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68" r:id="rId2"/>
    <p:sldId id="311" r:id="rId3"/>
    <p:sldId id="332" r:id="rId4"/>
    <p:sldId id="314" r:id="rId5"/>
    <p:sldId id="306" r:id="rId6"/>
    <p:sldId id="292" r:id="rId7"/>
    <p:sldId id="298" r:id="rId8"/>
    <p:sldId id="353" r:id="rId9"/>
    <p:sldId id="297" r:id="rId10"/>
    <p:sldId id="319" r:id="rId11"/>
    <p:sldId id="320" r:id="rId12"/>
    <p:sldId id="321" r:id="rId13"/>
    <p:sldId id="356" r:id="rId14"/>
    <p:sldId id="323" r:id="rId15"/>
    <p:sldId id="32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17"/>
    <p:restoredTop sz="94671"/>
  </p:normalViewPr>
  <p:slideViewPr>
    <p:cSldViewPr snapToGrid="0" snapToObjects="1">
      <p:cViewPr varScale="1">
        <p:scale>
          <a:sx n="104" d="100"/>
          <a:sy n="104" d="100"/>
        </p:scale>
        <p:origin x="5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48D19-8B12-6C4D-B1CD-05209C36C3C9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1DDC8B-389F-4945-AD01-375171A72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14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DDC8B-389F-4945-AD01-375171A72B6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916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318A9-35F9-2547-B3A6-63FC22CF42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DFE3CF-47D3-2141-A94F-E0A8D84D5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DA006-BFAA-F847-8498-F3D76E000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D20F5-C838-8D43-B320-6D071B034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9BB0F-AD4E-7440-B76C-7C83665A1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DBE-583C-9149-982F-2341ABBC9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426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A9508-556D-DE47-9298-6297BE271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490BE-A41D-3146-A30B-D445644902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CFB385-AF5D-7145-8D4F-058B53CF5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AAEA9-835F-1942-91BD-56242DBF0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A0578-252C-A841-9C17-7A000742C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DBE-583C-9149-982F-2341ABBC9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959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AF243-0F26-D447-9414-A3635B8DD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A25502-312D-BC41-85FB-D5E627A5E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F5D28-A364-424B-82E8-D807CA100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04E3C-F9FE-544C-99DE-665917EBD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0644C9-3885-804A-8B8F-C7EBC8629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DBE-583C-9149-982F-2341ABBC9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06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4E53B-70EE-1048-A498-7E173F1CB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50473-44BD-0441-A0AF-1187F8F91D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7065B1-EB72-214E-A9EC-907AE70DD9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48D597-1BAA-0E46-99C2-AD8874481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120BBC-264F-864C-B16B-7C0069CB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6011C5-50BB-AE48-B4BF-B7EB5A52D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DBE-583C-9149-982F-2341ABBC9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79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2EE06-7A6F-D54A-BA74-695A67AA2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015827-4C11-5D45-8A11-3274BA480C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791F47-3DB4-6346-848E-15680CC90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D5487D-9330-3747-AAA0-09AEA8B3E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F5E5A7-DDC1-5544-8AD7-5F313D2F1A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A5DA1F-2DBB-B44F-87A2-4CA980BA6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86B0A0-35E5-4F43-8B0D-C1B87DD58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4D00DA-F50D-9E4D-A0DD-F8FB18B9E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DBE-583C-9149-982F-2341ABBC9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341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73044-C533-7347-9579-0E424969C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83A7C1-773A-7742-8AF5-A2C62A429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3F1CC9-9E35-E34D-B6F5-C81261E5C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3191C7-09D1-3646-88E4-BD614117D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DBE-583C-9149-982F-2341ABBC9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604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5A0C72-5F55-D74D-85EB-DDCD02747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5DF982-113F-854B-8CD7-1AAA469F7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840321-5A87-4D4E-A3D6-CE0234521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DBE-583C-9149-982F-2341ABBC9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69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2AF2E-E384-4343-A9B8-37E8C498A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823F7-27F2-8740-8789-5E0F65F5D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F97A1-8B60-9E4C-89E7-F98FC63BC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A8563B-8D99-114D-A65C-FCB71D8A6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FEAD6F-708B-6E47-BDAE-50944379F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2DF53-8B6C-1547-86D5-64078DDE5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DBE-583C-9149-982F-2341ABBC9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292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40145-2D14-1744-91CE-36934B5BB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91E039-E467-3943-B96A-42A62A05C8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3526E-7A4F-A64B-82C6-6BE1C2852D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18C9A3-F4FF-5E42-B055-C241F1CD4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E14457-9707-9C43-B0FE-B21C4F35E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83B688-C09B-BC42-8B1E-8F3C2BA3F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DBE-583C-9149-982F-2341ABBC9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61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2080A-F735-D849-A4C4-53E7FCDDE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414F59-18F5-814E-9C5F-98A72E08A5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9E235-5ADC-1E42-9BEE-A0C720E01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CD1A4-418C-1E49-A785-287152DBF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2926C-E275-784A-BB20-1D97B6D3F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DBE-583C-9149-982F-2341ABBC9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603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64BF69-07E7-F149-BE39-4553630D03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CDCD32-660E-C247-9AC8-1215E4C49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DD07EA-89AD-8541-8225-9A4E0CC92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FC9FA-DD67-A443-BB92-61EEEBC8F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67853-F71D-2A41-B101-AD3E1CAF4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ADBE-583C-9149-982F-2341ABBC9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467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/>
          <p:cNvSpPr/>
          <p:nvPr userDrawn="1"/>
        </p:nvSpPr>
        <p:spPr>
          <a:xfrm>
            <a:off x="995536" y="275912"/>
            <a:ext cx="10036531" cy="5080588"/>
          </a:xfrm>
          <a:custGeom>
            <a:avLst/>
            <a:gdLst/>
            <a:ahLst/>
            <a:cxnLst/>
            <a:rect l="l" t="t" r="r" b="b"/>
            <a:pathLst>
              <a:path w="6674941" h="3378398">
                <a:moveTo>
                  <a:pt x="5201543" y="3356074"/>
                </a:moveTo>
                <a:cubicBezTo>
                  <a:pt x="5231308" y="3361035"/>
                  <a:pt x="5251152" y="3368477"/>
                  <a:pt x="5261074" y="3378398"/>
                </a:cubicBezTo>
                <a:lnTo>
                  <a:pt x="5216426" y="3370957"/>
                </a:lnTo>
                <a:cubicBezTo>
                  <a:pt x="5211464" y="3365996"/>
                  <a:pt x="5206504" y="3361035"/>
                  <a:pt x="5201543" y="3356074"/>
                </a:cubicBezTo>
                <a:close/>
                <a:moveTo>
                  <a:pt x="5988471" y="3307705"/>
                </a:moveTo>
                <a:cubicBezTo>
                  <a:pt x="5989712" y="3307705"/>
                  <a:pt x="5990332" y="3308945"/>
                  <a:pt x="5990332" y="3311426"/>
                </a:cubicBezTo>
                <a:lnTo>
                  <a:pt x="5982890" y="3311426"/>
                </a:lnTo>
                <a:cubicBezTo>
                  <a:pt x="5985371" y="3308945"/>
                  <a:pt x="5987231" y="3307705"/>
                  <a:pt x="5988471" y="3307705"/>
                </a:cubicBezTo>
                <a:close/>
                <a:moveTo>
                  <a:pt x="5752207" y="3274219"/>
                </a:moveTo>
                <a:lnTo>
                  <a:pt x="5781972" y="3274219"/>
                </a:lnTo>
                <a:lnTo>
                  <a:pt x="5781972" y="3281660"/>
                </a:lnTo>
                <a:cubicBezTo>
                  <a:pt x="5777011" y="3281660"/>
                  <a:pt x="5772051" y="3281660"/>
                  <a:pt x="5767090" y="3281660"/>
                </a:cubicBezTo>
                <a:cubicBezTo>
                  <a:pt x="5762128" y="3276699"/>
                  <a:pt x="5757168" y="3274219"/>
                  <a:pt x="5752207" y="3274219"/>
                </a:cubicBezTo>
                <a:close/>
                <a:moveTo>
                  <a:pt x="5715000" y="3266777"/>
                </a:moveTo>
                <a:lnTo>
                  <a:pt x="5729883" y="3266777"/>
                </a:lnTo>
                <a:lnTo>
                  <a:pt x="5729883" y="3274219"/>
                </a:lnTo>
                <a:close/>
                <a:moveTo>
                  <a:pt x="5841504" y="3207246"/>
                </a:moveTo>
                <a:lnTo>
                  <a:pt x="5856386" y="3214687"/>
                </a:lnTo>
                <a:lnTo>
                  <a:pt x="5886152" y="3222129"/>
                </a:lnTo>
                <a:cubicBezTo>
                  <a:pt x="5896074" y="3227090"/>
                  <a:pt x="5907236" y="3233291"/>
                  <a:pt x="5919638" y="3240732"/>
                </a:cubicBezTo>
                <a:cubicBezTo>
                  <a:pt x="5932041" y="3248174"/>
                  <a:pt x="5950645" y="3256856"/>
                  <a:pt x="5975449" y="3266777"/>
                </a:cubicBezTo>
                <a:cubicBezTo>
                  <a:pt x="6005215" y="3281660"/>
                  <a:pt x="6030019" y="3294063"/>
                  <a:pt x="6049863" y="3303984"/>
                </a:cubicBezTo>
                <a:cubicBezTo>
                  <a:pt x="6059785" y="3303984"/>
                  <a:pt x="6070947" y="3308946"/>
                  <a:pt x="6083349" y="3318867"/>
                </a:cubicBezTo>
                <a:cubicBezTo>
                  <a:pt x="6095752" y="3328789"/>
                  <a:pt x="6103193" y="3333750"/>
                  <a:pt x="6105674" y="3333750"/>
                </a:cubicBezTo>
                <a:cubicBezTo>
                  <a:pt x="6108154" y="3333750"/>
                  <a:pt x="6109394" y="3336231"/>
                  <a:pt x="6109394" y="3341191"/>
                </a:cubicBezTo>
                <a:cubicBezTo>
                  <a:pt x="6109394" y="3346153"/>
                  <a:pt x="6109394" y="3351113"/>
                  <a:pt x="6109394" y="3356074"/>
                </a:cubicBezTo>
                <a:lnTo>
                  <a:pt x="6101953" y="3348633"/>
                </a:lnTo>
                <a:cubicBezTo>
                  <a:pt x="6096992" y="3348633"/>
                  <a:pt x="6093271" y="3347393"/>
                  <a:pt x="6090791" y="3344912"/>
                </a:cubicBezTo>
                <a:cubicBezTo>
                  <a:pt x="6088311" y="3342432"/>
                  <a:pt x="6087070" y="3341191"/>
                  <a:pt x="6087070" y="3341191"/>
                </a:cubicBezTo>
                <a:lnTo>
                  <a:pt x="6072187" y="3341191"/>
                </a:lnTo>
                <a:cubicBezTo>
                  <a:pt x="6072187" y="3336231"/>
                  <a:pt x="6067226" y="3331270"/>
                  <a:pt x="6057304" y="3326309"/>
                </a:cubicBezTo>
                <a:cubicBezTo>
                  <a:pt x="6047383" y="3321348"/>
                  <a:pt x="6041181" y="3318867"/>
                  <a:pt x="6038701" y="3318867"/>
                </a:cubicBezTo>
                <a:cubicBezTo>
                  <a:pt x="6036221" y="3318867"/>
                  <a:pt x="6036221" y="3320108"/>
                  <a:pt x="6038701" y="3322588"/>
                </a:cubicBezTo>
                <a:cubicBezTo>
                  <a:pt x="6041181" y="3325068"/>
                  <a:pt x="6042422" y="3327549"/>
                  <a:pt x="6042422" y="3330029"/>
                </a:cubicBezTo>
                <a:cubicBezTo>
                  <a:pt x="6042422" y="3332510"/>
                  <a:pt x="6036221" y="3328789"/>
                  <a:pt x="6023818" y="3318867"/>
                </a:cubicBezTo>
                <a:cubicBezTo>
                  <a:pt x="6011415" y="3308946"/>
                  <a:pt x="6005215" y="3301504"/>
                  <a:pt x="6005215" y="3296543"/>
                </a:cubicBezTo>
                <a:cubicBezTo>
                  <a:pt x="6005215" y="3291582"/>
                  <a:pt x="5990332" y="3284141"/>
                  <a:pt x="5960566" y="3274219"/>
                </a:cubicBezTo>
                <a:lnTo>
                  <a:pt x="5938242" y="3259336"/>
                </a:lnTo>
                <a:cubicBezTo>
                  <a:pt x="5938242" y="3259336"/>
                  <a:pt x="5935762" y="3259336"/>
                  <a:pt x="5930801" y="3259336"/>
                </a:cubicBezTo>
                <a:cubicBezTo>
                  <a:pt x="5925839" y="3259336"/>
                  <a:pt x="5923359" y="3259336"/>
                  <a:pt x="5923359" y="3259336"/>
                </a:cubicBezTo>
                <a:lnTo>
                  <a:pt x="5908476" y="3251894"/>
                </a:lnTo>
                <a:lnTo>
                  <a:pt x="5901035" y="3251894"/>
                </a:lnTo>
                <a:lnTo>
                  <a:pt x="5893593" y="3244453"/>
                </a:lnTo>
                <a:cubicBezTo>
                  <a:pt x="5893593" y="3244453"/>
                  <a:pt x="5891113" y="3244453"/>
                  <a:pt x="5886152" y="3244453"/>
                </a:cubicBezTo>
                <a:lnTo>
                  <a:pt x="5863828" y="3229570"/>
                </a:lnTo>
                <a:close/>
                <a:moveTo>
                  <a:pt x="4658320" y="3199805"/>
                </a:moveTo>
                <a:lnTo>
                  <a:pt x="4673203" y="3207246"/>
                </a:lnTo>
                <a:cubicBezTo>
                  <a:pt x="4668242" y="3207246"/>
                  <a:pt x="4664521" y="3206006"/>
                  <a:pt x="4662041" y="3203525"/>
                </a:cubicBezTo>
                <a:cubicBezTo>
                  <a:pt x="4659561" y="3201045"/>
                  <a:pt x="4658320" y="3199805"/>
                  <a:pt x="4658320" y="3199805"/>
                </a:cubicBezTo>
                <a:close/>
                <a:moveTo>
                  <a:pt x="5811738" y="3192363"/>
                </a:moveTo>
                <a:lnTo>
                  <a:pt x="5826621" y="3199805"/>
                </a:lnTo>
                <a:cubicBezTo>
                  <a:pt x="5831582" y="3204766"/>
                  <a:pt x="5831582" y="3207246"/>
                  <a:pt x="5826621" y="3207246"/>
                </a:cubicBezTo>
                <a:lnTo>
                  <a:pt x="5819179" y="3199805"/>
                </a:lnTo>
                <a:cubicBezTo>
                  <a:pt x="5819179" y="3199805"/>
                  <a:pt x="5817939" y="3198565"/>
                  <a:pt x="5815459" y="3196084"/>
                </a:cubicBezTo>
                <a:cubicBezTo>
                  <a:pt x="5812979" y="3193604"/>
                  <a:pt x="5811738" y="3192363"/>
                  <a:pt x="5811738" y="3192363"/>
                </a:cubicBezTo>
                <a:close/>
                <a:moveTo>
                  <a:pt x="5804297" y="3177480"/>
                </a:moveTo>
                <a:lnTo>
                  <a:pt x="5811738" y="3184922"/>
                </a:lnTo>
                <a:lnTo>
                  <a:pt x="5804297" y="3184922"/>
                </a:lnTo>
                <a:close/>
                <a:moveTo>
                  <a:pt x="4598789" y="3177480"/>
                </a:moveTo>
                <a:lnTo>
                  <a:pt x="4606230" y="3177480"/>
                </a:lnTo>
                <a:lnTo>
                  <a:pt x="4658320" y="3199805"/>
                </a:lnTo>
                <a:cubicBezTo>
                  <a:pt x="4653359" y="3204766"/>
                  <a:pt x="4633516" y="3197325"/>
                  <a:pt x="4598789" y="3177480"/>
                </a:cubicBezTo>
                <a:close/>
                <a:moveTo>
                  <a:pt x="5774531" y="3170039"/>
                </a:moveTo>
                <a:cubicBezTo>
                  <a:pt x="5779492" y="3170039"/>
                  <a:pt x="5781972" y="3171280"/>
                  <a:pt x="5781972" y="3173760"/>
                </a:cubicBezTo>
                <a:cubicBezTo>
                  <a:pt x="5781972" y="3176240"/>
                  <a:pt x="5783213" y="3177480"/>
                  <a:pt x="5785693" y="3177480"/>
                </a:cubicBezTo>
                <a:cubicBezTo>
                  <a:pt x="5788173" y="3177480"/>
                  <a:pt x="5791894" y="3179961"/>
                  <a:pt x="5796855" y="3184922"/>
                </a:cubicBezTo>
                <a:lnTo>
                  <a:pt x="5796855" y="3192363"/>
                </a:lnTo>
                <a:cubicBezTo>
                  <a:pt x="5796855" y="3192363"/>
                  <a:pt x="5795615" y="3192363"/>
                  <a:pt x="5793135" y="3192363"/>
                </a:cubicBezTo>
                <a:cubicBezTo>
                  <a:pt x="5790654" y="3192363"/>
                  <a:pt x="5789414" y="3189883"/>
                  <a:pt x="5789414" y="3184922"/>
                </a:cubicBezTo>
                <a:cubicBezTo>
                  <a:pt x="5784452" y="3184922"/>
                  <a:pt x="5779492" y="3182442"/>
                  <a:pt x="5774531" y="3177480"/>
                </a:cubicBezTo>
                <a:close/>
                <a:moveTo>
                  <a:pt x="4814590" y="3147715"/>
                </a:moveTo>
                <a:lnTo>
                  <a:pt x="4822031" y="3147715"/>
                </a:lnTo>
                <a:cubicBezTo>
                  <a:pt x="4831952" y="3152676"/>
                  <a:pt x="4836914" y="3155156"/>
                  <a:pt x="4836914" y="3155156"/>
                </a:cubicBezTo>
                <a:lnTo>
                  <a:pt x="4829472" y="3155156"/>
                </a:lnTo>
                <a:lnTo>
                  <a:pt x="4814590" y="3155156"/>
                </a:lnTo>
                <a:close/>
                <a:moveTo>
                  <a:pt x="5000625" y="3103066"/>
                </a:moveTo>
                <a:lnTo>
                  <a:pt x="5000625" y="3110508"/>
                </a:lnTo>
                <a:cubicBezTo>
                  <a:pt x="4995663" y="3110508"/>
                  <a:pt x="4993183" y="3110508"/>
                  <a:pt x="4993183" y="3110508"/>
                </a:cubicBezTo>
                <a:cubicBezTo>
                  <a:pt x="4993183" y="3105547"/>
                  <a:pt x="4995663" y="3103066"/>
                  <a:pt x="5000625" y="3103066"/>
                </a:cubicBezTo>
                <a:close/>
                <a:moveTo>
                  <a:pt x="5618261" y="3095625"/>
                </a:moveTo>
                <a:lnTo>
                  <a:pt x="5625703" y="3095625"/>
                </a:lnTo>
                <a:cubicBezTo>
                  <a:pt x="5630664" y="3100586"/>
                  <a:pt x="5631904" y="3103066"/>
                  <a:pt x="5629424" y="3103066"/>
                </a:cubicBezTo>
                <a:cubicBezTo>
                  <a:pt x="5626943" y="3103066"/>
                  <a:pt x="5623223" y="3100586"/>
                  <a:pt x="5618261" y="3095625"/>
                </a:cubicBezTo>
                <a:close/>
                <a:moveTo>
                  <a:pt x="5246191" y="3095625"/>
                </a:moveTo>
                <a:cubicBezTo>
                  <a:pt x="5251152" y="3095625"/>
                  <a:pt x="5258594" y="3098106"/>
                  <a:pt x="5268515" y="3103066"/>
                </a:cubicBezTo>
                <a:cubicBezTo>
                  <a:pt x="5273477" y="3103066"/>
                  <a:pt x="5277197" y="3103066"/>
                  <a:pt x="5279677" y="3103066"/>
                </a:cubicBezTo>
                <a:cubicBezTo>
                  <a:pt x="5282158" y="3103066"/>
                  <a:pt x="5283398" y="3103066"/>
                  <a:pt x="5283398" y="3103066"/>
                </a:cubicBezTo>
                <a:lnTo>
                  <a:pt x="5283398" y="3110508"/>
                </a:lnTo>
                <a:lnTo>
                  <a:pt x="5290840" y="3110508"/>
                </a:lnTo>
                <a:cubicBezTo>
                  <a:pt x="5290840" y="3110508"/>
                  <a:pt x="5294560" y="3110508"/>
                  <a:pt x="5302002" y="3110508"/>
                </a:cubicBezTo>
                <a:cubicBezTo>
                  <a:pt x="5309443" y="3110508"/>
                  <a:pt x="5315644" y="3110508"/>
                  <a:pt x="5320605" y="3110508"/>
                </a:cubicBezTo>
                <a:lnTo>
                  <a:pt x="5350371" y="3125391"/>
                </a:lnTo>
                <a:lnTo>
                  <a:pt x="5372695" y="3125391"/>
                </a:lnTo>
                <a:cubicBezTo>
                  <a:pt x="5377656" y="3125391"/>
                  <a:pt x="5380136" y="3127871"/>
                  <a:pt x="5380136" y="3132832"/>
                </a:cubicBezTo>
                <a:lnTo>
                  <a:pt x="5395019" y="3132832"/>
                </a:lnTo>
                <a:cubicBezTo>
                  <a:pt x="5399981" y="3132832"/>
                  <a:pt x="5402461" y="3135313"/>
                  <a:pt x="5402461" y="3140273"/>
                </a:cubicBezTo>
                <a:lnTo>
                  <a:pt x="5395019" y="3140273"/>
                </a:lnTo>
                <a:lnTo>
                  <a:pt x="5350371" y="3132832"/>
                </a:lnTo>
                <a:lnTo>
                  <a:pt x="5357812" y="3140273"/>
                </a:lnTo>
                <a:lnTo>
                  <a:pt x="5350371" y="3140273"/>
                </a:lnTo>
                <a:lnTo>
                  <a:pt x="5357812" y="3147715"/>
                </a:lnTo>
                <a:cubicBezTo>
                  <a:pt x="5372695" y="3147715"/>
                  <a:pt x="5380136" y="3146475"/>
                  <a:pt x="5380136" y="3143994"/>
                </a:cubicBezTo>
                <a:cubicBezTo>
                  <a:pt x="5380136" y="3141514"/>
                  <a:pt x="5381377" y="3140273"/>
                  <a:pt x="5383857" y="3140273"/>
                </a:cubicBezTo>
                <a:cubicBezTo>
                  <a:pt x="5386337" y="3140273"/>
                  <a:pt x="5385098" y="3142754"/>
                  <a:pt x="5380136" y="3147715"/>
                </a:cubicBezTo>
                <a:lnTo>
                  <a:pt x="5387578" y="3155156"/>
                </a:lnTo>
                <a:lnTo>
                  <a:pt x="5357812" y="3155156"/>
                </a:lnTo>
                <a:cubicBezTo>
                  <a:pt x="5337968" y="3155156"/>
                  <a:pt x="5325567" y="3152676"/>
                  <a:pt x="5320605" y="3147715"/>
                </a:cubicBezTo>
                <a:cubicBezTo>
                  <a:pt x="5320605" y="3147715"/>
                  <a:pt x="5320605" y="3145235"/>
                  <a:pt x="5320605" y="3140273"/>
                </a:cubicBezTo>
                <a:lnTo>
                  <a:pt x="5328047" y="3132832"/>
                </a:lnTo>
                <a:cubicBezTo>
                  <a:pt x="5328047" y="3132832"/>
                  <a:pt x="5326806" y="3132832"/>
                  <a:pt x="5324326" y="3132832"/>
                </a:cubicBezTo>
                <a:cubicBezTo>
                  <a:pt x="5321846" y="3132832"/>
                  <a:pt x="5318125" y="3132832"/>
                  <a:pt x="5313164" y="3132832"/>
                </a:cubicBezTo>
                <a:lnTo>
                  <a:pt x="5305722" y="3132832"/>
                </a:lnTo>
                <a:lnTo>
                  <a:pt x="5305722" y="3140273"/>
                </a:lnTo>
                <a:lnTo>
                  <a:pt x="5298281" y="3132832"/>
                </a:lnTo>
                <a:cubicBezTo>
                  <a:pt x="5298281" y="3122910"/>
                  <a:pt x="5295801" y="3120430"/>
                  <a:pt x="5290840" y="3125391"/>
                </a:cubicBezTo>
                <a:lnTo>
                  <a:pt x="5275957" y="3132832"/>
                </a:lnTo>
                <a:lnTo>
                  <a:pt x="5268515" y="3125391"/>
                </a:lnTo>
                <a:lnTo>
                  <a:pt x="5246191" y="3125391"/>
                </a:lnTo>
                <a:cubicBezTo>
                  <a:pt x="5246191" y="3125391"/>
                  <a:pt x="5244951" y="3125391"/>
                  <a:pt x="5242470" y="3125391"/>
                </a:cubicBezTo>
                <a:cubicBezTo>
                  <a:pt x="5239990" y="3125391"/>
                  <a:pt x="5236270" y="3125391"/>
                  <a:pt x="5231308" y="3125391"/>
                </a:cubicBezTo>
                <a:cubicBezTo>
                  <a:pt x="5221387" y="3125391"/>
                  <a:pt x="5216426" y="3127871"/>
                  <a:pt x="5216426" y="3132832"/>
                </a:cubicBezTo>
                <a:lnTo>
                  <a:pt x="5223867" y="3132832"/>
                </a:lnTo>
                <a:cubicBezTo>
                  <a:pt x="5228828" y="3132832"/>
                  <a:pt x="5228828" y="3134073"/>
                  <a:pt x="5223867" y="3136553"/>
                </a:cubicBezTo>
                <a:cubicBezTo>
                  <a:pt x="5218906" y="3139033"/>
                  <a:pt x="5212705" y="3139033"/>
                  <a:pt x="5205263" y="3136553"/>
                </a:cubicBezTo>
                <a:cubicBezTo>
                  <a:pt x="5197822" y="3134073"/>
                  <a:pt x="5186660" y="3130352"/>
                  <a:pt x="5171777" y="3125391"/>
                </a:cubicBezTo>
                <a:cubicBezTo>
                  <a:pt x="5156894" y="3120430"/>
                  <a:pt x="5149453" y="3115468"/>
                  <a:pt x="5149453" y="3110508"/>
                </a:cubicBezTo>
                <a:lnTo>
                  <a:pt x="5171777" y="3117949"/>
                </a:lnTo>
                <a:cubicBezTo>
                  <a:pt x="5176738" y="3122910"/>
                  <a:pt x="5180459" y="3124150"/>
                  <a:pt x="5182939" y="3121670"/>
                </a:cubicBezTo>
                <a:cubicBezTo>
                  <a:pt x="5185419" y="3119190"/>
                  <a:pt x="5189140" y="3120430"/>
                  <a:pt x="5194101" y="3125391"/>
                </a:cubicBezTo>
                <a:cubicBezTo>
                  <a:pt x="5199063" y="3120430"/>
                  <a:pt x="5201543" y="3117949"/>
                  <a:pt x="5201543" y="3117949"/>
                </a:cubicBezTo>
                <a:cubicBezTo>
                  <a:pt x="5201543" y="3117949"/>
                  <a:pt x="5204023" y="3117949"/>
                  <a:pt x="5208984" y="3117949"/>
                </a:cubicBezTo>
                <a:cubicBezTo>
                  <a:pt x="5213945" y="3117949"/>
                  <a:pt x="5216426" y="3117949"/>
                  <a:pt x="5216426" y="3117949"/>
                </a:cubicBezTo>
                <a:cubicBezTo>
                  <a:pt x="5226347" y="3117949"/>
                  <a:pt x="5231308" y="3116709"/>
                  <a:pt x="5231308" y="3114228"/>
                </a:cubicBezTo>
                <a:cubicBezTo>
                  <a:pt x="5231308" y="3111748"/>
                  <a:pt x="5232549" y="3108027"/>
                  <a:pt x="5235029" y="3103066"/>
                </a:cubicBezTo>
                <a:cubicBezTo>
                  <a:pt x="5237509" y="3098106"/>
                  <a:pt x="5241230" y="3095625"/>
                  <a:pt x="5246191" y="3095625"/>
                </a:cubicBezTo>
                <a:close/>
                <a:moveTo>
                  <a:pt x="4772067" y="3092436"/>
                </a:moveTo>
                <a:lnTo>
                  <a:pt x="4777383" y="3103066"/>
                </a:lnTo>
                <a:cubicBezTo>
                  <a:pt x="4777383" y="3103066"/>
                  <a:pt x="4774902" y="3100586"/>
                  <a:pt x="4769941" y="3095625"/>
                </a:cubicBezTo>
                <a:close/>
                <a:moveTo>
                  <a:pt x="5499199" y="3088184"/>
                </a:moveTo>
                <a:lnTo>
                  <a:pt x="5506640" y="3088184"/>
                </a:lnTo>
                <a:lnTo>
                  <a:pt x="5514082" y="3095625"/>
                </a:lnTo>
                <a:lnTo>
                  <a:pt x="5528965" y="3095625"/>
                </a:lnTo>
                <a:cubicBezTo>
                  <a:pt x="5533926" y="3095625"/>
                  <a:pt x="5536406" y="3098106"/>
                  <a:pt x="5536406" y="3103066"/>
                </a:cubicBezTo>
                <a:cubicBezTo>
                  <a:pt x="5536406" y="3103066"/>
                  <a:pt x="5533926" y="3103066"/>
                  <a:pt x="5528965" y="3103066"/>
                </a:cubicBezTo>
                <a:lnTo>
                  <a:pt x="5506640" y="3095625"/>
                </a:lnTo>
                <a:close/>
                <a:moveTo>
                  <a:pt x="4769941" y="3088184"/>
                </a:moveTo>
                <a:cubicBezTo>
                  <a:pt x="4772422" y="3088184"/>
                  <a:pt x="4773662" y="3088804"/>
                  <a:pt x="4773662" y="3090044"/>
                </a:cubicBezTo>
                <a:lnTo>
                  <a:pt x="4772067" y="3092436"/>
                </a:lnTo>
                <a:close/>
                <a:moveTo>
                  <a:pt x="5685234" y="3080742"/>
                </a:moveTo>
                <a:cubicBezTo>
                  <a:pt x="5685234" y="3085703"/>
                  <a:pt x="5687714" y="3088184"/>
                  <a:pt x="5692676" y="3088184"/>
                </a:cubicBezTo>
                <a:cubicBezTo>
                  <a:pt x="5697637" y="3088184"/>
                  <a:pt x="5700117" y="3088184"/>
                  <a:pt x="5700117" y="3088184"/>
                </a:cubicBezTo>
                <a:lnTo>
                  <a:pt x="5692676" y="3095625"/>
                </a:lnTo>
                <a:lnTo>
                  <a:pt x="5692676" y="3103066"/>
                </a:lnTo>
                <a:lnTo>
                  <a:pt x="5685234" y="3103066"/>
                </a:lnTo>
                <a:lnTo>
                  <a:pt x="5677793" y="3095625"/>
                </a:lnTo>
                <a:lnTo>
                  <a:pt x="5670351" y="3095625"/>
                </a:lnTo>
                <a:cubicBezTo>
                  <a:pt x="5675313" y="3095625"/>
                  <a:pt x="5677793" y="3093144"/>
                  <a:pt x="5677793" y="3088184"/>
                </a:cubicBezTo>
                <a:close/>
                <a:moveTo>
                  <a:pt x="5633144" y="3080742"/>
                </a:moveTo>
                <a:cubicBezTo>
                  <a:pt x="5633144" y="3080742"/>
                  <a:pt x="5635624" y="3083223"/>
                  <a:pt x="5640586" y="3088184"/>
                </a:cubicBezTo>
                <a:lnTo>
                  <a:pt x="5633144" y="3088184"/>
                </a:lnTo>
                <a:close/>
                <a:moveTo>
                  <a:pt x="5298281" y="3080742"/>
                </a:moveTo>
                <a:cubicBezTo>
                  <a:pt x="5303242" y="3085703"/>
                  <a:pt x="5313164" y="3089424"/>
                  <a:pt x="5328047" y="3091904"/>
                </a:cubicBezTo>
                <a:cubicBezTo>
                  <a:pt x="5342929" y="3094385"/>
                  <a:pt x="5350371" y="3095625"/>
                  <a:pt x="5350371" y="3095625"/>
                </a:cubicBezTo>
                <a:lnTo>
                  <a:pt x="5305722" y="3095625"/>
                </a:lnTo>
                <a:close/>
                <a:moveTo>
                  <a:pt x="4606230" y="3080742"/>
                </a:moveTo>
                <a:cubicBezTo>
                  <a:pt x="4611192" y="3080742"/>
                  <a:pt x="4616152" y="3081982"/>
                  <a:pt x="4621113" y="3084463"/>
                </a:cubicBezTo>
                <a:cubicBezTo>
                  <a:pt x="4626074" y="3086943"/>
                  <a:pt x="4629795" y="3086943"/>
                  <a:pt x="4632275" y="3084463"/>
                </a:cubicBezTo>
                <a:cubicBezTo>
                  <a:pt x="4634755" y="3081982"/>
                  <a:pt x="4647158" y="3084463"/>
                  <a:pt x="4669482" y="3091904"/>
                </a:cubicBezTo>
                <a:cubicBezTo>
                  <a:pt x="4691806" y="3099346"/>
                  <a:pt x="4705449" y="3105547"/>
                  <a:pt x="4710410" y="3110508"/>
                </a:cubicBezTo>
                <a:cubicBezTo>
                  <a:pt x="4715371" y="3115468"/>
                  <a:pt x="4720331" y="3117949"/>
                  <a:pt x="4725293" y="3117949"/>
                </a:cubicBezTo>
                <a:cubicBezTo>
                  <a:pt x="4725293" y="3117949"/>
                  <a:pt x="4727773" y="3117949"/>
                  <a:pt x="4732734" y="3117949"/>
                </a:cubicBezTo>
                <a:cubicBezTo>
                  <a:pt x="4737695" y="3117949"/>
                  <a:pt x="4740176" y="3120430"/>
                  <a:pt x="4740176" y="3125391"/>
                </a:cubicBezTo>
                <a:cubicBezTo>
                  <a:pt x="4750097" y="3125391"/>
                  <a:pt x="4758779" y="3127871"/>
                  <a:pt x="4766220" y="3132832"/>
                </a:cubicBezTo>
                <a:cubicBezTo>
                  <a:pt x="4773662" y="3137793"/>
                  <a:pt x="4777383" y="3140273"/>
                  <a:pt x="4777383" y="3140273"/>
                </a:cubicBezTo>
                <a:cubicBezTo>
                  <a:pt x="4772421" y="3140273"/>
                  <a:pt x="4762500" y="3137793"/>
                  <a:pt x="4747617" y="3132832"/>
                </a:cubicBezTo>
                <a:cubicBezTo>
                  <a:pt x="4732734" y="3127871"/>
                  <a:pt x="4721572" y="3124150"/>
                  <a:pt x="4714131" y="3121670"/>
                </a:cubicBezTo>
                <a:cubicBezTo>
                  <a:pt x="4706689" y="3119190"/>
                  <a:pt x="4700488" y="3117949"/>
                  <a:pt x="4695527" y="3117949"/>
                </a:cubicBezTo>
                <a:cubicBezTo>
                  <a:pt x="4690566" y="3117949"/>
                  <a:pt x="4688086" y="3117949"/>
                  <a:pt x="4688086" y="3117949"/>
                </a:cubicBezTo>
                <a:lnTo>
                  <a:pt x="4680644" y="3110508"/>
                </a:lnTo>
                <a:lnTo>
                  <a:pt x="4665761" y="3103066"/>
                </a:lnTo>
                <a:cubicBezTo>
                  <a:pt x="4665761" y="3098106"/>
                  <a:pt x="4653359" y="3095625"/>
                  <a:pt x="4628554" y="3095625"/>
                </a:cubicBezTo>
                <a:close/>
                <a:moveTo>
                  <a:pt x="4598789" y="3080742"/>
                </a:moveTo>
                <a:lnTo>
                  <a:pt x="4606230" y="3088184"/>
                </a:lnTo>
                <a:cubicBezTo>
                  <a:pt x="4601269" y="3088184"/>
                  <a:pt x="4598789" y="3086943"/>
                  <a:pt x="4598789" y="3084463"/>
                </a:cubicBezTo>
                <a:cubicBezTo>
                  <a:pt x="4598789" y="3081982"/>
                  <a:pt x="4598789" y="3080742"/>
                  <a:pt x="4598789" y="3080742"/>
                </a:cubicBezTo>
                <a:close/>
                <a:moveTo>
                  <a:pt x="5424785" y="3073301"/>
                </a:moveTo>
                <a:lnTo>
                  <a:pt x="5436877" y="3074231"/>
                </a:lnTo>
                <a:cubicBezTo>
                  <a:pt x="5449900" y="3076091"/>
                  <a:pt x="5465713" y="3080742"/>
                  <a:pt x="5484316" y="3088184"/>
                </a:cubicBezTo>
                <a:lnTo>
                  <a:pt x="5469433" y="3088184"/>
                </a:lnTo>
                <a:cubicBezTo>
                  <a:pt x="5457031" y="3085703"/>
                  <a:pt x="5445869" y="3082602"/>
                  <a:pt x="5435947" y="3078882"/>
                </a:cubicBezTo>
                <a:close/>
                <a:moveTo>
                  <a:pt x="5796855" y="3058418"/>
                </a:moveTo>
                <a:lnTo>
                  <a:pt x="5804297" y="3058418"/>
                </a:lnTo>
                <a:lnTo>
                  <a:pt x="5796855" y="3065859"/>
                </a:lnTo>
                <a:close/>
                <a:moveTo>
                  <a:pt x="5506640" y="3058418"/>
                </a:moveTo>
                <a:cubicBezTo>
                  <a:pt x="5511602" y="3058418"/>
                  <a:pt x="5516562" y="3058418"/>
                  <a:pt x="5521523" y="3058418"/>
                </a:cubicBezTo>
                <a:lnTo>
                  <a:pt x="5566172" y="3065859"/>
                </a:lnTo>
                <a:cubicBezTo>
                  <a:pt x="5566172" y="3065859"/>
                  <a:pt x="5568652" y="3063379"/>
                  <a:pt x="5573613" y="3058418"/>
                </a:cubicBezTo>
                <a:lnTo>
                  <a:pt x="5581054" y="3065859"/>
                </a:lnTo>
                <a:lnTo>
                  <a:pt x="5595937" y="3073301"/>
                </a:lnTo>
                <a:cubicBezTo>
                  <a:pt x="5605859" y="3078261"/>
                  <a:pt x="5610820" y="3079502"/>
                  <a:pt x="5610820" y="3077021"/>
                </a:cubicBezTo>
                <a:cubicBezTo>
                  <a:pt x="5610820" y="3074541"/>
                  <a:pt x="5613300" y="3073301"/>
                  <a:pt x="5618261" y="3073301"/>
                </a:cubicBezTo>
                <a:cubicBezTo>
                  <a:pt x="5618261" y="3078261"/>
                  <a:pt x="5618261" y="3080742"/>
                  <a:pt x="5618261" y="3080742"/>
                </a:cubicBezTo>
                <a:cubicBezTo>
                  <a:pt x="5618261" y="3085703"/>
                  <a:pt x="5615781" y="3088184"/>
                  <a:pt x="5610820" y="3088184"/>
                </a:cubicBezTo>
                <a:cubicBezTo>
                  <a:pt x="5605859" y="3088184"/>
                  <a:pt x="5598417" y="3085703"/>
                  <a:pt x="5588496" y="3080742"/>
                </a:cubicBezTo>
                <a:cubicBezTo>
                  <a:pt x="5573613" y="3080742"/>
                  <a:pt x="5566172" y="3080742"/>
                  <a:pt x="5566172" y="3080742"/>
                </a:cubicBezTo>
                <a:close/>
                <a:moveTo>
                  <a:pt x="5395019" y="3058418"/>
                </a:moveTo>
                <a:cubicBezTo>
                  <a:pt x="5399981" y="3058418"/>
                  <a:pt x="5403701" y="3059658"/>
                  <a:pt x="5406181" y="3062139"/>
                </a:cubicBezTo>
                <a:cubicBezTo>
                  <a:pt x="5407421" y="3063379"/>
                  <a:pt x="5409592" y="3064929"/>
                  <a:pt x="5412693" y="3066789"/>
                </a:cubicBezTo>
                <a:lnTo>
                  <a:pt x="5424784" y="3073300"/>
                </a:lnTo>
                <a:lnTo>
                  <a:pt x="5409902" y="3065859"/>
                </a:lnTo>
                <a:lnTo>
                  <a:pt x="5395019" y="3065859"/>
                </a:lnTo>
                <a:close/>
                <a:moveTo>
                  <a:pt x="5052715" y="3058418"/>
                </a:moveTo>
                <a:lnTo>
                  <a:pt x="5067597" y="3065859"/>
                </a:lnTo>
                <a:lnTo>
                  <a:pt x="5089922" y="3065859"/>
                </a:lnTo>
                <a:cubicBezTo>
                  <a:pt x="5080000" y="3060899"/>
                  <a:pt x="5082480" y="3058418"/>
                  <a:pt x="5097363" y="3058418"/>
                </a:cubicBezTo>
                <a:lnTo>
                  <a:pt x="5104804" y="3058418"/>
                </a:lnTo>
                <a:cubicBezTo>
                  <a:pt x="5099843" y="3058418"/>
                  <a:pt x="5099843" y="3060899"/>
                  <a:pt x="5104804" y="3065859"/>
                </a:cubicBezTo>
                <a:lnTo>
                  <a:pt x="5156894" y="3080742"/>
                </a:lnTo>
                <a:cubicBezTo>
                  <a:pt x="5176738" y="3085703"/>
                  <a:pt x="5184180" y="3090664"/>
                  <a:pt x="5179218" y="3095625"/>
                </a:cubicBezTo>
                <a:lnTo>
                  <a:pt x="5186660" y="3095625"/>
                </a:lnTo>
                <a:cubicBezTo>
                  <a:pt x="5186660" y="3090664"/>
                  <a:pt x="5192861" y="3090664"/>
                  <a:pt x="5205263" y="3095625"/>
                </a:cubicBezTo>
                <a:cubicBezTo>
                  <a:pt x="5217666" y="3100586"/>
                  <a:pt x="5223867" y="3103066"/>
                  <a:pt x="5223867" y="3103066"/>
                </a:cubicBezTo>
                <a:lnTo>
                  <a:pt x="5179218" y="3103066"/>
                </a:lnTo>
                <a:cubicBezTo>
                  <a:pt x="5174257" y="3098106"/>
                  <a:pt x="5168056" y="3095625"/>
                  <a:pt x="5160615" y="3095625"/>
                </a:cubicBezTo>
                <a:cubicBezTo>
                  <a:pt x="5153174" y="3095625"/>
                  <a:pt x="5146973" y="3098106"/>
                  <a:pt x="5142011" y="3103066"/>
                </a:cubicBezTo>
                <a:cubicBezTo>
                  <a:pt x="5137050" y="3103066"/>
                  <a:pt x="5132090" y="3103066"/>
                  <a:pt x="5127129" y="3103066"/>
                </a:cubicBezTo>
                <a:cubicBezTo>
                  <a:pt x="5117207" y="3103066"/>
                  <a:pt x="5112246" y="3104306"/>
                  <a:pt x="5112246" y="3106787"/>
                </a:cubicBezTo>
                <a:cubicBezTo>
                  <a:pt x="5112246" y="3109268"/>
                  <a:pt x="5109766" y="3110508"/>
                  <a:pt x="5104804" y="3110508"/>
                </a:cubicBezTo>
                <a:lnTo>
                  <a:pt x="5097363" y="3103066"/>
                </a:lnTo>
                <a:cubicBezTo>
                  <a:pt x="5097363" y="3098106"/>
                  <a:pt x="5094883" y="3095625"/>
                  <a:pt x="5089922" y="3095625"/>
                </a:cubicBezTo>
                <a:lnTo>
                  <a:pt x="5089922" y="3088184"/>
                </a:lnTo>
                <a:cubicBezTo>
                  <a:pt x="5084960" y="3088184"/>
                  <a:pt x="5082480" y="3085703"/>
                  <a:pt x="5082480" y="3080742"/>
                </a:cubicBezTo>
                <a:cubicBezTo>
                  <a:pt x="5082480" y="3080742"/>
                  <a:pt x="5080000" y="3080742"/>
                  <a:pt x="5075039" y="3080742"/>
                </a:cubicBezTo>
                <a:lnTo>
                  <a:pt x="5060156" y="3065859"/>
                </a:lnTo>
                <a:close/>
                <a:moveTo>
                  <a:pt x="4665761" y="3058418"/>
                </a:moveTo>
                <a:lnTo>
                  <a:pt x="4688086" y="3073301"/>
                </a:lnTo>
                <a:cubicBezTo>
                  <a:pt x="4698007" y="3083223"/>
                  <a:pt x="4702968" y="3083223"/>
                  <a:pt x="4702968" y="3073301"/>
                </a:cubicBezTo>
                <a:cubicBezTo>
                  <a:pt x="4702968" y="3073301"/>
                  <a:pt x="4706689" y="3073301"/>
                  <a:pt x="4714131" y="3073301"/>
                </a:cubicBezTo>
                <a:cubicBezTo>
                  <a:pt x="4721572" y="3073301"/>
                  <a:pt x="4727773" y="3073301"/>
                  <a:pt x="4732734" y="3073301"/>
                </a:cubicBezTo>
                <a:lnTo>
                  <a:pt x="4725293" y="3080742"/>
                </a:lnTo>
                <a:cubicBezTo>
                  <a:pt x="4720331" y="3080742"/>
                  <a:pt x="4716611" y="3081982"/>
                  <a:pt x="4714131" y="3084463"/>
                </a:cubicBezTo>
                <a:cubicBezTo>
                  <a:pt x="4711651" y="3086943"/>
                  <a:pt x="4710410" y="3088184"/>
                  <a:pt x="4710410" y="3088184"/>
                </a:cubicBezTo>
                <a:cubicBezTo>
                  <a:pt x="4705449" y="3083223"/>
                  <a:pt x="4702968" y="3083223"/>
                  <a:pt x="4702968" y="3088184"/>
                </a:cubicBezTo>
                <a:lnTo>
                  <a:pt x="4688086" y="3080742"/>
                </a:lnTo>
                <a:cubicBezTo>
                  <a:pt x="4683124" y="3075781"/>
                  <a:pt x="4680644" y="3073301"/>
                  <a:pt x="4680644" y="3073301"/>
                </a:cubicBezTo>
                <a:close/>
                <a:moveTo>
                  <a:pt x="4137422" y="3058418"/>
                </a:moveTo>
                <a:lnTo>
                  <a:pt x="4144863" y="3058418"/>
                </a:lnTo>
                <a:lnTo>
                  <a:pt x="4159746" y="3065859"/>
                </a:lnTo>
                <a:cubicBezTo>
                  <a:pt x="4149824" y="3065859"/>
                  <a:pt x="4142383" y="3063379"/>
                  <a:pt x="4137422" y="3058418"/>
                </a:cubicBezTo>
                <a:close/>
                <a:moveTo>
                  <a:pt x="4807148" y="3050976"/>
                </a:moveTo>
                <a:lnTo>
                  <a:pt x="4829472" y="3058418"/>
                </a:lnTo>
                <a:cubicBezTo>
                  <a:pt x="4824511" y="3063379"/>
                  <a:pt x="4819551" y="3063379"/>
                  <a:pt x="4814590" y="3058418"/>
                </a:cubicBezTo>
                <a:close/>
                <a:moveTo>
                  <a:pt x="5618261" y="3043535"/>
                </a:moveTo>
                <a:cubicBezTo>
                  <a:pt x="5628183" y="3043535"/>
                  <a:pt x="5628183" y="3048496"/>
                  <a:pt x="5618261" y="3058418"/>
                </a:cubicBezTo>
                <a:cubicBezTo>
                  <a:pt x="5613300" y="3058418"/>
                  <a:pt x="5610820" y="3055937"/>
                  <a:pt x="5610820" y="3050976"/>
                </a:cubicBezTo>
                <a:cubicBezTo>
                  <a:pt x="5610820" y="3046016"/>
                  <a:pt x="5613300" y="3043535"/>
                  <a:pt x="5618261" y="3043535"/>
                </a:cubicBezTo>
                <a:close/>
                <a:moveTo>
                  <a:pt x="4851797" y="3043535"/>
                </a:moveTo>
                <a:lnTo>
                  <a:pt x="4859238" y="3050976"/>
                </a:lnTo>
                <a:cubicBezTo>
                  <a:pt x="4859238" y="3050976"/>
                  <a:pt x="4856758" y="3050976"/>
                  <a:pt x="4851797" y="3050976"/>
                </a:cubicBezTo>
                <a:cubicBezTo>
                  <a:pt x="4851797" y="3046016"/>
                  <a:pt x="4851797" y="3043535"/>
                  <a:pt x="4851797" y="3043535"/>
                </a:cubicBezTo>
                <a:close/>
                <a:moveTo>
                  <a:pt x="5424785" y="3036094"/>
                </a:moveTo>
                <a:cubicBezTo>
                  <a:pt x="5429746" y="3036094"/>
                  <a:pt x="5432226" y="3036094"/>
                  <a:pt x="5432226" y="3036094"/>
                </a:cubicBezTo>
                <a:cubicBezTo>
                  <a:pt x="5432226" y="3036094"/>
                  <a:pt x="5434706" y="3036094"/>
                  <a:pt x="5439668" y="3036094"/>
                </a:cubicBezTo>
                <a:lnTo>
                  <a:pt x="5432226" y="3043535"/>
                </a:lnTo>
                <a:close/>
                <a:moveTo>
                  <a:pt x="5350371" y="3036094"/>
                </a:moveTo>
                <a:lnTo>
                  <a:pt x="5365254" y="3043535"/>
                </a:lnTo>
                <a:cubicBezTo>
                  <a:pt x="5365254" y="3043535"/>
                  <a:pt x="5367734" y="3046016"/>
                  <a:pt x="5372695" y="3050976"/>
                </a:cubicBezTo>
                <a:lnTo>
                  <a:pt x="5365254" y="3050976"/>
                </a:lnTo>
                <a:lnTo>
                  <a:pt x="5357812" y="3050976"/>
                </a:lnTo>
                <a:cubicBezTo>
                  <a:pt x="5352851" y="3050976"/>
                  <a:pt x="5347891" y="3050976"/>
                  <a:pt x="5342929" y="3050976"/>
                </a:cubicBezTo>
                <a:cubicBezTo>
                  <a:pt x="5337968" y="3050976"/>
                  <a:pt x="5335488" y="3050976"/>
                  <a:pt x="5335488" y="3050976"/>
                </a:cubicBezTo>
                <a:lnTo>
                  <a:pt x="5328047" y="3058418"/>
                </a:lnTo>
                <a:lnTo>
                  <a:pt x="5320605" y="3050976"/>
                </a:lnTo>
                <a:cubicBezTo>
                  <a:pt x="5320605" y="3050976"/>
                  <a:pt x="5323085" y="3050976"/>
                  <a:pt x="5328047" y="3050976"/>
                </a:cubicBezTo>
                <a:cubicBezTo>
                  <a:pt x="5333008" y="3050976"/>
                  <a:pt x="5337968" y="3048496"/>
                  <a:pt x="5342929" y="3043535"/>
                </a:cubicBezTo>
                <a:cubicBezTo>
                  <a:pt x="5347891" y="3038574"/>
                  <a:pt x="5350371" y="3036094"/>
                  <a:pt x="5350371" y="3036094"/>
                </a:cubicBezTo>
                <a:close/>
                <a:moveTo>
                  <a:pt x="5194101" y="3036094"/>
                </a:moveTo>
                <a:cubicBezTo>
                  <a:pt x="5199063" y="3036094"/>
                  <a:pt x="5204023" y="3036094"/>
                  <a:pt x="5208984" y="3036094"/>
                </a:cubicBezTo>
                <a:lnTo>
                  <a:pt x="5208984" y="3043535"/>
                </a:lnTo>
                <a:cubicBezTo>
                  <a:pt x="5204023" y="3043535"/>
                  <a:pt x="5199063" y="3041054"/>
                  <a:pt x="5194101" y="3036094"/>
                </a:cubicBezTo>
                <a:close/>
                <a:moveTo>
                  <a:pt x="4755058" y="3036094"/>
                </a:moveTo>
                <a:lnTo>
                  <a:pt x="4762500" y="3036094"/>
                </a:lnTo>
                <a:cubicBezTo>
                  <a:pt x="4772421" y="3036094"/>
                  <a:pt x="4777383" y="3038574"/>
                  <a:pt x="4777383" y="3043535"/>
                </a:cubicBezTo>
                <a:cubicBezTo>
                  <a:pt x="4767461" y="3043535"/>
                  <a:pt x="4760020" y="3041054"/>
                  <a:pt x="4755058" y="3036094"/>
                </a:cubicBezTo>
                <a:close/>
                <a:moveTo>
                  <a:pt x="6072187" y="3028652"/>
                </a:moveTo>
                <a:lnTo>
                  <a:pt x="6079629" y="3036094"/>
                </a:lnTo>
                <a:lnTo>
                  <a:pt x="6072187" y="3036094"/>
                </a:lnTo>
                <a:close/>
                <a:moveTo>
                  <a:pt x="5380136" y="3028652"/>
                </a:moveTo>
                <a:lnTo>
                  <a:pt x="5417343" y="3036094"/>
                </a:lnTo>
                <a:lnTo>
                  <a:pt x="5395019" y="3036094"/>
                </a:lnTo>
                <a:close/>
                <a:moveTo>
                  <a:pt x="5104804" y="3028652"/>
                </a:moveTo>
                <a:cubicBezTo>
                  <a:pt x="5109766" y="3028652"/>
                  <a:pt x="5112246" y="3029892"/>
                  <a:pt x="5112246" y="3032373"/>
                </a:cubicBezTo>
                <a:cubicBezTo>
                  <a:pt x="5112246" y="3034854"/>
                  <a:pt x="5111005" y="3036094"/>
                  <a:pt x="5108525" y="3036094"/>
                </a:cubicBezTo>
                <a:cubicBezTo>
                  <a:pt x="5106045" y="3036094"/>
                  <a:pt x="5104804" y="3033613"/>
                  <a:pt x="5104804" y="3028652"/>
                </a:cubicBezTo>
                <a:close/>
                <a:moveTo>
                  <a:pt x="4092773" y="3028652"/>
                </a:moveTo>
                <a:cubicBezTo>
                  <a:pt x="4097734" y="3033613"/>
                  <a:pt x="4100215" y="3038574"/>
                  <a:pt x="4100215" y="3043535"/>
                </a:cubicBezTo>
                <a:lnTo>
                  <a:pt x="4085332" y="3043535"/>
                </a:lnTo>
                <a:cubicBezTo>
                  <a:pt x="4080371" y="3043535"/>
                  <a:pt x="4077891" y="3041054"/>
                  <a:pt x="4077891" y="3036094"/>
                </a:cubicBezTo>
                <a:close/>
                <a:moveTo>
                  <a:pt x="5409902" y="3021211"/>
                </a:moveTo>
                <a:cubicBezTo>
                  <a:pt x="5414863" y="3021211"/>
                  <a:pt x="5419824" y="3022451"/>
                  <a:pt x="5424785" y="3024932"/>
                </a:cubicBezTo>
                <a:cubicBezTo>
                  <a:pt x="5429746" y="3027412"/>
                  <a:pt x="5432226" y="3028652"/>
                  <a:pt x="5432226" y="3028652"/>
                </a:cubicBezTo>
                <a:cubicBezTo>
                  <a:pt x="5427265" y="3033613"/>
                  <a:pt x="5424785" y="3036094"/>
                  <a:pt x="5424785" y="3036094"/>
                </a:cubicBezTo>
                <a:cubicBezTo>
                  <a:pt x="5424785" y="3036094"/>
                  <a:pt x="5424785" y="3033613"/>
                  <a:pt x="5424785" y="3028652"/>
                </a:cubicBezTo>
                <a:close/>
                <a:moveTo>
                  <a:pt x="5275957" y="3021211"/>
                </a:moveTo>
                <a:cubicBezTo>
                  <a:pt x="5280918" y="3021211"/>
                  <a:pt x="5284639" y="3021211"/>
                  <a:pt x="5287119" y="3021211"/>
                </a:cubicBezTo>
                <a:cubicBezTo>
                  <a:pt x="5289599" y="3021211"/>
                  <a:pt x="5290840" y="3021211"/>
                  <a:pt x="5290840" y="3021211"/>
                </a:cubicBezTo>
                <a:cubicBezTo>
                  <a:pt x="5290840" y="3026172"/>
                  <a:pt x="5285878" y="3028652"/>
                  <a:pt x="5275957" y="3028652"/>
                </a:cubicBezTo>
                <a:lnTo>
                  <a:pt x="5268515" y="3028652"/>
                </a:lnTo>
                <a:cubicBezTo>
                  <a:pt x="5268515" y="3023692"/>
                  <a:pt x="5270995" y="3021211"/>
                  <a:pt x="5275957" y="3021211"/>
                </a:cubicBezTo>
                <a:close/>
                <a:moveTo>
                  <a:pt x="4414614" y="3018885"/>
                </a:moveTo>
                <a:cubicBezTo>
                  <a:pt x="4429497" y="3017955"/>
                  <a:pt x="4438799" y="3021211"/>
                  <a:pt x="4442519" y="3028652"/>
                </a:cubicBezTo>
                <a:cubicBezTo>
                  <a:pt x="4432598" y="3028652"/>
                  <a:pt x="4425156" y="3028652"/>
                  <a:pt x="4420195" y="3028652"/>
                </a:cubicBezTo>
                <a:cubicBezTo>
                  <a:pt x="4410274" y="3023692"/>
                  <a:pt x="4402832" y="3021211"/>
                  <a:pt x="4397871" y="3021211"/>
                </a:cubicBezTo>
                <a:cubicBezTo>
                  <a:pt x="4404072" y="3019971"/>
                  <a:pt x="4409653" y="3019195"/>
                  <a:pt x="4414614" y="3018885"/>
                </a:cubicBezTo>
                <a:close/>
                <a:moveTo>
                  <a:pt x="4375547" y="3013769"/>
                </a:moveTo>
                <a:lnTo>
                  <a:pt x="4382988" y="3013769"/>
                </a:lnTo>
                <a:cubicBezTo>
                  <a:pt x="4382988" y="3018730"/>
                  <a:pt x="4381748" y="3021211"/>
                  <a:pt x="4379268" y="3021211"/>
                </a:cubicBezTo>
                <a:cubicBezTo>
                  <a:pt x="4376787" y="3021211"/>
                  <a:pt x="4375547" y="3018730"/>
                  <a:pt x="4375547" y="3013769"/>
                </a:cubicBezTo>
                <a:close/>
                <a:moveTo>
                  <a:pt x="5624773" y="3010049"/>
                </a:moveTo>
                <a:cubicBezTo>
                  <a:pt x="5625392" y="3010049"/>
                  <a:pt x="5625703" y="3011289"/>
                  <a:pt x="5625703" y="3013769"/>
                </a:cubicBezTo>
                <a:cubicBezTo>
                  <a:pt x="5630664" y="3013769"/>
                  <a:pt x="5630664" y="3016250"/>
                  <a:pt x="5625703" y="3021211"/>
                </a:cubicBezTo>
                <a:cubicBezTo>
                  <a:pt x="5620742" y="3021211"/>
                  <a:pt x="5619502" y="3018730"/>
                  <a:pt x="5621982" y="3013769"/>
                </a:cubicBezTo>
                <a:cubicBezTo>
                  <a:pt x="5623222" y="3011289"/>
                  <a:pt x="5624152" y="3010049"/>
                  <a:pt x="5624773" y="3010049"/>
                </a:cubicBezTo>
                <a:close/>
                <a:moveTo>
                  <a:pt x="5391299" y="3010049"/>
                </a:moveTo>
                <a:lnTo>
                  <a:pt x="5397810" y="3014700"/>
                </a:lnTo>
                <a:cubicBezTo>
                  <a:pt x="5400910" y="3016560"/>
                  <a:pt x="5404941" y="3018730"/>
                  <a:pt x="5409902" y="3021211"/>
                </a:cubicBezTo>
                <a:cubicBezTo>
                  <a:pt x="5404941" y="3021211"/>
                  <a:pt x="5401220" y="3021211"/>
                  <a:pt x="5398740" y="3021211"/>
                </a:cubicBezTo>
                <a:cubicBezTo>
                  <a:pt x="5396260" y="3021211"/>
                  <a:pt x="5395019" y="3018730"/>
                  <a:pt x="5395019" y="3013769"/>
                </a:cubicBezTo>
                <a:close/>
                <a:moveTo>
                  <a:pt x="5275957" y="3006328"/>
                </a:moveTo>
                <a:lnTo>
                  <a:pt x="5283398" y="3006328"/>
                </a:lnTo>
                <a:cubicBezTo>
                  <a:pt x="5283398" y="3011289"/>
                  <a:pt x="5282158" y="3013769"/>
                  <a:pt x="5279677" y="3013769"/>
                </a:cubicBezTo>
                <a:cubicBezTo>
                  <a:pt x="5277197" y="3013769"/>
                  <a:pt x="5275957" y="3011289"/>
                  <a:pt x="5275957" y="3006328"/>
                </a:cubicBezTo>
                <a:close/>
                <a:moveTo>
                  <a:pt x="4866679" y="3006328"/>
                </a:moveTo>
                <a:lnTo>
                  <a:pt x="4851797" y="3013769"/>
                </a:lnTo>
                <a:cubicBezTo>
                  <a:pt x="4861718" y="3013769"/>
                  <a:pt x="4866679" y="3013769"/>
                  <a:pt x="4866679" y="3013769"/>
                </a:cubicBezTo>
                <a:lnTo>
                  <a:pt x="4881562" y="3021211"/>
                </a:lnTo>
                <a:cubicBezTo>
                  <a:pt x="4881562" y="3026172"/>
                  <a:pt x="4880322" y="3028652"/>
                  <a:pt x="4877842" y="3028652"/>
                </a:cubicBezTo>
                <a:lnTo>
                  <a:pt x="4889004" y="3028652"/>
                </a:lnTo>
                <a:lnTo>
                  <a:pt x="4889004" y="3013769"/>
                </a:lnTo>
                <a:lnTo>
                  <a:pt x="4881562" y="3013769"/>
                </a:lnTo>
                <a:close/>
                <a:moveTo>
                  <a:pt x="4784824" y="3006328"/>
                </a:moveTo>
                <a:lnTo>
                  <a:pt x="4784824" y="3013769"/>
                </a:lnTo>
                <a:cubicBezTo>
                  <a:pt x="4784824" y="3013769"/>
                  <a:pt x="4782344" y="3013769"/>
                  <a:pt x="4777383" y="3013769"/>
                </a:cubicBezTo>
                <a:close/>
                <a:moveTo>
                  <a:pt x="5162475" y="3002607"/>
                </a:moveTo>
                <a:cubicBezTo>
                  <a:pt x="5163715" y="3002607"/>
                  <a:pt x="5164336" y="3003848"/>
                  <a:pt x="5164336" y="3006328"/>
                </a:cubicBezTo>
                <a:lnTo>
                  <a:pt x="5156894" y="3006328"/>
                </a:lnTo>
                <a:cubicBezTo>
                  <a:pt x="5159375" y="3003848"/>
                  <a:pt x="5161235" y="3002607"/>
                  <a:pt x="5162475" y="3002607"/>
                </a:cubicBezTo>
                <a:close/>
                <a:moveTo>
                  <a:pt x="4970859" y="2998887"/>
                </a:moveTo>
                <a:lnTo>
                  <a:pt x="5000625" y="3006328"/>
                </a:lnTo>
                <a:cubicBezTo>
                  <a:pt x="4995663" y="3006328"/>
                  <a:pt x="4990703" y="3006328"/>
                  <a:pt x="4985742" y="3006328"/>
                </a:cubicBezTo>
                <a:cubicBezTo>
                  <a:pt x="4980781" y="3006328"/>
                  <a:pt x="4975820" y="3003847"/>
                  <a:pt x="4970859" y="2998887"/>
                </a:cubicBezTo>
                <a:close/>
                <a:moveTo>
                  <a:pt x="4628554" y="2998887"/>
                </a:moveTo>
                <a:lnTo>
                  <a:pt x="4635996" y="2998887"/>
                </a:lnTo>
                <a:cubicBezTo>
                  <a:pt x="4645917" y="2998887"/>
                  <a:pt x="4653359" y="3001367"/>
                  <a:pt x="4658320" y="3006328"/>
                </a:cubicBezTo>
                <a:cubicBezTo>
                  <a:pt x="4648399" y="3006328"/>
                  <a:pt x="4640957" y="3006328"/>
                  <a:pt x="4635996" y="3006328"/>
                </a:cubicBezTo>
                <a:close/>
                <a:moveTo>
                  <a:pt x="5806157" y="2986794"/>
                </a:moveTo>
                <a:cubicBezTo>
                  <a:pt x="5807397" y="2986174"/>
                  <a:pt x="5809257" y="2986484"/>
                  <a:pt x="5811738" y="2987725"/>
                </a:cubicBezTo>
                <a:cubicBezTo>
                  <a:pt x="5816699" y="2990205"/>
                  <a:pt x="5826621" y="2991445"/>
                  <a:pt x="5841504" y="2991445"/>
                </a:cubicBezTo>
                <a:lnTo>
                  <a:pt x="5871269" y="2998887"/>
                </a:lnTo>
                <a:cubicBezTo>
                  <a:pt x="5871269" y="3003847"/>
                  <a:pt x="5868789" y="3006328"/>
                  <a:pt x="5863828" y="3006328"/>
                </a:cubicBezTo>
                <a:lnTo>
                  <a:pt x="5834062" y="2998887"/>
                </a:lnTo>
                <a:lnTo>
                  <a:pt x="5804297" y="2991445"/>
                </a:lnTo>
                <a:cubicBezTo>
                  <a:pt x="5804297" y="2988965"/>
                  <a:pt x="5804916" y="2987415"/>
                  <a:pt x="5806157" y="2986794"/>
                </a:cubicBezTo>
                <a:close/>
                <a:moveTo>
                  <a:pt x="5514082" y="2984004"/>
                </a:moveTo>
                <a:lnTo>
                  <a:pt x="5528965" y="2984004"/>
                </a:lnTo>
                <a:lnTo>
                  <a:pt x="5528965" y="2991445"/>
                </a:lnTo>
                <a:cubicBezTo>
                  <a:pt x="5524003" y="2991445"/>
                  <a:pt x="5520283" y="2991445"/>
                  <a:pt x="5517802" y="2991445"/>
                </a:cubicBezTo>
                <a:cubicBezTo>
                  <a:pt x="5515322" y="2991445"/>
                  <a:pt x="5514082" y="2988965"/>
                  <a:pt x="5514082" y="2984004"/>
                </a:cubicBezTo>
                <a:close/>
                <a:moveTo>
                  <a:pt x="5395019" y="2984004"/>
                </a:moveTo>
                <a:cubicBezTo>
                  <a:pt x="5395019" y="2984004"/>
                  <a:pt x="5397499" y="2986484"/>
                  <a:pt x="5402461" y="2991445"/>
                </a:cubicBezTo>
                <a:lnTo>
                  <a:pt x="5395019" y="2991445"/>
                </a:lnTo>
                <a:lnTo>
                  <a:pt x="5387578" y="2991445"/>
                </a:lnTo>
                <a:cubicBezTo>
                  <a:pt x="5392539" y="2986484"/>
                  <a:pt x="5395019" y="2984004"/>
                  <a:pt x="5395019" y="2984004"/>
                </a:cubicBezTo>
                <a:close/>
                <a:moveTo>
                  <a:pt x="4554140" y="2984004"/>
                </a:moveTo>
                <a:lnTo>
                  <a:pt x="4561582" y="2984004"/>
                </a:lnTo>
                <a:lnTo>
                  <a:pt x="4621113" y="2998887"/>
                </a:lnTo>
                <a:cubicBezTo>
                  <a:pt x="4611192" y="2998887"/>
                  <a:pt x="4606230" y="2998887"/>
                  <a:pt x="4606230" y="2998887"/>
                </a:cubicBezTo>
                <a:cubicBezTo>
                  <a:pt x="4596309" y="2993926"/>
                  <a:pt x="4586386" y="2991445"/>
                  <a:pt x="4576465" y="2991445"/>
                </a:cubicBezTo>
                <a:cubicBezTo>
                  <a:pt x="4571503" y="2991445"/>
                  <a:pt x="4566543" y="2990205"/>
                  <a:pt x="4561582" y="2987725"/>
                </a:cubicBezTo>
                <a:cubicBezTo>
                  <a:pt x="4556620" y="2985244"/>
                  <a:pt x="4554140" y="2984004"/>
                  <a:pt x="4554140" y="2984004"/>
                </a:cubicBezTo>
                <a:close/>
                <a:moveTo>
                  <a:pt x="4859238" y="2976562"/>
                </a:moveTo>
                <a:cubicBezTo>
                  <a:pt x="4864199" y="2981523"/>
                  <a:pt x="4866679" y="2984004"/>
                  <a:pt x="4866679" y="2984004"/>
                </a:cubicBezTo>
                <a:cubicBezTo>
                  <a:pt x="4866679" y="2984004"/>
                  <a:pt x="4866679" y="2985244"/>
                  <a:pt x="4866679" y="2987725"/>
                </a:cubicBezTo>
                <a:cubicBezTo>
                  <a:pt x="4866679" y="2990205"/>
                  <a:pt x="4869160" y="2991445"/>
                  <a:pt x="4874121" y="2991445"/>
                </a:cubicBezTo>
                <a:cubicBezTo>
                  <a:pt x="4879082" y="2991445"/>
                  <a:pt x="4881562" y="2993926"/>
                  <a:pt x="4881562" y="2998887"/>
                </a:cubicBezTo>
                <a:cubicBezTo>
                  <a:pt x="4886524" y="3003847"/>
                  <a:pt x="4901406" y="3008809"/>
                  <a:pt x="4926211" y="3013769"/>
                </a:cubicBezTo>
                <a:lnTo>
                  <a:pt x="4933652" y="3021211"/>
                </a:lnTo>
                <a:lnTo>
                  <a:pt x="4948535" y="3021211"/>
                </a:lnTo>
                <a:cubicBezTo>
                  <a:pt x="4958456" y="3021211"/>
                  <a:pt x="4970859" y="3023692"/>
                  <a:pt x="4985742" y="3028652"/>
                </a:cubicBezTo>
                <a:cubicBezTo>
                  <a:pt x="5000625" y="3033613"/>
                  <a:pt x="5013027" y="3036094"/>
                  <a:pt x="5022949" y="3036094"/>
                </a:cubicBezTo>
                <a:cubicBezTo>
                  <a:pt x="5027910" y="3041054"/>
                  <a:pt x="5032870" y="3043535"/>
                  <a:pt x="5037832" y="3043535"/>
                </a:cubicBezTo>
                <a:cubicBezTo>
                  <a:pt x="5037832" y="3043535"/>
                  <a:pt x="5040312" y="3043535"/>
                  <a:pt x="5045273" y="3043535"/>
                </a:cubicBezTo>
                <a:cubicBezTo>
                  <a:pt x="5050234" y="3043535"/>
                  <a:pt x="5055195" y="3046016"/>
                  <a:pt x="5060156" y="3050976"/>
                </a:cubicBezTo>
                <a:lnTo>
                  <a:pt x="5067597" y="3058418"/>
                </a:lnTo>
                <a:lnTo>
                  <a:pt x="5060156" y="3058418"/>
                </a:lnTo>
                <a:lnTo>
                  <a:pt x="5052715" y="3058418"/>
                </a:lnTo>
                <a:lnTo>
                  <a:pt x="5045273" y="3058418"/>
                </a:lnTo>
                <a:cubicBezTo>
                  <a:pt x="5050234" y="3063379"/>
                  <a:pt x="5051474" y="3067099"/>
                  <a:pt x="5048994" y="3069580"/>
                </a:cubicBezTo>
                <a:cubicBezTo>
                  <a:pt x="5046514" y="3072061"/>
                  <a:pt x="5044033" y="3073301"/>
                  <a:pt x="5041552" y="3073301"/>
                </a:cubicBezTo>
                <a:cubicBezTo>
                  <a:pt x="5039072" y="3073301"/>
                  <a:pt x="5037832" y="3070820"/>
                  <a:pt x="5037832" y="3065859"/>
                </a:cubicBezTo>
                <a:lnTo>
                  <a:pt x="5015508" y="3058418"/>
                </a:lnTo>
                <a:lnTo>
                  <a:pt x="4970859" y="3043535"/>
                </a:lnTo>
                <a:lnTo>
                  <a:pt x="4933652" y="3036094"/>
                </a:lnTo>
                <a:cubicBezTo>
                  <a:pt x="4933652" y="3036094"/>
                  <a:pt x="4932411" y="3033613"/>
                  <a:pt x="4929931" y="3028652"/>
                </a:cubicBezTo>
                <a:cubicBezTo>
                  <a:pt x="4927451" y="3023692"/>
                  <a:pt x="4926211" y="3019971"/>
                  <a:pt x="4926211" y="3017490"/>
                </a:cubicBezTo>
                <a:cubicBezTo>
                  <a:pt x="4926211" y="3015009"/>
                  <a:pt x="4923731" y="3013769"/>
                  <a:pt x="4918769" y="3013769"/>
                </a:cubicBezTo>
                <a:cubicBezTo>
                  <a:pt x="4913808" y="3013769"/>
                  <a:pt x="4912568" y="3016250"/>
                  <a:pt x="4915049" y="3021211"/>
                </a:cubicBezTo>
                <a:cubicBezTo>
                  <a:pt x="4917529" y="3026172"/>
                  <a:pt x="4915049" y="3029892"/>
                  <a:pt x="4907607" y="3032373"/>
                </a:cubicBezTo>
                <a:cubicBezTo>
                  <a:pt x="4900166" y="3034854"/>
                  <a:pt x="4896445" y="3036094"/>
                  <a:pt x="4896445" y="3036094"/>
                </a:cubicBezTo>
                <a:cubicBezTo>
                  <a:pt x="4891484" y="3036094"/>
                  <a:pt x="4889004" y="3038574"/>
                  <a:pt x="4889004" y="3043535"/>
                </a:cubicBezTo>
                <a:cubicBezTo>
                  <a:pt x="4884042" y="3048496"/>
                  <a:pt x="4879082" y="3048496"/>
                  <a:pt x="4874121" y="3043535"/>
                </a:cubicBezTo>
                <a:cubicBezTo>
                  <a:pt x="4869160" y="3043535"/>
                  <a:pt x="4866679" y="3043535"/>
                  <a:pt x="4866679" y="3043535"/>
                </a:cubicBezTo>
                <a:cubicBezTo>
                  <a:pt x="4866679" y="3043535"/>
                  <a:pt x="4865439" y="3042295"/>
                  <a:pt x="4862959" y="3039814"/>
                </a:cubicBezTo>
                <a:cubicBezTo>
                  <a:pt x="4860479" y="3037334"/>
                  <a:pt x="4859238" y="3036094"/>
                  <a:pt x="4859238" y="3036094"/>
                </a:cubicBezTo>
                <a:cubicBezTo>
                  <a:pt x="4859238" y="3031133"/>
                  <a:pt x="4857997" y="3028652"/>
                  <a:pt x="4855517" y="3028652"/>
                </a:cubicBezTo>
                <a:cubicBezTo>
                  <a:pt x="4853037" y="3028652"/>
                  <a:pt x="4851797" y="3028652"/>
                  <a:pt x="4851797" y="3028652"/>
                </a:cubicBezTo>
                <a:lnTo>
                  <a:pt x="4844355" y="3021211"/>
                </a:lnTo>
                <a:cubicBezTo>
                  <a:pt x="4844355" y="3016250"/>
                  <a:pt x="4844355" y="3011289"/>
                  <a:pt x="4844355" y="3006328"/>
                </a:cubicBezTo>
                <a:cubicBezTo>
                  <a:pt x="4844355" y="2996406"/>
                  <a:pt x="4836914" y="2991445"/>
                  <a:pt x="4822031" y="2991445"/>
                </a:cubicBezTo>
                <a:cubicBezTo>
                  <a:pt x="4817070" y="2991445"/>
                  <a:pt x="4812109" y="2988965"/>
                  <a:pt x="4807148" y="2984004"/>
                </a:cubicBezTo>
                <a:lnTo>
                  <a:pt x="4810869" y="2984004"/>
                </a:lnTo>
                <a:cubicBezTo>
                  <a:pt x="4813349" y="2984004"/>
                  <a:pt x="4814590" y="2984004"/>
                  <a:pt x="4814590" y="2984004"/>
                </a:cubicBezTo>
                <a:cubicBezTo>
                  <a:pt x="4819551" y="2984004"/>
                  <a:pt x="4829472" y="2984004"/>
                  <a:pt x="4844355" y="2984004"/>
                </a:cubicBezTo>
                <a:close/>
                <a:moveTo>
                  <a:pt x="4844355" y="2972842"/>
                </a:moveTo>
                <a:cubicBezTo>
                  <a:pt x="4846835" y="2972842"/>
                  <a:pt x="4849316" y="2974082"/>
                  <a:pt x="4851797" y="2976562"/>
                </a:cubicBezTo>
                <a:lnTo>
                  <a:pt x="4844355" y="2976562"/>
                </a:lnTo>
                <a:lnTo>
                  <a:pt x="4836914" y="2976562"/>
                </a:lnTo>
                <a:cubicBezTo>
                  <a:pt x="4839394" y="2974082"/>
                  <a:pt x="4841875" y="2972842"/>
                  <a:pt x="4844355" y="2972842"/>
                </a:cubicBezTo>
                <a:close/>
                <a:moveTo>
                  <a:pt x="5261074" y="2969121"/>
                </a:moveTo>
                <a:cubicBezTo>
                  <a:pt x="5266035" y="2969121"/>
                  <a:pt x="5273477" y="2970361"/>
                  <a:pt x="5283398" y="2972842"/>
                </a:cubicBezTo>
                <a:cubicBezTo>
                  <a:pt x="5293320" y="2975322"/>
                  <a:pt x="5300761" y="2976562"/>
                  <a:pt x="5305722" y="2976562"/>
                </a:cubicBezTo>
                <a:lnTo>
                  <a:pt x="5283398" y="2976562"/>
                </a:lnTo>
                <a:lnTo>
                  <a:pt x="5268515" y="2976562"/>
                </a:lnTo>
                <a:close/>
                <a:moveTo>
                  <a:pt x="5119687" y="2969121"/>
                </a:moveTo>
                <a:cubicBezTo>
                  <a:pt x="5119687" y="2974082"/>
                  <a:pt x="5120928" y="2976562"/>
                  <a:pt x="5123408" y="2976562"/>
                </a:cubicBezTo>
                <a:cubicBezTo>
                  <a:pt x="5125888" y="2976562"/>
                  <a:pt x="5127129" y="2976562"/>
                  <a:pt x="5127129" y="2976562"/>
                </a:cubicBezTo>
                <a:cubicBezTo>
                  <a:pt x="5127129" y="2981523"/>
                  <a:pt x="5125888" y="2984004"/>
                  <a:pt x="5123408" y="2984004"/>
                </a:cubicBezTo>
                <a:cubicBezTo>
                  <a:pt x="5120928" y="2984004"/>
                  <a:pt x="5119687" y="2984004"/>
                  <a:pt x="5119687" y="2984004"/>
                </a:cubicBezTo>
                <a:lnTo>
                  <a:pt x="5119687" y="2976562"/>
                </a:lnTo>
                <a:close/>
                <a:moveTo>
                  <a:pt x="4658320" y="2969121"/>
                </a:moveTo>
                <a:cubicBezTo>
                  <a:pt x="4658320" y="2969121"/>
                  <a:pt x="4662041" y="2969121"/>
                  <a:pt x="4669482" y="2969121"/>
                </a:cubicBezTo>
                <a:cubicBezTo>
                  <a:pt x="4676924" y="2969121"/>
                  <a:pt x="4683124" y="2969121"/>
                  <a:pt x="4688086" y="2969121"/>
                </a:cubicBezTo>
                <a:cubicBezTo>
                  <a:pt x="4698007" y="2974082"/>
                  <a:pt x="4705449" y="2976562"/>
                  <a:pt x="4710410" y="2976562"/>
                </a:cubicBezTo>
                <a:lnTo>
                  <a:pt x="4665761" y="2976562"/>
                </a:lnTo>
                <a:close/>
                <a:moveTo>
                  <a:pt x="4360664" y="2969121"/>
                </a:moveTo>
                <a:cubicBezTo>
                  <a:pt x="4365625" y="2969121"/>
                  <a:pt x="4368105" y="2971602"/>
                  <a:pt x="4368105" y="2976562"/>
                </a:cubicBezTo>
                <a:cubicBezTo>
                  <a:pt x="4368105" y="2976562"/>
                  <a:pt x="4366865" y="2977802"/>
                  <a:pt x="4364385" y="2980283"/>
                </a:cubicBezTo>
                <a:cubicBezTo>
                  <a:pt x="4361904" y="2982764"/>
                  <a:pt x="4358184" y="2981523"/>
                  <a:pt x="4353223" y="2976562"/>
                </a:cubicBezTo>
                <a:close/>
                <a:moveTo>
                  <a:pt x="5448969" y="2965400"/>
                </a:moveTo>
                <a:cubicBezTo>
                  <a:pt x="5450210" y="2965400"/>
                  <a:pt x="5452070" y="2966640"/>
                  <a:pt x="5454551" y="2969121"/>
                </a:cubicBezTo>
                <a:lnTo>
                  <a:pt x="5447109" y="2969121"/>
                </a:lnTo>
                <a:cubicBezTo>
                  <a:pt x="5447109" y="2966640"/>
                  <a:pt x="5447729" y="2965400"/>
                  <a:pt x="5448969" y="2965400"/>
                </a:cubicBezTo>
                <a:close/>
                <a:moveTo>
                  <a:pt x="5169917" y="2965400"/>
                </a:moveTo>
                <a:cubicBezTo>
                  <a:pt x="5171157" y="2965400"/>
                  <a:pt x="5171777" y="2966640"/>
                  <a:pt x="5171777" y="2969121"/>
                </a:cubicBezTo>
                <a:cubicBezTo>
                  <a:pt x="5171777" y="2969121"/>
                  <a:pt x="5169297" y="2969121"/>
                  <a:pt x="5164336" y="2969121"/>
                </a:cubicBezTo>
                <a:cubicBezTo>
                  <a:pt x="5166816" y="2966640"/>
                  <a:pt x="5168677" y="2965400"/>
                  <a:pt x="5169917" y="2965400"/>
                </a:cubicBezTo>
                <a:close/>
                <a:moveTo>
                  <a:pt x="5246191" y="2961680"/>
                </a:moveTo>
                <a:lnTo>
                  <a:pt x="5246191" y="2969121"/>
                </a:lnTo>
                <a:lnTo>
                  <a:pt x="5231308" y="2969121"/>
                </a:lnTo>
                <a:cubicBezTo>
                  <a:pt x="5236270" y="2964160"/>
                  <a:pt x="5241230" y="2961680"/>
                  <a:pt x="5246191" y="2961680"/>
                </a:cubicBezTo>
                <a:close/>
                <a:moveTo>
                  <a:pt x="4799707" y="2961680"/>
                </a:moveTo>
                <a:cubicBezTo>
                  <a:pt x="4804668" y="2961680"/>
                  <a:pt x="4807148" y="2962920"/>
                  <a:pt x="4807148" y="2965400"/>
                </a:cubicBezTo>
                <a:cubicBezTo>
                  <a:pt x="4807148" y="2967881"/>
                  <a:pt x="4804668" y="2969121"/>
                  <a:pt x="4799707" y="2969121"/>
                </a:cubicBezTo>
                <a:cubicBezTo>
                  <a:pt x="4799707" y="2964160"/>
                  <a:pt x="4799707" y="2961680"/>
                  <a:pt x="4799707" y="2961680"/>
                </a:cubicBezTo>
                <a:close/>
                <a:moveTo>
                  <a:pt x="4781103" y="2961680"/>
                </a:moveTo>
                <a:cubicBezTo>
                  <a:pt x="4783583" y="2961680"/>
                  <a:pt x="4786065" y="2961680"/>
                  <a:pt x="4788545" y="2961680"/>
                </a:cubicBezTo>
                <a:cubicBezTo>
                  <a:pt x="4791025" y="2961680"/>
                  <a:pt x="4789785" y="2964160"/>
                  <a:pt x="4784824" y="2969121"/>
                </a:cubicBezTo>
                <a:cubicBezTo>
                  <a:pt x="4779863" y="2974082"/>
                  <a:pt x="4777383" y="2974082"/>
                  <a:pt x="4777383" y="2969121"/>
                </a:cubicBezTo>
                <a:cubicBezTo>
                  <a:pt x="4777383" y="2964160"/>
                  <a:pt x="4778623" y="2961680"/>
                  <a:pt x="4781103" y="2961680"/>
                </a:cubicBezTo>
                <a:close/>
                <a:moveTo>
                  <a:pt x="4679714" y="2957029"/>
                </a:moveTo>
                <a:cubicBezTo>
                  <a:pt x="4680334" y="2957649"/>
                  <a:pt x="4680644" y="2959199"/>
                  <a:pt x="4680644" y="2961680"/>
                </a:cubicBezTo>
                <a:cubicBezTo>
                  <a:pt x="4675683" y="2961680"/>
                  <a:pt x="4673203" y="2961680"/>
                  <a:pt x="4673203" y="2961680"/>
                </a:cubicBezTo>
                <a:cubicBezTo>
                  <a:pt x="4673203" y="2961680"/>
                  <a:pt x="4674443" y="2960440"/>
                  <a:pt x="4676924" y="2957959"/>
                </a:cubicBezTo>
                <a:cubicBezTo>
                  <a:pt x="4678164" y="2956719"/>
                  <a:pt x="4679094" y="2956408"/>
                  <a:pt x="4679714" y="2957029"/>
                </a:cubicBezTo>
                <a:close/>
                <a:moveTo>
                  <a:pt x="5030390" y="2946797"/>
                </a:moveTo>
                <a:lnTo>
                  <a:pt x="5045273" y="2946797"/>
                </a:lnTo>
                <a:lnTo>
                  <a:pt x="5052715" y="2961680"/>
                </a:lnTo>
                <a:cubicBezTo>
                  <a:pt x="5052715" y="2961680"/>
                  <a:pt x="5053955" y="2961680"/>
                  <a:pt x="5056435" y="2961680"/>
                </a:cubicBezTo>
                <a:cubicBezTo>
                  <a:pt x="5058915" y="2961680"/>
                  <a:pt x="5062636" y="2961680"/>
                  <a:pt x="5067597" y="2961680"/>
                </a:cubicBezTo>
                <a:cubicBezTo>
                  <a:pt x="5072559" y="2961680"/>
                  <a:pt x="5075039" y="2961680"/>
                  <a:pt x="5075039" y="2961680"/>
                </a:cubicBezTo>
                <a:cubicBezTo>
                  <a:pt x="5075039" y="2961680"/>
                  <a:pt x="5075039" y="2959199"/>
                  <a:pt x="5075039" y="2954238"/>
                </a:cubicBezTo>
                <a:cubicBezTo>
                  <a:pt x="5075039" y="2954238"/>
                  <a:pt x="5077519" y="2954238"/>
                  <a:pt x="5082480" y="2954238"/>
                </a:cubicBezTo>
                <a:cubicBezTo>
                  <a:pt x="5087442" y="2954238"/>
                  <a:pt x="5087442" y="2956719"/>
                  <a:pt x="5082480" y="2961680"/>
                </a:cubicBezTo>
                <a:cubicBezTo>
                  <a:pt x="5082480" y="2961680"/>
                  <a:pt x="5084960" y="2961680"/>
                  <a:pt x="5089922" y="2961680"/>
                </a:cubicBezTo>
                <a:cubicBezTo>
                  <a:pt x="5094883" y="2961680"/>
                  <a:pt x="5097363" y="2964160"/>
                  <a:pt x="5097363" y="2969121"/>
                </a:cubicBezTo>
                <a:lnTo>
                  <a:pt x="5082480" y="2969121"/>
                </a:lnTo>
                <a:lnTo>
                  <a:pt x="5067597" y="2976562"/>
                </a:lnTo>
                <a:lnTo>
                  <a:pt x="5060156" y="2976562"/>
                </a:lnTo>
                <a:lnTo>
                  <a:pt x="5045273" y="2961680"/>
                </a:lnTo>
                <a:cubicBezTo>
                  <a:pt x="5045273" y="2956719"/>
                  <a:pt x="5042793" y="2952998"/>
                  <a:pt x="5037832" y="2950517"/>
                </a:cubicBezTo>
                <a:cubicBezTo>
                  <a:pt x="5032870" y="2948037"/>
                  <a:pt x="5030390" y="2946797"/>
                  <a:pt x="5030390" y="2946797"/>
                </a:cubicBezTo>
                <a:close/>
                <a:moveTo>
                  <a:pt x="4717851" y="2946797"/>
                </a:moveTo>
                <a:cubicBezTo>
                  <a:pt x="4717851" y="2946797"/>
                  <a:pt x="4727773" y="2949277"/>
                  <a:pt x="4747617" y="2954238"/>
                </a:cubicBezTo>
                <a:lnTo>
                  <a:pt x="4777383" y="2961680"/>
                </a:lnTo>
                <a:lnTo>
                  <a:pt x="4755058" y="2961680"/>
                </a:lnTo>
                <a:cubicBezTo>
                  <a:pt x="4750097" y="2961680"/>
                  <a:pt x="4745137" y="2961680"/>
                  <a:pt x="4740176" y="2961680"/>
                </a:cubicBezTo>
                <a:cubicBezTo>
                  <a:pt x="4735214" y="2961680"/>
                  <a:pt x="4730254" y="2961680"/>
                  <a:pt x="4725293" y="2961680"/>
                </a:cubicBezTo>
                <a:cubicBezTo>
                  <a:pt x="4725293" y="2961680"/>
                  <a:pt x="4725293" y="2960440"/>
                  <a:pt x="4725293" y="2957959"/>
                </a:cubicBezTo>
                <a:cubicBezTo>
                  <a:pt x="4725293" y="2955478"/>
                  <a:pt x="4722813" y="2954238"/>
                  <a:pt x="4717851" y="2954238"/>
                </a:cubicBezTo>
                <a:close/>
                <a:moveTo>
                  <a:pt x="5166196" y="2943076"/>
                </a:moveTo>
                <a:cubicBezTo>
                  <a:pt x="5164955" y="2943076"/>
                  <a:pt x="5164336" y="2944317"/>
                  <a:pt x="5164336" y="2946797"/>
                </a:cubicBezTo>
                <a:lnTo>
                  <a:pt x="5171777" y="2946797"/>
                </a:lnTo>
                <a:cubicBezTo>
                  <a:pt x="5169296" y="2944317"/>
                  <a:pt x="5167436" y="2943076"/>
                  <a:pt x="5166196" y="2943076"/>
                </a:cubicBezTo>
                <a:close/>
                <a:moveTo>
                  <a:pt x="5759648" y="2939355"/>
                </a:moveTo>
                <a:lnTo>
                  <a:pt x="5767090" y="2946797"/>
                </a:lnTo>
                <a:lnTo>
                  <a:pt x="5761509" y="2946797"/>
                </a:lnTo>
                <a:cubicBezTo>
                  <a:pt x="5757788" y="2946797"/>
                  <a:pt x="5754687" y="2946797"/>
                  <a:pt x="5752207" y="2946797"/>
                </a:cubicBezTo>
                <a:cubicBezTo>
                  <a:pt x="5757168" y="2946797"/>
                  <a:pt x="5758408" y="2945557"/>
                  <a:pt x="5755927" y="2943076"/>
                </a:cubicBezTo>
                <a:cubicBezTo>
                  <a:pt x="5753447" y="2940595"/>
                  <a:pt x="5754687" y="2939355"/>
                  <a:pt x="5759648" y="2939355"/>
                </a:cubicBezTo>
                <a:close/>
                <a:moveTo>
                  <a:pt x="5692676" y="2939355"/>
                </a:moveTo>
                <a:lnTo>
                  <a:pt x="5692676" y="2946797"/>
                </a:lnTo>
                <a:lnTo>
                  <a:pt x="5685234" y="2946797"/>
                </a:lnTo>
                <a:cubicBezTo>
                  <a:pt x="5685234" y="2941836"/>
                  <a:pt x="5687714" y="2939355"/>
                  <a:pt x="5692676" y="2939355"/>
                </a:cubicBezTo>
                <a:close/>
                <a:moveTo>
                  <a:pt x="5655468" y="2939355"/>
                </a:moveTo>
                <a:cubicBezTo>
                  <a:pt x="5655468" y="2939355"/>
                  <a:pt x="5657949" y="2939355"/>
                  <a:pt x="5662910" y="2939355"/>
                </a:cubicBezTo>
                <a:cubicBezTo>
                  <a:pt x="5667871" y="2939355"/>
                  <a:pt x="5670351" y="2939355"/>
                  <a:pt x="5670351" y="2939355"/>
                </a:cubicBezTo>
                <a:cubicBezTo>
                  <a:pt x="5670351" y="2939355"/>
                  <a:pt x="5667871" y="2941836"/>
                  <a:pt x="5662910" y="2946797"/>
                </a:cubicBezTo>
                <a:cubicBezTo>
                  <a:pt x="5657949" y="2946797"/>
                  <a:pt x="5655468" y="2946797"/>
                  <a:pt x="5655468" y="2946797"/>
                </a:cubicBezTo>
                <a:cubicBezTo>
                  <a:pt x="5655468" y="2946797"/>
                  <a:pt x="5655468" y="2944316"/>
                  <a:pt x="5655468" y="2939355"/>
                </a:cubicBezTo>
                <a:close/>
                <a:moveTo>
                  <a:pt x="4561582" y="2939355"/>
                </a:moveTo>
                <a:lnTo>
                  <a:pt x="4576465" y="2939355"/>
                </a:lnTo>
                <a:lnTo>
                  <a:pt x="4576465" y="2946797"/>
                </a:lnTo>
                <a:cubicBezTo>
                  <a:pt x="4571503" y="2946797"/>
                  <a:pt x="4566543" y="2944316"/>
                  <a:pt x="4561582" y="2939355"/>
                </a:cubicBezTo>
                <a:close/>
                <a:moveTo>
                  <a:pt x="4442519" y="2939355"/>
                </a:moveTo>
                <a:lnTo>
                  <a:pt x="4457402" y="2939355"/>
                </a:lnTo>
                <a:lnTo>
                  <a:pt x="4472285" y="2946797"/>
                </a:lnTo>
                <a:cubicBezTo>
                  <a:pt x="4472285" y="2946797"/>
                  <a:pt x="4471045" y="2948037"/>
                  <a:pt x="4468564" y="2950517"/>
                </a:cubicBezTo>
                <a:cubicBezTo>
                  <a:pt x="4466084" y="2952998"/>
                  <a:pt x="4463603" y="2952998"/>
                  <a:pt x="4461123" y="2950517"/>
                </a:cubicBezTo>
                <a:cubicBezTo>
                  <a:pt x="4458643" y="2948037"/>
                  <a:pt x="4454922" y="2946797"/>
                  <a:pt x="4449961" y="2946797"/>
                </a:cubicBezTo>
                <a:close/>
                <a:moveTo>
                  <a:pt x="4368105" y="2939355"/>
                </a:moveTo>
                <a:lnTo>
                  <a:pt x="4382988" y="2946797"/>
                </a:lnTo>
                <a:lnTo>
                  <a:pt x="4382988" y="2954238"/>
                </a:lnTo>
                <a:lnTo>
                  <a:pt x="4368105" y="2954238"/>
                </a:lnTo>
                <a:lnTo>
                  <a:pt x="4360664" y="2954238"/>
                </a:lnTo>
                <a:cubicBezTo>
                  <a:pt x="4360664" y="2954238"/>
                  <a:pt x="4363144" y="2951758"/>
                  <a:pt x="4368105" y="2946797"/>
                </a:cubicBezTo>
                <a:cubicBezTo>
                  <a:pt x="4368105" y="2941836"/>
                  <a:pt x="4368105" y="2939355"/>
                  <a:pt x="4368105" y="2939355"/>
                </a:cubicBezTo>
                <a:close/>
                <a:moveTo>
                  <a:pt x="4323457" y="2939355"/>
                </a:moveTo>
                <a:lnTo>
                  <a:pt x="4338340" y="2939355"/>
                </a:lnTo>
                <a:lnTo>
                  <a:pt x="4330898" y="2946797"/>
                </a:lnTo>
                <a:close/>
                <a:moveTo>
                  <a:pt x="5594077" y="2935635"/>
                </a:moveTo>
                <a:cubicBezTo>
                  <a:pt x="5595318" y="2935635"/>
                  <a:pt x="5595937" y="2936875"/>
                  <a:pt x="5595937" y="2939355"/>
                </a:cubicBezTo>
                <a:lnTo>
                  <a:pt x="5588496" y="2939355"/>
                </a:lnTo>
                <a:cubicBezTo>
                  <a:pt x="5590976" y="2936875"/>
                  <a:pt x="5592837" y="2935635"/>
                  <a:pt x="5594077" y="2935635"/>
                </a:cubicBezTo>
                <a:close/>
                <a:moveTo>
                  <a:pt x="5380136" y="2931914"/>
                </a:moveTo>
                <a:cubicBezTo>
                  <a:pt x="5380136" y="2931914"/>
                  <a:pt x="5382617" y="2931914"/>
                  <a:pt x="5387578" y="2931914"/>
                </a:cubicBezTo>
                <a:cubicBezTo>
                  <a:pt x="5392539" y="2931914"/>
                  <a:pt x="5395019" y="2931914"/>
                  <a:pt x="5395019" y="2931914"/>
                </a:cubicBezTo>
                <a:lnTo>
                  <a:pt x="5387578" y="2939355"/>
                </a:lnTo>
                <a:close/>
                <a:moveTo>
                  <a:pt x="4740176" y="2931914"/>
                </a:moveTo>
                <a:cubicBezTo>
                  <a:pt x="4740176" y="2931914"/>
                  <a:pt x="4742656" y="2931914"/>
                  <a:pt x="4747617" y="2931914"/>
                </a:cubicBezTo>
                <a:cubicBezTo>
                  <a:pt x="4747617" y="2931914"/>
                  <a:pt x="4747617" y="2933154"/>
                  <a:pt x="4747617" y="2935635"/>
                </a:cubicBezTo>
                <a:cubicBezTo>
                  <a:pt x="4747617" y="2938115"/>
                  <a:pt x="4747617" y="2939355"/>
                  <a:pt x="4747617" y="2939355"/>
                </a:cubicBezTo>
                <a:close/>
                <a:moveTo>
                  <a:pt x="4699248" y="2931914"/>
                </a:moveTo>
                <a:cubicBezTo>
                  <a:pt x="4701728" y="2931914"/>
                  <a:pt x="4704209" y="2934395"/>
                  <a:pt x="4706689" y="2939355"/>
                </a:cubicBezTo>
                <a:cubicBezTo>
                  <a:pt x="4709169" y="2944316"/>
                  <a:pt x="4705449" y="2946797"/>
                  <a:pt x="4695527" y="2946797"/>
                </a:cubicBezTo>
                <a:lnTo>
                  <a:pt x="4680644" y="2939355"/>
                </a:lnTo>
                <a:lnTo>
                  <a:pt x="4688086" y="2939355"/>
                </a:lnTo>
                <a:lnTo>
                  <a:pt x="4695527" y="2939355"/>
                </a:lnTo>
                <a:cubicBezTo>
                  <a:pt x="4695527" y="2934395"/>
                  <a:pt x="4696768" y="2931914"/>
                  <a:pt x="4699248" y="2931914"/>
                </a:cubicBezTo>
                <a:close/>
                <a:moveTo>
                  <a:pt x="4241602" y="2931914"/>
                </a:moveTo>
                <a:lnTo>
                  <a:pt x="4249043" y="2931914"/>
                </a:lnTo>
                <a:cubicBezTo>
                  <a:pt x="4258965" y="2936875"/>
                  <a:pt x="4263926" y="2939355"/>
                  <a:pt x="4263926" y="2939355"/>
                </a:cubicBezTo>
                <a:lnTo>
                  <a:pt x="4286250" y="2946797"/>
                </a:lnTo>
                <a:cubicBezTo>
                  <a:pt x="4291211" y="2946797"/>
                  <a:pt x="4296172" y="2946797"/>
                  <a:pt x="4301133" y="2946797"/>
                </a:cubicBezTo>
                <a:cubicBezTo>
                  <a:pt x="4306094" y="2946797"/>
                  <a:pt x="4311055" y="2946797"/>
                  <a:pt x="4316016" y="2946797"/>
                </a:cubicBezTo>
                <a:lnTo>
                  <a:pt x="4271367" y="2954238"/>
                </a:lnTo>
                <a:cubicBezTo>
                  <a:pt x="4266406" y="2949277"/>
                  <a:pt x="4261445" y="2946797"/>
                  <a:pt x="4256484" y="2946797"/>
                </a:cubicBezTo>
                <a:close/>
                <a:moveTo>
                  <a:pt x="5940103" y="2928193"/>
                </a:moveTo>
                <a:cubicBezTo>
                  <a:pt x="5943824" y="2928193"/>
                  <a:pt x="5948164" y="2929433"/>
                  <a:pt x="5953125" y="2931914"/>
                </a:cubicBezTo>
                <a:cubicBezTo>
                  <a:pt x="5963046" y="2936875"/>
                  <a:pt x="5968008" y="2939355"/>
                  <a:pt x="5968008" y="2939355"/>
                </a:cubicBezTo>
                <a:lnTo>
                  <a:pt x="5982890" y="2946797"/>
                </a:lnTo>
                <a:lnTo>
                  <a:pt x="5990332" y="2946797"/>
                </a:lnTo>
                <a:cubicBezTo>
                  <a:pt x="5985370" y="2946797"/>
                  <a:pt x="5982890" y="2949277"/>
                  <a:pt x="5982890" y="2954238"/>
                </a:cubicBezTo>
                <a:cubicBezTo>
                  <a:pt x="5982890" y="2954238"/>
                  <a:pt x="5985370" y="2955478"/>
                  <a:pt x="5990332" y="2957959"/>
                </a:cubicBezTo>
                <a:cubicBezTo>
                  <a:pt x="5995293" y="2960440"/>
                  <a:pt x="6000253" y="2961680"/>
                  <a:pt x="6005215" y="2961680"/>
                </a:cubicBezTo>
                <a:lnTo>
                  <a:pt x="6064746" y="2991445"/>
                </a:lnTo>
                <a:cubicBezTo>
                  <a:pt x="6094511" y="3006328"/>
                  <a:pt x="6119316" y="3016250"/>
                  <a:pt x="6139160" y="3021211"/>
                </a:cubicBezTo>
                <a:cubicBezTo>
                  <a:pt x="6149081" y="3026172"/>
                  <a:pt x="6160243" y="3033613"/>
                  <a:pt x="6172646" y="3043535"/>
                </a:cubicBezTo>
                <a:cubicBezTo>
                  <a:pt x="6185049" y="3053457"/>
                  <a:pt x="6191250" y="3058418"/>
                  <a:pt x="6191250" y="3058418"/>
                </a:cubicBezTo>
                <a:cubicBezTo>
                  <a:pt x="6191250" y="3058418"/>
                  <a:pt x="6192490" y="3060899"/>
                  <a:pt x="6194970" y="3065859"/>
                </a:cubicBezTo>
                <a:cubicBezTo>
                  <a:pt x="6197451" y="3070820"/>
                  <a:pt x="6198691" y="3073301"/>
                  <a:pt x="6198691" y="3073301"/>
                </a:cubicBezTo>
                <a:lnTo>
                  <a:pt x="6191250" y="3073301"/>
                </a:lnTo>
                <a:lnTo>
                  <a:pt x="6176367" y="3065859"/>
                </a:lnTo>
                <a:cubicBezTo>
                  <a:pt x="6171406" y="3070820"/>
                  <a:pt x="6167685" y="3072061"/>
                  <a:pt x="6165205" y="3069580"/>
                </a:cubicBezTo>
                <a:cubicBezTo>
                  <a:pt x="6162725" y="3067099"/>
                  <a:pt x="6161484" y="3064619"/>
                  <a:pt x="6161484" y="3062139"/>
                </a:cubicBezTo>
                <a:cubicBezTo>
                  <a:pt x="6161484" y="3059658"/>
                  <a:pt x="6156523" y="3054697"/>
                  <a:pt x="6146601" y="3047256"/>
                </a:cubicBezTo>
                <a:cubicBezTo>
                  <a:pt x="6136680" y="3039814"/>
                  <a:pt x="6129238" y="3038574"/>
                  <a:pt x="6124277" y="3043535"/>
                </a:cubicBezTo>
                <a:cubicBezTo>
                  <a:pt x="6129238" y="3048496"/>
                  <a:pt x="6131718" y="3050976"/>
                  <a:pt x="6131718" y="3050976"/>
                </a:cubicBezTo>
                <a:lnTo>
                  <a:pt x="6094511" y="3021211"/>
                </a:lnTo>
                <a:cubicBezTo>
                  <a:pt x="6094511" y="3016250"/>
                  <a:pt x="6079629" y="3008809"/>
                  <a:pt x="6049863" y="2998887"/>
                </a:cubicBezTo>
                <a:lnTo>
                  <a:pt x="6027539" y="2984004"/>
                </a:lnTo>
                <a:cubicBezTo>
                  <a:pt x="6022577" y="2984004"/>
                  <a:pt x="6018857" y="2982764"/>
                  <a:pt x="6016377" y="2980283"/>
                </a:cubicBezTo>
                <a:cubicBezTo>
                  <a:pt x="6013897" y="2977802"/>
                  <a:pt x="6011415" y="2976562"/>
                  <a:pt x="6008935" y="2976562"/>
                </a:cubicBezTo>
                <a:cubicBezTo>
                  <a:pt x="6006455" y="2976562"/>
                  <a:pt x="6002734" y="2976562"/>
                  <a:pt x="5997773" y="2976562"/>
                </a:cubicBezTo>
                <a:cubicBezTo>
                  <a:pt x="5997773" y="2971602"/>
                  <a:pt x="5995293" y="2969121"/>
                  <a:pt x="5990332" y="2969121"/>
                </a:cubicBezTo>
                <a:cubicBezTo>
                  <a:pt x="5985370" y="2969121"/>
                  <a:pt x="5982890" y="2969121"/>
                  <a:pt x="5982890" y="2969121"/>
                </a:cubicBezTo>
                <a:cubicBezTo>
                  <a:pt x="5977929" y="2964160"/>
                  <a:pt x="5975449" y="2961680"/>
                  <a:pt x="5975449" y="2961680"/>
                </a:cubicBezTo>
                <a:cubicBezTo>
                  <a:pt x="5970488" y="2961680"/>
                  <a:pt x="5965527" y="2959199"/>
                  <a:pt x="5960566" y="2954238"/>
                </a:cubicBezTo>
                <a:lnTo>
                  <a:pt x="5953125" y="2946797"/>
                </a:lnTo>
                <a:lnTo>
                  <a:pt x="5930801" y="2931914"/>
                </a:lnTo>
                <a:cubicBezTo>
                  <a:pt x="5933281" y="2929433"/>
                  <a:pt x="5936382" y="2928193"/>
                  <a:pt x="5940103" y="2928193"/>
                </a:cubicBezTo>
                <a:close/>
                <a:moveTo>
                  <a:pt x="5439668" y="2924473"/>
                </a:moveTo>
                <a:lnTo>
                  <a:pt x="5461992" y="2931914"/>
                </a:lnTo>
                <a:cubicBezTo>
                  <a:pt x="5466953" y="2936875"/>
                  <a:pt x="5470674" y="2939355"/>
                  <a:pt x="5473154" y="2939355"/>
                </a:cubicBezTo>
                <a:cubicBezTo>
                  <a:pt x="5475634" y="2939355"/>
                  <a:pt x="5476875" y="2941836"/>
                  <a:pt x="5476875" y="2946797"/>
                </a:cubicBezTo>
                <a:lnTo>
                  <a:pt x="5447109" y="2946797"/>
                </a:lnTo>
                <a:cubicBezTo>
                  <a:pt x="5447109" y="2941836"/>
                  <a:pt x="5444629" y="2939355"/>
                  <a:pt x="5439668" y="2939355"/>
                </a:cubicBezTo>
                <a:cubicBezTo>
                  <a:pt x="5439668" y="2934395"/>
                  <a:pt x="5442148" y="2931914"/>
                  <a:pt x="5447109" y="2931914"/>
                </a:cubicBezTo>
                <a:lnTo>
                  <a:pt x="5439668" y="2931914"/>
                </a:lnTo>
                <a:close/>
                <a:moveTo>
                  <a:pt x="4494609" y="2917031"/>
                </a:moveTo>
                <a:lnTo>
                  <a:pt x="4509492" y="2924473"/>
                </a:lnTo>
                <a:cubicBezTo>
                  <a:pt x="4504531" y="2924473"/>
                  <a:pt x="4497090" y="2924473"/>
                  <a:pt x="4487168" y="2924473"/>
                </a:cubicBezTo>
                <a:close/>
                <a:moveTo>
                  <a:pt x="4282529" y="2917031"/>
                </a:moveTo>
                <a:cubicBezTo>
                  <a:pt x="4285010" y="2917031"/>
                  <a:pt x="4286250" y="2917031"/>
                  <a:pt x="4286250" y="2917031"/>
                </a:cubicBezTo>
                <a:lnTo>
                  <a:pt x="4271367" y="2931914"/>
                </a:lnTo>
                <a:lnTo>
                  <a:pt x="4271367" y="2924473"/>
                </a:lnTo>
                <a:cubicBezTo>
                  <a:pt x="4276328" y="2919512"/>
                  <a:pt x="4280049" y="2917031"/>
                  <a:pt x="4282529" y="2917031"/>
                </a:cubicBezTo>
                <a:close/>
                <a:moveTo>
                  <a:pt x="5629424" y="2913310"/>
                </a:moveTo>
                <a:cubicBezTo>
                  <a:pt x="5631904" y="2913310"/>
                  <a:pt x="5633144" y="2914551"/>
                  <a:pt x="5633144" y="2917031"/>
                </a:cubicBezTo>
                <a:lnTo>
                  <a:pt x="5625703" y="2924473"/>
                </a:lnTo>
                <a:lnTo>
                  <a:pt x="5618261" y="2917031"/>
                </a:lnTo>
                <a:cubicBezTo>
                  <a:pt x="5623222" y="2914551"/>
                  <a:pt x="5626943" y="2913310"/>
                  <a:pt x="5629424" y="2913310"/>
                </a:cubicBezTo>
                <a:close/>
                <a:moveTo>
                  <a:pt x="5505711" y="2912380"/>
                </a:moveTo>
                <a:cubicBezTo>
                  <a:pt x="5507571" y="2911760"/>
                  <a:pt x="5509121" y="2912070"/>
                  <a:pt x="5510361" y="2913310"/>
                </a:cubicBezTo>
                <a:cubicBezTo>
                  <a:pt x="5512841" y="2915791"/>
                  <a:pt x="5512841" y="2918271"/>
                  <a:pt x="5510361" y="2920752"/>
                </a:cubicBezTo>
                <a:cubicBezTo>
                  <a:pt x="5507881" y="2923233"/>
                  <a:pt x="5504160" y="2924473"/>
                  <a:pt x="5499199" y="2924473"/>
                </a:cubicBezTo>
                <a:lnTo>
                  <a:pt x="5499199" y="2917031"/>
                </a:lnTo>
                <a:cubicBezTo>
                  <a:pt x="5501680" y="2914551"/>
                  <a:pt x="5503850" y="2913001"/>
                  <a:pt x="5505711" y="2912380"/>
                </a:cubicBezTo>
                <a:close/>
                <a:moveTo>
                  <a:pt x="5878711" y="2909590"/>
                </a:moveTo>
                <a:cubicBezTo>
                  <a:pt x="5878711" y="2909590"/>
                  <a:pt x="5881191" y="2909590"/>
                  <a:pt x="5886152" y="2909590"/>
                </a:cubicBezTo>
                <a:cubicBezTo>
                  <a:pt x="5886152" y="2909590"/>
                  <a:pt x="5886152" y="2912070"/>
                  <a:pt x="5886152" y="2917031"/>
                </a:cubicBezTo>
                <a:cubicBezTo>
                  <a:pt x="5886152" y="2917031"/>
                  <a:pt x="5884911" y="2917031"/>
                  <a:pt x="5882431" y="2917031"/>
                </a:cubicBezTo>
                <a:cubicBezTo>
                  <a:pt x="5879951" y="2917031"/>
                  <a:pt x="5878711" y="2917031"/>
                  <a:pt x="5878711" y="2917031"/>
                </a:cubicBezTo>
                <a:cubicBezTo>
                  <a:pt x="5878711" y="2912070"/>
                  <a:pt x="5878711" y="2909590"/>
                  <a:pt x="5878711" y="2909590"/>
                </a:cubicBezTo>
                <a:close/>
                <a:moveTo>
                  <a:pt x="5722441" y="2909590"/>
                </a:moveTo>
                <a:lnTo>
                  <a:pt x="5729883" y="2909590"/>
                </a:lnTo>
                <a:lnTo>
                  <a:pt x="5722441" y="2917031"/>
                </a:lnTo>
                <a:close/>
                <a:moveTo>
                  <a:pt x="5659189" y="2909590"/>
                </a:moveTo>
                <a:cubicBezTo>
                  <a:pt x="5666631" y="2909590"/>
                  <a:pt x="5672831" y="2909590"/>
                  <a:pt x="5677793" y="2909590"/>
                </a:cubicBezTo>
                <a:lnTo>
                  <a:pt x="5677793" y="2917031"/>
                </a:lnTo>
                <a:cubicBezTo>
                  <a:pt x="5657949" y="2921992"/>
                  <a:pt x="5648027" y="2921992"/>
                  <a:pt x="5648027" y="2917031"/>
                </a:cubicBezTo>
                <a:cubicBezTo>
                  <a:pt x="5648027" y="2912070"/>
                  <a:pt x="5651748" y="2909590"/>
                  <a:pt x="5659189" y="2909590"/>
                </a:cubicBezTo>
                <a:close/>
                <a:moveTo>
                  <a:pt x="5350371" y="2909590"/>
                </a:moveTo>
                <a:cubicBezTo>
                  <a:pt x="5355332" y="2909590"/>
                  <a:pt x="5357812" y="2912070"/>
                  <a:pt x="5357812" y="2917031"/>
                </a:cubicBezTo>
                <a:lnTo>
                  <a:pt x="5350371" y="2917031"/>
                </a:lnTo>
                <a:cubicBezTo>
                  <a:pt x="5345410" y="2912070"/>
                  <a:pt x="5345410" y="2909590"/>
                  <a:pt x="5350371" y="2909590"/>
                </a:cubicBezTo>
                <a:close/>
                <a:moveTo>
                  <a:pt x="4457402" y="2909590"/>
                </a:moveTo>
                <a:lnTo>
                  <a:pt x="4464843" y="2909590"/>
                </a:lnTo>
                <a:cubicBezTo>
                  <a:pt x="4469805" y="2909590"/>
                  <a:pt x="4473526" y="2910830"/>
                  <a:pt x="4476006" y="2913310"/>
                </a:cubicBezTo>
                <a:cubicBezTo>
                  <a:pt x="4478486" y="2915791"/>
                  <a:pt x="4479726" y="2917031"/>
                  <a:pt x="4479726" y="2917031"/>
                </a:cubicBezTo>
                <a:lnTo>
                  <a:pt x="4464843" y="2917031"/>
                </a:lnTo>
                <a:close/>
                <a:moveTo>
                  <a:pt x="4412754" y="2909590"/>
                </a:moveTo>
                <a:cubicBezTo>
                  <a:pt x="4417715" y="2909590"/>
                  <a:pt x="4417715" y="2912070"/>
                  <a:pt x="4412754" y="2917031"/>
                </a:cubicBezTo>
                <a:cubicBezTo>
                  <a:pt x="4412754" y="2917031"/>
                  <a:pt x="4412754" y="2918271"/>
                  <a:pt x="4412754" y="2920752"/>
                </a:cubicBezTo>
                <a:cubicBezTo>
                  <a:pt x="4412754" y="2923233"/>
                  <a:pt x="4415234" y="2924473"/>
                  <a:pt x="4420195" y="2924473"/>
                </a:cubicBezTo>
                <a:lnTo>
                  <a:pt x="4420195" y="2931914"/>
                </a:lnTo>
                <a:lnTo>
                  <a:pt x="4368105" y="2931914"/>
                </a:lnTo>
                <a:lnTo>
                  <a:pt x="4360664" y="2931914"/>
                </a:lnTo>
                <a:cubicBezTo>
                  <a:pt x="4360664" y="2931914"/>
                  <a:pt x="4360664" y="2930674"/>
                  <a:pt x="4360664" y="2928193"/>
                </a:cubicBezTo>
                <a:cubicBezTo>
                  <a:pt x="4360664" y="2925713"/>
                  <a:pt x="4358184" y="2924473"/>
                  <a:pt x="4353223" y="2924473"/>
                </a:cubicBezTo>
                <a:cubicBezTo>
                  <a:pt x="4348262" y="2924473"/>
                  <a:pt x="4345781" y="2924473"/>
                  <a:pt x="4345781" y="2924473"/>
                </a:cubicBezTo>
                <a:cubicBezTo>
                  <a:pt x="4345781" y="2924473"/>
                  <a:pt x="4344541" y="2924473"/>
                  <a:pt x="4342061" y="2924473"/>
                </a:cubicBezTo>
                <a:cubicBezTo>
                  <a:pt x="4339580" y="2924473"/>
                  <a:pt x="4335859" y="2921992"/>
                  <a:pt x="4330898" y="2917031"/>
                </a:cubicBezTo>
                <a:cubicBezTo>
                  <a:pt x="4340820" y="2917031"/>
                  <a:pt x="4353223" y="2919512"/>
                  <a:pt x="4368105" y="2924473"/>
                </a:cubicBezTo>
                <a:cubicBezTo>
                  <a:pt x="4392910" y="2924473"/>
                  <a:pt x="4405313" y="2921992"/>
                  <a:pt x="4405313" y="2917031"/>
                </a:cubicBezTo>
                <a:cubicBezTo>
                  <a:pt x="4405313" y="2912070"/>
                  <a:pt x="4407793" y="2909590"/>
                  <a:pt x="4412754" y="2909590"/>
                </a:cubicBezTo>
                <a:close/>
                <a:moveTo>
                  <a:pt x="4375547" y="2909590"/>
                </a:moveTo>
                <a:cubicBezTo>
                  <a:pt x="4375547" y="2909590"/>
                  <a:pt x="4375547" y="2912070"/>
                  <a:pt x="4375547" y="2917031"/>
                </a:cubicBezTo>
                <a:lnTo>
                  <a:pt x="4360664" y="2917031"/>
                </a:lnTo>
                <a:close/>
                <a:moveTo>
                  <a:pt x="4643437" y="2905869"/>
                </a:moveTo>
                <a:lnTo>
                  <a:pt x="4650879" y="2909590"/>
                </a:lnTo>
                <a:cubicBezTo>
                  <a:pt x="4648398" y="2909590"/>
                  <a:pt x="4646538" y="2909280"/>
                  <a:pt x="4645298" y="2908660"/>
                </a:cubicBezTo>
                <a:close/>
                <a:moveTo>
                  <a:pt x="5901035" y="2902148"/>
                </a:moveTo>
                <a:cubicBezTo>
                  <a:pt x="5901035" y="2907109"/>
                  <a:pt x="5905996" y="2912070"/>
                  <a:pt x="5915918" y="2917031"/>
                </a:cubicBezTo>
                <a:cubicBezTo>
                  <a:pt x="5920879" y="2921992"/>
                  <a:pt x="5923359" y="2925713"/>
                  <a:pt x="5923359" y="2928193"/>
                </a:cubicBezTo>
                <a:cubicBezTo>
                  <a:pt x="5923359" y="2930674"/>
                  <a:pt x="5920879" y="2931914"/>
                  <a:pt x="5915918" y="2931914"/>
                </a:cubicBezTo>
                <a:lnTo>
                  <a:pt x="5908476" y="2924473"/>
                </a:lnTo>
                <a:cubicBezTo>
                  <a:pt x="5903515" y="2919512"/>
                  <a:pt x="5901035" y="2915791"/>
                  <a:pt x="5901035" y="2913310"/>
                </a:cubicBezTo>
                <a:cubicBezTo>
                  <a:pt x="5901035" y="2910830"/>
                  <a:pt x="5898555" y="2909590"/>
                  <a:pt x="5893593" y="2909590"/>
                </a:cubicBezTo>
                <a:close/>
                <a:moveTo>
                  <a:pt x="5532685" y="2902148"/>
                </a:moveTo>
                <a:cubicBezTo>
                  <a:pt x="5535165" y="2902148"/>
                  <a:pt x="5536406" y="2902148"/>
                  <a:pt x="5536406" y="2902148"/>
                </a:cubicBezTo>
                <a:lnTo>
                  <a:pt x="5528965" y="2909590"/>
                </a:lnTo>
                <a:cubicBezTo>
                  <a:pt x="5524003" y="2909590"/>
                  <a:pt x="5522764" y="2908350"/>
                  <a:pt x="5525244" y="2905869"/>
                </a:cubicBezTo>
                <a:cubicBezTo>
                  <a:pt x="5527724" y="2903388"/>
                  <a:pt x="5530205" y="2902148"/>
                  <a:pt x="5532685" y="2902148"/>
                </a:cubicBezTo>
                <a:close/>
                <a:moveTo>
                  <a:pt x="5320605" y="2902148"/>
                </a:moveTo>
                <a:lnTo>
                  <a:pt x="5328047" y="2909590"/>
                </a:lnTo>
                <a:cubicBezTo>
                  <a:pt x="5328047" y="2914551"/>
                  <a:pt x="5325567" y="2917031"/>
                  <a:pt x="5320605" y="2917031"/>
                </a:cubicBezTo>
                <a:cubicBezTo>
                  <a:pt x="5315644" y="2912070"/>
                  <a:pt x="5313164" y="2909590"/>
                  <a:pt x="5313164" y="2909590"/>
                </a:cubicBezTo>
                <a:cubicBezTo>
                  <a:pt x="5313164" y="2904629"/>
                  <a:pt x="5315644" y="2902148"/>
                  <a:pt x="5320605" y="2902148"/>
                </a:cubicBezTo>
                <a:close/>
                <a:moveTo>
                  <a:pt x="4635996" y="2902148"/>
                </a:moveTo>
                <a:lnTo>
                  <a:pt x="4641577" y="2903079"/>
                </a:lnTo>
                <a:cubicBezTo>
                  <a:pt x="4642817" y="2903699"/>
                  <a:pt x="4643437" y="2904629"/>
                  <a:pt x="4643437" y="2905869"/>
                </a:cubicBezTo>
                <a:close/>
                <a:moveTo>
                  <a:pt x="4613672" y="2902148"/>
                </a:moveTo>
                <a:cubicBezTo>
                  <a:pt x="4613672" y="2907109"/>
                  <a:pt x="4613672" y="2909590"/>
                  <a:pt x="4613672" y="2909590"/>
                </a:cubicBezTo>
                <a:cubicBezTo>
                  <a:pt x="4618633" y="2909590"/>
                  <a:pt x="4621113" y="2908350"/>
                  <a:pt x="4621113" y="2905869"/>
                </a:cubicBezTo>
                <a:cubicBezTo>
                  <a:pt x="4621113" y="2903388"/>
                  <a:pt x="4618633" y="2902148"/>
                  <a:pt x="4613672" y="2902148"/>
                </a:cubicBezTo>
                <a:close/>
                <a:moveTo>
                  <a:pt x="4189512" y="2902148"/>
                </a:moveTo>
                <a:lnTo>
                  <a:pt x="4249043" y="2909590"/>
                </a:lnTo>
                <a:lnTo>
                  <a:pt x="4256484" y="2924473"/>
                </a:lnTo>
                <a:cubicBezTo>
                  <a:pt x="4256484" y="2924473"/>
                  <a:pt x="4252764" y="2923233"/>
                  <a:pt x="4245322" y="2920752"/>
                </a:cubicBezTo>
                <a:cubicBezTo>
                  <a:pt x="4237881" y="2918271"/>
                  <a:pt x="4230439" y="2915791"/>
                  <a:pt x="4222998" y="2913310"/>
                </a:cubicBezTo>
                <a:cubicBezTo>
                  <a:pt x="4215557" y="2910830"/>
                  <a:pt x="4208115" y="2908350"/>
                  <a:pt x="4200674" y="2905869"/>
                </a:cubicBezTo>
                <a:cubicBezTo>
                  <a:pt x="4193232" y="2903388"/>
                  <a:pt x="4189512" y="2902148"/>
                  <a:pt x="4189512" y="2902148"/>
                </a:cubicBezTo>
                <a:close/>
                <a:moveTo>
                  <a:pt x="5856386" y="2894707"/>
                </a:moveTo>
                <a:cubicBezTo>
                  <a:pt x="5861348" y="2894707"/>
                  <a:pt x="5863828" y="2894707"/>
                  <a:pt x="5863828" y="2894707"/>
                </a:cubicBezTo>
                <a:lnTo>
                  <a:pt x="5871269" y="2902148"/>
                </a:lnTo>
                <a:lnTo>
                  <a:pt x="5867549" y="2902148"/>
                </a:lnTo>
                <a:cubicBezTo>
                  <a:pt x="5865068" y="2902148"/>
                  <a:pt x="5863828" y="2902148"/>
                  <a:pt x="5863828" y="2902148"/>
                </a:cubicBezTo>
                <a:close/>
                <a:moveTo>
                  <a:pt x="5781972" y="2894707"/>
                </a:moveTo>
                <a:cubicBezTo>
                  <a:pt x="5786934" y="2894707"/>
                  <a:pt x="5789414" y="2894707"/>
                  <a:pt x="5789414" y="2894707"/>
                </a:cubicBezTo>
                <a:cubicBezTo>
                  <a:pt x="5789414" y="2894707"/>
                  <a:pt x="5790654" y="2895947"/>
                  <a:pt x="5793135" y="2898428"/>
                </a:cubicBezTo>
                <a:cubicBezTo>
                  <a:pt x="5795615" y="2900908"/>
                  <a:pt x="5799335" y="2902148"/>
                  <a:pt x="5804297" y="2902148"/>
                </a:cubicBezTo>
                <a:lnTo>
                  <a:pt x="5789414" y="2902148"/>
                </a:lnTo>
                <a:close/>
                <a:moveTo>
                  <a:pt x="5700117" y="2894707"/>
                </a:moveTo>
                <a:cubicBezTo>
                  <a:pt x="5700117" y="2894707"/>
                  <a:pt x="5702597" y="2894707"/>
                  <a:pt x="5707558" y="2894707"/>
                </a:cubicBezTo>
                <a:cubicBezTo>
                  <a:pt x="5707558" y="2899668"/>
                  <a:pt x="5705078" y="2902148"/>
                  <a:pt x="5700117" y="2902148"/>
                </a:cubicBezTo>
                <a:cubicBezTo>
                  <a:pt x="5700117" y="2897188"/>
                  <a:pt x="5700117" y="2894707"/>
                  <a:pt x="5700117" y="2894707"/>
                </a:cubicBezTo>
                <a:close/>
                <a:moveTo>
                  <a:pt x="4368105" y="2894707"/>
                </a:moveTo>
                <a:cubicBezTo>
                  <a:pt x="4373067" y="2894707"/>
                  <a:pt x="4378027" y="2897188"/>
                  <a:pt x="4382988" y="2902148"/>
                </a:cubicBezTo>
                <a:lnTo>
                  <a:pt x="4375547" y="2902148"/>
                </a:lnTo>
                <a:lnTo>
                  <a:pt x="4360664" y="2902148"/>
                </a:lnTo>
                <a:cubicBezTo>
                  <a:pt x="4360664" y="2897188"/>
                  <a:pt x="4363144" y="2894707"/>
                  <a:pt x="4368105" y="2894707"/>
                </a:cubicBezTo>
                <a:close/>
                <a:moveTo>
                  <a:pt x="3817441" y="2894707"/>
                </a:moveTo>
                <a:cubicBezTo>
                  <a:pt x="3822402" y="2894707"/>
                  <a:pt x="3824883" y="2897188"/>
                  <a:pt x="3824883" y="2902148"/>
                </a:cubicBezTo>
                <a:lnTo>
                  <a:pt x="3817441" y="2902148"/>
                </a:lnTo>
                <a:close/>
                <a:moveTo>
                  <a:pt x="3743027" y="2894707"/>
                </a:moveTo>
                <a:cubicBezTo>
                  <a:pt x="3747988" y="2894707"/>
                  <a:pt x="3750469" y="2894707"/>
                  <a:pt x="3750469" y="2894707"/>
                </a:cubicBezTo>
                <a:cubicBezTo>
                  <a:pt x="3750469" y="2894707"/>
                  <a:pt x="3750469" y="2897188"/>
                  <a:pt x="3750469" y="2902148"/>
                </a:cubicBezTo>
                <a:lnTo>
                  <a:pt x="3743027" y="2902148"/>
                </a:lnTo>
                <a:close/>
                <a:moveTo>
                  <a:pt x="4675063" y="2892382"/>
                </a:moveTo>
                <a:cubicBezTo>
                  <a:pt x="4678784" y="2891451"/>
                  <a:pt x="4688086" y="2894707"/>
                  <a:pt x="4702968" y="2902148"/>
                </a:cubicBezTo>
                <a:cubicBezTo>
                  <a:pt x="4727773" y="2912070"/>
                  <a:pt x="4742656" y="2917031"/>
                  <a:pt x="4747617" y="2917031"/>
                </a:cubicBezTo>
                <a:cubicBezTo>
                  <a:pt x="4752578" y="2917031"/>
                  <a:pt x="4755058" y="2919512"/>
                  <a:pt x="4755058" y="2924473"/>
                </a:cubicBezTo>
                <a:cubicBezTo>
                  <a:pt x="4750097" y="2924473"/>
                  <a:pt x="4745137" y="2924473"/>
                  <a:pt x="4740176" y="2924473"/>
                </a:cubicBezTo>
                <a:cubicBezTo>
                  <a:pt x="4735214" y="2924473"/>
                  <a:pt x="4729013" y="2923233"/>
                  <a:pt x="4721572" y="2920752"/>
                </a:cubicBezTo>
                <a:cubicBezTo>
                  <a:pt x="4714131" y="2918271"/>
                  <a:pt x="4705449" y="2914551"/>
                  <a:pt x="4695527" y="2909590"/>
                </a:cubicBezTo>
                <a:cubicBezTo>
                  <a:pt x="4680644" y="2899668"/>
                  <a:pt x="4673203" y="2894707"/>
                  <a:pt x="4673203" y="2894707"/>
                </a:cubicBezTo>
                <a:cubicBezTo>
                  <a:pt x="4673203" y="2893467"/>
                  <a:pt x="4673823" y="2892691"/>
                  <a:pt x="4675063" y="2892382"/>
                </a:cubicBezTo>
                <a:close/>
                <a:moveTo>
                  <a:pt x="4896445" y="2887266"/>
                </a:moveTo>
                <a:lnTo>
                  <a:pt x="4903886" y="2887266"/>
                </a:lnTo>
                <a:cubicBezTo>
                  <a:pt x="4908848" y="2892226"/>
                  <a:pt x="4910087" y="2894707"/>
                  <a:pt x="4907607" y="2894707"/>
                </a:cubicBezTo>
                <a:cubicBezTo>
                  <a:pt x="4905127" y="2894707"/>
                  <a:pt x="4903886" y="2894707"/>
                  <a:pt x="4903886" y="2894707"/>
                </a:cubicBezTo>
                <a:close/>
                <a:moveTo>
                  <a:pt x="4405313" y="2887266"/>
                </a:moveTo>
                <a:cubicBezTo>
                  <a:pt x="4405313" y="2887266"/>
                  <a:pt x="4407793" y="2887266"/>
                  <a:pt x="4412754" y="2887266"/>
                </a:cubicBezTo>
                <a:cubicBezTo>
                  <a:pt x="4417715" y="2887266"/>
                  <a:pt x="4420195" y="2888506"/>
                  <a:pt x="4420195" y="2890986"/>
                </a:cubicBezTo>
                <a:cubicBezTo>
                  <a:pt x="4420195" y="2893467"/>
                  <a:pt x="4417715" y="2894707"/>
                  <a:pt x="4412754" y="2894707"/>
                </a:cubicBezTo>
                <a:cubicBezTo>
                  <a:pt x="4412754" y="2894707"/>
                  <a:pt x="4411514" y="2893467"/>
                  <a:pt x="4409033" y="2890986"/>
                </a:cubicBezTo>
                <a:cubicBezTo>
                  <a:pt x="4406553" y="2888506"/>
                  <a:pt x="4405313" y="2887266"/>
                  <a:pt x="4405313" y="2887266"/>
                </a:cubicBezTo>
                <a:close/>
                <a:moveTo>
                  <a:pt x="5525244" y="2879824"/>
                </a:moveTo>
                <a:cubicBezTo>
                  <a:pt x="5527724" y="2879824"/>
                  <a:pt x="5528965" y="2879824"/>
                  <a:pt x="5528965" y="2879824"/>
                </a:cubicBezTo>
                <a:lnTo>
                  <a:pt x="5521523" y="2887266"/>
                </a:lnTo>
                <a:cubicBezTo>
                  <a:pt x="5521523" y="2882305"/>
                  <a:pt x="5522764" y="2879824"/>
                  <a:pt x="5525244" y="2879824"/>
                </a:cubicBezTo>
                <a:close/>
                <a:moveTo>
                  <a:pt x="4591347" y="2879824"/>
                </a:moveTo>
                <a:lnTo>
                  <a:pt x="4598789" y="2887266"/>
                </a:lnTo>
                <a:cubicBezTo>
                  <a:pt x="4608710" y="2892226"/>
                  <a:pt x="4616152" y="2894707"/>
                  <a:pt x="4621113" y="2894707"/>
                </a:cubicBezTo>
                <a:lnTo>
                  <a:pt x="4635996" y="2902148"/>
                </a:lnTo>
                <a:cubicBezTo>
                  <a:pt x="4635996" y="2902148"/>
                  <a:pt x="4635996" y="2904629"/>
                  <a:pt x="4635996" y="2909590"/>
                </a:cubicBezTo>
                <a:cubicBezTo>
                  <a:pt x="4635996" y="2914551"/>
                  <a:pt x="4635996" y="2917031"/>
                  <a:pt x="4635996" y="2917031"/>
                </a:cubicBezTo>
                <a:cubicBezTo>
                  <a:pt x="4635996" y="2917031"/>
                  <a:pt x="4638476" y="2917031"/>
                  <a:pt x="4643437" y="2917031"/>
                </a:cubicBezTo>
                <a:lnTo>
                  <a:pt x="4650879" y="2924473"/>
                </a:lnTo>
                <a:lnTo>
                  <a:pt x="4665761" y="2931914"/>
                </a:lnTo>
                <a:lnTo>
                  <a:pt x="4680644" y="2931914"/>
                </a:lnTo>
                <a:lnTo>
                  <a:pt x="4665761" y="2939355"/>
                </a:lnTo>
                <a:cubicBezTo>
                  <a:pt x="4655840" y="2934395"/>
                  <a:pt x="4648399" y="2931914"/>
                  <a:pt x="4643437" y="2931914"/>
                </a:cubicBezTo>
                <a:cubicBezTo>
                  <a:pt x="4643437" y="2931914"/>
                  <a:pt x="4643437" y="2929433"/>
                  <a:pt x="4643437" y="2924473"/>
                </a:cubicBezTo>
                <a:lnTo>
                  <a:pt x="4635996" y="2924473"/>
                </a:lnTo>
                <a:cubicBezTo>
                  <a:pt x="4635996" y="2929433"/>
                  <a:pt x="4631035" y="2930674"/>
                  <a:pt x="4621113" y="2928193"/>
                </a:cubicBezTo>
                <a:cubicBezTo>
                  <a:pt x="4611192" y="2925713"/>
                  <a:pt x="4604990" y="2923233"/>
                  <a:pt x="4602510" y="2920752"/>
                </a:cubicBezTo>
                <a:cubicBezTo>
                  <a:pt x="4600029" y="2918271"/>
                  <a:pt x="4593827" y="2917031"/>
                  <a:pt x="4583906" y="2917031"/>
                </a:cubicBezTo>
                <a:cubicBezTo>
                  <a:pt x="4573984" y="2917031"/>
                  <a:pt x="4569023" y="2917031"/>
                  <a:pt x="4569023" y="2917031"/>
                </a:cubicBezTo>
                <a:lnTo>
                  <a:pt x="4598789" y="2902148"/>
                </a:lnTo>
                <a:lnTo>
                  <a:pt x="4606230" y="2894707"/>
                </a:lnTo>
                <a:lnTo>
                  <a:pt x="4591347" y="2887266"/>
                </a:lnTo>
                <a:lnTo>
                  <a:pt x="4583906" y="2887266"/>
                </a:lnTo>
                <a:close/>
                <a:moveTo>
                  <a:pt x="3772793" y="2879824"/>
                </a:moveTo>
                <a:cubicBezTo>
                  <a:pt x="3772793" y="2884785"/>
                  <a:pt x="3772793" y="2887266"/>
                  <a:pt x="3772793" y="2887266"/>
                </a:cubicBezTo>
                <a:cubicBezTo>
                  <a:pt x="3767832" y="2887266"/>
                  <a:pt x="3765352" y="2887266"/>
                  <a:pt x="3765352" y="2887266"/>
                </a:cubicBezTo>
                <a:close/>
                <a:moveTo>
                  <a:pt x="5796855" y="2872383"/>
                </a:moveTo>
                <a:cubicBezTo>
                  <a:pt x="5801817" y="2872383"/>
                  <a:pt x="5806777" y="2872383"/>
                  <a:pt x="5811738" y="2872383"/>
                </a:cubicBezTo>
                <a:lnTo>
                  <a:pt x="5804297" y="2879824"/>
                </a:lnTo>
                <a:close/>
                <a:moveTo>
                  <a:pt x="5328047" y="2872383"/>
                </a:moveTo>
                <a:lnTo>
                  <a:pt x="5335488" y="2879824"/>
                </a:lnTo>
                <a:lnTo>
                  <a:pt x="5328047" y="2879824"/>
                </a:lnTo>
                <a:cubicBezTo>
                  <a:pt x="5328047" y="2879824"/>
                  <a:pt x="5328047" y="2877343"/>
                  <a:pt x="5328047" y="2872383"/>
                </a:cubicBezTo>
                <a:close/>
                <a:moveTo>
                  <a:pt x="5037832" y="2872383"/>
                </a:moveTo>
                <a:cubicBezTo>
                  <a:pt x="5037832" y="2872383"/>
                  <a:pt x="5040312" y="2874863"/>
                  <a:pt x="5045273" y="2879824"/>
                </a:cubicBezTo>
                <a:cubicBezTo>
                  <a:pt x="5040312" y="2879824"/>
                  <a:pt x="5037832" y="2879824"/>
                  <a:pt x="5037832" y="2879824"/>
                </a:cubicBezTo>
                <a:close/>
                <a:moveTo>
                  <a:pt x="4115098" y="2872383"/>
                </a:moveTo>
                <a:lnTo>
                  <a:pt x="4152305" y="2887266"/>
                </a:lnTo>
                <a:cubicBezTo>
                  <a:pt x="4157266" y="2887266"/>
                  <a:pt x="4159746" y="2887266"/>
                  <a:pt x="4159746" y="2887266"/>
                </a:cubicBezTo>
                <a:cubicBezTo>
                  <a:pt x="4159746" y="2887266"/>
                  <a:pt x="4162226" y="2887266"/>
                  <a:pt x="4167188" y="2887266"/>
                </a:cubicBezTo>
                <a:cubicBezTo>
                  <a:pt x="4167188" y="2887266"/>
                  <a:pt x="4167188" y="2889746"/>
                  <a:pt x="4167188" y="2894707"/>
                </a:cubicBezTo>
                <a:cubicBezTo>
                  <a:pt x="4167188" y="2894707"/>
                  <a:pt x="4160986" y="2894707"/>
                  <a:pt x="4148584" y="2894707"/>
                </a:cubicBezTo>
                <a:cubicBezTo>
                  <a:pt x="4136182" y="2894707"/>
                  <a:pt x="4128740" y="2892226"/>
                  <a:pt x="4126260" y="2887266"/>
                </a:cubicBezTo>
                <a:cubicBezTo>
                  <a:pt x="4123779" y="2882305"/>
                  <a:pt x="4120059" y="2879824"/>
                  <a:pt x="4115098" y="2879824"/>
                </a:cubicBezTo>
                <a:close/>
                <a:moveTo>
                  <a:pt x="6139160" y="2864941"/>
                </a:moveTo>
                <a:cubicBezTo>
                  <a:pt x="6139160" y="2864941"/>
                  <a:pt x="6140401" y="2864941"/>
                  <a:pt x="6142881" y="2864941"/>
                </a:cubicBezTo>
                <a:cubicBezTo>
                  <a:pt x="6145361" y="2864941"/>
                  <a:pt x="6146601" y="2866181"/>
                  <a:pt x="6146601" y="2868662"/>
                </a:cubicBezTo>
                <a:cubicBezTo>
                  <a:pt x="6146601" y="2871143"/>
                  <a:pt x="6144121" y="2872383"/>
                  <a:pt x="6139160" y="2872383"/>
                </a:cubicBezTo>
                <a:cubicBezTo>
                  <a:pt x="6139160" y="2867422"/>
                  <a:pt x="6139160" y="2864941"/>
                  <a:pt x="6139160" y="2864941"/>
                </a:cubicBezTo>
                <a:close/>
                <a:moveTo>
                  <a:pt x="4725293" y="2864941"/>
                </a:moveTo>
                <a:lnTo>
                  <a:pt x="4725293" y="2872383"/>
                </a:lnTo>
                <a:cubicBezTo>
                  <a:pt x="4730254" y="2872383"/>
                  <a:pt x="4732734" y="2871143"/>
                  <a:pt x="4732734" y="2868662"/>
                </a:cubicBezTo>
                <a:cubicBezTo>
                  <a:pt x="4732734" y="2866181"/>
                  <a:pt x="4732734" y="2864941"/>
                  <a:pt x="4732734" y="2864941"/>
                </a:cubicBezTo>
                <a:cubicBezTo>
                  <a:pt x="4732734" y="2864941"/>
                  <a:pt x="4730254" y="2864941"/>
                  <a:pt x="4725293" y="2864941"/>
                </a:cubicBezTo>
                <a:close/>
                <a:moveTo>
                  <a:pt x="4479726" y="2864941"/>
                </a:moveTo>
                <a:cubicBezTo>
                  <a:pt x="4479726" y="2869902"/>
                  <a:pt x="4484688" y="2872383"/>
                  <a:pt x="4494609" y="2872383"/>
                </a:cubicBezTo>
                <a:lnTo>
                  <a:pt x="4487168" y="2864941"/>
                </a:lnTo>
                <a:close/>
                <a:moveTo>
                  <a:pt x="4316016" y="2864941"/>
                </a:moveTo>
                <a:lnTo>
                  <a:pt x="4345781" y="2879824"/>
                </a:lnTo>
                <a:lnTo>
                  <a:pt x="4330898" y="2879824"/>
                </a:lnTo>
                <a:lnTo>
                  <a:pt x="4323457" y="2879824"/>
                </a:lnTo>
                <a:lnTo>
                  <a:pt x="4323457" y="2887266"/>
                </a:lnTo>
                <a:lnTo>
                  <a:pt x="4316016" y="2872383"/>
                </a:lnTo>
                <a:cubicBezTo>
                  <a:pt x="4316016" y="2867422"/>
                  <a:pt x="4316016" y="2864941"/>
                  <a:pt x="4316016" y="2864941"/>
                </a:cubicBezTo>
                <a:close/>
                <a:moveTo>
                  <a:pt x="4241602" y="2864941"/>
                </a:moveTo>
                <a:lnTo>
                  <a:pt x="4256484" y="2872383"/>
                </a:lnTo>
                <a:cubicBezTo>
                  <a:pt x="4251523" y="2872383"/>
                  <a:pt x="4249043" y="2872383"/>
                  <a:pt x="4249043" y="2872383"/>
                </a:cubicBezTo>
                <a:cubicBezTo>
                  <a:pt x="4239121" y="2872383"/>
                  <a:pt x="4236641" y="2874863"/>
                  <a:pt x="4241602" y="2879824"/>
                </a:cubicBezTo>
                <a:cubicBezTo>
                  <a:pt x="4246563" y="2884785"/>
                  <a:pt x="4246563" y="2887266"/>
                  <a:pt x="4241602" y="2887266"/>
                </a:cubicBezTo>
                <a:cubicBezTo>
                  <a:pt x="4236641" y="2887266"/>
                  <a:pt x="4234160" y="2886025"/>
                  <a:pt x="4234160" y="2883545"/>
                </a:cubicBezTo>
                <a:cubicBezTo>
                  <a:pt x="4234160" y="2881064"/>
                  <a:pt x="4234160" y="2879824"/>
                  <a:pt x="4234160" y="2879824"/>
                </a:cubicBezTo>
                <a:lnTo>
                  <a:pt x="4234160" y="2872383"/>
                </a:lnTo>
                <a:close/>
                <a:moveTo>
                  <a:pt x="6131718" y="2857500"/>
                </a:moveTo>
                <a:cubicBezTo>
                  <a:pt x="6131718" y="2857500"/>
                  <a:pt x="6131718" y="2859981"/>
                  <a:pt x="6131718" y="2864941"/>
                </a:cubicBezTo>
                <a:cubicBezTo>
                  <a:pt x="6126757" y="2864941"/>
                  <a:pt x="6124277" y="2864941"/>
                  <a:pt x="6124277" y="2864941"/>
                </a:cubicBezTo>
                <a:close/>
                <a:moveTo>
                  <a:pt x="5447109" y="2857500"/>
                </a:moveTo>
                <a:cubicBezTo>
                  <a:pt x="5447109" y="2857500"/>
                  <a:pt x="5447109" y="2859981"/>
                  <a:pt x="5447109" y="2864941"/>
                </a:cubicBezTo>
                <a:cubicBezTo>
                  <a:pt x="5447109" y="2869902"/>
                  <a:pt x="5449589" y="2869902"/>
                  <a:pt x="5454551" y="2864941"/>
                </a:cubicBezTo>
                <a:cubicBezTo>
                  <a:pt x="5459512" y="2864941"/>
                  <a:pt x="5461992" y="2862461"/>
                  <a:pt x="5461992" y="2857500"/>
                </a:cubicBezTo>
                <a:cubicBezTo>
                  <a:pt x="5461992" y="2857500"/>
                  <a:pt x="5459512" y="2857500"/>
                  <a:pt x="5454551" y="2857500"/>
                </a:cubicBezTo>
                <a:cubicBezTo>
                  <a:pt x="5449589" y="2857500"/>
                  <a:pt x="5447109" y="2857500"/>
                  <a:pt x="5447109" y="2857500"/>
                </a:cubicBezTo>
                <a:close/>
                <a:moveTo>
                  <a:pt x="5346650" y="2857500"/>
                </a:moveTo>
                <a:cubicBezTo>
                  <a:pt x="5349130" y="2857500"/>
                  <a:pt x="5350371" y="2857500"/>
                  <a:pt x="5350371" y="2857500"/>
                </a:cubicBezTo>
                <a:lnTo>
                  <a:pt x="5342929" y="2864941"/>
                </a:lnTo>
                <a:cubicBezTo>
                  <a:pt x="5337968" y="2864941"/>
                  <a:pt x="5336729" y="2863701"/>
                  <a:pt x="5339209" y="2861221"/>
                </a:cubicBezTo>
                <a:cubicBezTo>
                  <a:pt x="5341689" y="2858740"/>
                  <a:pt x="5344170" y="2857500"/>
                  <a:pt x="5346650" y="2857500"/>
                </a:cubicBezTo>
                <a:close/>
                <a:moveTo>
                  <a:pt x="5127129" y="2857500"/>
                </a:moveTo>
                <a:cubicBezTo>
                  <a:pt x="5127129" y="2857500"/>
                  <a:pt x="5128369" y="2858740"/>
                  <a:pt x="5130849" y="2861221"/>
                </a:cubicBezTo>
                <a:cubicBezTo>
                  <a:pt x="5133329" y="2863701"/>
                  <a:pt x="5134570" y="2864941"/>
                  <a:pt x="5134570" y="2864941"/>
                </a:cubicBezTo>
                <a:cubicBezTo>
                  <a:pt x="5129609" y="2864941"/>
                  <a:pt x="5127129" y="2864941"/>
                  <a:pt x="5127129" y="2864941"/>
                </a:cubicBezTo>
                <a:close/>
                <a:moveTo>
                  <a:pt x="5112246" y="2857500"/>
                </a:moveTo>
                <a:cubicBezTo>
                  <a:pt x="5117207" y="2857500"/>
                  <a:pt x="5119687" y="2858740"/>
                  <a:pt x="5119687" y="2861221"/>
                </a:cubicBezTo>
                <a:cubicBezTo>
                  <a:pt x="5119687" y="2863701"/>
                  <a:pt x="5117207" y="2864941"/>
                  <a:pt x="5112246" y="2864941"/>
                </a:cubicBezTo>
                <a:cubicBezTo>
                  <a:pt x="5112246" y="2864941"/>
                  <a:pt x="5112246" y="2862461"/>
                  <a:pt x="5112246" y="2857500"/>
                </a:cubicBezTo>
                <a:close/>
                <a:moveTo>
                  <a:pt x="4892724" y="2857500"/>
                </a:moveTo>
                <a:cubicBezTo>
                  <a:pt x="4895204" y="2857500"/>
                  <a:pt x="4896445" y="2858740"/>
                  <a:pt x="4896445" y="2861221"/>
                </a:cubicBezTo>
                <a:cubicBezTo>
                  <a:pt x="4896445" y="2863701"/>
                  <a:pt x="4898925" y="2864941"/>
                  <a:pt x="4903886" y="2864941"/>
                </a:cubicBezTo>
                <a:cubicBezTo>
                  <a:pt x="4908848" y="2864941"/>
                  <a:pt x="4912568" y="2867422"/>
                  <a:pt x="4915049" y="2872383"/>
                </a:cubicBezTo>
                <a:cubicBezTo>
                  <a:pt x="4917529" y="2877343"/>
                  <a:pt x="4922490" y="2879824"/>
                  <a:pt x="4929931" y="2879824"/>
                </a:cubicBezTo>
                <a:cubicBezTo>
                  <a:pt x="4937373" y="2879824"/>
                  <a:pt x="4942334" y="2881064"/>
                  <a:pt x="4944814" y="2883545"/>
                </a:cubicBezTo>
                <a:cubicBezTo>
                  <a:pt x="4947294" y="2886025"/>
                  <a:pt x="4949776" y="2887266"/>
                  <a:pt x="4952256" y="2887266"/>
                </a:cubicBezTo>
                <a:cubicBezTo>
                  <a:pt x="4954736" y="2887266"/>
                  <a:pt x="4963418" y="2888506"/>
                  <a:pt x="4978301" y="2890986"/>
                </a:cubicBezTo>
                <a:cubicBezTo>
                  <a:pt x="4993183" y="2893467"/>
                  <a:pt x="5003105" y="2897188"/>
                  <a:pt x="5008066" y="2902148"/>
                </a:cubicBezTo>
                <a:lnTo>
                  <a:pt x="5015508" y="2902148"/>
                </a:lnTo>
                <a:cubicBezTo>
                  <a:pt x="5020469" y="2902148"/>
                  <a:pt x="5026670" y="2903388"/>
                  <a:pt x="5034111" y="2905869"/>
                </a:cubicBezTo>
                <a:cubicBezTo>
                  <a:pt x="5041552" y="2908350"/>
                  <a:pt x="5047753" y="2909590"/>
                  <a:pt x="5052715" y="2909590"/>
                </a:cubicBezTo>
                <a:lnTo>
                  <a:pt x="5060156" y="2909590"/>
                </a:lnTo>
                <a:lnTo>
                  <a:pt x="5067597" y="2909590"/>
                </a:lnTo>
                <a:lnTo>
                  <a:pt x="5082480" y="2917031"/>
                </a:lnTo>
                <a:cubicBezTo>
                  <a:pt x="5092402" y="2917031"/>
                  <a:pt x="5099843" y="2919512"/>
                  <a:pt x="5104804" y="2924473"/>
                </a:cubicBezTo>
                <a:cubicBezTo>
                  <a:pt x="5109766" y="2924473"/>
                  <a:pt x="5113486" y="2924473"/>
                  <a:pt x="5115967" y="2924473"/>
                </a:cubicBezTo>
                <a:cubicBezTo>
                  <a:pt x="5118447" y="2924473"/>
                  <a:pt x="5119687" y="2924473"/>
                  <a:pt x="5119687" y="2924473"/>
                </a:cubicBezTo>
                <a:cubicBezTo>
                  <a:pt x="5124649" y="2924473"/>
                  <a:pt x="5127129" y="2926953"/>
                  <a:pt x="5127129" y="2931914"/>
                </a:cubicBezTo>
                <a:cubicBezTo>
                  <a:pt x="5132090" y="2936875"/>
                  <a:pt x="5134570" y="2939355"/>
                  <a:pt x="5134570" y="2939355"/>
                </a:cubicBezTo>
                <a:cubicBezTo>
                  <a:pt x="5139531" y="2939355"/>
                  <a:pt x="5139531" y="2941836"/>
                  <a:pt x="5134570" y="2946797"/>
                </a:cubicBezTo>
                <a:lnTo>
                  <a:pt x="5142011" y="2954238"/>
                </a:lnTo>
                <a:cubicBezTo>
                  <a:pt x="5146973" y="2954238"/>
                  <a:pt x="5149453" y="2952998"/>
                  <a:pt x="5149453" y="2950517"/>
                </a:cubicBezTo>
                <a:cubicBezTo>
                  <a:pt x="5149453" y="2948037"/>
                  <a:pt x="5151933" y="2944316"/>
                  <a:pt x="5156894" y="2939355"/>
                </a:cubicBezTo>
                <a:cubicBezTo>
                  <a:pt x="5161856" y="2934395"/>
                  <a:pt x="5156894" y="2929433"/>
                  <a:pt x="5142011" y="2924473"/>
                </a:cubicBezTo>
                <a:cubicBezTo>
                  <a:pt x="5137050" y="2919512"/>
                  <a:pt x="5130849" y="2915791"/>
                  <a:pt x="5123408" y="2913310"/>
                </a:cubicBezTo>
                <a:cubicBezTo>
                  <a:pt x="5115967" y="2910830"/>
                  <a:pt x="5109766" y="2909590"/>
                  <a:pt x="5104804" y="2909590"/>
                </a:cubicBezTo>
                <a:cubicBezTo>
                  <a:pt x="5094883" y="2909590"/>
                  <a:pt x="5089922" y="2909590"/>
                  <a:pt x="5089922" y="2909590"/>
                </a:cubicBezTo>
                <a:cubicBezTo>
                  <a:pt x="5094883" y="2909590"/>
                  <a:pt x="5099843" y="2908350"/>
                  <a:pt x="5104804" y="2905869"/>
                </a:cubicBezTo>
                <a:cubicBezTo>
                  <a:pt x="5109766" y="2903388"/>
                  <a:pt x="5114726" y="2902148"/>
                  <a:pt x="5119687" y="2902148"/>
                </a:cubicBezTo>
                <a:cubicBezTo>
                  <a:pt x="5119687" y="2907109"/>
                  <a:pt x="5120928" y="2909590"/>
                  <a:pt x="5123408" y="2909590"/>
                </a:cubicBezTo>
                <a:cubicBezTo>
                  <a:pt x="5125888" y="2909590"/>
                  <a:pt x="5129609" y="2909590"/>
                  <a:pt x="5134570" y="2909590"/>
                </a:cubicBezTo>
                <a:cubicBezTo>
                  <a:pt x="5139531" y="2909590"/>
                  <a:pt x="5144492" y="2912070"/>
                  <a:pt x="5149453" y="2917031"/>
                </a:cubicBezTo>
                <a:lnTo>
                  <a:pt x="5179218" y="2924473"/>
                </a:lnTo>
                <a:cubicBezTo>
                  <a:pt x="5213945" y="2934395"/>
                  <a:pt x="5233788" y="2941836"/>
                  <a:pt x="5238750" y="2946797"/>
                </a:cubicBezTo>
                <a:lnTo>
                  <a:pt x="5246191" y="2946797"/>
                </a:lnTo>
                <a:lnTo>
                  <a:pt x="5261074" y="2954238"/>
                </a:lnTo>
                <a:lnTo>
                  <a:pt x="5268515" y="2961680"/>
                </a:lnTo>
                <a:lnTo>
                  <a:pt x="5261074" y="2961680"/>
                </a:lnTo>
                <a:cubicBezTo>
                  <a:pt x="5251152" y="2956719"/>
                  <a:pt x="5243711" y="2954238"/>
                  <a:pt x="5238750" y="2954238"/>
                </a:cubicBezTo>
                <a:cubicBezTo>
                  <a:pt x="5233788" y="2954238"/>
                  <a:pt x="5231308" y="2956719"/>
                  <a:pt x="5231308" y="2961680"/>
                </a:cubicBezTo>
                <a:lnTo>
                  <a:pt x="5223867" y="2961680"/>
                </a:lnTo>
                <a:cubicBezTo>
                  <a:pt x="5223867" y="2961680"/>
                  <a:pt x="5220146" y="2961680"/>
                  <a:pt x="5212705" y="2961680"/>
                </a:cubicBezTo>
                <a:cubicBezTo>
                  <a:pt x="5205263" y="2961680"/>
                  <a:pt x="5201543" y="2962920"/>
                  <a:pt x="5201543" y="2965400"/>
                </a:cubicBezTo>
                <a:cubicBezTo>
                  <a:pt x="5201543" y="2967881"/>
                  <a:pt x="5204023" y="2969121"/>
                  <a:pt x="5208984" y="2969121"/>
                </a:cubicBezTo>
                <a:cubicBezTo>
                  <a:pt x="5208984" y="2969121"/>
                  <a:pt x="5210225" y="2970361"/>
                  <a:pt x="5212705" y="2972842"/>
                </a:cubicBezTo>
                <a:cubicBezTo>
                  <a:pt x="5215185" y="2975322"/>
                  <a:pt x="5216426" y="2976562"/>
                  <a:pt x="5216426" y="2976562"/>
                </a:cubicBezTo>
                <a:cubicBezTo>
                  <a:pt x="5216426" y="2981523"/>
                  <a:pt x="5218906" y="2981523"/>
                  <a:pt x="5223867" y="2976562"/>
                </a:cubicBezTo>
                <a:cubicBezTo>
                  <a:pt x="5228828" y="2976562"/>
                  <a:pt x="5232549" y="2977802"/>
                  <a:pt x="5235029" y="2980283"/>
                </a:cubicBezTo>
                <a:cubicBezTo>
                  <a:pt x="5237509" y="2982764"/>
                  <a:pt x="5238750" y="2984004"/>
                  <a:pt x="5238750" y="2984004"/>
                </a:cubicBezTo>
                <a:cubicBezTo>
                  <a:pt x="5238750" y="2984004"/>
                  <a:pt x="5241230" y="2986484"/>
                  <a:pt x="5246191" y="2991445"/>
                </a:cubicBezTo>
                <a:lnTo>
                  <a:pt x="5246191" y="2984004"/>
                </a:lnTo>
                <a:lnTo>
                  <a:pt x="5253633" y="2984004"/>
                </a:lnTo>
                <a:cubicBezTo>
                  <a:pt x="5258594" y="2984004"/>
                  <a:pt x="5263554" y="2984004"/>
                  <a:pt x="5268515" y="2984004"/>
                </a:cubicBezTo>
                <a:cubicBezTo>
                  <a:pt x="5268515" y="2984004"/>
                  <a:pt x="5270995" y="2985244"/>
                  <a:pt x="5275957" y="2987725"/>
                </a:cubicBezTo>
                <a:cubicBezTo>
                  <a:pt x="5280918" y="2990205"/>
                  <a:pt x="5285878" y="2991445"/>
                  <a:pt x="5290840" y="2991445"/>
                </a:cubicBezTo>
                <a:cubicBezTo>
                  <a:pt x="5315644" y="2991445"/>
                  <a:pt x="5330527" y="2993926"/>
                  <a:pt x="5335488" y="2998887"/>
                </a:cubicBezTo>
                <a:cubicBezTo>
                  <a:pt x="5335488" y="2998887"/>
                  <a:pt x="5337968" y="2998887"/>
                  <a:pt x="5342929" y="2998887"/>
                </a:cubicBezTo>
                <a:cubicBezTo>
                  <a:pt x="5347891" y="2998887"/>
                  <a:pt x="5352851" y="2998887"/>
                  <a:pt x="5357812" y="2998887"/>
                </a:cubicBezTo>
                <a:lnTo>
                  <a:pt x="5372695" y="2998887"/>
                </a:lnTo>
                <a:cubicBezTo>
                  <a:pt x="5372695" y="3003847"/>
                  <a:pt x="5375175" y="3008809"/>
                  <a:pt x="5380136" y="3013769"/>
                </a:cubicBezTo>
                <a:lnTo>
                  <a:pt x="5387578" y="3021211"/>
                </a:lnTo>
                <a:lnTo>
                  <a:pt x="5372695" y="3021211"/>
                </a:lnTo>
                <a:cubicBezTo>
                  <a:pt x="5367734" y="3011289"/>
                  <a:pt x="5360292" y="3006328"/>
                  <a:pt x="5350371" y="3006328"/>
                </a:cubicBezTo>
                <a:cubicBezTo>
                  <a:pt x="5345410" y="3006328"/>
                  <a:pt x="5340449" y="3005088"/>
                  <a:pt x="5335488" y="3002607"/>
                </a:cubicBezTo>
                <a:cubicBezTo>
                  <a:pt x="5330527" y="3000127"/>
                  <a:pt x="5323085" y="2998887"/>
                  <a:pt x="5313164" y="2998887"/>
                </a:cubicBezTo>
                <a:cubicBezTo>
                  <a:pt x="5298281" y="3003847"/>
                  <a:pt x="5280918" y="3005088"/>
                  <a:pt x="5261074" y="3002607"/>
                </a:cubicBezTo>
                <a:cubicBezTo>
                  <a:pt x="5241230" y="3000127"/>
                  <a:pt x="5231308" y="2997647"/>
                  <a:pt x="5231308" y="2995166"/>
                </a:cubicBezTo>
                <a:cubicBezTo>
                  <a:pt x="5231308" y="2992685"/>
                  <a:pt x="5228828" y="2993926"/>
                  <a:pt x="5223867" y="2998887"/>
                </a:cubicBezTo>
                <a:cubicBezTo>
                  <a:pt x="5218906" y="3003847"/>
                  <a:pt x="5213945" y="3006328"/>
                  <a:pt x="5208984" y="3006328"/>
                </a:cubicBezTo>
                <a:cubicBezTo>
                  <a:pt x="5204023" y="3006328"/>
                  <a:pt x="5201543" y="3003847"/>
                  <a:pt x="5201543" y="2998887"/>
                </a:cubicBezTo>
                <a:cubicBezTo>
                  <a:pt x="5201543" y="2998887"/>
                  <a:pt x="5202783" y="2997647"/>
                  <a:pt x="5205263" y="2995166"/>
                </a:cubicBezTo>
                <a:cubicBezTo>
                  <a:pt x="5207743" y="2992685"/>
                  <a:pt x="5211464" y="2991445"/>
                  <a:pt x="5216426" y="2991445"/>
                </a:cubicBezTo>
                <a:lnTo>
                  <a:pt x="5223867" y="2991445"/>
                </a:lnTo>
                <a:lnTo>
                  <a:pt x="5216426" y="2984004"/>
                </a:lnTo>
                <a:lnTo>
                  <a:pt x="5194101" y="2991445"/>
                </a:lnTo>
                <a:lnTo>
                  <a:pt x="5179218" y="2998887"/>
                </a:lnTo>
                <a:cubicBezTo>
                  <a:pt x="5179218" y="2993926"/>
                  <a:pt x="5174257" y="2991445"/>
                  <a:pt x="5164336" y="2991445"/>
                </a:cubicBezTo>
                <a:lnTo>
                  <a:pt x="5142011" y="2976562"/>
                </a:lnTo>
                <a:cubicBezTo>
                  <a:pt x="5142011" y="2976562"/>
                  <a:pt x="5144492" y="2977802"/>
                  <a:pt x="5149453" y="2980283"/>
                </a:cubicBezTo>
                <a:cubicBezTo>
                  <a:pt x="5154414" y="2982764"/>
                  <a:pt x="5164336" y="2984004"/>
                  <a:pt x="5179218" y="2984004"/>
                </a:cubicBezTo>
                <a:lnTo>
                  <a:pt x="5194101" y="2976562"/>
                </a:lnTo>
                <a:cubicBezTo>
                  <a:pt x="5194101" y="2976562"/>
                  <a:pt x="5191621" y="2976562"/>
                  <a:pt x="5186660" y="2976562"/>
                </a:cubicBezTo>
                <a:lnTo>
                  <a:pt x="5179218" y="2969121"/>
                </a:lnTo>
                <a:cubicBezTo>
                  <a:pt x="5179218" y="2964160"/>
                  <a:pt x="5181699" y="2961680"/>
                  <a:pt x="5186660" y="2961680"/>
                </a:cubicBezTo>
                <a:cubicBezTo>
                  <a:pt x="5186660" y="2961680"/>
                  <a:pt x="5187901" y="2961680"/>
                  <a:pt x="5190381" y="2961680"/>
                </a:cubicBezTo>
                <a:cubicBezTo>
                  <a:pt x="5192861" y="2961680"/>
                  <a:pt x="5194101" y="2959199"/>
                  <a:pt x="5194101" y="2954238"/>
                </a:cubicBezTo>
                <a:cubicBezTo>
                  <a:pt x="5199063" y="2954238"/>
                  <a:pt x="5199063" y="2951758"/>
                  <a:pt x="5194101" y="2946797"/>
                </a:cubicBezTo>
                <a:cubicBezTo>
                  <a:pt x="5189140" y="2941836"/>
                  <a:pt x="5185419" y="2940595"/>
                  <a:pt x="5182939" y="2943076"/>
                </a:cubicBezTo>
                <a:cubicBezTo>
                  <a:pt x="5180459" y="2945557"/>
                  <a:pt x="5179218" y="2948037"/>
                  <a:pt x="5179218" y="2950517"/>
                </a:cubicBezTo>
                <a:cubicBezTo>
                  <a:pt x="5179218" y="2952998"/>
                  <a:pt x="5176738" y="2952998"/>
                  <a:pt x="5171777" y="2950517"/>
                </a:cubicBezTo>
                <a:cubicBezTo>
                  <a:pt x="5166816" y="2948037"/>
                  <a:pt x="5163095" y="2949277"/>
                  <a:pt x="5160615" y="2954238"/>
                </a:cubicBezTo>
                <a:cubicBezTo>
                  <a:pt x="5158135" y="2959199"/>
                  <a:pt x="5153174" y="2961680"/>
                  <a:pt x="5145732" y="2961680"/>
                </a:cubicBezTo>
                <a:cubicBezTo>
                  <a:pt x="5138291" y="2961680"/>
                  <a:pt x="5132090" y="2959199"/>
                  <a:pt x="5127129" y="2954238"/>
                </a:cubicBezTo>
                <a:cubicBezTo>
                  <a:pt x="5122167" y="2954238"/>
                  <a:pt x="5119687" y="2954238"/>
                  <a:pt x="5119687" y="2954238"/>
                </a:cubicBezTo>
                <a:cubicBezTo>
                  <a:pt x="5104804" y="2959199"/>
                  <a:pt x="5084960" y="2956719"/>
                  <a:pt x="5060156" y="2946797"/>
                </a:cubicBezTo>
                <a:cubicBezTo>
                  <a:pt x="5050234" y="2941836"/>
                  <a:pt x="5037832" y="2936875"/>
                  <a:pt x="5022949" y="2931914"/>
                </a:cubicBezTo>
                <a:cubicBezTo>
                  <a:pt x="5013027" y="2931914"/>
                  <a:pt x="5005586" y="2929433"/>
                  <a:pt x="5000625" y="2924473"/>
                </a:cubicBezTo>
                <a:cubicBezTo>
                  <a:pt x="4995663" y="2924473"/>
                  <a:pt x="4990703" y="2924473"/>
                  <a:pt x="4985742" y="2924473"/>
                </a:cubicBezTo>
                <a:cubicBezTo>
                  <a:pt x="4985742" y="2929433"/>
                  <a:pt x="4988222" y="2934395"/>
                  <a:pt x="4993183" y="2939355"/>
                </a:cubicBezTo>
                <a:cubicBezTo>
                  <a:pt x="4998145" y="2944316"/>
                  <a:pt x="4995663" y="2946797"/>
                  <a:pt x="4985742" y="2946797"/>
                </a:cubicBezTo>
                <a:lnTo>
                  <a:pt x="4970859" y="2939355"/>
                </a:lnTo>
                <a:cubicBezTo>
                  <a:pt x="4970859" y="2939355"/>
                  <a:pt x="4973339" y="2939355"/>
                  <a:pt x="4978301" y="2939355"/>
                </a:cubicBezTo>
                <a:cubicBezTo>
                  <a:pt x="4978301" y="2939355"/>
                  <a:pt x="4978301" y="2936875"/>
                  <a:pt x="4978301" y="2931914"/>
                </a:cubicBezTo>
                <a:cubicBezTo>
                  <a:pt x="4978301" y="2926953"/>
                  <a:pt x="4978301" y="2924473"/>
                  <a:pt x="4978301" y="2924473"/>
                </a:cubicBezTo>
                <a:cubicBezTo>
                  <a:pt x="4978301" y="2924473"/>
                  <a:pt x="4975820" y="2924473"/>
                  <a:pt x="4970859" y="2924473"/>
                </a:cubicBezTo>
                <a:cubicBezTo>
                  <a:pt x="4970859" y="2929433"/>
                  <a:pt x="4968379" y="2931914"/>
                  <a:pt x="4963418" y="2931914"/>
                </a:cubicBezTo>
                <a:cubicBezTo>
                  <a:pt x="4958456" y="2931914"/>
                  <a:pt x="4955976" y="2929433"/>
                  <a:pt x="4955976" y="2924473"/>
                </a:cubicBezTo>
                <a:lnTo>
                  <a:pt x="4955976" y="2917031"/>
                </a:lnTo>
                <a:lnTo>
                  <a:pt x="4941093" y="2909590"/>
                </a:lnTo>
                <a:cubicBezTo>
                  <a:pt x="4936132" y="2909590"/>
                  <a:pt x="4933652" y="2909590"/>
                  <a:pt x="4933652" y="2909590"/>
                </a:cubicBezTo>
                <a:cubicBezTo>
                  <a:pt x="4933652" y="2914551"/>
                  <a:pt x="4933652" y="2917031"/>
                  <a:pt x="4933652" y="2917031"/>
                </a:cubicBezTo>
                <a:lnTo>
                  <a:pt x="4941093" y="2917031"/>
                </a:lnTo>
                <a:cubicBezTo>
                  <a:pt x="4941093" y="2926953"/>
                  <a:pt x="4921249" y="2926953"/>
                  <a:pt x="4881562" y="2917031"/>
                </a:cubicBezTo>
                <a:cubicBezTo>
                  <a:pt x="4871641" y="2912070"/>
                  <a:pt x="4861718" y="2912070"/>
                  <a:pt x="4851797" y="2917031"/>
                </a:cubicBezTo>
                <a:cubicBezTo>
                  <a:pt x="4851797" y="2917031"/>
                  <a:pt x="4848076" y="2915791"/>
                  <a:pt x="4840635" y="2913310"/>
                </a:cubicBezTo>
                <a:cubicBezTo>
                  <a:pt x="4833193" y="2910830"/>
                  <a:pt x="4826992" y="2908350"/>
                  <a:pt x="4822031" y="2905869"/>
                </a:cubicBezTo>
                <a:cubicBezTo>
                  <a:pt x="4817070" y="2903388"/>
                  <a:pt x="4812109" y="2902148"/>
                  <a:pt x="4807148" y="2902148"/>
                </a:cubicBezTo>
                <a:cubicBezTo>
                  <a:pt x="4802187" y="2902148"/>
                  <a:pt x="4799707" y="2902148"/>
                  <a:pt x="4799707" y="2902148"/>
                </a:cubicBezTo>
                <a:cubicBezTo>
                  <a:pt x="4799707" y="2902148"/>
                  <a:pt x="4798466" y="2902148"/>
                  <a:pt x="4795986" y="2902148"/>
                </a:cubicBezTo>
                <a:cubicBezTo>
                  <a:pt x="4793506" y="2902148"/>
                  <a:pt x="4789785" y="2899668"/>
                  <a:pt x="4784824" y="2894707"/>
                </a:cubicBezTo>
                <a:cubicBezTo>
                  <a:pt x="4789785" y="2894707"/>
                  <a:pt x="4793506" y="2894707"/>
                  <a:pt x="4795986" y="2894707"/>
                </a:cubicBezTo>
                <a:cubicBezTo>
                  <a:pt x="4798466" y="2894707"/>
                  <a:pt x="4797227" y="2892226"/>
                  <a:pt x="4792265" y="2887266"/>
                </a:cubicBezTo>
                <a:lnTo>
                  <a:pt x="4814590" y="2887266"/>
                </a:lnTo>
                <a:cubicBezTo>
                  <a:pt x="4819551" y="2887266"/>
                  <a:pt x="4825752" y="2888506"/>
                  <a:pt x="4833193" y="2890986"/>
                </a:cubicBezTo>
                <a:cubicBezTo>
                  <a:pt x="4840635" y="2893467"/>
                  <a:pt x="4846835" y="2894707"/>
                  <a:pt x="4851797" y="2894707"/>
                </a:cubicBezTo>
                <a:lnTo>
                  <a:pt x="4896445" y="2902148"/>
                </a:lnTo>
                <a:cubicBezTo>
                  <a:pt x="4906367" y="2902148"/>
                  <a:pt x="4913808" y="2902148"/>
                  <a:pt x="4918769" y="2902148"/>
                </a:cubicBezTo>
                <a:cubicBezTo>
                  <a:pt x="4913808" y="2897188"/>
                  <a:pt x="4911328" y="2893467"/>
                  <a:pt x="4911328" y="2890986"/>
                </a:cubicBezTo>
                <a:cubicBezTo>
                  <a:pt x="4911328" y="2888506"/>
                  <a:pt x="4911328" y="2887266"/>
                  <a:pt x="4911328" y="2887266"/>
                </a:cubicBezTo>
                <a:lnTo>
                  <a:pt x="4918769" y="2894707"/>
                </a:lnTo>
                <a:cubicBezTo>
                  <a:pt x="4923731" y="2894707"/>
                  <a:pt x="4926211" y="2893467"/>
                  <a:pt x="4926211" y="2890986"/>
                </a:cubicBezTo>
                <a:cubicBezTo>
                  <a:pt x="4926211" y="2888506"/>
                  <a:pt x="4926211" y="2887266"/>
                  <a:pt x="4926211" y="2887266"/>
                </a:cubicBezTo>
                <a:cubicBezTo>
                  <a:pt x="4926211" y="2887266"/>
                  <a:pt x="4923731" y="2887266"/>
                  <a:pt x="4918769" y="2887266"/>
                </a:cubicBezTo>
                <a:cubicBezTo>
                  <a:pt x="4913808" y="2887266"/>
                  <a:pt x="4911328" y="2887266"/>
                  <a:pt x="4911328" y="2887266"/>
                </a:cubicBezTo>
                <a:cubicBezTo>
                  <a:pt x="4911328" y="2882305"/>
                  <a:pt x="4908848" y="2879824"/>
                  <a:pt x="4903886" y="2879824"/>
                </a:cubicBezTo>
                <a:cubicBezTo>
                  <a:pt x="4898925" y="2879824"/>
                  <a:pt x="4895204" y="2878584"/>
                  <a:pt x="4892724" y="2876103"/>
                </a:cubicBezTo>
                <a:cubicBezTo>
                  <a:pt x="4890244" y="2873623"/>
                  <a:pt x="4889004" y="2869902"/>
                  <a:pt x="4889004" y="2864941"/>
                </a:cubicBezTo>
                <a:cubicBezTo>
                  <a:pt x="4889004" y="2859981"/>
                  <a:pt x="4890244" y="2857500"/>
                  <a:pt x="4892724" y="2857500"/>
                </a:cubicBezTo>
                <a:close/>
                <a:moveTo>
                  <a:pt x="4606230" y="2857500"/>
                </a:moveTo>
                <a:cubicBezTo>
                  <a:pt x="4606230" y="2857500"/>
                  <a:pt x="4608710" y="2857500"/>
                  <a:pt x="4613672" y="2857500"/>
                </a:cubicBezTo>
                <a:lnTo>
                  <a:pt x="4606230" y="2864941"/>
                </a:lnTo>
                <a:close/>
                <a:moveTo>
                  <a:pt x="3698379" y="2857500"/>
                </a:moveTo>
                <a:cubicBezTo>
                  <a:pt x="3703340" y="2857500"/>
                  <a:pt x="3708301" y="2857500"/>
                  <a:pt x="3713262" y="2857500"/>
                </a:cubicBezTo>
                <a:lnTo>
                  <a:pt x="3743027" y="2872383"/>
                </a:lnTo>
                <a:lnTo>
                  <a:pt x="3743027" y="2879824"/>
                </a:lnTo>
                <a:cubicBezTo>
                  <a:pt x="3738066" y="2879824"/>
                  <a:pt x="3733106" y="2878584"/>
                  <a:pt x="3728145" y="2876103"/>
                </a:cubicBezTo>
                <a:cubicBezTo>
                  <a:pt x="3723183" y="2873623"/>
                  <a:pt x="3720703" y="2872383"/>
                  <a:pt x="3720703" y="2872383"/>
                </a:cubicBezTo>
                <a:cubicBezTo>
                  <a:pt x="3715742" y="2867422"/>
                  <a:pt x="3708301" y="2864941"/>
                  <a:pt x="3698379" y="2864941"/>
                </a:cubicBezTo>
                <a:close/>
                <a:moveTo>
                  <a:pt x="5908476" y="2850059"/>
                </a:moveTo>
                <a:cubicBezTo>
                  <a:pt x="5913438" y="2850059"/>
                  <a:pt x="5915918" y="2850059"/>
                  <a:pt x="5915918" y="2850059"/>
                </a:cubicBezTo>
                <a:lnTo>
                  <a:pt x="5908476" y="2857500"/>
                </a:lnTo>
                <a:close/>
                <a:moveTo>
                  <a:pt x="5819179" y="2850059"/>
                </a:moveTo>
                <a:lnTo>
                  <a:pt x="5856386" y="2857500"/>
                </a:lnTo>
                <a:cubicBezTo>
                  <a:pt x="5856386" y="2862461"/>
                  <a:pt x="5848945" y="2862461"/>
                  <a:pt x="5834062" y="2857500"/>
                </a:cubicBezTo>
                <a:cubicBezTo>
                  <a:pt x="5829101" y="2857500"/>
                  <a:pt x="5824141" y="2855019"/>
                  <a:pt x="5819179" y="2850059"/>
                </a:cubicBezTo>
                <a:close/>
                <a:moveTo>
                  <a:pt x="5402461" y="2850059"/>
                </a:moveTo>
                <a:lnTo>
                  <a:pt x="5402461" y="2857500"/>
                </a:lnTo>
                <a:cubicBezTo>
                  <a:pt x="5412382" y="2862461"/>
                  <a:pt x="5417343" y="2862461"/>
                  <a:pt x="5417343" y="2857500"/>
                </a:cubicBezTo>
                <a:cubicBezTo>
                  <a:pt x="5417343" y="2852539"/>
                  <a:pt x="5412382" y="2850059"/>
                  <a:pt x="5402461" y="2850059"/>
                </a:cubicBezTo>
                <a:close/>
                <a:moveTo>
                  <a:pt x="5246191" y="2850059"/>
                </a:moveTo>
                <a:cubicBezTo>
                  <a:pt x="5246191" y="2855019"/>
                  <a:pt x="5246191" y="2857500"/>
                  <a:pt x="5246191" y="2857500"/>
                </a:cubicBezTo>
                <a:cubicBezTo>
                  <a:pt x="5246191" y="2857500"/>
                  <a:pt x="5248671" y="2858740"/>
                  <a:pt x="5253633" y="2861221"/>
                </a:cubicBezTo>
                <a:cubicBezTo>
                  <a:pt x="5258594" y="2863701"/>
                  <a:pt x="5258594" y="2867422"/>
                  <a:pt x="5253633" y="2872383"/>
                </a:cubicBezTo>
                <a:cubicBezTo>
                  <a:pt x="5248671" y="2872383"/>
                  <a:pt x="5246191" y="2873623"/>
                  <a:pt x="5246191" y="2876103"/>
                </a:cubicBezTo>
                <a:cubicBezTo>
                  <a:pt x="5246191" y="2878584"/>
                  <a:pt x="5247432" y="2879824"/>
                  <a:pt x="5249912" y="2879824"/>
                </a:cubicBezTo>
                <a:cubicBezTo>
                  <a:pt x="5252392" y="2879824"/>
                  <a:pt x="5254873" y="2879824"/>
                  <a:pt x="5257353" y="2879824"/>
                </a:cubicBezTo>
                <a:cubicBezTo>
                  <a:pt x="5259833" y="2879824"/>
                  <a:pt x="5261074" y="2878584"/>
                  <a:pt x="5261074" y="2876103"/>
                </a:cubicBezTo>
                <a:cubicBezTo>
                  <a:pt x="5261074" y="2873623"/>
                  <a:pt x="5263554" y="2872383"/>
                  <a:pt x="5268515" y="2872383"/>
                </a:cubicBezTo>
                <a:cubicBezTo>
                  <a:pt x="5268515" y="2867422"/>
                  <a:pt x="5270995" y="2866181"/>
                  <a:pt x="5275957" y="2868662"/>
                </a:cubicBezTo>
                <a:cubicBezTo>
                  <a:pt x="5280918" y="2871143"/>
                  <a:pt x="5283398" y="2869902"/>
                  <a:pt x="5283398" y="2864941"/>
                </a:cubicBezTo>
                <a:cubicBezTo>
                  <a:pt x="5283398" y="2859981"/>
                  <a:pt x="5283398" y="2857500"/>
                  <a:pt x="5283398" y="2857500"/>
                </a:cubicBezTo>
                <a:cubicBezTo>
                  <a:pt x="5283398" y="2857500"/>
                  <a:pt x="5280918" y="2858740"/>
                  <a:pt x="5275957" y="2861221"/>
                </a:cubicBezTo>
                <a:cubicBezTo>
                  <a:pt x="5270995" y="2863701"/>
                  <a:pt x="5268515" y="2862461"/>
                  <a:pt x="5268515" y="2857500"/>
                </a:cubicBezTo>
                <a:lnTo>
                  <a:pt x="5261074" y="2850059"/>
                </a:lnTo>
                <a:cubicBezTo>
                  <a:pt x="5261074" y="2855019"/>
                  <a:pt x="5258594" y="2855019"/>
                  <a:pt x="5253633" y="2850059"/>
                </a:cubicBezTo>
                <a:cubicBezTo>
                  <a:pt x="5253633" y="2850059"/>
                  <a:pt x="5252392" y="2850059"/>
                  <a:pt x="5249912" y="2850059"/>
                </a:cubicBezTo>
                <a:close/>
                <a:moveTo>
                  <a:pt x="5067597" y="2850059"/>
                </a:moveTo>
                <a:cubicBezTo>
                  <a:pt x="5072559" y="2850059"/>
                  <a:pt x="5075039" y="2850059"/>
                  <a:pt x="5075039" y="2850059"/>
                </a:cubicBezTo>
                <a:cubicBezTo>
                  <a:pt x="5075039" y="2859981"/>
                  <a:pt x="5072559" y="2862461"/>
                  <a:pt x="5067597" y="2857500"/>
                </a:cubicBezTo>
                <a:cubicBezTo>
                  <a:pt x="5062636" y="2857500"/>
                  <a:pt x="5060156" y="2856260"/>
                  <a:pt x="5060156" y="2853779"/>
                </a:cubicBezTo>
                <a:cubicBezTo>
                  <a:pt x="5060156" y="2851299"/>
                  <a:pt x="5062636" y="2850059"/>
                  <a:pt x="5067597" y="2850059"/>
                </a:cubicBezTo>
                <a:close/>
                <a:moveTo>
                  <a:pt x="5045273" y="2850059"/>
                </a:moveTo>
                <a:lnTo>
                  <a:pt x="5052715" y="2850059"/>
                </a:lnTo>
                <a:lnTo>
                  <a:pt x="5052715" y="2857500"/>
                </a:lnTo>
                <a:cubicBezTo>
                  <a:pt x="5052715" y="2857500"/>
                  <a:pt x="5050234" y="2855019"/>
                  <a:pt x="5045273" y="2850059"/>
                </a:cubicBezTo>
                <a:close/>
                <a:moveTo>
                  <a:pt x="4955976" y="2850059"/>
                </a:moveTo>
                <a:cubicBezTo>
                  <a:pt x="4960938" y="2850059"/>
                  <a:pt x="4968379" y="2852539"/>
                  <a:pt x="4978301" y="2857500"/>
                </a:cubicBezTo>
                <a:lnTo>
                  <a:pt x="4993183" y="2857500"/>
                </a:lnTo>
                <a:lnTo>
                  <a:pt x="5000625" y="2864941"/>
                </a:lnTo>
                <a:lnTo>
                  <a:pt x="5008066" y="2872383"/>
                </a:lnTo>
                <a:cubicBezTo>
                  <a:pt x="4998145" y="2872383"/>
                  <a:pt x="4988222" y="2869902"/>
                  <a:pt x="4978301" y="2864941"/>
                </a:cubicBezTo>
                <a:cubicBezTo>
                  <a:pt x="4963418" y="2859981"/>
                  <a:pt x="4955976" y="2855019"/>
                  <a:pt x="4955976" y="2850059"/>
                </a:cubicBezTo>
                <a:close/>
                <a:moveTo>
                  <a:pt x="5886152" y="2842617"/>
                </a:moveTo>
                <a:cubicBezTo>
                  <a:pt x="5886152" y="2842617"/>
                  <a:pt x="5887393" y="2843857"/>
                  <a:pt x="5889873" y="2846338"/>
                </a:cubicBezTo>
                <a:cubicBezTo>
                  <a:pt x="5892353" y="2848818"/>
                  <a:pt x="5893593" y="2850059"/>
                  <a:pt x="5893593" y="2850059"/>
                </a:cubicBezTo>
                <a:lnTo>
                  <a:pt x="5886152" y="2850059"/>
                </a:lnTo>
                <a:close/>
                <a:moveTo>
                  <a:pt x="5194101" y="2842617"/>
                </a:moveTo>
                <a:cubicBezTo>
                  <a:pt x="5189140" y="2842617"/>
                  <a:pt x="5187901" y="2843857"/>
                  <a:pt x="5190381" y="2846338"/>
                </a:cubicBezTo>
                <a:cubicBezTo>
                  <a:pt x="5192861" y="2848818"/>
                  <a:pt x="5200302" y="2850059"/>
                  <a:pt x="5212705" y="2850059"/>
                </a:cubicBezTo>
                <a:cubicBezTo>
                  <a:pt x="5225108" y="2850059"/>
                  <a:pt x="5231308" y="2848818"/>
                  <a:pt x="5231308" y="2846338"/>
                </a:cubicBezTo>
                <a:cubicBezTo>
                  <a:pt x="5231308" y="2843857"/>
                  <a:pt x="5226347" y="2842617"/>
                  <a:pt x="5216426" y="2842617"/>
                </a:cubicBezTo>
                <a:cubicBezTo>
                  <a:pt x="5206504" y="2842617"/>
                  <a:pt x="5199063" y="2842617"/>
                  <a:pt x="5194101" y="2842617"/>
                </a:cubicBezTo>
                <a:close/>
                <a:moveTo>
                  <a:pt x="4933652" y="2842617"/>
                </a:moveTo>
                <a:cubicBezTo>
                  <a:pt x="4933652" y="2842617"/>
                  <a:pt x="4936132" y="2845098"/>
                  <a:pt x="4941093" y="2850059"/>
                </a:cubicBezTo>
                <a:lnTo>
                  <a:pt x="4933652" y="2850059"/>
                </a:lnTo>
                <a:close/>
                <a:moveTo>
                  <a:pt x="3638848" y="2842617"/>
                </a:moveTo>
                <a:lnTo>
                  <a:pt x="3646289" y="2842617"/>
                </a:lnTo>
                <a:cubicBezTo>
                  <a:pt x="3656211" y="2847578"/>
                  <a:pt x="3661172" y="2851299"/>
                  <a:pt x="3661172" y="2853779"/>
                </a:cubicBezTo>
                <a:cubicBezTo>
                  <a:pt x="3661172" y="2856260"/>
                  <a:pt x="3661172" y="2857500"/>
                  <a:pt x="3661172" y="2857500"/>
                </a:cubicBezTo>
                <a:cubicBezTo>
                  <a:pt x="3661172" y="2857500"/>
                  <a:pt x="3658691" y="2855019"/>
                  <a:pt x="3653730" y="2850059"/>
                </a:cubicBezTo>
                <a:cubicBezTo>
                  <a:pt x="3648769" y="2850059"/>
                  <a:pt x="3643809" y="2847578"/>
                  <a:pt x="3638848" y="2842617"/>
                </a:cubicBezTo>
                <a:close/>
                <a:moveTo>
                  <a:pt x="5299211" y="2830525"/>
                </a:moveTo>
                <a:cubicBezTo>
                  <a:pt x="5297351" y="2829905"/>
                  <a:pt x="5295800" y="2830215"/>
                  <a:pt x="5294560" y="2831455"/>
                </a:cubicBezTo>
                <a:cubicBezTo>
                  <a:pt x="5292080" y="2833936"/>
                  <a:pt x="5287119" y="2835176"/>
                  <a:pt x="5279677" y="2835176"/>
                </a:cubicBezTo>
                <a:cubicBezTo>
                  <a:pt x="5272236" y="2835176"/>
                  <a:pt x="5268515" y="2835176"/>
                  <a:pt x="5268515" y="2835176"/>
                </a:cubicBezTo>
                <a:cubicBezTo>
                  <a:pt x="5278437" y="2840136"/>
                  <a:pt x="5290840" y="2842617"/>
                  <a:pt x="5305722" y="2842617"/>
                </a:cubicBezTo>
                <a:lnTo>
                  <a:pt x="5305722" y="2835176"/>
                </a:lnTo>
                <a:cubicBezTo>
                  <a:pt x="5303242" y="2832695"/>
                  <a:pt x="5301072" y="2831145"/>
                  <a:pt x="5299211" y="2830525"/>
                </a:cubicBezTo>
                <a:close/>
                <a:moveTo>
                  <a:pt x="5968008" y="2827734"/>
                </a:moveTo>
                <a:cubicBezTo>
                  <a:pt x="5968008" y="2832695"/>
                  <a:pt x="5969248" y="2835176"/>
                  <a:pt x="5971728" y="2835176"/>
                </a:cubicBezTo>
                <a:cubicBezTo>
                  <a:pt x="5974208" y="2835176"/>
                  <a:pt x="5975449" y="2833936"/>
                  <a:pt x="5975449" y="2831455"/>
                </a:cubicBezTo>
                <a:cubicBezTo>
                  <a:pt x="5975449" y="2828974"/>
                  <a:pt x="5972969" y="2827734"/>
                  <a:pt x="5968008" y="2827734"/>
                </a:cubicBezTo>
                <a:close/>
                <a:moveTo>
                  <a:pt x="5212705" y="2827734"/>
                </a:moveTo>
                <a:cubicBezTo>
                  <a:pt x="5210225" y="2827734"/>
                  <a:pt x="5208984" y="2830215"/>
                  <a:pt x="5208984" y="2835176"/>
                </a:cubicBezTo>
                <a:cubicBezTo>
                  <a:pt x="5208984" y="2835176"/>
                  <a:pt x="5210225" y="2833936"/>
                  <a:pt x="5212705" y="2831455"/>
                </a:cubicBezTo>
                <a:cubicBezTo>
                  <a:pt x="5215185" y="2828974"/>
                  <a:pt x="5215185" y="2827734"/>
                  <a:pt x="5212705" y="2827734"/>
                </a:cubicBezTo>
                <a:close/>
                <a:moveTo>
                  <a:pt x="4275088" y="2827734"/>
                </a:moveTo>
                <a:cubicBezTo>
                  <a:pt x="4272608" y="2827734"/>
                  <a:pt x="4268887" y="2830215"/>
                  <a:pt x="4263926" y="2835176"/>
                </a:cubicBezTo>
                <a:lnTo>
                  <a:pt x="4271367" y="2835176"/>
                </a:lnTo>
                <a:cubicBezTo>
                  <a:pt x="4281289" y="2835176"/>
                  <a:pt x="4286250" y="2835176"/>
                  <a:pt x="4286250" y="2835176"/>
                </a:cubicBezTo>
                <a:cubicBezTo>
                  <a:pt x="4286250" y="2835176"/>
                  <a:pt x="4283770" y="2832695"/>
                  <a:pt x="4278809" y="2827734"/>
                </a:cubicBezTo>
                <a:cubicBezTo>
                  <a:pt x="4278809" y="2827734"/>
                  <a:pt x="4277568" y="2827734"/>
                  <a:pt x="4275088" y="2827734"/>
                </a:cubicBezTo>
                <a:close/>
                <a:moveTo>
                  <a:pt x="4055566" y="2827734"/>
                </a:moveTo>
                <a:lnTo>
                  <a:pt x="4077891" y="2827734"/>
                </a:lnTo>
                <a:lnTo>
                  <a:pt x="4092773" y="2835176"/>
                </a:lnTo>
                <a:lnTo>
                  <a:pt x="4063008" y="2835176"/>
                </a:lnTo>
                <a:close/>
                <a:moveTo>
                  <a:pt x="5536406" y="2820293"/>
                </a:moveTo>
                <a:cubicBezTo>
                  <a:pt x="5556250" y="2820293"/>
                  <a:pt x="5566172" y="2825254"/>
                  <a:pt x="5566172" y="2835176"/>
                </a:cubicBezTo>
                <a:cubicBezTo>
                  <a:pt x="5561210" y="2835176"/>
                  <a:pt x="5553769" y="2832695"/>
                  <a:pt x="5543847" y="2827734"/>
                </a:cubicBezTo>
                <a:close/>
                <a:moveTo>
                  <a:pt x="4933652" y="2820293"/>
                </a:moveTo>
                <a:lnTo>
                  <a:pt x="4970859" y="2827734"/>
                </a:lnTo>
                <a:cubicBezTo>
                  <a:pt x="4970859" y="2827734"/>
                  <a:pt x="4974580" y="2826494"/>
                  <a:pt x="4982021" y="2824014"/>
                </a:cubicBezTo>
                <a:cubicBezTo>
                  <a:pt x="4989463" y="2821533"/>
                  <a:pt x="4993183" y="2822774"/>
                  <a:pt x="4993183" y="2827734"/>
                </a:cubicBezTo>
                <a:cubicBezTo>
                  <a:pt x="4993183" y="2827734"/>
                  <a:pt x="4993183" y="2828974"/>
                  <a:pt x="4993183" y="2831455"/>
                </a:cubicBezTo>
                <a:cubicBezTo>
                  <a:pt x="4993183" y="2833936"/>
                  <a:pt x="4993183" y="2835176"/>
                  <a:pt x="4993183" y="2835176"/>
                </a:cubicBezTo>
                <a:cubicBezTo>
                  <a:pt x="4998145" y="2835176"/>
                  <a:pt x="5000625" y="2835176"/>
                  <a:pt x="5000625" y="2835176"/>
                </a:cubicBezTo>
                <a:cubicBezTo>
                  <a:pt x="5005586" y="2835176"/>
                  <a:pt x="5008066" y="2837656"/>
                  <a:pt x="5008066" y="2842617"/>
                </a:cubicBezTo>
                <a:lnTo>
                  <a:pt x="5000625" y="2842617"/>
                </a:lnTo>
                <a:lnTo>
                  <a:pt x="4985742" y="2842617"/>
                </a:lnTo>
                <a:lnTo>
                  <a:pt x="4978301" y="2842617"/>
                </a:lnTo>
                <a:close/>
                <a:moveTo>
                  <a:pt x="3899297" y="2820293"/>
                </a:moveTo>
                <a:lnTo>
                  <a:pt x="3906738" y="2820293"/>
                </a:lnTo>
                <a:cubicBezTo>
                  <a:pt x="3911699" y="2825254"/>
                  <a:pt x="3914180" y="2827734"/>
                  <a:pt x="3914180" y="2827734"/>
                </a:cubicBezTo>
                <a:cubicBezTo>
                  <a:pt x="3919141" y="2822774"/>
                  <a:pt x="3925342" y="2821533"/>
                  <a:pt x="3932783" y="2824014"/>
                </a:cubicBezTo>
                <a:cubicBezTo>
                  <a:pt x="3940225" y="2826494"/>
                  <a:pt x="3950146" y="2828974"/>
                  <a:pt x="3962549" y="2831455"/>
                </a:cubicBezTo>
                <a:cubicBezTo>
                  <a:pt x="3974951" y="2833936"/>
                  <a:pt x="3983633" y="2837656"/>
                  <a:pt x="3988594" y="2842617"/>
                </a:cubicBezTo>
                <a:cubicBezTo>
                  <a:pt x="3983633" y="2842617"/>
                  <a:pt x="3981152" y="2842617"/>
                  <a:pt x="3981152" y="2842617"/>
                </a:cubicBezTo>
                <a:cubicBezTo>
                  <a:pt x="3981152" y="2847578"/>
                  <a:pt x="3981152" y="2850059"/>
                  <a:pt x="3981152" y="2850059"/>
                </a:cubicBezTo>
                <a:lnTo>
                  <a:pt x="3988594" y="2842617"/>
                </a:lnTo>
                <a:cubicBezTo>
                  <a:pt x="4003477" y="2847578"/>
                  <a:pt x="4013398" y="2850059"/>
                  <a:pt x="4018359" y="2850059"/>
                </a:cubicBezTo>
                <a:lnTo>
                  <a:pt x="4063008" y="2857500"/>
                </a:lnTo>
                <a:lnTo>
                  <a:pt x="4092773" y="2864941"/>
                </a:lnTo>
                <a:cubicBezTo>
                  <a:pt x="4087812" y="2869902"/>
                  <a:pt x="4087812" y="2877343"/>
                  <a:pt x="4092773" y="2887266"/>
                </a:cubicBezTo>
                <a:lnTo>
                  <a:pt x="4107656" y="2894707"/>
                </a:lnTo>
                <a:cubicBezTo>
                  <a:pt x="4107656" y="2899668"/>
                  <a:pt x="4110137" y="2899668"/>
                  <a:pt x="4115098" y="2894707"/>
                </a:cubicBezTo>
                <a:cubicBezTo>
                  <a:pt x="4120059" y="2889746"/>
                  <a:pt x="4125019" y="2889746"/>
                  <a:pt x="4129980" y="2894707"/>
                </a:cubicBezTo>
                <a:cubicBezTo>
                  <a:pt x="4129980" y="2899668"/>
                  <a:pt x="4131221" y="2902148"/>
                  <a:pt x="4133701" y="2902148"/>
                </a:cubicBezTo>
                <a:cubicBezTo>
                  <a:pt x="4136182" y="2902148"/>
                  <a:pt x="4137422" y="2902148"/>
                  <a:pt x="4137422" y="2902148"/>
                </a:cubicBezTo>
                <a:cubicBezTo>
                  <a:pt x="4137422" y="2902148"/>
                  <a:pt x="4139902" y="2902148"/>
                  <a:pt x="4144863" y="2902148"/>
                </a:cubicBezTo>
                <a:cubicBezTo>
                  <a:pt x="4174629" y="2912070"/>
                  <a:pt x="4194473" y="2917031"/>
                  <a:pt x="4204395" y="2917031"/>
                </a:cubicBezTo>
                <a:cubicBezTo>
                  <a:pt x="4209356" y="2917031"/>
                  <a:pt x="4211836" y="2918271"/>
                  <a:pt x="4211836" y="2920752"/>
                </a:cubicBezTo>
                <a:cubicBezTo>
                  <a:pt x="4211836" y="2923233"/>
                  <a:pt x="4209356" y="2925713"/>
                  <a:pt x="4204395" y="2928193"/>
                </a:cubicBezTo>
                <a:cubicBezTo>
                  <a:pt x="4199434" y="2930674"/>
                  <a:pt x="4191992" y="2930674"/>
                  <a:pt x="4182070" y="2928193"/>
                </a:cubicBezTo>
                <a:cubicBezTo>
                  <a:pt x="4172149" y="2925713"/>
                  <a:pt x="4162226" y="2923233"/>
                  <a:pt x="4152305" y="2920752"/>
                </a:cubicBezTo>
                <a:cubicBezTo>
                  <a:pt x="4142383" y="2918271"/>
                  <a:pt x="4134942" y="2914551"/>
                  <a:pt x="4129980" y="2909590"/>
                </a:cubicBezTo>
                <a:lnTo>
                  <a:pt x="4100215" y="2902148"/>
                </a:lnTo>
                <a:lnTo>
                  <a:pt x="4085332" y="2894707"/>
                </a:lnTo>
                <a:cubicBezTo>
                  <a:pt x="4080371" y="2889746"/>
                  <a:pt x="4072930" y="2887266"/>
                  <a:pt x="4063008" y="2887266"/>
                </a:cubicBezTo>
                <a:cubicBezTo>
                  <a:pt x="4048125" y="2887266"/>
                  <a:pt x="4036963" y="2886025"/>
                  <a:pt x="4029522" y="2883545"/>
                </a:cubicBezTo>
                <a:cubicBezTo>
                  <a:pt x="4022080" y="2881064"/>
                  <a:pt x="4010918" y="2878584"/>
                  <a:pt x="3996035" y="2876103"/>
                </a:cubicBezTo>
                <a:cubicBezTo>
                  <a:pt x="3981152" y="2873623"/>
                  <a:pt x="3971231" y="2869902"/>
                  <a:pt x="3966270" y="2864941"/>
                </a:cubicBezTo>
                <a:cubicBezTo>
                  <a:pt x="3961309" y="2864941"/>
                  <a:pt x="3955107" y="2863701"/>
                  <a:pt x="3947666" y="2861221"/>
                </a:cubicBezTo>
                <a:cubicBezTo>
                  <a:pt x="3940225" y="2858740"/>
                  <a:pt x="3936504" y="2857500"/>
                  <a:pt x="3936504" y="2857500"/>
                </a:cubicBezTo>
                <a:lnTo>
                  <a:pt x="3884414" y="2835176"/>
                </a:lnTo>
                <a:cubicBezTo>
                  <a:pt x="3889375" y="2835176"/>
                  <a:pt x="3889375" y="2832695"/>
                  <a:pt x="3884414" y="2827734"/>
                </a:cubicBezTo>
                <a:lnTo>
                  <a:pt x="3891855" y="2827734"/>
                </a:lnTo>
                <a:lnTo>
                  <a:pt x="3899297" y="2827734"/>
                </a:lnTo>
                <a:close/>
                <a:moveTo>
                  <a:pt x="3676055" y="2820293"/>
                </a:moveTo>
                <a:cubicBezTo>
                  <a:pt x="3676055" y="2820293"/>
                  <a:pt x="3677295" y="2821533"/>
                  <a:pt x="3679775" y="2824014"/>
                </a:cubicBezTo>
                <a:cubicBezTo>
                  <a:pt x="3682256" y="2826494"/>
                  <a:pt x="3685976" y="2827734"/>
                  <a:pt x="3690937" y="2827734"/>
                </a:cubicBezTo>
                <a:lnTo>
                  <a:pt x="3683496" y="2827734"/>
                </a:lnTo>
                <a:cubicBezTo>
                  <a:pt x="3678535" y="2827734"/>
                  <a:pt x="3676055" y="2827734"/>
                  <a:pt x="3676055" y="2827734"/>
                </a:cubicBezTo>
                <a:close/>
                <a:moveTo>
                  <a:pt x="4557861" y="2816572"/>
                </a:moveTo>
                <a:cubicBezTo>
                  <a:pt x="4555381" y="2816572"/>
                  <a:pt x="4554140" y="2817813"/>
                  <a:pt x="4554140" y="2820293"/>
                </a:cubicBezTo>
                <a:cubicBezTo>
                  <a:pt x="4554140" y="2820293"/>
                  <a:pt x="4556620" y="2820293"/>
                  <a:pt x="4561582" y="2820293"/>
                </a:cubicBezTo>
                <a:lnTo>
                  <a:pt x="4569023" y="2820293"/>
                </a:lnTo>
                <a:cubicBezTo>
                  <a:pt x="4564062" y="2817813"/>
                  <a:pt x="4560342" y="2816572"/>
                  <a:pt x="4557861" y="2816572"/>
                </a:cubicBezTo>
                <a:close/>
                <a:moveTo>
                  <a:pt x="5648027" y="2812851"/>
                </a:moveTo>
                <a:lnTo>
                  <a:pt x="5655468" y="2812851"/>
                </a:lnTo>
                <a:lnTo>
                  <a:pt x="5655468" y="2820293"/>
                </a:lnTo>
                <a:cubicBezTo>
                  <a:pt x="5650507" y="2820293"/>
                  <a:pt x="5648027" y="2817812"/>
                  <a:pt x="5648027" y="2812851"/>
                </a:cubicBezTo>
                <a:close/>
                <a:moveTo>
                  <a:pt x="5089922" y="2812851"/>
                </a:moveTo>
                <a:lnTo>
                  <a:pt x="5089922" y="2820293"/>
                </a:lnTo>
                <a:cubicBezTo>
                  <a:pt x="5084960" y="2820293"/>
                  <a:pt x="5082480" y="2820293"/>
                  <a:pt x="5082480" y="2820293"/>
                </a:cubicBezTo>
                <a:close/>
                <a:moveTo>
                  <a:pt x="4955976" y="2812851"/>
                </a:moveTo>
                <a:cubicBezTo>
                  <a:pt x="4960938" y="2812851"/>
                  <a:pt x="4963418" y="2815332"/>
                  <a:pt x="4963418" y="2820293"/>
                </a:cubicBezTo>
                <a:cubicBezTo>
                  <a:pt x="4963418" y="2820293"/>
                  <a:pt x="4962177" y="2820293"/>
                  <a:pt x="4959697" y="2820293"/>
                </a:cubicBezTo>
                <a:cubicBezTo>
                  <a:pt x="4957217" y="2820293"/>
                  <a:pt x="4955976" y="2819053"/>
                  <a:pt x="4955976" y="2816572"/>
                </a:cubicBezTo>
                <a:cubicBezTo>
                  <a:pt x="4955976" y="2814092"/>
                  <a:pt x="4955976" y="2812851"/>
                  <a:pt x="4955976" y="2812851"/>
                </a:cubicBezTo>
                <a:close/>
                <a:moveTo>
                  <a:pt x="4822031" y="2812851"/>
                </a:moveTo>
                <a:cubicBezTo>
                  <a:pt x="4826992" y="2812851"/>
                  <a:pt x="4829472" y="2812851"/>
                  <a:pt x="4829472" y="2812851"/>
                </a:cubicBezTo>
                <a:lnTo>
                  <a:pt x="4829472" y="2820293"/>
                </a:lnTo>
                <a:cubicBezTo>
                  <a:pt x="4829472" y="2820293"/>
                  <a:pt x="4826992" y="2817812"/>
                  <a:pt x="4822031" y="2812851"/>
                </a:cubicBezTo>
                <a:close/>
                <a:moveTo>
                  <a:pt x="4546699" y="2812851"/>
                </a:moveTo>
                <a:cubicBezTo>
                  <a:pt x="4546699" y="2817812"/>
                  <a:pt x="4546699" y="2820293"/>
                  <a:pt x="4546699" y="2820293"/>
                </a:cubicBezTo>
                <a:lnTo>
                  <a:pt x="4554140" y="2812851"/>
                </a:lnTo>
                <a:cubicBezTo>
                  <a:pt x="4549179" y="2812851"/>
                  <a:pt x="4546699" y="2812851"/>
                  <a:pt x="4546699" y="2812851"/>
                </a:cubicBezTo>
                <a:close/>
                <a:moveTo>
                  <a:pt x="3839766" y="2812851"/>
                </a:moveTo>
                <a:cubicBezTo>
                  <a:pt x="3844727" y="2812851"/>
                  <a:pt x="3847207" y="2812851"/>
                  <a:pt x="3847207" y="2812851"/>
                </a:cubicBezTo>
                <a:lnTo>
                  <a:pt x="3854648" y="2820293"/>
                </a:lnTo>
                <a:lnTo>
                  <a:pt x="3839766" y="2820293"/>
                </a:lnTo>
                <a:close/>
                <a:moveTo>
                  <a:pt x="3348633" y="2812851"/>
                </a:moveTo>
                <a:cubicBezTo>
                  <a:pt x="3358555" y="2812851"/>
                  <a:pt x="3370957" y="2816572"/>
                  <a:pt x="3385840" y="2824014"/>
                </a:cubicBezTo>
                <a:cubicBezTo>
                  <a:pt x="3400723" y="2831455"/>
                  <a:pt x="3408164" y="2835176"/>
                  <a:pt x="3408164" y="2835176"/>
                </a:cubicBezTo>
                <a:lnTo>
                  <a:pt x="3363516" y="2827734"/>
                </a:lnTo>
                <a:cubicBezTo>
                  <a:pt x="3353593" y="2817812"/>
                  <a:pt x="3348633" y="2812851"/>
                  <a:pt x="3348633" y="2812851"/>
                </a:cubicBezTo>
                <a:close/>
                <a:moveTo>
                  <a:pt x="5923359" y="2805410"/>
                </a:moveTo>
                <a:cubicBezTo>
                  <a:pt x="5928320" y="2805410"/>
                  <a:pt x="5930801" y="2806650"/>
                  <a:pt x="5930801" y="2809131"/>
                </a:cubicBezTo>
                <a:cubicBezTo>
                  <a:pt x="5930801" y="2811611"/>
                  <a:pt x="5928320" y="2812851"/>
                  <a:pt x="5923359" y="2812851"/>
                </a:cubicBezTo>
                <a:cubicBezTo>
                  <a:pt x="5918398" y="2812851"/>
                  <a:pt x="5915918" y="2811611"/>
                  <a:pt x="5915918" y="2809131"/>
                </a:cubicBezTo>
                <a:cubicBezTo>
                  <a:pt x="5915918" y="2806650"/>
                  <a:pt x="5918398" y="2805410"/>
                  <a:pt x="5923359" y="2805410"/>
                </a:cubicBezTo>
                <a:close/>
                <a:moveTo>
                  <a:pt x="5759648" y="2805410"/>
                </a:moveTo>
                <a:lnTo>
                  <a:pt x="5752207" y="2812851"/>
                </a:lnTo>
                <a:cubicBezTo>
                  <a:pt x="5757168" y="2812851"/>
                  <a:pt x="5759648" y="2812851"/>
                  <a:pt x="5759648" y="2812851"/>
                </a:cubicBezTo>
                <a:close/>
                <a:moveTo>
                  <a:pt x="5268515" y="2805410"/>
                </a:moveTo>
                <a:lnTo>
                  <a:pt x="5268515" y="2812851"/>
                </a:lnTo>
                <a:lnTo>
                  <a:pt x="5275957" y="2805410"/>
                </a:lnTo>
                <a:close/>
                <a:moveTo>
                  <a:pt x="5104804" y="2805410"/>
                </a:moveTo>
                <a:lnTo>
                  <a:pt x="5119687" y="2812851"/>
                </a:lnTo>
                <a:lnTo>
                  <a:pt x="5104804" y="2812851"/>
                </a:lnTo>
                <a:close/>
                <a:moveTo>
                  <a:pt x="4516933" y="2805410"/>
                </a:moveTo>
                <a:lnTo>
                  <a:pt x="4516933" y="2812851"/>
                </a:lnTo>
                <a:lnTo>
                  <a:pt x="4531816" y="2812851"/>
                </a:lnTo>
                <a:cubicBezTo>
                  <a:pt x="4531816" y="2807891"/>
                  <a:pt x="4526855" y="2805410"/>
                  <a:pt x="4516933" y="2805410"/>
                </a:cubicBezTo>
                <a:close/>
                <a:moveTo>
                  <a:pt x="5819179" y="2797969"/>
                </a:moveTo>
                <a:cubicBezTo>
                  <a:pt x="5819179" y="2797969"/>
                  <a:pt x="5819179" y="2800449"/>
                  <a:pt x="5819179" y="2805410"/>
                </a:cubicBezTo>
                <a:lnTo>
                  <a:pt x="5819179" y="2812851"/>
                </a:lnTo>
                <a:cubicBezTo>
                  <a:pt x="5819179" y="2812851"/>
                  <a:pt x="5816699" y="2810371"/>
                  <a:pt x="5811738" y="2805410"/>
                </a:cubicBezTo>
                <a:cubicBezTo>
                  <a:pt x="5811738" y="2800449"/>
                  <a:pt x="5814218" y="2797969"/>
                  <a:pt x="5819179" y="2797969"/>
                </a:cubicBezTo>
                <a:close/>
                <a:moveTo>
                  <a:pt x="4695527" y="2790527"/>
                </a:moveTo>
                <a:cubicBezTo>
                  <a:pt x="4690566" y="2790527"/>
                  <a:pt x="4690566" y="2793008"/>
                  <a:pt x="4695527" y="2797969"/>
                </a:cubicBezTo>
                <a:cubicBezTo>
                  <a:pt x="4700488" y="2802929"/>
                  <a:pt x="4707930" y="2805410"/>
                  <a:pt x="4717851" y="2805410"/>
                </a:cubicBezTo>
                <a:lnTo>
                  <a:pt x="4710410" y="2797969"/>
                </a:lnTo>
                <a:cubicBezTo>
                  <a:pt x="4705449" y="2793008"/>
                  <a:pt x="4700488" y="2790527"/>
                  <a:pt x="4695527" y="2790527"/>
                </a:cubicBezTo>
                <a:close/>
                <a:moveTo>
                  <a:pt x="5709419" y="2785876"/>
                </a:moveTo>
                <a:cubicBezTo>
                  <a:pt x="5708179" y="2785256"/>
                  <a:pt x="5707558" y="2785567"/>
                  <a:pt x="5707558" y="2786807"/>
                </a:cubicBezTo>
                <a:cubicBezTo>
                  <a:pt x="5707558" y="2789287"/>
                  <a:pt x="5710038" y="2793008"/>
                  <a:pt x="5715000" y="2797969"/>
                </a:cubicBezTo>
                <a:lnTo>
                  <a:pt x="5722441" y="2797969"/>
                </a:lnTo>
                <a:lnTo>
                  <a:pt x="5715000" y="2790527"/>
                </a:lnTo>
                <a:cubicBezTo>
                  <a:pt x="5712519" y="2788047"/>
                  <a:pt x="5710659" y="2786497"/>
                  <a:pt x="5709419" y="2785876"/>
                </a:cubicBezTo>
                <a:close/>
                <a:moveTo>
                  <a:pt x="5878711" y="2783086"/>
                </a:moveTo>
                <a:lnTo>
                  <a:pt x="5863828" y="2790527"/>
                </a:lnTo>
                <a:cubicBezTo>
                  <a:pt x="5868789" y="2795488"/>
                  <a:pt x="5873749" y="2795488"/>
                  <a:pt x="5878711" y="2790527"/>
                </a:cubicBezTo>
                <a:cubicBezTo>
                  <a:pt x="5883672" y="2790527"/>
                  <a:pt x="5883672" y="2788047"/>
                  <a:pt x="5878711" y="2783086"/>
                </a:cubicBezTo>
                <a:close/>
                <a:moveTo>
                  <a:pt x="5283398" y="2783086"/>
                </a:moveTo>
                <a:cubicBezTo>
                  <a:pt x="5288359" y="2783086"/>
                  <a:pt x="5290840" y="2785567"/>
                  <a:pt x="5290840" y="2790527"/>
                </a:cubicBezTo>
                <a:cubicBezTo>
                  <a:pt x="5290840" y="2795488"/>
                  <a:pt x="5288359" y="2795488"/>
                  <a:pt x="5283398" y="2790527"/>
                </a:cubicBezTo>
                <a:close/>
                <a:moveTo>
                  <a:pt x="3437930" y="2783086"/>
                </a:moveTo>
                <a:lnTo>
                  <a:pt x="3482578" y="2797969"/>
                </a:lnTo>
                <a:cubicBezTo>
                  <a:pt x="3492500" y="2797969"/>
                  <a:pt x="3499941" y="2800449"/>
                  <a:pt x="3504902" y="2805410"/>
                </a:cubicBezTo>
                <a:cubicBezTo>
                  <a:pt x="3524746" y="2805410"/>
                  <a:pt x="3532187" y="2807891"/>
                  <a:pt x="3527226" y="2812851"/>
                </a:cubicBezTo>
                <a:cubicBezTo>
                  <a:pt x="3527226" y="2817812"/>
                  <a:pt x="3524746" y="2820293"/>
                  <a:pt x="3519785" y="2820293"/>
                </a:cubicBezTo>
                <a:lnTo>
                  <a:pt x="3504902" y="2827734"/>
                </a:lnTo>
                <a:cubicBezTo>
                  <a:pt x="3494980" y="2822774"/>
                  <a:pt x="3485058" y="2817812"/>
                  <a:pt x="3475137" y="2812851"/>
                </a:cubicBezTo>
                <a:cubicBezTo>
                  <a:pt x="3460254" y="2807891"/>
                  <a:pt x="3452812" y="2802929"/>
                  <a:pt x="3452812" y="2797969"/>
                </a:cubicBezTo>
                <a:cubicBezTo>
                  <a:pt x="3452812" y="2793008"/>
                  <a:pt x="3450332" y="2790527"/>
                  <a:pt x="3445371" y="2790527"/>
                </a:cubicBezTo>
                <a:close/>
                <a:moveTo>
                  <a:pt x="4927141" y="2777505"/>
                </a:moveTo>
                <a:lnTo>
                  <a:pt x="4927141" y="2777505"/>
                </a:lnTo>
                <a:lnTo>
                  <a:pt x="4927141" y="2777505"/>
                </a:lnTo>
                <a:close/>
                <a:moveTo>
                  <a:pt x="5677793" y="2775644"/>
                </a:moveTo>
                <a:cubicBezTo>
                  <a:pt x="5672831" y="2775644"/>
                  <a:pt x="5670351" y="2778125"/>
                  <a:pt x="5670351" y="2783086"/>
                </a:cubicBezTo>
                <a:cubicBezTo>
                  <a:pt x="5670351" y="2788047"/>
                  <a:pt x="5672831" y="2790527"/>
                  <a:pt x="5677793" y="2790527"/>
                </a:cubicBezTo>
                <a:cubicBezTo>
                  <a:pt x="5677793" y="2790527"/>
                  <a:pt x="5677793" y="2788047"/>
                  <a:pt x="5677793" y="2783086"/>
                </a:cubicBezTo>
                <a:close/>
                <a:moveTo>
                  <a:pt x="4822031" y="2775644"/>
                </a:moveTo>
                <a:lnTo>
                  <a:pt x="4829472" y="2775644"/>
                </a:lnTo>
                <a:cubicBezTo>
                  <a:pt x="4829472" y="2780605"/>
                  <a:pt x="4829472" y="2785567"/>
                  <a:pt x="4829472" y="2790527"/>
                </a:cubicBezTo>
                <a:lnTo>
                  <a:pt x="4814590" y="2790527"/>
                </a:lnTo>
                <a:lnTo>
                  <a:pt x="4807148" y="2783086"/>
                </a:lnTo>
                <a:lnTo>
                  <a:pt x="4814590" y="2783086"/>
                </a:lnTo>
                <a:cubicBezTo>
                  <a:pt x="4814590" y="2783086"/>
                  <a:pt x="4815830" y="2783086"/>
                  <a:pt x="4818310" y="2783086"/>
                </a:cubicBezTo>
                <a:cubicBezTo>
                  <a:pt x="4820790" y="2783086"/>
                  <a:pt x="4822031" y="2780605"/>
                  <a:pt x="4822031" y="2775644"/>
                </a:cubicBezTo>
                <a:close/>
                <a:moveTo>
                  <a:pt x="4479726" y="2775644"/>
                </a:moveTo>
                <a:cubicBezTo>
                  <a:pt x="4479726" y="2775644"/>
                  <a:pt x="4480967" y="2776884"/>
                  <a:pt x="4483447" y="2779365"/>
                </a:cubicBezTo>
                <a:cubicBezTo>
                  <a:pt x="4485928" y="2781846"/>
                  <a:pt x="4489648" y="2783086"/>
                  <a:pt x="4494609" y="2783086"/>
                </a:cubicBezTo>
                <a:cubicBezTo>
                  <a:pt x="4499570" y="2783086"/>
                  <a:pt x="4504531" y="2783086"/>
                  <a:pt x="4509492" y="2783086"/>
                </a:cubicBezTo>
                <a:cubicBezTo>
                  <a:pt x="4514453" y="2783086"/>
                  <a:pt x="4516933" y="2785567"/>
                  <a:pt x="4516933" y="2790527"/>
                </a:cubicBezTo>
                <a:cubicBezTo>
                  <a:pt x="4521895" y="2805410"/>
                  <a:pt x="4534296" y="2810371"/>
                  <a:pt x="4554140" y="2805410"/>
                </a:cubicBezTo>
                <a:lnTo>
                  <a:pt x="4561582" y="2805410"/>
                </a:lnTo>
                <a:cubicBezTo>
                  <a:pt x="4566543" y="2805410"/>
                  <a:pt x="4573984" y="2807891"/>
                  <a:pt x="4583906" y="2812851"/>
                </a:cubicBezTo>
                <a:cubicBezTo>
                  <a:pt x="4583906" y="2812851"/>
                  <a:pt x="4586386" y="2812851"/>
                  <a:pt x="4591347" y="2812851"/>
                </a:cubicBezTo>
                <a:cubicBezTo>
                  <a:pt x="4596309" y="2812851"/>
                  <a:pt x="4598789" y="2812851"/>
                  <a:pt x="4598789" y="2812851"/>
                </a:cubicBezTo>
                <a:lnTo>
                  <a:pt x="4598789" y="2805410"/>
                </a:lnTo>
                <a:cubicBezTo>
                  <a:pt x="4598789" y="2805410"/>
                  <a:pt x="4596309" y="2805410"/>
                  <a:pt x="4591347" y="2805410"/>
                </a:cubicBezTo>
                <a:cubicBezTo>
                  <a:pt x="4581426" y="2805410"/>
                  <a:pt x="4571503" y="2802929"/>
                  <a:pt x="4561582" y="2797969"/>
                </a:cubicBezTo>
                <a:cubicBezTo>
                  <a:pt x="4551660" y="2793008"/>
                  <a:pt x="4546699" y="2788047"/>
                  <a:pt x="4546699" y="2783086"/>
                </a:cubicBezTo>
                <a:cubicBezTo>
                  <a:pt x="4541738" y="2783086"/>
                  <a:pt x="4539258" y="2783086"/>
                  <a:pt x="4539258" y="2783086"/>
                </a:cubicBezTo>
                <a:cubicBezTo>
                  <a:pt x="4534296" y="2783086"/>
                  <a:pt x="4525615" y="2781846"/>
                  <a:pt x="4513213" y="2779365"/>
                </a:cubicBezTo>
                <a:cubicBezTo>
                  <a:pt x="4500810" y="2776884"/>
                  <a:pt x="4492129" y="2775644"/>
                  <a:pt x="4487168" y="2775644"/>
                </a:cubicBezTo>
                <a:close/>
                <a:moveTo>
                  <a:pt x="4044404" y="2775644"/>
                </a:moveTo>
                <a:cubicBezTo>
                  <a:pt x="4036963" y="2775644"/>
                  <a:pt x="4033242" y="2776884"/>
                  <a:pt x="4033242" y="2779365"/>
                </a:cubicBezTo>
                <a:cubicBezTo>
                  <a:pt x="4033242" y="2781846"/>
                  <a:pt x="4033242" y="2783086"/>
                  <a:pt x="4033242" y="2783086"/>
                </a:cubicBezTo>
                <a:cubicBezTo>
                  <a:pt x="4033242" y="2788047"/>
                  <a:pt x="4045645" y="2790527"/>
                  <a:pt x="4070449" y="2790527"/>
                </a:cubicBezTo>
                <a:lnTo>
                  <a:pt x="4085332" y="2790527"/>
                </a:lnTo>
                <a:cubicBezTo>
                  <a:pt x="4085332" y="2790527"/>
                  <a:pt x="4080371" y="2789287"/>
                  <a:pt x="4070449" y="2786807"/>
                </a:cubicBezTo>
                <a:cubicBezTo>
                  <a:pt x="4060527" y="2784326"/>
                  <a:pt x="4055566" y="2781846"/>
                  <a:pt x="4055566" y="2779365"/>
                </a:cubicBezTo>
                <a:cubicBezTo>
                  <a:pt x="4055566" y="2776884"/>
                  <a:pt x="4051846" y="2775644"/>
                  <a:pt x="4044404" y="2775644"/>
                </a:cubicBezTo>
                <a:close/>
                <a:moveTo>
                  <a:pt x="4933652" y="2775024"/>
                </a:moveTo>
                <a:lnTo>
                  <a:pt x="4933652" y="2775644"/>
                </a:lnTo>
                <a:lnTo>
                  <a:pt x="4927141" y="2777505"/>
                </a:lnTo>
                <a:lnTo>
                  <a:pt x="4929931" y="2775644"/>
                </a:lnTo>
                <a:close/>
                <a:moveTo>
                  <a:pt x="3972781" y="2770994"/>
                </a:moveTo>
                <a:cubicBezTo>
                  <a:pt x="3972160" y="2770373"/>
                  <a:pt x="3971230" y="2770684"/>
                  <a:pt x="3969990" y="2771924"/>
                </a:cubicBezTo>
                <a:cubicBezTo>
                  <a:pt x="3967510" y="2774404"/>
                  <a:pt x="3968750" y="2775644"/>
                  <a:pt x="3973711" y="2775644"/>
                </a:cubicBezTo>
                <a:cubicBezTo>
                  <a:pt x="3973711" y="2773164"/>
                  <a:pt x="3973401" y="2771614"/>
                  <a:pt x="3972781" y="2770994"/>
                </a:cubicBezTo>
                <a:close/>
                <a:moveTo>
                  <a:pt x="5640586" y="2770063"/>
                </a:moveTo>
                <a:cubicBezTo>
                  <a:pt x="5641826" y="2770063"/>
                  <a:pt x="5643066" y="2770684"/>
                  <a:pt x="5644306" y="2771924"/>
                </a:cubicBezTo>
                <a:cubicBezTo>
                  <a:pt x="5646786" y="2774404"/>
                  <a:pt x="5648027" y="2775644"/>
                  <a:pt x="5648027" y="2775644"/>
                </a:cubicBezTo>
                <a:lnTo>
                  <a:pt x="5642446" y="2783086"/>
                </a:lnTo>
                <a:lnTo>
                  <a:pt x="5642446" y="2783086"/>
                </a:lnTo>
                <a:lnTo>
                  <a:pt x="5640586" y="2775644"/>
                </a:lnTo>
                <a:cubicBezTo>
                  <a:pt x="5635624" y="2775644"/>
                  <a:pt x="5634385" y="2774404"/>
                  <a:pt x="5636865" y="2771924"/>
                </a:cubicBezTo>
                <a:cubicBezTo>
                  <a:pt x="5638105" y="2770684"/>
                  <a:pt x="5639346" y="2770063"/>
                  <a:pt x="5640586" y="2770063"/>
                </a:cubicBezTo>
                <a:close/>
                <a:moveTo>
                  <a:pt x="4897375" y="2770063"/>
                </a:moveTo>
                <a:cubicBezTo>
                  <a:pt x="4899235" y="2770063"/>
                  <a:pt x="4901406" y="2770684"/>
                  <a:pt x="4903886" y="2771924"/>
                </a:cubicBezTo>
                <a:cubicBezTo>
                  <a:pt x="4908848" y="2774404"/>
                  <a:pt x="4911328" y="2775644"/>
                  <a:pt x="4911328" y="2775644"/>
                </a:cubicBezTo>
                <a:cubicBezTo>
                  <a:pt x="4911328" y="2779365"/>
                  <a:pt x="4915514" y="2780295"/>
                  <a:pt x="4923885" y="2778435"/>
                </a:cubicBezTo>
                <a:lnTo>
                  <a:pt x="4927141" y="2777505"/>
                </a:lnTo>
                <a:lnTo>
                  <a:pt x="4926211" y="2783086"/>
                </a:lnTo>
                <a:lnTo>
                  <a:pt x="4889004" y="2783086"/>
                </a:lnTo>
                <a:cubicBezTo>
                  <a:pt x="4889004" y="2778125"/>
                  <a:pt x="4890244" y="2774404"/>
                  <a:pt x="4892724" y="2771924"/>
                </a:cubicBezTo>
                <a:cubicBezTo>
                  <a:pt x="4893964" y="2770684"/>
                  <a:pt x="4895514" y="2770063"/>
                  <a:pt x="4897375" y="2770063"/>
                </a:cubicBezTo>
                <a:close/>
                <a:moveTo>
                  <a:pt x="4846645" y="2769062"/>
                </a:moveTo>
                <a:lnTo>
                  <a:pt x="4844355" y="2771924"/>
                </a:lnTo>
                <a:cubicBezTo>
                  <a:pt x="4844355" y="2770684"/>
                  <a:pt x="4844976" y="2769754"/>
                  <a:pt x="4846216" y="2769133"/>
                </a:cubicBezTo>
                <a:close/>
                <a:moveTo>
                  <a:pt x="5871269" y="2768203"/>
                </a:moveTo>
                <a:cubicBezTo>
                  <a:pt x="5866308" y="2773164"/>
                  <a:pt x="5865068" y="2775644"/>
                  <a:pt x="5867549" y="2775644"/>
                </a:cubicBezTo>
                <a:cubicBezTo>
                  <a:pt x="5870029" y="2775644"/>
                  <a:pt x="5876231" y="2778125"/>
                  <a:pt x="5886152" y="2783086"/>
                </a:cubicBezTo>
                <a:lnTo>
                  <a:pt x="5901035" y="2790527"/>
                </a:lnTo>
                <a:lnTo>
                  <a:pt x="5901035" y="2797969"/>
                </a:lnTo>
                <a:cubicBezTo>
                  <a:pt x="5901035" y="2797969"/>
                  <a:pt x="5901035" y="2800449"/>
                  <a:pt x="5901035" y="2805410"/>
                </a:cubicBezTo>
                <a:cubicBezTo>
                  <a:pt x="5901035" y="2805410"/>
                  <a:pt x="5901035" y="2806650"/>
                  <a:pt x="5901035" y="2809131"/>
                </a:cubicBezTo>
                <a:cubicBezTo>
                  <a:pt x="5901035" y="2811611"/>
                  <a:pt x="5903515" y="2815332"/>
                  <a:pt x="5908476" y="2820293"/>
                </a:cubicBezTo>
                <a:lnTo>
                  <a:pt x="5945683" y="2820293"/>
                </a:lnTo>
                <a:lnTo>
                  <a:pt x="5968008" y="2820293"/>
                </a:lnTo>
                <a:cubicBezTo>
                  <a:pt x="5977929" y="2825254"/>
                  <a:pt x="5980410" y="2822774"/>
                  <a:pt x="5975449" y="2812851"/>
                </a:cubicBezTo>
                <a:cubicBezTo>
                  <a:pt x="5970488" y="2807891"/>
                  <a:pt x="5965527" y="2805410"/>
                  <a:pt x="5960566" y="2805410"/>
                </a:cubicBezTo>
                <a:cubicBezTo>
                  <a:pt x="5955605" y="2805410"/>
                  <a:pt x="5951884" y="2804170"/>
                  <a:pt x="5949404" y="2801689"/>
                </a:cubicBezTo>
                <a:cubicBezTo>
                  <a:pt x="5946924" y="2799209"/>
                  <a:pt x="5943203" y="2797969"/>
                  <a:pt x="5938242" y="2797969"/>
                </a:cubicBezTo>
                <a:cubicBezTo>
                  <a:pt x="5933281" y="2797969"/>
                  <a:pt x="5929560" y="2797969"/>
                  <a:pt x="5927080" y="2797969"/>
                </a:cubicBezTo>
                <a:cubicBezTo>
                  <a:pt x="5924600" y="2797969"/>
                  <a:pt x="5920879" y="2795488"/>
                  <a:pt x="5915918" y="2790527"/>
                </a:cubicBezTo>
                <a:lnTo>
                  <a:pt x="5915918" y="2783086"/>
                </a:lnTo>
                <a:lnTo>
                  <a:pt x="5908476" y="2783086"/>
                </a:lnTo>
                <a:cubicBezTo>
                  <a:pt x="5903515" y="2778125"/>
                  <a:pt x="5898555" y="2775644"/>
                  <a:pt x="5893593" y="2775644"/>
                </a:cubicBezTo>
                <a:lnTo>
                  <a:pt x="5878711" y="2768203"/>
                </a:lnTo>
                <a:cubicBezTo>
                  <a:pt x="5878711" y="2768203"/>
                  <a:pt x="5876231" y="2768203"/>
                  <a:pt x="5871269" y="2768203"/>
                </a:cubicBezTo>
                <a:close/>
                <a:moveTo>
                  <a:pt x="3943945" y="2768203"/>
                </a:moveTo>
                <a:lnTo>
                  <a:pt x="3943945" y="2775644"/>
                </a:lnTo>
                <a:cubicBezTo>
                  <a:pt x="3943945" y="2775644"/>
                  <a:pt x="3946426" y="2773164"/>
                  <a:pt x="3951387" y="2768203"/>
                </a:cubicBezTo>
                <a:close/>
                <a:moveTo>
                  <a:pt x="3423047" y="2768203"/>
                </a:moveTo>
                <a:cubicBezTo>
                  <a:pt x="3423047" y="2768203"/>
                  <a:pt x="3425527" y="2770684"/>
                  <a:pt x="3430488" y="2775644"/>
                </a:cubicBezTo>
                <a:lnTo>
                  <a:pt x="3415605" y="2775644"/>
                </a:lnTo>
                <a:cubicBezTo>
                  <a:pt x="3415605" y="2775644"/>
                  <a:pt x="3418086" y="2773164"/>
                  <a:pt x="3423047" y="2768203"/>
                </a:cubicBezTo>
                <a:close/>
                <a:moveTo>
                  <a:pt x="4687155" y="2765878"/>
                </a:moveTo>
                <a:cubicBezTo>
                  <a:pt x="4692737" y="2764947"/>
                  <a:pt x="4695527" y="2768203"/>
                  <a:pt x="4695527" y="2775644"/>
                </a:cubicBezTo>
                <a:cubicBezTo>
                  <a:pt x="4695527" y="2780605"/>
                  <a:pt x="4690566" y="2780605"/>
                  <a:pt x="4680644" y="2775644"/>
                </a:cubicBezTo>
                <a:cubicBezTo>
                  <a:pt x="4675683" y="2770684"/>
                  <a:pt x="4675683" y="2768203"/>
                  <a:pt x="4680644" y="2768203"/>
                </a:cubicBezTo>
                <a:cubicBezTo>
                  <a:pt x="4683124" y="2766963"/>
                  <a:pt x="4685295" y="2766187"/>
                  <a:pt x="4687155" y="2765878"/>
                </a:cubicBezTo>
                <a:close/>
                <a:moveTo>
                  <a:pt x="4777383" y="2764482"/>
                </a:moveTo>
                <a:cubicBezTo>
                  <a:pt x="4777383" y="2766963"/>
                  <a:pt x="4778623" y="2768203"/>
                  <a:pt x="4781103" y="2768203"/>
                </a:cubicBezTo>
                <a:cubicBezTo>
                  <a:pt x="4783583" y="2768203"/>
                  <a:pt x="4784824" y="2770684"/>
                  <a:pt x="4784824" y="2775644"/>
                </a:cubicBezTo>
                <a:lnTo>
                  <a:pt x="4784824" y="2783086"/>
                </a:lnTo>
                <a:cubicBezTo>
                  <a:pt x="4779863" y="2778125"/>
                  <a:pt x="4777383" y="2774404"/>
                  <a:pt x="4777383" y="2771924"/>
                </a:cubicBezTo>
                <a:cubicBezTo>
                  <a:pt x="4777383" y="2770684"/>
                  <a:pt x="4777383" y="2769133"/>
                  <a:pt x="4777383" y="2767273"/>
                </a:cubicBezTo>
                <a:close/>
                <a:moveTo>
                  <a:pt x="4386709" y="2764482"/>
                </a:moveTo>
                <a:cubicBezTo>
                  <a:pt x="4384229" y="2764482"/>
                  <a:pt x="4382988" y="2765722"/>
                  <a:pt x="4382988" y="2768203"/>
                </a:cubicBezTo>
                <a:cubicBezTo>
                  <a:pt x="4382988" y="2768203"/>
                  <a:pt x="4385469" y="2769443"/>
                  <a:pt x="4390430" y="2771924"/>
                </a:cubicBezTo>
                <a:cubicBezTo>
                  <a:pt x="4395391" y="2774404"/>
                  <a:pt x="4400351" y="2775644"/>
                  <a:pt x="4405313" y="2775644"/>
                </a:cubicBezTo>
                <a:lnTo>
                  <a:pt x="4397871" y="2768203"/>
                </a:lnTo>
                <a:cubicBezTo>
                  <a:pt x="4392910" y="2765722"/>
                  <a:pt x="4389189" y="2764482"/>
                  <a:pt x="4386709" y="2764482"/>
                </a:cubicBezTo>
                <a:close/>
                <a:moveTo>
                  <a:pt x="5573613" y="2760762"/>
                </a:moveTo>
                <a:cubicBezTo>
                  <a:pt x="5578574" y="2760762"/>
                  <a:pt x="5579814" y="2762002"/>
                  <a:pt x="5577334" y="2764482"/>
                </a:cubicBezTo>
                <a:cubicBezTo>
                  <a:pt x="5574854" y="2766963"/>
                  <a:pt x="5574854" y="2768203"/>
                  <a:pt x="5577334" y="2768203"/>
                </a:cubicBezTo>
                <a:cubicBezTo>
                  <a:pt x="5579814" y="2768203"/>
                  <a:pt x="5582295" y="2769443"/>
                  <a:pt x="5584775" y="2771924"/>
                </a:cubicBezTo>
                <a:cubicBezTo>
                  <a:pt x="5587255" y="2774404"/>
                  <a:pt x="5588496" y="2778125"/>
                  <a:pt x="5588496" y="2783086"/>
                </a:cubicBezTo>
                <a:cubicBezTo>
                  <a:pt x="5588496" y="2778125"/>
                  <a:pt x="5584775" y="2774404"/>
                  <a:pt x="5577334" y="2771924"/>
                </a:cubicBezTo>
                <a:cubicBezTo>
                  <a:pt x="5569892" y="2769443"/>
                  <a:pt x="5566172" y="2768203"/>
                  <a:pt x="5566172" y="2768203"/>
                </a:cubicBezTo>
                <a:lnTo>
                  <a:pt x="5558730" y="2768203"/>
                </a:lnTo>
                <a:cubicBezTo>
                  <a:pt x="5563692" y="2763242"/>
                  <a:pt x="5568652" y="2760762"/>
                  <a:pt x="5573613" y="2760762"/>
                </a:cubicBezTo>
                <a:close/>
                <a:moveTo>
                  <a:pt x="5275957" y="2760762"/>
                </a:moveTo>
                <a:cubicBezTo>
                  <a:pt x="5275957" y="2760762"/>
                  <a:pt x="5280918" y="2760762"/>
                  <a:pt x="5290840" y="2760762"/>
                </a:cubicBezTo>
                <a:lnTo>
                  <a:pt x="5305722" y="2760762"/>
                </a:lnTo>
                <a:cubicBezTo>
                  <a:pt x="5305722" y="2765722"/>
                  <a:pt x="5303242" y="2768203"/>
                  <a:pt x="5298281" y="2768203"/>
                </a:cubicBezTo>
                <a:lnTo>
                  <a:pt x="5305722" y="2775644"/>
                </a:lnTo>
                <a:lnTo>
                  <a:pt x="5335488" y="2790527"/>
                </a:lnTo>
                <a:cubicBezTo>
                  <a:pt x="5325567" y="2785567"/>
                  <a:pt x="5318125" y="2783086"/>
                  <a:pt x="5313164" y="2783086"/>
                </a:cubicBezTo>
                <a:cubicBezTo>
                  <a:pt x="5298281" y="2773164"/>
                  <a:pt x="5288359" y="2768203"/>
                  <a:pt x="5283398" y="2768203"/>
                </a:cubicBezTo>
                <a:cubicBezTo>
                  <a:pt x="5278437" y="2768203"/>
                  <a:pt x="5275957" y="2765722"/>
                  <a:pt x="5275957" y="2760762"/>
                </a:cubicBezTo>
                <a:close/>
                <a:moveTo>
                  <a:pt x="5238750" y="2760762"/>
                </a:moveTo>
                <a:lnTo>
                  <a:pt x="5261074" y="2768203"/>
                </a:lnTo>
                <a:lnTo>
                  <a:pt x="5238750" y="2768203"/>
                </a:lnTo>
                <a:cubicBezTo>
                  <a:pt x="5233788" y="2768203"/>
                  <a:pt x="5233788" y="2765722"/>
                  <a:pt x="5238750" y="2760762"/>
                </a:cubicBezTo>
                <a:close/>
                <a:moveTo>
                  <a:pt x="4985742" y="2760762"/>
                </a:moveTo>
                <a:cubicBezTo>
                  <a:pt x="4980781" y="2760762"/>
                  <a:pt x="4980781" y="2763242"/>
                  <a:pt x="4985742" y="2768203"/>
                </a:cubicBezTo>
                <a:lnTo>
                  <a:pt x="4993183" y="2760762"/>
                </a:lnTo>
                <a:cubicBezTo>
                  <a:pt x="4993183" y="2760762"/>
                  <a:pt x="4990703" y="2760762"/>
                  <a:pt x="4985742" y="2760762"/>
                </a:cubicBezTo>
                <a:close/>
                <a:moveTo>
                  <a:pt x="5424785" y="2753320"/>
                </a:moveTo>
                <a:lnTo>
                  <a:pt x="5461992" y="2768203"/>
                </a:lnTo>
                <a:cubicBezTo>
                  <a:pt x="5461992" y="2773164"/>
                  <a:pt x="5465713" y="2776884"/>
                  <a:pt x="5473154" y="2779365"/>
                </a:cubicBezTo>
                <a:cubicBezTo>
                  <a:pt x="5480595" y="2781846"/>
                  <a:pt x="5484316" y="2780605"/>
                  <a:pt x="5484316" y="2775644"/>
                </a:cubicBezTo>
                <a:lnTo>
                  <a:pt x="5499199" y="2783086"/>
                </a:lnTo>
                <a:cubicBezTo>
                  <a:pt x="5499199" y="2788047"/>
                  <a:pt x="5500440" y="2790527"/>
                  <a:pt x="5502920" y="2790527"/>
                </a:cubicBezTo>
                <a:cubicBezTo>
                  <a:pt x="5505400" y="2790527"/>
                  <a:pt x="5506640" y="2790527"/>
                  <a:pt x="5506640" y="2790527"/>
                </a:cubicBezTo>
                <a:cubicBezTo>
                  <a:pt x="5511602" y="2785567"/>
                  <a:pt x="5515322" y="2784326"/>
                  <a:pt x="5517802" y="2786807"/>
                </a:cubicBezTo>
                <a:cubicBezTo>
                  <a:pt x="5520283" y="2789287"/>
                  <a:pt x="5524003" y="2790527"/>
                  <a:pt x="5528965" y="2790527"/>
                </a:cubicBezTo>
                <a:lnTo>
                  <a:pt x="5543847" y="2797969"/>
                </a:lnTo>
                <a:lnTo>
                  <a:pt x="5551289" y="2797969"/>
                </a:lnTo>
                <a:cubicBezTo>
                  <a:pt x="5551289" y="2793008"/>
                  <a:pt x="5552529" y="2790527"/>
                  <a:pt x="5555010" y="2790527"/>
                </a:cubicBezTo>
                <a:cubicBezTo>
                  <a:pt x="5557490" y="2790527"/>
                  <a:pt x="5558730" y="2793008"/>
                  <a:pt x="5558730" y="2797969"/>
                </a:cubicBezTo>
                <a:cubicBezTo>
                  <a:pt x="5558730" y="2802929"/>
                  <a:pt x="5566172" y="2805410"/>
                  <a:pt x="5581054" y="2805410"/>
                </a:cubicBezTo>
                <a:cubicBezTo>
                  <a:pt x="5586016" y="2805410"/>
                  <a:pt x="5590976" y="2805410"/>
                  <a:pt x="5595937" y="2805410"/>
                </a:cubicBezTo>
                <a:lnTo>
                  <a:pt x="5610820" y="2812851"/>
                </a:lnTo>
                <a:cubicBezTo>
                  <a:pt x="5615781" y="2812851"/>
                  <a:pt x="5620742" y="2815332"/>
                  <a:pt x="5625703" y="2820293"/>
                </a:cubicBezTo>
                <a:lnTo>
                  <a:pt x="5640586" y="2820293"/>
                </a:lnTo>
                <a:lnTo>
                  <a:pt x="5625703" y="2827734"/>
                </a:lnTo>
                <a:lnTo>
                  <a:pt x="5610820" y="2820293"/>
                </a:lnTo>
                <a:cubicBezTo>
                  <a:pt x="5600899" y="2820293"/>
                  <a:pt x="5594697" y="2819053"/>
                  <a:pt x="5592217" y="2816572"/>
                </a:cubicBezTo>
                <a:cubicBezTo>
                  <a:pt x="5589736" y="2814092"/>
                  <a:pt x="5586016" y="2812851"/>
                  <a:pt x="5581054" y="2812851"/>
                </a:cubicBezTo>
                <a:cubicBezTo>
                  <a:pt x="5581054" y="2817812"/>
                  <a:pt x="5579814" y="2819053"/>
                  <a:pt x="5577334" y="2816572"/>
                </a:cubicBezTo>
                <a:cubicBezTo>
                  <a:pt x="5574854" y="2814092"/>
                  <a:pt x="5572372" y="2812851"/>
                  <a:pt x="5569892" y="2812851"/>
                </a:cubicBezTo>
                <a:cubicBezTo>
                  <a:pt x="5567412" y="2812851"/>
                  <a:pt x="5563692" y="2812851"/>
                  <a:pt x="5558730" y="2812851"/>
                </a:cubicBezTo>
                <a:cubicBezTo>
                  <a:pt x="5553769" y="2812851"/>
                  <a:pt x="5551289" y="2812851"/>
                  <a:pt x="5551289" y="2812851"/>
                </a:cubicBezTo>
                <a:cubicBezTo>
                  <a:pt x="5541367" y="2812851"/>
                  <a:pt x="5531445" y="2810371"/>
                  <a:pt x="5521523" y="2805410"/>
                </a:cubicBezTo>
                <a:cubicBezTo>
                  <a:pt x="5491758" y="2790527"/>
                  <a:pt x="5474395" y="2783086"/>
                  <a:pt x="5469433" y="2783086"/>
                </a:cubicBezTo>
                <a:cubicBezTo>
                  <a:pt x="5469433" y="2783086"/>
                  <a:pt x="5468193" y="2781846"/>
                  <a:pt x="5465713" y="2779365"/>
                </a:cubicBezTo>
                <a:cubicBezTo>
                  <a:pt x="5463233" y="2776884"/>
                  <a:pt x="5459512" y="2775644"/>
                  <a:pt x="5454551" y="2775644"/>
                </a:cubicBezTo>
                <a:cubicBezTo>
                  <a:pt x="5449589" y="2775644"/>
                  <a:pt x="5445868" y="2776884"/>
                  <a:pt x="5443388" y="2779365"/>
                </a:cubicBezTo>
                <a:cubicBezTo>
                  <a:pt x="5440908" y="2781846"/>
                  <a:pt x="5437188" y="2783086"/>
                  <a:pt x="5432226" y="2783086"/>
                </a:cubicBezTo>
                <a:cubicBezTo>
                  <a:pt x="5422305" y="2778125"/>
                  <a:pt x="5417343" y="2778125"/>
                  <a:pt x="5417343" y="2783086"/>
                </a:cubicBezTo>
                <a:cubicBezTo>
                  <a:pt x="5417343" y="2788047"/>
                  <a:pt x="5414863" y="2788047"/>
                  <a:pt x="5409902" y="2783086"/>
                </a:cubicBezTo>
                <a:lnTo>
                  <a:pt x="5409902" y="2775644"/>
                </a:lnTo>
                <a:cubicBezTo>
                  <a:pt x="5409902" y="2775644"/>
                  <a:pt x="5409902" y="2773164"/>
                  <a:pt x="5409902" y="2768203"/>
                </a:cubicBezTo>
                <a:cubicBezTo>
                  <a:pt x="5409902" y="2768203"/>
                  <a:pt x="5411143" y="2768203"/>
                  <a:pt x="5413623" y="2768203"/>
                </a:cubicBezTo>
                <a:cubicBezTo>
                  <a:pt x="5416103" y="2768203"/>
                  <a:pt x="5419824" y="2768203"/>
                  <a:pt x="5424785" y="2768203"/>
                </a:cubicBezTo>
                <a:cubicBezTo>
                  <a:pt x="5424785" y="2768203"/>
                  <a:pt x="5426026" y="2766963"/>
                  <a:pt x="5428506" y="2764482"/>
                </a:cubicBezTo>
                <a:cubicBezTo>
                  <a:pt x="5430986" y="2762002"/>
                  <a:pt x="5429746" y="2760762"/>
                  <a:pt x="5424785" y="2760762"/>
                </a:cubicBezTo>
                <a:close/>
                <a:moveTo>
                  <a:pt x="5253633" y="2753320"/>
                </a:moveTo>
                <a:cubicBezTo>
                  <a:pt x="5253633" y="2753320"/>
                  <a:pt x="5254873" y="2753320"/>
                  <a:pt x="5257353" y="2753320"/>
                </a:cubicBezTo>
                <a:cubicBezTo>
                  <a:pt x="5259833" y="2753320"/>
                  <a:pt x="5261074" y="2755801"/>
                  <a:pt x="5261074" y="2760762"/>
                </a:cubicBezTo>
                <a:lnTo>
                  <a:pt x="5246191" y="2760762"/>
                </a:lnTo>
                <a:close/>
                <a:moveTo>
                  <a:pt x="3735586" y="2753320"/>
                </a:moveTo>
                <a:cubicBezTo>
                  <a:pt x="3740547" y="2753320"/>
                  <a:pt x="3743027" y="2755801"/>
                  <a:pt x="3743027" y="2760762"/>
                </a:cubicBezTo>
                <a:lnTo>
                  <a:pt x="3735586" y="2760762"/>
                </a:lnTo>
                <a:cubicBezTo>
                  <a:pt x="3735586" y="2755801"/>
                  <a:pt x="3735586" y="2753320"/>
                  <a:pt x="3735586" y="2753320"/>
                </a:cubicBezTo>
                <a:close/>
                <a:moveTo>
                  <a:pt x="3147715" y="2753320"/>
                </a:moveTo>
                <a:cubicBezTo>
                  <a:pt x="3147715" y="2753320"/>
                  <a:pt x="3152675" y="2754560"/>
                  <a:pt x="3162598" y="2757041"/>
                </a:cubicBezTo>
                <a:cubicBezTo>
                  <a:pt x="3172520" y="2759522"/>
                  <a:pt x="3177480" y="2763242"/>
                  <a:pt x="3177480" y="2768203"/>
                </a:cubicBezTo>
                <a:cubicBezTo>
                  <a:pt x="3167558" y="2763242"/>
                  <a:pt x="3161358" y="2760762"/>
                  <a:pt x="3158877" y="2760762"/>
                </a:cubicBezTo>
                <a:cubicBezTo>
                  <a:pt x="3156396" y="2760762"/>
                  <a:pt x="3153916" y="2759522"/>
                  <a:pt x="3151435" y="2757041"/>
                </a:cubicBezTo>
                <a:cubicBezTo>
                  <a:pt x="3148955" y="2754560"/>
                  <a:pt x="3147715" y="2753320"/>
                  <a:pt x="3147715" y="2753320"/>
                </a:cubicBezTo>
                <a:close/>
                <a:moveTo>
                  <a:pt x="6578203" y="2745879"/>
                </a:moveTo>
                <a:lnTo>
                  <a:pt x="6578203" y="2753320"/>
                </a:lnTo>
                <a:cubicBezTo>
                  <a:pt x="6578203" y="2753320"/>
                  <a:pt x="6575723" y="2753320"/>
                  <a:pt x="6570761" y="2753320"/>
                </a:cubicBezTo>
                <a:cubicBezTo>
                  <a:pt x="6570761" y="2748359"/>
                  <a:pt x="6573241" y="2745879"/>
                  <a:pt x="6578203" y="2745879"/>
                </a:cubicBezTo>
                <a:close/>
                <a:moveTo>
                  <a:pt x="5975449" y="2745879"/>
                </a:moveTo>
                <a:cubicBezTo>
                  <a:pt x="5980410" y="2745879"/>
                  <a:pt x="5982890" y="2745879"/>
                  <a:pt x="5982890" y="2745879"/>
                </a:cubicBezTo>
                <a:cubicBezTo>
                  <a:pt x="5982890" y="2745879"/>
                  <a:pt x="5982890" y="2748359"/>
                  <a:pt x="5982890" y="2753320"/>
                </a:cubicBezTo>
                <a:cubicBezTo>
                  <a:pt x="5977929" y="2753320"/>
                  <a:pt x="5974208" y="2752080"/>
                  <a:pt x="5971728" y="2749600"/>
                </a:cubicBezTo>
                <a:cubicBezTo>
                  <a:pt x="5969248" y="2747119"/>
                  <a:pt x="5970488" y="2745879"/>
                  <a:pt x="5975449" y="2745879"/>
                </a:cubicBezTo>
                <a:close/>
                <a:moveTo>
                  <a:pt x="5328047" y="2745879"/>
                </a:moveTo>
                <a:lnTo>
                  <a:pt x="5335488" y="2753320"/>
                </a:lnTo>
                <a:cubicBezTo>
                  <a:pt x="5335488" y="2753320"/>
                  <a:pt x="5333008" y="2753320"/>
                  <a:pt x="5328047" y="2753320"/>
                </a:cubicBezTo>
                <a:close/>
                <a:moveTo>
                  <a:pt x="5194101" y="2745879"/>
                </a:moveTo>
                <a:cubicBezTo>
                  <a:pt x="5199063" y="2745879"/>
                  <a:pt x="5201543" y="2745879"/>
                  <a:pt x="5201543" y="2745879"/>
                </a:cubicBezTo>
                <a:lnTo>
                  <a:pt x="5208984" y="2745879"/>
                </a:lnTo>
                <a:lnTo>
                  <a:pt x="5208984" y="2760762"/>
                </a:lnTo>
                <a:cubicBezTo>
                  <a:pt x="5204023" y="2755801"/>
                  <a:pt x="5199063" y="2753320"/>
                  <a:pt x="5194101" y="2753320"/>
                </a:cubicBezTo>
                <a:lnTo>
                  <a:pt x="5186660" y="2753320"/>
                </a:lnTo>
                <a:cubicBezTo>
                  <a:pt x="5186660" y="2748359"/>
                  <a:pt x="5189140" y="2745879"/>
                  <a:pt x="5194101" y="2745879"/>
                </a:cubicBezTo>
                <a:close/>
                <a:moveTo>
                  <a:pt x="4271367" y="2745879"/>
                </a:moveTo>
                <a:lnTo>
                  <a:pt x="4286250" y="2753320"/>
                </a:lnTo>
                <a:cubicBezTo>
                  <a:pt x="4291211" y="2753320"/>
                  <a:pt x="4294932" y="2753320"/>
                  <a:pt x="4297412" y="2753320"/>
                </a:cubicBezTo>
                <a:cubicBezTo>
                  <a:pt x="4299893" y="2753320"/>
                  <a:pt x="4301133" y="2755801"/>
                  <a:pt x="4301133" y="2760762"/>
                </a:cubicBezTo>
                <a:lnTo>
                  <a:pt x="4316016" y="2760762"/>
                </a:lnTo>
                <a:cubicBezTo>
                  <a:pt x="4316016" y="2765722"/>
                  <a:pt x="4330898" y="2770684"/>
                  <a:pt x="4360664" y="2775644"/>
                </a:cubicBezTo>
                <a:cubicBezTo>
                  <a:pt x="4360664" y="2775644"/>
                  <a:pt x="4363144" y="2775644"/>
                  <a:pt x="4368105" y="2775644"/>
                </a:cubicBezTo>
                <a:cubicBezTo>
                  <a:pt x="4373067" y="2775644"/>
                  <a:pt x="4375547" y="2776884"/>
                  <a:pt x="4375547" y="2779365"/>
                </a:cubicBezTo>
                <a:cubicBezTo>
                  <a:pt x="4375547" y="2781846"/>
                  <a:pt x="4376787" y="2783086"/>
                  <a:pt x="4379268" y="2783086"/>
                </a:cubicBezTo>
                <a:cubicBezTo>
                  <a:pt x="4381748" y="2783086"/>
                  <a:pt x="4385469" y="2783086"/>
                  <a:pt x="4390430" y="2783086"/>
                </a:cubicBezTo>
                <a:cubicBezTo>
                  <a:pt x="4405313" y="2788047"/>
                  <a:pt x="4422676" y="2793008"/>
                  <a:pt x="4442519" y="2797969"/>
                </a:cubicBezTo>
                <a:cubicBezTo>
                  <a:pt x="4472285" y="2807891"/>
                  <a:pt x="4487168" y="2810371"/>
                  <a:pt x="4487168" y="2805410"/>
                </a:cubicBezTo>
                <a:cubicBezTo>
                  <a:pt x="4487168" y="2800449"/>
                  <a:pt x="4485928" y="2797969"/>
                  <a:pt x="4483447" y="2797969"/>
                </a:cubicBezTo>
                <a:cubicBezTo>
                  <a:pt x="4480967" y="2797969"/>
                  <a:pt x="4479726" y="2796729"/>
                  <a:pt x="4479726" y="2794248"/>
                </a:cubicBezTo>
                <a:cubicBezTo>
                  <a:pt x="4479726" y="2791767"/>
                  <a:pt x="4477246" y="2793008"/>
                  <a:pt x="4472285" y="2797969"/>
                </a:cubicBezTo>
                <a:lnTo>
                  <a:pt x="4464843" y="2797969"/>
                </a:lnTo>
                <a:lnTo>
                  <a:pt x="4457402" y="2790527"/>
                </a:lnTo>
                <a:cubicBezTo>
                  <a:pt x="4452441" y="2795488"/>
                  <a:pt x="4447481" y="2796729"/>
                  <a:pt x="4442519" y="2794248"/>
                </a:cubicBezTo>
                <a:cubicBezTo>
                  <a:pt x="4437559" y="2791767"/>
                  <a:pt x="4432598" y="2790527"/>
                  <a:pt x="4427636" y="2790527"/>
                </a:cubicBezTo>
                <a:cubicBezTo>
                  <a:pt x="4402832" y="2785567"/>
                  <a:pt x="4385469" y="2778125"/>
                  <a:pt x="4375547" y="2768203"/>
                </a:cubicBezTo>
                <a:lnTo>
                  <a:pt x="4375547" y="2760762"/>
                </a:lnTo>
                <a:lnTo>
                  <a:pt x="4368105" y="2760762"/>
                </a:lnTo>
                <a:cubicBezTo>
                  <a:pt x="4373067" y="2765722"/>
                  <a:pt x="4375547" y="2768203"/>
                  <a:pt x="4375547" y="2768203"/>
                </a:cubicBezTo>
                <a:cubicBezTo>
                  <a:pt x="4370586" y="2768203"/>
                  <a:pt x="4363144" y="2765722"/>
                  <a:pt x="4353223" y="2760762"/>
                </a:cubicBezTo>
                <a:cubicBezTo>
                  <a:pt x="4358184" y="2760762"/>
                  <a:pt x="4360664" y="2760762"/>
                  <a:pt x="4360664" y="2760762"/>
                </a:cubicBezTo>
                <a:lnTo>
                  <a:pt x="4360664" y="2753320"/>
                </a:lnTo>
                <a:cubicBezTo>
                  <a:pt x="4360664" y="2753320"/>
                  <a:pt x="4359424" y="2753320"/>
                  <a:pt x="4356943" y="2753320"/>
                </a:cubicBezTo>
                <a:cubicBezTo>
                  <a:pt x="4354463" y="2753320"/>
                  <a:pt x="4353223" y="2755801"/>
                  <a:pt x="4353223" y="2760762"/>
                </a:cubicBezTo>
                <a:lnTo>
                  <a:pt x="4316016" y="2760762"/>
                </a:lnTo>
                <a:lnTo>
                  <a:pt x="4293691" y="2745879"/>
                </a:lnTo>
                <a:cubicBezTo>
                  <a:pt x="4283770" y="2745879"/>
                  <a:pt x="4277568" y="2745879"/>
                  <a:pt x="4275088" y="2745879"/>
                </a:cubicBezTo>
                <a:cubicBezTo>
                  <a:pt x="4272608" y="2745879"/>
                  <a:pt x="4271367" y="2745879"/>
                  <a:pt x="4271367" y="2745879"/>
                </a:cubicBezTo>
                <a:close/>
                <a:moveTo>
                  <a:pt x="3437930" y="2745879"/>
                </a:moveTo>
                <a:lnTo>
                  <a:pt x="3437930" y="2753320"/>
                </a:lnTo>
                <a:lnTo>
                  <a:pt x="3445371" y="2753320"/>
                </a:lnTo>
                <a:cubicBezTo>
                  <a:pt x="3445371" y="2753320"/>
                  <a:pt x="3442891" y="2750840"/>
                  <a:pt x="3437930" y="2745879"/>
                </a:cubicBezTo>
                <a:close/>
                <a:moveTo>
                  <a:pt x="6079629" y="2738437"/>
                </a:moveTo>
                <a:cubicBezTo>
                  <a:pt x="6079629" y="2743398"/>
                  <a:pt x="6079629" y="2745879"/>
                  <a:pt x="6079629" y="2745879"/>
                </a:cubicBezTo>
                <a:lnTo>
                  <a:pt x="6072187" y="2745879"/>
                </a:lnTo>
                <a:close/>
                <a:moveTo>
                  <a:pt x="5953125" y="2738437"/>
                </a:moveTo>
                <a:lnTo>
                  <a:pt x="5960566" y="2738437"/>
                </a:lnTo>
                <a:cubicBezTo>
                  <a:pt x="5960566" y="2738437"/>
                  <a:pt x="5961807" y="2738437"/>
                  <a:pt x="5964287" y="2738437"/>
                </a:cubicBezTo>
                <a:cubicBezTo>
                  <a:pt x="5966767" y="2738437"/>
                  <a:pt x="5965527" y="2740918"/>
                  <a:pt x="5960566" y="2745879"/>
                </a:cubicBezTo>
                <a:cubicBezTo>
                  <a:pt x="5960566" y="2740918"/>
                  <a:pt x="5958086" y="2738437"/>
                  <a:pt x="5953125" y="2738437"/>
                </a:cubicBezTo>
                <a:close/>
                <a:moveTo>
                  <a:pt x="5640586" y="2738437"/>
                </a:moveTo>
                <a:lnTo>
                  <a:pt x="5648027" y="2738437"/>
                </a:lnTo>
                <a:lnTo>
                  <a:pt x="5648027" y="2745879"/>
                </a:lnTo>
                <a:close/>
                <a:moveTo>
                  <a:pt x="5335488" y="2738437"/>
                </a:moveTo>
                <a:lnTo>
                  <a:pt x="5342929" y="2738437"/>
                </a:lnTo>
                <a:lnTo>
                  <a:pt x="5342929" y="2745879"/>
                </a:lnTo>
                <a:close/>
                <a:moveTo>
                  <a:pt x="5008066" y="2738437"/>
                </a:moveTo>
                <a:lnTo>
                  <a:pt x="5000625" y="2745879"/>
                </a:lnTo>
                <a:cubicBezTo>
                  <a:pt x="5005586" y="2745879"/>
                  <a:pt x="5008066" y="2745879"/>
                  <a:pt x="5008066" y="2745879"/>
                </a:cubicBezTo>
                <a:cubicBezTo>
                  <a:pt x="5008066" y="2740918"/>
                  <a:pt x="5008066" y="2738437"/>
                  <a:pt x="5008066" y="2738437"/>
                </a:cubicBezTo>
                <a:close/>
                <a:moveTo>
                  <a:pt x="4401592" y="2738437"/>
                </a:moveTo>
                <a:cubicBezTo>
                  <a:pt x="4394150" y="2738437"/>
                  <a:pt x="4390430" y="2740918"/>
                  <a:pt x="4390430" y="2745879"/>
                </a:cubicBezTo>
                <a:lnTo>
                  <a:pt x="4397871" y="2753320"/>
                </a:lnTo>
                <a:cubicBezTo>
                  <a:pt x="4402832" y="2753320"/>
                  <a:pt x="4407793" y="2753320"/>
                  <a:pt x="4412754" y="2753320"/>
                </a:cubicBezTo>
                <a:cubicBezTo>
                  <a:pt x="4417715" y="2748359"/>
                  <a:pt x="4418955" y="2744639"/>
                  <a:pt x="4416474" y="2742158"/>
                </a:cubicBezTo>
                <a:cubicBezTo>
                  <a:pt x="4413994" y="2739677"/>
                  <a:pt x="4409033" y="2738437"/>
                  <a:pt x="4401592" y="2738437"/>
                </a:cubicBezTo>
                <a:close/>
                <a:moveTo>
                  <a:pt x="3772793" y="2738437"/>
                </a:moveTo>
                <a:cubicBezTo>
                  <a:pt x="3782715" y="2738437"/>
                  <a:pt x="3787676" y="2739677"/>
                  <a:pt x="3787676" y="2742158"/>
                </a:cubicBezTo>
                <a:cubicBezTo>
                  <a:pt x="3787676" y="2744639"/>
                  <a:pt x="3790156" y="2745879"/>
                  <a:pt x="3795117" y="2745879"/>
                </a:cubicBezTo>
                <a:lnTo>
                  <a:pt x="3765352" y="2745879"/>
                </a:lnTo>
                <a:close/>
                <a:moveTo>
                  <a:pt x="3743027" y="2738437"/>
                </a:moveTo>
                <a:lnTo>
                  <a:pt x="3750469" y="2738437"/>
                </a:lnTo>
                <a:lnTo>
                  <a:pt x="3743027" y="2745879"/>
                </a:lnTo>
                <a:cubicBezTo>
                  <a:pt x="3738066" y="2745879"/>
                  <a:pt x="3735586" y="2744639"/>
                  <a:pt x="3735586" y="2742158"/>
                </a:cubicBezTo>
                <a:cubicBezTo>
                  <a:pt x="3735586" y="2739677"/>
                  <a:pt x="3738066" y="2738437"/>
                  <a:pt x="3743027" y="2738437"/>
                </a:cubicBezTo>
                <a:close/>
                <a:moveTo>
                  <a:pt x="3646289" y="2738437"/>
                </a:moveTo>
                <a:lnTo>
                  <a:pt x="3653730" y="2745879"/>
                </a:lnTo>
                <a:cubicBezTo>
                  <a:pt x="3648769" y="2745879"/>
                  <a:pt x="3646289" y="2745879"/>
                  <a:pt x="3646289" y="2745879"/>
                </a:cubicBezTo>
                <a:cubicBezTo>
                  <a:pt x="3646289" y="2740918"/>
                  <a:pt x="3646289" y="2738437"/>
                  <a:pt x="3646289" y="2738437"/>
                </a:cubicBezTo>
                <a:close/>
                <a:moveTo>
                  <a:pt x="3436069" y="2736345"/>
                </a:moveTo>
                <a:cubicBezTo>
                  <a:pt x="3447231" y="2735879"/>
                  <a:pt x="3452812" y="2740298"/>
                  <a:pt x="3452812" y="2749600"/>
                </a:cubicBezTo>
                <a:cubicBezTo>
                  <a:pt x="3452812" y="2762002"/>
                  <a:pt x="3460254" y="2765722"/>
                  <a:pt x="3475137" y="2760762"/>
                </a:cubicBezTo>
                <a:cubicBezTo>
                  <a:pt x="3480098" y="2755801"/>
                  <a:pt x="3494980" y="2755801"/>
                  <a:pt x="3519785" y="2760762"/>
                </a:cubicBezTo>
                <a:cubicBezTo>
                  <a:pt x="3534668" y="2770684"/>
                  <a:pt x="3549551" y="2778125"/>
                  <a:pt x="3564433" y="2783086"/>
                </a:cubicBezTo>
                <a:lnTo>
                  <a:pt x="3594199" y="2797969"/>
                </a:lnTo>
                <a:lnTo>
                  <a:pt x="3616523" y="2805410"/>
                </a:lnTo>
                <a:cubicBezTo>
                  <a:pt x="3651250" y="2805410"/>
                  <a:pt x="3668613" y="2810371"/>
                  <a:pt x="3668613" y="2820293"/>
                </a:cubicBezTo>
                <a:cubicBezTo>
                  <a:pt x="3668613" y="2825254"/>
                  <a:pt x="3648769" y="2822774"/>
                  <a:pt x="3609082" y="2812851"/>
                </a:cubicBezTo>
                <a:cubicBezTo>
                  <a:pt x="3514824" y="2783086"/>
                  <a:pt x="3460254" y="2768203"/>
                  <a:pt x="3445371" y="2768203"/>
                </a:cubicBezTo>
                <a:cubicBezTo>
                  <a:pt x="3425527" y="2768203"/>
                  <a:pt x="3415605" y="2763242"/>
                  <a:pt x="3415605" y="2753320"/>
                </a:cubicBezTo>
                <a:cubicBezTo>
                  <a:pt x="3410645" y="2753320"/>
                  <a:pt x="3408164" y="2753320"/>
                  <a:pt x="3408164" y="2753320"/>
                </a:cubicBezTo>
                <a:cubicBezTo>
                  <a:pt x="3403203" y="2753320"/>
                  <a:pt x="3400723" y="2750840"/>
                  <a:pt x="3400723" y="2745879"/>
                </a:cubicBezTo>
                <a:lnTo>
                  <a:pt x="3408164" y="2745879"/>
                </a:lnTo>
                <a:cubicBezTo>
                  <a:pt x="3413125" y="2745879"/>
                  <a:pt x="3418086" y="2743398"/>
                  <a:pt x="3423047" y="2738437"/>
                </a:cubicBezTo>
                <a:cubicBezTo>
                  <a:pt x="3428008" y="2737197"/>
                  <a:pt x="3432349" y="2736500"/>
                  <a:pt x="3436069" y="2736345"/>
                </a:cubicBezTo>
                <a:close/>
                <a:moveTo>
                  <a:pt x="5685234" y="2730996"/>
                </a:moveTo>
                <a:lnTo>
                  <a:pt x="5692676" y="2738437"/>
                </a:lnTo>
                <a:cubicBezTo>
                  <a:pt x="5692676" y="2738437"/>
                  <a:pt x="5690195" y="2738437"/>
                  <a:pt x="5685234" y="2738437"/>
                </a:cubicBezTo>
                <a:close/>
                <a:moveTo>
                  <a:pt x="5573613" y="2730996"/>
                </a:moveTo>
                <a:lnTo>
                  <a:pt x="5581054" y="2730996"/>
                </a:lnTo>
                <a:cubicBezTo>
                  <a:pt x="5581054" y="2735957"/>
                  <a:pt x="5578574" y="2738437"/>
                  <a:pt x="5573613" y="2738437"/>
                </a:cubicBezTo>
                <a:cubicBezTo>
                  <a:pt x="5573613" y="2743398"/>
                  <a:pt x="5574854" y="2745879"/>
                  <a:pt x="5577334" y="2745879"/>
                </a:cubicBezTo>
                <a:cubicBezTo>
                  <a:pt x="5579814" y="2745879"/>
                  <a:pt x="5583535" y="2745879"/>
                  <a:pt x="5588496" y="2745879"/>
                </a:cubicBezTo>
                <a:cubicBezTo>
                  <a:pt x="5593457" y="2745879"/>
                  <a:pt x="5598417" y="2747119"/>
                  <a:pt x="5603379" y="2749600"/>
                </a:cubicBezTo>
                <a:cubicBezTo>
                  <a:pt x="5608340" y="2752080"/>
                  <a:pt x="5610820" y="2753320"/>
                  <a:pt x="5610820" y="2753320"/>
                </a:cubicBezTo>
                <a:lnTo>
                  <a:pt x="5603379" y="2760762"/>
                </a:lnTo>
                <a:lnTo>
                  <a:pt x="5588496" y="2753320"/>
                </a:lnTo>
                <a:cubicBezTo>
                  <a:pt x="5573613" y="2753320"/>
                  <a:pt x="5563692" y="2753320"/>
                  <a:pt x="5558730" y="2753320"/>
                </a:cubicBezTo>
                <a:lnTo>
                  <a:pt x="5558730" y="2745879"/>
                </a:lnTo>
                <a:lnTo>
                  <a:pt x="5566172" y="2738437"/>
                </a:lnTo>
                <a:cubicBezTo>
                  <a:pt x="5566172" y="2738437"/>
                  <a:pt x="5568652" y="2735957"/>
                  <a:pt x="5573613" y="2730996"/>
                </a:cubicBezTo>
                <a:close/>
                <a:moveTo>
                  <a:pt x="5521523" y="2730996"/>
                </a:moveTo>
                <a:cubicBezTo>
                  <a:pt x="5531445" y="2735957"/>
                  <a:pt x="5537647" y="2738437"/>
                  <a:pt x="5540127" y="2738437"/>
                </a:cubicBezTo>
                <a:cubicBezTo>
                  <a:pt x="5542607" y="2738437"/>
                  <a:pt x="5543847" y="2740918"/>
                  <a:pt x="5543847" y="2745879"/>
                </a:cubicBezTo>
                <a:lnTo>
                  <a:pt x="5528965" y="2738437"/>
                </a:lnTo>
                <a:close/>
                <a:moveTo>
                  <a:pt x="4747617" y="2730996"/>
                </a:moveTo>
                <a:lnTo>
                  <a:pt x="4740176" y="2753320"/>
                </a:lnTo>
                <a:lnTo>
                  <a:pt x="4747617" y="2760762"/>
                </a:lnTo>
                <a:cubicBezTo>
                  <a:pt x="4747617" y="2755801"/>
                  <a:pt x="4750097" y="2753320"/>
                  <a:pt x="4755058" y="2753320"/>
                </a:cubicBezTo>
                <a:cubicBezTo>
                  <a:pt x="4755058" y="2748359"/>
                  <a:pt x="4755058" y="2743398"/>
                  <a:pt x="4755058" y="2738437"/>
                </a:cubicBezTo>
                <a:cubicBezTo>
                  <a:pt x="4750097" y="2738437"/>
                  <a:pt x="4747617" y="2735957"/>
                  <a:pt x="4747617" y="2730996"/>
                </a:cubicBezTo>
                <a:close/>
                <a:moveTo>
                  <a:pt x="4368105" y="2730996"/>
                </a:moveTo>
                <a:cubicBezTo>
                  <a:pt x="4368105" y="2735957"/>
                  <a:pt x="4369346" y="2739677"/>
                  <a:pt x="4371826" y="2742158"/>
                </a:cubicBezTo>
                <a:cubicBezTo>
                  <a:pt x="4374307" y="2744639"/>
                  <a:pt x="4375547" y="2744639"/>
                  <a:pt x="4375547" y="2742158"/>
                </a:cubicBezTo>
                <a:cubicBezTo>
                  <a:pt x="4375547" y="2739677"/>
                  <a:pt x="4375547" y="2735957"/>
                  <a:pt x="4375547" y="2730996"/>
                </a:cubicBezTo>
                <a:cubicBezTo>
                  <a:pt x="4375547" y="2730996"/>
                  <a:pt x="4373067" y="2730996"/>
                  <a:pt x="4368105" y="2730996"/>
                </a:cubicBezTo>
                <a:close/>
                <a:moveTo>
                  <a:pt x="5711744" y="2728671"/>
                </a:moveTo>
                <a:cubicBezTo>
                  <a:pt x="5712674" y="2728980"/>
                  <a:pt x="5713760" y="2729756"/>
                  <a:pt x="5715000" y="2730996"/>
                </a:cubicBezTo>
                <a:lnTo>
                  <a:pt x="5729883" y="2738437"/>
                </a:lnTo>
                <a:cubicBezTo>
                  <a:pt x="5734844" y="2738437"/>
                  <a:pt x="5738565" y="2738437"/>
                  <a:pt x="5741045" y="2738437"/>
                </a:cubicBezTo>
                <a:cubicBezTo>
                  <a:pt x="5743525" y="2738437"/>
                  <a:pt x="5744765" y="2738437"/>
                  <a:pt x="5744765" y="2738437"/>
                </a:cubicBezTo>
                <a:cubicBezTo>
                  <a:pt x="5744765" y="2743398"/>
                  <a:pt x="5747245" y="2745879"/>
                  <a:pt x="5752207" y="2745879"/>
                </a:cubicBezTo>
                <a:cubicBezTo>
                  <a:pt x="5757168" y="2745879"/>
                  <a:pt x="5759648" y="2743398"/>
                  <a:pt x="5759648" y="2738437"/>
                </a:cubicBezTo>
                <a:lnTo>
                  <a:pt x="5767090" y="2738437"/>
                </a:lnTo>
                <a:lnTo>
                  <a:pt x="5774531" y="2745879"/>
                </a:lnTo>
                <a:lnTo>
                  <a:pt x="5781972" y="2745879"/>
                </a:lnTo>
                <a:cubicBezTo>
                  <a:pt x="5781972" y="2750840"/>
                  <a:pt x="5784452" y="2753320"/>
                  <a:pt x="5789414" y="2753320"/>
                </a:cubicBezTo>
                <a:cubicBezTo>
                  <a:pt x="5794375" y="2753320"/>
                  <a:pt x="5796855" y="2755801"/>
                  <a:pt x="5796855" y="2760762"/>
                </a:cubicBezTo>
                <a:cubicBezTo>
                  <a:pt x="5796855" y="2765722"/>
                  <a:pt x="5799335" y="2768203"/>
                  <a:pt x="5804297" y="2768203"/>
                </a:cubicBezTo>
                <a:cubicBezTo>
                  <a:pt x="5809258" y="2768203"/>
                  <a:pt x="5809258" y="2765722"/>
                  <a:pt x="5804297" y="2760762"/>
                </a:cubicBezTo>
                <a:lnTo>
                  <a:pt x="5811738" y="2760762"/>
                </a:lnTo>
                <a:cubicBezTo>
                  <a:pt x="5816699" y="2765722"/>
                  <a:pt x="5819179" y="2768203"/>
                  <a:pt x="5819179" y="2768203"/>
                </a:cubicBezTo>
                <a:cubicBezTo>
                  <a:pt x="5819179" y="2773164"/>
                  <a:pt x="5819179" y="2775644"/>
                  <a:pt x="5819179" y="2775644"/>
                </a:cubicBezTo>
                <a:cubicBezTo>
                  <a:pt x="5819179" y="2775644"/>
                  <a:pt x="5821660" y="2775644"/>
                  <a:pt x="5826621" y="2775644"/>
                </a:cubicBezTo>
                <a:cubicBezTo>
                  <a:pt x="5826621" y="2775644"/>
                  <a:pt x="5826621" y="2776884"/>
                  <a:pt x="5826621" y="2779365"/>
                </a:cubicBezTo>
                <a:cubicBezTo>
                  <a:pt x="5826621" y="2781846"/>
                  <a:pt x="5825380" y="2783086"/>
                  <a:pt x="5822900" y="2783086"/>
                </a:cubicBezTo>
                <a:cubicBezTo>
                  <a:pt x="5820420" y="2783086"/>
                  <a:pt x="5819179" y="2783086"/>
                  <a:pt x="5819179" y="2783086"/>
                </a:cubicBezTo>
                <a:cubicBezTo>
                  <a:pt x="5819179" y="2783086"/>
                  <a:pt x="5816699" y="2785567"/>
                  <a:pt x="5811738" y="2790527"/>
                </a:cubicBezTo>
                <a:lnTo>
                  <a:pt x="5804297" y="2783086"/>
                </a:lnTo>
                <a:cubicBezTo>
                  <a:pt x="5789414" y="2763242"/>
                  <a:pt x="5781972" y="2755801"/>
                  <a:pt x="5781972" y="2760762"/>
                </a:cubicBezTo>
                <a:cubicBezTo>
                  <a:pt x="5781972" y="2765722"/>
                  <a:pt x="5784452" y="2768203"/>
                  <a:pt x="5789414" y="2768203"/>
                </a:cubicBezTo>
                <a:cubicBezTo>
                  <a:pt x="5784452" y="2768203"/>
                  <a:pt x="5779492" y="2768203"/>
                  <a:pt x="5774531" y="2768203"/>
                </a:cubicBezTo>
                <a:lnTo>
                  <a:pt x="5767090" y="2775644"/>
                </a:lnTo>
                <a:cubicBezTo>
                  <a:pt x="5772051" y="2775644"/>
                  <a:pt x="5774531" y="2776884"/>
                  <a:pt x="5774531" y="2779365"/>
                </a:cubicBezTo>
                <a:cubicBezTo>
                  <a:pt x="5774531" y="2781846"/>
                  <a:pt x="5772051" y="2785567"/>
                  <a:pt x="5767090" y="2790527"/>
                </a:cubicBezTo>
                <a:lnTo>
                  <a:pt x="5759648" y="2797969"/>
                </a:lnTo>
                <a:lnTo>
                  <a:pt x="5767090" y="2797969"/>
                </a:lnTo>
                <a:cubicBezTo>
                  <a:pt x="5777011" y="2797969"/>
                  <a:pt x="5783213" y="2796729"/>
                  <a:pt x="5785693" y="2794248"/>
                </a:cubicBezTo>
                <a:cubicBezTo>
                  <a:pt x="5788173" y="2791767"/>
                  <a:pt x="5789414" y="2797969"/>
                  <a:pt x="5789414" y="2812851"/>
                </a:cubicBezTo>
                <a:cubicBezTo>
                  <a:pt x="5789414" y="2827734"/>
                  <a:pt x="5791894" y="2835176"/>
                  <a:pt x="5796855" y="2835176"/>
                </a:cubicBezTo>
                <a:lnTo>
                  <a:pt x="5781972" y="2842617"/>
                </a:lnTo>
                <a:lnTo>
                  <a:pt x="5767090" y="2850059"/>
                </a:lnTo>
                <a:cubicBezTo>
                  <a:pt x="5772051" y="2850059"/>
                  <a:pt x="5774531" y="2851299"/>
                  <a:pt x="5774531" y="2853779"/>
                </a:cubicBezTo>
                <a:cubicBezTo>
                  <a:pt x="5774531" y="2856260"/>
                  <a:pt x="5774531" y="2857500"/>
                  <a:pt x="5774531" y="2857500"/>
                </a:cubicBezTo>
                <a:cubicBezTo>
                  <a:pt x="5774531" y="2857500"/>
                  <a:pt x="5772051" y="2857500"/>
                  <a:pt x="5767090" y="2857500"/>
                </a:cubicBezTo>
                <a:cubicBezTo>
                  <a:pt x="5762128" y="2857500"/>
                  <a:pt x="5759648" y="2857500"/>
                  <a:pt x="5759648" y="2857500"/>
                </a:cubicBezTo>
                <a:cubicBezTo>
                  <a:pt x="5759648" y="2857500"/>
                  <a:pt x="5757168" y="2857500"/>
                  <a:pt x="5752207" y="2857500"/>
                </a:cubicBezTo>
                <a:cubicBezTo>
                  <a:pt x="5747245" y="2857500"/>
                  <a:pt x="5742285" y="2857500"/>
                  <a:pt x="5737324" y="2857500"/>
                </a:cubicBezTo>
                <a:cubicBezTo>
                  <a:pt x="5722441" y="2852539"/>
                  <a:pt x="5712520" y="2850059"/>
                  <a:pt x="5707558" y="2850059"/>
                </a:cubicBezTo>
                <a:lnTo>
                  <a:pt x="5700117" y="2842617"/>
                </a:lnTo>
                <a:lnTo>
                  <a:pt x="5707558" y="2842617"/>
                </a:lnTo>
                <a:cubicBezTo>
                  <a:pt x="5712520" y="2842617"/>
                  <a:pt x="5721201" y="2843857"/>
                  <a:pt x="5733603" y="2846338"/>
                </a:cubicBezTo>
                <a:cubicBezTo>
                  <a:pt x="5746006" y="2848818"/>
                  <a:pt x="5754687" y="2847578"/>
                  <a:pt x="5759648" y="2842617"/>
                </a:cubicBezTo>
                <a:lnTo>
                  <a:pt x="5759648" y="2835176"/>
                </a:lnTo>
                <a:lnTo>
                  <a:pt x="5767090" y="2835176"/>
                </a:lnTo>
                <a:lnTo>
                  <a:pt x="5774531" y="2827734"/>
                </a:lnTo>
                <a:lnTo>
                  <a:pt x="5759648" y="2820293"/>
                </a:lnTo>
                <a:cubicBezTo>
                  <a:pt x="5754687" y="2815332"/>
                  <a:pt x="5747245" y="2814092"/>
                  <a:pt x="5737324" y="2816572"/>
                </a:cubicBezTo>
                <a:cubicBezTo>
                  <a:pt x="5727402" y="2819053"/>
                  <a:pt x="5721201" y="2817812"/>
                  <a:pt x="5718720" y="2812851"/>
                </a:cubicBezTo>
                <a:cubicBezTo>
                  <a:pt x="5716240" y="2807891"/>
                  <a:pt x="5715000" y="2805410"/>
                  <a:pt x="5715000" y="2805410"/>
                </a:cubicBezTo>
                <a:lnTo>
                  <a:pt x="5715000" y="2812851"/>
                </a:lnTo>
                <a:cubicBezTo>
                  <a:pt x="5719961" y="2817812"/>
                  <a:pt x="5719961" y="2822774"/>
                  <a:pt x="5715000" y="2827734"/>
                </a:cubicBezTo>
                <a:cubicBezTo>
                  <a:pt x="5715000" y="2827734"/>
                  <a:pt x="5713759" y="2827734"/>
                  <a:pt x="5711279" y="2827734"/>
                </a:cubicBezTo>
                <a:cubicBezTo>
                  <a:pt x="5708799" y="2827734"/>
                  <a:pt x="5707558" y="2825254"/>
                  <a:pt x="5707558" y="2820293"/>
                </a:cubicBezTo>
                <a:cubicBezTo>
                  <a:pt x="5707558" y="2815332"/>
                  <a:pt x="5706318" y="2812851"/>
                  <a:pt x="5703838" y="2812851"/>
                </a:cubicBezTo>
                <a:cubicBezTo>
                  <a:pt x="5701358" y="2812851"/>
                  <a:pt x="5697637" y="2811611"/>
                  <a:pt x="5692676" y="2809131"/>
                </a:cubicBezTo>
                <a:cubicBezTo>
                  <a:pt x="5687714" y="2806650"/>
                  <a:pt x="5677793" y="2805410"/>
                  <a:pt x="5662910" y="2805410"/>
                </a:cubicBezTo>
                <a:lnTo>
                  <a:pt x="5610820" y="2790527"/>
                </a:lnTo>
                <a:cubicBezTo>
                  <a:pt x="5605859" y="2790527"/>
                  <a:pt x="5602138" y="2790527"/>
                  <a:pt x="5599658" y="2790527"/>
                </a:cubicBezTo>
                <a:cubicBezTo>
                  <a:pt x="5597178" y="2790527"/>
                  <a:pt x="5595937" y="2788047"/>
                  <a:pt x="5595937" y="2783086"/>
                </a:cubicBezTo>
                <a:cubicBezTo>
                  <a:pt x="5595937" y="2778125"/>
                  <a:pt x="5598417" y="2775644"/>
                  <a:pt x="5603379" y="2775644"/>
                </a:cubicBezTo>
                <a:cubicBezTo>
                  <a:pt x="5608340" y="2775644"/>
                  <a:pt x="5610820" y="2775644"/>
                  <a:pt x="5610820" y="2775644"/>
                </a:cubicBezTo>
                <a:cubicBezTo>
                  <a:pt x="5605859" y="2770684"/>
                  <a:pt x="5605859" y="2768203"/>
                  <a:pt x="5610820" y="2768203"/>
                </a:cubicBezTo>
                <a:cubicBezTo>
                  <a:pt x="5620742" y="2763242"/>
                  <a:pt x="5625703" y="2765722"/>
                  <a:pt x="5625703" y="2775644"/>
                </a:cubicBezTo>
                <a:cubicBezTo>
                  <a:pt x="5625703" y="2775644"/>
                  <a:pt x="5623223" y="2775644"/>
                  <a:pt x="5618261" y="2775644"/>
                </a:cubicBezTo>
                <a:cubicBezTo>
                  <a:pt x="5613300" y="2775644"/>
                  <a:pt x="5610820" y="2778125"/>
                  <a:pt x="5610820" y="2783086"/>
                </a:cubicBezTo>
                <a:lnTo>
                  <a:pt x="5642446" y="2783086"/>
                </a:lnTo>
                <a:lnTo>
                  <a:pt x="5642446" y="2783086"/>
                </a:lnTo>
                <a:lnTo>
                  <a:pt x="5642446" y="2783086"/>
                </a:lnTo>
                <a:lnTo>
                  <a:pt x="5642446" y="2783086"/>
                </a:lnTo>
                <a:lnTo>
                  <a:pt x="5655468" y="2783086"/>
                </a:lnTo>
                <a:lnTo>
                  <a:pt x="5655468" y="2768203"/>
                </a:lnTo>
                <a:lnTo>
                  <a:pt x="5670351" y="2768203"/>
                </a:lnTo>
                <a:lnTo>
                  <a:pt x="5670351" y="2760762"/>
                </a:lnTo>
                <a:lnTo>
                  <a:pt x="5662910" y="2753320"/>
                </a:lnTo>
                <a:lnTo>
                  <a:pt x="5670351" y="2753320"/>
                </a:lnTo>
                <a:lnTo>
                  <a:pt x="5677793" y="2753320"/>
                </a:lnTo>
                <a:cubicBezTo>
                  <a:pt x="5677793" y="2758281"/>
                  <a:pt x="5679033" y="2763242"/>
                  <a:pt x="5681513" y="2768203"/>
                </a:cubicBezTo>
                <a:cubicBezTo>
                  <a:pt x="5683993" y="2773164"/>
                  <a:pt x="5686475" y="2774404"/>
                  <a:pt x="5688955" y="2771924"/>
                </a:cubicBezTo>
                <a:cubicBezTo>
                  <a:pt x="5691435" y="2769443"/>
                  <a:pt x="5692676" y="2765722"/>
                  <a:pt x="5692676" y="2760762"/>
                </a:cubicBezTo>
                <a:lnTo>
                  <a:pt x="5707558" y="2768203"/>
                </a:lnTo>
                <a:cubicBezTo>
                  <a:pt x="5722441" y="2778125"/>
                  <a:pt x="5732363" y="2780605"/>
                  <a:pt x="5737324" y="2775644"/>
                </a:cubicBezTo>
                <a:cubicBezTo>
                  <a:pt x="5737324" y="2770684"/>
                  <a:pt x="5737324" y="2768203"/>
                  <a:pt x="5737324" y="2768203"/>
                </a:cubicBezTo>
                <a:lnTo>
                  <a:pt x="5737324" y="2760762"/>
                </a:lnTo>
                <a:cubicBezTo>
                  <a:pt x="5742285" y="2765722"/>
                  <a:pt x="5747245" y="2766963"/>
                  <a:pt x="5752207" y="2764482"/>
                </a:cubicBezTo>
                <a:cubicBezTo>
                  <a:pt x="5757168" y="2762002"/>
                  <a:pt x="5758408" y="2759522"/>
                  <a:pt x="5755927" y="2757041"/>
                </a:cubicBezTo>
                <a:cubicBezTo>
                  <a:pt x="5753447" y="2754560"/>
                  <a:pt x="5749727" y="2753320"/>
                  <a:pt x="5744765" y="2753320"/>
                </a:cubicBezTo>
                <a:cubicBezTo>
                  <a:pt x="5739804" y="2753320"/>
                  <a:pt x="5736083" y="2752080"/>
                  <a:pt x="5733603" y="2749600"/>
                </a:cubicBezTo>
                <a:cubicBezTo>
                  <a:pt x="5731123" y="2747119"/>
                  <a:pt x="5729883" y="2745879"/>
                  <a:pt x="5729883" y="2745879"/>
                </a:cubicBezTo>
                <a:cubicBezTo>
                  <a:pt x="5719961" y="2740918"/>
                  <a:pt x="5712520" y="2738437"/>
                  <a:pt x="5707558" y="2738437"/>
                </a:cubicBezTo>
                <a:cubicBezTo>
                  <a:pt x="5707558" y="2730996"/>
                  <a:pt x="5708954" y="2727740"/>
                  <a:pt x="5711744" y="2728671"/>
                </a:cubicBezTo>
                <a:close/>
                <a:moveTo>
                  <a:pt x="5603379" y="2727275"/>
                </a:moveTo>
                <a:cubicBezTo>
                  <a:pt x="5604619" y="2727275"/>
                  <a:pt x="5605859" y="2728516"/>
                  <a:pt x="5607099" y="2730996"/>
                </a:cubicBezTo>
                <a:cubicBezTo>
                  <a:pt x="5609579" y="2735957"/>
                  <a:pt x="5608340" y="2738437"/>
                  <a:pt x="5603379" y="2738437"/>
                </a:cubicBezTo>
                <a:cubicBezTo>
                  <a:pt x="5598417" y="2738437"/>
                  <a:pt x="5597178" y="2735957"/>
                  <a:pt x="5599658" y="2730996"/>
                </a:cubicBezTo>
                <a:cubicBezTo>
                  <a:pt x="5600898" y="2728516"/>
                  <a:pt x="5602139" y="2727275"/>
                  <a:pt x="5603379" y="2727275"/>
                </a:cubicBezTo>
                <a:close/>
                <a:moveTo>
                  <a:pt x="5729883" y="2723555"/>
                </a:moveTo>
                <a:cubicBezTo>
                  <a:pt x="5734844" y="2723555"/>
                  <a:pt x="5737324" y="2723555"/>
                  <a:pt x="5737324" y="2723555"/>
                </a:cubicBezTo>
                <a:lnTo>
                  <a:pt x="5729883" y="2730996"/>
                </a:lnTo>
                <a:cubicBezTo>
                  <a:pt x="5729883" y="2730996"/>
                  <a:pt x="5729883" y="2728515"/>
                  <a:pt x="5729883" y="2723555"/>
                </a:cubicBezTo>
                <a:close/>
                <a:moveTo>
                  <a:pt x="5655468" y="2723555"/>
                </a:moveTo>
                <a:lnTo>
                  <a:pt x="5655468" y="2730996"/>
                </a:lnTo>
                <a:cubicBezTo>
                  <a:pt x="5650507" y="2730996"/>
                  <a:pt x="5648027" y="2730996"/>
                  <a:pt x="5648027" y="2730996"/>
                </a:cubicBezTo>
                <a:close/>
                <a:moveTo>
                  <a:pt x="4717851" y="2723555"/>
                </a:moveTo>
                <a:cubicBezTo>
                  <a:pt x="4712890" y="2723555"/>
                  <a:pt x="4707930" y="2726035"/>
                  <a:pt x="4702968" y="2730996"/>
                </a:cubicBezTo>
                <a:cubicBezTo>
                  <a:pt x="4707930" y="2730996"/>
                  <a:pt x="4711651" y="2730996"/>
                  <a:pt x="4714131" y="2730996"/>
                </a:cubicBezTo>
                <a:cubicBezTo>
                  <a:pt x="4716611" y="2730996"/>
                  <a:pt x="4717851" y="2730996"/>
                  <a:pt x="4717851" y="2730996"/>
                </a:cubicBezTo>
                <a:close/>
                <a:moveTo>
                  <a:pt x="3891855" y="2723555"/>
                </a:moveTo>
                <a:lnTo>
                  <a:pt x="3899297" y="2730996"/>
                </a:lnTo>
                <a:lnTo>
                  <a:pt x="3906738" y="2730996"/>
                </a:lnTo>
                <a:cubicBezTo>
                  <a:pt x="3901777" y="2726035"/>
                  <a:pt x="3899297" y="2723555"/>
                  <a:pt x="3899297" y="2723555"/>
                </a:cubicBezTo>
                <a:cubicBezTo>
                  <a:pt x="3899297" y="2723555"/>
                  <a:pt x="3896817" y="2723555"/>
                  <a:pt x="3891855" y="2723555"/>
                </a:cubicBezTo>
                <a:close/>
                <a:moveTo>
                  <a:pt x="5544778" y="2719834"/>
                </a:moveTo>
                <a:cubicBezTo>
                  <a:pt x="5545398" y="2719834"/>
                  <a:pt x="5546328" y="2721075"/>
                  <a:pt x="5547568" y="2723555"/>
                </a:cubicBezTo>
                <a:cubicBezTo>
                  <a:pt x="5550048" y="2728515"/>
                  <a:pt x="5553769" y="2729756"/>
                  <a:pt x="5558730" y="2727275"/>
                </a:cubicBezTo>
                <a:cubicBezTo>
                  <a:pt x="5563692" y="2724795"/>
                  <a:pt x="5566172" y="2726035"/>
                  <a:pt x="5566172" y="2730996"/>
                </a:cubicBezTo>
                <a:lnTo>
                  <a:pt x="5551289" y="2730996"/>
                </a:lnTo>
                <a:lnTo>
                  <a:pt x="5536406" y="2730996"/>
                </a:lnTo>
                <a:lnTo>
                  <a:pt x="5543847" y="2723555"/>
                </a:lnTo>
                <a:cubicBezTo>
                  <a:pt x="5543847" y="2721075"/>
                  <a:pt x="5544158" y="2719834"/>
                  <a:pt x="5544778" y="2719834"/>
                </a:cubicBezTo>
                <a:close/>
                <a:moveTo>
                  <a:pt x="5084341" y="2718904"/>
                </a:moveTo>
                <a:cubicBezTo>
                  <a:pt x="5085581" y="2719524"/>
                  <a:pt x="5087441" y="2721075"/>
                  <a:pt x="5089922" y="2723555"/>
                </a:cubicBezTo>
                <a:cubicBezTo>
                  <a:pt x="5094883" y="2728515"/>
                  <a:pt x="5094883" y="2730996"/>
                  <a:pt x="5089922" y="2730996"/>
                </a:cubicBezTo>
                <a:lnTo>
                  <a:pt x="5089922" y="2738437"/>
                </a:lnTo>
                <a:cubicBezTo>
                  <a:pt x="5094883" y="2738437"/>
                  <a:pt x="5094883" y="2740918"/>
                  <a:pt x="5089922" y="2745879"/>
                </a:cubicBezTo>
                <a:cubicBezTo>
                  <a:pt x="5080000" y="2745879"/>
                  <a:pt x="5072559" y="2745879"/>
                  <a:pt x="5067597" y="2745879"/>
                </a:cubicBezTo>
                <a:cubicBezTo>
                  <a:pt x="5062636" y="2740918"/>
                  <a:pt x="5062636" y="2738437"/>
                  <a:pt x="5067597" y="2738437"/>
                </a:cubicBezTo>
                <a:cubicBezTo>
                  <a:pt x="5072559" y="2738437"/>
                  <a:pt x="5076279" y="2738437"/>
                  <a:pt x="5078760" y="2738437"/>
                </a:cubicBezTo>
                <a:cubicBezTo>
                  <a:pt x="5081240" y="2738437"/>
                  <a:pt x="5082480" y="2738437"/>
                  <a:pt x="5082480" y="2738437"/>
                </a:cubicBezTo>
                <a:lnTo>
                  <a:pt x="5082480" y="2730996"/>
                </a:lnTo>
                <a:lnTo>
                  <a:pt x="5082480" y="2723555"/>
                </a:lnTo>
                <a:cubicBezTo>
                  <a:pt x="5082480" y="2723555"/>
                  <a:pt x="5082480" y="2722315"/>
                  <a:pt x="5082480" y="2719834"/>
                </a:cubicBezTo>
                <a:cubicBezTo>
                  <a:pt x="5082480" y="2718594"/>
                  <a:pt x="5083101" y="2718283"/>
                  <a:pt x="5084341" y="2718904"/>
                </a:cubicBezTo>
                <a:close/>
                <a:moveTo>
                  <a:pt x="4301133" y="2716113"/>
                </a:moveTo>
                <a:cubicBezTo>
                  <a:pt x="4306094" y="2721074"/>
                  <a:pt x="4308574" y="2723555"/>
                  <a:pt x="4308574" y="2723555"/>
                </a:cubicBezTo>
                <a:lnTo>
                  <a:pt x="4308574" y="2716113"/>
                </a:lnTo>
                <a:cubicBezTo>
                  <a:pt x="4308574" y="2716113"/>
                  <a:pt x="4306094" y="2716113"/>
                  <a:pt x="4301133" y="2716113"/>
                </a:cubicBezTo>
                <a:close/>
                <a:moveTo>
                  <a:pt x="3237012" y="2716113"/>
                </a:moveTo>
                <a:cubicBezTo>
                  <a:pt x="3246934" y="2716113"/>
                  <a:pt x="3256855" y="2718594"/>
                  <a:pt x="3266777" y="2723555"/>
                </a:cubicBezTo>
                <a:lnTo>
                  <a:pt x="3259336" y="2730996"/>
                </a:lnTo>
                <a:cubicBezTo>
                  <a:pt x="3244453" y="2730996"/>
                  <a:pt x="3237012" y="2730996"/>
                  <a:pt x="3237012" y="2730996"/>
                </a:cubicBezTo>
                <a:cubicBezTo>
                  <a:pt x="3241972" y="2726035"/>
                  <a:pt x="3241972" y="2723555"/>
                  <a:pt x="3237012" y="2723555"/>
                </a:cubicBezTo>
                <a:close/>
                <a:moveTo>
                  <a:pt x="5852666" y="2708672"/>
                </a:moveTo>
                <a:cubicBezTo>
                  <a:pt x="5855146" y="2708672"/>
                  <a:pt x="5856386" y="2711152"/>
                  <a:pt x="5856386" y="2716113"/>
                </a:cubicBezTo>
                <a:cubicBezTo>
                  <a:pt x="5851425" y="2716113"/>
                  <a:pt x="5848945" y="2714873"/>
                  <a:pt x="5848945" y="2712392"/>
                </a:cubicBezTo>
                <a:cubicBezTo>
                  <a:pt x="5848945" y="2709912"/>
                  <a:pt x="5850186" y="2708672"/>
                  <a:pt x="5852666" y="2708672"/>
                </a:cubicBezTo>
                <a:close/>
                <a:moveTo>
                  <a:pt x="4710410" y="2708672"/>
                </a:moveTo>
                <a:cubicBezTo>
                  <a:pt x="4710410" y="2708672"/>
                  <a:pt x="4710410" y="2709912"/>
                  <a:pt x="4710410" y="2712392"/>
                </a:cubicBezTo>
                <a:cubicBezTo>
                  <a:pt x="4710410" y="2714873"/>
                  <a:pt x="4712890" y="2713633"/>
                  <a:pt x="4717851" y="2708672"/>
                </a:cubicBezTo>
                <a:lnTo>
                  <a:pt x="4717851" y="2716113"/>
                </a:lnTo>
                <a:lnTo>
                  <a:pt x="4732734" y="2716113"/>
                </a:lnTo>
                <a:cubicBezTo>
                  <a:pt x="4732734" y="2716113"/>
                  <a:pt x="4737695" y="2718594"/>
                  <a:pt x="4747617" y="2723555"/>
                </a:cubicBezTo>
                <a:cubicBezTo>
                  <a:pt x="4752578" y="2728515"/>
                  <a:pt x="4757538" y="2730996"/>
                  <a:pt x="4762500" y="2730996"/>
                </a:cubicBezTo>
                <a:cubicBezTo>
                  <a:pt x="4767461" y="2726035"/>
                  <a:pt x="4767461" y="2723555"/>
                  <a:pt x="4762500" y="2723555"/>
                </a:cubicBezTo>
                <a:cubicBezTo>
                  <a:pt x="4757538" y="2723555"/>
                  <a:pt x="4752578" y="2722315"/>
                  <a:pt x="4747617" y="2719834"/>
                </a:cubicBezTo>
                <a:cubicBezTo>
                  <a:pt x="4742656" y="2717353"/>
                  <a:pt x="4737695" y="2716113"/>
                  <a:pt x="4732734" y="2716113"/>
                </a:cubicBezTo>
                <a:cubicBezTo>
                  <a:pt x="4727773" y="2716113"/>
                  <a:pt x="4725293" y="2714873"/>
                  <a:pt x="4725293" y="2712392"/>
                </a:cubicBezTo>
                <a:cubicBezTo>
                  <a:pt x="4725293" y="2709912"/>
                  <a:pt x="4725293" y="2708672"/>
                  <a:pt x="4725293" y="2708672"/>
                </a:cubicBezTo>
                <a:cubicBezTo>
                  <a:pt x="4725293" y="2708672"/>
                  <a:pt x="4722813" y="2708672"/>
                  <a:pt x="4717851" y="2708672"/>
                </a:cubicBezTo>
                <a:cubicBezTo>
                  <a:pt x="4712890" y="2708672"/>
                  <a:pt x="4710410" y="2708672"/>
                  <a:pt x="4710410" y="2708672"/>
                </a:cubicBezTo>
                <a:close/>
                <a:moveTo>
                  <a:pt x="3690937" y="2708672"/>
                </a:moveTo>
                <a:lnTo>
                  <a:pt x="3690937" y="2716113"/>
                </a:lnTo>
                <a:lnTo>
                  <a:pt x="3698379" y="2716113"/>
                </a:lnTo>
                <a:lnTo>
                  <a:pt x="3698379" y="2723555"/>
                </a:lnTo>
                <a:cubicBezTo>
                  <a:pt x="3688457" y="2723555"/>
                  <a:pt x="3681016" y="2723555"/>
                  <a:pt x="3676055" y="2723555"/>
                </a:cubicBezTo>
                <a:cubicBezTo>
                  <a:pt x="3671094" y="2713633"/>
                  <a:pt x="3676055" y="2708672"/>
                  <a:pt x="3690937" y="2708672"/>
                </a:cubicBezTo>
                <a:close/>
                <a:moveTo>
                  <a:pt x="3661172" y="2708672"/>
                </a:moveTo>
                <a:lnTo>
                  <a:pt x="3668613" y="2723555"/>
                </a:lnTo>
                <a:cubicBezTo>
                  <a:pt x="3663652" y="2728515"/>
                  <a:pt x="3658691" y="2728515"/>
                  <a:pt x="3653730" y="2723555"/>
                </a:cubicBezTo>
                <a:cubicBezTo>
                  <a:pt x="3638848" y="2713633"/>
                  <a:pt x="3641328" y="2708672"/>
                  <a:pt x="3661172" y="2708672"/>
                </a:cubicBezTo>
                <a:close/>
                <a:moveTo>
                  <a:pt x="5433156" y="2704021"/>
                </a:moveTo>
                <a:cubicBezTo>
                  <a:pt x="5432537" y="2704641"/>
                  <a:pt x="5432226" y="2706191"/>
                  <a:pt x="5432226" y="2708672"/>
                </a:cubicBezTo>
                <a:cubicBezTo>
                  <a:pt x="5432226" y="2708672"/>
                  <a:pt x="5434706" y="2708672"/>
                  <a:pt x="5439668" y="2708672"/>
                </a:cubicBezTo>
                <a:lnTo>
                  <a:pt x="5439668" y="2716113"/>
                </a:lnTo>
                <a:lnTo>
                  <a:pt x="5461992" y="2716113"/>
                </a:lnTo>
                <a:lnTo>
                  <a:pt x="5461992" y="2708672"/>
                </a:lnTo>
                <a:lnTo>
                  <a:pt x="5454551" y="2708672"/>
                </a:lnTo>
                <a:lnTo>
                  <a:pt x="5447109" y="2708672"/>
                </a:lnTo>
                <a:cubicBezTo>
                  <a:pt x="5442148" y="2708672"/>
                  <a:pt x="5438427" y="2707432"/>
                  <a:pt x="5435947" y="2704951"/>
                </a:cubicBezTo>
                <a:cubicBezTo>
                  <a:pt x="5434707" y="2703711"/>
                  <a:pt x="5433777" y="2703401"/>
                  <a:pt x="5433156" y="2704021"/>
                </a:cubicBezTo>
                <a:close/>
                <a:moveTo>
                  <a:pt x="5863828" y="2701230"/>
                </a:moveTo>
                <a:cubicBezTo>
                  <a:pt x="5863828" y="2701230"/>
                  <a:pt x="5865068" y="2701230"/>
                  <a:pt x="5867549" y="2701230"/>
                </a:cubicBezTo>
                <a:cubicBezTo>
                  <a:pt x="5870029" y="2701230"/>
                  <a:pt x="5871269" y="2703711"/>
                  <a:pt x="5871269" y="2708672"/>
                </a:cubicBezTo>
                <a:lnTo>
                  <a:pt x="5863828" y="2708672"/>
                </a:lnTo>
                <a:close/>
                <a:moveTo>
                  <a:pt x="5603379" y="2701230"/>
                </a:moveTo>
                <a:lnTo>
                  <a:pt x="5610820" y="2701230"/>
                </a:lnTo>
                <a:cubicBezTo>
                  <a:pt x="5610820" y="2706191"/>
                  <a:pt x="5612061" y="2707432"/>
                  <a:pt x="5614541" y="2704951"/>
                </a:cubicBezTo>
                <a:cubicBezTo>
                  <a:pt x="5617021" y="2702470"/>
                  <a:pt x="5618261" y="2703711"/>
                  <a:pt x="5618261" y="2708672"/>
                </a:cubicBezTo>
                <a:cubicBezTo>
                  <a:pt x="5618261" y="2713633"/>
                  <a:pt x="5615781" y="2716113"/>
                  <a:pt x="5610820" y="2716113"/>
                </a:cubicBezTo>
                <a:lnTo>
                  <a:pt x="5610820" y="2723555"/>
                </a:lnTo>
                <a:lnTo>
                  <a:pt x="5603379" y="2723555"/>
                </a:lnTo>
                <a:lnTo>
                  <a:pt x="5595937" y="2723555"/>
                </a:lnTo>
                <a:cubicBezTo>
                  <a:pt x="5595937" y="2723555"/>
                  <a:pt x="5597178" y="2722315"/>
                  <a:pt x="5599658" y="2719834"/>
                </a:cubicBezTo>
                <a:cubicBezTo>
                  <a:pt x="5602138" y="2717353"/>
                  <a:pt x="5602138" y="2714873"/>
                  <a:pt x="5599658" y="2712392"/>
                </a:cubicBezTo>
                <a:cubicBezTo>
                  <a:pt x="5597178" y="2709912"/>
                  <a:pt x="5598417" y="2706191"/>
                  <a:pt x="5603379" y="2701230"/>
                </a:cubicBezTo>
                <a:close/>
                <a:moveTo>
                  <a:pt x="5022949" y="2701230"/>
                </a:moveTo>
                <a:lnTo>
                  <a:pt x="5030390" y="2701230"/>
                </a:lnTo>
                <a:lnTo>
                  <a:pt x="5030390" y="2708672"/>
                </a:lnTo>
                <a:close/>
                <a:moveTo>
                  <a:pt x="4263926" y="2701230"/>
                </a:moveTo>
                <a:lnTo>
                  <a:pt x="4271367" y="2716113"/>
                </a:lnTo>
                <a:cubicBezTo>
                  <a:pt x="4276328" y="2716113"/>
                  <a:pt x="4278809" y="2713633"/>
                  <a:pt x="4278809" y="2708672"/>
                </a:cubicBezTo>
                <a:cubicBezTo>
                  <a:pt x="4278809" y="2708672"/>
                  <a:pt x="4277568" y="2707432"/>
                  <a:pt x="4275088" y="2704951"/>
                </a:cubicBezTo>
                <a:cubicBezTo>
                  <a:pt x="4272608" y="2702470"/>
                  <a:pt x="4268887" y="2701230"/>
                  <a:pt x="4263926" y="2701230"/>
                </a:cubicBezTo>
                <a:close/>
                <a:moveTo>
                  <a:pt x="3229570" y="2701230"/>
                </a:moveTo>
                <a:lnTo>
                  <a:pt x="3237012" y="2701230"/>
                </a:lnTo>
                <a:lnTo>
                  <a:pt x="3237012" y="2708672"/>
                </a:lnTo>
                <a:close/>
                <a:moveTo>
                  <a:pt x="3147715" y="2701230"/>
                </a:moveTo>
                <a:cubicBezTo>
                  <a:pt x="3147715" y="2701230"/>
                  <a:pt x="3150195" y="2701230"/>
                  <a:pt x="3155156" y="2701230"/>
                </a:cubicBezTo>
                <a:cubicBezTo>
                  <a:pt x="3160117" y="2701230"/>
                  <a:pt x="3162598" y="2703711"/>
                  <a:pt x="3162598" y="2708672"/>
                </a:cubicBezTo>
                <a:lnTo>
                  <a:pt x="3155156" y="2708672"/>
                </a:lnTo>
                <a:cubicBezTo>
                  <a:pt x="3150195" y="2703711"/>
                  <a:pt x="3147715" y="2701230"/>
                  <a:pt x="3147715" y="2701230"/>
                </a:cubicBezTo>
                <a:close/>
                <a:moveTo>
                  <a:pt x="4191372" y="2697510"/>
                </a:moveTo>
                <a:cubicBezTo>
                  <a:pt x="4190132" y="2697510"/>
                  <a:pt x="4189512" y="2698750"/>
                  <a:pt x="4189512" y="2701230"/>
                </a:cubicBezTo>
                <a:cubicBezTo>
                  <a:pt x="4189512" y="2706191"/>
                  <a:pt x="4191992" y="2706191"/>
                  <a:pt x="4196953" y="2701230"/>
                </a:cubicBezTo>
                <a:cubicBezTo>
                  <a:pt x="4194473" y="2698750"/>
                  <a:pt x="4192612" y="2697510"/>
                  <a:pt x="4191372" y="2697510"/>
                </a:cubicBezTo>
                <a:close/>
                <a:moveTo>
                  <a:pt x="5834062" y="2693789"/>
                </a:moveTo>
                <a:cubicBezTo>
                  <a:pt x="5839024" y="2698750"/>
                  <a:pt x="5843984" y="2703711"/>
                  <a:pt x="5848945" y="2708672"/>
                </a:cubicBezTo>
                <a:cubicBezTo>
                  <a:pt x="5843984" y="2708672"/>
                  <a:pt x="5841504" y="2708672"/>
                  <a:pt x="5841504" y="2708672"/>
                </a:cubicBezTo>
                <a:cubicBezTo>
                  <a:pt x="5841504" y="2708672"/>
                  <a:pt x="5837783" y="2707432"/>
                  <a:pt x="5830342" y="2704951"/>
                </a:cubicBezTo>
                <a:cubicBezTo>
                  <a:pt x="5822900" y="2702470"/>
                  <a:pt x="5819179" y="2699990"/>
                  <a:pt x="5819179" y="2697510"/>
                </a:cubicBezTo>
                <a:cubicBezTo>
                  <a:pt x="5819179" y="2695029"/>
                  <a:pt x="5824141" y="2693789"/>
                  <a:pt x="5834062" y="2693789"/>
                </a:cubicBezTo>
                <a:close/>
                <a:moveTo>
                  <a:pt x="5484316" y="2693789"/>
                </a:moveTo>
                <a:cubicBezTo>
                  <a:pt x="5489277" y="2693789"/>
                  <a:pt x="5491758" y="2695029"/>
                  <a:pt x="5491758" y="2697510"/>
                </a:cubicBezTo>
                <a:cubicBezTo>
                  <a:pt x="5491758" y="2699990"/>
                  <a:pt x="5490517" y="2701230"/>
                  <a:pt x="5488037" y="2701230"/>
                </a:cubicBezTo>
                <a:cubicBezTo>
                  <a:pt x="5485557" y="2701230"/>
                  <a:pt x="5484316" y="2698750"/>
                  <a:pt x="5484316" y="2693789"/>
                </a:cubicBezTo>
                <a:close/>
                <a:moveTo>
                  <a:pt x="4423916" y="2693789"/>
                </a:moveTo>
                <a:cubicBezTo>
                  <a:pt x="4426396" y="2693789"/>
                  <a:pt x="4427636" y="2696270"/>
                  <a:pt x="4427636" y="2701230"/>
                </a:cubicBezTo>
                <a:cubicBezTo>
                  <a:pt x="4427636" y="2701230"/>
                  <a:pt x="4425156" y="2701230"/>
                  <a:pt x="4420195" y="2701230"/>
                </a:cubicBezTo>
                <a:cubicBezTo>
                  <a:pt x="4420195" y="2696270"/>
                  <a:pt x="4421436" y="2693789"/>
                  <a:pt x="4423916" y="2693789"/>
                </a:cubicBezTo>
                <a:close/>
                <a:moveTo>
                  <a:pt x="3170039" y="2693789"/>
                </a:moveTo>
                <a:lnTo>
                  <a:pt x="3207246" y="2701230"/>
                </a:lnTo>
                <a:lnTo>
                  <a:pt x="3214687" y="2716113"/>
                </a:lnTo>
                <a:cubicBezTo>
                  <a:pt x="3209727" y="2716113"/>
                  <a:pt x="3199805" y="2711152"/>
                  <a:pt x="3184922" y="2701230"/>
                </a:cubicBezTo>
                <a:close/>
                <a:moveTo>
                  <a:pt x="5553149" y="2689138"/>
                </a:moveTo>
                <a:cubicBezTo>
                  <a:pt x="5554389" y="2688518"/>
                  <a:pt x="5556250" y="2688828"/>
                  <a:pt x="5558730" y="2690068"/>
                </a:cubicBezTo>
                <a:cubicBezTo>
                  <a:pt x="5563692" y="2692549"/>
                  <a:pt x="5566172" y="2693789"/>
                  <a:pt x="5566172" y="2693789"/>
                </a:cubicBezTo>
                <a:cubicBezTo>
                  <a:pt x="5576093" y="2693789"/>
                  <a:pt x="5578574" y="2698750"/>
                  <a:pt x="5573613" y="2708672"/>
                </a:cubicBezTo>
                <a:cubicBezTo>
                  <a:pt x="5568652" y="2713633"/>
                  <a:pt x="5564931" y="2713633"/>
                  <a:pt x="5562451" y="2708672"/>
                </a:cubicBezTo>
                <a:cubicBezTo>
                  <a:pt x="5559971" y="2703711"/>
                  <a:pt x="5558730" y="2701230"/>
                  <a:pt x="5558730" y="2701230"/>
                </a:cubicBezTo>
                <a:lnTo>
                  <a:pt x="5551289" y="2693789"/>
                </a:lnTo>
                <a:cubicBezTo>
                  <a:pt x="5551289" y="2691309"/>
                  <a:pt x="5551909" y="2689758"/>
                  <a:pt x="5553149" y="2689138"/>
                </a:cubicBezTo>
                <a:close/>
                <a:moveTo>
                  <a:pt x="5848945" y="2686348"/>
                </a:moveTo>
                <a:cubicBezTo>
                  <a:pt x="5848945" y="2686348"/>
                  <a:pt x="5851425" y="2686348"/>
                  <a:pt x="5856386" y="2686348"/>
                </a:cubicBezTo>
                <a:lnTo>
                  <a:pt x="5848945" y="2693789"/>
                </a:lnTo>
                <a:close/>
                <a:moveTo>
                  <a:pt x="5536406" y="2686348"/>
                </a:moveTo>
                <a:lnTo>
                  <a:pt x="5543847" y="2693789"/>
                </a:lnTo>
                <a:cubicBezTo>
                  <a:pt x="5548809" y="2698750"/>
                  <a:pt x="5548809" y="2701230"/>
                  <a:pt x="5543847" y="2701230"/>
                </a:cubicBezTo>
                <a:lnTo>
                  <a:pt x="5536406" y="2701230"/>
                </a:lnTo>
                <a:cubicBezTo>
                  <a:pt x="5536406" y="2696270"/>
                  <a:pt x="5536406" y="2693789"/>
                  <a:pt x="5536406" y="2693789"/>
                </a:cubicBezTo>
                <a:close/>
                <a:moveTo>
                  <a:pt x="5067597" y="2686348"/>
                </a:moveTo>
                <a:cubicBezTo>
                  <a:pt x="5062636" y="2691308"/>
                  <a:pt x="5062636" y="2693789"/>
                  <a:pt x="5067597" y="2693789"/>
                </a:cubicBezTo>
                <a:lnTo>
                  <a:pt x="5082480" y="2686348"/>
                </a:lnTo>
                <a:close/>
                <a:moveTo>
                  <a:pt x="4844355" y="2686348"/>
                </a:moveTo>
                <a:lnTo>
                  <a:pt x="4829472" y="2693789"/>
                </a:lnTo>
                <a:cubicBezTo>
                  <a:pt x="4829472" y="2698750"/>
                  <a:pt x="4829472" y="2701230"/>
                  <a:pt x="4829472" y="2701230"/>
                </a:cubicBezTo>
                <a:cubicBezTo>
                  <a:pt x="4839394" y="2701230"/>
                  <a:pt x="4846835" y="2702470"/>
                  <a:pt x="4851797" y="2704951"/>
                </a:cubicBezTo>
                <a:cubicBezTo>
                  <a:pt x="4856758" y="2707432"/>
                  <a:pt x="4861718" y="2708672"/>
                  <a:pt x="4866679" y="2708672"/>
                </a:cubicBezTo>
                <a:lnTo>
                  <a:pt x="4881562" y="2708672"/>
                </a:lnTo>
                <a:cubicBezTo>
                  <a:pt x="4881562" y="2703711"/>
                  <a:pt x="4881562" y="2701230"/>
                  <a:pt x="4881562" y="2701230"/>
                </a:cubicBezTo>
                <a:lnTo>
                  <a:pt x="4881562" y="2693789"/>
                </a:lnTo>
                <a:cubicBezTo>
                  <a:pt x="4876601" y="2688828"/>
                  <a:pt x="4872880" y="2687588"/>
                  <a:pt x="4870400" y="2690068"/>
                </a:cubicBezTo>
                <a:cubicBezTo>
                  <a:pt x="4867920" y="2692549"/>
                  <a:pt x="4864199" y="2693789"/>
                  <a:pt x="4859238" y="2693789"/>
                </a:cubicBezTo>
                <a:cubicBezTo>
                  <a:pt x="4854277" y="2693789"/>
                  <a:pt x="4849317" y="2691308"/>
                  <a:pt x="4844355" y="2686348"/>
                </a:cubicBezTo>
                <a:close/>
                <a:moveTo>
                  <a:pt x="4092773" y="2686348"/>
                </a:moveTo>
                <a:cubicBezTo>
                  <a:pt x="4097734" y="2686348"/>
                  <a:pt x="4100215" y="2686348"/>
                  <a:pt x="4100215" y="2686348"/>
                </a:cubicBezTo>
                <a:lnTo>
                  <a:pt x="4092773" y="2693789"/>
                </a:lnTo>
                <a:close/>
                <a:moveTo>
                  <a:pt x="3052837" y="2680767"/>
                </a:moveTo>
                <a:cubicBezTo>
                  <a:pt x="3054077" y="2680767"/>
                  <a:pt x="3055937" y="2681387"/>
                  <a:pt x="3058418" y="2682627"/>
                </a:cubicBezTo>
                <a:cubicBezTo>
                  <a:pt x="3063379" y="2685108"/>
                  <a:pt x="3065859" y="2686348"/>
                  <a:pt x="3065859" y="2686348"/>
                </a:cubicBezTo>
                <a:lnTo>
                  <a:pt x="3050976" y="2686348"/>
                </a:lnTo>
                <a:cubicBezTo>
                  <a:pt x="3050976" y="2686348"/>
                  <a:pt x="3050976" y="2685108"/>
                  <a:pt x="3050976" y="2682627"/>
                </a:cubicBezTo>
                <a:cubicBezTo>
                  <a:pt x="3050976" y="2681387"/>
                  <a:pt x="3051597" y="2680767"/>
                  <a:pt x="3052837" y="2680767"/>
                </a:cubicBezTo>
                <a:close/>
                <a:moveTo>
                  <a:pt x="5692676" y="2678906"/>
                </a:moveTo>
                <a:cubicBezTo>
                  <a:pt x="5692676" y="2678906"/>
                  <a:pt x="5695156" y="2678906"/>
                  <a:pt x="5700117" y="2678906"/>
                </a:cubicBezTo>
                <a:lnTo>
                  <a:pt x="5692676" y="2686348"/>
                </a:lnTo>
                <a:cubicBezTo>
                  <a:pt x="5692676" y="2686348"/>
                  <a:pt x="5692676" y="2683867"/>
                  <a:pt x="5692676" y="2678906"/>
                </a:cubicBezTo>
                <a:close/>
                <a:moveTo>
                  <a:pt x="5551289" y="2678906"/>
                </a:moveTo>
                <a:cubicBezTo>
                  <a:pt x="5551289" y="2678906"/>
                  <a:pt x="5553769" y="2678906"/>
                  <a:pt x="5558730" y="2678906"/>
                </a:cubicBezTo>
                <a:lnTo>
                  <a:pt x="5551289" y="2686348"/>
                </a:lnTo>
                <a:close/>
                <a:moveTo>
                  <a:pt x="5346650" y="2678906"/>
                </a:moveTo>
                <a:cubicBezTo>
                  <a:pt x="5344170" y="2678906"/>
                  <a:pt x="5344170" y="2680146"/>
                  <a:pt x="5346650" y="2682627"/>
                </a:cubicBezTo>
                <a:cubicBezTo>
                  <a:pt x="5349130" y="2685108"/>
                  <a:pt x="5355332" y="2687588"/>
                  <a:pt x="5365254" y="2690068"/>
                </a:cubicBezTo>
                <a:cubicBezTo>
                  <a:pt x="5375175" y="2692549"/>
                  <a:pt x="5381377" y="2693789"/>
                  <a:pt x="5383857" y="2693789"/>
                </a:cubicBezTo>
                <a:cubicBezTo>
                  <a:pt x="5386337" y="2693789"/>
                  <a:pt x="5390058" y="2693789"/>
                  <a:pt x="5395019" y="2693789"/>
                </a:cubicBezTo>
                <a:lnTo>
                  <a:pt x="5402461" y="2693789"/>
                </a:lnTo>
                <a:lnTo>
                  <a:pt x="5402461" y="2686348"/>
                </a:lnTo>
                <a:cubicBezTo>
                  <a:pt x="5407422" y="2686348"/>
                  <a:pt x="5409902" y="2686348"/>
                  <a:pt x="5409902" y="2686348"/>
                </a:cubicBezTo>
                <a:cubicBezTo>
                  <a:pt x="5404941" y="2681387"/>
                  <a:pt x="5395019" y="2678906"/>
                  <a:pt x="5380136" y="2678906"/>
                </a:cubicBezTo>
                <a:cubicBezTo>
                  <a:pt x="5375175" y="2678906"/>
                  <a:pt x="5370215" y="2678906"/>
                  <a:pt x="5365254" y="2678906"/>
                </a:cubicBezTo>
                <a:cubicBezTo>
                  <a:pt x="5360292" y="2678906"/>
                  <a:pt x="5355332" y="2678906"/>
                  <a:pt x="5350371" y="2678906"/>
                </a:cubicBezTo>
                <a:cubicBezTo>
                  <a:pt x="5350371" y="2678906"/>
                  <a:pt x="5349130" y="2678906"/>
                  <a:pt x="5346650" y="2678906"/>
                </a:cubicBezTo>
                <a:close/>
                <a:moveTo>
                  <a:pt x="6362402" y="2671465"/>
                </a:moveTo>
                <a:cubicBezTo>
                  <a:pt x="6362402" y="2671465"/>
                  <a:pt x="6364882" y="2671465"/>
                  <a:pt x="6369843" y="2671465"/>
                </a:cubicBezTo>
                <a:lnTo>
                  <a:pt x="6377285" y="2671465"/>
                </a:lnTo>
                <a:lnTo>
                  <a:pt x="6384726" y="2671465"/>
                </a:lnTo>
                <a:cubicBezTo>
                  <a:pt x="6389687" y="2676426"/>
                  <a:pt x="6393408" y="2678906"/>
                  <a:pt x="6395888" y="2678906"/>
                </a:cubicBezTo>
                <a:cubicBezTo>
                  <a:pt x="6398368" y="2678906"/>
                  <a:pt x="6399609" y="2678906"/>
                  <a:pt x="6399609" y="2678906"/>
                </a:cubicBezTo>
                <a:cubicBezTo>
                  <a:pt x="6414491" y="2678906"/>
                  <a:pt x="6434336" y="2686348"/>
                  <a:pt x="6459140" y="2701230"/>
                </a:cubicBezTo>
                <a:cubicBezTo>
                  <a:pt x="6464101" y="2701230"/>
                  <a:pt x="6467822" y="2702470"/>
                  <a:pt x="6470302" y="2704951"/>
                </a:cubicBezTo>
                <a:cubicBezTo>
                  <a:pt x="6472783" y="2707432"/>
                  <a:pt x="6476503" y="2708672"/>
                  <a:pt x="6481465" y="2708672"/>
                </a:cubicBezTo>
                <a:lnTo>
                  <a:pt x="6488905" y="2708672"/>
                </a:lnTo>
                <a:cubicBezTo>
                  <a:pt x="6488905" y="2713633"/>
                  <a:pt x="6493867" y="2718594"/>
                  <a:pt x="6503789" y="2723555"/>
                </a:cubicBezTo>
                <a:cubicBezTo>
                  <a:pt x="6513710" y="2728515"/>
                  <a:pt x="6518671" y="2730996"/>
                  <a:pt x="6518671" y="2730996"/>
                </a:cubicBezTo>
                <a:cubicBezTo>
                  <a:pt x="6513710" y="2730996"/>
                  <a:pt x="6506269" y="2730996"/>
                  <a:pt x="6496347" y="2730996"/>
                </a:cubicBezTo>
                <a:lnTo>
                  <a:pt x="6466581" y="2716113"/>
                </a:lnTo>
                <a:cubicBezTo>
                  <a:pt x="6451699" y="2711152"/>
                  <a:pt x="6444257" y="2708672"/>
                  <a:pt x="6444257" y="2708672"/>
                </a:cubicBezTo>
                <a:cubicBezTo>
                  <a:pt x="6444257" y="2703711"/>
                  <a:pt x="6436816" y="2701230"/>
                  <a:pt x="6421933" y="2701230"/>
                </a:cubicBezTo>
                <a:cubicBezTo>
                  <a:pt x="6421933" y="2701230"/>
                  <a:pt x="6419453" y="2699990"/>
                  <a:pt x="6414491" y="2697510"/>
                </a:cubicBezTo>
                <a:cubicBezTo>
                  <a:pt x="6409531" y="2695029"/>
                  <a:pt x="6397129" y="2691308"/>
                  <a:pt x="6377285" y="2686348"/>
                </a:cubicBezTo>
                <a:close/>
                <a:moveTo>
                  <a:pt x="5610820" y="2671465"/>
                </a:moveTo>
                <a:cubicBezTo>
                  <a:pt x="5615781" y="2671465"/>
                  <a:pt x="5618261" y="2672705"/>
                  <a:pt x="5618261" y="2675185"/>
                </a:cubicBezTo>
                <a:cubicBezTo>
                  <a:pt x="5618261" y="2677666"/>
                  <a:pt x="5615781" y="2678906"/>
                  <a:pt x="5610820" y="2678906"/>
                </a:cubicBezTo>
                <a:lnTo>
                  <a:pt x="5603379" y="2678906"/>
                </a:lnTo>
                <a:cubicBezTo>
                  <a:pt x="5603379" y="2673945"/>
                  <a:pt x="5605859" y="2671465"/>
                  <a:pt x="5610820" y="2671465"/>
                </a:cubicBezTo>
                <a:close/>
                <a:moveTo>
                  <a:pt x="4591347" y="2671465"/>
                </a:moveTo>
                <a:cubicBezTo>
                  <a:pt x="4601269" y="2676426"/>
                  <a:pt x="4601269" y="2681387"/>
                  <a:pt x="4591347" y="2686348"/>
                </a:cubicBezTo>
                <a:lnTo>
                  <a:pt x="4635996" y="2701230"/>
                </a:lnTo>
                <a:lnTo>
                  <a:pt x="4650879" y="2693789"/>
                </a:lnTo>
                <a:cubicBezTo>
                  <a:pt x="4655840" y="2698750"/>
                  <a:pt x="4658320" y="2701230"/>
                  <a:pt x="4658320" y="2701230"/>
                </a:cubicBezTo>
                <a:lnTo>
                  <a:pt x="4673203" y="2701230"/>
                </a:lnTo>
                <a:lnTo>
                  <a:pt x="4635996" y="2686348"/>
                </a:lnTo>
                <a:cubicBezTo>
                  <a:pt x="4635996" y="2686348"/>
                  <a:pt x="4633516" y="2686348"/>
                  <a:pt x="4628554" y="2686348"/>
                </a:cubicBezTo>
                <a:cubicBezTo>
                  <a:pt x="4623593" y="2686348"/>
                  <a:pt x="4621113" y="2685108"/>
                  <a:pt x="4621113" y="2682627"/>
                </a:cubicBezTo>
                <a:cubicBezTo>
                  <a:pt x="4621113" y="2680146"/>
                  <a:pt x="4623593" y="2678906"/>
                  <a:pt x="4628554" y="2678906"/>
                </a:cubicBezTo>
                <a:cubicBezTo>
                  <a:pt x="4623593" y="2673945"/>
                  <a:pt x="4616152" y="2671465"/>
                  <a:pt x="4606230" y="2671465"/>
                </a:cubicBezTo>
                <a:close/>
                <a:moveTo>
                  <a:pt x="4174629" y="2671465"/>
                </a:moveTo>
                <a:cubicBezTo>
                  <a:pt x="4169668" y="2671465"/>
                  <a:pt x="4167188" y="2672705"/>
                  <a:pt x="4167188" y="2675185"/>
                </a:cubicBezTo>
                <a:cubicBezTo>
                  <a:pt x="4167188" y="2677666"/>
                  <a:pt x="4169668" y="2678906"/>
                  <a:pt x="4174629" y="2678906"/>
                </a:cubicBezTo>
                <a:cubicBezTo>
                  <a:pt x="4179590" y="2678906"/>
                  <a:pt x="4184551" y="2681387"/>
                  <a:pt x="4189512" y="2686348"/>
                </a:cubicBezTo>
                <a:cubicBezTo>
                  <a:pt x="4189512" y="2686348"/>
                  <a:pt x="4191992" y="2687588"/>
                  <a:pt x="4196953" y="2690068"/>
                </a:cubicBezTo>
                <a:cubicBezTo>
                  <a:pt x="4201914" y="2692549"/>
                  <a:pt x="4206875" y="2693789"/>
                  <a:pt x="4211836" y="2693789"/>
                </a:cubicBezTo>
                <a:cubicBezTo>
                  <a:pt x="4216797" y="2693789"/>
                  <a:pt x="4221758" y="2693789"/>
                  <a:pt x="4226719" y="2693789"/>
                </a:cubicBezTo>
                <a:cubicBezTo>
                  <a:pt x="4226719" y="2693789"/>
                  <a:pt x="4224238" y="2692549"/>
                  <a:pt x="4219277" y="2690068"/>
                </a:cubicBezTo>
                <a:cubicBezTo>
                  <a:pt x="4214316" y="2687588"/>
                  <a:pt x="4209356" y="2686348"/>
                  <a:pt x="4204395" y="2686348"/>
                </a:cubicBezTo>
                <a:cubicBezTo>
                  <a:pt x="4194473" y="2681387"/>
                  <a:pt x="4188271" y="2677666"/>
                  <a:pt x="4185791" y="2675185"/>
                </a:cubicBezTo>
                <a:cubicBezTo>
                  <a:pt x="4183311" y="2672705"/>
                  <a:pt x="4179590" y="2671465"/>
                  <a:pt x="4174629" y="2671465"/>
                </a:cubicBezTo>
                <a:close/>
                <a:moveTo>
                  <a:pt x="3549551" y="2671465"/>
                </a:moveTo>
                <a:lnTo>
                  <a:pt x="3549551" y="2678906"/>
                </a:lnTo>
                <a:cubicBezTo>
                  <a:pt x="3544590" y="2678906"/>
                  <a:pt x="3542109" y="2678906"/>
                  <a:pt x="3542109" y="2678906"/>
                </a:cubicBezTo>
                <a:cubicBezTo>
                  <a:pt x="3542109" y="2678906"/>
                  <a:pt x="3542109" y="2677666"/>
                  <a:pt x="3542109" y="2675185"/>
                </a:cubicBezTo>
                <a:cubicBezTo>
                  <a:pt x="3542109" y="2672705"/>
                  <a:pt x="3544590" y="2671465"/>
                  <a:pt x="3549551" y="2671465"/>
                </a:cubicBezTo>
                <a:close/>
                <a:moveTo>
                  <a:pt x="3504902" y="2671465"/>
                </a:moveTo>
                <a:lnTo>
                  <a:pt x="3527226" y="2686348"/>
                </a:lnTo>
                <a:cubicBezTo>
                  <a:pt x="3517305" y="2686348"/>
                  <a:pt x="3509863" y="2686348"/>
                  <a:pt x="3504902" y="2686348"/>
                </a:cubicBezTo>
                <a:close/>
                <a:moveTo>
                  <a:pt x="5551289" y="2664023"/>
                </a:moveTo>
                <a:cubicBezTo>
                  <a:pt x="5551289" y="2664023"/>
                  <a:pt x="5553769" y="2664023"/>
                  <a:pt x="5558730" y="2664023"/>
                </a:cubicBezTo>
                <a:lnTo>
                  <a:pt x="5566172" y="2664023"/>
                </a:lnTo>
                <a:cubicBezTo>
                  <a:pt x="5566172" y="2664023"/>
                  <a:pt x="5566172" y="2665263"/>
                  <a:pt x="5566172" y="2667744"/>
                </a:cubicBezTo>
                <a:cubicBezTo>
                  <a:pt x="5566172" y="2670225"/>
                  <a:pt x="5563692" y="2671465"/>
                  <a:pt x="5558730" y="2671465"/>
                </a:cubicBezTo>
                <a:cubicBezTo>
                  <a:pt x="5558730" y="2666504"/>
                  <a:pt x="5556250" y="2664023"/>
                  <a:pt x="5551289" y="2664023"/>
                </a:cubicBezTo>
                <a:close/>
                <a:moveTo>
                  <a:pt x="4996904" y="2664023"/>
                </a:moveTo>
                <a:lnTo>
                  <a:pt x="5008066" y="2664023"/>
                </a:lnTo>
                <a:lnTo>
                  <a:pt x="5015508" y="2664023"/>
                </a:lnTo>
                <a:lnTo>
                  <a:pt x="5015508" y="2671465"/>
                </a:lnTo>
                <a:cubicBezTo>
                  <a:pt x="5005586" y="2676426"/>
                  <a:pt x="5003105" y="2676426"/>
                  <a:pt x="5008066" y="2671465"/>
                </a:cubicBezTo>
                <a:cubicBezTo>
                  <a:pt x="5008066" y="2666504"/>
                  <a:pt x="5004345" y="2664023"/>
                  <a:pt x="4996904" y="2664023"/>
                </a:cubicBezTo>
                <a:close/>
                <a:moveTo>
                  <a:pt x="4911328" y="2664023"/>
                </a:moveTo>
                <a:cubicBezTo>
                  <a:pt x="4916289" y="2664023"/>
                  <a:pt x="4918769" y="2664023"/>
                  <a:pt x="4918769" y="2664023"/>
                </a:cubicBezTo>
                <a:cubicBezTo>
                  <a:pt x="4928691" y="2664023"/>
                  <a:pt x="4938613" y="2664023"/>
                  <a:pt x="4948535" y="2664023"/>
                </a:cubicBezTo>
                <a:cubicBezTo>
                  <a:pt x="4958456" y="2664023"/>
                  <a:pt x="4968379" y="2664023"/>
                  <a:pt x="4978301" y="2664023"/>
                </a:cubicBezTo>
                <a:cubicBezTo>
                  <a:pt x="4983262" y="2664023"/>
                  <a:pt x="4985742" y="2664023"/>
                  <a:pt x="4985742" y="2664023"/>
                </a:cubicBezTo>
                <a:lnTo>
                  <a:pt x="4993183" y="2664023"/>
                </a:lnTo>
                <a:lnTo>
                  <a:pt x="4996904" y="2664023"/>
                </a:lnTo>
                <a:cubicBezTo>
                  <a:pt x="4989463" y="2664023"/>
                  <a:pt x="4985742" y="2665263"/>
                  <a:pt x="4985742" y="2667744"/>
                </a:cubicBezTo>
                <a:cubicBezTo>
                  <a:pt x="4985742" y="2670225"/>
                  <a:pt x="4986983" y="2671465"/>
                  <a:pt x="4989463" y="2671465"/>
                </a:cubicBezTo>
                <a:cubicBezTo>
                  <a:pt x="4991943" y="2671465"/>
                  <a:pt x="4993183" y="2673945"/>
                  <a:pt x="4993183" y="2678906"/>
                </a:cubicBezTo>
                <a:cubicBezTo>
                  <a:pt x="4993183" y="2683867"/>
                  <a:pt x="4995663" y="2686348"/>
                  <a:pt x="5000625" y="2686348"/>
                </a:cubicBezTo>
                <a:cubicBezTo>
                  <a:pt x="5005586" y="2686348"/>
                  <a:pt x="5006826" y="2687588"/>
                  <a:pt x="5004345" y="2690068"/>
                </a:cubicBezTo>
                <a:cubicBezTo>
                  <a:pt x="5001865" y="2692549"/>
                  <a:pt x="4995663" y="2691308"/>
                  <a:pt x="4985742" y="2686348"/>
                </a:cubicBezTo>
                <a:lnTo>
                  <a:pt x="4955976" y="2678906"/>
                </a:lnTo>
                <a:cubicBezTo>
                  <a:pt x="4951015" y="2678906"/>
                  <a:pt x="4947294" y="2677666"/>
                  <a:pt x="4944814" y="2675185"/>
                </a:cubicBezTo>
                <a:cubicBezTo>
                  <a:pt x="4942334" y="2672705"/>
                  <a:pt x="4941093" y="2671465"/>
                  <a:pt x="4941093" y="2671465"/>
                </a:cubicBezTo>
                <a:lnTo>
                  <a:pt x="4941093" y="2678906"/>
                </a:lnTo>
                <a:lnTo>
                  <a:pt x="4941093" y="2686348"/>
                </a:lnTo>
                <a:cubicBezTo>
                  <a:pt x="4936132" y="2686348"/>
                  <a:pt x="4931172" y="2682627"/>
                  <a:pt x="4926211" y="2675185"/>
                </a:cubicBezTo>
                <a:cubicBezTo>
                  <a:pt x="4921249" y="2667744"/>
                  <a:pt x="4916289" y="2664023"/>
                  <a:pt x="4911328" y="2664023"/>
                </a:cubicBezTo>
                <a:close/>
                <a:moveTo>
                  <a:pt x="4010918" y="2664023"/>
                </a:moveTo>
                <a:lnTo>
                  <a:pt x="4025801" y="2671465"/>
                </a:lnTo>
                <a:cubicBezTo>
                  <a:pt x="4020840" y="2671465"/>
                  <a:pt x="4018359" y="2671465"/>
                  <a:pt x="4018359" y="2671465"/>
                </a:cubicBezTo>
                <a:cubicBezTo>
                  <a:pt x="4018359" y="2671465"/>
                  <a:pt x="4015879" y="2671465"/>
                  <a:pt x="4010918" y="2671465"/>
                </a:cubicBezTo>
                <a:lnTo>
                  <a:pt x="4018359" y="2678906"/>
                </a:lnTo>
                <a:cubicBezTo>
                  <a:pt x="4028281" y="2678906"/>
                  <a:pt x="4033242" y="2676426"/>
                  <a:pt x="4033242" y="2671465"/>
                </a:cubicBezTo>
                <a:lnTo>
                  <a:pt x="4018359" y="2664023"/>
                </a:lnTo>
                <a:close/>
                <a:moveTo>
                  <a:pt x="3914180" y="2664023"/>
                </a:moveTo>
                <a:lnTo>
                  <a:pt x="3914180" y="2671465"/>
                </a:lnTo>
                <a:lnTo>
                  <a:pt x="3921621" y="2664023"/>
                </a:lnTo>
                <a:cubicBezTo>
                  <a:pt x="3921621" y="2664023"/>
                  <a:pt x="3919141" y="2664023"/>
                  <a:pt x="3914180" y="2664023"/>
                </a:cubicBezTo>
                <a:close/>
                <a:moveTo>
                  <a:pt x="5386648" y="2660303"/>
                </a:moveTo>
                <a:cubicBezTo>
                  <a:pt x="5384788" y="2660303"/>
                  <a:pt x="5382617" y="2661543"/>
                  <a:pt x="5380136" y="2664023"/>
                </a:cubicBezTo>
                <a:lnTo>
                  <a:pt x="5387578" y="2671465"/>
                </a:lnTo>
                <a:cubicBezTo>
                  <a:pt x="5392539" y="2671465"/>
                  <a:pt x="5395019" y="2671465"/>
                  <a:pt x="5395019" y="2671465"/>
                </a:cubicBezTo>
                <a:cubicBezTo>
                  <a:pt x="5395019" y="2671465"/>
                  <a:pt x="5393779" y="2668984"/>
                  <a:pt x="5391299" y="2664023"/>
                </a:cubicBezTo>
                <a:cubicBezTo>
                  <a:pt x="5390059" y="2661543"/>
                  <a:pt x="5388509" y="2660303"/>
                  <a:pt x="5386648" y="2660303"/>
                </a:cubicBezTo>
                <a:close/>
                <a:moveTo>
                  <a:pt x="5759648" y="2656582"/>
                </a:moveTo>
                <a:lnTo>
                  <a:pt x="5767090" y="2664023"/>
                </a:lnTo>
                <a:cubicBezTo>
                  <a:pt x="5772051" y="2659063"/>
                  <a:pt x="5777011" y="2656582"/>
                  <a:pt x="5781972" y="2656582"/>
                </a:cubicBezTo>
                <a:cubicBezTo>
                  <a:pt x="5781972" y="2656582"/>
                  <a:pt x="5778252" y="2656582"/>
                  <a:pt x="5770810" y="2656582"/>
                </a:cubicBezTo>
                <a:cubicBezTo>
                  <a:pt x="5763369" y="2656582"/>
                  <a:pt x="5759648" y="2656582"/>
                  <a:pt x="5759648" y="2656582"/>
                </a:cubicBezTo>
                <a:close/>
                <a:moveTo>
                  <a:pt x="5037832" y="2656582"/>
                </a:moveTo>
                <a:lnTo>
                  <a:pt x="5045273" y="2664023"/>
                </a:lnTo>
                <a:lnTo>
                  <a:pt x="5052715" y="2656582"/>
                </a:lnTo>
                <a:cubicBezTo>
                  <a:pt x="5052715" y="2656582"/>
                  <a:pt x="5050234" y="2656582"/>
                  <a:pt x="5045273" y="2656582"/>
                </a:cubicBezTo>
                <a:cubicBezTo>
                  <a:pt x="5040312" y="2656582"/>
                  <a:pt x="5037832" y="2656582"/>
                  <a:pt x="5037832" y="2656582"/>
                </a:cubicBezTo>
                <a:close/>
                <a:moveTo>
                  <a:pt x="4732734" y="2656582"/>
                </a:moveTo>
                <a:cubicBezTo>
                  <a:pt x="4727773" y="2656582"/>
                  <a:pt x="4727773" y="2659063"/>
                  <a:pt x="4732734" y="2664023"/>
                </a:cubicBezTo>
                <a:cubicBezTo>
                  <a:pt x="4732734" y="2664023"/>
                  <a:pt x="4735214" y="2664023"/>
                  <a:pt x="4740176" y="2664023"/>
                </a:cubicBezTo>
                <a:cubicBezTo>
                  <a:pt x="4740176" y="2659063"/>
                  <a:pt x="4737695" y="2656582"/>
                  <a:pt x="4732734" y="2656582"/>
                </a:cubicBezTo>
                <a:close/>
                <a:moveTo>
                  <a:pt x="4569023" y="2656582"/>
                </a:moveTo>
                <a:lnTo>
                  <a:pt x="4561582" y="2664023"/>
                </a:lnTo>
                <a:cubicBezTo>
                  <a:pt x="4566543" y="2664023"/>
                  <a:pt x="4566543" y="2666504"/>
                  <a:pt x="4561582" y="2671465"/>
                </a:cubicBezTo>
                <a:cubicBezTo>
                  <a:pt x="4561582" y="2671465"/>
                  <a:pt x="4564062" y="2671465"/>
                  <a:pt x="4569023" y="2671465"/>
                </a:cubicBezTo>
                <a:lnTo>
                  <a:pt x="4583906" y="2671465"/>
                </a:lnTo>
                <a:lnTo>
                  <a:pt x="4576465" y="2664023"/>
                </a:lnTo>
                <a:cubicBezTo>
                  <a:pt x="4576465" y="2659063"/>
                  <a:pt x="4573984" y="2656582"/>
                  <a:pt x="4569023" y="2656582"/>
                </a:cubicBezTo>
                <a:close/>
                <a:moveTo>
                  <a:pt x="4502051" y="2656582"/>
                </a:moveTo>
                <a:cubicBezTo>
                  <a:pt x="4497090" y="2656582"/>
                  <a:pt x="4493369" y="2659063"/>
                  <a:pt x="4490888" y="2664023"/>
                </a:cubicBezTo>
                <a:cubicBezTo>
                  <a:pt x="4488408" y="2668984"/>
                  <a:pt x="4492129" y="2673945"/>
                  <a:pt x="4502051" y="2678906"/>
                </a:cubicBezTo>
                <a:cubicBezTo>
                  <a:pt x="4511972" y="2678906"/>
                  <a:pt x="4519413" y="2678906"/>
                  <a:pt x="4524375" y="2678906"/>
                </a:cubicBezTo>
                <a:cubicBezTo>
                  <a:pt x="4529336" y="2673945"/>
                  <a:pt x="4530576" y="2668984"/>
                  <a:pt x="4528095" y="2664023"/>
                </a:cubicBezTo>
                <a:cubicBezTo>
                  <a:pt x="4525615" y="2659063"/>
                  <a:pt x="4521895" y="2659063"/>
                  <a:pt x="4516933" y="2664023"/>
                </a:cubicBezTo>
                <a:cubicBezTo>
                  <a:pt x="4511972" y="2664023"/>
                  <a:pt x="4509492" y="2661543"/>
                  <a:pt x="4509492" y="2656582"/>
                </a:cubicBezTo>
                <a:cubicBezTo>
                  <a:pt x="4509492" y="2656582"/>
                  <a:pt x="4507012" y="2656582"/>
                  <a:pt x="4502051" y="2656582"/>
                </a:cubicBezTo>
                <a:close/>
                <a:moveTo>
                  <a:pt x="4390430" y="2656582"/>
                </a:moveTo>
                <a:cubicBezTo>
                  <a:pt x="4375547" y="2656582"/>
                  <a:pt x="4373067" y="2659063"/>
                  <a:pt x="4382988" y="2664023"/>
                </a:cubicBezTo>
                <a:cubicBezTo>
                  <a:pt x="4382988" y="2668984"/>
                  <a:pt x="4384229" y="2671465"/>
                  <a:pt x="4386709" y="2671465"/>
                </a:cubicBezTo>
                <a:cubicBezTo>
                  <a:pt x="4389189" y="2671465"/>
                  <a:pt x="4390430" y="2668984"/>
                  <a:pt x="4390430" y="2664023"/>
                </a:cubicBezTo>
                <a:cubicBezTo>
                  <a:pt x="4390430" y="2659063"/>
                  <a:pt x="4390430" y="2656582"/>
                  <a:pt x="4390430" y="2656582"/>
                </a:cubicBezTo>
                <a:close/>
                <a:moveTo>
                  <a:pt x="6314033" y="2654257"/>
                </a:moveTo>
                <a:cubicBezTo>
                  <a:pt x="6317754" y="2653326"/>
                  <a:pt x="6321474" y="2656582"/>
                  <a:pt x="6325195" y="2664023"/>
                </a:cubicBezTo>
                <a:lnTo>
                  <a:pt x="6332636" y="2671465"/>
                </a:lnTo>
                <a:cubicBezTo>
                  <a:pt x="6332636" y="2671465"/>
                  <a:pt x="6327675" y="2668984"/>
                  <a:pt x="6317754" y="2664023"/>
                </a:cubicBezTo>
                <a:lnTo>
                  <a:pt x="6310312" y="2656582"/>
                </a:lnTo>
                <a:cubicBezTo>
                  <a:pt x="6311553" y="2655342"/>
                  <a:pt x="6312793" y="2654566"/>
                  <a:pt x="6314033" y="2654257"/>
                </a:cubicBezTo>
                <a:close/>
                <a:moveTo>
                  <a:pt x="5692676" y="2649141"/>
                </a:moveTo>
                <a:cubicBezTo>
                  <a:pt x="5687714" y="2649141"/>
                  <a:pt x="5685234" y="2651621"/>
                  <a:pt x="5685234" y="2656582"/>
                </a:cubicBezTo>
                <a:lnTo>
                  <a:pt x="5692676" y="2656582"/>
                </a:lnTo>
                <a:close/>
                <a:moveTo>
                  <a:pt x="5618261" y="2649141"/>
                </a:moveTo>
                <a:cubicBezTo>
                  <a:pt x="5623223" y="2649141"/>
                  <a:pt x="5625703" y="2651621"/>
                  <a:pt x="5625703" y="2656582"/>
                </a:cubicBezTo>
                <a:cubicBezTo>
                  <a:pt x="5625703" y="2661543"/>
                  <a:pt x="5628183" y="2664023"/>
                  <a:pt x="5633144" y="2664023"/>
                </a:cubicBezTo>
                <a:cubicBezTo>
                  <a:pt x="5638106" y="2664023"/>
                  <a:pt x="5640586" y="2665263"/>
                  <a:pt x="5640586" y="2667744"/>
                </a:cubicBezTo>
                <a:cubicBezTo>
                  <a:pt x="5640586" y="2670225"/>
                  <a:pt x="5638106" y="2671465"/>
                  <a:pt x="5633144" y="2671465"/>
                </a:cubicBezTo>
                <a:lnTo>
                  <a:pt x="5625703" y="2671465"/>
                </a:lnTo>
                <a:lnTo>
                  <a:pt x="5618261" y="2664023"/>
                </a:lnTo>
                <a:close/>
                <a:moveTo>
                  <a:pt x="5476875" y="2649141"/>
                </a:moveTo>
                <a:cubicBezTo>
                  <a:pt x="5476875" y="2654101"/>
                  <a:pt x="5476875" y="2656582"/>
                  <a:pt x="5476875" y="2656582"/>
                </a:cubicBezTo>
                <a:cubicBezTo>
                  <a:pt x="5476875" y="2661543"/>
                  <a:pt x="5479355" y="2662783"/>
                  <a:pt x="5484316" y="2660303"/>
                </a:cubicBezTo>
                <a:cubicBezTo>
                  <a:pt x="5489277" y="2657822"/>
                  <a:pt x="5491758" y="2656582"/>
                  <a:pt x="5491758" y="2656582"/>
                </a:cubicBezTo>
                <a:cubicBezTo>
                  <a:pt x="5491758" y="2651621"/>
                  <a:pt x="5491758" y="2649141"/>
                  <a:pt x="5491758" y="2649141"/>
                </a:cubicBezTo>
                <a:cubicBezTo>
                  <a:pt x="5491758" y="2649141"/>
                  <a:pt x="5489277" y="2649141"/>
                  <a:pt x="5484316" y="2649141"/>
                </a:cubicBezTo>
                <a:close/>
                <a:moveTo>
                  <a:pt x="4345781" y="2649141"/>
                </a:moveTo>
                <a:lnTo>
                  <a:pt x="4353223" y="2656582"/>
                </a:lnTo>
                <a:cubicBezTo>
                  <a:pt x="4358184" y="2661543"/>
                  <a:pt x="4361904" y="2664023"/>
                  <a:pt x="4364385" y="2664023"/>
                </a:cubicBezTo>
                <a:cubicBezTo>
                  <a:pt x="4366865" y="2664023"/>
                  <a:pt x="4368105" y="2661543"/>
                  <a:pt x="4368105" y="2656582"/>
                </a:cubicBezTo>
                <a:cubicBezTo>
                  <a:pt x="4368105" y="2651621"/>
                  <a:pt x="4360664" y="2649141"/>
                  <a:pt x="4345781" y="2649141"/>
                </a:cubicBezTo>
                <a:close/>
                <a:moveTo>
                  <a:pt x="4308574" y="2649141"/>
                </a:moveTo>
                <a:lnTo>
                  <a:pt x="4301133" y="2656582"/>
                </a:lnTo>
                <a:cubicBezTo>
                  <a:pt x="4306094" y="2656582"/>
                  <a:pt x="4308574" y="2655342"/>
                  <a:pt x="4308574" y="2652861"/>
                </a:cubicBezTo>
                <a:cubicBezTo>
                  <a:pt x="4308574" y="2650381"/>
                  <a:pt x="4308574" y="2649141"/>
                  <a:pt x="4308574" y="2649141"/>
                </a:cubicBezTo>
                <a:close/>
                <a:moveTo>
                  <a:pt x="3988594" y="2649141"/>
                </a:moveTo>
                <a:cubicBezTo>
                  <a:pt x="3983633" y="2654101"/>
                  <a:pt x="3981152" y="2656582"/>
                  <a:pt x="3981152" y="2656582"/>
                </a:cubicBezTo>
                <a:cubicBezTo>
                  <a:pt x="3981152" y="2661543"/>
                  <a:pt x="3981152" y="2664023"/>
                  <a:pt x="3981152" y="2664023"/>
                </a:cubicBezTo>
                <a:cubicBezTo>
                  <a:pt x="3981152" y="2664023"/>
                  <a:pt x="3983633" y="2664023"/>
                  <a:pt x="3988594" y="2664023"/>
                </a:cubicBezTo>
                <a:cubicBezTo>
                  <a:pt x="3993555" y="2664023"/>
                  <a:pt x="3996035" y="2661543"/>
                  <a:pt x="3996035" y="2656582"/>
                </a:cubicBezTo>
                <a:cubicBezTo>
                  <a:pt x="3996035" y="2656582"/>
                  <a:pt x="3996035" y="2655342"/>
                  <a:pt x="3996035" y="2652861"/>
                </a:cubicBezTo>
                <a:cubicBezTo>
                  <a:pt x="3996035" y="2650381"/>
                  <a:pt x="3993555" y="2649141"/>
                  <a:pt x="3988594" y="2649141"/>
                </a:cubicBezTo>
                <a:close/>
                <a:moveTo>
                  <a:pt x="3571875" y="2649141"/>
                </a:moveTo>
                <a:lnTo>
                  <a:pt x="3571875" y="2656582"/>
                </a:lnTo>
                <a:lnTo>
                  <a:pt x="3579316" y="2656582"/>
                </a:lnTo>
                <a:cubicBezTo>
                  <a:pt x="3574355" y="2651621"/>
                  <a:pt x="3571875" y="2649141"/>
                  <a:pt x="3571875" y="2649141"/>
                </a:cubicBezTo>
                <a:close/>
                <a:moveTo>
                  <a:pt x="3317937" y="2644490"/>
                </a:moveTo>
                <a:cubicBezTo>
                  <a:pt x="3317317" y="2643869"/>
                  <a:pt x="3316387" y="2644180"/>
                  <a:pt x="3315146" y="2645420"/>
                </a:cubicBezTo>
                <a:cubicBezTo>
                  <a:pt x="3312666" y="2647900"/>
                  <a:pt x="3313906" y="2650381"/>
                  <a:pt x="3318867" y="2652861"/>
                </a:cubicBezTo>
                <a:cubicBezTo>
                  <a:pt x="3323828" y="2655342"/>
                  <a:pt x="3326308" y="2656582"/>
                  <a:pt x="3326308" y="2656582"/>
                </a:cubicBezTo>
                <a:cubicBezTo>
                  <a:pt x="3326308" y="2651621"/>
                  <a:pt x="3323828" y="2649141"/>
                  <a:pt x="3318867" y="2649141"/>
                </a:cubicBezTo>
                <a:cubicBezTo>
                  <a:pt x="3318867" y="2646660"/>
                  <a:pt x="3318557" y="2645110"/>
                  <a:pt x="3317937" y="2644490"/>
                </a:cubicBezTo>
                <a:close/>
                <a:moveTo>
                  <a:pt x="5804297" y="2641699"/>
                </a:moveTo>
                <a:cubicBezTo>
                  <a:pt x="5799335" y="2641699"/>
                  <a:pt x="5799335" y="2646660"/>
                  <a:pt x="5804297" y="2656582"/>
                </a:cubicBezTo>
                <a:cubicBezTo>
                  <a:pt x="5809258" y="2656582"/>
                  <a:pt x="5814218" y="2656582"/>
                  <a:pt x="5819179" y="2656582"/>
                </a:cubicBezTo>
                <a:lnTo>
                  <a:pt x="5826621" y="2656582"/>
                </a:lnTo>
                <a:lnTo>
                  <a:pt x="5811738" y="2649141"/>
                </a:lnTo>
                <a:cubicBezTo>
                  <a:pt x="5811738" y="2644180"/>
                  <a:pt x="5809258" y="2641699"/>
                  <a:pt x="5804297" y="2641699"/>
                </a:cubicBezTo>
                <a:close/>
                <a:moveTo>
                  <a:pt x="5767090" y="2641699"/>
                </a:moveTo>
                <a:cubicBezTo>
                  <a:pt x="5767090" y="2646660"/>
                  <a:pt x="5769570" y="2649141"/>
                  <a:pt x="5774531" y="2649141"/>
                </a:cubicBezTo>
                <a:lnTo>
                  <a:pt x="5774531" y="2641699"/>
                </a:lnTo>
                <a:cubicBezTo>
                  <a:pt x="5769570" y="2641699"/>
                  <a:pt x="5767090" y="2641699"/>
                  <a:pt x="5767090" y="2641699"/>
                </a:cubicBezTo>
                <a:close/>
                <a:moveTo>
                  <a:pt x="5729883" y="2641699"/>
                </a:moveTo>
                <a:lnTo>
                  <a:pt x="5722441" y="2664023"/>
                </a:lnTo>
                <a:lnTo>
                  <a:pt x="5729883" y="2656582"/>
                </a:lnTo>
                <a:close/>
                <a:moveTo>
                  <a:pt x="5573613" y="2641699"/>
                </a:moveTo>
                <a:lnTo>
                  <a:pt x="5573613" y="2649141"/>
                </a:lnTo>
                <a:cubicBezTo>
                  <a:pt x="5578574" y="2649141"/>
                  <a:pt x="5581054" y="2649141"/>
                  <a:pt x="5581054" y="2649141"/>
                </a:cubicBezTo>
                <a:cubicBezTo>
                  <a:pt x="5581054" y="2644180"/>
                  <a:pt x="5579814" y="2641699"/>
                  <a:pt x="5577334" y="2641699"/>
                </a:cubicBezTo>
                <a:cubicBezTo>
                  <a:pt x="5574854" y="2641699"/>
                  <a:pt x="5573613" y="2641699"/>
                  <a:pt x="5573613" y="2641699"/>
                </a:cubicBezTo>
                <a:close/>
                <a:moveTo>
                  <a:pt x="2984004" y="2641699"/>
                </a:moveTo>
                <a:lnTo>
                  <a:pt x="2998887" y="2641699"/>
                </a:lnTo>
                <a:lnTo>
                  <a:pt x="2998887" y="2649141"/>
                </a:lnTo>
                <a:cubicBezTo>
                  <a:pt x="2988965" y="2644180"/>
                  <a:pt x="2984004" y="2641699"/>
                  <a:pt x="2984004" y="2641699"/>
                </a:cubicBezTo>
                <a:close/>
                <a:moveTo>
                  <a:pt x="5677793" y="2634258"/>
                </a:moveTo>
                <a:lnTo>
                  <a:pt x="5677793" y="2641699"/>
                </a:lnTo>
                <a:cubicBezTo>
                  <a:pt x="5677793" y="2641699"/>
                  <a:pt x="5677793" y="2644180"/>
                  <a:pt x="5677793" y="2649141"/>
                </a:cubicBezTo>
                <a:cubicBezTo>
                  <a:pt x="5682754" y="2649141"/>
                  <a:pt x="5685234" y="2646660"/>
                  <a:pt x="5685234" y="2641699"/>
                </a:cubicBezTo>
                <a:cubicBezTo>
                  <a:pt x="5685234" y="2641699"/>
                  <a:pt x="5682754" y="2639218"/>
                  <a:pt x="5677793" y="2634258"/>
                </a:cubicBezTo>
                <a:close/>
                <a:moveTo>
                  <a:pt x="5618261" y="2634258"/>
                </a:moveTo>
                <a:cubicBezTo>
                  <a:pt x="5623223" y="2634258"/>
                  <a:pt x="5625703" y="2634258"/>
                  <a:pt x="5625703" y="2634258"/>
                </a:cubicBezTo>
                <a:lnTo>
                  <a:pt x="5625703" y="2641699"/>
                </a:lnTo>
                <a:cubicBezTo>
                  <a:pt x="5620742" y="2641699"/>
                  <a:pt x="5618261" y="2639218"/>
                  <a:pt x="5618261" y="2634258"/>
                </a:cubicBezTo>
                <a:close/>
                <a:moveTo>
                  <a:pt x="5521523" y="2634258"/>
                </a:moveTo>
                <a:lnTo>
                  <a:pt x="5536406" y="2641699"/>
                </a:lnTo>
                <a:lnTo>
                  <a:pt x="5536406" y="2634258"/>
                </a:lnTo>
                <a:close/>
                <a:moveTo>
                  <a:pt x="5432226" y="2634258"/>
                </a:moveTo>
                <a:cubicBezTo>
                  <a:pt x="5432226" y="2639218"/>
                  <a:pt x="5433467" y="2642939"/>
                  <a:pt x="5435947" y="2645420"/>
                </a:cubicBezTo>
                <a:cubicBezTo>
                  <a:pt x="5438427" y="2647900"/>
                  <a:pt x="5442148" y="2649141"/>
                  <a:pt x="5447109" y="2649141"/>
                </a:cubicBezTo>
                <a:lnTo>
                  <a:pt x="5439668" y="2634258"/>
                </a:lnTo>
                <a:close/>
                <a:moveTo>
                  <a:pt x="5409902" y="2634258"/>
                </a:moveTo>
                <a:cubicBezTo>
                  <a:pt x="5409902" y="2639218"/>
                  <a:pt x="5412382" y="2641699"/>
                  <a:pt x="5417343" y="2641699"/>
                </a:cubicBezTo>
                <a:lnTo>
                  <a:pt x="5424785" y="2634258"/>
                </a:lnTo>
                <a:close/>
                <a:moveTo>
                  <a:pt x="4509492" y="2634258"/>
                </a:moveTo>
                <a:lnTo>
                  <a:pt x="4516933" y="2641699"/>
                </a:lnTo>
                <a:cubicBezTo>
                  <a:pt x="4516933" y="2641699"/>
                  <a:pt x="4516933" y="2639218"/>
                  <a:pt x="4516933" y="2634258"/>
                </a:cubicBezTo>
                <a:cubicBezTo>
                  <a:pt x="4511972" y="2634258"/>
                  <a:pt x="4509492" y="2634258"/>
                  <a:pt x="4509492" y="2634258"/>
                </a:cubicBezTo>
                <a:close/>
                <a:moveTo>
                  <a:pt x="4278809" y="2634258"/>
                </a:moveTo>
                <a:cubicBezTo>
                  <a:pt x="4278809" y="2639218"/>
                  <a:pt x="4278809" y="2641699"/>
                  <a:pt x="4278809" y="2641699"/>
                </a:cubicBezTo>
                <a:cubicBezTo>
                  <a:pt x="4278809" y="2641699"/>
                  <a:pt x="4281289" y="2641699"/>
                  <a:pt x="4286250" y="2641699"/>
                </a:cubicBezTo>
                <a:cubicBezTo>
                  <a:pt x="4286250" y="2641699"/>
                  <a:pt x="4286250" y="2639218"/>
                  <a:pt x="4286250" y="2634258"/>
                </a:cubicBezTo>
                <a:cubicBezTo>
                  <a:pt x="4281289" y="2634258"/>
                  <a:pt x="4278809" y="2634258"/>
                  <a:pt x="4278809" y="2634258"/>
                </a:cubicBezTo>
                <a:close/>
                <a:moveTo>
                  <a:pt x="3996035" y="2634258"/>
                </a:moveTo>
                <a:cubicBezTo>
                  <a:pt x="3996035" y="2639218"/>
                  <a:pt x="3998516" y="2641699"/>
                  <a:pt x="4003477" y="2641699"/>
                </a:cubicBezTo>
                <a:cubicBezTo>
                  <a:pt x="4008438" y="2641699"/>
                  <a:pt x="4010918" y="2641699"/>
                  <a:pt x="4010918" y="2641699"/>
                </a:cubicBezTo>
                <a:cubicBezTo>
                  <a:pt x="4010918" y="2641699"/>
                  <a:pt x="4010918" y="2639218"/>
                  <a:pt x="4010918" y="2634258"/>
                </a:cubicBezTo>
                <a:cubicBezTo>
                  <a:pt x="4010918" y="2634258"/>
                  <a:pt x="4008438" y="2634258"/>
                  <a:pt x="4003477" y="2634258"/>
                </a:cubicBezTo>
                <a:cubicBezTo>
                  <a:pt x="3998516" y="2634258"/>
                  <a:pt x="3996035" y="2634258"/>
                  <a:pt x="3996035" y="2634258"/>
                </a:cubicBezTo>
                <a:close/>
                <a:moveTo>
                  <a:pt x="3274219" y="2634258"/>
                </a:moveTo>
                <a:lnTo>
                  <a:pt x="3266777" y="2641699"/>
                </a:lnTo>
                <a:cubicBezTo>
                  <a:pt x="3266777" y="2646660"/>
                  <a:pt x="3269258" y="2646660"/>
                  <a:pt x="3274219" y="2641699"/>
                </a:cubicBezTo>
                <a:close/>
                <a:moveTo>
                  <a:pt x="5493618" y="2630537"/>
                </a:moveTo>
                <a:cubicBezTo>
                  <a:pt x="5492377" y="2630537"/>
                  <a:pt x="5491758" y="2631778"/>
                  <a:pt x="5491758" y="2634258"/>
                </a:cubicBezTo>
                <a:lnTo>
                  <a:pt x="5499199" y="2634258"/>
                </a:lnTo>
                <a:cubicBezTo>
                  <a:pt x="5496718" y="2631778"/>
                  <a:pt x="5494858" y="2630537"/>
                  <a:pt x="5493618" y="2630537"/>
                </a:cubicBezTo>
                <a:close/>
                <a:moveTo>
                  <a:pt x="4746687" y="2630537"/>
                </a:moveTo>
                <a:cubicBezTo>
                  <a:pt x="4744827" y="2630537"/>
                  <a:pt x="4742656" y="2631778"/>
                  <a:pt x="4740176" y="2634258"/>
                </a:cubicBezTo>
                <a:cubicBezTo>
                  <a:pt x="4740176" y="2639218"/>
                  <a:pt x="4743896" y="2642939"/>
                  <a:pt x="4751338" y="2645420"/>
                </a:cubicBezTo>
                <a:cubicBezTo>
                  <a:pt x="4758779" y="2647900"/>
                  <a:pt x="4769941" y="2649141"/>
                  <a:pt x="4784824" y="2649141"/>
                </a:cubicBezTo>
                <a:cubicBezTo>
                  <a:pt x="4779863" y="2649141"/>
                  <a:pt x="4777383" y="2646660"/>
                  <a:pt x="4777383" y="2641699"/>
                </a:cubicBezTo>
                <a:cubicBezTo>
                  <a:pt x="4777383" y="2631777"/>
                  <a:pt x="4772421" y="2629297"/>
                  <a:pt x="4762500" y="2634258"/>
                </a:cubicBezTo>
                <a:cubicBezTo>
                  <a:pt x="4757538" y="2639218"/>
                  <a:pt x="4753818" y="2639218"/>
                  <a:pt x="4751338" y="2634258"/>
                </a:cubicBezTo>
                <a:cubicBezTo>
                  <a:pt x="4750098" y="2631778"/>
                  <a:pt x="4748547" y="2630537"/>
                  <a:pt x="4746687" y="2630537"/>
                </a:cubicBezTo>
                <a:close/>
                <a:moveTo>
                  <a:pt x="5461992" y="2626816"/>
                </a:moveTo>
                <a:cubicBezTo>
                  <a:pt x="5461992" y="2631777"/>
                  <a:pt x="5459512" y="2634258"/>
                  <a:pt x="5454551" y="2634258"/>
                </a:cubicBezTo>
                <a:cubicBezTo>
                  <a:pt x="5454551" y="2639218"/>
                  <a:pt x="5453310" y="2641699"/>
                  <a:pt x="5450830" y="2641699"/>
                </a:cubicBezTo>
                <a:cubicBezTo>
                  <a:pt x="5448350" y="2641699"/>
                  <a:pt x="5447109" y="2642939"/>
                  <a:pt x="5447109" y="2645420"/>
                </a:cubicBezTo>
                <a:cubicBezTo>
                  <a:pt x="5447109" y="2647900"/>
                  <a:pt x="5450830" y="2647900"/>
                  <a:pt x="5458271" y="2645420"/>
                </a:cubicBezTo>
                <a:cubicBezTo>
                  <a:pt x="5465713" y="2642939"/>
                  <a:pt x="5469433" y="2641699"/>
                  <a:pt x="5469433" y="2641699"/>
                </a:cubicBezTo>
                <a:cubicBezTo>
                  <a:pt x="5469433" y="2641699"/>
                  <a:pt x="5469433" y="2639218"/>
                  <a:pt x="5469433" y="2634258"/>
                </a:cubicBezTo>
                <a:cubicBezTo>
                  <a:pt x="5474395" y="2634258"/>
                  <a:pt x="5476875" y="2633018"/>
                  <a:pt x="5476875" y="2630537"/>
                </a:cubicBezTo>
                <a:cubicBezTo>
                  <a:pt x="5476875" y="2628056"/>
                  <a:pt x="5474395" y="2626816"/>
                  <a:pt x="5469433" y="2626816"/>
                </a:cubicBezTo>
                <a:close/>
                <a:moveTo>
                  <a:pt x="4606230" y="2626816"/>
                </a:moveTo>
                <a:lnTo>
                  <a:pt x="4613672" y="2634258"/>
                </a:lnTo>
                <a:lnTo>
                  <a:pt x="4621113" y="2634258"/>
                </a:lnTo>
                <a:cubicBezTo>
                  <a:pt x="4616152" y="2629297"/>
                  <a:pt x="4611192" y="2626816"/>
                  <a:pt x="4606230" y="2626816"/>
                </a:cubicBezTo>
                <a:close/>
                <a:moveTo>
                  <a:pt x="4479726" y="2626816"/>
                </a:moveTo>
                <a:cubicBezTo>
                  <a:pt x="4474766" y="2626816"/>
                  <a:pt x="4472285" y="2629297"/>
                  <a:pt x="4472285" y="2634258"/>
                </a:cubicBezTo>
                <a:cubicBezTo>
                  <a:pt x="4477246" y="2634258"/>
                  <a:pt x="4477246" y="2636738"/>
                  <a:pt x="4472285" y="2641699"/>
                </a:cubicBezTo>
                <a:lnTo>
                  <a:pt x="4479726" y="2641699"/>
                </a:lnTo>
                <a:lnTo>
                  <a:pt x="4487168" y="2634258"/>
                </a:lnTo>
                <a:cubicBezTo>
                  <a:pt x="4492129" y="2634258"/>
                  <a:pt x="4493369" y="2633018"/>
                  <a:pt x="4490888" y="2630537"/>
                </a:cubicBezTo>
                <a:cubicBezTo>
                  <a:pt x="4488408" y="2628056"/>
                  <a:pt x="4484688" y="2626816"/>
                  <a:pt x="4479726" y="2626816"/>
                </a:cubicBezTo>
                <a:close/>
                <a:moveTo>
                  <a:pt x="4420195" y="2626816"/>
                </a:moveTo>
                <a:lnTo>
                  <a:pt x="4412754" y="2634258"/>
                </a:lnTo>
                <a:cubicBezTo>
                  <a:pt x="4417715" y="2634258"/>
                  <a:pt x="4425156" y="2636738"/>
                  <a:pt x="4435078" y="2641699"/>
                </a:cubicBezTo>
                <a:lnTo>
                  <a:pt x="4435078" y="2634258"/>
                </a:lnTo>
                <a:cubicBezTo>
                  <a:pt x="4430117" y="2634258"/>
                  <a:pt x="4426396" y="2634258"/>
                  <a:pt x="4423916" y="2634258"/>
                </a:cubicBezTo>
                <a:cubicBezTo>
                  <a:pt x="4421436" y="2634258"/>
                  <a:pt x="4420195" y="2631777"/>
                  <a:pt x="4420195" y="2626816"/>
                </a:cubicBezTo>
                <a:close/>
                <a:moveTo>
                  <a:pt x="4263926" y="2626816"/>
                </a:moveTo>
                <a:lnTo>
                  <a:pt x="4263926" y="2634258"/>
                </a:lnTo>
                <a:lnTo>
                  <a:pt x="4271367" y="2634258"/>
                </a:lnTo>
                <a:cubicBezTo>
                  <a:pt x="4271367" y="2634258"/>
                  <a:pt x="4271367" y="2631777"/>
                  <a:pt x="4271367" y="2626816"/>
                </a:cubicBezTo>
                <a:cubicBezTo>
                  <a:pt x="4271367" y="2626816"/>
                  <a:pt x="4268887" y="2626816"/>
                  <a:pt x="4263926" y="2626816"/>
                </a:cubicBezTo>
                <a:close/>
                <a:moveTo>
                  <a:pt x="4185791" y="2626816"/>
                </a:moveTo>
                <a:cubicBezTo>
                  <a:pt x="4183311" y="2626816"/>
                  <a:pt x="4184551" y="2629297"/>
                  <a:pt x="4189512" y="2634258"/>
                </a:cubicBezTo>
                <a:cubicBezTo>
                  <a:pt x="4194473" y="2639218"/>
                  <a:pt x="4198193" y="2641699"/>
                  <a:pt x="4200674" y="2641699"/>
                </a:cubicBezTo>
                <a:cubicBezTo>
                  <a:pt x="4203154" y="2641699"/>
                  <a:pt x="4204395" y="2639218"/>
                  <a:pt x="4204395" y="2634258"/>
                </a:cubicBezTo>
                <a:cubicBezTo>
                  <a:pt x="4204395" y="2634258"/>
                  <a:pt x="4201914" y="2634258"/>
                  <a:pt x="4196953" y="2634258"/>
                </a:cubicBezTo>
                <a:cubicBezTo>
                  <a:pt x="4196953" y="2634258"/>
                  <a:pt x="4195713" y="2634258"/>
                  <a:pt x="4193232" y="2634258"/>
                </a:cubicBezTo>
                <a:cubicBezTo>
                  <a:pt x="4190752" y="2634258"/>
                  <a:pt x="4189512" y="2631777"/>
                  <a:pt x="4189512" y="2626816"/>
                </a:cubicBezTo>
                <a:cubicBezTo>
                  <a:pt x="4189512" y="2626816"/>
                  <a:pt x="4188271" y="2626816"/>
                  <a:pt x="4185791" y="2626816"/>
                </a:cubicBezTo>
                <a:close/>
                <a:moveTo>
                  <a:pt x="3370957" y="2626816"/>
                </a:moveTo>
                <a:cubicBezTo>
                  <a:pt x="3370957" y="2626816"/>
                  <a:pt x="3373438" y="2626816"/>
                  <a:pt x="3378398" y="2626816"/>
                </a:cubicBezTo>
                <a:lnTo>
                  <a:pt x="3370957" y="2634258"/>
                </a:lnTo>
                <a:close/>
                <a:moveTo>
                  <a:pt x="5477804" y="2621235"/>
                </a:moveTo>
                <a:cubicBezTo>
                  <a:pt x="5475944" y="2621235"/>
                  <a:pt x="5474394" y="2621856"/>
                  <a:pt x="5473154" y="2623096"/>
                </a:cubicBezTo>
                <a:cubicBezTo>
                  <a:pt x="5470674" y="2625576"/>
                  <a:pt x="5473154" y="2626816"/>
                  <a:pt x="5480595" y="2626816"/>
                </a:cubicBezTo>
                <a:cubicBezTo>
                  <a:pt x="5488037" y="2626816"/>
                  <a:pt x="5489277" y="2625576"/>
                  <a:pt x="5484316" y="2623096"/>
                </a:cubicBezTo>
                <a:cubicBezTo>
                  <a:pt x="5481835" y="2621856"/>
                  <a:pt x="5479665" y="2621235"/>
                  <a:pt x="5477804" y="2621235"/>
                </a:cubicBezTo>
                <a:close/>
                <a:moveTo>
                  <a:pt x="5997773" y="2619375"/>
                </a:moveTo>
                <a:cubicBezTo>
                  <a:pt x="6002734" y="2619375"/>
                  <a:pt x="6005215" y="2621856"/>
                  <a:pt x="6005215" y="2626816"/>
                </a:cubicBezTo>
                <a:lnTo>
                  <a:pt x="5997773" y="2626816"/>
                </a:lnTo>
                <a:cubicBezTo>
                  <a:pt x="5997773" y="2626816"/>
                  <a:pt x="5997773" y="2624336"/>
                  <a:pt x="5997773" y="2619375"/>
                </a:cubicBezTo>
                <a:close/>
                <a:moveTo>
                  <a:pt x="4591347" y="2619375"/>
                </a:moveTo>
                <a:cubicBezTo>
                  <a:pt x="4591347" y="2624336"/>
                  <a:pt x="4593827" y="2626816"/>
                  <a:pt x="4598789" y="2626816"/>
                </a:cubicBezTo>
                <a:cubicBezTo>
                  <a:pt x="4598789" y="2621856"/>
                  <a:pt x="4598789" y="2619375"/>
                  <a:pt x="4598789" y="2619375"/>
                </a:cubicBezTo>
                <a:close/>
                <a:moveTo>
                  <a:pt x="4219277" y="2619375"/>
                </a:moveTo>
                <a:cubicBezTo>
                  <a:pt x="4219277" y="2624336"/>
                  <a:pt x="4220518" y="2626816"/>
                  <a:pt x="4222998" y="2626816"/>
                </a:cubicBezTo>
                <a:cubicBezTo>
                  <a:pt x="4225478" y="2626816"/>
                  <a:pt x="4226719" y="2624336"/>
                  <a:pt x="4226719" y="2619375"/>
                </a:cubicBezTo>
                <a:cubicBezTo>
                  <a:pt x="4221758" y="2619375"/>
                  <a:pt x="4219277" y="2619375"/>
                  <a:pt x="4219277" y="2619375"/>
                </a:cubicBezTo>
                <a:close/>
                <a:moveTo>
                  <a:pt x="4159746" y="2619375"/>
                </a:moveTo>
                <a:lnTo>
                  <a:pt x="4152305" y="2626816"/>
                </a:lnTo>
                <a:lnTo>
                  <a:pt x="4167188" y="2619375"/>
                </a:lnTo>
                <a:close/>
                <a:moveTo>
                  <a:pt x="5742905" y="2615654"/>
                </a:moveTo>
                <a:cubicBezTo>
                  <a:pt x="5741665" y="2615654"/>
                  <a:pt x="5739805" y="2616894"/>
                  <a:pt x="5737324" y="2619375"/>
                </a:cubicBezTo>
                <a:cubicBezTo>
                  <a:pt x="5737324" y="2619375"/>
                  <a:pt x="5739804" y="2619375"/>
                  <a:pt x="5744765" y="2619375"/>
                </a:cubicBezTo>
                <a:cubicBezTo>
                  <a:pt x="5744765" y="2616894"/>
                  <a:pt x="5744146" y="2615654"/>
                  <a:pt x="5742905" y="2615654"/>
                </a:cubicBezTo>
                <a:close/>
                <a:moveTo>
                  <a:pt x="4570884" y="2615654"/>
                </a:moveTo>
                <a:cubicBezTo>
                  <a:pt x="4569643" y="2615654"/>
                  <a:pt x="4569023" y="2616894"/>
                  <a:pt x="4569023" y="2619375"/>
                </a:cubicBezTo>
                <a:cubicBezTo>
                  <a:pt x="4569023" y="2624336"/>
                  <a:pt x="4570264" y="2626816"/>
                  <a:pt x="4572744" y="2626816"/>
                </a:cubicBezTo>
                <a:cubicBezTo>
                  <a:pt x="4575224" y="2626816"/>
                  <a:pt x="4576465" y="2624336"/>
                  <a:pt x="4576465" y="2619375"/>
                </a:cubicBezTo>
                <a:cubicBezTo>
                  <a:pt x="4573984" y="2616894"/>
                  <a:pt x="4572124" y="2615654"/>
                  <a:pt x="4570884" y="2615654"/>
                </a:cubicBezTo>
                <a:close/>
                <a:moveTo>
                  <a:pt x="5953125" y="2611934"/>
                </a:moveTo>
                <a:cubicBezTo>
                  <a:pt x="5958086" y="2611934"/>
                  <a:pt x="5960566" y="2614414"/>
                  <a:pt x="5960566" y="2619375"/>
                </a:cubicBezTo>
                <a:lnTo>
                  <a:pt x="5953125" y="2619375"/>
                </a:lnTo>
                <a:cubicBezTo>
                  <a:pt x="5953125" y="2619375"/>
                  <a:pt x="5953125" y="2616894"/>
                  <a:pt x="5953125" y="2611934"/>
                </a:cubicBezTo>
                <a:close/>
                <a:moveTo>
                  <a:pt x="5822900" y="2611934"/>
                </a:moveTo>
                <a:cubicBezTo>
                  <a:pt x="5820420" y="2611934"/>
                  <a:pt x="5819179" y="2614414"/>
                  <a:pt x="5819179" y="2619375"/>
                </a:cubicBezTo>
                <a:lnTo>
                  <a:pt x="5819179" y="2626816"/>
                </a:lnTo>
                <a:cubicBezTo>
                  <a:pt x="5824141" y="2626816"/>
                  <a:pt x="5826621" y="2624336"/>
                  <a:pt x="5826621" y="2619375"/>
                </a:cubicBezTo>
                <a:cubicBezTo>
                  <a:pt x="5826621" y="2614414"/>
                  <a:pt x="5825380" y="2611934"/>
                  <a:pt x="5822900" y="2611934"/>
                </a:cubicBezTo>
                <a:close/>
                <a:moveTo>
                  <a:pt x="5610820" y="2611934"/>
                </a:moveTo>
                <a:cubicBezTo>
                  <a:pt x="5605859" y="2611934"/>
                  <a:pt x="5603379" y="2614414"/>
                  <a:pt x="5603379" y="2619375"/>
                </a:cubicBezTo>
                <a:lnTo>
                  <a:pt x="5618261" y="2619375"/>
                </a:lnTo>
                <a:cubicBezTo>
                  <a:pt x="5618261" y="2614414"/>
                  <a:pt x="5615781" y="2611934"/>
                  <a:pt x="5610820" y="2611934"/>
                </a:cubicBezTo>
                <a:close/>
                <a:moveTo>
                  <a:pt x="5432226" y="2611934"/>
                </a:moveTo>
                <a:lnTo>
                  <a:pt x="5432226" y="2612864"/>
                </a:lnTo>
                <a:cubicBezTo>
                  <a:pt x="5432226" y="2614724"/>
                  <a:pt x="5432226" y="2616894"/>
                  <a:pt x="5432226" y="2619375"/>
                </a:cubicBezTo>
                <a:cubicBezTo>
                  <a:pt x="5432226" y="2624336"/>
                  <a:pt x="5435947" y="2626816"/>
                  <a:pt x="5443388" y="2626816"/>
                </a:cubicBezTo>
                <a:cubicBezTo>
                  <a:pt x="5450830" y="2626816"/>
                  <a:pt x="5454551" y="2624336"/>
                  <a:pt x="5454551" y="2619375"/>
                </a:cubicBezTo>
                <a:cubicBezTo>
                  <a:pt x="5454551" y="2614414"/>
                  <a:pt x="5454551" y="2611934"/>
                  <a:pt x="5454551" y="2611934"/>
                </a:cubicBezTo>
                <a:cubicBezTo>
                  <a:pt x="5454551" y="2611934"/>
                  <a:pt x="5452070" y="2611934"/>
                  <a:pt x="5447109" y="2611934"/>
                </a:cubicBezTo>
                <a:close/>
                <a:moveTo>
                  <a:pt x="5380136" y="2611934"/>
                </a:moveTo>
                <a:lnTo>
                  <a:pt x="5380136" y="2626816"/>
                </a:lnTo>
                <a:lnTo>
                  <a:pt x="5402461" y="2626816"/>
                </a:lnTo>
                <a:cubicBezTo>
                  <a:pt x="5402461" y="2621856"/>
                  <a:pt x="5399981" y="2619375"/>
                  <a:pt x="5395019" y="2619375"/>
                </a:cubicBezTo>
                <a:cubicBezTo>
                  <a:pt x="5390058" y="2619375"/>
                  <a:pt x="5387578" y="2619375"/>
                  <a:pt x="5387578" y="2619375"/>
                </a:cubicBezTo>
                <a:cubicBezTo>
                  <a:pt x="5387578" y="2614414"/>
                  <a:pt x="5385098" y="2611934"/>
                  <a:pt x="5380136" y="2611934"/>
                </a:cubicBezTo>
                <a:close/>
                <a:moveTo>
                  <a:pt x="4788545" y="2611934"/>
                </a:moveTo>
                <a:cubicBezTo>
                  <a:pt x="4786065" y="2611934"/>
                  <a:pt x="4784824" y="2613174"/>
                  <a:pt x="4784824" y="2615654"/>
                </a:cubicBezTo>
                <a:cubicBezTo>
                  <a:pt x="4784824" y="2618135"/>
                  <a:pt x="4787304" y="2619375"/>
                  <a:pt x="4792265" y="2619375"/>
                </a:cubicBezTo>
                <a:cubicBezTo>
                  <a:pt x="4792265" y="2614414"/>
                  <a:pt x="4791025" y="2611934"/>
                  <a:pt x="4788545" y="2611934"/>
                </a:cubicBezTo>
                <a:close/>
                <a:moveTo>
                  <a:pt x="4397871" y="2611934"/>
                </a:moveTo>
                <a:cubicBezTo>
                  <a:pt x="4402832" y="2616894"/>
                  <a:pt x="4405313" y="2619375"/>
                  <a:pt x="4405313" y="2619375"/>
                </a:cubicBezTo>
                <a:lnTo>
                  <a:pt x="4405313" y="2611934"/>
                </a:lnTo>
                <a:close/>
                <a:moveTo>
                  <a:pt x="5286189" y="2607283"/>
                </a:moveTo>
                <a:cubicBezTo>
                  <a:pt x="5284328" y="2607903"/>
                  <a:pt x="5283398" y="2609453"/>
                  <a:pt x="5283398" y="2611934"/>
                </a:cubicBezTo>
                <a:cubicBezTo>
                  <a:pt x="5283398" y="2611934"/>
                  <a:pt x="5288359" y="2611934"/>
                  <a:pt x="5298281" y="2611934"/>
                </a:cubicBezTo>
                <a:lnTo>
                  <a:pt x="5313164" y="2611934"/>
                </a:lnTo>
                <a:lnTo>
                  <a:pt x="5328047" y="2619375"/>
                </a:lnTo>
                <a:cubicBezTo>
                  <a:pt x="5328047" y="2614414"/>
                  <a:pt x="5325567" y="2610693"/>
                  <a:pt x="5320605" y="2608213"/>
                </a:cubicBezTo>
                <a:cubicBezTo>
                  <a:pt x="5315644" y="2605732"/>
                  <a:pt x="5313164" y="2606973"/>
                  <a:pt x="5313164" y="2611934"/>
                </a:cubicBezTo>
                <a:cubicBezTo>
                  <a:pt x="5308202" y="2611934"/>
                  <a:pt x="5302002" y="2610693"/>
                  <a:pt x="5294560" y="2608213"/>
                </a:cubicBezTo>
                <a:cubicBezTo>
                  <a:pt x="5290840" y="2606973"/>
                  <a:pt x="5288049" y="2606662"/>
                  <a:pt x="5286189" y="2607283"/>
                </a:cubicBezTo>
                <a:close/>
                <a:moveTo>
                  <a:pt x="5923359" y="2604492"/>
                </a:moveTo>
                <a:cubicBezTo>
                  <a:pt x="5923359" y="2604492"/>
                  <a:pt x="5924600" y="2605732"/>
                  <a:pt x="5927080" y="2608213"/>
                </a:cubicBezTo>
                <a:cubicBezTo>
                  <a:pt x="5929560" y="2610693"/>
                  <a:pt x="5930801" y="2611934"/>
                  <a:pt x="5930801" y="2611934"/>
                </a:cubicBezTo>
                <a:lnTo>
                  <a:pt x="5923359" y="2611934"/>
                </a:lnTo>
                <a:close/>
                <a:moveTo>
                  <a:pt x="5633144" y="2604492"/>
                </a:moveTo>
                <a:cubicBezTo>
                  <a:pt x="5628183" y="2604492"/>
                  <a:pt x="5626943" y="2608213"/>
                  <a:pt x="5629424" y="2615654"/>
                </a:cubicBezTo>
                <a:cubicBezTo>
                  <a:pt x="5631904" y="2623096"/>
                  <a:pt x="5635624" y="2624336"/>
                  <a:pt x="5640586" y="2619375"/>
                </a:cubicBezTo>
                <a:close/>
                <a:moveTo>
                  <a:pt x="5573613" y="2604492"/>
                </a:moveTo>
                <a:cubicBezTo>
                  <a:pt x="5573613" y="2609453"/>
                  <a:pt x="5574854" y="2611934"/>
                  <a:pt x="5577334" y="2611934"/>
                </a:cubicBezTo>
                <a:cubicBezTo>
                  <a:pt x="5579814" y="2611934"/>
                  <a:pt x="5581054" y="2609453"/>
                  <a:pt x="5581054" y="2604492"/>
                </a:cubicBezTo>
                <a:cubicBezTo>
                  <a:pt x="5576093" y="2604492"/>
                  <a:pt x="5573613" y="2604492"/>
                  <a:pt x="5573613" y="2604492"/>
                </a:cubicBezTo>
                <a:close/>
                <a:moveTo>
                  <a:pt x="5424785" y="2604492"/>
                </a:moveTo>
                <a:cubicBezTo>
                  <a:pt x="5429746" y="2604492"/>
                  <a:pt x="5432226" y="2605732"/>
                  <a:pt x="5432226" y="2608213"/>
                </a:cubicBezTo>
                <a:lnTo>
                  <a:pt x="5432226" y="2604492"/>
                </a:lnTo>
                <a:close/>
                <a:moveTo>
                  <a:pt x="5246191" y="2604492"/>
                </a:moveTo>
                <a:lnTo>
                  <a:pt x="5253633" y="2611934"/>
                </a:lnTo>
                <a:lnTo>
                  <a:pt x="5261074" y="2604492"/>
                </a:lnTo>
                <a:cubicBezTo>
                  <a:pt x="5261074" y="2604492"/>
                  <a:pt x="5256113" y="2604492"/>
                  <a:pt x="5246191" y="2604492"/>
                </a:cubicBezTo>
                <a:close/>
                <a:moveTo>
                  <a:pt x="4208115" y="2604492"/>
                </a:moveTo>
                <a:cubicBezTo>
                  <a:pt x="4205635" y="2604492"/>
                  <a:pt x="4204395" y="2606973"/>
                  <a:pt x="4204395" y="2611934"/>
                </a:cubicBezTo>
                <a:cubicBezTo>
                  <a:pt x="4209356" y="2611934"/>
                  <a:pt x="4211836" y="2610693"/>
                  <a:pt x="4211836" y="2608213"/>
                </a:cubicBezTo>
                <a:cubicBezTo>
                  <a:pt x="4211836" y="2605732"/>
                  <a:pt x="4210596" y="2604492"/>
                  <a:pt x="4208115" y="2604492"/>
                </a:cubicBezTo>
                <a:close/>
                <a:moveTo>
                  <a:pt x="5744765" y="2597051"/>
                </a:moveTo>
                <a:lnTo>
                  <a:pt x="5744765" y="2604492"/>
                </a:lnTo>
                <a:lnTo>
                  <a:pt x="5759648" y="2604492"/>
                </a:lnTo>
                <a:cubicBezTo>
                  <a:pt x="5759648" y="2604492"/>
                  <a:pt x="5757168" y="2603252"/>
                  <a:pt x="5752207" y="2600771"/>
                </a:cubicBezTo>
                <a:cubicBezTo>
                  <a:pt x="5747245" y="2598291"/>
                  <a:pt x="5744765" y="2597051"/>
                  <a:pt x="5744765" y="2597051"/>
                </a:cubicBezTo>
                <a:close/>
                <a:moveTo>
                  <a:pt x="4762500" y="2597051"/>
                </a:moveTo>
                <a:cubicBezTo>
                  <a:pt x="4762500" y="2602011"/>
                  <a:pt x="4762500" y="2604492"/>
                  <a:pt x="4762500" y="2604492"/>
                </a:cubicBezTo>
                <a:cubicBezTo>
                  <a:pt x="4767461" y="2604492"/>
                  <a:pt x="4769941" y="2604492"/>
                  <a:pt x="4769941" y="2604492"/>
                </a:cubicBezTo>
                <a:cubicBezTo>
                  <a:pt x="4769941" y="2599531"/>
                  <a:pt x="4767461" y="2597051"/>
                  <a:pt x="4762500" y="2597051"/>
                </a:cubicBezTo>
                <a:close/>
                <a:moveTo>
                  <a:pt x="4650879" y="2597051"/>
                </a:moveTo>
                <a:lnTo>
                  <a:pt x="4658320" y="2604492"/>
                </a:lnTo>
                <a:lnTo>
                  <a:pt x="4658320" y="2597051"/>
                </a:lnTo>
                <a:close/>
                <a:moveTo>
                  <a:pt x="3311426" y="2597051"/>
                </a:moveTo>
                <a:cubicBezTo>
                  <a:pt x="3316386" y="2597051"/>
                  <a:pt x="3318867" y="2599531"/>
                  <a:pt x="3318867" y="2604492"/>
                </a:cubicBezTo>
                <a:cubicBezTo>
                  <a:pt x="3318867" y="2604492"/>
                  <a:pt x="3316386" y="2604492"/>
                  <a:pt x="3311426" y="2604492"/>
                </a:cubicBezTo>
                <a:cubicBezTo>
                  <a:pt x="3306465" y="2604492"/>
                  <a:pt x="3303984" y="2604492"/>
                  <a:pt x="3303984" y="2604492"/>
                </a:cubicBezTo>
                <a:cubicBezTo>
                  <a:pt x="3308945" y="2599531"/>
                  <a:pt x="3311426" y="2597051"/>
                  <a:pt x="3311426" y="2597051"/>
                </a:cubicBezTo>
                <a:close/>
                <a:moveTo>
                  <a:pt x="2866802" y="2594725"/>
                </a:moveTo>
                <a:cubicBezTo>
                  <a:pt x="2870523" y="2593795"/>
                  <a:pt x="2879824" y="2597051"/>
                  <a:pt x="2894707" y="2604492"/>
                </a:cubicBezTo>
                <a:cubicBezTo>
                  <a:pt x="2899668" y="2609453"/>
                  <a:pt x="2904629" y="2611934"/>
                  <a:pt x="2909590" y="2611934"/>
                </a:cubicBezTo>
                <a:cubicBezTo>
                  <a:pt x="2914550" y="2606973"/>
                  <a:pt x="2917031" y="2606973"/>
                  <a:pt x="2917031" y="2611934"/>
                </a:cubicBezTo>
                <a:cubicBezTo>
                  <a:pt x="2917031" y="2611934"/>
                  <a:pt x="2920752" y="2614414"/>
                  <a:pt x="2928193" y="2619375"/>
                </a:cubicBezTo>
                <a:cubicBezTo>
                  <a:pt x="2935635" y="2624336"/>
                  <a:pt x="2944316" y="2628056"/>
                  <a:pt x="2954238" y="2630537"/>
                </a:cubicBezTo>
                <a:cubicBezTo>
                  <a:pt x="2964160" y="2633018"/>
                  <a:pt x="2971602" y="2634258"/>
                  <a:pt x="2976562" y="2634258"/>
                </a:cubicBezTo>
                <a:lnTo>
                  <a:pt x="2976562" y="2641699"/>
                </a:lnTo>
                <a:cubicBezTo>
                  <a:pt x="2976562" y="2641699"/>
                  <a:pt x="2965400" y="2639218"/>
                  <a:pt x="2943076" y="2634258"/>
                </a:cubicBezTo>
                <a:cubicBezTo>
                  <a:pt x="2920752" y="2629297"/>
                  <a:pt x="2905869" y="2624336"/>
                  <a:pt x="2898428" y="2619375"/>
                </a:cubicBezTo>
                <a:cubicBezTo>
                  <a:pt x="2890986" y="2614414"/>
                  <a:pt x="2884785" y="2609453"/>
                  <a:pt x="2879824" y="2604492"/>
                </a:cubicBezTo>
                <a:lnTo>
                  <a:pt x="2864941" y="2597051"/>
                </a:lnTo>
                <a:cubicBezTo>
                  <a:pt x="2864941" y="2595811"/>
                  <a:pt x="2865562" y="2595035"/>
                  <a:pt x="2866802" y="2594725"/>
                </a:cubicBezTo>
                <a:close/>
                <a:moveTo>
                  <a:pt x="5229448" y="2593330"/>
                </a:moveTo>
                <a:cubicBezTo>
                  <a:pt x="5228208" y="2593330"/>
                  <a:pt x="5226348" y="2594571"/>
                  <a:pt x="5223867" y="2597051"/>
                </a:cubicBezTo>
                <a:lnTo>
                  <a:pt x="5231308" y="2597051"/>
                </a:lnTo>
                <a:cubicBezTo>
                  <a:pt x="5231308" y="2594571"/>
                  <a:pt x="5230688" y="2593330"/>
                  <a:pt x="5229448" y="2593330"/>
                </a:cubicBezTo>
                <a:close/>
                <a:moveTo>
                  <a:pt x="4351595" y="2592632"/>
                </a:moveTo>
                <a:cubicBezTo>
                  <a:pt x="4350820" y="2592477"/>
                  <a:pt x="4350122" y="2592710"/>
                  <a:pt x="4349502" y="2593330"/>
                </a:cubicBezTo>
                <a:cubicBezTo>
                  <a:pt x="4347022" y="2595811"/>
                  <a:pt x="4345781" y="2598291"/>
                  <a:pt x="4345781" y="2600771"/>
                </a:cubicBezTo>
                <a:cubicBezTo>
                  <a:pt x="4345781" y="2603252"/>
                  <a:pt x="4343301" y="2604492"/>
                  <a:pt x="4338340" y="2604492"/>
                </a:cubicBezTo>
                <a:lnTo>
                  <a:pt x="4338340" y="2611934"/>
                </a:lnTo>
                <a:lnTo>
                  <a:pt x="4345781" y="2619375"/>
                </a:lnTo>
                <a:lnTo>
                  <a:pt x="4353223" y="2619375"/>
                </a:lnTo>
                <a:lnTo>
                  <a:pt x="4368105" y="2626816"/>
                </a:lnTo>
                <a:cubicBezTo>
                  <a:pt x="4373066" y="2626816"/>
                  <a:pt x="4377407" y="2626816"/>
                  <a:pt x="4381128" y="2626816"/>
                </a:cubicBezTo>
                <a:lnTo>
                  <a:pt x="4382988" y="2626816"/>
                </a:lnTo>
                <a:lnTo>
                  <a:pt x="4382988" y="2619375"/>
                </a:lnTo>
                <a:cubicBezTo>
                  <a:pt x="4387949" y="2619375"/>
                  <a:pt x="4390430" y="2618135"/>
                  <a:pt x="4390430" y="2615654"/>
                </a:cubicBezTo>
                <a:cubicBezTo>
                  <a:pt x="4390430" y="2613174"/>
                  <a:pt x="4387949" y="2610693"/>
                  <a:pt x="4382988" y="2608213"/>
                </a:cubicBezTo>
                <a:cubicBezTo>
                  <a:pt x="4378027" y="2605732"/>
                  <a:pt x="4375547" y="2604492"/>
                  <a:pt x="4375547" y="2604492"/>
                </a:cubicBezTo>
                <a:lnTo>
                  <a:pt x="4360664" y="2604492"/>
                </a:lnTo>
                <a:cubicBezTo>
                  <a:pt x="4356943" y="2597051"/>
                  <a:pt x="4353920" y="2593097"/>
                  <a:pt x="4351595" y="2592632"/>
                </a:cubicBezTo>
                <a:close/>
                <a:moveTo>
                  <a:pt x="5796855" y="2589609"/>
                </a:moveTo>
                <a:lnTo>
                  <a:pt x="5796855" y="2597051"/>
                </a:lnTo>
                <a:cubicBezTo>
                  <a:pt x="5796855" y="2597051"/>
                  <a:pt x="5799335" y="2597051"/>
                  <a:pt x="5804297" y="2597051"/>
                </a:cubicBezTo>
                <a:lnTo>
                  <a:pt x="5819179" y="2597051"/>
                </a:lnTo>
                <a:cubicBezTo>
                  <a:pt x="5819179" y="2597051"/>
                  <a:pt x="5817939" y="2595811"/>
                  <a:pt x="5815459" y="2593330"/>
                </a:cubicBezTo>
                <a:cubicBezTo>
                  <a:pt x="5812979" y="2590849"/>
                  <a:pt x="5809258" y="2589609"/>
                  <a:pt x="5804297" y="2589609"/>
                </a:cubicBezTo>
                <a:close/>
                <a:moveTo>
                  <a:pt x="5510361" y="2589609"/>
                </a:moveTo>
                <a:cubicBezTo>
                  <a:pt x="5507881" y="2589609"/>
                  <a:pt x="5506640" y="2590849"/>
                  <a:pt x="5506640" y="2593330"/>
                </a:cubicBezTo>
                <a:cubicBezTo>
                  <a:pt x="5506640" y="2595811"/>
                  <a:pt x="5509120" y="2597051"/>
                  <a:pt x="5514082" y="2597051"/>
                </a:cubicBezTo>
                <a:cubicBezTo>
                  <a:pt x="5514082" y="2592090"/>
                  <a:pt x="5512841" y="2589609"/>
                  <a:pt x="5510361" y="2589609"/>
                </a:cubicBezTo>
                <a:close/>
                <a:moveTo>
                  <a:pt x="5902895" y="2585889"/>
                </a:moveTo>
                <a:cubicBezTo>
                  <a:pt x="5904135" y="2585889"/>
                  <a:pt x="5905996" y="2587129"/>
                  <a:pt x="5908476" y="2589609"/>
                </a:cubicBezTo>
                <a:lnTo>
                  <a:pt x="5901035" y="2597051"/>
                </a:lnTo>
                <a:lnTo>
                  <a:pt x="5893593" y="2597051"/>
                </a:lnTo>
                <a:lnTo>
                  <a:pt x="5901035" y="2589609"/>
                </a:lnTo>
                <a:cubicBezTo>
                  <a:pt x="5901035" y="2587129"/>
                  <a:pt x="5901655" y="2585889"/>
                  <a:pt x="5902895" y="2585889"/>
                </a:cubicBezTo>
                <a:close/>
                <a:moveTo>
                  <a:pt x="5184800" y="2585889"/>
                </a:moveTo>
                <a:cubicBezTo>
                  <a:pt x="5183560" y="2585889"/>
                  <a:pt x="5181699" y="2587129"/>
                  <a:pt x="5179218" y="2589609"/>
                </a:cubicBezTo>
                <a:cubicBezTo>
                  <a:pt x="5184180" y="2589609"/>
                  <a:pt x="5186660" y="2589609"/>
                  <a:pt x="5186660" y="2589609"/>
                </a:cubicBezTo>
                <a:cubicBezTo>
                  <a:pt x="5186660" y="2587129"/>
                  <a:pt x="5186040" y="2585889"/>
                  <a:pt x="5184800" y="2585889"/>
                </a:cubicBezTo>
                <a:close/>
                <a:moveTo>
                  <a:pt x="3830464" y="2585889"/>
                </a:moveTo>
                <a:cubicBezTo>
                  <a:pt x="3829224" y="2585889"/>
                  <a:pt x="3827364" y="2587129"/>
                  <a:pt x="3824883" y="2589609"/>
                </a:cubicBezTo>
                <a:lnTo>
                  <a:pt x="3832324" y="2589609"/>
                </a:lnTo>
                <a:cubicBezTo>
                  <a:pt x="3832324" y="2587129"/>
                  <a:pt x="3831704" y="2585889"/>
                  <a:pt x="3830464" y="2585889"/>
                </a:cubicBezTo>
                <a:close/>
                <a:moveTo>
                  <a:pt x="3410954" y="2585889"/>
                </a:moveTo>
                <a:cubicBezTo>
                  <a:pt x="3412815" y="2585889"/>
                  <a:pt x="3415605" y="2587129"/>
                  <a:pt x="3419326" y="2589609"/>
                </a:cubicBezTo>
                <a:cubicBezTo>
                  <a:pt x="3426767" y="2594570"/>
                  <a:pt x="3430488" y="2597051"/>
                  <a:pt x="3430488" y="2597051"/>
                </a:cubicBezTo>
                <a:lnTo>
                  <a:pt x="3415605" y="2597051"/>
                </a:lnTo>
                <a:lnTo>
                  <a:pt x="3408164" y="2589609"/>
                </a:lnTo>
                <a:cubicBezTo>
                  <a:pt x="3408164" y="2587129"/>
                  <a:pt x="3409094" y="2585889"/>
                  <a:pt x="3410954" y="2585889"/>
                </a:cubicBezTo>
                <a:close/>
                <a:moveTo>
                  <a:pt x="5752207" y="2582168"/>
                </a:moveTo>
                <a:cubicBezTo>
                  <a:pt x="5742285" y="2582168"/>
                  <a:pt x="5739804" y="2584649"/>
                  <a:pt x="5744765" y="2589609"/>
                </a:cubicBezTo>
                <a:cubicBezTo>
                  <a:pt x="5749727" y="2594570"/>
                  <a:pt x="5754687" y="2592090"/>
                  <a:pt x="5759648" y="2582168"/>
                </a:cubicBezTo>
                <a:cubicBezTo>
                  <a:pt x="5759648" y="2582168"/>
                  <a:pt x="5757168" y="2582168"/>
                  <a:pt x="5752207" y="2582168"/>
                </a:cubicBezTo>
                <a:close/>
                <a:moveTo>
                  <a:pt x="5685234" y="2582168"/>
                </a:moveTo>
                <a:cubicBezTo>
                  <a:pt x="5685234" y="2587129"/>
                  <a:pt x="5687714" y="2589609"/>
                  <a:pt x="5692676" y="2589609"/>
                </a:cubicBezTo>
                <a:cubicBezTo>
                  <a:pt x="5692676" y="2589609"/>
                  <a:pt x="5692676" y="2587129"/>
                  <a:pt x="5692676" y="2582168"/>
                </a:cubicBezTo>
                <a:close/>
                <a:moveTo>
                  <a:pt x="5231308" y="2582168"/>
                </a:moveTo>
                <a:cubicBezTo>
                  <a:pt x="5231308" y="2582168"/>
                  <a:pt x="5233788" y="2584649"/>
                  <a:pt x="5238750" y="2589609"/>
                </a:cubicBezTo>
                <a:cubicBezTo>
                  <a:pt x="5243711" y="2594570"/>
                  <a:pt x="5248671" y="2597051"/>
                  <a:pt x="5253633" y="2597051"/>
                </a:cubicBezTo>
                <a:lnTo>
                  <a:pt x="5246191" y="2589609"/>
                </a:lnTo>
                <a:cubicBezTo>
                  <a:pt x="5241230" y="2584649"/>
                  <a:pt x="5241230" y="2582168"/>
                  <a:pt x="5246191" y="2582168"/>
                </a:cubicBezTo>
                <a:lnTo>
                  <a:pt x="5238750" y="2582168"/>
                </a:lnTo>
                <a:cubicBezTo>
                  <a:pt x="5233788" y="2582168"/>
                  <a:pt x="5231308" y="2582168"/>
                  <a:pt x="5231308" y="2582168"/>
                </a:cubicBezTo>
                <a:close/>
                <a:moveTo>
                  <a:pt x="5134570" y="2582168"/>
                </a:moveTo>
                <a:lnTo>
                  <a:pt x="5142011" y="2589609"/>
                </a:lnTo>
                <a:cubicBezTo>
                  <a:pt x="5142011" y="2589609"/>
                  <a:pt x="5142011" y="2588369"/>
                  <a:pt x="5142011" y="2585889"/>
                </a:cubicBezTo>
                <a:cubicBezTo>
                  <a:pt x="5142011" y="2583408"/>
                  <a:pt x="5139531" y="2582168"/>
                  <a:pt x="5134570" y="2582168"/>
                </a:cubicBezTo>
                <a:close/>
                <a:moveTo>
                  <a:pt x="4613672" y="2582168"/>
                </a:moveTo>
                <a:lnTo>
                  <a:pt x="4613672" y="2589609"/>
                </a:lnTo>
                <a:cubicBezTo>
                  <a:pt x="4618633" y="2589609"/>
                  <a:pt x="4621113" y="2587129"/>
                  <a:pt x="4621113" y="2582168"/>
                </a:cubicBezTo>
                <a:close/>
                <a:moveTo>
                  <a:pt x="4494609" y="2582168"/>
                </a:moveTo>
                <a:cubicBezTo>
                  <a:pt x="4494609" y="2582168"/>
                  <a:pt x="4493369" y="2583408"/>
                  <a:pt x="4490888" y="2585889"/>
                </a:cubicBezTo>
                <a:cubicBezTo>
                  <a:pt x="4488408" y="2588369"/>
                  <a:pt x="4489648" y="2589609"/>
                  <a:pt x="4494609" y="2589609"/>
                </a:cubicBezTo>
                <a:cubicBezTo>
                  <a:pt x="4494609" y="2584649"/>
                  <a:pt x="4494609" y="2582168"/>
                  <a:pt x="4494609" y="2582168"/>
                </a:cubicBezTo>
                <a:close/>
                <a:moveTo>
                  <a:pt x="3676055" y="2582168"/>
                </a:moveTo>
                <a:cubicBezTo>
                  <a:pt x="3671094" y="2582168"/>
                  <a:pt x="3668613" y="2584649"/>
                  <a:pt x="3668613" y="2589609"/>
                </a:cubicBezTo>
                <a:lnTo>
                  <a:pt x="3683496" y="2589609"/>
                </a:lnTo>
                <a:close/>
                <a:moveTo>
                  <a:pt x="6235898" y="2574726"/>
                </a:moveTo>
                <a:lnTo>
                  <a:pt x="6258222" y="2582168"/>
                </a:lnTo>
                <a:lnTo>
                  <a:pt x="6243340" y="2582168"/>
                </a:lnTo>
                <a:close/>
                <a:moveTo>
                  <a:pt x="5432226" y="2574726"/>
                </a:moveTo>
                <a:cubicBezTo>
                  <a:pt x="5432226" y="2579687"/>
                  <a:pt x="5434706" y="2582168"/>
                  <a:pt x="5439668" y="2582168"/>
                </a:cubicBezTo>
                <a:cubicBezTo>
                  <a:pt x="5439668" y="2577207"/>
                  <a:pt x="5439668" y="2574726"/>
                  <a:pt x="5439668" y="2574726"/>
                </a:cubicBezTo>
                <a:close/>
                <a:moveTo>
                  <a:pt x="4278809" y="2574726"/>
                </a:moveTo>
                <a:lnTo>
                  <a:pt x="4278809" y="2582168"/>
                </a:lnTo>
                <a:lnTo>
                  <a:pt x="4271367" y="2582168"/>
                </a:lnTo>
                <a:cubicBezTo>
                  <a:pt x="4276328" y="2577207"/>
                  <a:pt x="4278809" y="2574726"/>
                  <a:pt x="4278809" y="2574726"/>
                </a:cubicBezTo>
                <a:close/>
                <a:moveTo>
                  <a:pt x="3728145" y="2574726"/>
                </a:moveTo>
                <a:lnTo>
                  <a:pt x="3720703" y="2582168"/>
                </a:lnTo>
                <a:lnTo>
                  <a:pt x="3735586" y="2582168"/>
                </a:lnTo>
                <a:cubicBezTo>
                  <a:pt x="3735586" y="2587129"/>
                  <a:pt x="3740547" y="2589609"/>
                  <a:pt x="3750469" y="2589609"/>
                </a:cubicBezTo>
                <a:lnTo>
                  <a:pt x="3772793" y="2597051"/>
                </a:lnTo>
                <a:cubicBezTo>
                  <a:pt x="3772793" y="2602011"/>
                  <a:pt x="3778994" y="2605732"/>
                  <a:pt x="3791397" y="2608213"/>
                </a:cubicBezTo>
                <a:cubicBezTo>
                  <a:pt x="3803799" y="2610693"/>
                  <a:pt x="3814961" y="2611934"/>
                  <a:pt x="3824883" y="2611934"/>
                </a:cubicBezTo>
                <a:cubicBezTo>
                  <a:pt x="3824883" y="2611934"/>
                  <a:pt x="3827363" y="2613174"/>
                  <a:pt x="3832324" y="2615654"/>
                </a:cubicBezTo>
                <a:cubicBezTo>
                  <a:pt x="3837285" y="2618135"/>
                  <a:pt x="3839766" y="2619375"/>
                  <a:pt x="3839766" y="2619375"/>
                </a:cubicBezTo>
                <a:lnTo>
                  <a:pt x="3847207" y="2626816"/>
                </a:lnTo>
                <a:lnTo>
                  <a:pt x="3832324" y="2626816"/>
                </a:lnTo>
                <a:cubicBezTo>
                  <a:pt x="3827363" y="2621856"/>
                  <a:pt x="3822402" y="2618135"/>
                  <a:pt x="3817441" y="2615654"/>
                </a:cubicBezTo>
                <a:cubicBezTo>
                  <a:pt x="3812480" y="2613174"/>
                  <a:pt x="3810000" y="2614414"/>
                  <a:pt x="3810000" y="2619375"/>
                </a:cubicBezTo>
                <a:lnTo>
                  <a:pt x="3802559" y="2619375"/>
                </a:lnTo>
                <a:cubicBezTo>
                  <a:pt x="3802559" y="2614414"/>
                  <a:pt x="3800078" y="2611934"/>
                  <a:pt x="3795117" y="2611934"/>
                </a:cubicBezTo>
                <a:cubicBezTo>
                  <a:pt x="3780234" y="2616894"/>
                  <a:pt x="3765352" y="2614414"/>
                  <a:pt x="3750469" y="2604492"/>
                </a:cubicBezTo>
                <a:cubicBezTo>
                  <a:pt x="3750469" y="2604492"/>
                  <a:pt x="3747988" y="2604492"/>
                  <a:pt x="3743027" y="2604492"/>
                </a:cubicBezTo>
                <a:lnTo>
                  <a:pt x="3735586" y="2604492"/>
                </a:lnTo>
                <a:lnTo>
                  <a:pt x="3713262" y="2589609"/>
                </a:lnTo>
                <a:lnTo>
                  <a:pt x="3713262" y="2604492"/>
                </a:lnTo>
                <a:cubicBezTo>
                  <a:pt x="3723183" y="2604492"/>
                  <a:pt x="3728145" y="2605732"/>
                  <a:pt x="3728145" y="2608213"/>
                </a:cubicBezTo>
                <a:cubicBezTo>
                  <a:pt x="3728145" y="2610693"/>
                  <a:pt x="3731865" y="2613174"/>
                  <a:pt x="3739307" y="2615654"/>
                </a:cubicBezTo>
                <a:cubicBezTo>
                  <a:pt x="3746748" y="2618135"/>
                  <a:pt x="3752949" y="2619375"/>
                  <a:pt x="3757910" y="2619375"/>
                </a:cubicBezTo>
                <a:cubicBezTo>
                  <a:pt x="3762871" y="2619375"/>
                  <a:pt x="3766592" y="2620615"/>
                  <a:pt x="3769072" y="2623096"/>
                </a:cubicBezTo>
                <a:cubicBezTo>
                  <a:pt x="3771553" y="2625576"/>
                  <a:pt x="3772793" y="2626816"/>
                  <a:pt x="3772793" y="2626816"/>
                </a:cubicBezTo>
                <a:cubicBezTo>
                  <a:pt x="3782715" y="2631777"/>
                  <a:pt x="3787676" y="2634258"/>
                  <a:pt x="3787676" y="2634258"/>
                </a:cubicBezTo>
                <a:cubicBezTo>
                  <a:pt x="3792637" y="2634258"/>
                  <a:pt x="3795117" y="2634258"/>
                  <a:pt x="3795117" y="2634258"/>
                </a:cubicBezTo>
                <a:lnTo>
                  <a:pt x="3832324" y="2641699"/>
                </a:lnTo>
                <a:cubicBezTo>
                  <a:pt x="3832324" y="2636738"/>
                  <a:pt x="3833565" y="2634258"/>
                  <a:pt x="3836045" y="2634258"/>
                </a:cubicBezTo>
                <a:cubicBezTo>
                  <a:pt x="3838525" y="2634258"/>
                  <a:pt x="3839766" y="2636738"/>
                  <a:pt x="3839766" y="2641699"/>
                </a:cubicBezTo>
                <a:cubicBezTo>
                  <a:pt x="3839766" y="2651621"/>
                  <a:pt x="3852168" y="2656582"/>
                  <a:pt x="3876973" y="2656582"/>
                </a:cubicBezTo>
                <a:lnTo>
                  <a:pt x="3891855" y="2656582"/>
                </a:lnTo>
                <a:lnTo>
                  <a:pt x="3884414" y="2649141"/>
                </a:lnTo>
                <a:lnTo>
                  <a:pt x="3891855" y="2641699"/>
                </a:lnTo>
                <a:cubicBezTo>
                  <a:pt x="3891855" y="2646660"/>
                  <a:pt x="3899297" y="2650381"/>
                  <a:pt x="3914180" y="2652861"/>
                </a:cubicBezTo>
                <a:cubicBezTo>
                  <a:pt x="3929063" y="2655342"/>
                  <a:pt x="3941465" y="2656582"/>
                  <a:pt x="3951387" y="2656582"/>
                </a:cubicBezTo>
                <a:cubicBezTo>
                  <a:pt x="3961309" y="2656582"/>
                  <a:pt x="3968750" y="2656582"/>
                  <a:pt x="3973711" y="2656582"/>
                </a:cubicBezTo>
                <a:cubicBezTo>
                  <a:pt x="3973711" y="2656582"/>
                  <a:pt x="3972471" y="2655342"/>
                  <a:pt x="3969990" y="2652861"/>
                </a:cubicBezTo>
                <a:cubicBezTo>
                  <a:pt x="3967510" y="2650381"/>
                  <a:pt x="3963789" y="2649141"/>
                  <a:pt x="3958828" y="2649141"/>
                </a:cubicBezTo>
                <a:lnTo>
                  <a:pt x="3951387" y="2641699"/>
                </a:lnTo>
                <a:lnTo>
                  <a:pt x="3929063" y="2641699"/>
                </a:lnTo>
                <a:cubicBezTo>
                  <a:pt x="3924101" y="2651621"/>
                  <a:pt x="3919141" y="2649141"/>
                  <a:pt x="3914180" y="2634258"/>
                </a:cubicBezTo>
                <a:lnTo>
                  <a:pt x="3899297" y="2626816"/>
                </a:lnTo>
                <a:cubicBezTo>
                  <a:pt x="3899297" y="2631777"/>
                  <a:pt x="3898057" y="2635498"/>
                  <a:pt x="3895576" y="2637978"/>
                </a:cubicBezTo>
                <a:cubicBezTo>
                  <a:pt x="3893096" y="2640459"/>
                  <a:pt x="3891855" y="2639218"/>
                  <a:pt x="3891855" y="2634258"/>
                </a:cubicBezTo>
                <a:cubicBezTo>
                  <a:pt x="3891855" y="2629297"/>
                  <a:pt x="3891855" y="2626816"/>
                  <a:pt x="3891855" y="2626816"/>
                </a:cubicBezTo>
                <a:lnTo>
                  <a:pt x="3884414" y="2619375"/>
                </a:lnTo>
                <a:cubicBezTo>
                  <a:pt x="3879453" y="2619375"/>
                  <a:pt x="3879453" y="2616894"/>
                  <a:pt x="3884414" y="2611934"/>
                </a:cubicBezTo>
                <a:lnTo>
                  <a:pt x="3899297" y="2611934"/>
                </a:lnTo>
                <a:cubicBezTo>
                  <a:pt x="3899297" y="2616894"/>
                  <a:pt x="3909219" y="2619375"/>
                  <a:pt x="3929063" y="2619375"/>
                </a:cubicBezTo>
                <a:cubicBezTo>
                  <a:pt x="3929063" y="2619375"/>
                  <a:pt x="3929063" y="2621856"/>
                  <a:pt x="3929063" y="2626816"/>
                </a:cubicBezTo>
                <a:cubicBezTo>
                  <a:pt x="3929063" y="2626816"/>
                  <a:pt x="3931543" y="2628056"/>
                  <a:pt x="3936504" y="2630537"/>
                </a:cubicBezTo>
                <a:cubicBezTo>
                  <a:pt x="3941465" y="2633018"/>
                  <a:pt x="3943945" y="2634258"/>
                  <a:pt x="3943945" y="2634258"/>
                </a:cubicBezTo>
                <a:cubicBezTo>
                  <a:pt x="3953867" y="2634258"/>
                  <a:pt x="3960068" y="2635498"/>
                  <a:pt x="3962549" y="2637978"/>
                </a:cubicBezTo>
                <a:cubicBezTo>
                  <a:pt x="3965029" y="2640459"/>
                  <a:pt x="3969990" y="2639218"/>
                  <a:pt x="3977432" y="2634258"/>
                </a:cubicBezTo>
                <a:cubicBezTo>
                  <a:pt x="3984873" y="2629297"/>
                  <a:pt x="3988594" y="2626816"/>
                  <a:pt x="3988594" y="2626816"/>
                </a:cubicBezTo>
                <a:cubicBezTo>
                  <a:pt x="3988594" y="2616894"/>
                  <a:pt x="3971231" y="2611934"/>
                  <a:pt x="3936504" y="2611934"/>
                </a:cubicBezTo>
                <a:cubicBezTo>
                  <a:pt x="3931543" y="2611934"/>
                  <a:pt x="3929063" y="2614414"/>
                  <a:pt x="3929063" y="2619375"/>
                </a:cubicBezTo>
                <a:lnTo>
                  <a:pt x="3929063" y="2611934"/>
                </a:lnTo>
                <a:cubicBezTo>
                  <a:pt x="3919141" y="2606973"/>
                  <a:pt x="3906738" y="2604492"/>
                  <a:pt x="3891855" y="2604492"/>
                </a:cubicBezTo>
                <a:lnTo>
                  <a:pt x="3876973" y="2604492"/>
                </a:lnTo>
                <a:cubicBezTo>
                  <a:pt x="3876973" y="2609453"/>
                  <a:pt x="3872012" y="2611934"/>
                  <a:pt x="3862090" y="2611934"/>
                </a:cubicBezTo>
                <a:cubicBezTo>
                  <a:pt x="3852168" y="2611934"/>
                  <a:pt x="3844727" y="2611934"/>
                  <a:pt x="3839766" y="2611934"/>
                </a:cubicBezTo>
                <a:cubicBezTo>
                  <a:pt x="3829844" y="2606973"/>
                  <a:pt x="3819922" y="2602011"/>
                  <a:pt x="3810000" y="2597051"/>
                </a:cubicBezTo>
                <a:cubicBezTo>
                  <a:pt x="3805039" y="2597051"/>
                  <a:pt x="3798838" y="2595811"/>
                  <a:pt x="3791397" y="2593330"/>
                </a:cubicBezTo>
                <a:cubicBezTo>
                  <a:pt x="3783955" y="2590849"/>
                  <a:pt x="3777754" y="2589609"/>
                  <a:pt x="3772793" y="2589609"/>
                </a:cubicBezTo>
                <a:lnTo>
                  <a:pt x="3735586" y="2582168"/>
                </a:lnTo>
                <a:cubicBezTo>
                  <a:pt x="3735586" y="2582168"/>
                  <a:pt x="3733106" y="2579687"/>
                  <a:pt x="3728145" y="2574726"/>
                </a:cubicBezTo>
                <a:close/>
                <a:moveTo>
                  <a:pt x="5418274" y="2570076"/>
                </a:moveTo>
                <a:cubicBezTo>
                  <a:pt x="5417653" y="2570696"/>
                  <a:pt x="5417343" y="2572246"/>
                  <a:pt x="5417343" y="2574726"/>
                </a:cubicBezTo>
                <a:cubicBezTo>
                  <a:pt x="5422305" y="2574726"/>
                  <a:pt x="5424785" y="2574726"/>
                  <a:pt x="5424785" y="2574726"/>
                </a:cubicBezTo>
                <a:cubicBezTo>
                  <a:pt x="5424785" y="2574726"/>
                  <a:pt x="5423544" y="2573486"/>
                  <a:pt x="5421064" y="2571006"/>
                </a:cubicBezTo>
                <a:cubicBezTo>
                  <a:pt x="5419824" y="2569766"/>
                  <a:pt x="5418894" y="2569456"/>
                  <a:pt x="5418274" y="2570076"/>
                </a:cubicBezTo>
                <a:close/>
                <a:moveTo>
                  <a:pt x="5975449" y="2567285"/>
                </a:moveTo>
                <a:lnTo>
                  <a:pt x="5982890" y="2574726"/>
                </a:lnTo>
                <a:cubicBezTo>
                  <a:pt x="5977929" y="2574726"/>
                  <a:pt x="5975449" y="2574726"/>
                  <a:pt x="5975449" y="2574726"/>
                </a:cubicBezTo>
                <a:close/>
                <a:moveTo>
                  <a:pt x="5722441" y="2567285"/>
                </a:moveTo>
                <a:cubicBezTo>
                  <a:pt x="5722441" y="2567285"/>
                  <a:pt x="5722441" y="2568525"/>
                  <a:pt x="5722441" y="2571006"/>
                </a:cubicBezTo>
                <a:cubicBezTo>
                  <a:pt x="5722441" y="2573486"/>
                  <a:pt x="5719961" y="2574726"/>
                  <a:pt x="5715000" y="2574726"/>
                </a:cubicBezTo>
                <a:cubicBezTo>
                  <a:pt x="5705078" y="2574726"/>
                  <a:pt x="5702597" y="2579687"/>
                  <a:pt x="5707558" y="2589609"/>
                </a:cubicBezTo>
                <a:lnTo>
                  <a:pt x="5700117" y="2597051"/>
                </a:lnTo>
                <a:cubicBezTo>
                  <a:pt x="5695156" y="2597051"/>
                  <a:pt x="5690195" y="2599531"/>
                  <a:pt x="5685234" y="2604492"/>
                </a:cubicBezTo>
                <a:lnTo>
                  <a:pt x="5677793" y="2611934"/>
                </a:lnTo>
                <a:lnTo>
                  <a:pt x="5685234" y="2611934"/>
                </a:lnTo>
                <a:cubicBezTo>
                  <a:pt x="5695156" y="2611934"/>
                  <a:pt x="5700117" y="2611934"/>
                  <a:pt x="5700117" y="2611934"/>
                </a:cubicBezTo>
                <a:cubicBezTo>
                  <a:pt x="5710038" y="2606973"/>
                  <a:pt x="5717480" y="2602011"/>
                  <a:pt x="5722441" y="2597051"/>
                </a:cubicBezTo>
                <a:cubicBezTo>
                  <a:pt x="5722441" y="2597051"/>
                  <a:pt x="5721201" y="2595811"/>
                  <a:pt x="5718720" y="2593330"/>
                </a:cubicBezTo>
                <a:cubicBezTo>
                  <a:pt x="5716240" y="2590849"/>
                  <a:pt x="5715000" y="2587129"/>
                  <a:pt x="5715000" y="2582168"/>
                </a:cubicBezTo>
                <a:lnTo>
                  <a:pt x="5729883" y="2574726"/>
                </a:lnTo>
                <a:cubicBezTo>
                  <a:pt x="5724921" y="2569766"/>
                  <a:pt x="5722441" y="2567285"/>
                  <a:pt x="5722441" y="2567285"/>
                </a:cubicBezTo>
                <a:close/>
                <a:moveTo>
                  <a:pt x="3683496" y="2567285"/>
                </a:moveTo>
                <a:lnTo>
                  <a:pt x="3683496" y="2574726"/>
                </a:lnTo>
                <a:lnTo>
                  <a:pt x="3690937" y="2574726"/>
                </a:lnTo>
                <a:cubicBezTo>
                  <a:pt x="3690937" y="2569766"/>
                  <a:pt x="3688457" y="2567285"/>
                  <a:pt x="3683496" y="2567285"/>
                </a:cubicBezTo>
                <a:close/>
                <a:moveTo>
                  <a:pt x="2787737" y="2565425"/>
                </a:moveTo>
                <a:cubicBezTo>
                  <a:pt x="2804480" y="2565425"/>
                  <a:pt x="2812851" y="2571006"/>
                  <a:pt x="2812851" y="2582168"/>
                </a:cubicBezTo>
                <a:cubicBezTo>
                  <a:pt x="2812851" y="2582168"/>
                  <a:pt x="2815332" y="2582168"/>
                  <a:pt x="2820293" y="2582168"/>
                </a:cubicBezTo>
                <a:lnTo>
                  <a:pt x="2827734" y="2582168"/>
                </a:lnTo>
                <a:lnTo>
                  <a:pt x="2835176" y="2597051"/>
                </a:lnTo>
                <a:cubicBezTo>
                  <a:pt x="2835176" y="2597051"/>
                  <a:pt x="2832695" y="2597051"/>
                  <a:pt x="2827734" y="2597051"/>
                </a:cubicBezTo>
                <a:cubicBezTo>
                  <a:pt x="2822774" y="2597051"/>
                  <a:pt x="2817812" y="2597051"/>
                  <a:pt x="2812851" y="2597051"/>
                </a:cubicBezTo>
                <a:cubicBezTo>
                  <a:pt x="2797969" y="2592090"/>
                  <a:pt x="2790527" y="2592090"/>
                  <a:pt x="2790527" y="2597051"/>
                </a:cubicBezTo>
                <a:lnTo>
                  <a:pt x="2775644" y="2604492"/>
                </a:lnTo>
                <a:cubicBezTo>
                  <a:pt x="2770684" y="2599531"/>
                  <a:pt x="2768203" y="2597051"/>
                  <a:pt x="2768203" y="2597051"/>
                </a:cubicBezTo>
                <a:cubicBezTo>
                  <a:pt x="2758281" y="2592090"/>
                  <a:pt x="2750840" y="2587129"/>
                  <a:pt x="2745879" y="2582168"/>
                </a:cubicBezTo>
                <a:cubicBezTo>
                  <a:pt x="2745879" y="2572246"/>
                  <a:pt x="2758281" y="2572246"/>
                  <a:pt x="2783086" y="2582168"/>
                </a:cubicBezTo>
                <a:lnTo>
                  <a:pt x="2775644" y="2567285"/>
                </a:lnTo>
                <a:lnTo>
                  <a:pt x="2768203" y="2567285"/>
                </a:lnTo>
                <a:cubicBezTo>
                  <a:pt x="2775644" y="2566045"/>
                  <a:pt x="2782156" y="2565425"/>
                  <a:pt x="2787737" y="2565425"/>
                </a:cubicBezTo>
                <a:close/>
                <a:moveTo>
                  <a:pt x="3774653" y="2561704"/>
                </a:moveTo>
                <a:cubicBezTo>
                  <a:pt x="3770933" y="2561704"/>
                  <a:pt x="3767832" y="2562324"/>
                  <a:pt x="3765352" y="2563564"/>
                </a:cubicBezTo>
                <a:cubicBezTo>
                  <a:pt x="3760391" y="2566045"/>
                  <a:pt x="3757910" y="2567285"/>
                  <a:pt x="3757910" y="2567285"/>
                </a:cubicBezTo>
                <a:cubicBezTo>
                  <a:pt x="3757910" y="2567285"/>
                  <a:pt x="3760391" y="2569766"/>
                  <a:pt x="3765352" y="2574726"/>
                </a:cubicBezTo>
                <a:cubicBezTo>
                  <a:pt x="3775273" y="2579687"/>
                  <a:pt x="3780234" y="2582168"/>
                  <a:pt x="3780234" y="2582168"/>
                </a:cubicBezTo>
                <a:cubicBezTo>
                  <a:pt x="3780234" y="2582168"/>
                  <a:pt x="3782715" y="2579687"/>
                  <a:pt x="3787676" y="2574726"/>
                </a:cubicBezTo>
                <a:cubicBezTo>
                  <a:pt x="3792637" y="2574726"/>
                  <a:pt x="3795117" y="2574726"/>
                  <a:pt x="3795117" y="2574726"/>
                </a:cubicBezTo>
                <a:lnTo>
                  <a:pt x="3810000" y="2567285"/>
                </a:lnTo>
                <a:cubicBezTo>
                  <a:pt x="3805039" y="2567285"/>
                  <a:pt x="3797598" y="2566045"/>
                  <a:pt x="3787676" y="2563564"/>
                </a:cubicBezTo>
                <a:cubicBezTo>
                  <a:pt x="3782715" y="2562324"/>
                  <a:pt x="3778374" y="2561704"/>
                  <a:pt x="3774653" y="2561704"/>
                </a:cubicBezTo>
                <a:close/>
                <a:moveTo>
                  <a:pt x="5759648" y="2559844"/>
                </a:moveTo>
                <a:cubicBezTo>
                  <a:pt x="5759648" y="2559844"/>
                  <a:pt x="5760889" y="2561084"/>
                  <a:pt x="5763369" y="2563564"/>
                </a:cubicBezTo>
                <a:cubicBezTo>
                  <a:pt x="5765849" y="2566045"/>
                  <a:pt x="5767090" y="2567285"/>
                  <a:pt x="5767090" y="2567285"/>
                </a:cubicBezTo>
                <a:cubicBezTo>
                  <a:pt x="5772051" y="2567285"/>
                  <a:pt x="5774531" y="2566045"/>
                  <a:pt x="5774531" y="2563564"/>
                </a:cubicBezTo>
                <a:cubicBezTo>
                  <a:pt x="5774531" y="2561084"/>
                  <a:pt x="5772051" y="2559844"/>
                  <a:pt x="5767090" y="2559844"/>
                </a:cubicBezTo>
                <a:cubicBezTo>
                  <a:pt x="5762128" y="2559844"/>
                  <a:pt x="5759648" y="2559844"/>
                  <a:pt x="5759648" y="2559844"/>
                </a:cubicBezTo>
                <a:close/>
                <a:moveTo>
                  <a:pt x="5659189" y="2559844"/>
                </a:moveTo>
                <a:cubicBezTo>
                  <a:pt x="5636865" y="2559844"/>
                  <a:pt x="5625703" y="2562324"/>
                  <a:pt x="5625703" y="2567285"/>
                </a:cubicBezTo>
                <a:cubicBezTo>
                  <a:pt x="5625703" y="2567285"/>
                  <a:pt x="5626943" y="2568525"/>
                  <a:pt x="5629424" y="2571006"/>
                </a:cubicBezTo>
                <a:cubicBezTo>
                  <a:pt x="5631904" y="2573486"/>
                  <a:pt x="5634385" y="2574726"/>
                  <a:pt x="5636865" y="2574726"/>
                </a:cubicBezTo>
                <a:cubicBezTo>
                  <a:pt x="5639345" y="2574726"/>
                  <a:pt x="5640586" y="2574726"/>
                  <a:pt x="5640586" y="2574726"/>
                </a:cubicBezTo>
                <a:cubicBezTo>
                  <a:pt x="5640586" y="2574726"/>
                  <a:pt x="5640586" y="2577207"/>
                  <a:pt x="5640586" y="2582168"/>
                </a:cubicBezTo>
                <a:cubicBezTo>
                  <a:pt x="5640586" y="2582168"/>
                  <a:pt x="5644306" y="2580928"/>
                  <a:pt x="5651748" y="2578447"/>
                </a:cubicBezTo>
                <a:cubicBezTo>
                  <a:pt x="5659189" y="2575967"/>
                  <a:pt x="5666631" y="2574726"/>
                  <a:pt x="5674072" y="2574726"/>
                </a:cubicBezTo>
                <a:cubicBezTo>
                  <a:pt x="5681513" y="2574726"/>
                  <a:pt x="5685234" y="2573486"/>
                  <a:pt x="5685234" y="2571006"/>
                </a:cubicBezTo>
                <a:cubicBezTo>
                  <a:pt x="5685234" y="2568525"/>
                  <a:pt x="5686475" y="2566045"/>
                  <a:pt x="5688955" y="2563564"/>
                </a:cubicBezTo>
                <a:cubicBezTo>
                  <a:pt x="5691435" y="2561084"/>
                  <a:pt x="5681513" y="2559844"/>
                  <a:pt x="5659189" y="2559844"/>
                </a:cubicBezTo>
                <a:close/>
                <a:moveTo>
                  <a:pt x="4621113" y="2559844"/>
                </a:moveTo>
                <a:lnTo>
                  <a:pt x="4613672" y="2567285"/>
                </a:lnTo>
                <a:lnTo>
                  <a:pt x="4621113" y="2567285"/>
                </a:lnTo>
                <a:cubicBezTo>
                  <a:pt x="4616152" y="2567285"/>
                  <a:pt x="4613672" y="2569766"/>
                  <a:pt x="4613672" y="2574726"/>
                </a:cubicBezTo>
                <a:cubicBezTo>
                  <a:pt x="4618633" y="2574726"/>
                  <a:pt x="4621113" y="2574726"/>
                  <a:pt x="4621113" y="2574726"/>
                </a:cubicBezTo>
                <a:cubicBezTo>
                  <a:pt x="4621113" y="2574726"/>
                  <a:pt x="4622354" y="2573486"/>
                  <a:pt x="4624834" y="2571006"/>
                </a:cubicBezTo>
                <a:cubicBezTo>
                  <a:pt x="4627314" y="2568525"/>
                  <a:pt x="4628554" y="2566045"/>
                  <a:pt x="4628554" y="2563564"/>
                </a:cubicBezTo>
                <a:cubicBezTo>
                  <a:pt x="4628554" y="2561084"/>
                  <a:pt x="4626074" y="2559844"/>
                  <a:pt x="4621113" y="2559844"/>
                </a:cubicBezTo>
                <a:close/>
                <a:moveTo>
                  <a:pt x="4152305" y="2559844"/>
                </a:moveTo>
                <a:cubicBezTo>
                  <a:pt x="4147344" y="2559844"/>
                  <a:pt x="4144863" y="2561084"/>
                  <a:pt x="4144863" y="2563564"/>
                </a:cubicBezTo>
                <a:cubicBezTo>
                  <a:pt x="4144863" y="2566045"/>
                  <a:pt x="4147344" y="2567285"/>
                  <a:pt x="4152305" y="2567285"/>
                </a:cubicBezTo>
                <a:lnTo>
                  <a:pt x="4144863" y="2574726"/>
                </a:lnTo>
                <a:cubicBezTo>
                  <a:pt x="4144863" y="2574726"/>
                  <a:pt x="4147344" y="2574726"/>
                  <a:pt x="4152305" y="2574726"/>
                </a:cubicBezTo>
                <a:cubicBezTo>
                  <a:pt x="4152305" y="2574726"/>
                  <a:pt x="4152305" y="2572246"/>
                  <a:pt x="4152305" y="2567285"/>
                </a:cubicBezTo>
                <a:cubicBezTo>
                  <a:pt x="4157266" y="2567285"/>
                  <a:pt x="4159746" y="2566045"/>
                  <a:pt x="4159746" y="2563564"/>
                </a:cubicBezTo>
                <a:cubicBezTo>
                  <a:pt x="4159746" y="2561084"/>
                  <a:pt x="4157266" y="2559844"/>
                  <a:pt x="4152305" y="2559844"/>
                </a:cubicBezTo>
                <a:close/>
                <a:moveTo>
                  <a:pt x="3214687" y="2559844"/>
                </a:moveTo>
                <a:cubicBezTo>
                  <a:pt x="3209727" y="2559844"/>
                  <a:pt x="3207246" y="2561084"/>
                  <a:pt x="3207246" y="2563564"/>
                </a:cubicBezTo>
                <a:cubicBezTo>
                  <a:pt x="3207246" y="2566045"/>
                  <a:pt x="3208486" y="2567285"/>
                  <a:pt x="3210967" y="2567285"/>
                </a:cubicBezTo>
                <a:cubicBezTo>
                  <a:pt x="3213447" y="2567285"/>
                  <a:pt x="3214687" y="2564804"/>
                  <a:pt x="3214687" y="2559844"/>
                </a:cubicBezTo>
                <a:close/>
                <a:moveTo>
                  <a:pt x="4576465" y="2552402"/>
                </a:moveTo>
                <a:cubicBezTo>
                  <a:pt x="4576465" y="2552402"/>
                  <a:pt x="4577705" y="2553642"/>
                  <a:pt x="4580185" y="2556123"/>
                </a:cubicBezTo>
                <a:cubicBezTo>
                  <a:pt x="4582665" y="2558604"/>
                  <a:pt x="4583906" y="2559844"/>
                  <a:pt x="4583906" y="2559844"/>
                </a:cubicBezTo>
                <a:lnTo>
                  <a:pt x="4591347" y="2552402"/>
                </a:lnTo>
                <a:close/>
                <a:moveTo>
                  <a:pt x="4196953" y="2552402"/>
                </a:moveTo>
                <a:cubicBezTo>
                  <a:pt x="4191992" y="2557363"/>
                  <a:pt x="4191992" y="2562324"/>
                  <a:pt x="4196953" y="2567285"/>
                </a:cubicBezTo>
                <a:cubicBezTo>
                  <a:pt x="4196953" y="2567285"/>
                  <a:pt x="4199434" y="2567285"/>
                  <a:pt x="4204395" y="2567285"/>
                </a:cubicBezTo>
                <a:cubicBezTo>
                  <a:pt x="4204395" y="2567285"/>
                  <a:pt x="4213076" y="2571006"/>
                  <a:pt x="4230439" y="2578447"/>
                </a:cubicBezTo>
                <a:cubicBezTo>
                  <a:pt x="4247803" y="2585889"/>
                  <a:pt x="4256484" y="2592090"/>
                  <a:pt x="4256484" y="2597051"/>
                </a:cubicBezTo>
                <a:cubicBezTo>
                  <a:pt x="4256484" y="2597051"/>
                  <a:pt x="4261445" y="2597051"/>
                  <a:pt x="4271367" y="2597051"/>
                </a:cubicBezTo>
                <a:cubicBezTo>
                  <a:pt x="4281289" y="2597051"/>
                  <a:pt x="4286250" y="2598291"/>
                  <a:pt x="4286250" y="2600771"/>
                </a:cubicBezTo>
                <a:cubicBezTo>
                  <a:pt x="4286250" y="2603252"/>
                  <a:pt x="4288730" y="2604492"/>
                  <a:pt x="4293691" y="2604492"/>
                </a:cubicBezTo>
                <a:cubicBezTo>
                  <a:pt x="4298652" y="2604492"/>
                  <a:pt x="4303613" y="2602011"/>
                  <a:pt x="4308574" y="2597051"/>
                </a:cubicBezTo>
                <a:lnTo>
                  <a:pt x="4316016" y="2589609"/>
                </a:lnTo>
                <a:cubicBezTo>
                  <a:pt x="4320977" y="2584649"/>
                  <a:pt x="4323457" y="2584649"/>
                  <a:pt x="4323457" y="2589609"/>
                </a:cubicBezTo>
                <a:lnTo>
                  <a:pt x="4330898" y="2582168"/>
                </a:lnTo>
                <a:cubicBezTo>
                  <a:pt x="4325937" y="2577207"/>
                  <a:pt x="4322217" y="2575967"/>
                  <a:pt x="4319736" y="2578447"/>
                </a:cubicBezTo>
                <a:cubicBezTo>
                  <a:pt x="4317256" y="2580928"/>
                  <a:pt x="4316016" y="2579687"/>
                  <a:pt x="4316016" y="2574726"/>
                </a:cubicBezTo>
                <a:cubicBezTo>
                  <a:pt x="4316016" y="2569766"/>
                  <a:pt x="4311055" y="2569766"/>
                  <a:pt x="4301133" y="2574726"/>
                </a:cubicBezTo>
                <a:cubicBezTo>
                  <a:pt x="4296172" y="2574726"/>
                  <a:pt x="4292451" y="2574726"/>
                  <a:pt x="4289971" y="2574726"/>
                </a:cubicBezTo>
                <a:cubicBezTo>
                  <a:pt x="4287490" y="2574726"/>
                  <a:pt x="4285010" y="2573486"/>
                  <a:pt x="4282529" y="2571006"/>
                </a:cubicBezTo>
                <a:cubicBezTo>
                  <a:pt x="4280049" y="2568525"/>
                  <a:pt x="4276328" y="2567285"/>
                  <a:pt x="4271367" y="2567285"/>
                </a:cubicBezTo>
                <a:cubicBezTo>
                  <a:pt x="4266406" y="2567285"/>
                  <a:pt x="4262685" y="2564804"/>
                  <a:pt x="4260205" y="2559844"/>
                </a:cubicBezTo>
                <a:cubicBezTo>
                  <a:pt x="4257725" y="2554883"/>
                  <a:pt x="4250283" y="2552402"/>
                  <a:pt x="4237881" y="2552402"/>
                </a:cubicBezTo>
                <a:cubicBezTo>
                  <a:pt x="4225478" y="2552402"/>
                  <a:pt x="4218037" y="2553642"/>
                  <a:pt x="4215557" y="2556123"/>
                </a:cubicBezTo>
                <a:cubicBezTo>
                  <a:pt x="4213076" y="2558604"/>
                  <a:pt x="4209356" y="2559844"/>
                  <a:pt x="4204395" y="2559844"/>
                </a:cubicBezTo>
                <a:cubicBezTo>
                  <a:pt x="4199434" y="2559844"/>
                  <a:pt x="4196953" y="2557363"/>
                  <a:pt x="4196953" y="2552402"/>
                </a:cubicBezTo>
                <a:close/>
                <a:moveTo>
                  <a:pt x="4182070" y="2552402"/>
                </a:moveTo>
                <a:cubicBezTo>
                  <a:pt x="4182070" y="2557363"/>
                  <a:pt x="4183311" y="2559844"/>
                  <a:pt x="4185791" y="2559844"/>
                </a:cubicBezTo>
                <a:cubicBezTo>
                  <a:pt x="4188271" y="2559844"/>
                  <a:pt x="4189512" y="2558604"/>
                  <a:pt x="4189512" y="2556123"/>
                </a:cubicBezTo>
                <a:cubicBezTo>
                  <a:pt x="4189512" y="2553642"/>
                  <a:pt x="4187031" y="2552402"/>
                  <a:pt x="4182070" y="2552402"/>
                </a:cubicBezTo>
                <a:close/>
                <a:moveTo>
                  <a:pt x="3728145" y="2552402"/>
                </a:moveTo>
                <a:cubicBezTo>
                  <a:pt x="3728145" y="2552402"/>
                  <a:pt x="3730625" y="2554883"/>
                  <a:pt x="3735586" y="2559844"/>
                </a:cubicBezTo>
                <a:cubicBezTo>
                  <a:pt x="3740547" y="2559844"/>
                  <a:pt x="3740547" y="2558604"/>
                  <a:pt x="3735586" y="2556123"/>
                </a:cubicBezTo>
                <a:cubicBezTo>
                  <a:pt x="3730625" y="2553642"/>
                  <a:pt x="3728145" y="2552402"/>
                  <a:pt x="3728145" y="2552402"/>
                </a:cubicBezTo>
                <a:close/>
                <a:moveTo>
                  <a:pt x="3311426" y="2552402"/>
                </a:moveTo>
                <a:lnTo>
                  <a:pt x="3318867" y="2559844"/>
                </a:lnTo>
                <a:cubicBezTo>
                  <a:pt x="3323828" y="2559844"/>
                  <a:pt x="3323828" y="2557363"/>
                  <a:pt x="3318867" y="2552402"/>
                </a:cubicBezTo>
                <a:close/>
                <a:moveTo>
                  <a:pt x="3577456" y="2548682"/>
                </a:moveTo>
                <a:cubicBezTo>
                  <a:pt x="3571255" y="2548682"/>
                  <a:pt x="3566914" y="2549922"/>
                  <a:pt x="3564433" y="2552402"/>
                </a:cubicBezTo>
                <a:cubicBezTo>
                  <a:pt x="3564433" y="2552402"/>
                  <a:pt x="3570635" y="2554883"/>
                  <a:pt x="3583037" y="2559844"/>
                </a:cubicBezTo>
                <a:cubicBezTo>
                  <a:pt x="3595439" y="2564804"/>
                  <a:pt x="3609082" y="2568525"/>
                  <a:pt x="3623965" y="2571006"/>
                </a:cubicBezTo>
                <a:cubicBezTo>
                  <a:pt x="3638848" y="2573486"/>
                  <a:pt x="3647529" y="2574726"/>
                  <a:pt x="3650010" y="2574726"/>
                </a:cubicBezTo>
                <a:cubicBezTo>
                  <a:pt x="3652490" y="2574726"/>
                  <a:pt x="3652490" y="2573486"/>
                  <a:pt x="3650010" y="2571006"/>
                </a:cubicBezTo>
                <a:cubicBezTo>
                  <a:pt x="3647529" y="2568525"/>
                  <a:pt x="3643809" y="2567285"/>
                  <a:pt x="3638848" y="2567285"/>
                </a:cubicBezTo>
                <a:cubicBezTo>
                  <a:pt x="3633887" y="2567285"/>
                  <a:pt x="3631406" y="2567285"/>
                  <a:pt x="3631406" y="2567285"/>
                </a:cubicBezTo>
                <a:cubicBezTo>
                  <a:pt x="3631406" y="2562324"/>
                  <a:pt x="3621484" y="2557363"/>
                  <a:pt x="3601641" y="2552402"/>
                </a:cubicBezTo>
                <a:cubicBezTo>
                  <a:pt x="3591718" y="2549922"/>
                  <a:pt x="3583657" y="2548682"/>
                  <a:pt x="3577456" y="2548682"/>
                </a:cubicBezTo>
                <a:close/>
                <a:moveTo>
                  <a:pt x="5604309" y="2547751"/>
                </a:moveTo>
                <a:cubicBezTo>
                  <a:pt x="5602448" y="2547132"/>
                  <a:pt x="5600898" y="2547442"/>
                  <a:pt x="5599658" y="2548682"/>
                </a:cubicBezTo>
                <a:cubicBezTo>
                  <a:pt x="5597178" y="2551162"/>
                  <a:pt x="5598417" y="2554883"/>
                  <a:pt x="5603379" y="2559844"/>
                </a:cubicBezTo>
                <a:lnTo>
                  <a:pt x="5610820" y="2567285"/>
                </a:lnTo>
                <a:cubicBezTo>
                  <a:pt x="5615781" y="2562324"/>
                  <a:pt x="5615781" y="2557363"/>
                  <a:pt x="5610820" y="2552402"/>
                </a:cubicBezTo>
                <a:cubicBezTo>
                  <a:pt x="5608339" y="2549922"/>
                  <a:pt x="5606169" y="2548372"/>
                  <a:pt x="5604309" y="2547751"/>
                </a:cubicBezTo>
                <a:close/>
                <a:moveTo>
                  <a:pt x="4508562" y="2547751"/>
                </a:moveTo>
                <a:cubicBezTo>
                  <a:pt x="4507941" y="2547132"/>
                  <a:pt x="4507011" y="2547442"/>
                  <a:pt x="4505771" y="2548682"/>
                </a:cubicBezTo>
                <a:cubicBezTo>
                  <a:pt x="4503291" y="2551162"/>
                  <a:pt x="4502051" y="2552402"/>
                  <a:pt x="4502051" y="2552402"/>
                </a:cubicBezTo>
                <a:lnTo>
                  <a:pt x="4509492" y="2552402"/>
                </a:lnTo>
                <a:cubicBezTo>
                  <a:pt x="4509492" y="2549922"/>
                  <a:pt x="4509181" y="2548372"/>
                  <a:pt x="4508562" y="2547751"/>
                </a:cubicBezTo>
                <a:close/>
                <a:moveTo>
                  <a:pt x="5945683" y="2544961"/>
                </a:moveTo>
                <a:cubicBezTo>
                  <a:pt x="5945683" y="2544961"/>
                  <a:pt x="5946924" y="2544961"/>
                  <a:pt x="5949404" y="2544961"/>
                </a:cubicBezTo>
                <a:cubicBezTo>
                  <a:pt x="5951884" y="2544961"/>
                  <a:pt x="5958086" y="2544961"/>
                  <a:pt x="5968008" y="2544961"/>
                </a:cubicBezTo>
                <a:cubicBezTo>
                  <a:pt x="5982890" y="2549922"/>
                  <a:pt x="5991572" y="2553642"/>
                  <a:pt x="5994052" y="2556123"/>
                </a:cubicBezTo>
                <a:cubicBezTo>
                  <a:pt x="5996533" y="2558604"/>
                  <a:pt x="6000253" y="2559844"/>
                  <a:pt x="6005215" y="2559844"/>
                </a:cubicBezTo>
                <a:cubicBezTo>
                  <a:pt x="6010176" y="2559844"/>
                  <a:pt x="6012656" y="2561084"/>
                  <a:pt x="6012656" y="2563564"/>
                </a:cubicBezTo>
                <a:cubicBezTo>
                  <a:pt x="6012656" y="2566045"/>
                  <a:pt x="6015136" y="2567285"/>
                  <a:pt x="6020097" y="2567285"/>
                </a:cubicBezTo>
                <a:cubicBezTo>
                  <a:pt x="6025059" y="2567285"/>
                  <a:pt x="6027539" y="2569766"/>
                  <a:pt x="6027539" y="2574726"/>
                </a:cubicBezTo>
                <a:cubicBezTo>
                  <a:pt x="6017617" y="2574726"/>
                  <a:pt x="6012656" y="2572246"/>
                  <a:pt x="6012656" y="2567285"/>
                </a:cubicBezTo>
                <a:cubicBezTo>
                  <a:pt x="6007695" y="2567285"/>
                  <a:pt x="5990332" y="2564804"/>
                  <a:pt x="5960566" y="2559844"/>
                </a:cubicBezTo>
                <a:cubicBezTo>
                  <a:pt x="5955605" y="2554883"/>
                  <a:pt x="5953125" y="2554883"/>
                  <a:pt x="5953125" y="2559844"/>
                </a:cubicBezTo>
                <a:cubicBezTo>
                  <a:pt x="5953125" y="2564804"/>
                  <a:pt x="5951884" y="2567285"/>
                  <a:pt x="5949404" y="2567285"/>
                </a:cubicBezTo>
                <a:cubicBezTo>
                  <a:pt x="5946924" y="2567285"/>
                  <a:pt x="5945683" y="2564804"/>
                  <a:pt x="5945683" y="2559844"/>
                </a:cubicBezTo>
                <a:cubicBezTo>
                  <a:pt x="5945683" y="2554883"/>
                  <a:pt x="5945683" y="2552402"/>
                  <a:pt x="5945683" y="2552402"/>
                </a:cubicBezTo>
                <a:close/>
                <a:moveTo>
                  <a:pt x="5573613" y="2544961"/>
                </a:moveTo>
                <a:lnTo>
                  <a:pt x="5566172" y="2552402"/>
                </a:lnTo>
                <a:cubicBezTo>
                  <a:pt x="5566172" y="2552402"/>
                  <a:pt x="5568652" y="2552402"/>
                  <a:pt x="5573613" y="2552402"/>
                </a:cubicBezTo>
                <a:cubicBezTo>
                  <a:pt x="5573613" y="2547442"/>
                  <a:pt x="5573613" y="2544961"/>
                  <a:pt x="5573613" y="2544961"/>
                </a:cubicBezTo>
                <a:close/>
                <a:moveTo>
                  <a:pt x="4100215" y="2544961"/>
                </a:moveTo>
                <a:lnTo>
                  <a:pt x="4107656" y="2552402"/>
                </a:lnTo>
                <a:lnTo>
                  <a:pt x="4137422" y="2559844"/>
                </a:lnTo>
                <a:lnTo>
                  <a:pt x="4129980" y="2552402"/>
                </a:lnTo>
                <a:cubicBezTo>
                  <a:pt x="4125019" y="2552402"/>
                  <a:pt x="4121299" y="2551162"/>
                  <a:pt x="4118818" y="2548682"/>
                </a:cubicBezTo>
                <a:cubicBezTo>
                  <a:pt x="4116338" y="2546201"/>
                  <a:pt x="4113857" y="2544961"/>
                  <a:pt x="4111377" y="2544961"/>
                </a:cubicBezTo>
                <a:cubicBezTo>
                  <a:pt x="4108897" y="2544961"/>
                  <a:pt x="4107656" y="2544961"/>
                  <a:pt x="4107656" y="2544961"/>
                </a:cubicBezTo>
                <a:cubicBezTo>
                  <a:pt x="4102695" y="2544961"/>
                  <a:pt x="4100215" y="2544961"/>
                  <a:pt x="4100215" y="2544961"/>
                </a:cubicBezTo>
                <a:close/>
                <a:moveTo>
                  <a:pt x="3713262" y="2544961"/>
                </a:moveTo>
                <a:cubicBezTo>
                  <a:pt x="3708301" y="2544961"/>
                  <a:pt x="3704580" y="2546201"/>
                  <a:pt x="3702100" y="2548682"/>
                </a:cubicBezTo>
                <a:cubicBezTo>
                  <a:pt x="3699619" y="2551162"/>
                  <a:pt x="3700859" y="2552402"/>
                  <a:pt x="3705820" y="2552402"/>
                </a:cubicBezTo>
                <a:cubicBezTo>
                  <a:pt x="3710781" y="2557363"/>
                  <a:pt x="3713262" y="2557363"/>
                  <a:pt x="3713262" y="2552402"/>
                </a:cubicBezTo>
                <a:cubicBezTo>
                  <a:pt x="3713262" y="2552402"/>
                  <a:pt x="3713262" y="2549922"/>
                  <a:pt x="3713262" y="2544961"/>
                </a:cubicBezTo>
                <a:close/>
                <a:moveTo>
                  <a:pt x="3117949" y="2544961"/>
                </a:moveTo>
                <a:cubicBezTo>
                  <a:pt x="3122910" y="2554883"/>
                  <a:pt x="3127871" y="2557363"/>
                  <a:pt x="3132832" y="2552402"/>
                </a:cubicBezTo>
                <a:lnTo>
                  <a:pt x="3132832" y="2544961"/>
                </a:lnTo>
                <a:cubicBezTo>
                  <a:pt x="3127871" y="2544961"/>
                  <a:pt x="3125391" y="2544961"/>
                  <a:pt x="3125391" y="2544961"/>
                </a:cubicBezTo>
                <a:cubicBezTo>
                  <a:pt x="3120430" y="2544961"/>
                  <a:pt x="3117949" y="2544961"/>
                  <a:pt x="3117949" y="2544961"/>
                </a:cubicBezTo>
                <a:close/>
                <a:moveTo>
                  <a:pt x="5671281" y="2540310"/>
                </a:moveTo>
                <a:cubicBezTo>
                  <a:pt x="5669421" y="2539690"/>
                  <a:pt x="5667871" y="2540000"/>
                  <a:pt x="5666631" y="2541240"/>
                </a:cubicBezTo>
                <a:cubicBezTo>
                  <a:pt x="5664151" y="2543721"/>
                  <a:pt x="5655468" y="2544961"/>
                  <a:pt x="5640586" y="2544961"/>
                </a:cubicBezTo>
                <a:cubicBezTo>
                  <a:pt x="5635624" y="2544961"/>
                  <a:pt x="5633144" y="2544961"/>
                  <a:pt x="5633144" y="2544961"/>
                </a:cubicBezTo>
                <a:lnTo>
                  <a:pt x="5670351" y="2559844"/>
                </a:lnTo>
                <a:lnTo>
                  <a:pt x="5670351" y="2552402"/>
                </a:lnTo>
                <a:cubicBezTo>
                  <a:pt x="5670351" y="2547442"/>
                  <a:pt x="5672831" y="2544961"/>
                  <a:pt x="5677793" y="2544961"/>
                </a:cubicBezTo>
                <a:cubicBezTo>
                  <a:pt x="5675312" y="2542481"/>
                  <a:pt x="5673141" y="2540930"/>
                  <a:pt x="5671281" y="2540310"/>
                </a:cubicBezTo>
                <a:close/>
                <a:moveTo>
                  <a:pt x="5618261" y="2537519"/>
                </a:moveTo>
                <a:lnTo>
                  <a:pt x="5618261" y="2544961"/>
                </a:lnTo>
                <a:cubicBezTo>
                  <a:pt x="5618261" y="2544961"/>
                  <a:pt x="5620742" y="2544961"/>
                  <a:pt x="5625703" y="2544961"/>
                </a:cubicBezTo>
                <a:close/>
                <a:moveTo>
                  <a:pt x="5584775" y="2537519"/>
                </a:moveTo>
                <a:cubicBezTo>
                  <a:pt x="5582295" y="2537519"/>
                  <a:pt x="5581054" y="2540000"/>
                  <a:pt x="5581054" y="2544961"/>
                </a:cubicBezTo>
                <a:cubicBezTo>
                  <a:pt x="5581054" y="2549922"/>
                  <a:pt x="5583535" y="2552402"/>
                  <a:pt x="5588496" y="2552402"/>
                </a:cubicBezTo>
                <a:cubicBezTo>
                  <a:pt x="5588496" y="2552402"/>
                  <a:pt x="5589736" y="2551162"/>
                  <a:pt x="5592217" y="2548682"/>
                </a:cubicBezTo>
                <a:cubicBezTo>
                  <a:pt x="5594697" y="2546201"/>
                  <a:pt x="5595937" y="2544961"/>
                  <a:pt x="5595937" y="2544961"/>
                </a:cubicBezTo>
                <a:cubicBezTo>
                  <a:pt x="5595937" y="2540000"/>
                  <a:pt x="5593457" y="2537519"/>
                  <a:pt x="5588496" y="2537519"/>
                </a:cubicBezTo>
                <a:cubicBezTo>
                  <a:pt x="5588496" y="2537519"/>
                  <a:pt x="5587255" y="2537519"/>
                  <a:pt x="5584775" y="2537519"/>
                </a:cubicBezTo>
                <a:close/>
                <a:moveTo>
                  <a:pt x="5528965" y="2537519"/>
                </a:moveTo>
                <a:lnTo>
                  <a:pt x="5521523" y="2544961"/>
                </a:lnTo>
                <a:cubicBezTo>
                  <a:pt x="5521523" y="2544961"/>
                  <a:pt x="5521523" y="2547442"/>
                  <a:pt x="5521523" y="2552402"/>
                </a:cubicBezTo>
                <a:lnTo>
                  <a:pt x="5528965" y="2552402"/>
                </a:lnTo>
                <a:cubicBezTo>
                  <a:pt x="5528965" y="2547442"/>
                  <a:pt x="5531445" y="2544961"/>
                  <a:pt x="5536406" y="2544961"/>
                </a:cubicBezTo>
                <a:lnTo>
                  <a:pt x="5536406" y="2537519"/>
                </a:lnTo>
                <a:cubicBezTo>
                  <a:pt x="5531445" y="2537519"/>
                  <a:pt x="5528965" y="2537519"/>
                  <a:pt x="5528965" y="2537519"/>
                </a:cubicBezTo>
                <a:close/>
                <a:moveTo>
                  <a:pt x="3549551" y="2537519"/>
                </a:moveTo>
                <a:cubicBezTo>
                  <a:pt x="3539629" y="2542480"/>
                  <a:pt x="3539629" y="2547442"/>
                  <a:pt x="3549551" y="2552402"/>
                </a:cubicBezTo>
                <a:cubicBezTo>
                  <a:pt x="3554512" y="2552402"/>
                  <a:pt x="3556992" y="2552402"/>
                  <a:pt x="3556992" y="2552402"/>
                </a:cubicBezTo>
                <a:cubicBezTo>
                  <a:pt x="3556992" y="2547442"/>
                  <a:pt x="3556992" y="2544961"/>
                  <a:pt x="3556992" y="2544961"/>
                </a:cubicBezTo>
                <a:close/>
                <a:moveTo>
                  <a:pt x="2388691" y="2537519"/>
                </a:moveTo>
                <a:cubicBezTo>
                  <a:pt x="2393652" y="2542480"/>
                  <a:pt x="2402334" y="2546201"/>
                  <a:pt x="2414736" y="2548682"/>
                </a:cubicBezTo>
                <a:cubicBezTo>
                  <a:pt x="2427138" y="2551162"/>
                  <a:pt x="2438300" y="2554883"/>
                  <a:pt x="2448223" y="2559844"/>
                </a:cubicBezTo>
                <a:cubicBezTo>
                  <a:pt x="2458145" y="2564804"/>
                  <a:pt x="2465586" y="2569766"/>
                  <a:pt x="2470547" y="2574726"/>
                </a:cubicBezTo>
                <a:cubicBezTo>
                  <a:pt x="2480469" y="2574726"/>
                  <a:pt x="2495352" y="2579687"/>
                  <a:pt x="2515195" y="2589609"/>
                </a:cubicBezTo>
                <a:cubicBezTo>
                  <a:pt x="2520156" y="2594570"/>
                  <a:pt x="2527598" y="2598291"/>
                  <a:pt x="2537520" y="2600771"/>
                </a:cubicBezTo>
                <a:cubicBezTo>
                  <a:pt x="2547442" y="2603252"/>
                  <a:pt x="2552402" y="2604492"/>
                  <a:pt x="2552402" y="2604492"/>
                </a:cubicBezTo>
                <a:cubicBezTo>
                  <a:pt x="2562324" y="2609453"/>
                  <a:pt x="2574726" y="2615654"/>
                  <a:pt x="2589609" y="2623096"/>
                </a:cubicBezTo>
                <a:cubicBezTo>
                  <a:pt x="2604492" y="2630537"/>
                  <a:pt x="2611933" y="2634258"/>
                  <a:pt x="2611933" y="2634258"/>
                </a:cubicBezTo>
                <a:cubicBezTo>
                  <a:pt x="2611933" y="2639218"/>
                  <a:pt x="2604492" y="2639218"/>
                  <a:pt x="2589609" y="2634258"/>
                </a:cubicBezTo>
                <a:cubicBezTo>
                  <a:pt x="2554883" y="2614414"/>
                  <a:pt x="2530078" y="2604492"/>
                  <a:pt x="2515195" y="2604492"/>
                </a:cubicBezTo>
                <a:cubicBezTo>
                  <a:pt x="2515195" y="2604492"/>
                  <a:pt x="2510234" y="2602011"/>
                  <a:pt x="2500312" y="2597051"/>
                </a:cubicBezTo>
                <a:lnTo>
                  <a:pt x="2448223" y="2574726"/>
                </a:lnTo>
                <a:cubicBezTo>
                  <a:pt x="2423418" y="2564804"/>
                  <a:pt x="2411016" y="2559844"/>
                  <a:pt x="2411016" y="2559844"/>
                </a:cubicBezTo>
                <a:cubicBezTo>
                  <a:pt x="2406055" y="2559844"/>
                  <a:pt x="2402334" y="2558604"/>
                  <a:pt x="2399853" y="2556123"/>
                </a:cubicBezTo>
                <a:cubicBezTo>
                  <a:pt x="2397373" y="2553642"/>
                  <a:pt x="2393652" y="2552402"/>
                  <a:pt x="2388691" y="2552402"/>
                </a:cubicBezTo>
                <a:close/>
                <a:moveTo>
                  <a:pt x="3672799" y="2535194"/>
                </a:moveTo>
                <a:cubicBezTo>
                  <a:pt x="3671249" y="2535504"/>
                  <a:pt x="3669854" y="2536279"/>
                  <a:pt x="3668613" y="2537519"/>
                </a:cubicBezTo>
                <a:cubicBezTo>
                  <a:pt x="3663652" y="2542480"/>
                  <a:pt x="3663652" y="2546201"/>
                  <a:pt x="3668613" y="2548682"/>
                </a:cubicBezTo>
                <a:cubicBezTo>
                  <a:pt x="3673574" y="2551162"/>
                  <a:pt x="3676055" y="2549922"/>
                  <a:pt x="3676055" y="2544961"/>
                </a:cubicBezTo>
                <a:cubicBezTo>
                  <a:pt x="3676055" y="2544961"/>
                  <a:pt x="3677295" y="2544961"/>
                  <a:pt x="3679775" y="2544961"/>
                </a:cubicBezTo>
                <a:cubicBezTo>
                  <a:pt x="3682256" y="2544961"/>
                  <a:pt x="3683496" y="2547442"/>
                  <a:pt x="3683496" y="2552402"/>
                </a:cubicBezTo>
                <a:cubicBezTo>
                  <a:pt x="3693418" y="2552402"/>
                  <a:pt x="3698379" y="2552402"/>
                  <a:pt x="3698379" y="2552402"/>
                </a:cubicBezTo>
                <a:cubicBezTo>
                  <a:pt x="3698379" y="2552402"/>
                  <a:pt x="3695898" y="2549922"/>
                  <a:pt x="3690937" y="2544961"/>
                </a:cubicBezTo>
                <a:cubicBezTo>
                  <a:pt x="3683496" y="2537519"/>
                  <a:pt x="3677450" y="2534264"/>
                  <a:pt x="3672799" y="2535194"/>
                </a:cubicBezTo>
                <a:close/>
                <a:moveTo>
                  <a:pt x="5477805" y="2533799"/>
                </a:moveTo>
                <a:cubicBezTo>
                  <a:pt x="5478425" y="2533799"/>
                  <a:pt x="5479355" y="2535039"/>
                  <a:pt x="5480595" y="2537519"/>
                </a:cubicBezTo>
                <a:cubicBezTo>
                  <a:pt x="5483076" y="2542480"/>
                  <a:pt x="5481836" y="2542480"/>
                  <a:pt x="5476875" y="2537519"/>
                </a:cubicBezTo>
                <a:cubicBezTo>
                  <a:pt x="5476875" y="2535039"/>
                  <a:pt x="5477185" y="2533799"/>
                  <a:pt x="5477805" y="2533799"/>
                </a:cubicBezTo>
                <a:close/>
                <a:moveTo>
                  <a:pt x="5454551" y="2530078"/>
                </a:moveTo>
                <a:lnTo>
                  <a:pt x="5461992" y="2537519"/>
                </a:lnTo>
                <a:lnTo>
                  <a:pt x="5461992" y="2530078"/>
                </a:lnTo>
                <a:cubicBezTo>
                  <a:pt x="5461992" y="2530078"/>
                  <a:pt x="5459512" y="2530078"/>
                  <a:pt x="5454551" y="2530078"/>
                </a:cubicBezTo>
                <a:close/>
                <a:moveTo>
                  <a:pt x="4129980" y="2530078"/>
                </a:moveTo>
                <a:lnTo>
                  <a:pt x="4129980" y="2544961"/>
                </a:lnTo>
                <a:cubicBezTo>
                  <a:pt x="4139902" y="2544961"/>
                  <a:pt x="4147344" y="2544961"/>
                  <a:pt x="4152305" y="2544961"/>
                </a:cubicBezTo>
                <a:cubicBezTo>
                  <a:pt x="4147344" y="2544961"/>
                  <a:pt x="4144863" y="2542480"/>
                  <a:pt x="4144863" y="2537519"/>
                </a:cubicBezTo>
                <a:cubicBezTo>
                  <a:pt x="4144863" y="2532559"/>
                  <a:pt x="4142383" y="2530078"/>
                  <a:pt x="4137422" y="2530078"/>
                </a:cubicBezTo>
                <a:close/>
                <a:moveTo>
                  <a:pt x="3155156" y="2530078"/>
                </a:moveTo>
                <a:lnTo>
                  <a:pt x="3162598" y="2537519"/>
                </a:lnTo>
                <a:lnTo>
                  <a:pt x="3170039" y="2537519"/>
                </a:lnTo>
                <a:cubicBezTo>
                  <a:pt x="3170039" y="2532559"/>
                  <a:pt x="3168799" y="2530078"/>
                  <a:pt x="3166318" y="2530078"/>
                </a:cubicBezTo>
                <a:cubicBezTo>
                  <a:pt x="3163838" y="2530078"/>
                  <a:pt x="3160117" y="2530078"/>
                  <a:pt x="3155156" y="2530078"/>
                </a:cubicBezTo>
                <a:close/>
                <a:moveTo>
                  <a:pt x="2611933" y="2530078"/>
                </a:moveTo>
                <a:cubicBezTo>
                  <a:pt x="2616894" y="2530078"/>
                  <a:pt x="2620615" y="2532559"/>
                  <a:pt x="2623096" y="2537519"/>
                </a:cubicBezTo>
                <a:cubicBezTo>
                  <a:pt x="2625576" y="2542480"/>
                  <a:pt x="2625576" y="2544961"/>
                  <a:pt x="2623096" y="2544961"/>
                </a:cubicBezTo>
                <a:cubicBezTo>
                  <a:pt x="2620615" y="2544961"/>
                  <a:pt x="2616894" y="2544961"/>
                  <a:pt x="2611933" y="2544961"/>
                </a:cubicBezTo>
                <a:lnTo>
                  <a:pt x="2604492" y="2537519"/>
                </a:lnTo>
                <a:cubicBezTo>
                  <a:pt x="2599531" y="2537519"/>
                  <a:pt x="2602011" y="2535039"/>
                  <a:pt x="2611933" y="2530078"/>
                </a:cubicBezTo>
                <a:close/>
                <a:moveTo>
                  <a:pt x="5553149" y="2526357"/>
                </a:moveTo>
                <a:cubicBezTo>
                  <a:pt x="5551909" y="2526357"/>
                  <a:pt x="5551289" y="2527598"/>
                  <a:pt x="5551289" y="2530078"/>
                </a:cubicBezTo>
                <a:lnTo>
                  <a:pt x="5558730" y="2530078"/>
                </a:lnTo>
                <a:cubicBezTo>
                  <a:pt x="5556250" y="2527598"/>
                  <a:pt x="5554389" y="2526357"/>
                  <a:pt x="5553149" y="2526357"/>
                </a:cubicBezTo>
                <a:close/>
                <a:moveTo>
                  <a:pt x="5495478" y="2526357"/>
                </a:moveTo>
                <a:cubicBezTo>
                  <a:pt x="5492998" y="2526357"/>
                  <a:pt x="5489277" y="2527598"/>
                  <a:pt x="5484316" y="2530078"/>
                </a:cubicBezTo>
                <a:cubicBezTo>
                  <a:pt x="5474395" y="2530078"/>
                  <a:pt x="5469433" y="2530078"/>
                  <a:pt x="5469433" y="2530078"/>
                </a:cubicBezTo>
                <a:lnTo>
                  <a:pt x="5476875" y="2537519"/>
                </a:lnTo>
                <a:cubicBezTo>
                  <a:pt x="5471913" y="2537519"/>
                  <a:pt x="5469433" y="2540000"/>
                  <a:pt x="5469433" y="2544961"/>
                </a:cubicBezTo>
                <a:lnTo>
                  <a:pt x="5469433" y="2552402"/>
                </a:lnTo>
                <a:lnTo>
                  <a:pt x="5476875" y="2552402"/>
                </a:lnTo>
                <a:cubicBezTo>
                  <a:pt x="5481836" y="2552402"/>
                  <a:pt x="5488037" y="2551162"/>
                  <a:pt x="5495478" y="2548682"/>
                </a:cubicBezTo>
                <a:cubicBezTo>
                  <a:pt x="5502920" y="2546201"/>
                  <a:pt x="5505400" y="2543721"/>
                  <a:pt x="5502920" y="2541240"/>
                </a:cubicBezTo>
                <a:cubicBezTo>
                  <a:pt x="5500440" y="2538759"/>
                  <a:pt x="5499199" y="2535039"/>
                  <a:pt x="5499199" y="2530078"/>
                </a:cubicBezTo>
                <a:cubicBezTo>
                  <a:pt x="5499199" y="2527598"/>
                  <a:pt x="5497959" y="2526357"/>
                  <a:pt x="5495478" y="2526357"/>
                </a:cubicBezTo>
                <a:close/>
                <a:moveTo>
                  <a:pt x="5871269" y="2522637"/>
                </a:moveTo>
                <a:cubicBezTo>
                  <a:pt x="5866308" y="2522637"/>
                  <a:pt x="5863828" y="2523877"/>
                  <a:pt x="5863828" y="2526357"/>
                </a:cubicBezTo>
                <a:cubicBezTo>
                  <a:pt x="5863828" y="2528838"/>
                  <a:pt x="5865068" y="2530078"/>
                  <a:pt x="5867549" y="2530078"/>
                </a:cubicBezTo>
                <a:cubicBezTo>
                  <a:pt x="5870029" y="2530078"/>
                  <a:pt x="5871269" y="2527597"/>
                  <a:pt x="5871269" y="2522637"/>
                </a:cubicBezTo>
                <a:close/>
                <a:moveTo>
                  <a:pt x="5796855" y="2522637"/>
                </a:moveTo>
                <a:cubicBezTo>
                  <a:pt x="5796855" y="2522637"/>
                  <a:pt x="5796855" y="2525117"/>
                  <a:pt x="5796855" y="2530078"/>
                </a:cubicBezTo>
                <a:lnTo>
                  <a:pt x="5804297" y="2537519"/>
                </a:lnTo>
                <a:cubicBezTo>
                  <a:pt x="5809258" y="2532559"/>
                  <a:pt x="5811738" y="2528838"/>
                  <a:pt x="5811738" y="2526357"/>
                </a:cubicBezTo>
                <a:cubicBezTo>
                  <a:pt x="5811738" y="2523877"/>
                  <a:pt x="5809258" y="2522637"/>
                  <a:pt x="5804297" y="2522637"/>
                </a:cubicBezTo>
                <a:close/>
                <a:moveTo>
                  <a:pt x="5514082" y="2522637"/>
                </a:moveTo>
                <a:cubicBezTo>
                  <a:pt x="5514082" y="2522637"/>
                  <a:pt x="5511602" y="2525117"/>
                  <a:pt x="5506640" y="2530078"/>
                </a:cubicBezTo>
                <a:lnTo>
                  <a:pt x="5514082" y="2530078"/>
                </a:lnTo>
                <a:close/>
                <a:moveTo>
                  <a:pt x="4063008" y="2522637"/>
                </a:moveTo>
                <a:lnTo>
                  <a:pt x="4063008" y="2530078"/>
                </a:lnTo>
                <a:lnTo>
                  <a:pt x="4070449" y="2530078"/>
                </a:lnTo>
                <a:cubicBezTo>
                  <a:pt x="4070449" y="2525117"/>
                  <a:pt x="4067969" y="2522637"/>
                  <a:pt x="4063008" y="2522637"/>
                </a:cubicBezTo>
                <a:close/>
                <a:moveTo>
                  <a:pt x="3519785" y="2522637"/>
                </a:moveTo>
                <a:lnTo>
                  <a:pt x="3497461" y="2530078"/>
                </a:lnTo>
                <a:cubicBezTo>
                  <a:pt x="3497461" y="2535039"/>
                  <a:pt x="3507383" y="2535039"/>
                  <a:pt x="3527226" y="2530078"/>
                </a:cubicBezTo>
                <a:close/>
                <a:moveTo>
                  <a:pt x="3028652" y="2522637"/>
                </a:moveTo>
                <a:cubicBezTo>
                  <a:pt x="3028652" y="2527597"/>
                  <a:pt x="3028652" y="2530078"/>
                  <a:pt x="3028652" y="2530078"/>
                </a:cubicBezTo>
                <a:cubicBezTo>
                  <a:pt x="3028652" y="2530078"/>
                  <a:pt x="3027412" y="2530078"/>
                  <a:pt x="3024932" y="2530078"/>
                </a:cubicBezTo>
                <a:cubicBezTo>
                  <a:pt x="3022451" y="2530078"/>
                  <a:pt x="3021211" y="2528838"/>
                  <a:pt x="3021211" y="2526357"/>
                </a:cubicBezTo>
                <a:cubicBezTo>
                  <a:pt x="3021211" y="2523877"/>
                  <a:pt x="3023692" y="2522637"/>
                  <a:pt x="3028652" y="2522637"/>
                </a:cubicBezTo>
                <a:close/>
                <a:moveTo>
                  <a:pt x="2738437" y="2522637"/>
                </a:moveTo>
                <a:lnTo>
                  <a:pt x="2738437" y="2530078"/>
                </a:lnTo>
                <a:cubicBezTo>
                  <a:pt x="2733477" y="2530078"/>
                  <a:pt x="2732236" y="2531318"/>
                  <a:pt x="2734717" y="2533799"/>
                </a:cubicBezTo>
                <a:cubicBezTo>
                  <a:pt x="2737197" y="2536279"/>
                  <a:pt x="2740918" y="2537519"/>
                  <a:pt x="2745879" y="2537519"/>
                </a:cubicBezTo>
                <a:cubicBezTo>
                  <a:pt x="2750840" y="2542480"/>
                  <a:pt x="2755801" y="2544961"/>
                  <a:pt x="2760762" y="2544961"/>
                </a:cubicBezTo>
                <a:cubicBezTo>
                  <a:pt x="2765722" y="2544961"/>
                  <a:pt x="2768203" y="2542480"/>
                  <a:pt x="2768203" y="2537519"/>
                </a:cubicBezTo>
                <a:lnTo>
                  <a:pt x="2775644" y="2537519"/>
                </a:lnTo>
                <a:cubicBezTo>
                  <a:pt x="2775644" y="2542480"/>
                  <a:pt x="2780605" y="2542480"/>
                  <a:pt x="2790527" y="2537519"/>
                </a:cubicBezTo>
                <a:lnTo>
                  <a:pt x="2812851" y="2537519"/>
                </a:lnTo>
                <a:cubicBezTo>
                  <a:pt x="2817812" y="2542480"/>
                  <a:pt x="2822774" y="2544961"/>
                  <a:pt x="2827734" y="2544961"/>
                </a:cubicBezTo>
                <a:cubicBezTo>
                  <a:pt x="2852539" y="2554883"/>
                  <a:pt x="2867422" y="2562324"/>
                  <a:pt x="2872383" y="2567285"/>
                </a:cubicBezTo>
                <a:lnTo>
                  <a:pt x="2864941" y="2567285"/>
                </a:lnTo>
                <a:lnTo>
                  <a:pt x="2857500" y="2567285"/>
                </a:lnTo>
                <a:lnTo>
                  <a:pt x="2894707" y="2574726"/>
                </a:lnTo>
                <a:cubicBezTo>
                  <a:pt x="2904629" y="2569766"/>
                  <a:pt x="2929433" y="2577207"/>
                  <a:pt x="2969121" y="2597051"/>
                </a:cubicBezTo>
                <a:cubicBezTo>
                  <a:pt x="2974082" y="2597051"/>
                  <a:pt x="2980283" y="2598291"/>
                  <a:pt x="2987725" y="2600771"/>
                </a:cubicBezTo>
                <a:cubicBezTo>
                  <a:pt x="2995166" y="2603252"/>
                  <a:pt x="2998887" y="2604492"/>
                  <a:pt x="2998887" y="2604492"/>
                </a:cubicBezTo>
                <a:cubicBezTo>
                  <a:pt x="3038574" y="2609453"/>
                  <a:pt x="3065859" y="2619375"/>
                  <a:pt x="3080742" y="2634258"/>
                </a:cubicBezTo>
                <a:cubicBezTo>
                  <a:pt x="3085703" y="2634258"/>
                  <a:pt x="3093144" y="2635498"/>
                  <a:pt x="3103066" y="2637978"/>
                </a:cubicBezTo>
                <a:cubicBezTo>
                  <a:pt x="3112988" y="2640459"/>
                  <a:pt x="3117949" y="2639218"/>
                  <a:pt x="3117949" y="2634258"/>
                </a:cubicBezTo>
                <a:lnTo>
                  <a:pt x="3147715" y="2649141"/>
                </a:lnTo>
                <a:lnTo>
                  <a:pt x="3140273" y="2649141"/>
                </a:lnTo>
                <a:lnTo>
                  <a:pt x="3132832" y="2656582"/>
                </a:lnTo>
                <a:cubicBezTo>
                  <a:pt x="3142754" y="2656582"/>
                  <a:pt x="3150195" y="2656582"/>
                  <a:pt x="3155156" y="2656582"/>
                </a:cubicBezTo>
                <a:cubicBezTo>
                  <a:pt x="3160117" y="2656582"/>
                  <a:pt x="3162598" y="2657822"/>
                  <a:pt x="3162598" y="2660303"/>
                </a:cubicBezTo>
                <a:cubicBezTo>
                  <a:pt x="3162598" y="2662783"/>
                  <a:pt x="3167558" y="2665263"/>
                  <a:pt x="3177480" y="2667744"/>
                </a:cubicBezTo>
                <a:cubicBezTo>
                  <a:pt x="3187402" y="2670225"/>
                  <a:pt x="3192363" y="2671465"/>
                  <a:pt x="3192363" y="2671465"/>
                </a:cubicBezTo>
                <a:lnTo>
                  <a:pt x="3214687" y="2678906"/>
                </a:lnTo>
                <a:cubicBezTo>
                  <a:pt x="3224609" y="2688828"/>
                  <a:pt x="3234531" y="2693789"/>
                  <a:pt x="3244453" y="2693789"/>
                </a:cubicBezTo>
                <a:cubicBezTo>
                  <a:pt x="3269258" y="2698750"/>
                  <a:pt x="3286621" y="2703711"/>
                  <a:pt x="3296543" y="2708672"/>
                </a:cubicBezTo>
                <a:cubicBezTo>
                  <a:pt x="3301504" y="2713633"/>
                  <a:pt x="3308945" y="2716113"/>
                  <a:pt x="3318867" y="2716113"/>
                </a:cubicBezTo>
                <a:cubicBezTo>
                  <a:pt x="3328789" y="2716113"/>
                  <a:pt x="3333750" y="2714873"/>
                  <a:pt x="3333750" y="2712392"/>
                </a:cubicBezTo>
                <a:cubicBezTo>
                  <a:pt x="3333750" y="2709912"/>
                  <a:pt x="3336231" y="2708672"/>
                  <a:pt x="3341191" y="2708672"/>
                </a:cubicBezTo>
                <a:cubicBezTo>
                  <a:pt x="3346152" y="2708672"/>
                  <a:pt x="3349873" y="2708672"/>
                  <a:pt x="3352353" y="2708672"/>
                </a:cubicBezTo>
                <a:cubicBezTo>
                  <a:pt x="3354834" y="2708672"/>
                  <a:pt x="3356074" y="2708672"/>
                  <a:pt x="3356074" y="2708672"/>
                </a:cubicBezTo>
                <a:cubicBezTo>
                  <a:pt x="3361035" y="2708672"/>
                  <a:pt x="3363516" y="2711152"/>
                  <a:pt x="3363516" y="2716113"/>
                </a:cubicBezTo>
                <a:cubicBezTo>
                  <a:pt x="3363516" y="2721074"/>
                  <a:pt x="3364756" y="2724795"/>
                  <a:pt x="3367236" y="2727275"/>
                </a:cubicBezTo>
                <a:cubicBezTo>
                  <a:pt x="3369717" y="2729756"/>
                  <a:pt x="3373438" y="2730996"/>
                  <a:pt x="3378398" y="2730996"/>
                </a:cubicBezTo>
                <a:cubicBezTo>
                  <a:pt x="3383359" y="2730996"/>
                  <a:pt x="3388320" y="2733477"/>
                  <a:pt x="3393281" y="2738437"/>
                </a:cubicBezTo>
                <a:lnTo>
                  <a:pt x="3393281" y="2745879"/>
                </a:lnTo>
                <a:cubicBezTo>
                  <a:pt x="3388320" y="2740918"/>
                  <a:pt x="3378398" y="2738437"/>
                  <a:pt x="3363516" y="2738437"/>
                </a:cubicBezTo>
                <a:cubicBezTo>
                  <a:pt x="3348633" y="2733477"/>
                  <a:pt x="3333750" y="2728515"/>
                  <a:pt x="3318867" y="2723555"/>
                </a:cubicBezTo>
                <a:cubicBezTo>
                  <a:pt x="3313906" y="2723555"/>
                  <a:pt x="3306465" y="2721074"/>
                  <a:pt x="3296543" y="2716113"/>
                </a:cubicBezTo>
                <a:cubicBezTo>
                  <a:pt x="3286621" y="2711152"/>
                  <a:pt x="3277939" y="2707432"/>
                  <a:pt x="3270498" y="2704951"/>
                </a:cubicBezTo>
                <a:cubicBezTo>
                  <a:pt x="3263057" y="2702470"/>
                  <a:pt x="3254375" y="2699990"/>
                  <a:pt x="3244453" y="2697510"/>
                </a:cubicBezTo>
                <a:cubicBezTo>
                  <a:pt x="3234531" y="2695029"/>
                  <a:pt x="3224609" y="2693789"/>
                  <a:pt x="3214687" y="2693789"/>
                </a:cubicBezTo>
                <a:lnTo>
                  <a:pt x="3162598" y="2678906"/>
                </a:lnTo>
                <a:cubicBezTo>
                  <a:pt x="3152675" y="2678906"/>
                  <a:pt x="3145234" y="2681387"/>
                  <a:pt x="3140273" y="2686348"/>
                </a:cubicBezTo>
                <a:cubicBezTo>
                  <a:pt x="3135313" y="2686348"/>
                  <a:pt x="3127871" y="2683867"/>
                  <a:pt x="3117949" y="2678906"/>
                </a:cubicBezTo>
                <a:cubicBezTo>
                  <a:pt x="3108027" y="2678906"/>
                  <a:pt x="3101826" y="2677666"/>
                  <a:pt x="3099346" y="2675185"/>
                </a:cubicBezTo>
                <a:cubicBezTo>
                  <a:pt x="3096865" y="2672705"/>
                  <a:pt x="3095625" y="2671465"/>
                  <a:pt x="3095625" y="2671465"/>
                </a:cubicBezTo>
                <a:lnTo>
                  <a:pt x="3088183" y="2664023"/>
                </a:lnTo>
                <a:lnTo>
                  <a:pt x="3073301" y="2656582"/>
                </a:lnTo>
                <a:lnTo>
                  <a:pt x="3050976" y="2649141"/>
                </a:lnTo>
                <a:cubicBezTo>
                  <a:pt x="3050976" y="2654101"/>
                  <a:pt x="3053457" y="2656582"/>
                  <a:pt x="3058418" y="2656582"/>
                </a:cubicBezTo>
                <a:cubicBezTo>
                  <a:pt x="3058418" y="2656582"/>
                  <a:pt x="3059658" y="2657822"/>
                  <a:pt x="3062139" y="2660303"/>
                </a:cubicBezTo>
                <a:cubicBezTo>
                  <a:pt x="3064619" y="2662783"/>
                  <a:pt x="3068340" y="2664023"/>
                  <a:pt x="3073301" y="2664023"/>
                </a:cubicBezTo>
                <a:cubicBezTo>
                  <a:pt x="3078261" y="2664023"/>
                  <a:pt x="3080742" y="2666504"/>
                  <a:pt x="3080742" y="2671465"/>
                </a:cubicBezTo>
                <a:cubicBezTo>
                  <a:pt x="3080742" y="2676426"/>
                  <a:pt x="3080742" y="2678906"/>
                  <a:pt x="3080742" y="2678906"/>
                </a:cubicBezTo>
                <a:lnTo>
                  <a:pt x="3065859" y="2678906"/>
                </a:lnTo>
                <a:lnTo>
                  <a:pt x="3028652" y="2649141"/>
                </a:lnTo>
                <a:lnTo>
                  <a:pt x="3006328" y="2634258"/>
                </a:lnTo>
                <a:cubicBezTo>
                  <a:pt x="3006328" y="2634258"/>
                  <a:pt x="3003847" y="2634258"/>
                  <a:pt x="2998887" y="2634258"/>
                </a:cubicBezTo>
                <a:cubicBezTo>
                  <a:pt x="2993926" y="2634258"/>
                  <a:pt x="2991445" y="2631777"/>
                  <a:pt x="2991445" y="2626816"/>
                </a:cubicBezTo>
                <a:lnTo>
                  <a:pt x="2984004" y="2626816"/>
                </a:lnTo>
                <a:cubicBezTo>
                  <a:pt x="2979043" y="2621856"/>
                  <a:pt x="2965400" y="2615654"/>
                  <a:pt x="2943076" y="2608213"/>
                </a:cubicBezTo>
                <a:cubicBezTo>
                  <a:pt x="2920752" y="2600771"/>
                  <a:pt x="2902148" y="2597051"/>
                  <a:pt x="2887266" y="2597051"/>
                </a:cubicBezTo>
                <a:cubicBezTo>
                  <a:pt x="2882305" y="2592090"/>
                  <a:pt x="2872383" y="2587129"/>
                  <a:pt x="2857500" y="2582168"/>
                </a:cubicBezTo>
                <a:cubicBezTo>
                  <a:pt x="2842617" y="2577207"/>
                  <a:pt x="2827734" y="2572246"/>
                  <a:pt x="2812851" y="2567285"/>
                </a:cubicBezTo>
                <a:cubicBezTo>
                  <a:pt x="2748359" y="2547442"/>
                  <a:pt x="2713633" y="2537519"/>
                  <a:pt x="2708672" y="2537519"/>
                </a:cubicBezTo>
                <a:close/>
                <a:moveTo>
                  <a:pt x="5811738" y="2515195"/>
                </a:moveTo>
                <a:cubicBezTo>
                  <a:pt x="5811738" y="2515195"/>
                  <a:pt x="5814218" y="2517676"/>
                  <a:pt x="5819179" y="2522637"/>
                </a:cubicBezTo>
                <a:lnTo>
                  <a:pt x="5834062" y="2515195"/>
                </a:lnTo>
                <a:close/>
                <a:moveTo>
                  <a:pt x="5000625" y="2515195"/>
                </a:moveTo>
                <a:lnTo>
                  <a:pt x="4993183" y="2522637"/>
                </a:lnTo>
                <a:cubicBezTo>
                  <a:pt x="5003105" y="2522637"/>
                  <a:pt x="5008066" y="2522637"/>
                  <a:pt x="5008066" y="2522637"/>
                </a:cubicBezTo>
                <a:close/>
                <a:moveTo>
                  <a:pt x="4070449" y="2515195"/>
                </a:moveTo>
                <a:cubicBezTo>
                  <a:pt x="4070449" y="2520156"/>
                  <a:pt x="4072930" y="2522637"/>
                  <a:pt x="4077891" y="2522637"/>
                </a:cubicBezTo>
                <a:lnTo>
                  <a:pt x="4077891" y="2515195"/>
                </a:lnTo>
                <a:close/>
                <a:moveTo>
                  <a:pt x="2544961" y="2515195"/>
                </a:moveTo>
                <a:cubicBezTo>
                  <a:pt x="2549922" y="2515195"/>
                  <a:pt x="2552402" y="2516435"/>
                  <a:pt x="2552402" y="2518916"/>
                </a:cubicBezTo>
                <a:cubicBezTo>
                  <a:pt x="2552402" y="2521397"/>
                  <a:pt x="2549922" y="2522637"/>
                  <a:pt x="2544961" y="2522637"/>
                </a:cubicBezTo>
                <a:close/>
                <a:moveTo>
                  <a:pt x="4010918" y="2507754"/>
                </a:moveTo>
                <a:lnTo>
                  <a:pt x="4010918" y="2515195"/>
                </a:lnTo>
                <a:cubicBezTo>
                  <a:pt x="4010918" y="2515195"/>
                  <a:pt x="4015879" y="2512715"/>
                  <a:pt x="4025801" y="2507754"/>
                </a:cubicBezTo>
                <a:close/>
                <a:moveTo>
                  <a:pt x="3609082" y="2507754"/>
                </a:moveTo>
                <a:lnTo>
                  <a:pt x="3601641" y="2515195"/>
                </a:lnTo>
                <a:lnTo>
                  <a:pt x="3601641" y="2522637"/>
                </a:lnTo>
                <a:cubicBezTo>
                  <a:pt x="3601641" y="2522637"/>
                  <a:pt x="3602881" y="2522637"/>
                  <a:pt x="3605361" y="2522637"/>
                </a:cubicBezTo>
                <a:cubicBezTo>
                  <a:pt x="3607842" y="2522637"/>
                  <a:pt x="3611562" y="2522637"/>
                  <a:pt x="3616523" y="2522637"/>
                </a:cubicBezTo>
                <a:cubicBezTo>
                  <a:pt x="3616523" y="2527597"/>
                  <a:pt x="3620244" y="2531318"/>
                  <a:pt x="3627685" y="2533799"/>
                </a:cubicBezTo>
                <a:cubicBezTo>
                  <a:pt x="3635127" y="2536279"/>
                  <a:pt x="3641328" y="2537519"/>
                  <a:pt x="3646289" y="2537519"/>
                </a:cubicBezTo>
                <a:cubicBezTo>
                  <a:pt x="3651250" y="2537519"/>
                  <a:pt x="3654971" y="2537519"/>
                  <a:pt x="3657451" y="2537519"/>
                </a:cubicBezTo>
                <a:cubicBezTo>
                  <a:pt x="3659931" y="2537519"/>
                  <a:pt x="3661172" y="2535039"/>
                  <a:pt x="3661172" y="2530078"/>
                </a:cubicBezTo>
                <a:cubicBezTo>
                  <a:pt x="3661172" y="2525117"/>
                  <a:pt x="3657451" y="2521397"/>
                  <a:pt x="3650010" y="2518916"/>
                </a:cubicBezTo>
                <a:cubicBezTo>
                  <a:pt x="3642568" y="2516435"/>
                  <a:pt x="3633887" y="2515195"/>
                  <a:pt x="3623965" y="2515195"/>
                </a:cubicBezTo>
                <a:cubicBezTo>
                  <a:pt x="3619004" y="2515195"/>
                  <a:pt x="3616523" y="2513955"/>
                  <a:pt x="3616523" y="2511475"/>
                </a:cubicBezTo>
                <a:cubicBezTo>
                  <a:pt x="3616523" y="2508994"/>
                  <a:pt x="3614043" y="2507754"/>
                  <a:pt x="3609082" y="2507754"/>
                </a:cubicBezTo>
                <a:close/>
                <a:moveTo>
                  <a:pt x="3471416" y="2507754"/>
                </a:moveTo>
                <a:cubicBezTo>
                  <a:pt x="3468936" y="2507754"/>
                  <a:pt x="3467695" y="2508994"/>
                  <a:pt x="3467695" y="2511475"/>
                </a:cubicBezTo>
                <a:cubicBezTo>
                  <a:pt x="3467695" y="2513955"/>
                  <a:pt x="3470176" y="2516435"/>
                  <a:pt x="3475137" y="2518916"/>
                </a:cubicBezTo>
                <a:cubicBezTo>
                  <a:pt x="3480098" y="2521397"/>
                  <a:pt x="3483818" y="2521397"/>
                  <a:pt x="3486299" y="2518916"/>
                </a:cubicBezTo>
                <a:cubicBezTo>
                  <a:pt x="3488779" y="2516435"/>
                  <a:pt x="3490019" y="2515195"/>
                  <a:pt x="3490019" y="2515195"/>
                </a:cubicBezTo>
                <a:cubicBezTo>
                  <a:pt x="3490019" y="2515195"/>
                  <a:pt x="3488779" y="2515195"/>
                  <a:pt x="3486299" y="2515195"/>
                </a:cubicBezTo>
                <a:cubicBezTo>
                  <a:pt x="3483818" y="2515195"/>
                  <a:pt x="3481338" y="2513955"/>
                  <a:pt x="3478857" y="2511475"/>
                </a:cubicBezTo>
                <a:cubicBezTo>
                  <a:pt x="3476377" y="2508994"/>
                  <a:pt x="3473896" y="2507754"/>
                  <a:pt x="3471416" y="2507754"/>
                </a:cubicBezTo>
                <a:close/>
                <a:moveTo>
                  <a:pt x="3437930" y="2507754"/>
                </a:moveTo>
                <a:lnTo>
                  <a:pt x="3452812" y="2515195"/>
                </a:lnTo>
                <a:lnTo>
                  <a:pt x="3452812" y="2507754"/>
                </a:lnTo>
                <a:close/>
                <a:moveTo>
                  <a:pt x="5781972" y="2500312"/>
                </a:moveTo>
                <a:lnTo>
                  <a:pt x="5774531" y="2507754"/>
                </a:lnTo>
                <a:lnTo>
                  <a:pt x="5781972" y="2507754"/>
                </a:lnTo>
                <a:lnTo>
                  <a:pt x="5789414" y="2515195"/>
                </a:lnTo>
                <a:lnTo>
                  <a:pt x="5804297" y="2515195"/>
                </a:lnTo>
                <a:lnTo>
                  <a:pt x="5796855" y="2507754"/>
                </a:lnTo>
                <a:cubicBezTo>
                  <a:pt x="5796855" y="2507754"/>
                  <a:pt x="5795615" y="2506514"/>
                  <a:pt x="5793135" y="2504033"/>
                </a:cubicBezTo>
                <a:cubicBezTo>
                  <a:pt x="5790654" y="2501552"/>
                  <a:pt x="5786934" y="2500312"/>
                  <a:pt x="5781972" y="2500312"/>
                </a:cubicBezTo>
                <a:close/>
                <a:moveTo>
                  <a:pt x="5633144" y="2500312"/>
                </a:moveTo>
                <a:cubicBezTo>
                  <a:pt x="5628183" y="2500312"/>
                  <a:pt x="5624462" y="2501552"/>
                  <a:pt x="5621982" y="2504033"/>
                </a:cubicBezTo>
                <a:cubicBezTo>
                  <a:pt x="5619502" y="2506514"/>
                  <a:pt x="5619502" y="2508994"/>
                  <a:pt x="5621982" y="2511475"/>
                </a:cubicBezTo>
                <a:cubicBezTo>
                  <a:pt x="5624462" y="2513955"/>
                  <a:pt x="5626943" y="2515195"/>
                  <a:pt x="5629424" y="2515195"/>
                </a:cubicBezTo>
                <a:cubicBezTo>
                  <a:pt x="5631904" y="2515195"/>
                  <a:pt x="5633144" y="2512715"/>
                  <a:pt x="5633144" y="2507754"/>
                </a:cubicBezTo>
                <a:close/>
                <a:moveTo>
                  <a:pt x="5469433" y="2500312"/>
                </a:moveTo>
                <a:cubicBezTo>
                  <a:pt x="5464472" y="2500312"/>
                  <a:pt x="5459512" y="2502793"/>
                  <a:pt x="5454551" y="2507754"/>
                </a:cubicBezTo>
                <a:lnTo>
                  <a:pt x="5424785" y="2507754"/>
                </a:lnTo>
                <a:cubicBezTo>
                  <a:pt x="5424785" y="2507754"/>
                  <a:pt x="5419824" y="2507754"/>
                  <a:pt x="5409902" y="2507754"/>
                </a:cubicBezTo>
                <a:lnTo>
                  <a:pt x="5395019" y="2507754"/>
                </a:lnTo>
                <a:cubicBezTo>
                  <a:pt x="5395019" y="2512715"/>
                  <a:pt x="5392539" y="2515195"/>
                  <a:pt x="5387578" y="2515195"/>
                </a:cubicBezTo>
                <a:lnTo>
                  <a:pt x="5387578" y="2522637"/>
                </a:lnTo>
                <a:cubicBezTo>
                  <a:pt x="5392539" y="2522637"/>
                  <a:pt x="5396260" y="2521397"/>
                  <a:pt x="5398740" y="2518916"/>
                </a:cubicBezTo>
                <a:cubicBezTo>
                  <a:pt x="5401220" y="2516435"/>
                  <a:pt x="5407422" y="2515195"/>
                  <a:pt x="5417343" y="2515195"/>
                </a:cubicBezTo>
                <a:lnTo>
                  <a:pt x="5424785" y="2522637"/>
                </a:lnTo>
                <a:lnTo>
                  <a:pt x="5424785" y="2530078"/>
                </a:lnTo>
                <a:cubicBezTo>
                  <a:pt x="5429746" y="2530078"/>
                  <a:pt x="5433467" y="2528838"/>
                  <a:pt x="5435947" y="2526357"/>
                </a:cubicBezTo>
                <a:cubicBezTo>
                  <a:pt x="5438427" y="2523877"/>
                  <a:pt x="5440908" y="2522637"/>
                  <a:pt x="5443388" y="2522637"/>
                </a:cubicBezTo>
                <a:cubicBezTo>
                  <a:pt x="5445868" y="2522637"/>
                  <a:pt x="5447109" y="2525117"/>
                  <a:pt x="5447109" y="2530078"/>
                </a:cubicBezTo>
                <a:cubicBezTo>
                  <a:pt x="5447109" y="2535039"/>
                  <a:pt x="5448350" y="2535039"/>
                  <a:pt x="5450830" y="2530078"/>
                </a:cubicBezTo>
                <a:cubicBezTo>
                  <a:pt x="5453310" y="2525117"/>
                  <a:pt x="5454551" y="2522637"/>
                  <a:pt x="5454551" y="2522637"/>
                </a:cubicBezTo>
                <a:lnTo>
                  <a:pt x="5461992" y="2522637"/>
                </a:lnTo>
                <a:cubicBezTo>
                  <a:pt x="5461992" y="2522637"/>
                  <a:pt x="5463233" y="2522637"/>
                  <a:pt x="5465713" y="2522637"/>
                </a:cubicBezTo>
                <a:cubicBezTo>
                  <a:pt x="5468193" y="2522637"/>
                  <a:pt x="5466953" y="2520156"/>
                  <a:pt x="5461992" y="2515195"/>
                </a:cubicBezTo>
                <a:cubicBezTo>
                  <a:pt x="5461992" y="2510234"/>
                  <a:pt x="5461992" y="2507754"/>
                  <a:pt x="5461992" y="2507754"/>
                </a:cubicBezTo>
                <a:close/>
                <a:moveTo>
                  <a:pt x="3728145" y="2500312"/>
                </a:moveTo>
                <a:cubicBezTo>
                  <a:pt x="3728145" y="2505273"/>
                  <a:pt x="3730625" y="2507754"/>
                  <a:pt x="3735586" y="2507754"/>
                </a:cubicBezTo>
                <a:lnTo>
                  <a:pt x="3735586" y="2500312"/>
                </a:lnTo>
                <a:close/>
                <a:moveTo>
                  <a:pt x="3136553" y="2500312"/>
                </a:moveTo>
                <a:cubicBezTo>
                  <a:pt x="3134072" y="2500312"/>
                  <a:pt x="3132832" y="2502793"/>
                  <a:pt x="3132832" y="2507754"/>
                </a:cubicBezTo>
                <a:cubicBezTo>
                  <a:pt x="3132832" y="2507754"/>
                  <a:pt x="3135313" y="2507754"/>
                  <a:pt x="3140273" y="2507754"/>
                </a:cubicBezTo>
                <a:cubicBezTo>
                  <a:pt x="3140273" y="2502793"/>
                  <a:pt x="3139033" y="2500312"/>
                  <a:pt x="3136553" y="2500312"/>
                </a:cubicBezTo>
                <a:close/>
                <a:moveTo>
                  <a:pt x="6064746" y="2492871"/>
                </a:moveTo>
                <a:lnTo>
                  <a:pt x="6087070" y="2492871"/>
                </a:lnTo>
                <a:lnTo>
                  <a:pt x="6072187" y="2500312"/>
                </a:lnTo>
                <a:cubicBezTo>
                  <a:pt x="6067226" y="2500312"/>
                  <a:pt x="6064746" y="2497832"/>
                  <a:pt x="6064746" y="2492871"/>
                </a:cubicBezTo>
                <a:close/>
                <a:moveTo>
                  <a:pt x="5752207" y="2492871"/>
                </a:moveTo>
                <a:lnTo>
                  <a:pt x="5744765" y="2500312"/>
                </a:lnTo>
                <a:cubicBezTo>
                  <a:pt x="5749727" y="2500312"/>
                  <a:pt x="5752207" y="2500312"/>
                  <a:pt x="5752207" y="2500312"/>
                </a:cubicBezTo>
                <a:cubicBezTo>
                  <a:pt x="5757168" y="2500312"/>
                  <a:pt x="5759648" y="2499072"/>
                  <a:pt x="5759648" y="2496592"/>
                </a:cubicBezTo>
                <a:cubicBezTo>
                  <a:pt x="5759648" y="2494111"/>
                  <a:pt x="5757168" y="2492871"/>
                  <a:pt x="5752207" y="2492871"/>
                </a:cubicBezTo>
                <a:close/>
                <a:moveTo>
                  <a:pt x="5685234" y="2492871"/>
                </a:moveTo>
                <a:cubicBezTo>
                  <a:pt x="5680273" y="2492871"/>
                  <a:pt x="5680273" y="2495352"/>
                  <a:pt x="5685234" y="2500312"/>
                </a:cubicBezTo>
                <a:cubicBezTo>
                  <a:pt x="5685234" y="2500312"/>
                  <a:pt x="5685234" y="2502793"/>
                  <a:pt x="5685234" y="2507754"/>
                </a:cubicBezTo>
                <a:lnTo>
                  <a:pt x="5692676" y="2507754"/>
                </a:lnTo>
                <a:cubicBezTo>
                  <a:pt x="5697637" y="2507754"/>
                  <a:pt x="5701358" y="2507754"/>
                  <a:pt x="5703838" y="2507754"/>
                </a:cubicBezTo>
                <a:cubicBezTo>
                  <a:pt x="5706318" y="2507754"/>
                  <a:pt x="5707558" y="2510234"/>
                  <a:pt x="5707558" y="2515195"/>
                </a:cubicBezTo>
                <a:cubicBezTo>
                  <a:pt x="5707558" y="2515195"/>
                  <a:pt x="5710038" y="2515195"/>
                  <a:pt x="5715000" y="2515195"/>
                </a:cubicBezTo>
                <a:cubicBezTo>
                  <a:pt x="5719961" y="2515195"/>
                  <a:pt x="5719961" y="2512715"/>
                  <a:pt x="5715000" y="2507754"/>
                </a:cubicBezTo>
                <a:cubicBezTo>
                  <a:pt x="5715000" y="2507754"/>
                  <a:pt x="5713759" y="2506514"/>
                  <a:pt x="5711279" y="2504033"/>
                </a:cubicBezTo>
                <a:cubicBezTo>
                  <a:pt x="5708799" y="2501552"/>
                  <a:pt x="5707558" y="2500312"/>
                  <a:pt x="5707558" y="2500312"/>
                </a:cubicBezTo>
                <a:cubicBezTo>
                  <a:pt x="5702597" y="2500312"/>
                  <a:pt x="5698876" y="2499072"/>
                  <a:pt x="5696396" y="2496592"/>
                </a:cubicBezTo>
                <a:cubicBezTo>
                  <a:pt x="5693916" y="2494111"/>
                  <a:pt x="5690195" y="2492871"/>
                  <a:pt x="5685234" y="2492871"/>
                </a:cubicBezTo>
                <a:close/>
                <a:moveTo>
                  <a:pt x="5662910" y="2492871"/>
                </a:moveTo>
                <a:cubicBezTo>
                  <a:pt x="5657949" y="2492871"/>
                  <a:pt x="5652988" y="2495352"/>
                  <a:pt x="5648027" y="2500312"/>
                </a:cubicBezTo>
                <a:cubicBezTo>
                  <a:pt x="5643066" y="2505273"/>
                  <a:pt x="5643066" y="2507754"/>
                  <a:pt x="5648027" y="2507754"/>
                </a:cubicBezTo>
                <a:cubicBezTo>
                  <a:pt x="5652988" y="2512715"/>
                  <a:pt x="5660430" y="2512715"/>
                  <a:pt x="5670351" y="2507754"/>
                </a:cubicBezTo>
                <a:cubicBezTo>
                  <a:pt x="5675313" y="2502793"/>
                  <a:pt x="5676552" y="2499072"/>
                  <a:pt x="5674072" y="2496592"/>
                </a:cubicBezTo>
                <a:cubicBezTo>
                  <a:pt x="5671592" y="2494111"/>
                  <a:pt x="5667871" y="2492871"/>
                  <a:pt x="5662910" y="2492871"/>
                </a:cubicBezTo>
                <a:close/>
                <a:moveTo>
                  <a:pt x="5432226" y="2492871"/>
                </a:moveTo>
                <a:cubicBezTo>
                  <a:pt x="5427265" y="2492871"/>
                  <a:pt x="5424785" y="2495352"/>
                  <a:pt x="5424785" y="2500312"/>
                </a:cubicBezTo>
                <a:lnTo>
                  <a:pt x="5432226" y="2500312"/>
                </a:lnTo>
                <a:close/>
                <a:moveTo>
                  <a:pt x="3981152" y="2492871"/>
                </a:moveTo>
                <a:cubicBezTo>
                  <a:pt x="3981152" y="2502793"/>
                  <a:pt x="3983633" y="2505273"/>
                  <a:pt x="3988594" y="2500312"/>
                </a:cubicBezTo>
                <a:cubicBezTo>
                  <a:pt x="3988594" y="2495352"/>
                  <a:pt x="3986113" y="2492871"/>
                  <a:pt x="3981152" y="2492871"/>
                </a:cubicBezTo>
                <a:close/>
                <a:moveTo>
                  <a:pt x="3400723" y="2492871"/>
                </a:moveTo>
                <a:cubicBezTo>
                  <a:pt x="3405683" y="2492871"/>
                  <a:pt x="3408164" y="2492871"/>
                  <a:pt x="3408164" y="2492871"/>
                </a:cubicBezTo>
                <a:lnTo>
                  <a:pt x="3408164" y="2500312"/>
                </a:lnTo>
                <a:cubicBezTo>
                  <a:pt x="3403203" y="2500312"/>
                  <a:pt x="3400723" y="2497832"/>
                  <a:pt x="3400723" y="2492871"/>
                </a:cubicBezTo>
                <a:close/>
                <a:moveTo>
                  <a:pt x="3147715" y="2492871"/>
                </a:moveTo>
                <a:lnTo>
                  <a:pt x="3147715" y="2500312"/>
                </a:lnTo>
                <a:cubicBezTo>
                  <a:pt x="3147715" y="2505273"/>
                  <a:pt x="3150195" y="2507754"/>
                  <a:pt x="3155156" y="2507754"/>
                </a:cubicBezTo>
                <a:cubicBezTo>
                  <a:pt x="3155156" y="2507754"/>
                  <a:pt x="3155156" y="2505273"/>
                  <a:pt x="3155156" y="2500312"/>
                </a:cubicBezTo>
                <a:cubicBezTo>
                  <a:pt x="3150195" y="2495352"/>
                  <a:pt x="3147715" y="2492871"/>
                  <a:pt x="3147715" y="2492871"/>
                </a:cubicBezTo>
                <a:close/>
                <a:moveTo>
                  <a:pt x="2969121" y="2492871"/>
                </a:moveTo>
                <a:lnTo>
                  <a:pt x="2976562" y="2492871"/>
                </a:lnTo>
                <a:cubicBezTo>
                  <a:pt x="2976562" y="2492871"/>
                  <a:pt x="2977802" y="2492871"/>
                  <a:pt x="2980283" y="2492871"/>
                </a:cubicBezTo>
                <a:cubicBezTo>
                  <a:pt x="2982764" y="2492871"/>
                  <a:pt x="2984004" y="2495352"/>
                  <a:pt x="2984004" y="2500312"/>
                </a:cubicBezTo>
                <a:lnTo>
                  <a:pt x="2976562" y="2500312"/>
                </a:lnTo>
                <a:close/>
                <a:moveTo>
                  <a:pt x="2626816" y="2492871"/>
                </a:moveTo>
                <a:cubicBezTo>
                  <a:pt x="2631777" y="2492871"/>
                  <a:pt x="2634258" y="2495352"/>
                  <a:pt x="2634258" y="2500312"/>
                </a:cubicBezTo>
                <a:lnTo>
                  <a:pt x="2626816" y="2500312"/>
                </a:lnTo>
                <a:close/>
                <a:moveTo>
                  <a:pt x="6087070" y="2485430"/>
                </a:moveTo>
                <a:cubicBezTo>
                  <a:pt x="6096992" y="2485430"/>
                  <a:pt x="6106914" y="2487910"/>
                  <a:pt x="6116836" y="2492871"/>
                </a:cubicBezTo>
                <a:cubicBezTo>
                  <a:pt x="6106914" y="2492871"/>
                  <a:pt x="6101953" y="2492871"/>
                  <a:pt x="6101953" y="2492871"/>
                </a:cubicBezTo>
                <a:close/>
                <a:moveTo>
                  <a:pt x="5997773" y="2485430"/>
                </a:moveTo>
                <a:lnTo>
                  <a:pt x="6005215" y="2492871"/>
                </a:lnTo>
                <a:cubicBezTo>
                  <a:pt x="6005215" y="2492871"/>
                  <a:pt x="6002734" y="2492871"/>
                  <a:pt x="5997773" y="2492871"/>
                </a:cubicBezTo>
                <a:close/>
                <a:moveTo>
                  <a:pt x="4427636" y="2485430"/>
                </a:moveTo>
                <a:lnTo>
                  <a:pt x="4427636" y="2492871"/>
                </a:lnTo>
                <a:lnTo>
                  <a:pt x="4435078" y="2492871"/>
                </a:lnTo>
                <a:cubicBezTo>
                  <a:pt x="4435078" y="2492871"/>
                  <a:pt x="4435078" y="2491631"/>
                  <a:pt x="4435078" y="2489150"/>
                </a:cubicBezTo>
                <a:cubicBezTo>
                  <a:pt x="4435078" y="2486670"/>
                  <a:pt x="4432598" y="2485430"/>
                  <a:pt x="4427636" y="2485430"/>
                </a:cubicBezTo>
                <a:close/>
                <a:moveTo>
                  <a:pt x="3393281" y="2485430"/>
                </a:moveTo>
                <a:cubicBezTo>
                  <a:pt x="3393281" y="2490390"/>
                  <a:pt x="3392041" y="2494111"/>
                  <a:pt x="3389560" y="2496592"/>
                </a:cubicBezTo>
                <a:cubicBezTo>
                  <a:pt x="3387080" y="2499072"/>
                  <a:pt x="3388320" y="2500312"/>
                  <a:pt x="3393281" y="2500312"/>
                </a:cubicBezTo>
                <a:lnTo>
                  <a:pt x="3408164" y="2500312"/>
                </a:lnTo>
                <a:lnTo>
                  <a:pt x="3415605" y="2500312"/>
                </a:lnTo>
                <a:cubicBezTo>
                  <a:pt x="3415605" y="2505273"/>
                  <a:pt x="3418086" y="2507754"/>
                  <a:pt x="3423047" y="2507754"/>
                </a:cubicBezTo>
                <a:cubicBezTo>
                  <a:pt x="3423047" y="2507754"/>
                  <a:pt x="3425527" y="2505273"/>
                  <a:pt x="3430488" y="2500312"/>
                </a:cubicBezTo>
                <a:cubicBezTo>
                  <a:pt x="3435449" y="2500312"/>
                  <a:pt x="3435449" y="2499072"/>
                  <a:pt x="3430488" y="2496592"/>
                </a:cubicBezTo>
                <a:cubicBezTo>
                  <a:pt x="3425527" y="2494111"/>
                  <a:pt x="3420566" y="2490390"/>
                  <a:pt x="3415605" y="2485430"/>
                </a:cubicBezTo>
                <a:close/>
                <a:moveTo>
                  <a:pt x="3363516" y="2485430"/>
                </a:moveTo>
                <a:lnTo>
                  <a:pt x="3363516" y="2492871"/>
                </a:lnTo>
                <a:cubicBezTo>
                  <a:pt x="3368476" y="2492871"/>
                  <a:pt x="3372197" y="2492871"/>
                  <a:pt x="3374678" y="2492871"/>
                </a:cubicBezTo>
                <a:cubicBezTo>
                  <a:pt x="3377158" y="2492871"/>
                  <a:pt x="3378398" y="2492871"/>
                  <a:pt x="3378398" y="2492871"/>
                </a:cubicBezTo>
                <a:cubicBezTo>
                  <a:pt x="3378398" y="2492871"/>
                  <a:pt x="3377158" y="2491631"/>
                  <a:pt x="3374678" y="2489150"/>
                </a:cubicBezTo>
                <a:cubicBezTo>
                  <a:pt x="3372197" y="2486670"/>
                  <a:pt x="3368476" y="2485430"/>
                  <a:pt x="3363516" y="2485430"/>
                </a:cubicBezTo>
                <a:close/>
                <a:moveTo>
                  <a:pt x="5591286" y="2480779"/>
                </a:moveTo>
                <a:cubicBezTo>
                  <a:pt x="5589426" y="2481399"/>
                  <a:pt x="5588496" y="2482950"/>
                  <a:pt x="5588496" y="2485430"/>
                </a:cubicBezTo>
                <a:lnTo>
                  <a:pt x="5610820" y="2485430"/>
                </a:lnTo>
                <a:cubicBezTo>
                  <a:pt x="5610820" y="2485430"/>
                  <a:pt x="5607099" y="2484190"/>
                  <a:pt x="5599658" y="2481709"/>
                </a:cubicBezTo>
                <a:cubicBezTo>
                  <a:pt x="5595937" y="2480469"/>
                  <a:pt x="5593147" y="2480159"/>
                  <a:pt x="5591286" y="2480779"/>
                </a:cubicBezTo>
                <a:close/>
                <a:moveTo>
                  <a:pt x="5536406" y="2477988"/>
                </a:moveTo>
                <a:cubicBezTo>
                  <a:pt x="5526484" y="2482949"/>
                  <a:pt x="5526484" y="2487910"/>
                  <a:pt x="5536406" y="2492871"/>
                </a:cubicBezTo>
                <a:lnTo>
                  <a:pt x="5543847" y="2485430"/>
                </a:lnTo>
                <a:cubicBezTo>
                  <a:pt x="5543847" y="2480469"/>
                  <a:pt x="5543847" y="2477988"/>
                  <a:pt x="5543847" y="2477988"/>
                </a:cubicBezTo>
                <a:close/>
                <a:moveTo>
                  <a:pt x="5357812" y="2477988"/>
                </a:moveTo>
                <a:cubicBezTo>
                  <a:pt x="5352851" y="2477988"/>
                  <a:pt x="5350371" y="2480469"/>
                  <a:pt x="5350371" y="2485430"/>
                </a:cubicBezTo>
                <a:lnTo>
                  <a:pt x="5357812" y="2485430"/>
                </a:lnTo>
                <a:cubicBezTo>
                  <a:pt x="5362774" y="2485430"/>
                  <a:pt x="5365254" y="2485430"/>
                  <a:pt x="5365254" y="2485430"/>
                </a:cubicBezTo>
                <a:cubicBezTo>
                  <a:pt x="5365254" y="2480469"/>
                  <a:pt x="5362774" y="2477988"/>
                  <a:pt x="5357812" y="2477988"/>
                </a:cubicBezTo>
                <a:close/>
                <a:moveTo>
                  <a:pt x="3661172" y="2477988"/>
                </a:moveTo>
                <a:lnTo>
                  <a:pt x="3661172" y="2485430"/>
                </a:lnTo>
                <a:lnTo>
                  <a:pt x="3668613" y="2477988"/>
                </a:lnTo>
                <a:cubicBezTo>
                  <a:pt x="3663652" y="2477988"/>
                  <a:pt x="3661172" y="2477988"/>
                  <a:pt x="3661172" y="2477988"/>
                </a:cubicBezTo>
                <a:close/>
                <a:moveTo>
                  <a:pt x="2546821" y="2475663"/>
                </a:moveTo>
                <a:cubicBezTo>
                  <a:pt x="2550542" y="2474733"/>
                  <a:pt x="2559844" y="2477988"/>
                  <a:pt x="2574726" y="2485430"/>
                </a:cubicBezTo>
                <a:cubicBezTo>
                  <a:pt x="2584649" y="2490390"/>
                  <a:pt x="2592090" y="2490390"/>
                  <a:pt x="2597051" y="2485430"/>
                </a:cubicBezTo>
                <a:cubicBezTo>
                  <a:pt x="2606973" y="2485430"/>
                  <a:pt x="2614414" y="2487910"/>
                  <a:pt x="2619375" y="2492871"/>
                </a:cubicBezTo>
                <a:lnTo>
                  <a:pt x="2611933" y="2492871"/>
                </a:lnTo>
                <a:cubicBezTo>
                  <a:pt x="2611933" y="2502793"/>
                  <a:pt x="2604492" y="2505273"/>
                  <a:pt x="2589609" y="2500312"/>
                </a:cubicBezTo>
                <a:cubicBezTo>
                  <a:pt x="2579687" y="2495352"/>
                  <a:pt x="2574726" y="2492871"/>
                  <a:pt x="2574726" y="2492871"/>
                </a:cubicBezTo>
                <a:cubicBezTo>
                  <a:pt x="2564804" y="2487910"/>
                  <a:pt x="2557363" y="2484190"/>
                  <a:pt x="2552402" y="2481709"/>
                </a:cubicBezTo>
                <a:cubicBezTo>
                  <a:pt x="2547442" y="2479228"/>
                  <a:pt x="2544961" y="2477988"/>
                  <a:pt x="2544961" y="2477988"/>
                </a:cubicBezTo>
                <a:cubicBezTo>
                  <a:pt x="2544961" y="2476748"/>
                  <a:pt x="2545581" y="2475973"/>
                  <a:pt x="2546821" y="2475663"/>
                </a:cubicBezTo>
                <a:close/>
                <a:moveTo>
                  <a:pt x="6660058" y="2470547"/>
                </a:moveTo>
                <a:lnTo>
                  <a:pt x="6667499" y="2470547"/>
                </a:lnTo>
                <a:lnTo>
                  <a:pt x="6660058" y="2477988"/>
                </a:lnTo>
                <a:close/>
                <a:moveTo>
                  <a:pt x="3490019" y="2470547"/>
                </a:moveTo>
                <a:lnTo>
                  <a:pt x="3490019" y="2477988"/>
                </a:lnTo>
                <a:lnTo>
                  <a:pt x="3497461" y="2470547"/>
                </a:lnTo>
                <a:cubicBezTo>
                  <a:pt x="3497461" y="2470547"/>
                  <a:pt x="3494980" y="2470547"/>
                  <a:pt x="3490019" y="2470547"/>
                </a:cubicBezTo>
                <a:close/>
                <a:moveTo>
                  <a:pt x="2954238" y="2470547"/>
                </a:moveTo>
                <a:lnTo>
                  <a:pt x="2961680" y="2470547"/>
                </a:lnTo>
                <a:lnTo>
                  <a:pt x="2961680" y="2477988"/>
                </a:lnTo>
                <a:cubicBezTo>
                  <a:pt x="2961680" y="2477988"/>
                  <a:pt x="2961680" y="2480469"/>
                  <a:pt x="2961680" y="2485430"/>
                </a:cubicBezTo>
                <a:lnTo>
                  <a:pt x="2954238" y="2485430"/>
                </a:lnTo>
                <a:cubicBezTo>
                  <a:pt x="2949277" y="2480469"/>
                  <a:pt x="2949277" y="2477988"/>
                  <a:pt x="2954238" y="2477988"/>
                </a:cubicBezTo>
                <a:cubicBezTo>
                  <a:pt x="2959199" y="2477988"/>
                  <a:pt x="2959199" y="2475508"/>
                  <a:pt x="2954238" y="2470547"/>
                </a:cubicBezTo>
                <a:close/>
                <a:moveTo>
                  <a:pt x="2195215" y="2470547"/>
                </a:moveTo>
                <a:lnTo>
                  <a:pt x="2232422" y="2477988"/>
                </a:lnTo>
                <a:cubicBezTo>
                  <a:pt x="2237383" y="2477988"/>
                  <a:pt x="2244824" y="2479228"/>
                  <a:pt x="2254746" y="2481709"/>
                </a:cubicBezTo>
                <a:cubicBezTo>
                  <a:pt x="2264668" y="2484190"/>
                  <a:pt x="2274590" y="2487910"/>
                  <a:pt x="2284512" y="2492871"/>
                </a:cubicBezTo>
                <a:cubicBezTo>
                  <a:pt x="2324199" y="2502793"/>
                  <a:pt x="2344043" y="2510234"/>
                  <a:pt x="2344043" y="2515195"/>
                </a:cubicBezTo>
                <a:cubicBezTo>
                  <a:pt x="2344043" y="2515195"/>
                  <a:pt x="2345283" y="2516435"/>
                  <a:pt x="2347764" y="2518916"/>
                </a:cubicBezTo>
                <a:cubicBezTo>
                  <a:pt x="2350244" y="2521397"/>
                  <a:pt x="2353965" y="2525117"/>
                  <a:pt x="2358926" y="2530078"/>
                </a:cubicBezTo>
                <a:cubicBezTo>
                  <a:pt x="2373808" y="2535039"/>
                  <a:pt x="2381250" y="2537519"/>
                  <a:pt x="2381250" y="2537519"/>
                </a:cubicBezTo>
                <a:cubicBezTo>
                  <a:pt x="2371328" y="2537519"/>
                  <a:pt x="2361406" y="2535039"/>
                  <a:pt x="2351484" y="2530078"/>
                </a:cubicBezTo>
                <a:cubicBezTo>
                  <a:pt x="2341562" y="2525117"/>
                  <a:pt x="2327920" y="2520156"/>
                  <a:pt x="2310557" y="2515195"/>
                </a:cubicBezTo>
                <a:cubicBezTo>
                  <a:pt x="2293193" y="2510234"/>
                  <a:pt x="2280791" y="2505273"/>
                  <a:pt x="2273350" y="2500312"/>
                </a:cubicBezTo>
                <a:cubicBezTo>
                  <a:pt x="2265908" y="2495352"/>
                  <a:pt x="2259707" y="2492871"/>
                  <a:pt x="2254746" y="2492871"/>
                </a:cubicBezTo>
                <a:cubicBezTo>
                  <a:pt x="2249785" y="2492871"/>
                  <a:pt x="2242344" y="2490390"/>
                  <a:pt x="2232422" y="2485430"/>
                </a:cubicBezTo>
                <a:cubicBezTo>
                  <a:pt x="2232422" y="2485430"/>
                  <a:pt x="2229941" y="2484190"/>
                  <a:pt x="2224980" y="2481709"/>
                </a:cubicBezTo>
                <a:cubicBezTo>
                  <a:pt x="2220020" y="2479228"/>
                  <a:pt x="2215058" y="2477988"/>
                  <a:pt x="2210098" y="2477988"/>
                </a:cubicBezTo>
                <a:cubicBezTo>
                  <a:pt x="2205137" y="2477988"/>
                  <a:pt x="2200175" y="2475508"/>
                  <a:pt x="2195215" y="2470547"/>
                </a:cubicBezTo>
                <a:close/>
                <a:moveTo>
                  <a:pt x="5319675" y="2465896"/>
                </a:moveTo>
                <a:cubicBezTo>
                  <a:pt x="5319055" y="2465276"/>
                  <a:pt x="5318125" y="2465586"/>
                  <a:pt x="5316885" y="2466826"/>
                </a:cubicBezTo>
                <a:cubicBezTo>
                  <a:pt x="5314404" y="2469307"/>
                  <a:pt x="5310684" y="2470547"/>
                  <a:pt x="5305722" y="2470547"/>
                </a:cubicBezTo>
                <a:lnTo>
                  <a:pt x="5305722" y="2477988"/>
                </a:lnTo>
                <a:cubicBezTo>
                  <a:pt x="5310684" y="2473027"/>
                  <a:pt x="5315644" y="2473027"/>
                  <a:pt x="5320605" y="2477988"/>
                </a:cubicBezTo>
                <a:cubicBezTo>
                  <a:pt x="5325567" y="2477988"/>
                  <a:pt x="5329287" y="2477988"/>
                  <a:pt x="5331767" y="2477988"/>
                </a:cubicBezTo>
                <a:cubicBezTo>
                  <a:pt x="5334247" y="2477988"/>
                  <a:pt x="5335488" y="2476748"/>
                  <a:pt x="5335488" y="2474267"/>
                </a:cubicBezTo>
                <a:cubicBezTo>
                  <a:pt x="5335488" y="2471787"/>
                  <a:pt x="5335488" y="2470547"/>
                  <a:pt x="5335488" y="2470547"/>
                </a:cubicBezTo>
                <a:lnTo>
                  <a:pt x="5320605" y="2470547"/>
                </a:lnTo>
                <a:cubicBezTo>
                  <a:pt x="5320605" y="2468067"/>
                  <a:pt x="5320295" y="2466516"/>
                  <a:pt x="5319675" y="2465896"/>
                </a:cubicBezTo>
                <a:close/>
                <a:moveTo>
                  <a:pt x="6258222" y="2463105"/>
                </a:moveTo>
                <a:cubicBezTo>
                  <a:pt x="6263184" y="2463105"/>
                  <a:pt x="6269385" y="2464345"/>
                  <a:pt x="6276826" y="2466826"/>
                </a:cubicBezTo>
                <a:cubicBezTo>
                  <a:pt x="6284267" y="2469307"/>
                  <a:pt x="6289229" y="2471787"/>
                  <a:pt x="6291709" y="2474267"/>
                </a:cubicBezTo>
                <a:cubicBezTo>
                  <a:pt x="6294189" y="2476748"/>
                  <a:pt x="6292949" y="2480469"/>
                  <a:pt x="6287988" y="2485430"/>
                </a:cubicBezTo>
                <a:lnTo>
                  <a:pt x="6265664" y="2485430"/>
                </a:lnTo>
                <a:cubicBezTo>
                  <a:pt x="6270625" y="2480469"/>
                  <a:pt x="6275585" y="2477988"/>
                  <a:pt x="6280547" y="2477988"/>
                </a:cubicBezTo>
                <a:lnTo>
                  <a:pt x="6265664" y="2470547"/>
                </a:lnTo>
                <a:close/>
                <a:moveTo>
                  <a:pt x="5752207" y="2463105"/>
                </a:moveTo>
                <a:cubicBezTo>
                  <a:pt x="5747245" y="2463105"/>
                  <a:pt x="5744765" y="2465586"/>
                  <a:pt x="5744765" y="2470547"/>
                </a:cubicBezTo>
                <a:cubicBezTo>
                  <a:pt x="5749727" y="2470547"/>
                  <a:pt x="5757168" y="2468066"/>
                  <a:pt x="5767090" y="2463105"/>
                </a:cubicBezTo>
                <a:close/>
                <a:moveTo>
                  <a:pt x="3326308" y="2463105"/>
                </a:moveTo>
                <a:cubicBezTo>
                  <a:pt x="3326308" y="2468066"/>
                  <a:pt x="3323828" y="2470547"/>
                  <a:pt x="3318867" y="2470547"/>
                </a:cubicBezTo>
                <a:lnTo>
                  <a:pt x="3326308" y="2485430"/>
                </a:lnTo>
                <a:cubicBezTo>
                  <a:pt x="3346152" y="2485430"/>
                  <a:pt x="3356074" y="2485430"/>
                  <a:pt x="3356074" y="2485430"/>
                </a:cubicBezTo>
                <a:cubicBezTo>
                  <a:pt x="3356074" y="2480469"/>
                  <a:pt x="3351113" y="2477988"/>
                  <a:pt x="3341191" y="2477988"/>
                </a:cubicBezTo>
                <a:lnTo>
                  <a:pt x="3341191" y="2470547"/>
                </a:lnTo>
                <a:cubicBezTo>
                  <a:pt x="3336231" y="2470547"/>
                  <a:pt x="3333750" y="2468066"/>
                  <a:pt x="3333750" y="2463105"/>
                </a:cubicBezTo>
                <a:cubicBezTo>
                  <a:pt x="3328789" y="2463105"/>
                  <a:pt x="3326308" y="2463105"/>
                  <a:pt x="3326308" y="2463105"/>
                </a:cubicBezTo>
                <a:close/>
                <a:moveTo>
                  <a:pt x="5476875" y="2455664"/>
                </a:moveTo>
                <a:lnTo>
                  <a:pt x="5469433" y="2463105"/>
                </a:lnTo>
                <a:cubicBezTo>
                  <a:pt x="5489277" y="2468066"/>
                  <a:pt x="5504160" y="2471787"/>
                  <a:pt x="5514082" y="2474267"/>
                </a:cubicBezTo>
                <a:cubicBezTo>
                  <a:pt x="5524003" y="2476748"/>
                  <a:pt x="5533926" y="2475508"/>
                  <a:pt x="5543847" y="2470547"/>
                </a:cubicBezTo>
                <a:cubicBezTo>
                  <a:pt x="5548809" y="2470547"/>
                  <a:pt x="5551289" y="2470547"/>
                  <a:pt x="5551289" y="2470547"/>
                </a:cubicBezTo>
                <a:cubicBezTo>
                  <a:pt x="5551289" y="2465586"/>
                  <a:pt x="5548809" y="2463105"/>
                  <a:pt x="5543847" y="2463105"/>
                </a:cubicBezTo>
                <a:cubicBezTo>
                  <a:pt x="5538886" y="2463105"/>
                  <a:pt x="5532685" y="2464345"/>
                  <a:pt x="5525244" y="2466826"/>
                </a:cubicBezTo>
                <a:cubicBezTo>
                  <a:pt x="5517802" y="2469307"/>
                  <a:pt x="5512841" y="2470547"/>
                  <a:pt x="5510361" y="2470547"/>
                </a:cubicBezTo>
                <a:cubicBezTo>
                  <a:pt x="5507881" y="2470547"/>
                  <a:pt x="5506640" y="2468066"/>
                  <a:pt x="5506640" y="2463105"/>
                </a:cubicBezTo>
                <a:cubicBezTo>
                  <a:pt x="5506640" y="2458145"/>
                  <a:pt x="5496719" y="2455664"/>
                  <a:pt x="5476875" y="2455664"/>
                </a:cubicBezTo>
                <a:close/>
                <a:moveTo>
                  <a:pt x="3787676" y="2455664"/>
                </a:moveTo>
                <a:cubicBezTo>
                  <a:pt x="3787676" y="2460625"/>
                  <a:pt x="3787676" y="2463105"/>
                  <a:pt x="3787676" y="2463105"/>
                </a:cubicBezTo>
                <a:cubicBezTo>
                  <a:pt x="3787676" y="2463105"/>
                  <a:pt x="3790156" y="2460625"/>
                  <a:pt x="3795117" y="2455664"/>
                </a:cubicBezTo>
                <a:cubicBezTo>
                  <a:pt x="3790156" y="2455664"/>
                  <a:pt x="3787676" y="2455664"/>
                  <a:pt x="3787676" y="2455664"/>
                </a:cubicBezTo>
                <a:close/>
                <a:moveTo>
                  <a:pt x="2492871" y="2455664"/>
                </a:moveTo>
                <a:cubicBezTo>
                  <a:pt x="2497832" y="2455664"/>
                  <a:pt x="2500312" y="2458145"/>
                  <a:pt x="2500312" y="2463105"/>
                </a:cubicBezTo>
                <a:cubicBezTo>
                  <a:pt x="2500312" y="2463105"/>
                  <a:pt x="2497832" y="2463105"/>
                  <a:pt x="2492871" y="2463105"/>
                </a:cubicBezTo>
                <a:cubicBezTo>
                  <a:pt x="2487910" y="2463105"/>
                  <a:pt x="2485430" y="2463105"/>
                  <a:pt x="2485430" y="2463105"/>
                </a:cubicBezTo>
                <a:cubicBezTo>
                  <a:pt x="2485430" y="2463105"/>
                  <a:pt x="2487910" y="2460625"/>
                  <a:pt x="2492871" y="2455664"/>
                </a:cubicBezTo>
                <a:close/>
                <a:moveTo>
                  <a:pt x="3837905" y="2451943"/>
                </a:moveTo>
                <a:cubicBezTo>
                  <a:pt x="3836665" y="2451943"/>
                  <a:pt x="3834805" y="2453184"/>
                  <a:pt x="3832324" y="2455664"/>
                </a:cubicBezTo>
                <a:lnTo>
                  <a:pt x="3839766" y="2455664"/>
                </a:lnTo>
                <a:cubicBezTo>
                  <a:pt x="3839766" y="2453184"/>
                  <a:pt x="3839146" y="2451943"/>
                  <a:pt x="3837905" y="2451943"/>
                </a:cubicBezTo>
                <a:close/>
                <a:moveTo>
                  <a:pt x="5435947" y="2448223"/>
                </a:moveTo>
                <a:cubicBezTo>
                  <a:pt x="5433467" y="2448223"/>
                  <a:pt x="5432226" y="2449463"/>
                  <a:pt x="5432226" y="2451943"/>
                </a:cubicBezTo>
                <a:cubicBezTo>
                  <a:pt x="5432226" y="2454424"/>
                  <a:pt x="5434706" y="2455664"/>
                  <a:pt x="5439668" y="2455664"/>
                </a:cubicBezTo>
                <a:cubicBezTo>
                  <a:pt x="5439668" y="2450703"/>
                  <a:pt x="5438427" y="2448223"/>
                  <a:pt x="5435947" y="2448223"/>
                </a:cubicBezTo>
                <a:close/>
                <a:moveTo>
                  <a:pt x="3847207" y="2448223"/>
                </a:moveTo>
                <a:lnTo>
                  <a:pt x="3869531" y="2463105"/>
                </a:lnTo>
                <a:cubicBezTo>
                  <a:pt x="3874492" y="2463105"/>
                  <a:pt x="3876973" y="2461865"/>
                  <a:pt x="3876973" y="2459385"/>
                </a:cubicBezTo>
                <a:cubicBezTo>
                  <a:pt x="3876973" y="2456904"/>
                  <a:pt x="3874492" y="2455664"/>
                  <a:pt x="3869531" y="2455664"/>
                </a:cubicBezTo>
                <a:cubicBezTo>
                  <a:pt x="3864570" y="2455664"/>
                  <a:pt x="3862090" y="2455664"/>
                  <a:pt x="3862090" y="2455664"/>
                </a:cubicBezTo>
                <a:cubicBezTo>
                  <a:pt x="3862090" y="2455664"/>
                  <a:pt x="3859609" y="2453183"/>
                  <a:pt x="3854648" y="2448223"/>
                </a:cubicBezTo>
                <a:cubicBezTo>
                  <a:pt x="3849687" y="2448223"/>
                  <a:pt x="3847207" y="2448223"/>
                  <a:pt x="3847207" y="2448223"/>
                </a:cubicBezTo>
                <a:close/>
                <a:moveTo>
                  <a:pt x="6161484" y="2440781"/>
                </a:moveTo>
                <a:cubicBezTo>
                  <a:pt x="6176367" y="2440781"/>
                  <a:pt x="6188770" y="2443262"/>
                  <a:pt x="6198691" y="2448223"/>
                </a:cubicBezTo>
                <a:lnTo>
                  <a:pt x="6191250" y="2455664"/>
                </a:lnTo>
                <a:cubicBezTo>
                  <a:pt x="6181328" y="2450703"/>
                  <a:pt x="6176367" y="2448223"/>
                  <a:pt x="6176367" y="2448223"/>
                </a:cubicBezTo>
                <a:close/>
                <a:moveTo>
                  <a:pt x="5901035" y="2440781"/>
                </a:moveTo>
                <a:lnTo>
                  <a:pt x="5915918" y="2440781"/>
                </a:lnTo>
                <a:lnTo>
                  <a:pt x="5930801" y="2448223"/>
                </a:lnTo>
                <a:lnTo>
                  <a:pt x="5945683" y="2448223"/>
                </a:lnTo>
                <a:cubicBezTo>
                  <a:pt x="5950645" y="2453183"/>
                  <a:pt x="5953125" y="2455664"/>
                  <a:pt x="5953125" y="2455664"/>
                </a:cubicBezTo>
                <a:cubicBezTo>
                  <a:pt x="5953125" y="2455664"/>
                  <a:pt x="5956845" y="2455664"/>
                  <a:pt x="5964287" y="2455664"/>
                </a:cubicBezTo>
                <a:cubicBezTo>
                  <a:pt x="5971728" y="2455664"/>
                  <a:pt x="5977929" y="2458145"/>
                  <a:pt x="5982890" y="2463105"/>
                </a:cubicBezTo>
                <a:cubicBezTo>
                  <a:pt x="6002734" y="2468066"/>
                  <a:pt x="6017617" y="2473027"/>
                  <a:pt x="6027539" y="2477988"/>
                </a:cubicBezTo>
                <a:lnTo>
                  <a:pt x="6034980" y="2485430"/>
                </a:lnTo>
                <a:cubicBezTo>
                  <a:pt x="6025059" y="2480469"/>
                  <a:pt x="6017617" y="2477988"/>
                  <a:pt x="6012656" y="2477988"/>
                </a:cubicBezTo>
                <a:cubicBezTo>
                  <a:pt x="6002734" y="2473027"/>
                  <a:pt x="5997773" y="2471787"/>
                  <a:pt x="5997773" y="2474267"/>
                </a:cubicBezTo>
                <a:cubicBezTo>
                  <a:pt x="5997773" y="2476748"/>
                  <a:pt x="5992812" y="2475508"/>
                  <a:pt x="5982890" y="2470547"/>
                </a:cubicBezTo>
                <a:cubicBezTo>
                  <a:pt x="5977929" y="2465586"/>
                  <a:pt x="5958086" y="2460625"/>
                  <a:pt x="5923359" y="2455664"/>
                </a:cubicBezTo>
                <a:cubicBezTo>
                  <a:pt x="5908476" y="2450703"/>
                  <a:pt x="5901035" y="2445742"/>
                  <a:pt x="5901035" y="2440781"/>
                </a:cubicBezTo>
                <a:close/>
                <a:moveTo>
                  <a:pt x="5648027" y="2440781"/>
                </a:moveTo>
                <a:cubicBezTo>
                  <a:pt x="5662910" y="2445742"/>
                  <a:pt x="5672831" y="2448223"/>
                  <a:pt x="5677793" y="2448223"/>
                </a:cubicBezTo>
                <a:lnTo>
                  <a:pt x="5677793" y="2440781"/>
                </a:lnTo>
                <a:cubicBezTo>
                  <a:pt x="5667871" y="2440781"/>
                  <a:pt x="5661669" y="2440781"/>
                  <a:pt x="5659189" y="2440781"/>
                </a:cubicBezTo>
                <a:cubicBezTo>
                  <a:pt x="5657949" y="2440781"/>
                  <a:pt x="5655778" y="2440781"/>
                  <a:pt x="5652678" y="2440781"/>
                </a:cubicBezTo>
                <a:close/>
                <a:moveTo>
                  <a:pt x="5521523" y="2440781"/>
                </a:moveTo>
                <a:lnTo>
                  <a:pt x="5514082" y="2448223"/>
                </a:lnTo>
                <a:cubicBezTo>
                  <a:pt x="5514082" y="2448223"/>
                  <a:pt x="5517802" y="2448223"/>
                  <a:pt x="5525244" y="2448223"/>
                </a:cubicBezTo>
                <a:cubicBezTo>
                  <a:pt x="5532685" y="2448223"/>
                  <a:pt x="5536406" y="2446983"/>
                  <a:pt x="5536406" y="2444502"/>
                </a:cubicBezTo>
                <a:cubicBezTo>
                  <a:pt x="5536406" y="2442021"/>
                  <a:pt x="5535165" y="2440781"/>
                  <a:pt x="5532685" y="2440781"/>
                </a:cubicBezTo>
                <a:cubicBezTo>
                  <a:pt x="5530205" y="2440781"/>
                  <a:pt x="5526484" y="2440781"/>
                  <a:pt x="5521523" y="2440781"/>
                </a:cubicBezTo>
                <a:close/>
                <a:moveTo>
                  <a:pt x="3549551" y="2440781"/>
                </a:moveTo>
                <a:lnTo>
                  <a:pt x="3549551" y="2448223"/>
                </a:lnTo>
                <a:lnTo>
                  <a:pt x="3556992" y="2448223"/>
                </a:lnTo>
                <a:cubicBezTo>
                  <a:pt x="3556992" y="2443262"/>
                  <a:pt x="3554512" y="2440781"/>
                  <a:pt x="3549551" y="2440781"/>
                </a:cubicBezTo>
                <a:close/>
                <a:moveTo>
                  <a:pt x="2656582" y="2440781"/>
                </a:moveTo>
                <a:cubicBezTo>
                  <a:pt x="2656582" y="2445742"/>
                  <a:pt x="2656582" y="2448223"/>
                  <a:pt x="2656582" y="2448223"/>
                </a:cubicBezTo>
                <a:lnTo>
                  <a:pt x="2664023" y="2448223"/>
                </a:lnTo>
                <a:close/>
                <a:moveTo>
                  <a:pt x="3207246" y="2433340"/>
                </a:moveTo>
                <a:lnTo>
                  <a:pt x="3222129" y="2433340"/>
                </a:lnTo>
                <a:lnTo>
                  <a:pt x="3222129" y="2440781"/>
                </a:lnTo>
                <a:cubicBezTo>
                  <a:pt x="3217168" y="2440781"/>
                  <a:pt x="3212207" y="2438301"/>
                  <a:pt x="3207246" y="2433340"/>
                </a:cubicBezTo>
                <a:close/>
                <a:moveTo>
                  <a:pt x="5673417" y="2430274"/>
                </a:moveTo>
                <a:lnTo>
                  <a:pt x="5670351" y="2433340"/>
                </a:lnTo>
                <a:cubicBezTo>
                  <a:pt x="5670351" y="2433340"/>
                  <a:pt x="5670662" y="2433030"/>
                  <a:pt x="5671281" y="2432410"/>
                </a:cubicBezTo>
                <a:close/>
                <a:moveTo>
                  <a:pt x="6036841" y="2429620"/>
                </a:moveTo>
                <a:cubicBezTo>
                  <a:pt x="6038081" y="2429620"/>
                  <a:pt x="6039941" y="2430860"/>
                  <a:pt x="6042422" y="2433340"/>
                </a:cubicBezTo>
                <a:lnTo>
                  <a:pt x="6034980" y="2433340"/>
                </a:lnTo>
                <a:cubicBezTo>
                  <a:pt x="6034980" y="2430860"/>
                  <a:pt x="6035600" y="2429620"/>
                  <a:pt x="6036841" y="2429620"/>
                </a:cubicBezTo>
                <a:close/>
                <a:moveTo>
                  <a:pt x="6124277" y="2425898"/>
                </a:moveTo>
                <a:lnTo>
                  <a:pt x="6139160" y="2433340"/>
                </a:lnTo>
                <a:cubicBezTo>
                  <a:pt x="6134199" y="2433340"/>
                  <a:pt x="6129238" y="2433340"/>
                  <a:pt x="6124277" y="2433340"/>
                </a:cubicBezTo>
                <a:close/>
                <a:moveTo>
                  <a:pt x="5506640" y="2425898"/>
                </a:moveTo>
                <a:cubicBezTo>
                  <a:pt x="5506640" y="2430859"/>
                  <a:pt x="5506640" y="2435820"/>
                  <a:pt x="5506640" y="2440781"/>
                </a:cubicBezTo>
                <a:lnTo>
                  <a:pt x="5521523" y="2433340"/>
                </a:lnTo>
                <a:cubicBezTo>
                  <a:pt x="5526484" y="2433340"/>
                  <a:pt x="5530205" y="2434580"/>
                  <a:pt x="5532685" y="2437060"/>
                </a:cubicBezTo>
                <a:cubicBezTo>
                  <a:pt x="5535165" y="2439541"/>
                  <a:pt x="5538886" y="2440781"/>
                  <a:pt x="5543847" y="2440781"/>
                </a:cubicBezTo>
                <a:cubicBezTo>
                  <a:pt x="5553769" y="2435820"/>
                  <a:pt x="5551289" y="2430859"/>
                  <a:pt x="5536406" y="2425898"/>
                </a:cubicBezTo>
                <a:lnTo>
                  <a:pt x="5521523" y="2425898"/>
                </a:lnTo>
                <a:close/>
                <a:moveTo>
                  <a:pt x="2403574" y="2425898"/>
                </a:moveTo>
                <a:cubicBezTo>
                  <a:pt x="2403574" y="2425898"/>
                  <a:pt x="2406055" y="2425898"/>
                  <a:pt x="2411016" y="2425898"/>
                </a:cubicBezTo>
                <a:cubicBezTo>
                  <a:pt x="2411016" y="2430859"/>
                  <a:pt x="2408535" y="2433340"/>
                  <a:pt x="2403574" y="2433340"/>
                </a:cubicBezTo>
                <a:close/>
                <a:moveTo>
                  <a:pt x="5817319" y="2422178"/>
                </a:moveTo>
                <a:cubicBezTo>
                  <a:pt x="5818560" y="2422178"/>
                  <a:pt x="5819179" y="2423418"/>
                  <a:pt x="5819179" y="2425898"/>
                </a:cubicBezTo>
                <a:cubicBezTo>
                  <a:pt x="5819179" y="2425898"/>
                  <a:pt x="5820420" y="2425898"/>
                  <a:pt x="5822900" y="2425898"/>
                </a:cubicBezTo>
                <a:cubicBezTo>
                  <a:pt x="5825380" y="2425898"/>
                  <a:pt x="5829101" y="2425898"/>
                  <a:pt x="5834062" y="2425898"/>
                </a:cubicBezTo>
                <a:lnTo>
                  <a:pt x="5848945" y="2433340"/>
                </a:lnTo>
                <a:lnTo>
                  <a:pt x="5834062" y="2433340"/>
                </a:lnTo>
                <a:lnTo>
                  <a:pt x="5811738" y="2425898"/>
                </a:lnTo>
                <a:cubicBezTo>
                  <a:pt x="5814219" y="2423418"/>
                  <a:pt x="5816079" y="2422178"/>
                  <a:pt x="5817319" y="2422178"/>
                </a:cubicBezTo>
                <a:close/>
                <a:moveTo>
                  <a:pt x="5758718" y="2420317"/>
                </a:moveTo>
                <a:cubicBezTo>
                  <a:pt x="5756858" y="2420317"/>
                  <a:pt x="5754687" y="2420938"/>
                  <a:pt x="5752207" y="2422178"/>
                </a:cubicBezTo>
                <a:cubicBezTo>
                  <a:pt x="5747245" y="2424658"/>
                  <a:pt x="5747245" y="2428379"/>
                  <a:pt x="5752207" y="2433340"/>
                </a:cubicBezTo>
                <a:lnTo>
                  <a:pt x="5767090" y="2425898"/>
                </a:lnTo>
                <a:cubicBezTo>
                  <a:pt x="5767090" y="2425898"/>
                  <a:pt x="5765849" y="2424658"/>
                  <a:pt x="5763369" y="2422178"/>
                </a:cubicBezTo>
                <a:cubicBezTo>
                  <a:pt x="5762129" y="2420938"/>
                  <a:pt x="5760578" y="2420317"/>
                  <a:pt x="5758718" y="2420317"/>
                </a:cubicBezTo>
                <a:close/>
                <a:moveTo>
                  <a:pt x="5848945" y="2418457"/>
                </a:moveTo>
                <a:lnTo>
                  <a:pt x="5856386" y="2418457"/>
                </a:lnTo>
                <a:cubicBezTo>
                  <a:pt x="5856386" y="2423418"/>
                  <a:pt x="5860107" y="2424658"/>
                  <a:pt x="5867549" y="2422178"/>
                </a:cubicBezTo>
                <a:cubicBezTo>
                  <a:pt x="5874990" y="2419697"/>
                  <a:pt x="5879951" y="2420938"/>
                  <a:pt x="5882431" y="2425898"/>
                </a:cubicBezTo>
                <a:cubicBezTo>
                  <a:pt x="5884911" y="2430859"/>
                  <a:pt x="5888632" y="2433340"/>
                  <a:pt x="5893593" y="2433340"/>
                </a:cubicBezTo>
                <a:lnTo>
                  <a:pt x="5896384" y="2433340"/>
                </a:lnTo>
                <a:cubicBezTo>
                  <a:pt x="5895764" y="2433340"/>
                  <a:pt x="5896074" y="2433340"/>
                  <a:pt x="5897314" y="2433340"/>
                </a:cubicBezTo>
                <a:lnTo>
                  <a:pt x="5901035" y="2433340"/>
                </a:lnTo>
                <a:lnTo>
                  <a:pt x="5893593" y="2440781"/>
                </a:lnTo>
                <a:lnTo>
                  <a:pt x="5878711" y="2433340"/>
                </a:lnTo>
                <a:cubicBezTo>
                  <a:pt x="5878711" y="2428379"/>
                  <a:pt x="5876231" y="2428379"/>
                  <a:pt x="5871269" y="2433340"/>
                </a:cubicBezTo>
                <a:lnTo>
                  <a:pt x="5871269" y="2425898"/>
                </a:lnTo>
                <a:cubicBezTo>
                  <a:pt x="5871269" y="2425898"/>
                  <a:pt x="5868789" y="2425898"/>
                  <a:pt x="5863828" y="2425898"/>
                </a:cubicBezTo>
                <a:cubicBezTo>
                  <a:pt x="5858867" y="2425898"/>
                  <a:pt x="5855146" y="2425898"/>
                  <a:pt x="5852666" y="2425898"/>
                </a:cubicBezTo>
                <a:cubicBezTo>
                  <a:pt x="5850186" y="2425898"/>
                  <a:pt x="5848945" y="2423418"/>
                  <a:pt x="5848945" y="2418457"/>
                </a:cubicBezTo>
                <a:close/>
                <a:moveTo>
                  <a:pt x="5722441" y="2411016"/>
                </a:moveTo>
                <a:lnTo>
                  <a:pt x="5722441" y="2418457"/>
                </a:lnTo>
                <a:cubicBezTo>
                  <a:pt x="5727402" y="2418457"/>
                  <a:pt x="5729883" y="2419697"/>
                  <a:pt x="5729883" y="2422178"/>
                </a:cubicBezTo>
                <a:cubicBezTo>
                  <a:pt x="5729883" y="2424658"/>
                  <a:pt x="5729883" y="2425898"/>
                  <a:pt x="5729883" y="2425898"/>
                </a:cubicBezTo>
                <a:cubicBezTo>
                  <a:pt x="5734844" y="2425898"/>
                  <a:pt x="5737324" y="2425898"/>
                  <a:pt x="5737324" y="2425898"/>
                </a:cubicBezTo>
                <a:close/>
                <a:moveTo>
                  <a:pt x="2344043" y="2411016"/>
                </a:moveTo>
                <a:lnTo>
                  <a:pt x="2344043" y="2418457"/>
                </a:lnTo>
                <a:cubicBezTo>
                  <a:pt x="2344043" y="2423418"/>
                  <a:pt x="2342803" y="2424658"/>
                  <a:pt x="2340322" y="2422178"/>
                </a:cubicBezTo>
                <a:cubicBezTo>
                  <a:pt x="2337842" y="2419697"/>
                  <a:pt x="2336601" y="2417217"/>
                  <a:pt x="2336601" y="2414736"/>
                </a:cubicBezTo>
                <a:cubicBezTo>
                  <a:pt x="2336601" y="2412256"/>
                  <a:pt x="2339082" y="2411016"/>
                  <a:pt x="2344043" y="2411016"/>
                </a:cubicBezTo>
                <a:close/>
                <a:moveTo>
                  <a:pt x="6031260" y="2403574"/>
                </a:moveTo>
                <a:cubicBezTo>
                  <a:pt x="6033740" y="2403574"/>
                  <a:pt x="6034980" y="2403574"/>
                  <a:pt x="6034980" y="2403574"/>
                </a:cubicBezTo>
                <a:cubicBezTo>
                  <a:pt x="6034980" y="2403574"/>
                  <a:pt x="6037460" y="2403574"/>
                  <a:pt x="6042422" y="2403574"/>
                </a:cubicBezTo>
                <a:lnTo>
                  <a:pt x="6072187" y="2411016"/>
                </a:lnTo>
                <a:cubicBezTo>
                  <a:pt x="6087070" y="2415976"/>
                  <a:pt x="6094511" y="2420938"/>
                  <a:pt x="6094511" y="2425898"/>
                </a:cubicBezTo>
                <a:lnTo>
                  <a:pt x="6087070" y="2425898"/>
                </a:lnTo>
                <a:close/>
                <a:moveTo>
                  <a:pt x="5685234" y="2403574"/>
                </a:moveTo>
                <a:lnTo>
                  <a:pt x="5685234" y="2411016"/>
                </a:lnTo>
                <a:cubicBezTo>
                  <a:pt x="5685234" y="2411016"/>
                  <a:pt x="5687714" y="2408535"/>
                  <a:pt x="5692676" y="2403574"/>
                </a:cubicBezTo>
                <a:close/>
                <a:moveTo>
                  <a:pt x="2604492" y="2403574"/>
                </a:moveTo>
                <a:lnTo>
                  <a:pt x="2619375" y="2403574"/>
                </a:lnTo>
                <a:lnTo>
                  <a:pt x="2619375" y="2411016"/>
                </a:lnTo>
                <a:cubicBezTo>
                  <a:pt x="2609453" y="2411016"/>
                  <a:pt x="2604492" y="2408535"/>
                  <a:pt x="2604492" y="2403574"/>
                </a:cubicBezTo>
                <a:close/>
                <a:moveTo>
                  <a:pt x="6444257" y="2396133"/>
                </a:moveTo>
                <a:cubicBezTo>
                  <a:pt x="6444257" y="2396133"/>
                  <a:pt x="6446737" y="2396133"/>
                  <a:pt x="6451699" y="2396133"/>
                </a:cubicBezTo>
                <a:lnTo>
                  <a:pt x="6466581" y="2396133"/>
                </a:lnTo>
                <a:lnTo>
                  <a:pt x="6474023" y="2396133"/>
                </a:lnTo>
                <a:cubicBezTo>
                  <a:pt x="6474023" y="2396133"/>
                  <a:pt x="6475263" y="2397373"/>
                  <a:pt x="6477743" y="2399853"/>
                </a:cubicBezTo>
                <a:cubicBezTo>
                  <a:pt x="6480223" y="2402334"/>
                  <a:pt x="6483945" y="2403574"/>
                  <a:pt x="6488905" y="2403574"/>
                </a:cubicBezTo>
                <a:cubicBezTo>
                  <a:pt x="6493867" y="2403574"/>
                  <a:pt x="6502548" y="2406055"/>
                  <a:pt x="6514951" y="2411016"/>
                </a:cubicBezTo>
                <a:cubicBezTo>
                  <a:pt x="6527353" y="2415976"/>
                  <a:pt x="6538515" y="2420938"/>
                  <a:pt x="6548437" y="2425898"/>
                </a:cubicBezTo>
                <a:cubicBezTo>
                  <a:pt x="6553399" y="2425898"/>
                  <a:pt x="6557119" y="2425898"/>
                  <a:pt x="6559599" y="2425898"/>
                </a:cubicBezTo>
                <a:cubicBezTo>
                  <a:pt x="6562079" y="2425898"/>
                  <a:pt x="6564561" y="2425898"/>
                  <a:pt x="6567041" y="2425898"/>
                </a:cubicBezTo>
                <a:cubicBezTo>
                  <a:pt x="6569521" y="2425898"/>
                  <a:pt x="6572002" y="2427138"/>
                  <a:pt x="6574482" y="2429619"/>
                </a:cubicBezTo>
                <a:cubicBezTo>
                  <a:pt x="6576962" y="2432100"/>
                  <a:pt x="6578203" y="2433340"/>
                  <a:pt x="6578203" y="2433340"/>
                </a:cubicBezTo>
                <a:lnTo>
                  <a:pt x="6593085" y="2448223"/>
                </a:lnTo>
                <a:cubicBezTo>
                  <a:pt x="6603007" y="2453183"/>
                  <a:pt x="6607968" y="2455664"/>
                  <a:pt x="6607968" y="2455664"/>
                </a:cubicBezTo>
                <a:lnTo>
                  <a:pt x="6578203" y="2455664"/>
                </a:lnTo>
                <a:lnTo>
                  <a:pt x="6555879" y="2440781"/>
                </a:lnTo>
                <a:cubicBezTo>
                  <a:pt x="6550917" y="2440781"/>
                  <a:pt x="6545957" y="2439541"/>
                  <a:pt x="6540995" y="2437060"/>
                </a:cubicBezTo>
                <a:cubicBezTo>
                  <a:pt x="6536035" y="2434580"/>
                  <a:pt x="6533554" y="2433340"/>
                  <a:pt x="6533554" y="2433340"/>
                </a:cubicBezTo>
                <a:cubicBezTo>
                  <a:pt x="6533554" y="2433340"/>
                  <a:pt x="6529833" y="2432100"/>
                  <a:pt x="6522392" y="2429619"/>
                </a:cubicBezTo>
                <a:cubicBezTo>
                  <a:pt x="6514951" y="2427138"/>
                  <a:pt x="6511230" y="2425898"/>
                  <a:pt x="6511230" y="2425898"/>
                </a:cubicBezTo>
                <a:cubicBezTo>
                  <a:pt x="6511230" y="2425898"/>
                  <a:pt x="6508750" y="2423418"/>
                  <a:pt x="6503789" y="2418457"/>
                </a:cubicBezTo>
                <a:cubicBezTo>
                  <a:pt x="6503789" y="2418457"/>
                  <a:pt x="6502548" y="2417217"/>
                  <a:pt x="6500068" y="2414736"/>
                </a:cubicBezTo>
                <a:cubicBezTo>
                  <a:pt x="6497588" y="2412256"/>
                  <a:pt x="6495107" y="2411016"/>
                  <a:pt x="6492627" y="2411016"/>
                </a:cubicBezTo>
                <a:cubicBezTo>
                  <a:pt x="6490147" y="2411016"/>
                  <a:pt x="6486425" y="2411016"/>
                  <a:pt x="6481465" y="2411016"/>
                </a:cubicBezTo>
                <a:cubicBezTo>
                  <a:pt x="6481465" y="2411016"/>
                  <a:pt x="6476503" y="2411016"/>
                  <a:pt x="6466581" y="2411016"/>
                </a:cubicBezTo>
                <a:cubicBezTo>
                  <a:pt x="6461620" y="2411016"/>
                  <a:pt x="6456660" y="2409775"/>
                  <a:pt x="6451699" y="2407295"/>
                </a:cubicBezTo>
                <a:cubicBezTo>
                  <a:pt x="6446737" y="2404814"/>
                  <a:pt x="6444257" y="2401093"/>
                  <a:pt x="6444257" y="2396133"/>
                </a:cubicBezTo>
                <a:close/>
                <a:moveTo>
                  <a:pt x="5945683" y="2396133"/>
                </a:moveTo>
                <a:lnTo>
                  <a:pt x="5953125" y="2396133"/>
                </a:lnTo>
                <a:lnTo>
                  <a:pt x="5953125" y="2403574"/>
                </a:lnTo>
                <a:cubicBezTo>
                  <a:pt x="5953125" y="2403574"/>
                  <a:pt x="5950645" y="2401093"/>
                  <a:pt x="5945683" y="2396133"/>
                </a:cubicBezTo>
                <a:close/>
                <a:moveTo>
                  <a:pt x="5819179" y="2396133"/>
                </a:moveTo>
                <a:cubicBezTo>
                  <a:pt x="5824141" y="2396133"/>
                  <a:pt x="5826621" y="2397373"/>
                  <a:pt x="5826621" y="2399853"/>
                </a:cubicBezTo>
                <a:cubicBezTo>
                  <a:pt x="5826621" y="2402334"/>
                  <a:pt x="5826621" y="2406055"/>
                  <a:pt x="5826621" y="2411016"/>
                </a:cubicBezTo>
                <a:lnTo>
                  <a:pt x="5826621" y="2418457"/>
                </a:lnTo>
                <a:cubicBezTo>
                  <a:pt x="5826621" y="2418457"/>
                  <a:pt x="5824141" y="2417217"/>
                  <a:pt x="5819179" y="2414736"/>
                </a:cubicBezTo>
                <a:cubicBezTo>
                  <a:pt x="5814218" y="2412256"/>
                  <a:pt x="5811738" y="2408535"/>
                  <a:pt x="5811738" y="2403574"/>
                </a:cubicBezTo>
                <a:close/>
                <a:moveTo>
                  <a:pt x="2827734" y="2396133"/>
                </a:moveTo>
                <a:cubicBezTo>
                  <a:pt x="2837656" y="2396133"/>
                  <a:pt x="2842617" y="2398613"/>
                  <a:pt x="2842617" y="2403574"/>
                </a:cubicBezTo>
                <a:cubicBezTo>
                  <a:pt x="2842617" y="2403574"/>
                  <a:pt x="2845098" y="2403574"/>
                  <a:pt x="2850058" y="2403574"/>
                </a:cubicBezTo>
                <a:cubicBezTo>
                  <a:pt x="2855019" y="2403574"/>
                  <a:pt x="2857500" y="2406055"/>
                  <a:pt x="2857500" y="2411016"/>
                </a:cubicBezTo>
                <a:cubicBezTo>
                  <a:pt x="2857500" y="2415976"/>
                  <a:pt x="2867422" y="2420938"/>
                  <a:pt x="2887266" y="2425898"/>
                </a:cubicBezTo>
                <a:cubicBezTo>
                  <a:pt x="2902148" y="2425898"/>
                  <a:pt x="2919512" y="2430859"/>
                  <a:pt x="2939355" y="2440781"/>
                </a:cubicBezTo>
                <a:cubicBezTo>
                  <a:pt x="2944316" y="2440781"/>
                  <a:pt x="2949277" y="2442021"/>
                  <a:pt x="2954238" y="2444502"/>
                </a:cubicBezTo>
                <a:cubicBezTo>
                  <a:pt x="2959199" y="2446983"/>
                  <a:pt x="2964160" y="2448223"/>
                  <a:pt x="2969121" y="2448223"/>
                </a:cubicBezTo>
                <a:lnTo>
                  <a:pt x="3021211" y="2470547"/>
                </a:lnTo>
                <a:lnTo>
                  <a:pt x="3006328" y="2470547"/>
                </a:lnTo>
                <a:cubicBezTo>
                  <a:pt x="2996406" y="2470547"/>
                  <a:pt x="2984004" y="2468066"/>
                  <a:pt x="2969121" y="2463105"/>
                </a:cubicBezTo>
                <a:lnTo>
                  <a:pt x="2931914" y="2448223"/>
                </a:lnTo>
                <a:cubicBezTo>
                  <a:pt x="2931914" y="2443262"/>
                  <a:pt x="2928193" y="2442021"/>
                  <a:pt x="2920752" y="2444502"/>
                </a:cubicBezTo>
                <a:cubicBezTo>
                  <a:pt x="2913310" y="2446983"/>
                  <a:pt x="2907109" y="2446983"/>
                  <a:pt x="2902148" y="2444502"/>
                </a:cubicBezTo>
                <a:cubicBezTo>
                  <a:pt x="2897188" y="2442021"/>
                  <a:pt x="2888506" y="2438301"/>
                  <a:pt x="2876103" y="2433340"/>
                </a:cubicBezTo>
                <a:cubicBezTo>
                  <a:pt x="2863701" y="2428379"/>
                  <a:pt x="2857500" y="2425898"/>
                  <a:pt x="2857500" y="2425898"/>
                </a:cubicBezTo>
                <a:cubicBezTo>
                  <a:pt x="2852539" y="2425898"/>
                  <a:pt x="2848818" y="2425898"/>
                  <a:pt x="2846338" y="2425898"/>
                </a:cubicBezTo>
                <a:cubicBezTo>
                  <a:pt x="2843857" y="2425898"/>
                  <a:pt x="2840136" y="2423418"/>
                  <a:pt x="2835176" y="2418457"/>
                </a:cubicBezTo>
                <a:cubicBezTo>
                  <a:pt x="2825254" y="2408535"/>
                  <a:pt x="2822774" y="2401093"/>
                  <a:pt x="2827734" y="2396133"/>
                </a:cubicBezTo>
                <a:close/>
                <a:moveTo>
                  <a:pt x="2314277" y="2396133"/>
                </a:moveTo>
                <a:lnTo>
                  <a:pt x="2329160" y="2403574"/>
                </a:lnTo>
                <a:cubicBezTo>
                  <a:pt x="2329160" y="2403574"/>
                  <a:pt x="2327920" y="2403574"/>
                  <a:pt x="2325439" y="2403574"/>
                </a:cubicBezTo>
                <a:cubicBezTo>
                  <a:pt x="2322959" y="2403574"/>
                  <a:pt x="2319238" y="2403574"/>
                  <a:pt x="2314277" y="2403574"/>
                </a:cubicBezTo>
                <a:close/>
                <a:moveTo>
                  <a:pt x="5595937" y="2388691"/>
                </a:moveTo>
                <a:cubicBezTo>
                  <a:pt x="5590976" y="2393652"/>
                  <a:pt x="5583535" y="2396133"/>
                  <a:pt x="5573613" y="2396133"/>
                </a:cubicBezTo>
                <a:lnTo>
                  <a:pt x="5566172" y="2396133"/>
                </a:lnTo>
                <a:cubicBezTo>
                  <a:pt x="5566172" y="2396133"/>
                  <a:pt x="5563692" y="2398613"/>
                  <a:pt x="5558730" y="2403574"/>
                </a:cubicBezTo>
                <a:lnTo>
                  <a:pt x="5566172" y="2403574"/>
                </a:lnTo>
                <a:cubicBezTo>
                  <a:pt x="5566172" y="2403574"/>
                  <a:pt x="5568652" y="2403574"/>
                  <a:pt x="5573613" y="2403574"/>
                </a:cubicBezTo>
                <a:lnTo>
                  <a:pt x="5588496" y="2403574"/>
                </a:lnTo>
                <a:cubicBezTo>
                  <a:pt x="5593457" y="2408535"/>
                  <a:pt x="5595937" y="2411016"/>
                  <a:pt x="5595937" y="2411016"/>
                </a:cubicBezTo>
                <a:lnTo>
                  <a:pt x="5595937" y="2396133"/>
                </a:lnTo>
                <a:close/>
                <a:moveTo>
                  <a:pt x="3155156" y="2381250"/>
                </a:moveTo>
                <a:cubicBezTo>
                  <a:pt x="3155156" y="2381250"/>
                  <a:pt x="3156396" y="2382490"/>
                  <a:pt x="3158877" y="2384971"/>
                </a:cubicBezTo>
                <a:cubicBezTo>
                  <a:pt x="3161358" y="2387451"/>
                  <a:pt x="3162598" y="2388691"/>
                  <a:pt x="3162598" y="2388691"/>
                </a:cubicBezTo>
                <a:lnTo>
                  <a:pt x="3162598" y="2381250"/>
                </a:lnTo>
                <a:close/>
                <a:moveTo>
                  <a:pt x="6400539" y="2376599"/>
                </a:moveTo>
                <a:cubicBezTo>
                  <a:pt x="6401159" y="2375979"/>
                  <a:pt x="6402089" y="2376289"/>
                  <a:pt x="6403329" y="2377529"/>
                </a:cubicBezTo>
                <a:cubicBezTo>
                  <a:pt x="6405809" y="2380010"/>
                  <a:pt x="6409531" y="2381250"/>
                  <a:pt x="6414491" y="2381250"/>
                </a:cubicBezTo>
                <a:lnTo>
                  <a:pt x="6421933" y="2388691"/>
                </a:lnTo>
                <a:lnTo>
                  <a:pt x="6407051" y="2388691"/>
                </a:lnTo>
                <a:lnTo>
                  <a:pt x="6399609" y="2381250"/>
                </a:lnTo>
                <a:cubicBezTo>
                  <a:pt x="6399609" y="2378770"/>
                  <a:pt x="6399919" y="2377219"/>
                  <a:pt x="6400539" y="2376599"/>
                </a:cubicBezTo>
                <a:close/>
                <a:moveTo>
                  <a:pt x="5633144" y="2373809"/>
                </a:moveTo>
                <a:cubicBezTo>
                  <a:pt x="5633144" y="2378769"/>
                  <a:pt x="5630664" y="2381250"/>
                  <a:pt x="5625703" y="2381250"/>
                </a:cubicBezTo>
                <a:lnTo>
                  <a:pt x="5625703" y="2388691"/>
                </a:lnTo>
                <a:lnTo>
                  <a:pt x="5648027" y="2381250"/>
                </a:lnTo>
                <a:cubicBezTo>
                  <a:pt x="5643066" y="2381250"/>
                  <a:pt x="5638106" y="2378769"/>
                  <a:pt x="5633144" y="2373809"/>
                </a:cubicBezTo>
                <a:close/>
                <a:moveTo>
                  <a:pt x="2455664" y="2373809"/>
                </a:moveTo>
                <a:lnTo>
                  <a:pt x="2470547" y="2373809"/>
                </a:lnTo>
                <a:cubicBezTo>
                  <a:pt x="2480469" y="2378769"/>
                  <a:pt x="2487910" y="2382490"/>
                  <a:pt x="2492871" y="2384971"/>
                </a:cubicBezTo>
                <a:cubicBezTo>
                  <a:pt x="2497832" y="2387451"/>
                  <a:pt x="2502793" y="2388691"/>
                  <a:pt x="2507754" y="2388691"/>
                </a:cubicBezTo>
                <a:cubicBezTo>
                  <a:pt x="2517676" y="2388691"/>
                  <a:pt x="2527598" y="2393652"/>
                  <a:pt x="2537520" y="2403574"/>
                </a:cubicBezTo>
                <a:lnTo>
                  <a:pt x="2544961" y="2403574"/>
                </a:lnTo>
                <a:cubicBezTo>
                  <a:pt x="2549922" y="2398613"/>
                  <a:pt x="2562324" y="2401093"/>
                  <a:pt x="2582168" y="2411016"/>
                </a:cubicBezTo>
                <a:cubicBezTo>
                  <a:pt x="2592090" y="2415976"/>
                  <a:pt x="2605732" y="2420938"/>
                  <a:pt x="2623096" y="2425898"/>
                </a:cubicBezTo>
                <a:cubicBezTo>
                  <a:pt x="2640459" y="2430859"/>
                  <a:pt x="2649141" y="2433340"/>
                  <a:pt x="2649141" y="2433340"/>
                </a:cubicBezTo>
                <a:lnTo>
                  <a:pt x="2678906" y="2440781"/>
                </a:lnTo>
                <a:lnTo>
                  <a:pt x="2686348" y="2440781"/>
                </a:lnTo>
                <a:lnTo>
                  <a:pt x="2693789" y="2440781"/>
                </a:lnTo>
                <a:cubicBezTo>
                  <a:pt x="2698750" y="2440781"/>
                  <a:pt x="2701230" y="2440781"/>
                  <a:pt x="2701230" y="2440781"/>
                </a:cubicBezTo>
                <a:lnTo>
                  <a:pt x="2716113" y="2448223"/>
                </a:lnTo>
                <a:lnTo>
                  <a:pt x="2753320" y="2463105"/>
                </a:lnTo>
                <a:cubicBezTo>
                  <a:pt x="2753320" y="2468066"/>
                  <a:pt x="2755801" y="2470547"/>
                  <a:pt x="2760762" y="2470547"/>
                </a:cubicBezTo>
                <a:cubicBezTo>
                  <a:pt x="2760762" y="2475508"/>
                  <a:pt x="2762002" y="2477988"/>
                  <a:pt x="2764483" y="2477988"/>
                </a:cubicBezTo>
                <a:cubicBezTo>
                  <a:pt x="2766963" y="2477988"/>
                  <a:pt x="2768203" y="2475508"/>
                  <a:pt x="2768203" y="2470547"/>
                </a:cubicBezTo>
                <a:cubicBezTo>
                  <a:pt x="2768203" y="2470547"/>
                  <a:pt x="2773164" y="2470547"/>
                  <a:pt x="2783086" y="2470547"/>
                </a:cubicBezTo>
                <a:cubicBezTo>
                  <a:pt x="2783086" y="2475508"/>
                  <a:pt x="2784326" y="2476748"/>
                  <a:pt x="2786807" y="2474267"/>
                </a:cubicBezTo>
                <a:cubicBezTo>
                  <a:pt x="2789287" y="2471787"/>
                  <a:pt x="2791767" y="2471787"/>
                  <a:pt x="2794248" y="2474267"/>
                </a:cubicBezTo>
                <a:cubicBezTo>
                  <a:pt x="2796729" y="2476748"/>
                  <a:pt x="2800449" y="2477988"/>
                  <a:pt x="2805410" y="2477988"/>
                </a:cubicBezTo>
                <a:cubicBezTo>
                  <a:pt x="2810371" y="2482949"/>
                  <a:pt x="2817812" y="2485430"/>
                  <a:pt x="2827734" y="2485430"/>
                </a:cubicBezTo>
                <a:cubicBezTo>
                  <a:pt x="2862461" y="2490390"/>
                  <a:pt x="2887266" y="2497832"/>
                  <a:pt x="2902148" y="2507754"/>
                </a:cubicBezTo>
                <a:cubicBezTo>
                  <a:pt x="2907109" y="2512715"/>
                  <a:pt x="2913310" y="2515195"/>
                  <a:pt x="2920752" y="2515195"/>
                </a:cubicBezTo>
                <a:cubicBezTo>
                  <a:pt x="2928193" y="2515195"/>
                  <a:pt x="2936875" y="2515195"/>
                  <a:pt x="2946797" y="2515195"/>
                </a:cubicBezTo>
                <a:cubicBezTo>
                  <a:pt x="2951758" y="2520156"/>
                  <a:pt x="2954238" y="2521397"/>
                  <a:pt x="2954238" y="2518916"/>
                </a:cubicBezTo>
                <a:cubicBezTo>
                  <a:pt x="2954238" y="2516435"/>
                  <a:pt x="2956719" y="2515195"/>
                  <a:pt x="2961680" y="2515195"/>
                </a:cubicBezTo>
                <a:cubicBezTo>
                  <a:pt x="2961680" y="2510234"/>
                  <a:pt x="2964160" y="2507754"/>
                  <a:pt x="2969121" y="2507754"/>
                </a:cubicBezTo>
                <a:cubicBezTo>
                  <a:pt x="2974082" y="2507754"/>
                  <a:pt x="2977802" y="2508994"/>
                  <a:pt x="2980283" y="2511475"/>
                </a:cubicBezTo>
                <a:cubicBezTo>
                  <a:pt x="2982764" y="2513955"/>
                  <a:pt x="2988965" y="2517676"/>
                  <a:pt x="2998887" y="2522637"/>
                </a:cubicBezTo>
                <a:lnTo>
                  <a:pt x="3006328" y="2530078"/>
                </a:lnTo>
                <a:cubicBezTo>
                  <a:pt x="3001367" y="2530078"/>
                  <a:pt x="2997647" y="2530078"/>
                  <a:pt x="2995166" y="2530078"/>
                </a:cubicBezTo>
                <a:cubicBezTo>
                  <a:pt x="2992685" y="2530078"/>
                  <a:pt x="2991445" y="2530078"/>
                  <a:pt x="2991445" y="2530078"/>
                </a:cubicBezTo>
                <a:lnTo>
                  <a:pt x="2991445" y="2537519"/>
                </a:lnTo>
                <a:cubicBezTo>
                  <a:pt x="2991445" y="2537519"/>
                  <a:pt x="2993926" y="2537519"/>
                  <a:pt x="2998887" y="2537519"/>
                </a:cubicBezTo>
                <a:cubicBezTo>
                  <a:pt x="3003847" y="2537519"/>
                  <a:pt x="3006328" y="2537519"/>
                  <a:pt x="3006328" y="2537519"/>
                </a:cubicBezTo>
                <a:cubicBezTo>
                  <a:pt x="3016250" y="2537519"/>
                  <a:pt x="3021211" y="2540000"/>
                  <a:pt x="3021211" y="2544961"/>
                </a:cubicBezTo>
                <a:cubicBezTo>
                  <a:pt x="3036094" y="2554883"/>
                  <a:pt x="3048496" y="2559844"/>
                  <a:pt x="3058418" y="2559844"/>
                </a:cubicBezTo>
                <a:cubicBezTo>
                  <a:pt x="3063379" y="2554883"/>
                  <a:pt x="3075781" y="2559844"/>
                  <a:pt x="3095625" y="2574726"/>
                </a:cubicBezTo>
                <a:cubicBezTo>
                  <a:pt x="3095625" y="2574726"/>
                  <a:pt x="3098106" y="2574726"/>
                  <a:pt x="3103066" y="2574726"/>
                </a:cubicBezTo>
                <a:cubicBezTo>
                  <a:pt x="3108027" y="2574726"/>
                  <a:pt x="3110508" y="2577207"/>
                  <a:pt x="3110508" y="2582168"/>
                </a:cubicBezTo>
                <a:lnTo>
                  <a:pt x="3117949" y="2582168"/>
                </a:lnTo>
                <a:cubicBezTo>
                  <a:pt x="3117949" y="2582168"/>
                  <a:pt x="3125391" y="2582168"/>
                  <a:pt x="3140273" y="2582168"/>
                </a:cubicBezTo>
                <a:cubicBezTo>
                  <a:pt x="3155156" y="2582168"/>
                  <a:pt x="3170039" y="2584649"/>
                  <a:pt x="3184922" y="2589609"/>
                </a:cubicBezTo>
                <a:lnTo>
                  <a:pt x="3207246" y="2589609"/>
                </a:lnTo>
                <a:cubicBezTo>
                  <a:pt x="3217168" y="2594570"/>
                  <a:pt x="3222129" y="2597051"/>
                  <a:pt x="3222129" y="2597051"/>
                </a:cubicBezTo>
                <a:cubicBezTo>
                  <a:pt x="3227090" y="2597051"/>
                  <a:pt x="3230810" y="2598291"/>
                  <a:pt x="3233291" y="2600771"/>
                </a:cubicBezTo>
                <a:cubicBezTo>
                  <a:pt x="3235772" y="2603252"/>
                  <a:pt x="3239492" y="2604492"/>
                  <a:pt x="3244453" y="2604492"/>
                </a:cubicBezTo>
                <a:lnTo>
                  <a:pt x="3259336" y="2597051"/>
                </a:lnTo>
                <a:cubicBezTo>
                  <a:pt x="3254375" y="2592090"/>
                  <a:pt x="3249414" y="2589609"/>
                  <a:pt x="3244453" y="2589609"/>
                </a:cubicBezTo>
                <a:cubicBezTo>
                  <a:pt x="3244453" y="2584649"/>
                  <a:pt x="3249414" y="2584649"/>
                  <a:pt x="3259336" y="2589609"/>
                </a:cubicBezTo>
                <a:cubicBezTo>
                  <a:pt x="3269258" y="2594570"/>
                  <a:pt x="3276699" y="2597051"/>
                  <a:pt x="3281660" y="2597051"/>
                </a:cubicBezTo>
                <a:cubicBezTo>
                  <a:pt x="3276699" y="2597051"/>
                  <a:pt x="3274219" y="2597051"/>
                  <a:pt x="3274219" y="2597051"/>
                </a:cubicBezTo>
                <a:cubicBezTo>
                  <a:pt x="3269258" y="2602011"/>
                  <a:pt x="3266777" y="2604492"/>
                  <a:pt x="3266777" y="2604492"/>
                </a:cubicBezTo>
                <a:cubicBezTo>
                  <a:pt x="3266777" y="2604492"/>
                  <a:pt x="3269258" y="2606973"/>
                  <a:pt x="3274219" y="2611934"/>
                </a:cubicBezTo>
                <a:lnTo>
                  <a:pt x="3281660" y="2619375"/>
                </a:lnTo>
                <a:lnTo>
                  <a:pt x="3289101" y="2626816"/>
                </a:lnTo>
                <a:cubicBezTo>
                  <a:pt x="3289101" y="2631777"/>
                  <a:pt x="3296543" y="2634258"/>
                  <a:pt x="3311426" y="2634258"/>
                </a:cubicBezTo>
                <a:cubicBezTo>
                  <a:pt x="3326308" y="2634258"/>
                  <a:pt x="3338711" y="2634258"/>
                  <a:pt x="3348633" y="2634258"/>
                </a:cubicBezTo>
                <a:cubicBezTo>
                  <a:pt x="3358555" y="2634258"/>
                  <a:pt x="3367236" y="2635498"/>
                  <a:pt x="3374678" y="2637978"/>
                </a:cubicBezTo>
                <a:cubicBezTo>
                  <a:pt x="3382119" y="2640459"/>
                  <a:pt x="3385840" y="2644180"/>
                  <a:pt x="3385840" y="2649141"/>
                </a:cubicBezTo>
                <a:cubicBezTo>
                  <a:pt x="3390800" y="2649141"/>
                  <a:pt x="3398242" y="2649141"/>
                  <a:pt x="3408164" y="2649141"/>
                </a:cubicBezTo>
                <a:lnTo>
                  <a:pt x="3400723" y="2641699"/>
                </a:lnTo>
                <a:cubicBezTo>
                  <a:pt x="3400723" y="2641699"/>
                  <a:pt x="3403203" y="2641699"/>
                  <a:pt x="3408164" y="2641699"/>
                </a:cubicBezTo>
                <a:cubicBezTo>
                  <a:pt x="3413125" y="2641699"/>
                  <a:pt x="3415605" y="2641699"/>
                  <a:pt x="3415605" y="2641699"/>
                </a:cubicBezTo>
                <a:cubicBezTo>
                  <a:pt x="3415605" y="2636738"/>
                  <a:pt x="3416845" y="2635498"/>
                  <a:pt x="3419326" y="2637978"/>
                </a:cubicBezTo>
                <a:cubicBezTo>
                  <a:pt x="3421807" y="2640459"/>
                  <a:pt x="3425527" y="2641699"/>
                  <a:pt x="3430488" y="2641699"/>
                </a:cubicBezTo>
                <a:cubicBezTo>
                  <a:pt x="3440410" y="2646660"/>
                  <a:pt x="3447851" y="2651621"/>
                  <a:pt x="3452812" y="2656582"/>
                </a:cubicBezTo>
                <a:cubicBezTo>
                  <a:pt x="3457773" y="2656582"/>
                  <a:pt x="3462734" y="2656582"/>
                  <a:pt x="3467695" y="2656582"/>
                </a:cubicBezTo>
                <a:cubicBezTo>
                  <a:pt x="3472656" y="2656582"/>
                  <a:pt x="3477617" y="2656582"/>
                  <a:pt x="3482578" y="2656582"/>
                </a:cubicBezTo>
                <a:lnTo>
                  <a:pt x="3497461" y="2664023"/>
                </a:lnTo>
                <a:cubicBezTo>
                  <a:pt x="3497461" y="2664023"/>
                  <a:pt x="3492500" y="2665263"/>
                  <a:pt x="3482578" y="2667744"/>
                </a:cubicBezTo>
                <a:cubicBezTo>
                  <a:pt x="3472656" y="2670225"/>
                  <a:pt x="3465215" y="2668984"/>
                  <a:pt x="3460254" y="2664023"/>
                </a:cubicBezTo>
                <a:cubicBezTo>
                  <a:pt x="3450332" y="2659063"/>
                  <a:pt x="3440410" y="2656582"/>
                  <a:pt x="3430488" y="2656582"/>
                </a:cubicBezTo>
                <a:lnTo>
                  <a:pt x="3408164" y="2664023"/>
                </a:lnTo>
                <a:cubicBezTo>
                  <a:pt x="3398242" y="2668984"/>
                  <a:pt x="3393281" y="2668984"/>
                  <a:pt x="3393281" y="2664023"/>
                </a:cubicBezTo>
                <a:cubicBezTo>
                  <a:pt x="3393281" y="2659063"/>
                  <a:pt x="3390800" y="2656582"/>
                  <a:pt x="3385840" y="2656582"/>
                </a:cubicBezTo>
                <a:cubicBezTo>
                  <a:pt x="3385840" y="2661543"/>
                  <a:pt x="3390800" y="2668984"/>
                  <a:pt x="3400723" y="2678906"/>
                </a:cubicBezTo>
                <a:lnTo>
                  <a:pt x="3415605" y="2686348"/>
                </a:lnTo>
                <a:lnTo>
                  <a:pt x="3445371" y="2686348"/>
                </a:lnTo>
                <a:cubicBezTo>
                  <a:pt x="3445371" y="2681387"/>
                  <a:pt x="3445371" y="2678906"/>
                  <a:pt x="3445371" y="2678906"/>
                </a:cubicBezTo>
                <a:cubicBezTo>
                  <a:pt x="3455293" y="2678906"/>
                  <a:pt x="3470176" y="2686348"/>
                  <a:pt x="3490019" y="2701230"/>
                </a:cubicBezTo>
                <a:cubicBezTo>
                  <a:pt x="3504902" y="2706191"/>
                  <a:pt x="3512344" y="2707432"/>
                  <a:pt x="3512344" y="2704951"/>
                </a:cubicBezTo>
                <a:cubicBezTo>
                  <a:pt x="3512344" y="2702470"/>
                  <a:pt x="3517305" y="2701230"/>
                  <a:pt x="3527226" y="2701230"/>
                </a:cubicBezTo>
                <a:cubicBezTo>
                  <a:pt x="3537148" y="2701230"/>
                  <a:pt x="3547070" y="2703711"/>
                  <a:pt x="3556992" y="2708672"/>
                </a:cubicBezTo>
                <a:cubicBezTo>
                  <a:pt x="3561953" y="2708672"/>
                  <a:pt x="3566914" y="2708672"/>
                  <a:pt x="3571875" y="2708672"/>
                </a:cubicBezTo>
                <a:lnTo>
                  <a:pt x="3549551" y="2693789"/>
                </a:lnTo>
                <a:cubicBezTo>
                  <a:pt x="3534668" y="2693789"/>
                  <a:pt x="3529707" y="2692549"/>
                  <a:pt x="3534668" y="2690068"/>
                </a:cubicBezTo>
                <a:cubicBezTo>
                  <a:pt x="3539629" y="2687588"/>
                  <a:pt x="3544590" y="2687588"/>
                  <a:pt x="3549551" y="2690068"/>
                </a:cubicBezTo>
                <a:cubicBezTo>
                  <a:pt x="3554512" y="2692549"/>
                  <a:pt x="3556992" y="2691308"/>
                  <a:pt x="3556992" y="2686348"/>
                </a:cubicBezTo>
                <a:cubicBezTo>
                  <a:pt x="3556992" y="2681387"/>
                  <a:pt x="3559472" y="2678906"/>
                  <a:pt x="3564433" y="2678906"/>
                </a:cubicBezTo>
                <a:lnTo>
                  <a:pt x="3571875" y="2686348"/>
                </a:lnTo>
                <a:lnTo>
                  <a:pt x="3571875" y="2693789"/>
                </a:lnTo>
                <a:lnTo>
                  <a:pt x="3586758" y="2701230"/>
                </a:lnTo>
                <a:cubicBezTo>
                  <a:pt x="3586758" y="2706191"/>
                  <a:pt x="3587998" y="2708672"/>
                  <a:pt x="3590478" y="2708672"/>
                </a:cubicBezTo>
                <a:cubicBezTo>
                  <a:pt x="3592959" y="2708672"/>
                  <a:pt x="3594199" y="2708672"/>
                  <a:pt x="3594199" y="2708672"/>
                </a:cubicBezTo>
                <a:cubicBezTo>
                  <a:pt x="3594199" y="2708672"/>
                  <a:pt x="3595439" y="2709912"/>
                  <a:pt x="3597920" y="2712392"/>
                </a:cubicBezTo>
                <a:cubicBezTo>
                  <a:pt x="3600400" y="2714873"/>
                  <a:pt x="3601641" y="2716113"/>
                  <a:pt x="3601641" y="2716113"/>
                </a:cubicBezTo>
                <a:lnTo>
                  <a:pt x="3579316" y="2716113"/>
                </a:lnTo>
                <a:lnTo>
                  <a:pt x="3571875" y="2723555"/>
                </a:lnTo>
                <a:cubicBezTo>
                  <a:pt x="3571875" y="2728515"/>
                  <a:pt x="3571875" y="2730996"/>
                  <a:pt x="3571875" y="2730996"/>
                </a:cubicBezTo>
                <a:lnTo>
                  <a:pt x="3579316" y="2738437"/>
                </a:lnTo>
                <a:cubicBezTo>
                  <a:pt x="3584277" y="2738437"/>
                  <a:pt x="3591719" y="2740918"/>
                  <a:pt x="3601641" y="2745879"/>
                </a:cubicBezTo>
                <a:lnTo>
                  <a:pt x="3631406" y="2745879"/>
                </a:lnTo>
                <a:cubicBezTo>
                  <a:pt x="3631406" y="2740918"/>
                  <a:pt x="3628926" y="2738437"/>
                  <a:pt x="3623965" y="2738437"/>
                </a:cubicBezTo>
                <a:lnTo>
                  <a:pt x="3631406" y="2738437"/>
                </a:lnTo>
                <a:cubicBezTo>
                  <a:pt x="3641328" y="2743398"/>
                  <a:pt x="3641328" y="2748359"/>
                  <a:pt x="3631406" y="2753320"/>
                </a:cubicBezTo>
                <a:lnTo>
                  <a:pt x="3638848" y="2760762"/>
                </a:lnTo>
                <a:lnTo>
                  <a:pt x="3653022" y="2760053"/>
                </a:lnTo>
                <a:lnTo>
                  <a:pt x="3646289" y="2753320"/>
                </a:lnTo>
                <a:lnTo>
                  <a:pt x="3661172" y="2753320"/>
                </a:lnTo>
                <a:lnTo>
                  <a:pt x="3654514" y="2759979"/>
                </a:lnTo>
                <a:lnTo>
                  <a:pt x="3657451" y="2759831"/>
                </a:lnTo>
                <a:cubicBezTo>
                  <a:pt x="3662412" y="2759212"/>
                  <a:pt x="3666133" y="2758282"/>
                  <a:pt x="3668613" y="2757041"/>
                </a:cubicBezTo>
                <a:cubicBezTo>
                  <a:pt x="3673574" y="2754560"/>
                  <a:pt x="3678535" y="2755801"/>
                  <a:pt x="3683496" y="2760762"/>
                </a:cubicBezTo>
                <a:cubicBezTo>
                  <a:pt x="3688457" y="2765722"/>
                  <a:pt x="3693418" y="2768203"/>
                  <a:pt x="3698379" y="2768203"/>
                </a:cubicBezTo>
                <a:lnTo>
                  <a:pt x="3720703" y="2783086"/>
                </a:lnTo>
                <a:lnTo>
                  <a:pt x="3743027" y="2790527"/>
                </a:lnTo>
                <a:cubicBezTo>
                  <a:pt x="3757910" y="2790527"/>
                  <a:pt x="3770313" y="2791767"/>
                  <a:pt x="3780234" y="2794248"/>
                </a:cubicBezTo>
                <a:cubicBezTo>
                  <a:pt x="3790156" y="2796729"/>
                  <a:pt x="3797598" y="2797969"/>
                  <a:pt x="3802559" y="2797969"/>
                </a:cubicBezTo>
                <a:cubicBezTo>
                  <a:pt x="3807520" y="2802929"/>
                  <a:pt x="3807520" y="2807891"/>
                  <a:pt x="3802559" y="2812851"/>
                </a:cubicBezTo>
                <a:cubicBezTo>
                  <a:pt x="3802559" y="2812851"/>
                  <a:pt x="3800078" y="2811611"/>
                  <a:pt x="3795117" y="2809131"/>
                </a:cubicBezTo>
                <a:cubicBezTo>
                  <a:pt x="3790156" y="2806650"/>
                  <a:pt x="3785195" y="2805410"/>
                  <a:pt x="3780234" y="2805410"/>
                </a:cubicBezTo>
                <a:lnTo>
                  <a:pt x="3750469" y="2797969"/>
                </a:lnTo>
                <a:cubicBezTo>
                  <a:pt x="3740547" y="2788047"/>
                  <a:pt x="3718223" y="2783086"/>
                  <a:pt x="3683496" y="2783086"/>
                </a:cubicBezTo>
                <a:cubicBezTo>
                  <a:pt x="3678535" y="2783086"/>
                  <a:pt x="3673574" y="2781846"/>
                  <a:pt x="3668613" y="2779365"/>
                </a:cubicBezTo>
                <a:cubicBezTo>
                  <a:pt x="3663652" y="2776884"/>
                  <a:pt x="3661172" y="2775644"/>
                  <a:pt x="3661172" y="2775644"/>
                </a:cubicBezTo>
                <a:cubicBezTo>
                  <a:pt x="3661172" y="2775644"/>
                  <a:pt x="3650010" y="2773164"/>
                  <a:pt x="3627685" y="2768203"/>
                </a:cubicBezTo>
                <a:cubicBezTo>
                  <a:pt x="3605361" y="2763242"/>
                  <a:pt x="3583037" y="2758281"/>
                  <a:pt x="3560713" y="2753320"/>
                </a:cubicBezTo>
                <a:cubicBezTo>
                  <a:pt x="3538389" y="2748359"/>
                  <a:pt x="3524746" y="2743398"/>
                  <a:pt x="3519785" y="2738437"/>
                </a:cubicBezTo>
                <a:cubicBezTo>
                  <a:pt x="3504902" y="2733477"/>
                  <a:pt x="3494980" y="2730996"/>
                  <a:pt x="3490019" y="2730996"/>
                </a:cubicBezTo>
                <a:cubicBezTo>
                  <a:pt x="3485058" y="2730996"/>
                  <a:pt x="3480098" y="2728515"/>
                  <a:pt x="3475137" y="2723555"/>
                </a:cubicBezTo>
                <a:lnTo>
                  <a:pt x="3452812" y="2716113"/>
                </a:lnTo>
                <a:cubicBezTo>
                  <a:pt x="3447851" y="2716113"/>
                  <a:pt x="3441650" y="2714873"/>
                  <a:pt x="3434209" y="2712392"/>
                </a:cubicBezTo>
                <a:cubicBezTo>
                  <a:pt x="3426767" y="2709912"/>
                  <a:pt x="3418086" y="2707432"/>
                  <a:pt x="3408164" y="2704951"/>
                </a:cubicBezTo>
                <a:cubicBezTo>
                  <a:pt x="3398242" y="2702470"/>
                  <a:pt x="3387080" y="2698750"/>
                  <a:pt x="3374678" y="2693789"/>
                </a:cubicBezTo>
                <a:cubicBezTo>
                  <a:pt x="3362275" y="2688828"/>
                  <a:pt x="3352353" y="2685108"/>
                  <a:pt x="3344912" y="2682627"/>
                </a:cubicBezTo>
                <a:cubicBezTo>
                  <a:pt x="3337471" y="2680146"/>
                  <a:pt x="3331270" y="2677666"/>
                  <a:pt x="3326308" y="2675185"/>
                </a:cubicBezTo>
                <a:cubicBezTo>
                  <a:pt x="3321348" y="2672705"/>
                  <a:pt x="3316386" y="2670225"/>
                  <a:pt x="3311426" y="2667744"/>
                </a:cubicBezTo>
                <a:cubicBezTo>
                  <a:pt x="3306465" y="2665263"/>
                  <a:pt x="3299024" y="2664023"/>
                  <a:pt x="3289101" y="2664023"/>
                </a:cubicBezTo>
                <a:cubicBezTo>
                  <a:pt x="3274219" y="2659063"/>
                  <a:pt x="3264297" y="2655342"/>
                  <a:pt x="3259336" y="2652861"/>
                </a:cubicBezTo>
                <a:cubicBezTo>
                  <a:pt x="3254375" y="2650381"/>
                  <a:pt x="3249414" y="2649141"/>
                  <a:pt x="3244453" y="2649141"/>
                </a:cubicBezTo>
                <a:cubicBezTo>
                  <a:pt x="3224609" y="2644180"/>
                  <a:pt x="3207246" y="2640459"/>
                  <a:pt x="3192363" y="2637978"/>
                </a:cubicBezTo>
                <a:cubicBezTo>
                  <a:pt x="3177480" y="2635498"/>
                  <a:pt x="3167558" y="2631777"/>
                  <a:pt x="3162598" y="2626816"/>
                </a:cubicBezTo>
                <a:cubicBezTo>
                  <a:pt x="3157637" y="2616894"/>
                  <a:pt x="3140273" y="2609453"/>
                  <a:pt x="3110508" y="2604492"/>
                </a:cubicBezTo>
                <a:cubicBezTo>
                  <a:pt x="3105547" y="2604492"/>
                  <a:pt x="3103066" y="2602011"/>
                  <a:pt x="3103066" y="2597051"/>
                </a:cubicBezTo>
                <a:cubicBezTo>
                  <a:pt x="3098106" y="2597051"/>
                  <a:pt x="3093144" y="2595811"/>
                  <a:pt x="3088183" y="2593330"/>
                </a:cubicBezTo>
                <a:cubicBezTo>
                  <a:pt x="3083223" y="2590849"/>
                  <a:pt x="3078261" y="2589609"/>
                  <a:pt x="3073301" y="2589609"/>
                </a:cubicBezTo>
                <a:cubicBezTo>
                  <a:pt x="3053457" y="2584649"/>
                  <a:pt x="3033613" y="2579687"/>
                  <a:pt x="3013769" y="2574726"/>
                </a:cubicBezTo>
                <a:cubicBezTo>
                  <a:pt x="2993926" y="2569766"/>
                  <a:pt x="2972842" y="2563564"/>
                  <a:pt x="2950517" y="2556123"/>
                </a:cubicBezTo>
                <a:cubicBezTo>
                  <a:pt x="2928193" y="2548682"/>
                  <a:pt x="2912070" y="2542480"/>
                  <a:pt x="2902148" y="2537519"/>
                </a:cubicBezTo>
                <a:cubicBezTo>
                  <a:pt x="2892226" y="2532559"/>
                  <a:pt x="2884785" y="2530078"/>
                  <a:pt x="2879824" y="2530078"/>
                </a:cubicBezTo>
                <a:lnTo>
                  <a:pt x="2850058" y="2522637"/>
                </a:lnTo>
                <a:cubicBezTo>
                  <a:pt x="2835176" y="2517676"/>
                  <a:pt x="2825254" y="2515195"/>
                  <a:pt x="2820293" y="2515195"/>
                </a:cubicBezTo>
                <a:cubicBezTo>
                  <a:pt x="2815332" y="2515195"/>
                  <a:pt x="2800449" y="2510234"/>
                  <a:pt x="2775644" y="2500312"/>
                </a:cubicBezTo>
                <a:cubicBezTo>
                  <a:pt x="2765722" y="2500312"/>
                  <a:pt x="2755801" y="2497832"/>
                  <a:pt x="2745879" y="2492871"/>
                </a:cubicBezTo>
                <a:cubicBezTo>
                  <a:pt x="2735957" y="2487910"/>
                  <a:pt x="2728515" y="2485430"/>
                  <a:pt x="2723555" y="2485430"/>
                </a:cubicBezTo>
                <a:cubicBezTo>
                  <a:pt x="2708672" y="2480469"/>
                  <a:pt x="2696270" y="2475508"/>
                  <a:pt x="2686348" y="2470547"/>
                </a:cubicBezTo>
                <a:cubicBezTo>
                  <a:pt x="2676425" y="2465586"/>
                  <a:pt x="2660303" y="2460625"/>
                  <a:pt x="2637978" y="2455664"/>
                </a:cubicBezTo>
                <a:cubicBezTo>
                  <a:pt x="2615654" y="2450703"/>
                  <a:pt x="2597051" y="2443262"/>
                  <a:pt x="2582168" y="2433340"/>
                </a:cubicBezTo>
                <a:lnTo>
                  <a:pt x="2559844" y="2425898"/>
                </a:lnTo>
                <a:lnTo>
                  <a:pt x="2559844" y="2418457"/>
                </a:lnTo>
                <a:cubicBezTo>
                  <a:pt x="2559844" y="2413496"/>
                  <a:pt x="2549922" y="2411016"/>
                  <a:pt x="2530078" y="2411016"/>
                </a:cubicBezTo>
                <a:cubicBezTo>
                  <a:pt x="2525117" y="2411016"/>
                  <a:pt x="2520156" y="2411016"/>
                  <a:pt x="2515195" y="2411016"/>
                </a:cubicBezTo>
                <a:cubicBezTo>
                  <a:pt x="2510234" y="2411016"/>
                  <a:pt x="2502793" y="2411016"/>
                  <a:pt x="2492871" y="2411016"/>
                </a:cubicBezTo>
                <a:cubicBezTo>
                  <a:pt x="2477988" y="2406055"/>
                  <a:pt x="2468066" y="2402334"/>
                  <a:pt x="2463105" y="2399853"/>
                </a:cubicBezTo>
                <a:cubicBezTo>
                  <a:pt x="2458145" y="2397373"/>
                  <a:pt x="2455664" y="2393652"/>
                  <a:pt x="2455664" y="2388691"/>
                </a:cubicBezTo>
                <a:close/>
                <a:moveTo>
                  <a:pt x="2409953" y="2372746"/>
                </a:moveTo>
                <a:lnTo>
                  <a:pt x="2418457" y="2373809"/>
                </a:lnTo>
                <a:cubicBezTo>
                  <a:pt x="2418457" y="2373809"/>
                  <a:pt x="2415976" y="2373809"/>
                  <a:pt x="2411016" y="2373809"/>
                </a:cubicBezTo>
                <a:close/>
                <a:moveTo>
                  <a:pt x="5610820" y="2366367"/>
                </a:moveTo>
                <a:cubicBezTo>
                  <a:pt x="5610820" y="2371328"/>
                  <a:pt x="5610820" y="2373809"/>
                  <a:pt x="5610820" y="2373809"/>
                </a:cubicBezTo>
                <a:cubicBezTo>
                  <a:pt x="5610820" y="2378769"/>
                  <a:pt x="5610820" y="2381250"/>
                  <a:pt x="5610820" y="2381250"/>
                </a:cubicBezTo>
                <a:cubicBezTo>
                  <a:pt x="5615781" y="2381250"/>
                  <a:pt x="5618261" y="2381250"/>
                  <a:pt x="5618261" y="2381250"/>
                </a:cubicBezTo>
                <a:cubicBezTo>
                  <a:pt x="5618261" y="2381250"/>
                  <a:pt x="5618261" y="2378769"/>
                  <a:pt x="5618261" y="2373809"/>
                </a:cubicBezTo>
                <a:close/>
                <a:moveTo>
                  <a:pt x="5558730" y="2366367"/>
                </a:moveTo>
                <a:cubicBezTo>
                  <a:pt x="5558730" y="2366367"/>
                  <a:pt x="5558730" y="2368848"/>
                  <a:pt x="5558730" y="2373809"/>
                </a:cubicBezTo>
                <a:cubicBezTo>
                  <a:pt x="5563692" y="2378769"/>
                  <a:pt x="5558730" y="2381250"/>
                  <a:pt x="5543847" y="2381250"/>
                </a:cubicBezTo>
                <a:cubicBezTo>
                  <a:pt x="5538886" y="2381250"/>
                  <a:pt x="5536406" y="2382490"/>
                  <a:pt x="5536406" y="2384971"/>
                </a:cubicBezTo>
                <a:cubicBezTo>
                  <a:pt x="5536406" y="2387451"/>
                  <a:pt x="5532685" y="2388691"/>
                  <a:pt x="5525244" y="2388691"/>
                </a:cubicBezTo>
                <a:cubicBezTo>
                  <a:pt x="5517802" y="2388691"/>
                  <a:pt x="5514082" y="2387451"/>
                  <a:pt x="5514082" y="2384971"/>
                </a:cubicBezTo>
                <a:cubicBezTo>
                  <a:pt x="5514082" y="2382490"/>
                  <a:pt x="5510361" y="2381250"/>
                  <a:pt x="5502920" y="2381250"/>
                </a:cubicBezTo>
                <a:cubicBezTo>
                  <a:pt x="5495478" y="2381250"/>
                  <a:pt x="5491758" y="2378769"/>
                  <a:pt x="5491758" y="2373809"/>
                </a:cubicBezTo>
                <a:lnTo>
                  <a:pt x="5491758" y="2381250"/>
                </a:lnTo>
                <a:cubicBezTo>
                  <a:pt x="5491758" y="2386211"/>
                  <a:pt x="5494238" y="2388691"/>
                  <a:pt x="5499199" y="2388691"/>
                </a:cubicBezTo>
                <a:cubicBezTo>
                  <a:pt x="5509120" y="2393652"/>
                  <a:pt x="5517802" y="2396133"/>
                  <a:pt x="5525244" y="2396133"/>
                </a:cubicBezTo>
                <a:cubicBezTo>
                  <a:pt x="5532685" y="2396133"/>
                  <a:pt x="5537647" y="2394893"/>
                  <a:pt x="5540127" y="2392412"/>
                </a:cubicBezTo>
                <a:cubicBezTo>
                  <a:pt x="5542607" y="2389931"/>
                  <a:pt x="5546327" y="2388691"/>
                  <a:pt x="5551289" y="2388691"/>
                </a:cubicBezTo>
                <a:cubicBezTo>
                  <a:pt x="5571133" y="2388691"/>
                  <a:pt x="5576093" y="2383731"/>
                  <a:pt x="5566172" y="2373809"/>
                </a:cubicBezTo>
                <a:cubicBezTo>
                  <a:pt x="5561210" y="2368848"/>
                  <a:pt x="5558730" y="2366367"/>
                  <a:pt x="5558730" y="2366367"/>
                </a:cubicBezTo>
                <a:close/>
                <a:moveTo>
                  <a:pt x="5514082" y="2366367"/>
                </a:moveTo>
                <a:lnTo>
                  <a:pt x="5506640" y="2373809"/>
                </a:lnTo>
                <a:cubicBezTo>
                  <a:pt x="5506640" y="2373809"/>
                  <a:pt x="5509120" y="2373809"/>
                  <a:pt x="5514082" y="2373809"/>
                </a:cubicBezTo>
                <a:cubicBezTo>
                  <a:pt x="5519043" y="2373809"/>
                  <a:pt x="5521523" y="2373809"/>
                  <a:pt x="5521523" y="2373809"/>
                </a:cubicBezTo>
                <a:close/>
                <a:moveTo>
                  <a:pt x="3058418" y="2366367"/>
                </a:moveTo>
                <a:cubicBezTo>
                  <a:pt x="3058418" y="2366367"/>
                  <a:pt x="3060899" y="2368848"/>
                  <a:pt x="3065859" y="2373809"/>
                </a:cubicBezTo>
                <a:lnTo>
                  <a:pt x="3080742" y="2366367"/>
                </a:lnTo>
                <a:close/>
                <a:moveTo>
                  <a:pt x="2195215" y="2366367"/>
                </a:moveTo>
                <a:lnTo>
                  <a:pt x="2262187" y="2381250"/>
                </a:lnTo>
                <a:lnTo>
                  <a:pt x="2247305" y="2381250"/>
                </a:lnTo>
                <a:cubicBezTo>
                  <a:pt x="2237383" y="2376289"/>
                  <a:pt x="2229941" y="2373809"/>
                  <a:pt x="2224980" y="2373809"/>
                </a:cubicBezTo>
                <a:close/>
                <a:moveTo>
                  <a:pt x="5642446" y="2361716"/>
                </a:moveTo>
                <a:cubicBezTo>
                  <a:pt x="5641206" y="2361096"/>
                  <a:pt x="5640586" y="2361406"/>
                  <a:pt x="5640586" y="2362646"/>
                </a:cubicBezTo>
                <a:cubicBezTo>
                  <a:pt x="5640586" y="2365127"/>
                  <a:pt x="5640586" y="2368848"/>
                  <a:pt x="5640586" y="2373809"/>
                </a:cubicBezTo>
                <a:cubicBezTo>
                  <a:pt x="5645547" y="2378769"/>
                  <a:pt x="5648027" y="2378769"/>
                  <a:pt x="5648027" y="2373809"/>
                </a:cubicBezTo>
                <a:lnTo>
                  <a:pt x="5648027" y="2366367"/>
                </a:lnTo>
                <a:cubicBezTo>
                  <a:pt x="5645546" y="2363887"/>
                  <a:pt x="5643686" y="2362337"/>
                  <a:pt x="5642446" y="2361716"/>
                </a:cubicBezTo>
                <a:close/>
                <a:moveTo>
                  <a:pt x="5588496" y="2358926"/>
                </a:moveTo>
                <a:lnTo>
                  <a:pt x="5588496" y="2366367"/>
                </a:lnTo>
                <a:cubicBezTo>
                  <a:pt x="5593457" y="2366367"/>
                  <a:pt x="5595937" y="2365127"/>
                  <a:pt x="5595937" y="2362646"/>
                </a:cubicBezTo>
                <a:cubicBezTo>
                  <a:pt x="5595937" y="2360166"/>
                  <a:pt x="5593457" y="2358926"/>
                  <a:pt x="5588496" y="2358926"/>
                </a:cubicBezTo>
                <a:close/>
                <a:moveTo>
                  <a:pt x="2455664" y="2358926"/>
                </a:moveTo>
                <a:cubicBezTo>
                  <a:pt x="2460625" y="2358926"/>
                  <a:pt x="2463105" y="2358926"/>
                  <a:pt x="2463105" y="2358926"/>
                </a:cubicBezTo>
                <a:lnTo>
                  <a:pt x="2477988" y="2366367"/>
                </a:lnTo>
                <a:close/>
                <a:moveTo>
                  <a:pt x="1986855" y="2358926"/>
                </a:moveTo>
                <a:cubicBezTo>
                  <a:pt x="1996777" y="2358926"/>
                  <a:pt x="2004219" y="2358926"/>
                  <a:pt x="2009180" y="2358926"/>
                </a:cubicBezTo>
                <a:cubicBezTo>
                  <a:pt x="2014141" y="2358926"/>
                  <a:pt x="2019102" y="2361406"/>
                  <a:pt x="2024062" y="2366367"/>
                </a:cubicBezTo>
                <a:cubicBezTo>
                  <a:pt x="2029023" y="2366367"/>
                  <a:pt x="2032744" y="2367607"/>
                  <a:pt x="2035225" y="2370088"/>
                </a:cubicBezTo>
                <a:cubicBezTo>
                  <a:pt x="2037705" y="2372568"/>
                  <a:pt x="2040186" y="2373809"/>
                  <a:pt x="2042666" y="2373809"/>
                </a:cubicBezTo>
                <a:cubicBezTo>
                  <a:pt x="2045147" y="2373809"/>
                  <a:pt x="2047627" y="2373809"/>
                  <a:pt x="2050107" y="2373809"/>
                </a:cubicBezTo>
                <a:cubicBezTo>
                  <a:pt x="2052588" y="2373809"/>
                  <a:pt x="2056309" y="2376289"/>
                  <a:pt x="2061270" y="2381250"/>
                </a:cubicBezTo>
                <a:cubicBezTo>
                  <a:pt x="2071192" y="2386211"/>
                  <a:pt x="2083594" y="2389931"/>
                  <a:pt x="2098476" y="2392412"/>
                </a:cubicBezTo>
                <a:cubicBezTo>
                  <a:pt x="2113360" y="2394893"/>
                  <a:pt x="2123281" y="2396133"/>
                  <a:pt x="2128242" y="2396133"/>
                </a:cubicBezTo>
                <a:lnTo>
                  <a:pt x="2165449" y="2403574"/>
                </a:lnTo>
                <a:lnTo>
                  <a:pt x="2195215" y="2411016"/>
                </a:lnTo>
                <a:lnTo>
                  <a:pt x="2195215" y="2418457"/>
                </a:lnTo>
                <a:cubicBezTo>
                  <a:pt x="2205137" y="2423418"/>
                  <a:pt x="2212578" y="2428379"/>
                  <a:pt x="2217539" y="2433340"/>
                </a:cubicBezTo>
                <a:cubicBezTo>
                  <a:pt x="2222500" y="2438301"/>
                  <a:pt x="2232422" y="2443262"/>
                  <a:pt x="2247305" y="2448223"/>
                </a:cubicBezTo>
                <a:cubicBezTo>
                  <a:pt x="2262187" y="2453183"/>
                  <a:pt x="2270869" y="2458145"/>
                  <a:pt x="2273350" y="2463105"/>
                </a:cubicBezTo>
                <a:cubicBezTo>
                  <a:pt x="2275830" y="2468066"/>
                  <a:pt x="2278310" y="2470547"/>
                  <a:pt x="2280791" y="2470547"/>
                </a:cubicBezTo>
                <a:cubicBezTo>
                  <a:pt x="2283272" y="2470547"/>
                  <a:pt x="2288232" y="2471787"/>
                  <a:pt x="2295674" y="2474267"/>
                </a:cubicBezTo>
                <a:cubicBezTo>
                  <a:pt x="2303115" y="2476748"/>
                  <a:pt x="2306836" y="2477988"/>
                  <a:pt x="2306836" y="2477988"/>
                </a:cubicBezTo>
                <a:lnTo>
                  <a:pt x="2306836" y="2485430"/>
                </a:lnTo>
                <a:cubicBezTo>
                  <a:pt x="2306836" y="2485430"/>
                  <a:pt x="2301875" y="2482949"/>
                  <a:pt x="2291953" y="2477988"/>
                </a:cubicBezTo>
                <a:cubicBezTo>
                  <a:pt x="2286992" y="2477988"/>
                  <a:pt x="2279551" y="2476748"/>
                  <a:pt x="2269629" y="2474267"/>
                </a:cubicBezTo>
                <a:cubicBezTo>
                  <a:pt x="2259707" y="2471787"/>
                  <a:pt x="2254746" y="2469307"/>
                  <a:pt x="2254746" y="2466826"/>
                </a:cubicBezTo>
                <a:cubicBezTo>
                  <a:pt x="2254746" y="2464345"/>
                  <a:pt x="2252265" y="2463105"/>
                  <a:pt x="2247305" y="2463105"/>
                </a:cubicBezTo>
                <a:cubicBezTo>
                  <a:pt x="2242344" y="2463105"/>
                  <a:pt x="2238623" y="2461865"/>
                  <a:pt x="2236142" y="2459385"/>
                </a:cubicBezTo>
                <a:cubicBezTo>
                  <a:pt x="2233662" y="2456904"/>
                  <a:pt x="2232422" y="2455664"/>
                  <a:pt x="2232422" y="2455664"/>
                </a:cubicBezTo>
                <a:lnTo>
                  <a:pt x="2210098" y="2440781"/>
                </a:lnTo>
                <a:lnTo>
                  <a:pt x="2202656" y="2433340"/>
                </a:lnTo>
                <a:cubicBezTo>
                  <a:pt x="2192734" y="2428379"/>
                  <a:pt x="2187774" y="2427138"/>
                  <a:pt x="2187774" y="2429619"/>
                </a:cubicBezTo>
                <a:cubicBezTo>
                  <a:pt x="2187774" y="2432100"/>
                  <a:pt x="2184053" y="2433340"/>
                  <a:pt x="2176611" y="2433340"/>
                </a:cubicBezTo>
                <a:cubicBezTo>
                  <a:pt x="2169170" y="2433340"/>
                  <a:pt x="2165449" y="2433340"/>
                  <a:pt x="2165449" y="2433340"/>
                </a:cubicBezTo>
                <a:cubicBezTo>
                  <a:pt x="2150566" y="2428379"/>
                  <a:pt x="2138164" y="2423418"/>
                  <a:pt x="2128242" y="2418457"/>
                </a:cubicBezTo>
                <a:cubicBezTo>
                  <a:pt x="2118320" y="2408535"/>
                  <a:pt x="2110879" y="2403574"/>
                  <a:pt x="2105918" y="2403574"/>
                </a:cubicBezTo>
                <a:lnTo>
                  <a:pt x="2091035" y="2396133"/>
                </a:lnTo>
                <a:cubicBezTo>
                  <a:pt x="2086075" y="2396133"/>
                  <a:pt x="2081113" y="2396133"/>
                  <a:pt x="2076152" y="2396133"/>
                </a:cubicBezTo>
                <a:lnTo>
                  <a:pt x="2076152" y="2403574"/>
                </a:lnTo>
                <a:cubicBezTo>
                  <a:pt x="2066230" y="2398613"/>
                  <a:pt x="2058789" y="2394893"/>
                  <a:pt x="2053828" y="2392412"/>
                </a:cubicBezTo>
                <a:cubicBezTo>
                  <a:pt x="2048867" y="2389931"/>
                  <a:pt x="2046387" y="2387451"/>
                  <a:pt x="2046387" y="2384971"/>
                </a:cubicBezTo>
                <a:cubicBezTo>
                  <a:pt x="2046387" y="2382490"/>
                  <a:pt x="2041426" y="2380010"/>
                  <a:pt x="2031504" y="2377529"/>
                </a:cubicBezTo>
                <a:cubicBezTo>
                  <a:pt x="2021582" y="2375049"/>
                  <a:pt x="2006699" y="2373809"/>
                  <a:pt x="1986855" y="2373809"/>
                </a:cubicBezTo>
                <a:cubicBezTo>
                  <a:pt x="1986855" y="2373809"/>
                  <a:pt x="1986855" y="2372568"/>
                  <a:pt x="1986855" y="2370088"/>
                </a:cubicBezTo>
                <a:cubicBezTo>
                  <a:pt x="1986855" y="2367607"/>
                  <a:pt x="1989336" y="2366367"/>
                  <a:pt x="1994297" y="2366367"/>
                </a:cubicBezTo>
                <a:close/>
                <a:moveTo>
                  <a:pt x="5528965" y="2355205"/>
                </a:moveTo>
                <a:cubicBezTo>
                  <a:pt x="5526484" y="2355206"/>
                  <a:pt x="5524004" y="2356446"/>
                  <a:pt x="5521523" y="2358926"/>
                </a:cubicBezTo>
                <a:lnTo>
                  <a:pt x="5514082" y="2358926"/>
                </a:lnTo>
                <a:cubicBezTo>
                  <a:pt x="5514082" y="2358926"/>
                  <a:pt x="5521523" y="2361406"/>
                  <a:pt x="5536406" y="2366367"/>
                </a:cubicBezTo>
                <a:lnTo>
                  <a:pt x="5551289" y="2358926"/>
                </a:lnTo>
                <a:lnTo>
                  <a:pt x="5536406" y="2358926"/>
                </a:lnTo>
                <a:cubicBezTo>
                  <a:pt x="5533925" y="2356446"/>
                  <a:pt x="5531445" y="2355206"/>
                  <a:pt x="5528965" y="2355205"/>
                </a:cubicBezTo>
                <a:close/>
                <a:moveTo>
                  <a:pt x="5718720" y="2351484"/>
                </a:moveTo>
                <a:cubicBezTo>
                  <a:pt x="5716240" y="2351484"/>
                  <a:pt x="5715000" y="2353965"/>
                  <a:pt x="5715000" y="2358926"/>
                </a:cubicBezTo>
                <a:lnTo>
                  <a:pt x="5715000" y="2366367"/>
                </a:lnTo>
                <a:cubicBezTo>
                  <a:pt x="5710038" y="2366367"/>
                  <a:pt x="5707558" y="2363886"/>
                  <a:pt x="5707558" y="2358926"/>
                </a:cubicBezTo>
                <a:lnTo>
                  <a:pt x="5685234" y="2358926"/>
                </a:lnTo>
                <a:lnTo>
                  <a:pt x="5692676" y="2366367"/>
                </a:lnTo>
                <a:cubicBezTo>
                  <a:pt x="5697637" y="2371328"/>
                  <a:pt x="5700117" y="2371328"/>
                  <a:pt x="5700117" y="2366367"/>
                </a:cubicBezTo>
                <a:cubicBezTo>
                  <a:pt x="5700117" y="2366367"/>
                  <a:pt x="5702597" y="2367607"/>
                  <a:pt x="5707558" y="2370088"/>
                </a:cubicBezTo>
                <a:cubicBezTo>
                  <a:pt x="5712520" y="2372568"/>
                  <a:pt x="5716240" y="2373809"/>
                  <a:pt x="5718720" y="2373809"/>
                </a:cubicBezTo>
                <a:cubicBezTo>
                  <a:pt x="5721201" y="2373809"/>
                  <a:pt x="5724921" y="2375049"/>
                  <a:pt x="5729883" y="2377529"/>
                </a:cubicBezTo>
                <a:cubicBezTo>
                  <a:pt x="5734844" y="2380010"/>
                  <a:pt x="5737324" y="2381250"/>
                  <a:pt x="5737324" y="2381250"/>
                </a:cubicBezTo>
                <a:lnTo>
                  <a:pt x="5752207" y="2381250"/>
                </a:lnTo>
                <a:lnTo>
                  <a:pt x="5737324" y="2373809"/>
                </a:lnTo>
                <a:cubicBezTo>
                  <a:pt x="5737324" y="2368848"/>
                  <a:pt x="5736083" y="2365127"/>
                  <a:pt x="5733603" y="2362646"/>
                </a:cubicBezTo>
                <a:cubicBezTo>
                  <a:pt x="5731123" y="2360166"/>
                  <a:pt x="5727402" y="2358926"/>
                  <a:pt x="5722441" y="2358926"/>
                </a:cubicBezTo>
                <a:cubicBezTo>
                  <a:pt x="5722441" y="2353965"/>
                  <a:pt x="5721201" y="2351484"/>
                  <a:pt x="5718720" y="2351484"/>
                </a:cubicBezTo>
                <a:close/>
                <a:moveTo>
                  <a:pt x="5558730" y="2351484"/>
                </a:moveTo>
                <a:lnTo>
                  <a:pt x="5566172" y="2358926"/>
                </a:lnTo>
                <a:lnTo>
                  <a:pt x="5573613" y="2351484"/>
                </a:lnTo>
                <a:close/>
                <a:moveTo>
                  <a:pt x="3065859" y="2351484"/>
                </a:moveTo>
                <a:lnTo>
                  <a:pt x="3073301" y="2358926"/>
                </a:lnTo>
                <a:cubicBezTo>
                  <a:pt x="3085703" y="2361406"/>
                  <a:pt x="3094385" y="2363267"/>
                  <a:pt x="3099346" y="2364507"/>
                </a:cubicBezTo>
                <a:lnTo>
                  <a:pt x="3102553" y="2365469"/>
                </a:lnTo>
                <a:lnTo>
                  <a:pt x="3099346" y="2359856"/>
                </a:lnTo>
                <a:cubicBezTo>
                  <a:pt x="3096865" y="2357996"/>
                  <a:pt x="3093145" y="2356446"/>
                  <a:pt x="3088183" y="2355205"/>
                </a:cubicBezTo>
                <a:cubicBezTo>
                  <a:pt x="3078261" y="2352724"/>
                  <a:pt x="3070820" y="2351484"/>
                  <a:pt x="3065859" y="2351484"/>
                </a:cubicBezTo>
                <a:close/>
                <a:moveTo>
                  <a:pt x="2113360" y="2351484"/>
                </a:moveTo>
                <a:cubicBezTo>
                  <a:pt x="2113360" y="2351484"/>
                  <a:pt x="2115840" y="2351484"/>
                  <a:pt x="2120801" y="2351484"/>
                </a:cubicBezTo>
                <a:lnTo>
                  <a:pt x="2120801" y="2358926"/>
                </a:lnTo>
                <a:cubicBezTo>
                  <a:pt x="2120801" y="2358926"/>
                  <a:pt x="2118320" y="2356445"/>
                  <a:pt x="2113360" y="2351484"/>
                </a:cubicBezTo>
                <a:close/>
                <a:moveTo>
                  <a:pt x="5960566" y="2344043"/>
                </a:moveTo>
                <a:cubicBezTo>
                  <a:pt x="5965527" y="2344043"/>
                  <a:pt x="5970488" y="2346524"/>
                  <a:pt x="5975449" y="2351484"/>
                </a:cubicBezTo>
                <a:cubicBezTo>
                  <a:pt x="5970488" y="2351484"/>
                  <a:pt x="5965527" y="2351484"/>
                  <a:pt x="5960566" y="2351484"/>
                </a:cubicBezTo>
                <a:close/>
                <a:moveTo>
                  <a:pt x="2143125" y="2344043"/>
                </a:moveTo>
                <a:cubicBezTo>
                  <a:pt x="2148086" y="2344043"/>
                  <a:pt x="2153047" y="2346524"/>
                  <a:pt x="2158008" y="2351484"/>
                </a:cubicBezTo>
                <a:lnTo>
                  <a:pt x="2150566" y="2351484"/>
                </a:lnTo>
                <a:close/>
                <a:moveTo>
                  <a:pt x="5729883" y="2336601"/>
                </a:moveTo>
                <a:lnTo>
                  <a:pt x="5729883" y="2344043"/>
                </a:lnTo>
                <a:cubicBezTo>
                  <a:pt x="5734844" y="2344043"/>
                  <a:pt x="5739804" y="2344043"/>
                  <a:pt x="5744765" y="2344043"/>
                </a:cubicBezTo>
                <a:cubicBezTo>
                  <a:pt x="5739804" y="2339082"/>
                  <a:pt x="5734844" y="2336601"/>
                  <a:pt x="5729883" y="2336601"/>
                </a:cubicBezTo>
                <a:close/>
                <a:moveTo>
                  <a:pt x="3170039" y="2336601"/>
                </a:moveTo>
                <a:cubicBezTo>
                  <a:pt x="3170039" y="2336601"/>
                  <a:pt x="3167558" y="2339082"/>
                  <a:pt x="3162598" y="2344043"/>
                </a:cubicBezTo>
                <a:cubicBezTo>
                  <a:pt x="3162598" y="2344043"/>
                  <a:pt x="3163838" y="2345283"/>
                  <a:pt x="3166318" y="2347764"/>
                </a:cubicBezTo>
                <a:cubicBezTo>
                  <a:pt x="3168799" y="2350244"/>
                  <a:pt x="3170039" y="2351484"/>
                  <a:pt x="3170039" y="2351484"/>
                </a:cubicBezTo>
                <a:cubicBezTo>
                  <a:pt x="3184922" y="2356445"/>
                  <a:pt x="3192363" y="2356445"/>
                  <a:pt x="3192363" y="2351484"/>
                </a:cubicBezTo>
                <a:cubicBezTo>
                  <a:pt x="3192363" y="2346524"/>
                  <a:pt x="3189883" y="2344043"/>
                  <a:pt x="3184922" y="2344043"/>
                </a:cubicBezTo>
                <a:lnTo>
                  <a:pt x="3177480" y="2344043"/>
                </a:lnTo>
                <a:close/>
                <a:moveTo>
                  <a:pt x="5640586" y="2329160"/>
                </a:moveTo>
                <a:cubicBezTo>
                  <a:pt x="5640586" y="2329160"/>
                  <a:pt x="5643066" y="2329160"/>
                  <a:pt x="5648027" y="2329160"/>
                </a:cubicBezTo>
                <a:lnTo>
                  <a:pt x="5646836" y="2333327"/>
                </a:lnTo>
                <a:close/>
                <a:moveTo>
                  <a:pt x="3110508" y="2329160"/>
                </a:moveTo>
                <a:lnTo>
                  <a:pt x="3125391" y="2336601"/>
                </a:lnTo>
                <a:lnTo>
                  <a:pt x="3117949" y="2329160"/>
                </a:lnTo>
                <a:cubicBezTo>
                  <a:pt x="3112988" y="2329160"/>
                  <a:pt x="3110508" y="2329160"/>
                  <a:pt x="3110508" y="2329160"/>
                </a:cubicBezTo>
                <a:close/>
                <a:moveTo>
                  <a:pt x="2403574" y="2323470"/>
                </a:moveTo>
                <a:lnTo>
                  <a:pt x="2414736" y="2325439"/>
                </a:lnTo>
                <a:cubicBezTo>
                  <a:pt x="2427138" y="2327920"/>
                  <a:pt x="2434580" y="2329160"/>
                  <a:pt x="2437060" y="2329160"/>
                </a:cubicBezTo>
                <a:cubicBezTo>
                  <a:pt x="2439541" y="2329160"/>
                  <a:pt x="2443262" y="2330400"/>
                  <a:pt x="2448223" y="2332881"/>
                </a:cubicBezTo>
                <a:cubicBezTo>
                  <a:pt x="2453183" y="2335361"/>
                  <a:pt x="2460625" y="2336601"/>
                  <a:pt x="2470547" y="2336601"/>
                </a:cubicBezTo>
                <a:cubicBezTo>
                  <a:pt x="2500312" y="2341562"/>
                  <a:pt x="2527598" y="2349004"/>
                  <a:pt x="2552402" y="2358926"/>
                </a:cubicBezTo>
                <a:lnTo>
                  <a:pt x="2589609" y="2366367"/>
                </a:lnTo>
                <a:lnTo>
                  <a:pt x="2634258" y="2373809"/>
                </a:lnTo>
                <a:lnTo>
                  <a:pt x="2641699" y="2373809"/>
                </a:lnTo>
                <a:cubicBezTo>
                  <a:pt x="2646660" y="2373809"/>
                  <a:pt x="2649141" y="2376289"/>
                  <a:pt x="2649141" y="2381250"/>
                </a:cubicBezTo>
                <a:cubicBezTo>
                  <a:pt x="2664023" y="2391172"/>
                  <a:pt x="2691308" y="2396133"/>
                  <a:pt x="2730996" y="2396133"/>
                </a:cubicBezTo>
                <a:lnTo>
                  <a:pt x="2768203" y="2403574"/>
                </a:lnTo>
                <a:cubicBezTo>
                  <a:pt x="2802929" y="2423418"/>
                  <a:pt x="2822774" y="2430859"/>
                  <a:pt x="2827734" y="2425898"/>
                </a:cubicBezTo>
                <a:lnTo>
                  <a:pt x="2850058" y="2440781"/>
                </a:lnTo>
                <a:cubicBezTo>
                  <a:pt x="2850058" y="2445742"/>
                  <a:pt x="2855019" y="2448223"/>
                  <a:pt x="2864941" y="2448223"/>
                </a:cubicBezTo>
                <a:cubicBezTo>
                  <a:pt x="2874863" y="2448223"/>
                  <a:pt x="2882305" y="2449463"/>
                  <a:pt x="2887266" y="2451943"/>
                </a:cubicBezTo>
                <a:cubicBezTo>
                  <a:pt x="2892226" y="2454424"/>
                  <a:pt x="2898428" y="2455664"/>
                  <a:pt x="2905869" y="2455664"/>
                </a:cubicBezTo>
                <a:cubicBezTo>
                  <a:pt x="2913310" y="2455664"/>
                  <a:pt x="2917031" y="2456904"/>
                  <a:pt x="2917031" y="2459385"/>
                </a:cubicBezTo>
                <a:cubicBezTo>
                  <a:pt x="2917031" y="2461865"/>
                  <a:pt x="2919512" y="2463105"/>
                  <a:pt x="2924473" y="2463105"/>
                </a:cubicBezTo>
                <a:cubicBezTo>
                  <a:pt x="2944316" y="2463105"/>
                  <a:pt x="2949277" y="2468066"/>
                  <a:pt x="2939355" y="2477988"/>
                </a:cubicBezTo>
                <a:lnTo>
                  <a:pt x="2924473" y="2477988"/>
                </a:lnTo>
                <a:cubicBezTo>
                  <a:pt x="2924473" y="2473027"/>
                  <a:pt x="2919512" y="2473027"/>
                  <a:pt x="2909590" y="2477988"/>
                </a:cubicBezTo>
                <a:cubicBezTo>
                  <a:pt x="2909590" y="2477988"/>
                  <a:pt x="2908350" y="2476748"/>
                  <a:pt x="2905869" y="2474267"/>
                </a:cubicBezTo>
                <a:cubicBezTo>
                  <a:pt x="2903388" y="2471787"/>
                  <a:pt x="2900908" y="2470547"/>
                  <a:pt x="2898428" y="2470547"/>
                </a:cubicBezTo>
                <a:cubicBezTo>
                  <a:pt x="2895947" y="2470547"/>
                  <a:pt x="2893467" y="2470547"/>
                  <a:pt x="2890986" y="2470547"/>
                </a:cubicBezTo>
                <a:cubicBezTo>
                  <a:pt x="2888506" y="2470547"/>
                  <a:pt x="2884785" y="2470547"/>
                  <a:pt x="2879824" y="2470547"/>
                </a:cubicBezTo>
                <a:cubicBezTo>
                  <a:pt x="2879824" y="2470547"/>
                  <a:pt x="2879824" y="2468066"/>
                  <a:pt x="2879824" y="2463105"/>
                </a:cubicBezTo>
                <a:cubicBezTo>
                  <a:pt x="2879824" y="2458145"/>
                  <a:pt x="2877344" y="2455664"/>
                  <a:pt x="2872383" y="2455664"/>
                </a:cubicBezTo>
                <a:cubicBezTo>
                  <a:pt x="2867422" y="2460625"/>
                  <a:pt x="2867422" y="2463105"/>
                  <a:pt x="2872383" y="2463105"/>
                </a:cubicBezTo>
                <a:lnTo>
                  <a:pt x="2857500" y="2463105"/>
                </a:lnTo>
                <a:cubicBezTo>
                  <a:pt x="2857500" y="2458145"/>
                  <a:pt x="2853779" y="2455664"/>
                  <a:pt x="2846338" y="2455664"/>
                </a:cubicBezTo>
                <a:cubicBezTo>
                  <a:pt x="2838896" y="2455664"/>
                  <a:pt x="2835176" y="2454424"/>
                  <a:pt x="2835176" y="2451943"/>
                </a:cubicBezTo>
                <a:cubicBezTo>
                  <a:pt x="2835176" y="2449463"/>
                  <a:pt x="2832695" y="2448223"/>
                  <a:pt x="2827734" y="2448223"/>
                </a:cubicBezTo>
                <a:lnTo>
                  <a:pt x="2812851" y="2440781"/>
                </a:lnTo>
                <a:lnTo>
                  <a:pt x="2797969" y="2440781"/>
                </a:lnTo>
                <a:cubicBezTo>
                  <a:pt x="2797969" y="2440781"/>
                  <a:pt x="2794248" y="2440781"/>
                  <a:pt x="2786807" y="2440781"/>
                </a:cubicBezTo>
                <a:cubicBezTo>
                  <a:pt x="2779365" y="2440781"/>
                  <a:pt x="2771924" y="2439541"/>
                  <a:pt x="2764483" y="2437060"/>
                </a:cubicBezTo>
                <a:cubicBezTo>
                  <a:pt x="2757041" y="2434580"/>
                  <a:pt x="2753320" y="2432100"/>
                  <a:pt x="2753320" y="2429619"/>
                </a:cubicBezTo>
                <a:cubicBezTo>
                  <a:pt x="2753320" y="2427138"/>
                  <a:pt x="2749600" y="2425898"/>
                  <a:pt x="2742158" y="2425898"/>
                </a:cubicBezTo>
                <a:cubicBezTo>
                  <a:pt x="2734717" y="2425898"/>
                  <a:pt x="2723555" y="2422178"/>
                  <a:pt x="2708672" y="2414736"/>
                </a:cubicBezTo>
                <a:cubicBezTo>
                  <a:pt x="2693789" y="2407295"/>
                  <a:pt x="2680146" y="2403574"/>
                  <a:pt x="2667744" y="2403574"/>
                </a:cubicBezTo>
                <a:cubicBezTo>
                  <a:pt x="2655342" y="2403574"/>
                  <a:pt x="2649141" y="2401093"/>
                  <a:pt x="2649141" y="2396133"/>
                </a:cubicBezTo>
                <a:cubicBezTo>
                  <a:pt x="2649141" y="2396133"/>
                  <a:pt x="2646660" y="2396133"/>
                  <a:pt x="2641699" y="2396133"/>
                </a:cubicBezTo>
                <a:cubicBezTo>
                  <a:pt x="2636738" y="2396133"/>
                  <a:pt x="2634258" y="2396133"/>
                  <a:pt x="2634258" y="2396133"/>
                </a:cubicBezTo>
                <a:cubicBezTo>
                  <a:pt x="2624336" y="2396133"/>
                  <a:pt x="2616894" y="2393652"/>
                  <a:pt x="2611933" y="2388691"/>
                </a:cubicBezTo>
                <a:cubicBezTo>
                  <a:pt x="2606973" y="2388691"/>
                  <a:pt x="2602011" y="2387451"/>
                  <a:pt x="2597051" y="2384971"/>
                </a:cubicBezTo>
                <a:cubicBezTo>
                  <a:pt x="2592090" y="2382490"/>
                  <a:pt x="2587129" y="2381250"/>
                  <a:pt x="2582168" y="2381250"/>
                </a:cubicBezTo>
                <a:cubicBezTo>
                  <a:pt x="2577207" y="2381250"/>
                  <a:pt x="2571006" y="2380010"/>
                  <a:pt x="2563564" y="2377529"/>
                </a:cubicBezTo>
                <a:cubicBezTo>
                  <a:pt x="2556123" y="2375049"/>
                  <a:pt x="2549922" y="2371328"/>
                  <a:pt x="2544961" y="2366367"/>
                </a:cubicBezTo>
                <a:cubicBezTo>
                  <a:pt x="2535039" y="2361406"/>
                  <a:pt x="2523877" y="2358926"/>
                  <a:pt x="2511475" y="2358926"/>
                </a:cubicBezTo>
                <a:cubicBezTo>
                  <a:pt x="2499072" y="2358926"/>
                  <a:pt x="2492871" y="2358926"/>
                  <a:pt x="2492871" y="2358926"/>
                </a:cubicBezTo>
                <a:cubicBezTo>
                  <a:pt x="2487910" y="2353965"/>
                  <a:pt x="2485430" y="2351484"/>
                  <a:pt x="2485430" y="2351484"/>
                </a:cubicBezTo>
                <a:cubicBezTo>
                  <a:pt x="2480469" y="2351484"/>
                  <a:pt x="2477988" y="2351484"/>
                  <a:pt x="2477988" y="2351484"/>
                </a:cubicBezTo>
                <a:cubicBezTo>
                  <a:pt x="2477988" y="2351484"/>
                  <a:pt x="2475508" y="2351484"/>
                  <a:pt x="2470547" y="2351484"/>
                </a:cubicBezTo>
                <a:cubicBezTo>
                  <a:pt x="2465586" y="2351484"/>
                  <a:pt x="2461865" y="2350244"/>
                  <a:pt x="2459385" y="2347764"/>
                </a:cubicBezTo>
                <a:cubicBezTo>
                  <a:pt x="2456904" y="2345283"/>
                  <a:pt x="2454424" y="2342803"/>
                  <a:pt x="2451943" y="2340322"/>
                </a:cubicBezTo>
                <a:cubicBezTo>
                  <a:pt x="2449463" y="2337842"/>
                  <a:pt x="2445742" y="2336601"/>
                  <a:pt x="2440781" y="2336601"/>
                </a:cubicBezTo>
                <a:lnTo>
                  <a:pt x="2425898" y="2344043"/>
                </a:lnTo>
                <a:cubicBezTo>
                  <a:pt x="2415976" y="2339082"/>
                  <a:pt x="2408535" y="2336601"/>
                  <a:pt x="2403574" y="2336601"/>
                </a:cubicBezTo>
                <a:close/>
                <a:moveTo>
                  <a:pt x="6563320" y="2321719"/>
                </a:moveTo>
                <a:lnTo>
                  <a:pt x="6563320" y="2329160"/>
                </a:lnTo>
                <a:cubicBezTo>
                  <a:pt x="6563320" y="2329160"/>
                  <a:pt x="6560839" y="2329160"/>
                  <a:pt x="6555879" y="2329160"/>
                </a:cubicBezTo>
                <a:cubicBezTo>
                  <a:pt x="6560839" y="2324199"/>
                  <a:pt x="6563320" y="2321719"/>
                  <a:pt x="6563320" y="2321719"/>
                </a:cubicBezTo>
                <a:close/>
                <a:moveTo>
                  <a:pt x="5737324" y="2321719"/>
                </a:moveTo>
                <a:lnTo>
                  <a:pt x="5729883" y="2329160"/>
                </a:lnTo>
                <a:cubicBezTo>
                  <a:pt x="5729883" y="2329160"/>
                  <a:pt x="5732363" y="2329160"/>
                  <a:pt x="5737324" y="2329160"/>
                </a:cubicBezTo>
                <a:cubicBezTo>
                  <a:pt x="5737324" y="2329160"/>
                  <a:pt x="5737324" y="2326679"/>
                  <a:pt x="5737324" y="2321719"/>
                </a:cubicBezTo>
                <a:close/>
                <a:moveTo>
                  <a:pt x="5432226" y="2321719"/>
                </a:moveTo>
                <a:cubicBezTo>
                  <a:pt x="5432226" y="2326679"/>
                  <a:pt x="5434706" y="2329160"/>
                  <a:pt x="5439668" y="2329160"/>
                </a:cubicBezTo>
                <a:lnTo>
                  <a:pt x="5439668" y="2321719"/>
                </a:lnTo>
                <a:close/>
                <a:moveTo>
                  <a:pt x="5342929" y="2321719"/>
                </a:moveTo>
                <a:cubicBezTo>
                  <a:pt x="5342929" y="2321719"/>
                  <a:pt x="5344170" y="2324199"/>
                  <a:pt x="5346650" y="2329160"/>
                </a:cubicBezTo>
                <a:cubicBezTo>
                  <a:pt x="5349130" y="2334121"/>
                  <a:pt x="5356572" y="2337842"/>
                  <a:pt x="5368974" y="2340322"/>
                </a:cubicBezTo>
                <a:cubicBezTo>
                  <a:pt x="5381377" y="2342803"/>
                  <a:pt x="5387578" y="2344043"/>
                  <a:pt x="5387578" y="2344043"/>
                </a:cubicBezTo>
                <a:lnTo>
                  <a:pt x="5409902" y="2344043"/>
                </a:lnTo>
                <a:cubicBezTo>
                  <a:pt x="5409902" y="2349004"/>
                  <a:pt x="5412382" y="2351484"/>
                  <a:pt x="5417343" y="2351484"/>
                </a:cubicBezTo>
                <a:cubicBezTo>
                  <a:pt x="5422305" y="2351484"/>
                  <a:pt x="5427265" y="2351484"/>
                  <a:pt x="5432226" y="2351484"/>
                </a:cubicBezTo>
                <a:cubicBezTo>
                  <a:pt x="5432226" y="2356445"/>
                  <a:pt x="5433467" y="2358926"/>
                  <a:pt x="5435947" y="2358926"/>
                </a:cubicBezTo>
                <a:cubicBezTo>
                  <a:pt x="5438427" y="2358926"/>
                  <a:pt x="5442148" y="2356445"/>
                  <a:pt x="5447109" y="2351484"/>
                </a:cubicBezTo>
                <a:lnTo>
                  <a:pt x="5454551" y="2366367"/>
                </a:lnTo>
                <a:cubicBezTo>
                  <a:pt x="5449589" y="2371328"/>
                  <a:pt x="5452070" y="2371328"/>
                  <a:pt x="5461992" y="2366367"/>
                </a:cubicBezTo>
                <a:cubicBezTo>
                  <a:pt x="5466953" y="2366367"/>
                  <a:pt x="5469433" y="2368848"/>
                  <a:pt x="5469433" y="2373809"/>
                </a:cubicBezTo>
                <a:lnTo>
                  <a:pt x="5484316" y="2373809"/>
                </a:lnTo>
                <a:cubicBezTo>
                  <a:pt x="5484316" y="2373809"/>
                  <a:pt x="5485557" y="2372568"/>
                  <a:pt x="5488037" y="2370088"/>
                </a:cubicBezTo>
                <a:cubicBezTo>
                  <a:pt x="5490517" y="2367607"/>
                  <a:pt x="5491758" y="2366367"/>
                  <a:pt x="5491758" y="2366367"/>
                </a:cubicBezTo>
                <a:cubicBezTo>
                  <a:pt x="5491758" y="2361406"/>
                  <a:pt x="5491758" y="2358926"/>
                  <a:pt x="5491758" y="2358926"/>
                </a:cubicBezTo>
                <a:lnTo>
                  <a:pt x="5484316" y="2351484"/>
                </a:lnTo>
                <a:cubicBezTo>
                  <a:pt x="5479355" y="2351484"/>
                  <a:pt x="5476875" y="2351484"/>
                  <a:pt x="5476875" y="2351484"/>
                </a:cubicBezTo>
                <a:cubicBezTo>
                  <a:pt x="5476875" y="2351484"/>
                  <a:pt x="5476875" y="2353965"/>
                  <a:pt x="5476875" y="2358926"/>
                </a:cubicBezTo>
                <a:cubicBezTo>
                  <a:pt x="5471913" y="2353965"/>
                  <a:pt x="5469433" y="2351484"/>
                  <a:pt x="5469433" y="2351484"/>
                </a:cubicBezTo>
                <a:cubicBezTo>
                  <a:pt x="5469433" y="2351484"/>
                  <a:pt x="5466953" y="2349004"/>
                  <a:pt x="5461992" y="2344043"/>
                </a:cubicBezTo>
                <a:cubicBezTo>
                  <a:pt x="5461992" y="2339082"/>
                  <a:pt x="5460751" y="2337842"/>
                  <a:pt x="5458271" y="2340322"/>
                </a:cubicBezTo>
                <a:cubicBezTo>
                  <a:pt x="5455791" y="2342803"/>
                  <a:pt x="5452070" y="2344043"/>
                  <a:pt x="5447109" y="2344043"/>
                </a:cubicBezTo>
                <a:lnTo>
                  <a:pt x="5439668" y="2351484"/>
                </a:lnTo>
                <a:lnTo>
                  <a:pt x="5432226" y="2344043"/>
                </a:lnTo>
                <a:cubicBezTo>
                  <a:pt x="5427265" y="2339082"/>
                  <a:pt x="5424785" y="2336601"/>
                  <a:pt x="5424785" y="2336601"/>
                </a:cubicBezTo>
                <a:cubicBezTo>
                  <a:pt x="5424785" y="2336601"/>
                  <a:pt x="5422305" y="2334121"/>
                  <a:pt x="5417343" y="2329160"/>
                </a:cubicBezTo>
                <a:cubicBezTo>
                  <a:pt x="5412382" y="2329160"/>
                  <a:pt x="5408661" y="2329160"/>
                  <a:pt x="5406181" y="2329160"/>
                </a:cubicBezTo>
                <a:cubicBezTo>
                  <a:pt x="5403701" y="2329160"/>
                  <a:pt x="5402461" y="2329160"/>
                  <a:pt x="5402461" y="2329160"/>
                </a:cubicBezTo>
                <a:cubicBezTo>
                  <a:pt x="5397499" y="2329160"/>
                  <a:pt x="5395019" y="2329160"/>
                  <a:pt x="5395019" y="2329160"/>
                </a:cubicBezTo>
                <a:cubicBezTo>
                  <a:pt x="5390058" y="2324199"/>
                  <a:pt x="5382617" y="2321719"/>
                  <a:pt x="5372695" y="2321719"/>
                </a:cubicBezTo>
                <a:cubicBezTo>
                  <a:pt x="5362774" y="2321719"/>
                  <a:pt x="5352851" y="2321719"/>
                  <a:pt x="5342929" y="2321719"/>
                </a:cubicBezTo>
                <a:close/>
                <a:moveTo>
                  <a:pt x="2641699" y="2321719"/>
                </a:moveTo>
                <a:lnTo>
                  <a:pt x="2641699" y="2329160"/>
                </a:lnTo>
                <a:lnTo>
                  <a:pt x="2649141" y="2329160"/>
                </a:lnTo>
                <a:close/>
                <a:moveTo>
                  <a:pt x="2403574" y="2321719"/>
                </a:moveTo>
                <a:lnTo>
                  <a:pt x="2403574" y="2323470"/>
                </a:lnTo>
                <a:lnTo>
                  <a:pt x="2402086" y="2323207"/>
                </a:lnTo>
                <a:close/>
                <a:moveTo>
                  <a:pt x="2381250" y="2321719"/>
                </a:moveTo>
                <a:cubicBezTo>
                  <a:pt x="2381250" y="2321719"/>
                  <a:pt x="2383731" y="2321719"/>
                  <a:pt x="2388691" y="2321719"/>
                </a:cubicBezTo>
                <a:cubicBezTo>
                  <a:pt x="2391172" y="2321719"/>
                  <a:pt x="2394583" y="2322029"/>
                  <a:pt x="2398923" y="2322649"/>
                </a:cubicBezTo>
                <a:lnTo>
                  <a:pt x="2402086" y="2323207"/>
                </a:lnTo>
                <a:lnTo>
                  <a:pt x="2396133" y="2329160"/>
                </a:lnTo>
                <a:cubicBezTo>
                  <a:pt x="2391172" y="2334121"/>
                  <a:pt x="2391172" y="2336601"/>
                  <a:pt x="2396133" y="2336601"/>
                </a:cubicBezTo>
                <a:cubicBezTo>
                  <a:pt x="2401093" y="2336601"/>
                  <a:pt x="2403574" y="2337842"/>
                  <a:pt x="2403574" y="2340322"/>
                </a:cubicBezTo>
                <a:cubicBezTo>
                  <a:pt x="2403574" y="2342803"/>
                  <a:pt x="2401093" y="2344043"/>
                  <a:pt x="2396133" y="2344043"/>
                </a:cubicBezTo>
                <a:cubicBezTo>
                  <a:pt x="2391172" y="2344043"/>
                  <a:pt x="2386211" y="2344043"/>
                  <a:pt x="2381250" y="2344043"/>
                </a:cubicBezTo>
                <a:cubicBezTo>
                  <a:pt x="2376289" y="2344043"/>
                  <a:pt x="2375049" y="2340322"/>
                  <a:pt x="2377529" y="2332881"/>
                </a:cubicBezTo>
                <a:cubicBezTo>
                  <a:pt x="2380010" y="2325439"/>
                  <a:pt x="2381250" y="2321719"/>
                  <a:pt x="2381250" y="2321719"/>
                </a:cubicBezTo>
                <a:close/>
                <a:moveTo>
                  <a:pt x="3168179" y="2317998"/>
                </a:moveTo>
                <a:cubicBezTo>
                  <a:pt x="3164458" y="2317998"/>
                  <a:pt x="3162598" y="2319239"/>
                  <a:pt x="3162598" y="2321719"/>
                </a:cubicBezTo>
                <a:lnTo>
                  <a:pt x="3170039" y="2329160"/>
                </a:lnTo>
                <a:cubicBezTo>
                  <a:pt x="3179961" y="2329160"/>
                  <a:pt x="3184922" y="2329160"/>
                  <a:pt x="3184922" y="2329160"/>
                </a:cubicBezTo>
                <a:cubicBezTo>
                  <a:pt x="3184922" y="2329160"/>
                  <a:pt x="3187402" y="2329160"/>
                  <a:pt x="3192363" y="2329160"/>
                </a:cubicBezTo>
                <a:lnTo>
                  <a:pt x="3207246" y="2336601"/>
                </a:lnTo>
                <a:cubicBezTo>
                  <a:pt x="3207246" y="2331641"/>
                  <a:pt x="3199805" y="2326679"/>
                  <a:pt x="3184922" y="2321719"/>
                </a:cubicBezTo>
                <a:cubicBezTo>
                  <a:pt x="3177480" y="2319239"/>
                  <a:pt x="3171899" y="2317998"/>
                  <a:pt x="3168179" y="2317998"/>
                </a:cubicBezTo>
                <a:close/>
                <a:moveTo>
                  <a:pt x="6526113" y="2314277"/>
                </a:moveTo>
                <a:lnTo>
                  <a:pt x="6533554" y="2314277"/>
                </a:lnTo>
                <a:lnTo>
                  <a:pt x="6526113" y="2321719"/>
                </a:lnTo>
                <a:cubicBezTo>
                  <a:pt x="6526113" y="2316758"/>
                  <a:pt x="6526113" y="2314277"/>
                  <a:pt x="6526113" y="2314277"/>
                </a:cubicBezTo>
                <a:close/>
                <a:moveTo>
                  <a:pt x="6258222" y="2314277"/>
                </a:moveTo>
                <a:cubicBezTo>
                  <a:pt x="6263184" y="2314277"/>
                  <a:pt x="6265664" y="2314277"/>
                  <a:pt x="6265664" y="2314277"/>
                </a:cubicBezTo>
                <a:lnTo>
                  <a:pt x="6258222" y="2321719"/>
                </a:lnTo>
                <a:close/>
                <a:moveTo>
                  <a:pt x="3058418" y="2314277"/>
                </a:moveTo>
                <a:cubicBezTo>
                  <a:pt x="3058418" y="2314277"/>
                  <a:pt x="3060899" y="2315517"/>
                  <a:pt x="3065859" y="2317998"/>
                </a:cubicBezTo>
                <a:cubicBezTo>
                  <a:pt x="3070820" y="2320479"/>
                  <a:pt x="3073301" y="2321719"/>
                  <a:pt x="3073301" y="2321719"/>
                </a:cubicBezTo>
                <a:cubicBezTo>
                  <a:pt x="3073301" y="2321719"/>
                  <a:pt x="3073301" y="2320479"/>
                  <a:pt x="3073301" y="2317998"/>
                </a:cubicBezTo>
                <a:cubicBezTo>
                  <a:pt x="3073301" y="2315517"/>
                  <a:pt x="3070820" y="2314277"/>
                  <a:pt x="3065859" y="2314277"/>
                </a:cubicBezTo>
                <a:close/>
                <a:moveTo>
                  <a:pt x="2574726" y="2314277"/>
                </a:moveTo>
                <a:cubicBezTo>
                  <a:pt x="2569766" y="2314277"/>
                  <a:pt x="2567285" y="2315517"/>
                  <a:pt x="2567285" y="2317998"/>
                </a:cubicBezTo>
                <a:cubicBezTo>
                  <a:pt x="2567285" y="2320479"/>
                  <a:pt x="2567285" y="2321719"/>
                  <a:pt x="2567285" y="2321719"/>
                </a:cubicBezTo>
                <a:cubicBezTo>
                  <a:pt x="2567285" y="2321719"/>
                  <a:pt x="2569766" y="2321719"/>
                  <a:pt x="2574726" y="2321719"/>
                </a:cubicBezTo>
                <a:cubicBezTo>
                  <a:pt x="2579687" y="2321719"/>
                  <a:pt x="2582168" y="2320479"/>
                  <a:pt x="2582168" y="2317998"/>
                </a:cubicBezTo>
                <a:cubicBezTo>
                  <a:pt x="2582168" y="2315517"/>
                  <a:pt x="2579687" y="2314277"/>
                  <a:pt x="2574726" y="2314277"/>
                </a:cubicBezTo>
                <a:close/>
                <a:moveTo>
                  <a:pt x="6131718" y="2306836"/>
                </a:moveTo>
                <a:lnTo>
                  <a:pt x="6139160" y="2306836"/>
                </a:lnTo>
                <a:lnTo>
                  <a:pt x="6146601" y="2314277"/>
                </a:lnTo>
                <a:cubicBezTo>
                  <a:pt x="6141640" y="2314277"/>
                  <a:pt x="6137919" y="2313037"/>
                  <a:pt x="6135439" y="2310557"/>
                </a:cubicBezTo>
                <a:cubicBezTo>
                  <a:pt x="6132959" y="2308076"/>
                  <a:pt x="6131718" y="2306836"/>
                  <a:pt x="6131718" y="2306836"/>
                </a:cubicBezTo>
                <a:close/>
                <a:moveTo>
                  <a:pt x="5685234" y="2306836"/>
                </a:moveTo>
                <a:lnTo>
                  <a:pt x="5677793" y="2314277"/>
                </a:lnTo>
                <a:lnTo>
                  <a:pt x="5692676" y="2314277"/>
                </a:lnTo>
                <a:cubicBezTo>
                  <a:pt x="5692676" y="2314277"/>
                  <a:pt x="5690195" y="2311797"/>
                  <a:pt x="5685234" y="2306836"/>
                </a:cubicBezTo>
                <a:close/>
                <a:moveTo>
                  <a:pt x="2373808" y="2306836"/>
                </a:moveTo>
                <a:lnTo>
                  <a:pt x="2381250" y="2306836"/>
                </a:lnTo>
                <a:cubicBezTo>
                  <a:pt x="2381250" y="2311797"/>
                  <a:pt x="2378769" y="2314277"/>
                  <a:pt x="2373808" y="2314277"/>
                </a:cubicBezTo>
                <a:cubicBezTo>
                  <a:pt x="2368848" y="2314277"/>
                  <a:pt x="2366367" y="2314277"/>
                  <a:pt x="2366367" y="2314277"/>
                </a:cubicBezTo>
                <a:cubicBezTo>
                  <a:pt x="2366367" y="2314277"/>
                  <a:pt x="2367607" y="2313037"/>
                  <a:pt x="2370088" y="2310557"/>
                </a:cubicBezTo>
                <a:cubicBezTo>
                  <a:pt x="2372568" y="2308076"/>
                  <a:pt x="2373808" y="2306836"/>
                  <a:pt x="2373808" y="2306836"/>
                </a:cubicBezTo>
                <a:close/>
                <a:moveTo>
                  <a:pt x="5729883" y="2299394"/>
                </a:moveTo>
                <a:lnTo>
                  <a:pt x="5729883" y="2306836"/>
                </a:lnTo>
                <a:lnTo>
                  <a:pt x="5737324" y="2306836"/>
                </a:lnTo>
                <a:cubicBezTo>
                  <a:pt x="5737324" y="2301875"/>
                  <a:pt x="5734844" y="2299394"/>
                  <a:pt x="5729883" y="2299394"/>
                </a:cubicBezTo>
                <a:close/>
                <a:moveTo>
                  <a:pt x="5298281" y="2299394"/>
                </a:moveTo>
                <a:cubicBezTo>
                  <a:pt x="5293320" y="2299394"/>
                  <a:pt x="5290840" y="2301875"/>
                  <a:pt x="5290840" y="2306836"/>
                </a:cubicBezTo>
                <a:cubicBezTo>
                  <a:pt x="5290840" y="2306836"/>
                  <a:pt x="5288359" y="2306836"/>
                  <a:pt x="5283398" y="2306836"/>
                </a:cubicBezTo>
                <a:cubicBezTo>
                  <a:pt x="5278437" y="2301875"/>
                  <a:pt x="5275957" y="2301875"/>
                  <a:pt x="5275957" y="2306836"/>
                </a:cubicBezTo>
                <a:cubicBezTo>
                  <a:pt x="5275957" y="2311797"/>
                  <a:pt x="5275957" y="2315517"/>
                  <a:pt x="5275957" y="2317998"/>
                </a:cubicBezTo>
                <a:cubicBezTo>
                  <a:pt x="5275957" y="2320479"/>
                  <a:pt x="5277197" y="2320479"/>
                  <a:pt x="5279677" y="2317998"/>
                </a:cubicBezTo>
                <a:cubicBezTo>
                  <a:pt x="5282158" y="2315517"/>
                  <a:pt x="5285878" y="2316758"/>
                  <a:pt x="5290840" y="2321719"/>
                </a:cubicBezTo>
                <a:lnTo>
                  <a:pt x="5313164" y="2321719"/>
                </a:lnTo>
                <a:cubicBezTo>
                  <a:pt x="5313164" y="2321719"/>
                  <a:pt x="5315644" y="2321719"/>
                  <a:pt x="5320605" y="2321719"/>
                </a:cubicBezTo>
                <a:lnTo>
                  <a:pt x="5328047" y="2321719"/>
                </a:lnTo>
                <a:cubicBezTo>
                  <a:pt x="5323085" y="2316758"/>
                  <a:pt x="5323085" y="2314277"/>
                  <a:pt x="5328047" y="2314277"/>
                </a:cubicBezTo>
                <a:lnTo>
                  <a:pt x="5320605" y="2306836"/>
                </a:lnTo>
                <a:lnTo>
                  <a:pt x="5305722" y="2306836"/>
                </a:lnTo>
                <a:cubicBezTo>
                  <a:pt x="5305722" y="2301875"/>
                  <a:pt x="5303242" y="2299394"/>
                  <a:pt x="5298281" y="2299394"/>
                </a:cubicBezTo>
                <a:close/>
                <a:moveTo>
                  <a:pt x="2492871" y="2299394"/>
                </a:moveTo>
                <a:cubicBezTo>
                  <a:pt x="2492871" y="2299394"/>
                  <a:pt x="2492871" y="2301875"/>
                  <a:pt x="2492871" y="2306836"/>
                </a:cubicBezTo>
                <a:cubicBezTo>
                  <a:pt x="2492871" y="2306836"/>
                  <a:pt x="2495352" y="2306836"/>
                  <a:pt x="2500312" y="2306836"/>
                </a:cubicBezTo>
                <a:close/>
                <a:moveTo>
                  <a:pt x="6154043" y="2295674"/>
                </a:moveTo>
                <a:cubicBezTo>
                  <a:pt x="6159003" y="2295674"/>
                  <a:pt x="6166445" y="2296914"/>
                  <a:pt x="6176367" y="2299394"/>
                </a:cubicBezTo>
                <a:lnTo>
                  <a:pt x="6168926" y="2299394"/>
                </a:lnTo>
                <a:cubicBezTo>
                  <a:pt x="6163964" y="2299394"/>
                  <a:pt x="6160243" y="2299394"/>
                  <a:pt x="6157763" y="2299394"/>
                </a:cubicBezTo>
                <a:cubicBezTo>
                  <a:pt x="6155283" y="2299394"/>
                  <a:pt x="6151563" y="2299394"/>
                  <a:pt x="6146601" y="2299394"/>
                </a:cubicBezTo>
                <a:cubicBezTo>
                  <a:pt x="6146601" y="2296914"/>
                  <a:pt x="6149081" y="2295674"/>
                  <a:pt x="6154043" y="2295674"/>
                </a:cubicBezTo>
                <a:close/>
                <a:moveTo>
                  <a:pt x="5879641" y="2294744"/>
                </a:moveTo>
                <a:cubicBezTo>
                  <a:pt x="5879021" y="2295364"/>
                  <a:pt x="5878711" y="2296914"/>
                  <a:pt x="5878711" y="2299394"/>
                </a:cubicBezTo>
                <a:cubicBezTo>
                  <a:pt x="5873749" y="2304355"/>
                  <a:pt x="5881191" y="2309317"/>
                  <a:pt x="5901035" y="2314277"/>
                </a:cubicBezTo>
                <a:cubicBezTo>
                  <a:pt x="5905996" y="2314277"/>
                  <a:pt x="5910956" y="2315517"/>
                  <a:pt x="5915918" y="2317998"/>
                </a:cubicBezTo>
                <a:cubicBezTo>
                  <a:pt x="5920879" y="2320479"/>
                  <a:pt x="5925839" y="2321719"/>
                  <a:pt x="5930801" y="2321719"/>
                </a:cubicBezTo>
                <a:cubicBezTo>
                  <a:pt x="5930801" y="2321719"/>
                  <a:pt x="5933281" y="2321719"/>
                  <a:pt x="5938242" y="2321719"/>
                </a:cubicBezTo>
                <a:lnTo>
                  <a:pt x="5945683" y="2314277"/>
                </a:lnTo>
                <a:cubicBezTo>
                  <a:pt x="5940722" y="2314277"/>
                  <a:pt x="5933281" y="2314277"/>
                  <a:pt x="5923359" y="2314277"/>
                </a:cubicBezTo>
                <a:lnTo>
                  <a:pt x="5915918" y="2306836"/>
                </a:lnTo>
                <a:lnTo>
                  <a:pt x="5901035" y="2306836"/>
                </a:lnTo>
                <a:cubicBezTo>
                  <a:pt x="5891113" y="2301875"/>
                  <a:pt x="5884911" y="2298154"/>
                  <a:pt x="5882431" y="2295674"/>
                </a:cubicBezTo>
                <a:cubicBezTo>
                  <a:pt x="5881191" y="2294434"/>
                  <a:pt x="5880261" y="2294124"/>
                  <a:pt x="5879641" y="2294744"/>
                </a:cubicBezTo>
                <a:close/>
                <a:moveTo>
                  <a:pt x="5588496" y="2291953"/>
                </a:moveTo>
                <a:cubicBezTo>
                  <a:pt x="5593457" y="2296914"/>
                  <a:pt x="5595937" y="2299394"/>
                  <a:pt x="5595937" y="2299394"/>
                </a:cubicBezTo>
                <a:lnTo>
                  <a:pt x="5595937" y="2314277"/>
                </a:lnTo>
                <a:cubicBezTo>
                  <a:pt x="5600899" y="2319238"/>
                  <a:pt x="5602138" y="2322959"/>
                  <a:pt x="5599658" y="2325439"/>
                </a:cubicBezTo>
                <a:cubicBezTo>
                  <a:pt x="5597178" y="2327920"/>
                  <a:pt x="5595937" y="2330400"/>
                  <a:pt x="5595937" y="2332881"/>
                </a:cubicBezTo>
                <a:cubicBezTo>
                  <a:pt x="5595937" y="2335361"/>
                  <a:pt x="5598417" y="2336601"/>
                  <a:pt x="5603379" y="2336601"/>
                </a:cubicBezTo>
                <a:cubicBezTo>
                  <a:pt x="5608340" y="2336601"/>
                  <a:pt x="5610820" y="2331641"/>
                  <a:pt x="5610820" y="2321719"/>
                </a:cubicBezTo>
                <a:cubicBezTo>
                  <a:pt x="5605859" y="2316758"/>
                  <a:pt x="5615781" y="2319238"/>
                  <a:pt x="5640586" y="2329160"/>
                </a:cubicBezTo>
                <a:cubicBezTo>
                  <a:pt x="5640586" y="2329160"/>
                  <a:pt x="5640586" y="2331641"/>
                  <a:pt x="5640586" y="2336601"/>
                </a:cubicBezTo>
                <a:cubicBezTo>
                  <a:pt x="5635624" y="2336601"/>
                  <a:pt x="5633144" y="2336601"/>
                  <a:pt x="5633144" y="2336601"/>
                </a:cubicBezTo>
                <a:lnTo>
                  <a:pt x="5618261" y="2336601"/>
                </a:lnTo>
                <a:cubicBezTo>
                  <a:pt x="5618261" y="2336601"/>
                  <a:pt x="5618261" y="2337842"/>
                  <a:pt x="5618261" y="2340322"/>
                </a:cubicBezTo>
                <a:cubicBezTo>
                  <a:pt x="5618261" y="2342803"/>
                  <a:pt x="5620742" y="2344043"/>
                  <a:pt x="5625703" y="2344043"/>
                </a:cubicBezTo>
                <a:cubicBezTo>
                  <a:pt x="5630664" y="2344043"/>
                  <a:pt x="5635624" y="2342803"/>
                  <a:pt x="5640586" y="2340322"/>
                </a:cubicBezTo>
                <a:cubicBezTo>
                  <a:pt x="5643066" y="2339082"/>
                  <a:pt x="5644927" y="2337532"/>
                  <a:pt x="5646167" y="2335671"/>
                </a:cubicBezTo>
                <a:lnTo>
                  <a:pt x="5646836" y="2333327"/>
                </a:lnTo>
                <a:lnTo>
                  <a:pt x="5650353" y="2335671"/>
                </a:lnTo>
                <a:cubicBezTo>
                  <a:pt x="5658724" y="2341252"/>
                  <a:pt x="5662910" y="2344043"/>
                  <a:pt x="5662910" y="2344043"/>
                </a:cubicBezTo>
                <a:lnTo>
                  <a:pt x="5651004" y="2349996"/>
                </a:lnTo>
                <a:lnTo>
                  <a:pt x="5655468" y="2358926"/>
                </a:lnTo>
                <a:cubicBezTo>
                  <a:pt x="5660430" y="2358926"/>
                  <a:pt x="5666631" y="2356445"/>
                  <a:pt x="5674072" y="2351484"/>
                </a:cubicBezTo>
                <a:cubicBezTo>
                  <a:pt x="5681513" y="2346524"/>
                  <a:pt x="5685234" y="2344043"/>
                  <a:pt x="5685234" y="2344043"/>
                </a:cubicBezTo>
                <a:lnTo>
                  <a:pt x="5707558" y="2344043"/>
                </a:lnTo>
                <a:cubicBezTo>
                  <a:pt x="5712520" y="2334121"/>
                  <a:pt x="5710038" y="2331641"/>
                  <a:pt x="5700117" y="2336601"/>
                </a:cubicBezTo>
                <a:lnTo>
                  <a:pt x="5685234" y="2336601"/>
                </a:lnTo>
                <a:lnTo>
                  <a:pt x="5685234" y="2329160"/>
                </a:lnTo>
                <a:cubicBezTo>
                  <a:pt x="5680273" y="2329160"/>
                  <a:pt x="5676552" y="2327920"/>
                  <a:pt x="5674072" y="2325439"/>
                </a:cubicBezTo>
                <a:cubicBezTo>
                  <a:pt x="5671592" y="2322959"/>
                  <a:pt x="5667871" y="2321719"/>
                  <a:pt x="5662910" y="2321719"/>
                </a:cubicBezTo>
                <a:lnTo>
                  <a:pt x="5603379" y="2314277"/>
                </a:lnTo>
                <a:cubicBezTo>
                  <a:pt x="5603379" y="2314277"/>
                  <a:pt x="5603379" y="2311797"/>
                  <a:pt x="5603379" y="2306836"/>
                </a:cubicBezTo>
                <a:cubicBezTo>
                  <a:pt x="5603379" y="2301875"/>
                  <a:pt x="5604619" y="2299394"/>
                  <a:pt x="5607099" y="2299394"/>
                </a:cubicBezTo>
                <a:cubicBezTo>
                  <a:pt x="5609579" y="2299394"/>
                  <a:pt x="5608340" y="2296914"/>
                  <a:pt x="5603379" y="2291953"/>
                </a:cubicBezTo>
                <a:close/>
                <a:moveTo>
                  <a:pt x="5577334" y="2291953"/>
                </a:moveTo>
                <a:cubicBezTo>
                  <a:pt x="5574854" y="2291953"/>
                  <a:pt x="5568652" y="2294434"/>
                  <a:pt x="5558730" y="2299394"/>
                </a:cubicBezTo>
                <a:lnTo>
                  <a:pt x="5566172" y="2306836"/>
                </a:lnTo>
                <a:cubicBezTo>
                  <a:pt x="5571133" y="2306836"/>
                  <a:pt x="5576093" y="2309317"/>
                  <a:pt x="5581054" y="2314277"/>
                </a:cubicBezTo>
                <a:lnTo>
                  <a:pt x="5588496" y="2314277"/>
                </a:lnTo>
                <a:cubicBezTo>
                  <a:pt x="5583535" y="2309317"/>
                  <a:pt x="5581054" y="2304355"/>
                  <a:pt x="5581054" y="2299394"/>
                </a:cubicBezTo>
                <a:cubicBezTo>
                  <a:pt x="5581054" y="2294434"/>
                  <a:pt x="5579814" y="2291953"/>
                  <a:pt x="5577334" y="2291953"/>
                </a:cubicBezTo>
                <a:close/>
                <a:moveTo>
                  <a:pt x="2366367" y="2291953"/>
                </a:moveTo>
                <a:lnTo>
                  <a:pt x="2373808" y="2299394"/>
                </a:lnTo>
                <a:cubicBezTo>
                  <a:pt x="2368848" y="2299394"/>
                  <a:pt x="2366367" y="2299394"/>
                  <a:pt x="2366367" y="2299394"/>
                </a:cubicBezTo>
                <a:lnTo>
                  <a:pt x="2358926" y="2299394"/>
                </a:lnTo>
                <a:close/>
                <a:moveTo>
                  <a:pt x="2249165" y="2287302"/>
                </a:moveTo>
                <a:cubicBezTo>
                  <a:pt x="2247925" y="2287922"/>
                  <a:pt x="2247305" y="2289473"/>
                  <a:pt x="2247305" y="2291953"/>
                </a:cubicBezTo>
                <a:cubicBezTo>
                  <a:pt x="2242344" y="2296914"/>
                  <a:pt x="2242344" y="2299394"/>
                  <a:pt x="2247305" y="2299394"/>
                </a:cubicBezTo>
                <a:lnTo>
                  <a:pt x="2262187" y="2299394"/>
                </a:lnTo>
                <a:cubicBezTo>
                  <a:pt x="2262187" y="2294434"/>
                  <a:pt x="2259707" y="2290713"/>
                  <a:pt x="2254746" y="2288232"/>
                </a:cubicBezTo>
                <a:cubicBezTo>
                  <a:pt x="2252266" y="2286992"/>
                  <a:pt x="2250405" y="2286682"/>
                  <a:pt x="2249165" y="2287302"/>
                </a:cubicBezTo>
                <a:close/>
                <a:moveTo>
                  <a:pt x="6354961" y="2284512"/>
                </a:moveTo>
                <a:cubicBezTo>
                  <a:pt x="6359922" y="2284512"/>
                  <a:pt x="6364882" y="2284512"/>
                  <a:pt x="6369843" y="2284512"/>
                </a:cubicBezTo>
                <a:lnTo>
                  <a:pt x="6362402" y="2291953"/>
                </a:lnTo>
                <a:close/>
                <a:moveTo>
                  <a:pt x="5845224" y="2284512"/>
                </a:moveTo>
                <a:cubicBezTo>
                  <a:pt x="5842744" y="2284512"/>
                  <a:pt x="5841504" y="2286992"/>
                  <a:pt x="5841504" y="2291953"/>
                </a:cubicBezTo>
                <a:lnTo>
                  <a:pt x="5848945" y="2291953"/>
                </a:lnTo>
                <a:cubicBezTo>
                  <a:pt x="5848945" y="2286992"/>
                  <a:pt x="5847704" y="2284512"/>
                  <a:pt x="5845224" y="2284512"/>
                </a:cubicBezTo>
                <a:close/>
                <a:moveTo>
                  <a:pt x="1793379" y="2284512"/>
                </a:moveTo>
                <a:lnTo>
                  <a:pt x="1800820" y="2284512"/>
                </a:lnTo>
                <a:lnTo>
                  <a:pt x="1838028" y="2299394"/>
                </a:lnTo>
                <a:cubicBezTo>
                  <a:pt x="1833067" y="2299394"/>
                  <a:pt x="1831826" y="2301875"/>
                  <a:pt x="1834307" y="2306836"/>
                </a:cubicBezTo>
                <a:cubicBezTo>
                  <a:pt x="1836787" y="2311797"/>
                  <a:pt x="1840508" y="2314277"/>
                  <a:pt x="1845469" y="2314277"/>
                </a:cubicBezTo>
                <a:cubicBezTo>
                  <a:pt x="1845469" y="2314277"/>
                  <a:pt x="1846709" y="2315517"/>
                  <a:pt x="1849190" y="2317998"/>
                </a:cubicBezTo>
                <a:cubicBezTo>
                  <a:pt x="1851670" y="2320479"/>
                  <a:pt x="1857871" y="2321719"/>
                  <a:pt x="1867793" y="2321719"/>
                </a:cubicBezTo>
                <a:lnTo>
                  <a:pt x="1919883" y="2336601"/>
                </a:lnTo>
                <a:lnTo>
                  <a:pt x="1934766" y="2351484"/>
                </a:lnTo>
                <a:cubicBezTo>
                  <a:pt x="1929805" y="2351484"/>
                  <a:pt x="1927324" y="2351484"/>
                  <a:pt x="1927324" y="2351484"/>
                </a:cubicBezTo>
                <a:cubicBezTo>
                  <a:pt x="1927324" y="2351484"/>
                  <a:pt x="1923604" y="2351484"/>
                  <a:pt x="1916162" y="2351484"/>
                </a:cubicBezTo>
                <a:cubicBezTo>
                  <a:pt x="1908721" y="2351484"/>
                  <a:pt x="1903760" y="2349004"/>
                  <a:pt x="1901280" y="2344043"/>
                </a:cubicBezTo>
                <a:cubicBezTo>
                  <a:pt x="1898799" y="2339082"/>
                  <a:pt x="1897559" y="2336601"/>
                  <a:pt x="1897559" y="2336601"/>
                </a:cubicBezTo>
                <a:cubicBezTo>
                  <a:pt x="1892598" y="2336601"/>
                  <a:pt x="1888877" y="2336601"/>
                  <a:pt x="1886397" y="2336601"/>
                </a:cubicBezTo>
                <a:cubicBezTo>
                  <a:pt x="1883916" y="2336601"/>
                  <a:pt x="1880196" y="2336601"/>
                  <a:pt x="1875234" y="2336601"/>
                </a:cubicBezTo>
                <a:cubicBezTo>
                  <a:pt x="1865313" y="2331641"/>
                  <a:pt x="1860352" y="2329160"/>
                  <a:pt x="1860352" y="2329160"/>
                </a:cubicBezTo>
                <a:cubicBezTo>
                  <a:pt x="1855391" y="2329160"/>
                  <a:pt x="1852910" y="2329160"/>
                  <a:pt x="1852910" y="2329160"/>
                </a:cubicBezTo>
                <a:cubicBezTo>
                  <a:pt x="1852910" y="2324199"/>
                  <a:pt x="1847950" y="2321719"/>
                  <a:pt x="1838028" y="2321719"/>
                </a:cubicBezTo>
                <a:cubicBezTo>
                  <a:pt x="1828106" y="2321719"/>
                  <a:pt x="1820664" y="2319238"/>
                  <a:pt x="1815703" y="2314277"/>
                </a:cubicBezTo>
                <a:lnTo>
                  <a:pt x="1800820" y="2306836"/>
                </a:lnTo>
                <a:cubicBezTo>
                  <a:pt x="1795860" y="2306836"/>
                  <a:pt x="1793379" y="2305596"/>
                  <a:pt x="1793379" y="2303115"/>
                </a:cubicBezTo>
                <a:cubicBezTo>
                  <a:pt x="1793379" y="2300634"/>
                  <a:pt x="1788418" y="2299394"/>
                  <a:pt x="1778496" y="2299394"/>
                </a:cubicBezTo>
                <a:cubicBezTo>
                  <a:pt x="1768574" y="2299394"/>
                  <a:pt x="1763613" y="2296914"/>
                  <a:pt x="1763613" y="2291953"/>
                </a:cubicBezTo>
                <a:cubicBezTo>
                  <a:pt x="1763613" y="2291953"/>
                  <a:pt x="1766094" y="2291953"/>
                  <a:pt x="1771055" y="2291953"/>
                </a:cubicBezTo>
                <a:cubicBezTo>
                  <a:pt x="1785938" y="2291953"/>
                  <a:pt x="1793379" y="2289472"/>
                  <a:pt x="1793379" y="2284512"/>
                </a:cubicBezTo>
                <a:close/>
                <a:moveTo>
                  <a:pt x="5540127" y="2280791"/>
                </a:moveTo>
                <a:cubicBezTo>
                  <a:pt x="5537647" y="2280792"/>
                  <a:pt x="5536406" y="2282032"/>
                  <a:pt x="5536406" y="2284512"/>
                </a:cubicBezTo>
                <a:cubicBezTo>
                  <a:pt x="5536406" y="2289472"/>
                  <a:pt x="5535165" y="2293193"/>
                  <a:pt x="5532685" y="2295674"/>
                </a:cubicBezTo>
                <a:cubicBezTo>
                  <a:pt x="5530205" y="2298154"/>
                  <a:pt x="5528965" y="2299394"/>
                  <a:pt x="5528965" y="2299394"/>
                </a:cubicBezTo>
                <a:lnTo>
                  <a:pt x="5558730" y="2314277"/>
                </a:lnTo>
                <a:lnTo>
                  <a:pt x="5551289" y="2306836"/>
                </a:lnTo>
                <a:cubicBezTo>
                  <a:pt x="5546327" y="2306836"/>
                  <a:pt x="5543847" y="2305596"/>
                  <a:pt x="5543847" y="2303115"/>
                </a:cubicBezTo>
                <a:cubicBezTo>
                  <a:pt x="5543847" y="2300634"/>
                  <a:pt x="5543847" y="2299394"/>
                  <a:pt x="5543847" y="2299394"/>
                </a:cubicBezTo>
                <a:lnTo>
                  <a:pt x="5551289" y="2291953"/>
                </a:lnTo>
                <a:cubicBezTo>
                  <a:pt x="5556250" y="2291953"/>
                  <a:pt x="5558730" y="2290713"/>
                  <a:pt x="5558730" y="2288232"/>
                </a:cubicBezTo>
                <a:cubicBezTo>
                  <a:pt x="5558730" y="2285752"/>
                  <a:pt x="5556250" y="2284512"/>
                  <a:pt x="5551289" y="2284512"/>
                </a:cubicBezTo>
                <a:cubicBezTo>
                  <a:pt x="5546328" y="2282032"/>
                  <a:pt x="5542607" y="2280792"/>
                  <a:pt x="5540127" y="2280791"/>
                </a:cubicBezTo>
                <a:close/>
                <a:moveTo>
                  <a:pt x="6585644" y="2277070"/>
                </a:moveTo>
                <a:cubicBezTo>
                  <a:pt x="6590605" y="2277070"/>
                  <a:pt x="6593085" y="2277070"/>
                  <a:pt x="6593085" y="2277070"/>
                </a:cubicBezTo>
                <a:cubicBezTo>
                  <a:pt x="6593085" y="2277070"/>
                  <a:pt x="6591845" y="2278310"/>
                  <a:pt x="6589365" y="2280791"/>
                </a:cubicBezTo>
                <a:cubicBezTo>
                  <a:pt x="6586885" y="2283272"/>
                  <a:pt x="6585644" y="2284512"/>
                  <a:pt x="6585644" y="2284512"/>
                </a:cubicBezTo>
                <a:cubicBezTo>
                  <a:pt x="6580683" y="2279551"/>
                  <a:pt x="6580683" y="2277070"/>
                  <a:pt x="6585644" y="2277070"/>
                </a:cubicBezTo>
                <a:close/>
                <a:moveTo>
                  <a:pt x="6250781" y="2277070"/>
                </a:moveTo>
                <a:cubicBezTo>
                  <a:pt x="6245820" y="2282031"/>
                  <a:pt x="6245820" y="2284512"/>
                  <a:pt x="6250781" y="2284512"/>
                </a:cubicBezTo>
                <a:lnTo>
                  <a:pt x="6258222" y="2277070"/>
                </a:lnTo>
                <a:cubicBezTo>
                  <a:pt x="6258222" y="2277070"/>
                  <a:pt x="6255742" y="2277070"/>
                  <a:pt x="6250781" y="2277070"/>
                </a:cubicBezTo>
                <a:close/>
                <a:moveTo>
                  <a:pt x="5997773" y="2277070"/>
                </a:moveTo>
                <a:cubicBezTo>
                  <a:pt x="5997773" y="2282031"/>
                  <a:pt x="5997773" y="2284512"/>
                  <a:pt x="5997773" y="2284512"/>
                </a:cubicBezTo>
                <a:lnTo>
                  <a:pt x="5990332" y="2284512"/>
                </a:lnTo>
                <a:cubicBezTo>
                  <a:pt x="5990332" y="2279551"/>
                  <a:pt x="5992812" y="2277070"/>
                  <a:pt x="5997773" y="2277070"/>
                </a:cubicBezTo>
                <a:close/>
                <a:moveTo>
                  <a:pt x="5231308" y="2277070"/>
                </a:moveTo>
                <a:cubicBezTo>
                  <a:pt x="5231308" y="2277070"/>
                  <a:pt x="5228828" y="2279551"/>
                  <a:pt x="5223867" y="2284512"/>
                </a:cubicBezTo>
                <a:cubicBezTo>
                  <a:pt x="5228828" y="2284512"/>
                  <a:pt x="5231308" y="2284512"/>
                  <a:pt x="5231308" y="2284512"/>
                </a:cubicBezTo>
                <a:close/>
                <a:moveTo>
                  <a:pt x="5142011" y="2277070"/>
                </a:moveTo>
                <a:cubicBezTo>
                  <a:pt x="5137050" y="2277070"/>
                  <a:pt x="5134570" y="2279551"/>
                  <a:pt x="5134570" y="2284512"/>
                </a:cubicBezTo>
                <a:cubicBezTo>
                  <a:pt x="5139531" y="2284512"/>
                  <a:pt x="5142011" y="2284512"/>
                  <a:pt x="5142011" y="2284512"/>
                </a:cubicBezTo>
                <a:cubicBezTo>
                  <a:pt x="5142011" y="2279551"/>
                  <a:pt x="5142011" y="2277070"/>
                  <a:pt x="5142011" y="2277070"/>
                </a:cubicBezTo>
                <a:close/>
                <a:moveTo>
                  <a:pt x="2314277" y="2277070"/>
                </a:moveTo>
                <a:cubicBezTo>
                  <a:pt x="2319238" y="2277070"/>
                  <a:pt x="2321719" y="2278310"/>
                  <a:pt x="2321719" y="2280791"/>
                </a:cubicBezTo>
                <a:cubicBezTo>
                  <a:pt x="2321719" y="2283272"/>
                  <a:pt x="2319238" y="2284512"/>
                  <a:pt x="2314277" y="2284512"/>
                </a:cubicBezTo>
                <a:close/>
                <a:moveTo>
                  <a:pt x="1823145" y="2277070"/>
                </a:moveTo>
                <a:lnTo>
                  <a:pt x="1830586" y="2277070"/>
                </a:lnTo>
                <a:lnTo>
                  <a:pt x="1830586" y="2284512"/>
                </a:lnTo>
                <a:close/>
                <a:moveTo>
                  <a:pt x="5484316" y="2269629"/>
                </a:moveTo>
                <a:lnTo>
                  <a:pt x="5484316" y="2277070"/>
                </a:lnTo>
                <a:lnTo>
                  <a:pt x="5491758" y="2269629"/>
                </a:lnTo>
                <a:cubicBezTo>
                  <a:pt x="5486796" y="2269629"/>
                  <a:pt x="5484316" y="2269629"/>
                  <a:pt x="5484316" y="2269629"/>
                </a:cubicBezTo>
                <a:close/>
                <a:moveTo>
                  <a:pt x="5164336" y="2269629"/>
                </a:moveTo>
                <a:cubicBezTo>
                  <a:pt x="5149453" y="2279551"/>
                  <a:pt x="5149453" y="2284512"/>
                  <a:pt x="5164336" y="2284512"/>
                </a:cubicBezTo>
                <a:cubicBezTo>
                  <a:pt x="5169297" y="2284512"/>
                  <a:pt x="5173018" y="2285752"/>
                  <a:pt x="5175498" y="2288232"/>
                </a:cubicBezTo>
                <a:cubicBezTo>
                  <a:pt x="5177978" y="2290713"/>
                  <a:pt x="5179218" y="2291953"/>
                  <a:pt x="5179218" y="2291953"/>
                </a:cubicBezTo>
                <a:cubicBezTo>
                  <a:pt x="5184180" y="2291953"/>
                  <a:pt x="5186660" y="2291953"/>
                  <a:pt x="5186660" y="2291953"/>
                </a:cubicBezTo>
                <a:lnTo>
                  <a:pt x="5194101" y="2299394"/>
                </a:lnTo>
                <a:cubicBezTo>
                  <a:pt x="5199063" y="2299394"/>
                  <a:pt x="5201543" y="2296914"/>
                  <a:pt x="5201543" y="2291953"/>
                </a:cubicBezTo>
                <a:cubicBezTo>
                  <a:pt x="5201543" y="2286992"/>
                  <a:pt x="5201543" y="2283272"/>
                  <a:pt x="5201543" y="2280791"/>
                </a:cubicBezTo>
                <a:cubicBezTo>
                  <a:pt x="5201543" y="2278310"/>
                  <a:pt x="5199063" y="2277070"/>
                  <a:pt x="5194101" y="2277070"/>
                </a:cubicBezTo>
                <a:cubicBezTo>
                  <a:pt x="5194101" y="2277070"/>
                  <a:pt x="5190381" y="2275830"/>
                  <a:pt x="5182939" y="2273350"/>
                </a:cubicBezTo>
                <a:cubicBezTo>
                  <a:pt x="5175498" y="2270869"/>
                  <a:pt x="5169297" y="2269629"/>
                  <a:pt x="5164336" y="2269629"/>
                </a:cubicBezTo>
                <a:close/>
                <a:moveTo>
                  <a:pt x="5766456" y="2264562"/>
                </a:moveTo>
                <a:lnTo>
                  <a:pt x="5779647" y="2269164"/>
                </a:lnTo>
                <a:cubicBezTo>
                  <a:pt x="5797320" y="2275676"/>
                  <a:pt x="5808017" y="2280792"/>
                  <a:pt x="5811738" y="2284512"/>
                </a:cubicBezTo>
                <a:lnTo>
                  <a:pt x="5826621" y="2284512"/>
                </a:lnTo>
                <a:cubicBezTo>
                  <a:pt x="5826621" y="2279551"/>
                  <a:pt x="5822900" y="2275830"/>
                  <a:pt x="5815459" y="2273350"/>
                </a:cubicBezTo>
                <a:cubicBezTo>
                  <a:pt x="5808017" y="2270869"/>
                  <a:pt x="5801817" y="2269629"/>
                  <a:pt x="5796855" y="2269629"/>
                </a:cubicBezTo>
                <a:close/>
                <a:moveTo>
                  <a:pt x="5990332" y="2262187"/>
                </a:moveTo>
                <a:cubicBezTo>
                  <a:pt x="5990332" y="2267148"/>
                  <a:pt x="5990332" y="2269629"/>
                  <a:pt x="5990332" y="2269629"/>
                </a:cubicBezTo>
                <a:lnTo>
                  <a:pt x="5997773" y="2269629"/>
                </a:lnTo>
                <a:cubicBezTo>
                  <a:pt x="5997773" y="2264668"/>
                  <a:pt x="5995293" y="2262187"/>
                  <a:pt x="5990332" y="2262187"/>
                </a:cubicBezTo>
                <a:close/>
                <a:moveTo>
                  <a:pt x="2917031" y="2262187"/>
                </a:moveTo>
                <a:cubicBezTo>
                  <a:pt x="2917031" y="2267148"/>
                  <a:pt x="2919512" y="2269629"/>
                  <a:pt x="2924473" y="2269629"/>
                </a:cubicBezTo>
                <a:cubicBezTo>
                  <a:pt x="2929433" y="2269629"/>
                  <a:pt x="2931914" y="2267148"/>
                  <a:pt x="2931914" y="2262187"/>
                </a:cubicBezTo>
                <a:cubicBezTo>
                  <a:pt x="2931914" y="2262187"/>
                  <a:pt x="2929433" y="2262187"/>
                  <a:pt x="2924473" y="2262187"/>
                </a:cubicBezTo>
                <a:cubicBezTo>
                  <a:pt x="2919512" y="2262187"/>
                  <a:pt x="2917031" y="2262187"/>
                  <a:pt x="2917031" y="2262187"/>
                </a:cubicBezTo>
                <a:close/>
                <a:moveTo>
                  <a:pt x="2567285" y="2262187"/>
                </a:moveTo>
                <a:cubicBezTo>
                  <a:pt x="2567285" y="2267148"/>
                  <a:pt x="2569766" y="2269629"/>
                  <a:pt x="2574726" y="2269629"/>
                </a:cubicBezTo>
                <a:lnTo>
                  <a:pt x="2574726" y="2262187"/>
                </a:lnTo>
                <a:close/>
                <a:moveTo>
                  <a:pt x="6548437" y="2254746"/>
                </a:moveTo>
                <a:cubicBezTo>
                  <a:pt x="6548437" y="2254746"/>
                  <a:pt x="6549677" y="2255986"/>
                  <a:pt x="6552157" y="2258467"/>
                </a:cubicBezTo>
                <a:cubicBezTo>
                  <a:pt x="6554638" y="2260947"/>
                  <a:pt x="6553399" y="2264668"/>
                  <a:pt x="6548437" y="2269629"/>
                </a:cubicBezTo>
                <a:cubicBezTo>
                  <a:pt x="6543475" y="2269629"/>
                  <a:pt x="6540995" y="2267148"/>
                  <a:pt x="6540995" y="2262187"/>
                </a:cubicBezTo>
                <a:cubicBezTo>
                  <a:pt x="6536035" y="2257227"/>
                  <a:pt x="6538515" y="2254746"/>
                  <a:pt x="6548437" y="2254746"/>
                </a:cubicBezTo>
                <a:close/>
                <a:moveTo>
                  <a:pt x="6287988" y="2254746"/>
                </a:moveTo>
                <a:cubicBezTo>
                  <a:pt x="6287988" y="2254746"/>
                  <a:pt x="6287988" y="2257227"/>
                  <a:pt x="6287988" y="2262187"/>
                </a:cubicBezTo>
                <a:cubicBezTo>
                  <a:pt x="6287988" y="2262187"/>
                  <a:pt x="6285508" y="2262187"/>
                  <a:pt x="6280547" y="2262187"/>
                </a:cubicBezTo>
                <a:close/>
                <a:moveTo>
                  <a:pt x="5409902" y="2254746"/>
                </a:moveTo>
                <a:lnTo>
                  <a:pt x="5409902" y="2262187"/>
                </a:lnTo>
                <a:lnTo>
                  <a:pt x="5417343" y="2262187"/>
                </a:lnTo>
                <a:cubicBezTo>
                  <a:pt x="5412382" y="2257227"/>
                  <a:pt x="5409902" y="2254746"/>
                  <a:pt x="5409902" y="2254746"/>
                </a:cubicBezTo>
                <a:close/>
                <a:moveTo>
                  <a:pt x="5197822" y="2254746"/>
                </a:moveTo>
                <a:cubicBezTo>
                  <a:pt x="5195342" y="2254746"/>
                  <a:pt x="5194101" y="2255986"/>
                  <a:pt x="5194101" y="2258467"/>
                </a:cubicBezTo>
                <a:cubicBezTo>
                  <a:pt x="5194101" y="2260947"/>
                  <a:pt x="5196581" y="2262187"/>
                  <a:pt x="5201543" y="2262187"/>
                </a:cubicBezTo>
                <a:cubicBezTo>
                  <a:pt x="5201543" y="2257227"/>
                  <a:pt x="5200302" y="2254746"/>
                  <a:pt x="5197822" y="2254746"/>
                </a:cubicBezTo>
                <a:close/>
                <a:moveTo>
                  <a:pt x="5060156" y="2254746"/>
                </a:moveTo>
                <a:cubicBezTo>
                  <a:pt x="5055195" y="2254746"/>
                  <a:pt x="5052715" y="2257227"/>
                  <a:pt x="5052715" y="2262187"/>
                </a:cubicBezTo>
                <a:lnTo>
                  <a:pt x="5060156" y="2262187"/>
                </a:lnTo>
                <a:close/>
                <a:moveTo>
                  <a:pt x="5149453" y="2247305"/>
                </a:moveTo>
                <a:lnTo>
                  <a:pt x="5149453" y="2254746"/>
                </a:lnTo>
                <a:cubicBezTo>
                  <a:pt x="5154414" y="2254746"/>
                  <a:pt x="5156894" y="2254746"/>
                  <a:pt x="5156894" y="2254746"/>
                </a:cubicBezTo>
                <a:cubicBezTo>
                  <a:pt x="5156894" y="2254746"/>
                  <a:pt x="5156894" y="2252265"/>
                  <a:pt x="5156894" y="2247305"/>
                </a:cubicBezTo>
                <a:cubicBezTo>
                  <a:pt x="5151933" y="2247305"/>
                  <a:pt x="5149453" y="2247305"/>
                  <a:pt x="5149453" y="2247305"/>
                </a:cubicBezTo>
                <a:close/>
                <a:moveTo>
                  <a:pt x="2864941" y="2247305"/>
                </a:moveTo>
                <a:cubicBezTo>
                  <a:pt x="2864941" y="2252265"/>
                  <a:pt x="2866181" y="2254746"/>
                  <a:pt x="2868662" y="2254746"/>
                </a:cubicBezTo>
                <a:cubicBezTo>
                  <a:pt x="2871143" y="2254746"/>
                  <a:pt x="2872383" y="2254746"/>
                  <a:pt x="2872383" y="2254746"/>
                </a:cubicBezTo>
                <a:cubicBezTo>
                  <a:pt x="2872383" y="2254746"/>
                  <a:pt x="2872383" y="2252265"/>
                  <a:pt x="2872383" y="2247305"/>
                </a:cubicBezTo>
                <a:cubicBezTo>
                  <a:pt x="2867422" y="2247305"/>
                  <a:pt x="2864941" y="2247305"/>
                  <a:pt x="2864941" y="2247305"/>
                </a:cubicBezTo>
                <a:close/>
                <a:moveTo>
                  <a:pt x="2195215" y="2247305"/>
                </a:moveTo>
                <a:lnTo>
                  <a:pt x="2210098" y="2247305"/>
                </a:lnTo>
                <a:cubicBezTo>
                  <a:pt x="2220020" y="2247305"/>
                  <a:pt x="2227461" y="2248545"/>
                  <a:pt x="2232422" y="2251025"/>
                </a:cubicBezTo>
                <a:cubicBezTo>
                  <a:pt x="2237383" y="2253506"/>
                  <a:pt x="2242344" y="2254746"/>
                  <a:pt x="2247305" y="2254746"/>
                </a:cubicBezTo>
                <a:cubicBezTo>
                  <a:pt x="2252265" y="2254746"/>
                  <a:pt x="2259707" y="2257227"/>
                  <a:pt x="2269629" y="2262187"/>
                </a:cubicBezTo>
                <a:cubicBezTo>
                  <a:pt x="2269629" y="2262187"/>
                  <a:pt x="2272109" y="2263427"/>
                  <a:pt x="2277070" y="2265908"/>
                </a:cubicBezTo>
                <a:cubicBezTo>
                  <a:pt x="2282031" y="2268389"/>
                  <a:pt x="2285752" y="2269629"/>
                  <a:pt x="2288232" y="2269629"/>
                </a:cubicBezTo>
                <a:cubicBezTo>
                  <a:pt x="2290713" y="2269629"/>
                  <a:pt x="2293193" y="2269629"/>
                  <a:pt x="2295674" y="2269629"/>
                </a:cubicBezTo>
                <a:cubicBezTo>
                  <a:pt x="2298154" y="2269629"/>
                  <a:pt x="2299394" y="2272109"/>
                  <a:pt x="2299394" y="2277070"/>
                </a:cubicBezTo>
                <a:lnTo>
                  <a:pt x="2291953" y="2277070"/>
                </a:lnTo>
                <a:cubicBezTo>
                  <a:pt x="2291953" y="2277070"/>
                  <a:pt x="2289472" y="2275830"/>
                  <a:pt x="2284512" y="2273350"/>
                </a:cubicBezTo>
                <a:cubicBezTo>
                  <a:pt x="2279551" y="2270869"/>
                  <a:pt x="2272109" y="2269629"/>
                  <a:pt x="2262187" y="2269629"/>
                </a:cubicBezTo>
                <a:cubicBezTo>
                  <a:pt x="2247305" y="2264668"/>
                  <a:pt x="2233662" y="2260947"/>
                  <a:pt x="2221260" y="2258467"/>
                </a:cubicBezTo>
                <a:cubicBezTo>
                  <a:pt x="2208858" y="2255986"/>
                  <a:pt x="2200175" y="2252265"/>
                  <a:pt x="2195215" y="2247305"/>
                </a:cubicBezTo>
                <a:close/>
                <a:moveTo>
                  <a:pt x="1685478" y="2247305"/>
                </a:moveTo>
                <a:cubicBezTo>
                  <a:pt x="1687959" y="2247305"/>
                  <a:pt x="1690440" y="2248545"/>
                  <a:pt x="1692920" y="2251025"/>
                </a:cubicBezTo>
                <a:cubicBezTo>
                  <a:pt x="1695401" y="2253506"/>
                  <a:pt x="1699121" y="2254746"/>
                  <a:pt x="1704082" y="2254746"/>
                </a:cubicBezTo>
                <a:lnTo>
                  <a:pt x="1718965" y="2254746"/>
                </a:lnTo>
                <a:lnTo>
                  <a:pt x="1726407" y="2262187"/>
                </a:lnTo>
                <a:cubicBezTo>
                  <a:pt x="1721445" y="2262187"/>
                  <a:pt x="1718965" y="2264668"/>
                  <a:pt x="1718965" y="2269629"/>
                </a:cubicBezTo>
                <a:lnTo>
                  <a:pt x="1711524" y="2269629"/>
                </a:lnTo>
                <a:cubicBezTo>
                  <a:pt x="1706563" y="2269629"/>
                  <a:pt x="1701602" y="2267148"/>
                  <a:pt x="1696641" y="2262187"/>
                </a:cubicBezTo>
                <a:cubicBezTo>
                  <a:pt x="1686719" y="2257227"/>
                  <a:pt x="1681758" y="2253506"/>
                  <a:pt x="1681758" y="2251025"/>
                </a:cubicBezTo>
                <a:cubicBezTo>
                  <a:pt x="1681758" y="2248545"/>
                  <a:pt x="1682998" y="2247305"/>
                  <a:pt x="1685478" y="2247305"/>
                </a:cubicBezTo>
                <a:close/>
                <a:moveTo>
                  <a:pt x="6215434" y="2243584"/>
                </a:moveTo>
                <a:cubicBezTo>
                  <a:pt x="6216674" y="2243584"/>
                  <a:pt x="6218535" y="2244825"/>
                  <a:pt x="6221015" y="2247305"/>
                </a:cubicBezTo>
                <a:lnTo>
                  <a:pt x="6213574" y="2247305"/>
                </a:lnTo>
                <a:cubicBezTo>
                  <a:pt x="6213574" y="2244825"/>
                  <a:pt x="6214194" y="2243584"/>
                  <a:pt x="6215434" y="2243584"/>
                </a:cubicBezTo>
                <a:close/>
                <a:moveTo>
                  <a:pt x="6518671" y="2239863"/>
                </a:moveTo>
                <a:cubicBezTo>
                  <a:pt x="6523633" y="2239863"/>
                  <a:pt x="6526113" y="2242344"/>
                  <a:pt x="6526113" y="2247305"/>
                </a:cubicBezTo>
                <a:cubicBezTo>
                  <a:pt x="6526113" y="2252265"/>
                  <a:pt x="6523633" y="2254746"/>
                  <a:pt x="6518671" y="2254746"/>
                </a:cubicBezTo>
                <a:cubicBezTo>
                  <a:pt x="6513710" y="2254746"/>
                  <a:pt x="6509989" y="2254746"/>
                  <a:pt x="6507509" y="2254746"/>
                </a:cubicBezTo>
                <a:cubicBezTo>
                  <a:pt x="6505029" y="2254746"/>
                  <a:pt x="6503789" y="2254746"/>
                  <a:pt x="6503789" y="2254746"/>
                </a:cubicBezTo>
                <a:cubicBezTo>
                  <a:pt x="6503789" y="2244824"/>
                  <a:pt x="6508750" y="2239863"/>
                  <a:pt x="6518671" y="2239863"/>
                </a:cubicBezTo>
                <a:close/>
                <a:moveTo>
                  <a:pt x="5960566" y="2239863"/>
                </a:moveTo>
                <a:lnTo>
                  <a:pt x="5953125" y="2247305"/>
                </a:lnTo>
                <a:cubicBezTo>
                  <a:pt x="5958086" y="2247305"/>
                  <a:pt x="5960566" y="2247305"/>
                  <a:pt x="5960566" y="2247305"/>
                </a:cubicBezTo>
                <a:close/>
                <a:moveTo>
                  <a:pt x="5060156" y="2239863"/>
                </a:moveTo>
                <a:lnTo>
                  <a:pt x="5075039" y="2247305"/>
                </a:lnTo>
                <a:cubicBezTo>
                  <a:pt x="5084960" y="2252265"/>
                  <a:pt x="5089922" y="2254746"/>
                  <a:pt x="5089922" y="2254746"/>
                </a:cubicBezTo>
                <a:cubicBezTo>
                  <a:pt x="5094883" y="2254746"/>
                  <a:pt x="5097363" y="2254746"/>
                  <a:pt x="5097363" y="2254746"/>
                </a:cubicBezTo>
                <a:cubicBezTo>
                  <a:pt x="5097363" y="2259707"/>
                  <a:pt x="5096122" y="2262187"/>
                  <a:pt x="5093642" y="2262187"/>
                </a:cubicBezTo>
                <a:cubicBezTo>
                  <a:pt x="5101084" y="2262187"/>
                  <a:pt x="5106045" y="2263427"/>
                  <a:pt x="5108525" y="2265908"/>
                </a:cubicBezTo>
                <a:cubicBezTo>
                  <a:pt x="5111005" y="2268389"/>
                  <a:pt x="5114726" y="2269629"/>
                  <a:pt x="5119687" y="2269629"/>
                </a:cubicBezTo>
                <a:cubicBezTo>
                  <a:pt x="5119687" y="2269629"/>
                  <a:pt x="5120928" y="2269629"/>
                  <a:pt x="5123408" y="2269629"/>
                </a:cubicBezTo>
                <a:cubicBezTo>
                  <a:pt x="5125888" y="2269629"/>
                  <a:pt x="5129609" y="2269629"/>
                  <a:pt x="5134570" y="2269629"/>
                </a:cubicBezTo>
                <a:lnTo>
                  <a:pt x="5142011" y="2262187"/>
                </a:lnTo>
                <a:lnTo>
                  <a:pt x="5127129" y="2254746"/>
                </a:lnTo>
                <a:cubicBezTo>
                  <a:pt x="5122167" y="2254746"/>
                  <a:pt x="5114726" y="2253506"/>
                  <a:pt x="5104804" y="2251025"/>
                </a:cubicBezTo>
                <a:cubicBezTo>
                  <a:pt x="5094883" y="2248545"/>
                  <a:pt x="5082480" y="2244824"/>
                  <a:pt x="5067597" y="2239863"/>
                </a:cubicBezTo>
                <a:close/>
                <a:moveTo>
                  <a:pt x="2584028" y="2236143"/>
                </a:moveTo>
                <a:cubicBezTo>
                  <a:pt x="2585269" y="2236143"/>
                  <a:pt x="2587129" y="2237383"/>
                  <a:pt x="2589609" y="2239863"/>
                </a:cubicBezTo>
                <a:lnTo>
                  <a:pt x="2582168" y="2239863"/>
                </a:lnTo>
                <a:cubicBezTo>
                  <a:pt x="2582168" y="2237383"/>
                  <a:pt x="2582788" y="2236143"/>
                  <a:pt x="2584028" y="2236143"/>
                </a:cubicBezTo>
                <a:close/>
                <a:moveTo>
                  <a:pt x="1613855" y="2236143"/>
                </a:moveTo>
                <a:cubicBezTo>
                  <a:pt x="1615715" y="2236143"/>
                  <a:pt x="1617266" y="2237383"/>
                  <a:pt x="1618506" y="2239863"/>
                </a:cubicBezTo>
                <a:cubicBezTo>
                  <a:pt x="1620987" y="2244824"/>
                  <a:pt x="1623467" y="2246065"/>
                  <a:pt x="1625948" y="2243584"/>
                </a:cubicBezTo>
                <a:cubicBezTo>
                  <a:pt x="1628428" y="2241103"/>
                  <a:pt x="1630908" y="2241103"/>
                  <a:pt x="1633389" y="2243584"/>
                </a:cubicBezTo>
                <a:cubicBezTo>
                  <a:pt x="1635869" y="2246065"/>
                  <a:pt x="1639590" y="2247305"/>
                  <a:pt x="1644551" y="2247305"/>
                </a:cubicBezTo>
                <a:cubicBezTo>
                  <a:pt x="1659434" y="2252265"/>
                  <a:pt x="1666875" y="2252265"/>
                  <a:pt x="1666875" y="2247305"/>
                </a:cubicBezTo>
                <a:lnTo>
                  <a:pt x="1659434" y="2262187"/>
                </a:lnTo>
                <a:cubicBezTo>
                  <a:pt x="1659434" y="2262187"/>
                  <a:pt x="1656953" y="2259707"/>
                  <a:pt x="1651992" y="2254746"/>
                </a:cubicBezTo>
                <a:lnTo>
                  <a:pt x="1607344" y="2239863"/>
                </a:lnTo>
                <a:cubicBezTo>
                  <a:pt x="1609824" y="2237383"/>
                  <a:pt x="1611995" y="2236143"/>
                  <a:pt x="1613855" y="2236143"/>
                </a:cubicBezTo>
                <a:close/>
                <a:moveTo>
                  <a:pt x="5514082" y="2232422"/>
                </a:moveTo>
                <a:cubicBezTo>
                  <a:pt x="5509120" y="2237383"/>
                  <a:pt x="5511602" y="2239863"/>
                  <a:pt x="5521523" y="2239863"/>
                </a:cubicBezTo>
                <a:lnTo>
                  <a:pt x="5536406" y="2239863"/>
                </a:lnTo>
                <a:lnTo>
                  <a:pt x="5543847" y="2247305"/>
                </a:lnTo>
                <a:lnTo>
                  <a:pt x="5558730" y="2247305"/>
                </a:lnTo>
                <a:cubicBezTo>
                  <a:pt x="5558730" y="2252265"/>
                  <a:pt x="5563692" y="2258467"/>
                  <a:pt x="5573613" y="2265908"/>
                </a:cubicBezTo>
                <a:cubicBezTo>
                  <a:pt x="5583535" y="2273350"/>
                  <a:pt x="5589736" y="2277070"/>
                  <a:pt x="5592217" y="2277070"/>
                </a:cubicBezTo>
                <a:cubicBezTo>
                  <a:pt x="5594697" y="2277070"/>
                  <a:pt x="5597178" y="2275830"/>
                  <a:pt x="5599658" y="2273350"/>
                </a:cubicBezTo>
                <a:cubicBezTo>
                  <a:pt x="5602138" y="2270869"/>
                  <a:pt x="5603379" y="2272109"/>
                  <a:pt x="5603379" y="2277070"/>
                </a:cubicBezTo>
                <a:cubicBezTo>
                  <a:pt x="5603379" y="2282031"/>
                  <a:pt x="5605859" y="2284512"/>
                  <a:pt x="5610820" y="2284512"/>
                </a:cubicBezTo>
                <a:lnTo>
                  <a:pt x="5625703" y="2284512"/>
                </a:lnTo>
                <a:cubicBezTo>
                  <a:pt x="5625703" y="2289472"/>
                  <a:pt x="5625703" y="2291953"/>
                  <a:pt x="5625703" y="2291953"/>
                </a:cubicBezTo>
                <a:lnTo>
                  <a:pt x="5633144" y="2291953"/>
                </a:lnTo>
                <a:cubicBezTo>
                  <a:pt x="5633144" y="2291953"/>
                  <a:pt x="5630664" y="2294434"/>
                  <a:pt x="5625703" y="2299394"/>
                </a:cubicBezTo>
                <a:cubicBezTo>
                  <a:pt x="5630664" y="2299394"/>
                  <a:pt x="5633144" y="2299394"/>
                  <a:pt x="5633144" y="2299394"/>
                </a:cubicBezTo>
                <a:lnTo>
                  <a:pt x="5633144" y="2291953"/>
                </a:lnTo>
                <a:lnTo>
                  <a:pt x="5640586" y="2291953"/>
                </a:lnTo>
                <a:lnTo>
                  <a:pt x="5655468" y="2299394"/>
                </a:lnTo>
                <a:cubicBezTo>
                  <a:pt x="5680273" y="2299394"/>
                  <a:pt x="5695156" y="2301875"/>
                  <a:pt x="5700117" y="2306836"/>
                </a:cubicBezTo>
                <a:lnTo>
                  <a:pt x="5707558" y="2299394"/>
                </a:lnTo>
                <a:cubicBezTo>
                  <a:pt x="5702597" y="2284512"/>
                  <a:pt x="5670351" y="2269629"/>
                  <a:pt x="5610820" y="2254746"/>
                </a:cubicBezTo>
                <a:lnTo>
                  <a:pt x="5588496" y="2247305"/>
                </a:lnTo>
                <a:cubicBezTo>
                  <a:pt x="5573613" y="2242344"/>
                  <a:pt x="5558730" y="2237383"/>
                  <a:pt x="5543847" y="2232422"/>
                </a:cubicBezTo>
                <a:close/>
                <a:moveTo>
                  <a:pt x="5164336" y="2232422"/>
                </a:moveTo>
                <a:cubicBezTo>
                  <a:pt x="5164336" y="2237383"/>
                  <a:pt x="5164336" y="2239863"/>
                  <a:pt x="5164336" y="2239863"/>
                </a:cubicBezTo>
                <a:lnTo>
                  <a:pt x="5171777" y="2232422"/>
                </a:lnTo>
                <a:cubicBezTo>
                  <a:pt x="5171777" y="2232422"/>
                  <a:pt x="5169297" y="2232422"/>
                  <a:pt x="5164336" y="2232422"/>
                </a:cubicBezTo>
                <a:close/>
                <a:moveTo>
                  <a:pt x="4933652" y="2232422"/>
                </a:moveTo>
                <a:cubicBezTo>
                  <a:pt x="4933652" y="2232422"/>
                  <a:pt x="4933652" y="2234902"/>
                  <a:pt x="4933652" y="2239863"/>
                </a:cubicBezTo>
                <a:cubicBezTo>
                  <a:pt x="4938613" y="2234902"/>
                  <a:pt x="4941093" y="2232422"/>
                  <a:pt x="4941093" y="2232422"/>
                </a:cubicBezTo>
                <a:cubicBezTo>
                  <a:pt x="4941093" y="2232422"/>
                  <a:pt x="4938613" y="2232422"/>
                  <a:pt x="4933652" y="2232422"/>
                </a:cubicBezTo>
                <a:close/>
                <a:moveTo>
                  <a:pt x="2477988" y="2232422"/>
                </a:moveTo>
                <a:lnTo>
                  <a:pt x="2477988" y="2232422"/>
                </a:lnTo>
                <a:lnTo>
                  <a:pt x="2477988" y="2232422"/>
                </a:lnTo>
                <a:close/>
                <a:moveTo>
                  <a:pt x="1622227" y="2232422"/>
                </a:moveTo>
                <a:lnTo>
                  <a:pt x="1637109" y="2232422"/>
                </a:lnTo>
                <a:cubicBezTo>
                  <a:pt x="1642070" y="2237383"/>
                  <a:pt x="1642070" y="2239863"/>
                  <a:pt x="1637109" y="2239863"/>
                </a:cubicBezTo>
                <a:cubicBezTo>
                  <a:pt x="1632149" y="2239863"/>
                  <a:pt x="1627187" y="2237383"/>
                  <a:pt x="1622227" y="2232422"/>
                </a:cubicBezTo>
                <a:close/>
                <a:moveTo>
                  <a:pt x="2552402" y="2224980"/>
                </a:moveTo>
                <a:lnTo>
                  <a:pt x="2559844" y="2232422"/>
                </a:lnTo>
                <a:cubicBezTo>
                  <a:pt x="2559844" y="2232422"/>
                  <a:pt x="2558604" y="2232422"/>
                  <a:pt x="2556123" y="2232422"/>
                </a:cubicBezTo>
                <a:cubicBezTo>
                  <a:pt x="2553642" y="2232422"/>
                  <a:pt x="2551162" y="2231182"/>
                  <a:pt x="2548682" y="2228701"/>
                </a:cubicBezTo>
                <a:cubicBezTo>
                  <a:pt x="2546201" y="2226220"/>
                  <a:pt x="2547442" y="2224980"/>
                  <a:pt x="2552402" y="2224980"/>
                </a:cubicBezTo>
                <a:close/>
                <a:moveTo>
                  <a:pt x="2677511" y="2222655"/>
                </a:moveTo>
                <a:cubicBezTo>
                  <a:pt x="2671000" y="2221725"/>
                  <a:pt x="2671465" y="2224980"/>
                  <a:pt x="2678906" y="2232422"/>
                </a:cubicBezTo>
                <a:lnTo>
                  <a:pt x="2686348" y="2239863"/>
                </a:lnTo>
                <a:lnTo>
                  <a:pt x="2678906" y="2239863"/>
                </a:lnTo>
                <a:lnTo>
                  <a:pt x="2671465" y="2239863"/>
                </a:lnTo>
                <a:lnTo>
                  <a:pt x="2723555" y="2247305"/>
                </a:lnTo>
                <a:cubicBezTo>
                  <a:pt x="2728515" y="2242344"/>
                  <a:pt x="2735957" y="2243584"/>
                  <a:pt x="2745879" y="2251025"/>
                </a:cubicBezTo>
                <a:cubicBezTo>
                  <a:pt x="2755801" y="2258467"/>
                  <a:pt x="2760762" y="2262187"/>
                  <a:pt x="2760762" y="2262187"/>
                </a:cubicBezTo>
                <a:cubicBezTo>
                  <a:pt x="2765722" y="2262187"/>
                  <a:pt x="2768203" y="2262187"/>
                  <a:pt x="2768203" y="2262187"/>
                </a:cubicBezTo>
                <a:cubicBezTo>
                  <a:pt x="2773164" y="2262187"/>
                  <a:pt x="2776884" y="2263427"/>
                  <a:pt x="2779365" y="2265908"/>
                </a:cubicBezTo>
                <a:cubicBezTo>
                  <a:pt x="2781846" y="2268389"/>
                  <a:pt x="2783086" y="2269629"/>
                  <a:pt x="2783086" y="2269629"/>
                </a:cubicBezTo>
                <a:lnTo>
                  <a:pt x="2827734" y="2277070"/>
                </a:lnTo>
                <a:lnTo>
                  <a:pt x="2857500" y="2284512"/>
                </a:lnTo>
                <a:cubicBezTo>
                  <a:pt x="2857500" y="2279551"/>
                  <a:pt x="2852539" y="2275830"/>
                  <a:pt x="2842617" y="2273350"/>
                </a:cubicBezTo>
                <a:cubicBezTo>
                  <a:pt x="2832695" y="2270869"/>
                  <a:pt x="2825254" y="2269629"/>
                  <a:pt x="2820293" y="2269629"/>
                </a:cubicBezTo>
                <a:cubicBezTo>
                  <a:pt x="2820293" y="2269629"/>
                  <a:pt x="2817812" y="2269629"/>
                  <a:pt x="2812851" y="2269629"/>
                </a:cubicBezTo>
                <a:cubicBezTo>
                  <a:pt x="2807891" y="2269629"/>
                  <a:pt x="2805410" y="2267148"/>
                  <a:pt x="2805410" y="2262187"/>
                </a:cubicBezTo>
                <a:lnTo>
                  <a:pt x="2775644" y="2254746"/>
                </a:lnTo>
                <a:cubicBezTo>
                  <a:pt x="2770684" y="2254746"/>
                  <a:pt x="2768203" y="2254746"/>
                  <a:pt x="2768203" y="2254746"/>
                </a:cubicBezTo>
                <a:cubicBezTo>
                  <a:pt x="2768203" y="2254746"/>
                  <a:pt x="2766963" y="2253506"/>
                  <a:pt x="2764483" y="2251025"/>
                </a:cubicBezTo>
                <a:cubicBezTo>
                  <a:pt x="2762002" y="2248545"/>
                  <a:pt x="2758281" y="2247305"/>
                  <a:pt x="2753320" y="2247305"/>
                </a:cubicBezTo>
                <a:cubicBezTo>
                  <a:pt x="2748359" y="2247305"/>
                  <a:pt x="2745879" y="2247305"/>
                  <a:pt x="2745879" y="2247305"/>
                </a:cubicBezTo>
                <a:cubicBezTo>
                  <a:pt x="2745879" y="2247305"/>
                  <a:pt x="2740918" y="2244824"/>
                  <a:pt x="2730996" y="2239863"/>
                </a:cubicBezTo>
                <a:lnTo>
                  <a:pt x="2730996" y="2232422"/>
                </a:lnTo>
                <a:lnTo>
                  <a:pt x="2716113" y="2232422"/>
                </a:lnTo>
                <a:lnTo>
                  <a:pt x="2686348" y="2224980"/>
                </a:lnTo>
                <a:cubicBezTo>
                  <a:pt x="2682627" y="2223740"/>
                  <a:pt x="2679681" y="2222965"/>
                  <a:pt x="2677511" y="2222655"/>
                </a:cubicBezTo>
                <a:close/>
                <a:moveTo>
                  <a:pt x="4946675" y="2221260"/>
                </a:moveTo>
                <a:cubicBezTo>
                  <a:pt x="4945435" y="2221260"/>
                  <a:pt x="4943574" y="2222500"/>
                  <a:pt x="4941093" y="2224980"/>
                </a:cubicBezTo>
                <a:lnTo>
                  <a:pt x="4948535" y="2224980"/>
                </a:lnTo>
                <a:cubicBezTo>
                  <a:pt x="4948535" y="2222500"/>
                  <a:pt x="4947915" y="2221260"/>
                  <a:pt x="4946675" y="2221260"/>
                </a:cubicBezTo>
                <a:close/>
                <a:moveTo>
                  <a:pt x="5157824" y="2220330"/>
                </a:moveTo>
                <a:cubicBezTo>
                  <a:pt x="5155964" y="2219709"/>
                  <a:pt x="5154414" y="2220020"/>
                  <a:pt x="5153174" y="2221260"/>
                </a:cubicBezTo>
                <a:cubicBezTo>
                  <a:pt x="5150693" y="2223740"/>
                  <a:pt x="5149453" y="2224980"/>
                  <a:pt x="5149453" y="2224980"/>
                </a:cubicBezTo>
                <a:lnTo>
                  <a:pt x="5164336" y="2224980"/>
                </a:lnTo>
                <a:cubicBezTo>
                  <a:pt x="5161855" y="2222500"/>
                  <a:pt x="5159685" y="2220950"/>
                  <a:pt x="5157824" y="2220330"/>
                </a:cubicBezTo>
                <a:close/>
                <a:moveTo>
                  <a:pt x="6116836" y="2217539"/>
                </a:moveTo>
                <a:cubicBezTo>
                  <a:pt x="6121797" y="2217539"/>
                  <a:pt x="6129238" y="2217539"/>
                  <a:pt x="6139160" y="2217539"/>
                </a:cubicBezTo>
                <a:lnTo>
                  <a:pt x="6161484" y="2232422"/>
                </a:lnTo>
                <a:cubicBezTo>
                  <a:pt x="6151563" y="2232422"/>
                  <a:pt x="6144121" y="2232422"/>
                  <a:pt x="6139160" y="2232422"/>
                </a:cubicBezTo>
                <a:cubicBezTo>
                  <a:pt x="6134199" y="2232422"/>
                  <a:pt x="6129238" y="2229941"/>
                  <a:pt x="6124277" y="2224980"/>
                </a:cubicBezTo>
                <a:cubicBezTo>
                  <a:pt x="6124277" y="2224980"/>
                  <a:pt x="6121797" y="2222500"/>
                  <a:pt x="6116836" y="2217539"/>
                </a:cubicBezTo>
                <a:close/>
                <a:moveTo>
                  <a:pt x="2135684" y="2217539"/>
                </a:moveTo>
                <a:cubicBezTo>
                  <a:pt x="2140644" y="2227461"/>
                  <a:pt x="2143125" y="2227461"/>
                  <a:pt x="2143125" y="2217539"/>
                </a:cubicBezTo>
                <a:cubicBezTo>
                  <a:pt x="2143125" y="2217539"/>
                  <a:pt x="2140644" y="2217539"/>
                  <a:pt x="2135684" y="2217539"/>
                </a:cubicBezTo>
                <a:close/>
                <a:moveTo>
                  <a:pt x="6243340" y="2210098"/>
                </a:moveTo>
                <a:cubicBezTo>
                  <a:pt x="6248301" y="2210098"/>
                  <a:pt x="6250781" y="2210098"/>
                  <a:pt x="6250781" y="2210098"/>
                </a:cubicBezTo>
                <a:cubicBezTo>
                  <a:pt x="6250781" y="2215058"/>
                  <a:pt x="6253261" y="2217539"/>
                  <a:pt x="6258222" y="2217539"/>
                </a:cubicBezTo>
                <a:cubicBezTo>
                  <a:pt x="6258222" y="2217539"/>
                  <a:pt x="6273105" y="2218779"/>
                  <a:pt x="6302871" y="2221260"/>
                </a:cubicBezTo>
                <a:cubicBezTo>
                  <a:pt x="6332636" y="2223740"/>
                  <a:pt x="6349999" y="2227461"/>
                  <a:pt x="6354961" y="2232422"/>
                </a:cubicBezTo>
                <a:cubicBezTo>
                  <a:pt x="6354961" y="2232422"/>
                  <a:pt x="6359922" y="2232422"/>
                  <a:pt x="6369843" y="2232422"/>
                </a:cubicBezTo>
                <a:cubicBezTo>
                  <a:pt x="6369843" y="2232422"/>
                  <a:pt x="6371084" y="2233662"/>
                  <a:pt x="6373564" y="2236142"/>
                </a:cubicBezTo>
                <a:cubicBezTo>
                  <a:pt x="6376044" y="2238623"/>
                  <a:pt x="6377285" y="2242344"/>
                  <a:pt x="6377285" y="2247305"/>
                </a:cubicBezTo>
                <a:cubicBezTo>
                  <a:pt x="6377285" y="2252265"/>
                  <a:pt x="6379765" y="2254746"/>
                  <a:pt x="6384726" y="2254746"/>
                </a:cubicBezTo>
                <a:cubicBezTo>
                  <a:pt x="6389687" y="2254746"/>
                  <a:pt x="6394647" y="2255986"/>
                  <a:pt x="6399609" y="2258467"/>
                </a:cubicBezTo>
                <a:cubicBezTo>
                  <a:pt x="6404570" y="2260947"/>
                  <a:pt x="6410771" y="2263427"/>
                  <a:pt x="6418213" y="2265908"/>
                </a:cubicBezTo>
                <a:cubicBezTo>
                  <a:pt x="6425654" y="2268389"/>
                  <a:pt x="6434336" y="2272109"/>
                  <a:pt x="6444257" y="2277070"/>
                </a:cubicBezTo>
                <a:cubicBezTo>
                  <a:pt x="6454179" y="2282031"/>
                  <a:pt x="6461620" y="2284512"/>
                  <a:pt x="6466581" y="2284512"/>
                </a:cubicBezTo>
                <a:cubicBezTo>
                  <a:pt x="6471543" y="2284512"/>
                  <a:pt x="6474023" y="2285752"/>
                  <a:pt x="6474023" y="2288232"/>
                </a:cubicBezTo>
                <a:cubicBezTo>
                  <a:pt x="6474023" y="2290713"/>
                  <a:pt x="6478984" y="2294434"/>
                  <a:pt x="6488905" y="2299394"/>
                </a:cubicBezTo>
                <a:lnTo>
                  <a:pt x="6503789" y="2306836"/>
                </a:lnTo>
                <a:cubicBezTo>
                  <a:pt x="6498827" y="2311797"/>
                  <a:pt x="6488905" y="2311797"/>
                  <a:pt x="6474023" y="2306836"/>
                </a:cubicBezTo>
                <a:cubicBezTo>
                  <a:pt x="6464101" y="2301875"/>
                  <a:pt x="6459140" y="2299394"/>
                  <a:pt x="6459140" y="2299394"/>
                </a:cubicBezTo>
                <a:lnTo>
                  <a:pt x="6436816" y="2291953"/>
                </a:lnTo>
                <a:cubicBezTo>
                  <a:pt x="6426895" y="2286992"/>
                  <a:pt x="6420693" y="2283272"/>
                  <a:pt x="6418213" y="2280791"/>
                </a:cubicBezTo>
                <a:cubicBezTo>
                  <a:pt x="6415733" y="2278310"/>
                  <a:pt x="6412011" y="2277070"/>
                  <a:pt x="6407051" y="2277070"/>
                </a:cubicBezTo>
                <a:lnTo>
                  <a:pt x="6399609" y="2277070"/>
                </a:lnTo>
                <a:cubicBezTo>
                  <a:pt x="6399609" y="2267148"/>
                  <a:pt x="6389687" y="2262187"/>
                  <a:pt x="6369843" y="2262187"/>
                </a:cubicBezTo>
                <a:cubicBezTo>
                  <a:pt x="6349999" y="2262187"/>
                  <a:pt x="6340078" y="2257227"/>
                  <a:pt x="6340078" y="2247305"/>
                </a:cubicBezTo>
                <a:cubicBezTo>
                  <a:pt x="6340078" y="2242344"/>
                  <a:pt x="6337598" y="2239863"/>
                  <a:pt x="6332636" y="2239863"/>
                </a:cubicBezTo>
                <a:cubicBezTo>
                  <a:pt x="6327675" y="2239863"/>
                  <a:pt x="6325195" y="2239863"/>
                  <a:pt x="6325195" y="2239863"/>
                </a:cubicBezTo>
                <a:lnTo>
                  <a:pt x="6317754" y="2232422"/>
                </a:lnTo>
                <a:lnTo>
                  <a:pt x="6317754" y="2239863"/>
                </a:lnTo>
                <a:lnTo>
                  <a:pt x="6302871" y="2247305"/>
                </a:lnTo>
                <a:cubicBezTo>
                  <a:pt x="6292949" y="2242344"/>
                  <a:pt x="6289229" y="2237383"/>
                  <a:pt x="6291709" y="2232422"/>
                </a:cubicBezTo>
                <a:cubicBezTo>
                  <a:pt x="6294189" y="2227461"/>
                  <a:pt x="6290468" y="2224980"/>
                  <a:pt x="6280547" y="2224980"/>
                </a:cubicBezTo>
                <a:cubicBezTo>
                  <a:pt x="6255742" y="2224980"/>
                  <a:pt x="6243340" y="2220020"/>
                  <a:pt x="6243340" y="2210098"/>
                </a:cubicBezTo>
                <a:close/>
                <a:moveTo>
                  <a:pt x="5454551" y="2210098"/>
                </a:moveTo>
                <a:cubicBezTo>
                  <a:pt x="5454551" y="2215058"/>
                  <a:pt x="5454551" y="2217539"/>
                  <a:pt x="5454551" y="2217539"/>
                </a:cubicBezTo>
                <a:lnTo>
                  <a:pt x="5469433" y="2217539"/>
                </a:lnTo>
                <a:lnTo>
                  <a:pt x="5476875" y="2224980"/>
                </a:lnTo>
                <a:cubicBezTo>
                  <a:pt x="5476875" y="2224980"/>
                  <a:pt x="5481836" y="2224980"/>
                  <a:pt x="5491758" y="2224980"/>
                </a:cubicBezTo>
                <a:lnTo>
                  <a:pt x="5506640" y="2224980"/>
                </a:lnTo>
                <a:lnTo>
                  <a:pt x="5491758" y="2217539"/>
                </a:lnTo>
                <a:cubicBezTo>
                  <a:pt x="5476875" y="2212578"/>
                  <a:pt x="5464472" y="2210098"/>
                  <a:pt x="5454551" y="2210098"/>
                </a:cubicBezTo>
                <a:close/>
                <a:moveTo>
                  <a:pt x="2626816" y="2210098"/>
                </a:moveTo>
                <a:lnTo>
                  <a:pt x="2626816" y="2217539"/>
                </a:lnTo>
                <a:cubicBezTo>
                  <a:pt x="2631777" y="2222500"/>
                  <a:pt x="2636738" y="2224980"/>
                  <a:pt x="2641699" y="2224980"/>
                </a:cubicBezTo>
                <a:lnTo>
                  <a:pt x="2649141" y="2224980"/>
                </a:lnTo>
                <a:cubicBezTo>
                  <a:pt x="2644180" y="2220020"/>
                  <a:pt x="2641699" y="2217539"/>
                  <a:pt x="2641699" y="2217539"/>
                </a:cubicBezTo>
                <a:close/>
                <a:moveTo>
                  <a:pt x="6351984" y="2205633"/>
                </a:moveTo>
                <a:lnTo>
                  <a:pt x="6361725" y="2208068"/>
                </a:lnTo>
                <a:lnTo>
                  <a:pt x="6362402" y="2210098"/>
                </a:lnTo>
                <a:lnTo>
                  <a:pt x="6347519" y="2210098"/>
                </a:lnTo>
                <a:close/>
                <a:moveTo>
                  <a:pt x="5348510" y="2205447"/>
                </a:moveTo>
                <a:cubicBezTo>
                  <a:pt x="5349751" y="2204826"/>
                  <a:pt x="5350371" y="2205137"/>
                  <a:pt x="5350371" y="2206377"/>
                </a:cubicBezTo>
                <a:cubicBezTo>
                  <a:pt x="5350371" y="2208858"/>
                  <a:pt x="5347891" y="2210098"/>
                  <a:pt x="5342929" y="2210098"/>
                </a:cubicBezTo>
                <a:cubicBezTo>
                  <a:pt x="5345410" y="2207617"/>
                  <a:pt x="5347270" y="2206067"/>
                  <a:pt x="5348510" y="2205447"/>
                </a:cubicBezTo>
                <a:close/>
                <a:moveTo>
                  <a:pt x="5543847" y="2202656"/>
                </a:moveTo>
                <a:lnTo>
                  <a:pt x="5536406" y="2210098"/>
                </a:lnTo>
                <a:lnTo>
                  <a:pt x="5551289" y="2210098"/>
                </a:lnTo>
                <a:cubicBezTo>
                  <a:pt x="5551289" y="2210098"/>
                  <a:pt x="5550048" y="2208858"/>
                  <a:pt x="5547568" y="2206377"/>
                </a:cubicBezTo>
                <a:cubicBezTo>
                  <a:pt x="5545088" y="2203896"/>
                  <a:pt x="5543847" y="2202656"/>
                  <a:pt x="5543847" y="2202656"/>
                </a:cubicBezTo>
                <a:close/>
                <a:moveTo>
                  <a:pt x="4874121" y="2202656"/>
                </a:moveTo>
                <a:lnTo>
                  <a:pt x="4881562" y="2210098"/>
                </a:lnTo>
                <a:cubicBezTo>
                  <a:pt x="4881562" y="2210098"/>
                  <a:pt x="4881562" y="2207617"/>
                  <a:pt x="4881562" y="2202656"/>
                </a:cubicBezTo>
                <a:cubicBezTo>
                  <a:pt x="4876601" y="2202656"/>
                  <a:pt x="4874121" y="2202656"/>
                  <a:pt x="4874121" y="2202656"/>
                </a:cubicBezTo>
                <a:close/>
                <a:moveTo>
                  <a:pt x="4836914" y="2202656"/>
                </a:moveTo>
                <a:lnTo>
                  <a:pt x="4844355" y="2210098"/>
                </a:lnTo>
                <a:cubicBezTo>
                  <a:pt x="4844355" y="2210098"/>
                  <a:pt x="4844355" y="2208858"/>
                  <a:pt x="4844355" y="2206377"/>
                </a:cubicBezTo>
                <a:cubicBezTo>
                  <a:pt x="4844355" y="2203896"/>
                  <a:pt x="4841875" y="2202656"/>
                  <a:pt x="4836914" y="2202656"/>
                </a:cubicBezTo>
                <a:close/>
                <a:moveTo>
                  <a:pt x="2373808" y="2202656"/>
                </a:moveTo>
                <a:lnTo>
                  <a:pt x="2381250" y="2210098"/>
                </a:lnTo>
                <a:lnTo>
                  <a:pt x="2418457" y="2217539"/>
                </a:lnTo>
                <a:lnTo>
                  <a:pt x="2425898" y="2217539"/>
                </a:lnTo>
                <a:cubicBezTo>
                  <a:pt x="2420938" y="2207617"/>
                  <a:pt x="2403574" y="2202656"/>
                  <a:pt x="2373808" y="2202656"/>
                </a:cubicBezTo>
                <a:close/>
                <a:moveTo>
                  <a:pt x="4925280" y="2198005"/>
                </a:moveTo>
                <a:cubicBezTo>
                  <a:pt x="4924660" y="2197385"/>
                  <a:pt x="4923730" y="2197695"/>
                  <a:pt x="4922490" y="2198935"/>
                </a:cubicBezTo>
                <a:cubicBezTo>
                  <a:pt x="4920010" y="2201416"/>
                  <a:pt x="4918769" y="2205137"/>
                  <a:pt x="4918769" y="2210098"/>
                </a:cubicBezTo>
                <a:lnTo>
                  <a:pt x="4926211" y="2202656"/>
                </a:lnTo>
                <a:cubicBezTo>
                  <a:pt x="4926211" y="2200176"/>
                  <a:pt x="4925900" y="2198626"/>
                  <a:pt x="4925280" y="2198005"/>
                </a:cubicBezTo>
                <a:close/>
                <a:moveTo>
                  <a:pt x="6176367" y="2195215"/>
                </a:moveTo>
                <a:lnTo>
                  <a:pt x="6228457" y="2202656"/>
                </a:lnTo>
                <a:lnTo>
                  <a:pt x="6221015" y="2210098"/>
                </a:lnTo>
                <a:cubicBezTo>
                  <a:pt x="6216054" y="2210098"/>
                  <a:pt x="6209853" y="2210098"/>
                  <a:pt x="6202412" y="2210098"/>
                </a:cubicBezTo>
                <a:cubicBezTo>
                  <a:pt x="6194970" y="2210098"/>
                  <a:pt x="6187529" y="2208858"/>
                  <a:pt x="6180088" y="2206377"/>
                </a:cubicBezTo>
                <a:cubicBezTo>
                  <a:pt x="6172646" y="2203896"/>
                  <a:pt x="6171406" y="2200176"/>
                  <a:pt x="6176367" y="2195215"/>
                </a:cubicBezTo>
                <a:close/>
                <a:moveTo>
                  <a:pt x="2931914" y="2195215"/>
                </a:moveTo>
                <a:cubicBezTo>
                  <a:pt x="2926953" y="2195215"/>
                  <a:pt x="2924473" y="2196455"/>
                  <a:pt x="2924473" y="2198935"/>
                </a:cubicBezTo>
                <a:cubicBezTo>
                  <a:pt x="2924473" y="2201416"/>
                  <a:pt x="2925713" y="2202656"/>
                  <a:pt x="2928193" y="2202656"/>
                </a:cubicBezTo>
                <a:cubicBezTo>
                  <a:pt x="2930674" y="2202656"/>
                  <a:pt x="2931914" y="2200176"/>
                  <a:pt x="2931914" y="2195215"/>
                </a:cubicBezTo>
                <a:close/>
                <a:moveTo>
                  <a:pt x="2626816" y="2195215"/>
                </a:moveTo>
                <a:cubicBezTo>
                  <a:pt x="2621856" y="2195215"/>
                  <a:pt x="2619375" y="2197695"/>
                  <a:pt x="2619375" y="2202656"/>
                </a:cubicBezTo>
                <a:cubicBezTo>
                  <a:pt x="2619375" y="2202656"/>
                  <a:pt x="2621856" y="2201416"/>
                  <a:pt x="2626816" y="2198935"/>
                </a:cubicBezTo>
                <a:cubicBezTo>
                  <a:pt x="2631777" y="2196455"/>
                  <a:pt x="2634258" y="2195215"/>
                  <a:pt x="2634258" y="2195215"/>
                </a:cubicBezTo>
                <a:cubicBezTo>
                  <a:pt x="2634258" y="2195215"/>
                  <a:pt x="2631777" y="2195215"/>
                  <a:pt x="2626816" y="2195215"/>
                </a:cubicBezTo>
                <a:close/>
                <a:moveTo>
                  <a:pt x="2753320" y="2187773"/>
                </a:moveTo>
                <a:lnTo>
                  <a:pt x="2753320" y="2195215"/>
                </a:lnTo>
                <a:lnTo>
                  <a:pt x="2768203" y="2195215"/>
                </a:lnTo>
                <a:cubicBezTo>
                  <a:pt x="2763242" y="2190254"/>
                  <a:pt x="2758281" y="2187773"/>
                  <a:pt x="2753320" y="2187773"/>
                </a:cubicBezTo>
                <a:close/>
                <a:moveTo>
                  <a:pt x="2440781" y="2187773"/>
                </a:moveTo>
                <a:lnTo>
                  <a:pt x="2448223" y="2187773"/>
                </a:lnTo>
                <a:lnTo>
                  <a:pt x="2448223" y="2195215"/>
                </a:lnTo>
                <a:cubicBezTo>
                  <a:pt x="2448223" y="2195215"/>
                  <a:pt x="2445742" y="2192734"/>
                  <a:pt x="2440781" y="2187773"/>
                </a:cubicBezTo>
                <a:close/>
                <a:moveTo>
                  <a:pt x="2158008" y="2187773"/>
                </a:moveTo>
                <a:cubicBezTo>
                  <a:pt x="2158008" y="2187773"/>
                  <a:pt x="2160489" y="2189013"/>
                  <a:pt x="2165449" y="2191494"/>
                </a:cubicBezTo>
                <a:cubicBezTo>
                  <a:pt x="2170410" y="2193975"/>
                  <a:pt x="2175371" y="2195215"/>
                  <a:pt x="2180332" y="2195215"/>
                </a:cubicBezTo>
                <a:cubicBezTo>
                  <a:pt x="2195215" y="2200176"/>
                  <a:pt x="2202656" y="2202656"/>
                  <a:pt x="2202656" y="2202656"/>
                </a:cubicBezTo>
                <a:cubicBezTo>
                  <a:pt x="2207617" y="2202656"/>
                  <a:pt x="2211338" y="2203896"/>
                  <a:pt x="2213818" y="2206377"/>
                </a:cubicBezTo>
                <a:cubicBezTo>
                  <a:pt x="2216299" y="2208858"/>
                  <a:pt x="2220020" y="2210098"/>
                  <a:pt x="2224980" y="2210098"/>
                </a:cubicBezTo>
                <a:cubicBezTo>
                  <a:pt x="2229941" y="2210098"/>
                  <a:pt x="2234902" y="2212578"/>
                  <a:pt x="2239863" y="2217539"/>
                </a:cubicBezTo>
                <a:cubicBezTo>
                  <a:pt x="2244824" y="2217539"/>
                  <a:pt x="2248545" y="2217539"/>
                  <a:pt x="2251025" y="2217539"/>
                </a:cubicBezTo>
                <a:cubicBezTo>
                  <a:pt x="2253506" y="2217539"/>
                  <a:pt x="2257227" y="2220020"/>
                  <a:pt x="2262187" y="2224980"/>
                </a:cubicBezTo>
                <a:cubicBezTo>
                  <a:pt x="2272109" y="2224980"/>
                  <a:pt x="2279551" y="2224980"/>
                  <a:pt x="2284512" y="2224980"/>
                </a:cubicBezTo>
                <a:lnTo>
                  <a:pt x="2306836" y="2224980"/>
                </a:lnTo>
                <a:cubicBezTo>
                  <a:pt x="2306836" y="2224980"/>
                  <a:pt x="2303115" y="2223740"/>
                  <a:pt x="2295674" y="2221260"/>
                </a:cubicBezTo>
                <a:cubicBezTo>
                  <a:pt x="2288232" y="2218779"/>
                  <a:pt x="2282031" y="2215058"/>
                  <a:pt x="2277070" y="2210098"/>
                </a:cubicBezTo>
                <a:cubicBezTo>
                  <a:pt x="2257227" y="2205137"/>
                  <a:pt x="2242344" y="2202656"/>
                  <a:pt x="2232422" y="2202656"/>
                </a:cubicBezTo>
                <a:cubicBezTo>
                  <a:pt x="2227461" y="2202656"/>
                  <a:pt x="2217539" y="2200176"/>
                  <a:pt x="2202656" y="2195215"/>
                </a:cubicBezTo>
                <a:cubicBezTo>
                  <a:pt x="2187774" y="2190254"/>
                  <a:pt x="2175371" y="2187773"/>
                  <a:pt x="2165449" y="2187773"/>
                </a:cubicBezTo>
                <a:cubicBezTo>
                  <a:pt x="2160489" y="2187773"/>
                  <a:pt x="2158008" y="2187773"/>
                  <a:pt x="2158008" y="2187773"/>
                </a:cubicBezTo>
                <a:close/>
                <a:moveTo>
                  <a:pt x="1957090" y="2187773"/>
                </a:moveTo>
                <a:cubicBezTo>
                  <a:pt x="1962051" y="2187773"/>
                  <a:pt x="1964532" y="2187773"/>
                  <a:pt x="1964532" y="2187773"/>
                </a:cubicBezTo>
                <a:lnTo>
                  <a:pt x="1957090" y="2195215"/>
                </a:lnTo>
                <a:close/>
                <a:moveTo>
                  <a:pt x="6263803" y="2184053"/>
                </a:moveTo>
                <a:cubicBezTo>
                  <a:pt x="6265043" y="2184053"/>
                  <a:pt x="6265664" y="2185293"/>
                  <a:pt x="6265664" y="2187773"/>
                </a:cubicBezTo>
                <a:lnTo>
                  <a:pt x="6258222" y="2187773"/>
                </a:lnTo>
                <a:cubicBezTo>
                  <a:pt x="6260703" y="2185293"/>
                  <a:pt x="6262563" y="2184053"/>
                  <a:pt x="6263803" y="2184053"/>
                </a:cubicBezTo>
                <a:close/>
                <a:moveTo>
                  <a:pt x="5961496" y="2183122"/>
                </a:moveTo>
                <a:cubicBezTo>
                  <a:pt x="5960877" y="2183743"/>
                  <a:pt x="5960566" y="2185293"/>
                  <a:pt x="5960566" y="2187773"/>
                </a:cubicBezTo>
                <a:cubicBezTo>
                  <a:pt x="5965527" y="2187773"/>
                  <a:pt x="5968008" y="2187773"/>
                  <a:pt x="5968008" y="2187773"/>
                </a:cubicBezTo>
                <a:cubicBezTo>
                  <a:pt x="5968008" y="2187773"/>
                  <a:pt x="5966767" y="2186533"/>
                  <a:pt x="5964287" y="2184053"/>
                </a:cubicBezTo>
                <a:cubicBezTo>
                  <a:pt x="5963047" y="2182813"/>
                  <a:pt x="5962117" y="2182503"/>
                  <a:pt x="5961496" y="2183122"/>
                </a:cubicBezTo>
                <a:close/>
                <a:moveTo>
                  <a:pt x="4844355" y="2180332"/>
                </a:moveTo>
                <a:lnTo>
                  <a:pt x="4851797" y="2187773"/>
                </a:lnTo>
                <a:cubicBezTo>
                  <a:pt x="4851797" y="2187773"/>
                  <a:pt x="4854277" y="2187773"/>
                  <a:pt x="4859238" y="2187773"/>
                </a:cubicBezTo>
                <a:close/>
                <a:moveTo>
                  <a:pt x="2611933" y="2180332"/>
                </a:moveTo>
                <a:lnTo>
                  <a:pt x="2626816" y="2187773"/>
                </a:lnTo>
                <a:lnTo>
                  <a:pt x="2634258" y="2180332"/>
                </a:lnTo>
                <a:cubicBezTo>
                  <a:pt x="2629297" y="2180332"/>
                  <a:pt x="2624336" y="2180332"/>
                  <a:pt x="2619375" y="2180332"/>
                </a:cubicBezTo>
                <a:close/>
                <a:moveTo>
                  <a:pt x="2537520" y="2180332"/>
                </a:moveTo>
                <a:lnTo>
                  <a:pt x="2611933" y="2210098"/>
                </a:lnTo>
                <a:cubicBezTo>
                  <a:pt x="2611933" y="2205137"/>
                  <a:pt x="2610693" y="2202656"/>
                  <a:pt x="2608213" y="2202656"/>
                </a:cubicBezTo>
                <a:cubicBezTo>
                  <a:pt x="2605732" y="2202656"/>
                  <a:pt x="2602011" y="2200176"/>
                  <a:pt x="2597051" y="2195215"/>
                </a:cubicBezTo>
                <a:lnTo>
                  <a:pt x="2567285" y="2187773"/>
                </a:lnTo>
                <a:close/>
                <a:moveTo>
                  <a:pt x="1994297" y="2180332"/>
                </a:moveTo>
                <a:cubicBezTo>
                  <a:pt x="1994297" y="2180332"/>
                  <a:pt x="2000498" y="2181572"/>
                  <a:pt x="2012901" y="2184053"/>
                </a:cubicBezTo>
                <a:cubicBezTo>
                  <a:pt x="2025303" y="2186533"/>
                  <a:pt x="2031504" y="2190254"/>
                  <a:pt x="2031504" y="2195215"/>
                </a:cubicBezTo>
                <a:cubicBezTo>
                  <a:pt x="2041426" y="2200176"/>
                  <a:pt x="2041426" y="2202656"/>
                  <a:pt x="2031504" y="2202656"/>
                </a:cubicBezTo>
                <a:cubicBezTo>
                  <a:pt x="2026543" y="2202656"/>
                  <a:pt x="2021582" y="2205137"/>
                  <a:pt x="2016621" y="2210098"/>
                </a:cubicBezTo>
                <a:cubicBezTo>
                  <a:pt x="2016621" y="2205137"/>
                  <a:pt x="2016621" y="2202656"/>
                  <a:pt x="2016621" y="2202656"/>
                </a:cubicBezTo>
                <a:lnTo>
                  <a:pt x="2009180" y="2195215"/>
                </a:lnTo>
                <a:close/>
                <a:moveTo>
                  <a:pt x="6325195" y="2172891"/>
                </a:moveTo>
                <a:lnTo>
                  <a:pt x="6340078" y="2172891"/>
                </a:lnTo>
                <a:lnTo>
                  <a:pt x="6347519" y="2172891"/>
                </a:lnTo>
                <a:cubicBezTo>
                  <a:pt x="6352481" y="2172891"/>
                  <a:pt x="6357441" y="2175371"/>
                  <a:pt x="6362402" y="2180332"/>
                </a:cubicBezTo>
                <a:lnTo>
                  <a:pt x="6377285" y="2187773"/>
                </a:lnTo>
                <a:cubicBezTo>
                  <a:pt x="6377285" y="2187773"/>
                  <a:pt x="6382246" y="2189013"/>
                  <a:pt x="6392167" y="2191494"/>
                </a:cubicBezTo>
                <a:cubicBezTo>
                  <a:pt x="6402089" y="2193975"/>
                  <a:pt x="6409531" y="2197695"/>
                  <a:pt x="6414491" y="2202656"/>
                </a:cubicBezTo>
                <a:cubicBezTo>
                  <a:pt x="6434336" y="2207617"/>
                  <a:pt x="6446737" y="2210098"/>
                  <a:pt x="6451699" y="2210098"/>
                </a:cubicBezTo>
                <a:cubicBezTo>
                  <a:pt x="6451699" y="2210098"/>
                  <a:pt x="6452939" y="2211338"/>
                  <a:pt x="6455419" y="2213818"/>
                </a:cubicBezTo>
                <a:cubicBezTo>
                  <a:pt x="6457899" y="2216299"/>
                  <a:pt x="6461620" y="2220020"/>
                  <a:pt x="6466581" y="2224980"/>
                </a:cubicBezTo>
                <a:cubicBezTo>
                  <a:pt x="6471543" y="2229941"/>
                  <a:pt x="6476503" y="2232422"/>
                  <a:pt x="6481465" y="2232422"/>
                </a:cubicBezTo>
                <a:cubicBezTo>
                  <a:pt x="6501309" y="2232422"/>
                  <a:pt x="6506269" y="2237383"/>
                  <a:pt x="6496347" y="2247305"/>
                </a:cubicBezTo>
                <a:cubicBezTo>
                  <a:pt x="6486425" y="2252265"/>
                  <a:pt x="6474023" y="2249785"/>
                  <a:pt x="6459140" y="2239863"/>
                </a:cubicBezTo>
                <a:cubicBezTo>
                  <a:pt x="6444257" y="2234902"/>
                  <a:pt x="6434336" y="2231182"/>
                  <a:pt x="6429375" y="2228701"/>
                </a:cubicBezTo>
                <a:cubicBezTo>
                  <a:pt x="6424413" y="2226220"/>
                  <a:pt x="6414491" y="2224980"/>
                  <a:pt x="6399609" y="2224980"/>
                </a:cubicBezTo>
                <a:cubicBezTo>
                  <a:pt x="6389687" y="2220020"/>
                  <a:pt x="6383485" y="2217539"/>
                  <a:pt x="6381005" y="2217539"/>
                </a:cubicBezTo>
                <a:cubicBezTo>
                  <a:pt x="6378525" y="2217539"/>
                  <a:pt x="6377285" y="2215058"/>
                  <a:pt x="6377285" y="2210098"/>
                </a:cubicBezTo>
                <a:cubicBezTo>
                  <a:pt x="6372324" y="2210098"/>
                  <a:pt x="6369843" y="2210098"/>
                  <a:pt x="6369843" y="2210098"/>
                </a:cubicBezTo>
                <a:lnTo>
                  <a:pt x="6361725" y="2208068"/>
                </a:lnTo>
                <a:lnTo>
                  <a:pt x="6360542" y="2204517"/>
                </a:lnTo>
                <a:cubicBezTo>
                  <a:pt x="6359302" y="2203276"/>
                  <a:pt x="6357441" y="2202656"/>
                  <a:pt x="6354961" y="2202656"/>
                </a:cubicBezTo>
                <a:lnTo>
                  <a:pt x="6351984" y="2205633"/>
                </a:lnTo>
                <a:lnTo>
                  <a:pt x="6340078" y="2202656"/>
                </a:lnTo>
                <a:lnTo>
                  <a:pt x="6325195" y="2195215"/>
                </a:lnTo>
                <a:close/>
                <a:moveTo>
                  <a:pt x="6191250" y="2172891"/>
                </a:moveTo>
                <a:cubicBezTo>
                  <a:pt x="6191250" y="2172891"/>
                  <a:pt x="6193730" y="2172891"/>
                  <a:pt x="6198691" y="2172891"/>
                </a:cubicBezTo>
                <a:lnTo>
                  <a:pt x="6191250" y="2180332"/>
                </a:lnTo>
                <a:close/>
                <a:moveTo>
                  <a:pt x="6094511" y="2172891"/>
                </a:moveTo>
                <a:lnTo>
                  <a:pt x="6109394" y="2172891"/>
                </a:lnTo>
                <a:cubicBezTo>
                  <a:pt x="6119316" y="2177851"/>
                  <a:pt x="6126757" y="2180332"/>
                  <a:pt x="6131718" y="2180332"/>
                </a:cubicBezTo>
                <a:cubicBezTo>
                  <a:pt x="6131718" y="2185293"/>
                  <a:pt x="6135439" y="2187773"/>
                  <a:pt x="6142881" y="2187773"/>
                </a:cubicBezTo>
                <a:cubicBezTo>
                  <a:pt x="6150322" y="2187773"/>
                  <a:pt x="6155283" y="2190254"/>
                  <a:pt x="6157763" y="2195215"/>
                </a:cubicBezTo>
                <a:cubicBezTo>
                  <a:pt x="6160243" y="2200176"/>
                  <a:pt x="6159004" y="2202656"/>
                  <a:pt x="6154043" y="2202656"/>
                </a:cubicBezTo>
                <a:cubicBezTo>
                  <a:pt x="6149081" y="2202656"/>
                  <a:pt x="6144121" y="2200176"/>
                  <a:pt x="6139160" y="2195215"/>
                </a:cubicBezTo>
                <a:lnTo>
                  <a:pt x="6124277" y="2187773"/>
                </a:lnTo>
                <a:cubicBezTo>
                  <a:pt x="6119316" y="2187773"/>
                  <a:pt x="6114356" y="2185293"/>
                  <a:pt x="6109394" y="2180332"/>
                </a:cubicBezTo>
                <a:cubicBezTo>
                  <a:pt x="6104433" y="2180332"/>
                  <a:pt x="6100712" y="2179092"/>
                  <a:pt x="6098232" y="2176611"/>
                </a:cubicBezTo>
                <a:cubicBezTo>
                  <a:pt x="6095752" y="2174131"/>
                  <a:pt x="6094511" y="2172891"/>
                  <a:pt x="6094511" y="2172891"/>
                </a:cubicBezTo>
                <a:close/>
                <a:moveTo>
                  <a:pt x="6064746" y="2172891"/>
                </a:moveTo>
                <a:cubicBezTo>
                  <a:pt x="6064746" y="2172891"/>
                  <a:pt x="6067226" y="2172891"/>
                  <a:pt x="6072187" y="2172891"/>
                </a:cubicBezTo>
                <a:cubicBezTo>
                  <a:pt x="6072187" y="2177851"/>
                  <a:pt x="6069707" y="2180332"/>
                  <a:pt x="6064746" y="2180332"/>
                </a:cubicBezTo>
                <a:close/>
                <a:moveTo>
                  <a:pt x="5268515" y="2172891"/>
                </a:moveTo>
                <a:cubicBezTo>
                  <a:pt x="5273477" y="2172891"/>
                  <a:pt x="5275957" y="2172891"/>
                  <a:pt x="5275957" y="2172891"/>
                </a:cubicBezTo>
                <a:lnTo>
                  <a:pt x="5275957" y="2180332"/>
                </a:lnTo>
                <a:close/>
                <a:moveTo>
                  <a:pt x="2470547" y="2172891"/>
                </a:moveTo>
                <a:lnTo>
                  <a:pt x="2485430" y="2187773"/>
                </a:lnTo>
                <a:lnTo>
                  <a:pt x="2492871" y="2195215"/>
                </a:lnTo>
                <a:lnTo>
                  <a:pt x="2515195" y="2210098"/>
                </a:lnTo>
                <a:lnTo>
                  <a:pt x="2522637" y="2217539"/>
                </a:lnTo>
                <a:cubicBezTo>
                  <a:pt x="2522637" y="2217539"/>
                  <a:pt x="2517676" y="2217539"/>
                  <a:pt x="2507754" y="2217539"/>
                </a:cubicBezTo>
                <a:cubicBezTo>
                  <a:pt x="2497832" y="2217539"/>
                  <a:pt x="2487910" y="2215058"/>
                  <a:pt x="2477988" y="2210098"/>
                </a:cubicBezTo>
                <a:cubicBezTo>
                  <a:pt x="2477988" y="2210098"/>
                  <a:pt x="2476748" y="2208858"/>
                  <a:pt x="2474267" y="2206377"/>
                </a:cubicBezTo>
                <a:cubicBezTo>
                  <a:pt x="2471787" y="2203896"/>
                  <a:pt x="2468066" y="2202656"/>
                  <a:pt x="2463105" y="2202656"/>
                </a:cubicBezTo>
                <a:lnTo>
                  <a:pt x="2463105" y="2187773"/>
                </a:lnTo>
                <a:close/>
                <a:moveTo>
                  <a:pt x="2444502" y="2172891"/>
                </a:moveTo>
                <a:cubicBezTo>
                  <a:pt x="2446983" y="2172891"/>
                  <a:pt x="2450703" y="2172891"/>
                  <a:pt x="2455664" y="2172891"/>
                </a:cubicBezTo>
                <a:lnTo>
                  <a:pt x="2448223" y="2180332"/>
                </a:lnTo>
                <a:cubicBezTo>
                  <a:pt x="2443262" y="2180332"/>
                  <a:pt x="2440781" y="2180332"/>
                  <a:pt x="2440781" y="2180332"/>
                </a:cubicBezTo>
                <a:cubicBezTo>
                  <a:pt x="2440781" y="2175371"/>
                  <a:pt x="2442021" y="2172891"/>
                  <a:pt x="2444502" y="2172891"/>
                </a:cubicBezTo>
                <a:close/>
                <a:moveTo>
                  <a:pt x="2438921" y="2169170"/>
                </a:moveTo>
                <a:cubicBezTo>
                  <a:pt x="2440161" y="2169170"/>
                  <a:pt x="2440781" y="2170410"/>
                  <a:pt x="2440781" y="2172891"/>
                </a:cubicBezTo>
                <a:lnTo>
                  <a:pt x="2433340" y="2172891"/>
                </a:lnTo>
                <a:cubicBezTo>
                  <a:pt x="2435820" y="2170410"/>
                  <a:pt x="2437680" y="2169170"/>
                  <a:pt x="2438921" y="2169170"/>
                </a:cubicBezTo>
                <a:close/>
                <a:moveTo>
                  <a:pt x="6168926" y="2165449"/>
                </a:moveTo>
                <a:cubicBezTo>
                  <a:pt x="6173887" y="2165449"/>
                  <a:pt x="6176367" y="2167930"/>
                  <a:pt x="6176367" y="2172891"/>
                </a:cubicBezTo>
                <a:cubicBezTo>
                  <a:pt x="6176367" y="2172891"/>
                  <a:pt x="6175126" y="2172891"/>
                  <a:pt x="6172646" y="2172891"/>
                </a:cubicBezTo>
                <a:cubicBezTo>
                  <a:pt x="6170166" y="2172891"/>
                  <a:pt x="6168926" y="2172891"/>
                  <a:pt x="6168926" y="2172891"/>
                </a:cubicBezTo>
                <a:close/>
                <a:moveTo>
                  <a:pt x="4985742" y="2165449"/>
                </a:moveTo>
                <a:cubicBezTo>
                  <a:pt x="4985742" y="2165449"/>
                  <a:pt x="4986983" y="2166689"/>
                  <a:pt x="4989463" y="2169170"/>
                </a:cubicBezTo>
                <a:cubicBezTo>
                  <a:pt x="4991943" y="2171650"/>
                  <a:pt x="4993183" y="2172891"/>
                  <a:pt x="4993183" y="2172891"/>
                </a:cubicBezTo>
                <a:lnTo>
                  <a:pt x="4993183" y="2180332"/>
                </a:lnTo>
                <a:lnTo>
                  <a:pt x="5015508" y="2180332"/>
                </a:lnTo>
                <a:cubicBezTo>
                  <a:pt x="5015508" y="2175371"/>
                  <a:pt x="5017988" y="2175371"/>
                  <a:pt x="5022949" y="2180332"/>
                </a:cubicBezTo>
                <a:lnTo>
                  <a:pt x="5030390" y="2180332"/>
                </a:lnTo>
                <a:lnTo>
                  <a:pt x="5008066" y="2165449"/>
                </a:lnTo>
                <a:cubicBezTo>
                  <a:pt x="5003105" y="2165449"/>
                  <a:pt x="4998145" y="2165449"/>
                  <a:pt x="4993183" y="2165449"/>
                </a:cubicBezTo>
                <a:cubicBezTo>
                  <a:pt x="4988222" y="2165449"/>
                  <a:pt x="4985742" y="2165449"/>
                  <a:pt x="4985742" y="2165449"/>
                </a:cubicBezTo>
                <a:close/>
                <a:moveTo>
                  <a:pt x="4948535" y="2165449"/>
                </a:moveTo>
                <a:cubicBezTo>
                  <a:pt x="4948535" y="2170410"/>
                  <a:pt x="4951015" y="2172891"/>
                  <a:pt x="4955976" y="2172891"/>
                </a:cubicBezTo>
                <a:lnTo>
                  <a:pt x="4955976" y="2165449"/>
                </a:lnTo>
                <a:cubicBezTo>
                  <a:pt x="4951015" y="2165449"/>
                  <a:pt x="4948535" y="2165449"/>
                  <a:pt x="4948535" y="2165449"/>
                </a:cubicBezTo>
                <a:close/>
                <a:moveTo>
                  <a:pt x="2827734" y="2165449"/>
                </a:moveTo>
                <a:lnTo>
                  <a:pt x="2835176" y="2172891"/>
                </a:lnTo>
                <a:lnTo>
                  <a:pt x="2835176" y="2165449"/>
                </a:lnTo>
                <a:cubicBezTo>
                  <a:pt x="2835176" y="2165449"/>
                  <a:pt x="2832695" y="2165449"/>
                  <a:pt x="2827734" y="2165449"/>
                </a:cubicBezTo>
                <a:close/>
                <a:moveTo>
                  <a:pt x="2105918" y="2165449"/>
                </a:moveTo>
                <a:cubicBezTo>
                  <a:pt x="2110879" y="2170410"/>
                  <a:pt x="2114600" y="2172891"/>
                  <a:pt x="2117080" y="2172891"/>
                </a:cubicBezTo>
                <a:cubicBezTo>
                  <a:pt x="2119561" y="2172891"/>
                  <a:pt x="2123281" y="2172891"/>
                  <a:pt x="2128242" y="2172891"/>
                </a:cubicBezTo>
                <a:lnTo>
                  <a:pt x="2135684" y="2172891"/>
                </a:lnTo>
                <a:cubicBezTo>
                  <a:pt x="2135684" y="2172891"/>
                  <a:pt x="2133203" y="2170410"/>
                  <a:pt x="2128242" y="2165449"/>
                </a:cubicBezTo>
                <a:close/>
                <a:moveTo>
                  <a:pt x="2567285" y="2158008"/>
                </a:moveTo>
                <a:lnTo>
                  <a:pt x="2574726" y="2172891"/>
                </a:lnTo>
                <a:lnTo>
                  <a:pt x="2597051" y="2172891"/>
                </a:lnTo>
                <a:cubicBezTo>
                  <a:pt x="2597051" y="2172891"/>
                  <a:pt x="2593330" y="2170410"/>
                  <a:pt x="2585889" y="2165449"/>
                </a:cubicBezTo>
                <a:cubicBezTo>
                  <a:pt x="2578447" y="2160488"/>
                  <a:pt x="2572246" y="2158008"/>
                  <a:pt x="2567285" y="2158008"/>
                </a:cubicBezTo>
                <a:close/>
                <a:moveTo>
                  <a:pt x="2492871" y="2158008"/>
                </a:moveTo>
                <a:lnTo>
                  <a:pt x="2515195" y="2172891"/>
                </a:lnTo>
                <a:lnTo>
                  <a:pt x="2515195" y="2165449"/>
                </a:lnTo>
                <a:close/>
                <a:moveTo>
                  <a:pt x="2265908" y="2158008"/>
                </a:moveTo>
                <a:cubicBezTo>
                  <a:pt x="2258467" y="2158008"/>
                  <a:pt x="2257227" y="2160488"/>
                  <a:pt x="2262187" y="2165449"/>
                </a:cubicBezTo>
                <a:lnTo>
                  <a:pt x="2277070" y="2165449"/>
                </a:lnTo>
                <a:lnTo>
                  <a:pt x="2291953" y="2165449"/>
                </a:lnTo>
                <a:cubicBezTo>
                  <a:pt x="2291953" y="2165449"/>
                  <a:pt x="2289472" y="2162968"/>
                  <a:pt x="2284512" y="2158008"/>
                </a:cubicBezTo>
                <a:cubicBezTo>
                  <a:pt x="2279551" y="2158008"/>
                  <a:pt x="2273350" y="2158008"/>
                  <a:pt x="2265908" y="2158008"/>
                </a:cubicBezTo>
                <a:close/>
                <a:moveTo>
                  <a:pt x="1890117" y="2158008"/>
                </a:moveTo>
                <a:lnTo>
                  <a:pt x="1957090" y="2165449"/>
                </a:lnTo>
                <a:cubicBezTo>
                  <a:pt x="1971973" y="2175371"/>
                  <a:pt x="1979414" y="2180332"/>
                  <a:pt x="1979414" y="2180332"/>
                </a:cubicBezTo>
                <a:cubicBezTo>
                  <a:pt x="1979414" y="2185293"/>
                  <a:pt x="1976934" y="2186533"/>
                  <a:pt x="1971973" y="2184053"/>
                </a:cubicBezTo>
                <a:cubicBezTo>
                  <a:pt x="1967012" y="2181572"/>
                  <a:pt x="1960811" y="2179092"/>
                  <a:pt x="1953369" y="2176611"/>
                </a:cubicBezTo>
                <a:cubicBezTo>
                  <a:pt x="1945928" y="2174131"/>
                  <a:pt x="1937246" y="2172891"/>
                  <a:pt x="1927324" y="2172891"/>
                </a:cubicBezTo>
                <a:cubicBezTo>
                  <a:pt x="1922364" y="2172891"/>
                  <a:pt x="1916162" y="2171650"/>
                  <a:pt x="1908721" y="2169170"/>
                </a:cubicBezTo>
                <a:cubicBezTo>
                  <a:pt x="1901280" y="2166689"/>
                  <a:pt x="1895078" y="2162968"/>
                  <a:pt x="1890117" y="2158008"/>
                </a:cubicBezTo>
                <a:close/>
                <a:moveTo>
                  <a:pt x="1726407" y="2158008"/>
                </a:moveTo>
                <a:cubicBezTo>
                  <a:pt x="1721445" y="2158008"/>
                  <a:pt x="1718965" y="2159248"/>
                  <a:pt x="1718965" y="2161728"/>
                </a:cubicBezTo>
                <a:cubicBezTo>
                  <a:pt x="1718965" y="2164209"/>
                  <a:pt x="1721445" y="2165449"/>
                  <a:pt x="1726407" y="2165449"/>
                </a:cubicBezTo>
                <a:cubicBezTo>
                  <a:pt x="1731367" y="2165449"/>
                  <a:pt x="1736328" y="2165449"/>
                  <a:pt x="1741289" y="2165449"/>
                </a:cubicBezTo>
                <a:close/>
                <a:moveTo>
                  <a:pt x="4717851" y="2150566"/>
                </a:moveTo>
                <a:cubicBezTo>
                  <a:pt x="4717851" y="2150566"/>
                  <a:pt x="4717851" y="2151806"/>
                  <a:pt x="4717851" y="2154287"/>
                </a:cubicBezTo>
                <a:cubicBezTo>
                  <a:pt x="4717851" y="2156768"/>
                  <a:pt x="4717851" y="2158008"/>
                  <a:pt x="4717851" y="2158008"/>
                </a:cubicBezTo>
                <a:cubicBezTo>
                  <a:pt x="4722813" y="2158008"/>
                  <a:pt x="4725293" y="2156768"/>
                  <a:pt x="4725293" y="2154287"/>
                </a:cubicBezTo>
                <a:cubicBezTo>
                  <a:pt x="4725293" y="2151806"/>
                  <a:pt x="4722813" y="2150566"/>
                  <a:pt x="4717851" y="2150566"/>
                </a:cubicBezTo>
                <a:close/>
                <a:moveTo>
                  <a:pt x="2299394" y="2150566"/>
                </a:moveTo>
                <a:cubicBezTo>
                  <a:pt x="2309317" y="2155527"/>
                  <a:pt x="2316758" y="2158008"/>
                  <a:pt x="2321719" y="2158008"/>
                </a:cubicBezTo>
                <a:lnTo>
                  <a:pt x="2314277" y="2150566"/>
                </a:lnTo>
                <a:close/>
                <a:moveTo>
                  <a:pt x="1384102" y="2150566"/>
                </a:moveTo>
                <a:lnTo>
                  <a:pt x="1391543" y="2150566"/>
                </a:lnTo>
                <a:cubicBezTo>
                  <a:pt x="1396504" y="2155527"/>
                  <a:pt x="1401465" y="2156768"/>
                  <a:pt x="1406426" y="2154287"/>
                </a:cubicBezTo>
                <a:cubicBezTo>
                  <a:pt x="1411387" y="2151806"/>
                  <a:pt x="1418828" y="2153047"/>
                  <a:pt x="1428750" y="2158008"/>
                </a:cubicBezTo>
                <a:cubicBezTo>
                  <a:pt x="1433711" y="2162968"/>
                  <a:pt x="1438672" y="2165449"/>
                  <a:pt x="1443633" y="2165449"/>
                </a:cubicBezTo>
                <a:cubicBezTo>
                  <a:pt x="1448594" y="2165449"/>
                  <a:pt x="1451074" y="2165449"/>
                  <a:pt x="1451074" y="2165449"/>
                </a:cubicBezTo>
                <a:cubicBezTo>
                  <a:pt x="1456035" y="2165449"/>
                  <a:pt x="1460996" y="2167930"/>
                  <a:pt x="1465957" y="2172891"/>
                </a:cubicBezTo>
                <a:cubicBezTo>
                  <a:pt x="1470918" y="2177851"/>
                  <a:pt x="1474639" y="2180332"/>
                  <a:pt x="1477119" y="2180332"/>
                </a:cubicBezTo>
                <a:cubicBezTo>
                  <a:pt x="1479600" y="2180332"/>
                  <a:pt x="1488281" y="2182813"/>
                  <a:pt x="1503164" y="2187773"/>
                </a:cubicBezTo>
                <a:cubicBezTo>
                  <a:pt x="1518047" y="2192734"/>
                  <a:pt x="1542852" y="2200176"/>
                  <a:pt x="1577578" y="2210098"/>
                </a:cubicBezTo>
                <a:lnTo>
                  <a:pt x="1592461" y="2217539"/>
                </a:lnTo>
                <a:cubicBezTo>
                  <a:pt x="1587500" y="2217539"/>
                  <a:pt x="1581299" y="2217539"/>
                  <a:pt x="1573858" y="2217539"/>
                </a:cubicBezTo>
                <a:cubicBezTo>
                  <a:pt x="1566416" y="2217539"/>
                  <a:pt x="1560215" y="2215058"/>
                  <a:pt x="1555254" y="2210098"/>
                </a:cubicBezTo>
                <a:lnTo>
                  <a:pt x="1525488" y="2202656"/>
                </a:lnTo>
                <a:lnTo>
                  <a:pt x="1473399" y="2187773"/>
                </a:lnTo>
                <a:cubicBezTo>
                  <a:pt x="1463477" y="2187773"/>
                  <a:pt x="1458516" y="2187773"/>
                  <a:pt x="1458516" y="2187773"/>
                </a:cubicBezTo>
                <a:lnTo>
                  <a:pt x="1436192" y="2172891"/>
                </a:lnTo>
                <a:cubicBezTo>
                  <a:pt x="1436192" y="2162968"/>
                  <a:pt x="1423789" y="2158008"/>
                  <a:pt x="1398984" y="2158008"/>
                </a:cubicBezTo>
                <a:cubicBezTo>
                  <a:pt x="1389063" y="2158008"/>
                  <a:pt x="1384102" y="2155527"/>
                  <a:pt x="1384102" y="2150566"/>
                </a:cubicBezTo>
                <a:close/>
                <a:moveTo>
                  <a:pt x="2390552" y="2146846"/>
                </a:moveTo>
                <a:cubicBezTo>
                  <a:pt x="2389312" y="2146846"/>
                  <a:pt x="2388691" y="2148086"/>
                  <a:pt x="2388691" y="2150566"/>
                </a:cubicBezTo>
                <a:cubicBezTo>
                  <a:pt x="2388691" y="2155527"/>
                  <a:pt x="2388691" y="2158008"/>
                  <a:pt x="2388691" y="2158008"/>
                </a:cubicBezTo>
                <a:cubicBezTo>
                  <a:pt x="2398613" y="2153047"/>
                  <a:pt x="2408535" y="2155527"/>
                  <a:pt x="2418457" y="2165449"/>
                </a:cubicBezTo>
                <a:lnTo>
                  <a:pt x="2411016" y="2172891"/>
                </a:lnTo>
                <a:cubicBezTo>
                  <a:pt x="2401093" y="2167930"/>
                  <a:pt x="2393652" y="2167930"/>
                  <a:pt x="2388691" y="2172891"/>
                </a:cubicBezTo>
                <a:cubicBezTo>
                  <a:pt x="2383731" y="2172891"/>
                  <a:pt x="2381250" y="2172891"/>
                  <a:pt x="2381250" y="2172891"/>
                </a:cubicBezTo>
                <a:lnTo>
                  <a:pt x="2373808" y="2165449"/>
                </a:lnTo>
                <a:cubicBezTo>
                  <a:pt x="2373808" y="2170410"/>
                  <a:pt x="2376289" y="2174131"/>
                  <a:pt x="2381250" y="2176611"/>
                </a:cubicBezTo>
                <a:cubicBezTo>
                  <a:pt x="2386211" y="2179092"/>
                  <a:pt x="2391172" y="2180332"/>
                  <a:pt x="2396133" y="2180332"/>
                </a:cubicBezTo>
                <a:cubicBezTo>
                  <a:pt x="2411016" y="2190254"/>
                  <a:pt x="2418457" y="2195215"/>
                  <a:pt x="2418457" y="2195215"/>
                </a:cubicBezTo>
                <a:cubicBezTo>
                  <a:pt x="2418457" y="2195215"/>
                  <a:pt x="2411016" y="2192734"/>
                  <a:pt x="2396133" y="2187773"/>
                </a:cubicBezTo>
                <a:cubicBezTo>
                  <a:pt x="2381250" y="2182813"/>
                  <a:pt x="2373808" y="2177851"/>
                  <a:pt x="2373808" y="2172891"/>
                </a:cubicBezTo>
                <a:lnTo>
                  <a:pt x="2329160" y="2158008"/>
                </a:lnTo>
                <a:cubicBezTo>
                  <a:pt x="2329160" y="2162968"/>
                  <a:pt x="2334121" y="2165449"/>
                  <a:pt x="2344043" y="2165449"/>
                </a:cubicBezTo>
                <a:lnTo>
                  <a:pt x="2351484" y="2172891"/>
                </a:lnTo>
                <a:lnTo>
                  <a:pt x="2358926" y="2180332"/>
                </a:lnTo>
                <a:lnTo>
                  <a:pt x="2366367" y="2187773"/>
                </a:lnTo>
                <a:lnTo>
                  <a:pt x="2366367" y="2195215"/>
                </a:lnTo>
                <a:lnTo>
                  <a:pt x="2381250" y="2195215"/>
                </a:lnTo>
                <a:lnTo>
                  <a:pt x="2403574" y="2202656"/>
                </a:lnTo>
                <a:cubicBezTo>
                  <a:pt x="2408535" y="2202656"/>
                  <a:pt x="2415976" y="2205137"/>
                  <a:pt x="2425898" y="2210098"/>
                </a:cubicBezTo>
                <a:cubicBezTo>
                  <a:pt x="2425898" y="2210098"/>
                  <a:pt x="2429619" y="2211338"/>
                  <a:pt x="2437060" y="2213818"/>
                </a:cubicBezTo>
                <a:cubicBezTo>
                  <a:pt x="2444502" y="2216299"/>
                  <a:pt x="2450703" y="2220020"/>
                  <a:pt x="2455664" y="2224980"/>
                </a:cubicBezTo>
                <a:lnTo>
                  <a:pt x="2477988" y="2232422"/>
                </a:lnTo>
                <a:lnTo>
                  <a:pt x="2463105" y="2232422"/>
                </a:lnTo>
                <a:lnTo>
                  <a:pt x="2455664" y="2232422"/>
                </a:lnTo>
                <a:lnTo>
                  <a:pt x="2470547" y="2239863"/>
                </a:lnTo>
                <a:lnTo>
                  <a:pt x="2477988" y="2232422"/>
                </a:lnTo>
                <a:lnTo>
                  <a:pt x="2500312" y="2239863"/>
                </a:lnTo>
                <a:lnTo>
                  <a:pt x="2507754" y="2247305"/>
                </a:lnTo>
                <a:cubicBezTo>
                  <a:pt x="2512715" y="2247305"/>
                  <a:pt x="2516435" y="2247305"/>
                  <a:pt x="2518916" y="2247305"/>
                </a:cubicBezTo>
                <a:cubicBezTo>
                  <a:pt x="2521397" y="2247305"/>
                  <a:pt x="2525117" y="2249785"/>
                  <a:pt x="2530078" y="2254746"/>
                </a:cubicBezTo>
                <a:lnTo>
                  <a:pt x="2530078" y="2247305"/>
                </a:lnTo>
                <a:cubicBezTo>
                  <a:pt x="2535039" y="2247305"/>
                  <a:pt x="2542480" y="2247305"/>
                  <a:pt x="2552402" y="2247305"/>
                </a:cubicBezTo>
                <a:lnTo>
                  <a:pt x="2582168" y="2262187"/>
                </a:lnTo>
                <a:cubicBezTo>
                  <a:pt x="2582168" y="2267148"/>
                  <a:pt x="2582168" y="2269629"/>
                  <a:pt x="2582168" y="2269629"/>
                </a:cubicBezTo>
                <a:lnTo>
                  <a:pt x="2589609" y="2269629"/>
                </a:lnTo>
                <a:cubicBezTo>
                  <a:pt x="2589609" y="2264668"/>
                  <a:pt x="2590849" y="2262187"/>
                  <a:pt x="2593330" y="2262187"/>
                </a:cubicBezTo>
                <a:cubicBezTo>
                  <a:pt x="2595811" y="2262187"/>
                  <a:pt x="2595811" y="2264668"/>
                  <a:pt x="2593330" y="2269629"/>
                </a:cubicBezTo>
                <a:cubicBezTo>
                  <a:pt x="2590849" y="2274590"/>
                  <a:pt x="2592090" y="2277070"/>
                  <a:pt x="2597051" y="2277070"/>
                </a:cubicBezTo>
                <a:lnTo>
                  <a:pt x="2611933" y="2277070"/>
                </a:lnTo>
                <a:lnTo>
                  <a:pt x="2611933" y="2284512"/>
                </a:lnTo>
                <a:lnTo>
                  <a:pt x="2626816" y="2291953"/>
                </a:lnTo>
                <a:cubicBezTo>
                  <a:pt x="2626816" y="2296914"/>
                  <a:pt x="2631777" y="2299394"/>
                  <a:pt x="2641699" y="2299394"/>
                </a:cubicBezTo>
                <a:lnTo>
                  <a:pt x="2649141" y="2291953"/>
                </a:lnTo>
                <a:lnTo>
                  <a:pt x="2656582" y="2291953"/>
                </a:lnTo>
                <a:cubicBezTo>
                  <a:pt x="2661543" y="2291953"/>
                  <a:pt x="2665263" y="2291953"/>
                  <a:pt x="2667744" y="2291953"/>
                </a:cubicBezTo>
                <a:cubicBezTo>
                  <a:pt x="2670225" y="2291953"/>
                  <a:pt x="2673945" y="2289472"/>
                  <a:pt x="2678906" y="2284512"/>
                </a:cubicBezTo>
                <a:lnTo>
                  <a:pt x="2686348" y="2291953"/>
                </a:lnTo>
                <a:cubicBezTo>
                  <a:pt x="2686348" y="2291953"/>
                  <a:pt x="2683867" y="2291953"/>
                  <a:pt x="2678906" y="2291953"/>
                </a:cubicBezTo>
                <a:cubicBezTo>
                  <a:pt x="2673945" y="2291953"/>
                  <a:pt x="2673945" y="2294434"/>
                  <a:pt x="2678906" y="2299394"/>
                </a:cubicBezTo>
                <a:lnTo>
                  <a:pt x="2693789" y="2299394"/>
                </a:lnTo>
                <a:lnTo>
                  <a:pt x="2701230" y="2299394"/>
                </a:lnTo>
                <a:cubicBezTo>
                  <a:pt x="2701230" y="2304355"/>
                  <a:pt x="2706191" y="2306836"/>
                  <a:pt x="2716113" y="2306836"/>
                </a:cubicBezTo>
                <a:cubicBezTo>
                  <a:pt x="2730996" y="2311797"/>
                  <a:pt x="2735957" y="2311797"/>
                  <a:pt x="2730996" y="2306836"/>
                </a:cubicBezTo>
                <a:lnTo>
                  <a:pt x="2738437" y="2306836"/>
                </a:lnTo>
                <a:cubicBezTo>
                  <a:pt x="2738437" y="2306836"/>
                  <a:pt x="2739677" y="2306836"/>
                  <a:pt x="2742158" y="2306836"/>
                </a:cubicBezTo>
                <a:cubicBezTo>
                  <a:pt x="2744639" y="2306836"/>
                  <a:pt x="2748359" y="2306836"/>
                  <a:pt x="2753320" y="2306836"/>
                </a:cubicBezTo>
                <a:cubicBezTo>
                  <a:pt x="2758281" y="2306836"/>
                  <a:pt x="2760762" y="2308076"/>
                  <a:pt x="2760762" y="2310557"/>
                </a:cubicBezTo>
                <a:cubicBezTo>
                  <a:pt x="2760762" y="2313037"/>
                  <a:pt x="2759522" y="2314277"/>
                  <a:pt x="2757041" y="2314277"/>
                </a:cubicBezTo>
                <a:cubicBezTo>
                  <a:pt x="2754561" y="2314277"/>
                  <a:pt x="2750840" y="2314277"/>
                  <a:pt x="2745879" y="2314277"/>
                </a:cubicBezTo>
                <a:lnTo>
                  <a:pt x="2753320" y="2321719"/>
                </a:lnTo>
                <a:cubicBezTo>
                  <a:pt x="2768203" y="2326679"/>
                  <a:pt x="2778125" y="2330400"/>
                  <a:pt x="2783086" y="2332881"/>
                </a:cubicBezTo>
                <a:cubicBezTo>
                  <a:pt x="2788047" y="2335361"/>
                  <a:pt x="2795488" y="2337842"/>
                  <a:pt x="2805410" y="2340322"/>
                </a:cubicBezTo>
                <a:cubicBezTo>
                  <a:pt x="2815332" y="2342803"/>
                  <a:pt x="2826494" y="2345283"/>
                  <a:pt x="2838896" y="2347764"/>
                </a:cubicBezTo>
                <a:cubicBezTo>
                  <a:pt x="2851299" y="2350244"/>
                  <a:pt x="2859981" y="2351484"/>
                  <a:pt x="2864941" y="2351484"/>
                </a:cubicBezTo>
                <a:cubicBezTo>
                  <a:pt x="2884785" y="2361406"/>
                  <a:pt x="2905869" y="2366367"/>
                  <a:pt x="2928193" y="2366367"/>
                </a:cubicBezTo>
                <a:cubicBezTo>
                  <a:pt x="2950517" y="2366367"/>
                  <a:pt x="2964160" y="2371328"/>
                  <a:pt x="2969121" y="2381250"/>
                </a:cubicBezTo>
                <a:lnTo>
                  <a:pt x="2991445" y="2388691"/>
                </a:lnTo>
                <a:lnTo>
                  <a:pt x="3013769" y="2396133"/>
                </a:lnTo>
                <a:cubicBezTo>
                  <a:pt x="3023692" y="2401093"/>
                  <a:pt x="3036094" y="2403574"/>
                  <a:pt x="3050976" y="2403574"/>
                </a:cubicBezTo>
                <a:cubicBezTo>
                  <a:pt x="3055937" y="2403574"/>
                  <a:pt x="3058418" y="2406055"/>
                  <a:pt x="3058418" y="2411016"/>
                </a:cubicBezTo>
                <a:cubicBezTo>
                  <a:pt x="3063379" y="2411016"/>
                  <a:pt x="3075781" y="2413496"/>
                  <a:pt x="3095625" y="2418457"/>
                </a:cubicBezTo>
                <a:cubicBezTo>
                  <a:pt x="3100586" y="2418457"/>
                  <a:pt x="3106787" y="2419697"/>
                  <a:pt x="3114229" y="2422178"/>
                </a:cubicBezTo>
                <a:cubicBezTo>
                  <a:pt x="3121670" y="2424658"/>
                  <a:pt x="3125391" y="2425898"/>
                  <a:pt x="3125391" y="2425898"/>
                </a:cubicBezTo>
                <a:lnTo>
                  <a:pt x="3140273" y="2433340"/>
                </a:lnTo>
                <a:cubicBezTo>
                  <a:pt x="3145234" y="2438301"/>
                  <a:pt x="3150195" y="2440781"/>
                  <a:pt x="3155156" y="2440781"/>
                </a:cubicBezTo>
                <a:cubicBezTo>
                  <a:pt x="3179961" y="2430859"/>
                  <a:pt x="3202285" y="2435820"/>
                  <a:pt x="3222129" y="2455664"/>
                </a:cubicBezTo>
                <a:cubicBezTo>
                  <a:pt x="3227090" y="2460625"/>
                  <a:pt x="3230810" y="2463105"/>
                  <a:pt x="3233291" y="2463105"/>
                </a:cubicBezTo>
                <a:cubicBezTo>
                  <a:pt x="3235772" y="2463105"/>
                  <a:pt x="3239492" y="2463105"/>
                  <a:pt x="3244453" y="2463105"/>
                </a:cubicBezTo>
                <a:cubicBezTo>
                  <a:pt x="3254375" y="2458145"/>
                  <a:pt x="3260576" y="2456904"/>
                  <a:pt x="3263057" y="2459385"/>
                </a:cubicBezTo>
                <a:cubicBezTo>
                  <a:pt x="3265537" y="2461865"/>
                  <a:pt x="3269258" y="2463105"/>
                  <a:pt x="3274219" y="2463105"/>
                </a:cubicBezTo>
                <a:cubicBezTo>
                  <a:pt x="3279179" y="2463105"/>
                  <a:pt x="3282900" y="2464345"/>
                  <a:pt x="3285381" y="2466826"/>
                </a:cubicBezTo>
                <a:cubicBezTo>
                  <a:pt x="3287861" y="2469307"/>
                  <a:pt x="3291582" y="2470547"/>
                  <a:pt x="3296543" y="2470547"/>
                </a:cubicBezTo>
                <a:lnTo>
                  <a:pt x="3296543" y="2463105"/>
                </a:lnTo>
                <a:lnTo>
                  <a:pt x="3289101" y="2448223"/>
                </a:lnTo>
                <a:cubicBezTo>
                  <a:pt x="3289101" y="2438301"/>
                  <a:pt x="3279179" y="2435820"/>
                  <a:pt x="3259336" y="2440781"/>
                </a:cubicBezTo>
                <a:cubicBezTo>
                  <a:pt x="3254375" y="2440781"/>
                  <a:pt x="3250654" y="2440781"/>
                  <a:pt x="3248174" y="2440781"/>
                </a:cubicBezTo>
                <a:cubicBezTo>
                  <a:pt x="3245693" y="2440781"/>
                  <a:pt x="3244453" y="2440781"/>
                  <a:pt x="3244453" y="2440781"/>
                </a:cubicBezTo>
                <a:cubicBezTo>
                  <a:pt x="3239492" y="2430859"/>
                  <a:pt x="3224609" y="2428379"/>
                  <a:pt x="3199805" y="2433340"/>
                </a:cubicBezTo>
                <a:cubicBezTo>
                  <a:pt x="3194844" y="2433340"/>
                  <a:pt x="3189883" y="2430859"/>
                  <a:pt x="3184922" y="2425898"/>
                </a:cubicBezTo>
                <a:lnTo>
                  <a:pt x="3177480" y="2418457"/>
                </a:lnTo>
                <a:lnTo>
                  <a:pt x="3170039" y="2418457"/>
                </a:lnTo>
                <a:cubicBezTo>
                  <a:pt x="3175000" y="2423418"/>
                  <a:pt x="3172520" y="2423418"/>
                  <a:pt x="3162598" y="2418457"/>
                </a:cubicBezTo>
                <a:cubicBezTo>
                  <a:pt x="3157637" y="2418457"/>
                  <a:pt x="3150195" y="2415976"/>
                  <a:pt x="3140273" y="2411016"/>
                </a:cubicBezTo>
                <a:cubicBezTo>
                  <a:pt x="3110508" y="2401093"/>
                  <a:pt x="3095625" y="2396133"/>
                  <a:pt x="3095625" y="2396133"/>
                </a:cubicBezTo>
                <a:lnTo>
                  <a:pt x="3080742" y="2381250"/>
                </a:lnTo>
                <a:cubicBezTo>
                  <a:pt x="3075781" y="2381250"/>
                  <a:pt x="3068340" y="2378769"/>
                  <a:pt x="3058418" y="2373809"/>
                </a:cubicBezTo>
                <a:cubicBezTo>
                  <a:pt x="3038574" y="2358926"/>
                  <a:pt x="3021211" y="2353965"/>
                  <a:pt x="3006328" y="2358926"/>
                </a:cubicBezTo>
                <a:lnTo>
                  <a:pt x="2998887" y="2358926"/>
                </a:lnTo>
                <a:lnTo>
                  <a:pt x="2991445" y="2351484"/>
                </a:lnTo>
                <a:cubicBezTo>
                  <a:pt x="2991445" y="2356445"/>
                  <a:pt x="2991445" y="2358926"/>
                  <a:pt x="2991445" y="2358926"/>
                </a:cubicBezTo>
                <a:cubicBezTo>
                  <a:pt x="2991445" y="2358926"/>
                  <a:pt x="2991445" y="2361406"/>
                  <a:pt x="2991445" y="2366367"/>
                </a:cubicBezTo>
                <a:cubicBezTo>
                  <a:pt x="2986484" y="2366367"/>
                  <a:pt x="2979043" y="2363886"/>
                  <a:pt x="2969121" y="2358926"/>
                </a:cubicBezTo>
                <a:cubicBezTo>
                  <a:pt x="2954238" y="2349004"/>
                  <a:pt x="2936875" y="2341562"/>
                  <a:pt x="2917031" y="2336601"/>
                </a:cubicBezTo>
                <a:cubicBezTo>
                  <a:pt x="2907109" y="2336601"/>
                  <a:pt x="2899668" y="2335361"/>
                  <a:pt x="2894707" y="2332881"/>
                </a:cubicBezTo>
                <a:cubicBezTo>
                  <a:pt x="2889746" y="2330400"/>
                  <a:pt x="2884785" y="2329160"/>
                  <a:pt x="2879824" y="2329160"/>
                </a:cubicBezTo>
                <a:lnTo>
                  <a:pt x="2864941" y="2329160"/>
                </a:lnTo>
                <a:cubicBezTo>
                  <a:pt x="2845098" y="2319238"/>
                  <a:pt x="2832695" y="2314277"/>
                  <a:pt x="2827734" y="2314277"/>
                </a:cubicBezTo>
                <a:lnTo>
                  <a:pt x="2820293" y="2314277"/>
                </a:lnTo>
                <a:lnTo>
                  <a:pt x="2820293" y="2306836"/>
                </a:lnTo>
                <a:lnTo>
                  <a:pt x="2820293" y="2299394"/>
                </a:lnTo>
                <a:cubicBezTo>
                  <a:pt x="2820293" y="2299394"/>
                  <a:pt x="2816572" y="2296914"/>
                  <a:pt x="2809131" y="2291953"/>
                </a:cubicBezTo>
                <a:cubicBezTo>
                  <a:pt x="2801689" y="2286992"/>
                  <a:pt x="2797969" y="2286992"/>
                  <a:pt x="2797969" y="2291953"/>
                </a:cubicBezTo>
                <a:lnTo>
                  <a:pt x="2783086" y="2291953"/>
                </a:lnTo>
                <a:cubicBezTo>
                  <a:pt x="2783086" y="2291953"/>
                  <a:pt x="2781846" y="2290713"/>
                  <a:pt x="2779365" y="2288232"/>
                </a:cubicBezTo>
                <a:cubicBezTo>
                  <a:pt x="2776884" y="2285752"/>
                  <a:pt x="2775644" y="2284512"/>
                  <a:pt x="2775644" y="2284512"/>
                </a:cubicBezTo>
                <a:cubicBezTo>
                  <a:pt x="2774404" y="2285752"/>
                  <a:pt x="2773164" y="2286682"/>
                  <a:pt x="2771924" y="2287302"/>
                </a:cubicBezTo>
                <a:lnTo>
                  <a:pt x="2769348" y="2287946"/>
                </a:lnTo>
                <a:lnTo>
                  <a:pt x="2797969" y="2299394"/>
                </a:lnTo>
                <a:cubicBezTo>
                  <a:pt x="2797969" y="2304355"/>
                  <a:pt x="2797969" y="2306836"/>
                  <a:pt x="2797969" y="2306836"/>
                </a:cubicBezTo>
                <a:cubicBezTo>
                  <a:pt x="2758281" y="2306836"/>
                  <a:pt x="2728515" y="2299394"/>
                  <a:pt x="2708672" y="2284512"/>
                </a:cubicBezTo>
                <a:cubicBezTo>
                  <a:pt x="2708672" y="2279551"/>
                  <a:pt x="2704951" y="2277070"/>
                  <a:pt x="2697510" y="2277070"/>
                </a:cubicBezTo>
                <a:cubicBezTo>
                  <a:pt x="2690068" y="2277070"/>
                  <a:pt x="2686348" y="2277070"/>
                  <a:pt x="2686348" y="2277070"/>
                </a:cubicBezTo>
                <a:lnTo>
                  <a:pt x="2686348" y="2262187"/>
                </a:lnTo>
                <a:cubicBezTo>
                  <a:pt x="2681387" y="2262187"/>
                  <a:pt x="2678906" y="2262187"/>
                  <a:pt x="2678906" y="2262187"/>
                </a:cubicBezTo>
                <a:cubicBezTo>
                  <a:pt x="2678906" y="2262187"/>
                  <a:pt x="2678906" y="2264668"/>
                  <a:pt x="2678906" y="2269629"/>
                </a:cubicBezTo>
                <a:lnTo>
                  <a:pt x="2678906" y="2277070"/>
                </a:lnTo>
                <a:cubicBezTo>
                  <a:pt x="2673945" y="2272109"/>
                  <a:pt x="2670225" y="2269629"/>
                  <a:pt x="2667744" y="2269629"/>
                </a:cubicBezTo>
                <a:cubicBezTo>
                  <a:pt x="2665263" y="2269629"/>
                  <a:pt x="2661543" y="2267148"/>
                  <a:pt x="2656582" y="2262187"/>
                </a:cubicBezTo>
                <a:lnTo>
                  <a:pt x="2664023" y="2262187"/>
                </a:lnTo>
                <a:cubicBezTo>
                  <a:pt x="2668984" y="2262187"/>
                  <a:pt x="2671465" y="2260947"/>
                  <a:pt x="2671465" y="2258467"/>
                </a:cubicBezTo>
                <a:cubicBezTo>
                  <a:pt x="2671465" y="2255986"/>
                  <a:pt x="2667744" y="2254746"/>
                  <a:pt x="2660303" y="2254746"/>
                </a:cubicBezTo>
                <a:cubicBezTo>
                  <a:pt x="2652861" y="2254746"/>
                  <a:pt x="2649141" y="2252265"/>
                  <a:pt x="2649141" y="2247305"/>
                </a:cubicBezTo>
                <a:lnTo>
                  <a:pt x="2634258" y="2239863"/>
                </a:lnTo>
                <a:cubicBezTo>
                  <a:pt x="2629297" y="2239863"/>
                  <a:pt x="2626816" y="2238623"/>
                  <a:pt x="2626816" y="2236142"/>
                </a:cubicBezTo>
                <a:cubicBezTo>
                  <a:pt x="2626816" y="2233662"/>
                  <a:pt x="2616894" y="2228701"/>
                  <a:pt x="2597051" y="2221260"/>
                </a:cubicBezTo>
                <a:cubicBezTo>
                  <a:pt x="2577207" y="2213818"/>
                  <a:pt x="2562324" y="2210098"/>
                  <a:pt x="2552402" y="2210098"/>
                </a:cubicBezTo>
                <a:cubicBezTo>
                  <a:pt x="2552402" y="2210098"/>
                  <a:pt x="2552402" y="2207617"/>
                  <a:pt x="2552402" y="2202656"/>
                </a:cubicBezTo>
                <a:lnTo>
                  <a:pt x="2530078" y="2187773"/>
                </a:lnTo>
                <a:cubicBezTo>
                  <a:pt x="2485430" y="2172891"/>
                  <a:pt x="2450703" y="2162968"/>
                  <a:pt x="2425898" y="2158008"/>
                </a:cubicBezTo>
                <a:cubicBezTo>
                  <a:pt x="2420938" y="2153047"/>
                  <a:pt x="2415976" y="2150566"/>
                  <a:pt x="2411016" y="2150566"/>
                </a:cubicBezTo>
                <a:cubicBezTo>
                  <a:pt x="2406055" y="2150566"/>
                  <a:pt x="2401093" y="2150566"/>
                  <a:pt x="2396133" y="2150566"/>
                </a:cubicBezTo>
                <a:cubicBezTo>
                  <a:pt x="2393652" y="2148086"/>
                  <a:pt x="2391792" y="2146846"/>
                  <a:pt x="2390552" y="2146846"/>
                </a:cubicBezTo>
                <a:close/>
                <a:moveTo>
                  <a:pt x="6109394" y="2143125"/>
                </a:moveTo>
                <a:cubicBezTo>
                  <a:pt x="6114356" y="2143125"/>
                  <a:pt x="6119316" y="2143125"/>
                  <a:pt x="6124277" y="2143125"/>
                </a:cubicBezTo>
                <a:cubicBezTo>
                  <a:pt x="6129238" y="2143125"/>
                  <a:pt x="6131718" y="2145606"/>
                  <a:pt x="6131718" y="2150566"/>
                </a:cubicBezTo>
                <a:cubicBezTo>
                  <a:pt x="6121797" y="2150566"/>
                  <a:pt x="6114356" y="2148086"/>
                  <a:pt x="6109394" y="2143125"/>
                </a:cubicBezTo>
                <a:close/>
                <a:moveTo>
                  <a:pt x="5127129" y="2135684"/>
                </a:moveTo>
                <a:lnTo>
                  <a:pt x="5127129" y="2143125"/>
                </a:lnTo>
                <a:cubicBezTo>
                  <a:pt x="5132090" y="2148086"/>
                  <a:pt x="5138291" y="2149326"/>
                  <a:pt x="5145732" y="2146846"/>
                </a:cubicBezTo>
                <a:cubicBezTo>
                  <a:pt x="5153174" y="2144365"/>
                  <a:pt x="5156894" y="2145606"/>
                  <a:pt x="5156894" y="2150566"/>
                </a:cubicBezTo>
                <a:cubicBezTo>
                  <a:pt x="5156894" y="2155527"/>
                  <a:pt x="5158135" y="2158008"/>
                  <a:pt x="5160615" y="2158008"/>
                </a:cubicBezTo>
                <a:cubicBezTo>
                  <a:pt x="5163095" y="2158008"/>
                  <a:pt x="5166816" y="2158008"/>
                  <a:pt x="5171777" y="2158008"/>
                </a:cubicBezTo>
                <a:lnTo>
                  <a:pt x="5186660" y="2165449"/>
                </a:lnTo>
                <a:cubicBezTo>
                  <a:pt x="5191621" y="2170410"/>
                  <a:pt x="5195342" y="2171650"/>
                  <a:pt x="5197822" y="2169170"/>
                </a:cubicBezTo>
                <a:cubicBezTo>
                  <a:pt x="5200302" y="2166689"/>
                  <a:pt x="5202783" y="2166689"/>
                  <a:pt x="5205263" y="2169170"/>
                </a:cubicBezTo>
                <a:cubicBezTo>
                  <a:pt x="5207743" y="2171650"/>
                  <a:pt x="5213945" y="2174131"/>
                  <a:pt x="5223867" y="2176611"/>
                </a:cubicBezTo>
                <a:cubicBezTo>
                  <a:pt x="5233788" y="2179092"/>
                  <a:pt x="5241230" y="2180332"/>
                  <a:pt x="5246191" y="2180332"/>
                </a:cubicBezTo>
                <a:lnTo>
                  <a:pt x="5253633" y="2172891"/>
                </a:lnTo>
                <a:cubicBezTo>
                  <a:pt x="5248671" y="2177851"/>
                  <a:pt x="5248671" y="2181572"/>
                  <a:pt x="5253633" y="2184053"/>
                </a:cubicBezTo>
                <a:cubicBezTo>
                  <a:pt x="5258594" y="2186533"/>
                  <a:pt x="5263554" y="2187773"/>
                  <a:pt x="5268515" y="2187773"/>
                </a:cubicBezTo>
                <a:cubicBezTo>
                  <a:pt x="5273477" y="2187773"/>
                  <a:pt x="5278437" y="2189013"/>
                  <a:pt x="5283398" y="2191494"/>
                </a:cubicBezTo>
                <a:cubicBezTo>
                  <a:pt x="5288359" y="2193975"/>
                  <a:pt x="5290840" y="2197695"/>
                  <a:pt x="5290840" y="2202656"/>
                </a:cubicBezTo>
                <a:cubicBezTo>
                  <a:pt x="5293320" y="2202656"/>
                  <a:pt x="5294560" y="2202656"/>
                  <a:pt x="5294560" y="2202656"/>
                </a:cubicBezTo>
                <a:lnTo>
                  <a:pt x="5305722" y="2202656"/>
                </a:lnTo>
                <a:cubicBezTo>
                  <a:pt x="5305722" y="2207617"/>
                  <a:pt x="5309443" y="2208858"/>
                  <a:pt x="5316885" y="2206377"/>
                </a:cubicBezTo>
                <a:cubicBezTo>
                  <a:pt x="5324326" y="2203896"/>
                  <a:pt x="5329287" y="2203896"/>
                  <a:pt x="5331767" y="2206377"/>
                </a:cubicBezTo>
                <a:cubicBezTo>
                  <a:pt x="5334247" y="2208858"/>
                  <a:pt x="5337968" y="2210098"/>
                  <a:pt x="5342929" y="2210098"/>
                </a:cubicBezTo>
                <a:cubicBezTo>
                  <a:pt x="5342929" y="2215058"/>
                  <a:pt x="5344170" y="2217539"/>
                  <a:pt x="5346650" y="2217539"/>
                </a:cubicBezTo>
                <a:cubicBezTo>
                  <a:pt x="5349130" y="2217539"/>
                  <a:pt x="5354092" y="2217539"/>
                  <a:pt x="5361533" y="2217539"/>
                </a:cubicBezTo>
                <a:cubicBezTo>
                  <a:pt x="5368974" y="2217539"/>
                  <a:pt x="5376416" y="2220020"/>
                  <a:pt x="5383857" y="2224980"/>
                </a:cubicBezTo>
                <a:cubicBezTo>
                  <a:pt x="5391299" y="2229941"/>
                  <a:pt x="5395019" y="2229941"/>
                  <a:pt x="5395019" y="2224980"/>
                </a:cubicBezTo>
                <a:lnTo>
                  <a:pt x="5402461" y="2232422"/>
                </a:lnTo>
                <a:cubicBezTo>
                  <a:pt x="5407422" y="2237383"/>
                  <a:pt x="5413623" y="2239863"/>
                  <a:pt x="5421064" y="2239863"/>
                </a:cubicBezTo>
                <a:cubicBezTo>
                  <a:pt x="5428506" y="2239863"/>
                  <a:pt x="5437188" y="2242344"/>
                  <a:pt x="5447109" y="2247305"/>
                </a:cubicBezTo>
                <a:cubicBezTo>
                  <a:pt x="5461992" y="2252265"/>
                  <a:pt x="5475634" y="2255986"/>
                  <a:pt x="5488037" y="2258467"/>
                </a:cubicBezTo>
                <a:cubicBezTo>
                  <a:pt x="5500440" y="2260947"/>
                  <a:pt x="5509120" y="2262187"/>
                  <a:pt x="5514082" y="2262187"/>
                </a:cubicBezTo>
                <a:lnTo>
                  <a:pt x="5521523" y="2262187"/>
                </a:lnTo>
                <a:cubicBezTo>
                  <a:pt x="5526484" y="2267148"/>
                  <a:pt x="5531445" y="2269629"/>
                  <a:pt x="5536406" y="2269629"/>
                </a:cubicBezTo>
                <a:cubicBezTo>
                  <a:pt x="5541367" y="2269629"/>
                  <a:pt x="5553769" y="2272109"/>
                  <a:pt x="5573613" y="2277070"/>
                </a:cubicBezTo>
                <a:lnTo>
                  <a:pt x="5566172" y="2269629"/>
                </a:lnTo>
                <a:lnTo>
                  <a:pt x="5551289" y="2262187"/>
                </a:lnTo>
                <a:cubicBezTo>
                  <a:pt x="5556250" y="2267148"/>
                  <a:pt x="5548809" y="2264668"/>
                  <a:pt x="5528965" y="2254746"/>
                </a:cubicBezTo>
                <a:lnTo>
                  <a:pt x="5514082" y="2254746"/>
                </a:lnTo>
                <a:lnTo>
                  <a:pt x="5506640" y="2254746"/>
                </a:lnTo>
                <a:cubicBezTo>
                  <a:pt x="5501679" y="2249785"/>
                  <a:pt x="5490517" y="2243584"/>
                  <a:pt x="5473154" y="2236142"/>
                </a:cubicBezTo>
                <a:cubicBezTo>
                  <a:pt x="5455791" y="2228701"/>
                  <a:pt x="5439668" y="2224980"/>
                  <a:pt x="5424785" y="2224980"/>
                </a:cubicBezTo>
                <a:lnTo>
                  <a:pt x="5402461" y="2210098"/>
                </a:lnTo>
                <a:cubicBezTo>
                  <a:pt x="5402461" y="2210098"/>
                  <a:pt x="5398740" y="2208858"/>
                  <a:pt x="5391299" y="2206377"/>
                </a:cubicBezTo>
                <a:cubicBezTo>
                  <a:pt x="5383857" y="2203896"/>
                  <a:pt x="5375175" y="2200176"/>
                  <a:pt x="5365254" y="2195215"/>
                </a:cubicBezTo>
                <a:lnTo>
                  <a:pt x="5342929" y="2195215"/>
                </a:lnTo>
                <a:cubicBezTo>
                  <a:pt x="5337968" y="2190254"/>
                  <a:pt x="5331767" y="2186533"/>
                  <a:pt x="5324326" y="2184053"/>
                </a:cubicBezTo>
                <a:cubicBezTo>
                  <a:pt x="5316885" y="2181572"/>
                  <a:pt x="5311923" y="2180332"/>
                  <a:pt x="5309443" y="2180332"/>
                </a:cubicBezTo>
                <a:cubicBezTo>
                  <a:pt x="5306963" y="2180332"/>
                  <a:pt x="5304482" y="2180332"/>
                  <a:pt x="5302002" y="2180332"/>
                </a:cubicBezTo>
                <a:cubicBezTo>
                  <a:pt x="5299522" y="2180332"/>
                  <a:pt x="5295801" y="2180332"/>
                  <a:pt x="5290840" y="2180332"/>
                </a:cubicBezTo>
                <a:lnTo>
                  <a:pt x="5283398" y="2172891"/>
                </a:lnTo>
                <a:lnTo>
                  <a:pt x="5246191" y="2158008"/>
                </a:lnTo>
                <a:cubicBezTo>
                  <a:pt x="5241230" y="2162968"/>
                  <a:pt x="5236270" y="2164209"/>
                  <a:pt x="5231308" y="2161728"/>
                </a:cubicBezTo>
                <a:cubicBezTo>
                  <a:pt x="5226347" y="2159248"/>
                  <a:pt x="5223867" y="2158008"/>
                  <a:pt x="5223867" y="2158008"/>
                </a:cubicBezTo>
                <a:cubicBezTo>
                  <a:pt x="5218906" y="2153047"/>
                  <a:pt x="5213945" y="2151806"/>
                  <a:pt x="5208984" y="2154287"/>
                </a:cubicBezTo>
                <a:cubicBezTo>
                  <a:pt x="5204023" y="2156768"/>
                  <a:pt x="5197822" y="2155527"/>
                  <a:pt x="5190381" y="2150566"/>
                </a:cubicBezTo>
                <a:cubicBezTo>
                  <a:pt x="5182939" y="2145606"/>
                  <a:pt x="5176738" y="2145606"/>
                  <a:pt x="5171777" y="2150566"/>
                </a:cubicBezTo>
                <a:lnTo>
                  <a:pt x="5164336" y="2143125"/>
                </a:lnTo>
                <a:lnTo>
                  <a:pt x="5149453" y="2143125"/>
                </a:lnTo>
                <a:cubicBezTo>
                  <a:pt x="5139531" y="2143125"/>
                  <a:pt x="5133329" y="2141885"/>
                  <a:pt x="5130849" y="2139404"/>
                </a:cubicBezTo>
                <a:cubicBezTo>
                  <a:pt x="5128369" y="2136924"/>
                  <a:pt x="5127129" y="2135684"/>
                  <a:pt x="5127129" y="2135684"/>
                </a:cubicBezTo>
                <a:close/>
                <a:moveTo>
                  <a:pt x="2727275" y="2135684"/>
                </a:moveTo>
                <a:cubicBezTo>
                  <a:pt x="2724795" y="2135684"/>
                  <a:pt x="2723555" y="2138164"/>
                  <a:pt x="2723555" y="2143125"/>
                </a:cubicBezTo>
                <a:cubicBezTo>
                  <a:pt x="2728515" y="2143125"/>
                  <a:pt x="2730996" y="2141885"/>
                  <a:pt x="2730996" y="2139404"/>
                </a:cubicBezTo>
                <a:cubicBezTo>
                  <a:pt x="2730996" y="2136924"/>
                  <a:pt x="2729756" y="2135684"/>
                  <a:pt x="2727275" y="2135684"/>
                </a:cubicBezTo>
                <a:close/>
                <a:moveTo>
                  <a:pt x="2589609" y="2135684"/>
                </a:moveTo>
                <a:cubicBezTo>
                  <a:pt x="2589609" y="2135684"/>
                  <a:pt x="2589609" y="2138164"/>
                  <a:pt x="2589609" y="2143125"/>
                </a:cubicBezTo>
                <a:lnTo>
                  <a:pt x="2604492" y="2150566"/>
                </a:lnTo>
                <a:cubicBezTo>
                  <a:pt x="2609453" y="2145606"/>
                  <a:pt x="2609453" y="2143125"/>
                  <a:pt x="2604492" y="2143125"/>
                </a:cubicBezTo>
                <a:cubicBezTo>
                  <a:pt x="2604492" y="2143125"/>
                  <a:pt x="2602011" y="2143125"/>
                  <a:pt x="2597051" y="2143125"/>
                </a:cubicBezTo>
                <a:cubicBezTo>
                  <a:pt x="2592090" y="2138164"/>
                  <a:pt x="2589609" y="2135684"/>
                  <a:pt x="2589609" y="2135684"/>
                </a:cubicBezTo>
                <a:close/>
                <a:moveTo>
                  <a:pt x="2485430" y="2135684"/>
                </a:moveTo>
                <a:cubicBezTo>
                  <a:pt x="2490390" y="2140644"/>
                  <a:pt x="2492871" y="2143125"/>
                  <a:pt x="2492871" y="2143125"/>
                </a:cubicBezTo>
                <a:lnTo>
                  <a:pt x="2492871" y="2135684"/>
                </a:lnTo>
                <a:cubicBezTo>
                  <a:pt x="2492871" y="2135684"/>
                  <a:pt x="2490390" y="2135684"/>
                  <a:pt x="2485430" y="2135684"/>
                </a:cubicBezTo>
                <a:close/>
                <a:moveTo>
                  <a:pt x="1235274" y="2135684"/>
                </a:moveTo>
                <a:lnTo>
                  <a:pt x="1250156" y="2143125"/>
                </a:lnTo>
                <a:lnTo>
                  <a:pt x="1257598" y="2150566"/>
                </a:lnTo>
                <a:cubicBezTo>
                  <a:pt x="1252637" y="2150566"/>
                  <a:pt x="1247676" y="2150566"/>
                  <a:pt x="1242715" y="2150566"/>
                </a:cubicBezTo>
                <a:lnTo>
                  <a:pt x="1235274" y="2143125"/>
                </a:lnTo>
                <a:cubicBezTo>
                  <a:pt x="1235274" y="2138164"/>
                  <a:pt x="1235274" y="2135684"/>
                  <a:pt x="1235274" y="2135684"/>
                </a:cubicBezTo>
                <a:close/>
                <a:moveTo>
                  <a:pt x="1194346" y="2131963"/>
                </a:moveTo>
                <a:lnTo>
                  <a:pt x="1194346" y="2131963"/>
                </a:lnTo>
                <a:cubicBezTo>
                  <a:pt x="1196826" y="2134443"/>
                  <a:pt x="1198067" y="2135684"/>
                  <a:pt x="1198067" y="2135684"/>
                </a:cubicBezTo>
                <a:close/>
                <a:moveTo>
                  <a:pt x="6057304" y="2128242"/>
                </a:moveTo>
                <a:cubicBezTo>
                  <a:pt x="6062266" y="2128242"/>
                  <a:pt x="6067226" y="2128242"/>
                  <a:pt x="6072187" y="2128242"/>
                </a:cubicBezTo>
                <a:lnTo>
                  <a:pt x="6072187" y="2135684"/>
                </a:lnTo>
                <a:cubicBezTo>
                  <a:pt x="6067226" y="2135684"/>
                  <a:pt x="6063505" y="2134443"/>
                  <a:pt x="6061025" y="2131963"/>
                </a:cubicBezTo>
                <a:cubicBezTo>
                  <a:pt x="6058545" y="2129482"/>
                  <a:pt x="6057304" y="2128242"/>
                  <a:pt x="6057304" y="2128242"/>
                </a:cubicBezTo>
                <a:close/>
                <a:moveTo>
                  <a:pt x="5104804" y="2128242"/>
                </a:moveTo>
                <a:cubicBezTo>
                  <a:pt x="5099843" y="2133203"/>
                  <a:pt x="5098604" y="2136924"/>
                  <a:pt x="5101084" y="2139404"/>
                </a:cubicBezTo>
                <a:cubicBezTo>
                  <a:pt x="5103564" y="2141885"/>
                  <a:pt x="5106045" y="2143125"/>
                  <a:pt x="5108525" y="2143125"/>
                </a:cubicBezTo>
                <a:cubicBezTo>
                  <a:pt x="5111005" y="2143125"/>
                  <a:pt x="5112246" y="2143125"/>
                  <a:pt x="5112246" y="2143125"/>
                </a:cubicBezTo>
                <a:cubicBezTo>
                  <a:pt x="5112246" y="2143125"/>
                  <a:pt x="5112246" y="2140644"/>
                  <a:pt x="5112246" y="2135684"/>
                </a:cubicBezTo>
                <a:close/>
                <a:moveTo>
                  <a:pt x="2463105" y="2128242"/>
                </a:moveTo>
                <a:cubicBezTo>
                  <a:pt x="2463105" y="2133203"/>
                  <a:pt x="2464345" y="2135684"/>
                  <a:pt x="2466826" y="2135684"/>
                </a:cubicBezTo>
                <a:cubicBezTo>
                  <a:pt x="2469307" y="2135684"/>
                  <a:pt x="2470547" y="2134443"/>
                  <a:pt x="2470547" y="2131963"/>
                </a:cubicBezTo>
                <a:cubicBezTo>
                  <a:pt x="2470547" y="2129482"/>
                  <a:pt x="2468066" y="2128242"/>
                  <a:pt x="2463105" y="2128242"/>
                </a:cubicBezTo>
                <a:close/>
                <a:moveTo>
                  <a:pt x="2358926" y="2128242"/>
                </a:moveTo>
                <a:cubicBezTo>
                  <a:pt x="2358926" y="2133203"/>
                  <a:pt x="2360166" y="2135684"/>
                  <a:pt x="2362646" y="2135684"/>
                </a:cubicBezTo>
                <a:cubicBezTo>
                  <a:pt x="2365127" y="2135684"/>
                  <a:pt x="2366367" y="2134443"/>
                  <a:pt x="2366367" y="2131963"/>
                </a:cubicBezTo>
                <a:cubicBezTo>
                  <a:pt x="2366367" y="2129482"/>
                  <a:pt x="2363886" y="2128242"/>
                  <a:pt x="2358926" y="2128242"/>
                </a:cubicBezTo>
                <a:close/>
                <a:moveTo>
                  <a:pt x="1813843" y="2128242"/>
                </a:moveTo>
                <a:cubicBezTo>
                  <a:pt x="1817564" y="2128242"/>
                  <a:pt x="1820664" y="2130723"/>
                  <a:pt x="1823145" y="2135684"/>
                </a:cubicBezTo>
                <a:lnTo>
                  <a:pt x="1815703" y="2135684"/>
                </a:lnTo>
                <a:cubicBezTo>
                  <a:pt x="1810743" y="2135684"/>
                  <a:pt x="1808262" y="2135684"/>
                  <a:pt x="1808262" y="2135684"/>
                </a:cubicBezTo>
                <a:cubicBezTo>
                  <a:pt x="1808262" y="2140644"/>
                  <a:pt x="1805781" y="2143125"/>
                  <a:pt x="1800820" y="2143125"/>
                </a:cubicBezTo>
                <a:lnTo>
                  <a:pt x="1800820" y="2135684"/>
                </a:lnTo>
                <a:cubicBezTo>
                  <a:pt x="1805781" y="2130723"/>
                  <a:pt x="1810122" y="2128242"/>
                  <a:pt x="1813843" y="2128242"/>
                </a:cubicBezTo>
                <a:close/>
                <a:moveTo>
                  <a:pt x="1771055" y="2128242"/>
                </a:moveTo>
                <a:lnTo>
                  <a:pt x="1778496" y="2128242"/>
                </a:lnTo>
                <a:cubicBezTo>
                  <a:pt x="1778496" y="2133203"/>
                  <a:pt x="1777256" y="2135684"/>
                  <a:pt x="1774776" y="2135684"/>
                </a:cubicBezTo>
                <a:cubicBezTo>
                  <a:pt x="1772295" y="2135684"/>
                  <a:pt x="1769815" y="2134443"/>
                  <a:pt x="1767334" y="2131963"/>
                </a:cubicBezTo>
                <a:cubicBezTo>
                  <a:pt x="1764854" y="2129482"/>
                  <a:pt x="1766094" y="2128242"/>
                  <a:pt x="1771055" y="2128242"/>
                </a:cubicBezTo>
                <a:close/>
                <a:moveTo>
                  <a:pt x="6034980" y="2120801"/>
                </a:moveTo>
                <a:lnTo>
                  <a:pt x="6042422" y="2120801"/>
                </a:lnTo>
                <a:lnTo>
                  <a:pt x="6042422" y="2128242"/>
                </a:lnTo>
                <a:close/>
                <a:moveTo>
                  <a:pt x="5841504" y="2120801"/>
                </a:moveTo>
                <a:cubicBezTo>
                  <a:pt x="5846465" y="2120801"/>
                  <a:pt x="5848945" y="2120801"/>
                  <a:pt x="5848945" y="2120801"/>
                </a:cubicBezTo>
                <a:lnTo>
                  <a:pt x="5841504" y="2128242"/>
                </a:lnTo>
                <a:cubicBezTo>
                  <a:pt x="5841504" y="2123281"/>
                  <a:pt x="5841504" y="2120801"/>
                  <a:pt x="5841504" y="2120801"/>
                </a:cubicBezTo>
                <a:close/>
                <a:moveTo>
                  <a:pt x="5015508" y="2120801"/>
                </a:moveTo>
                <a:lnTo>
                  <a:pt x="5022949" y="2128242"/>
                </a:lnTo>
                <a:cubicBezTo>
                  <a:pt x="5022949" y="2128242"/>
                  <a:pt x="5022949" y="2127002"/>
                  <a:pt x="5022949" y="2124521"/>
                </a:cubicBezTo>
                <a:cubicBezTo>
                  <a:pt x="5022949" y="2122041"/>
                  <a:pt x="5020469" y="2120801"/>
                  <a:pt x="5015508" y="2120801"/>
                </a:cubicBezTo>
                <a:close/>
                <a:moveTo>
                  <a:pt x="2492871" y="2120801"/>
                </a:moveTo>
                <a:cubicBezTo>
                  <a:pt x="2492871" y="2120801"/>
                  <a:pt x="2492871" y="2123281"/>
                  <a:pt x="2492871" y="2128242"/>
                </a:cubicBezTo>
                <a:cubicBezTo>
                  <a:pt x="2497832" y="2128242"/>
                  <a:pt x="2500312" y="2127002"/>
                  <a:pt x="2500312" y="2124521"/>
                </a:cubicBezTo>
                <a:cubicBezTo>
                  <a:pt x="2500312" y="2122041"/>
                  <a:pt x="2497832" y="2120801"/>
                  <a:pt x="2492871" y="2120801"/>
                </a:cubicBezTo>
                <a:close/>
                <a:moveTo>
                  <a:pt x="2128242" y="2120801"/>
                </a:moveTo>
                <a:lnTo>
                  <a:pt x="2135684" y="2120801"/>
                </a:lnTo>
                <a:cubicBezTo>
                  <a:pt x="2135684" y="2120801"/>
                  <a:pt x="2135684" y="2123281"/>
                  <a:pt x="2135684" y="2128242"/>
                </a:cubicBezTo>
                <a:cubicBezTo>
                  <a:pt x="2130723" y="2128242"/>
                  <a:pt x="2128242" y="2125761"/>
                  <a:pt x="2128242" y="2120801"/>
                </a:cubicBezTo>
                <a:close/>
                <a:moveTo>
                  <a:pt x="1912441" y="2120801"/>
                </a:moveTo>
                <a:cubicBezTo>
                  <a:pt x="1912441" y="2120801"/>
                  <a:pt x="1914922" y="2123281"/>
                  <a:pt x="1919883" y="2128242"/>
                </a:cubicBezTo>
                <a:cubicBezTo>
                  <a:pt x="1924844" y="2128242"/>
                  <a:pt x="1927324" y="2127002"/>
                  <a:pt x="1927324" y="2124521"/>
                </a:cubicBezTo>
                <a:cubicBezTo>
                  <a:pt x="1927324" y="2122041"/>
                  <a:pt x="1924844" y="2120801"/>
                  <a:pt x="1919883" y="2120801"/>
                </a:cubicBezTo>
                <a:close/>
                <a:moveTo>
                  <a:pt x="1324571" y="2120801"/>
                </a:moveTo>
                <a:cubicBezTo>
                  <a:pt x="1329531" y="2120801"/>
                  <a:pt x="1339453" y="2123281"/>
                  <a:pt x="1354336" y="2128242"/>
                </a:cubicBezTo>
                <a:lnTo>
                  <a:pt x="1346895" y="2143125"/>
                </a:lnTo>
                <a:cubicBezTo>
                  <a:pt x="1336973" y="2138164"/>
                  <a:pt x="1329531" y="2135684"/>
                  <a:pt x="1324571" y="2135684"/>
                </a:cubicBezTo>
                <a:cubicBezTo>
                  <a:pt x="1319609" y="2130723"/>
                  <a:pt x="1318369" y="2128242"/>
                  <a:pt x="1320850" y="2128242"/>
                </a:cubicBezTo>
                <a:cubicBezTo>
                  <a:pt x="1323330" y="2128242"/>
                  <a:pt x="1324571" y="2125761"/>
                  <a:pt x="1324571" y="2120801"/>
                </a:cubicBezTo>
                <a:close/>
                <a:moveTo>
                  <a:pt x="5930801" y="2117081"/>
                </a:moveTo>
                <a:cubicBezTo>
                  <a:pt x="5928320" y="2117081"/>
                  <a:pt x="5925840" y="2118321"/>
                  <a:pt x="5923359" y="2120801"/>
                </a:cubicBezTo>
                <a:lnTo>
                  <a:pt x="5930801" y="2128242"/>
                </a:lnTo>
                <a:lnTo>
                  <a:pt x="5938242" y="2128242"/>
                </a:lnTo>
                <a:lnTo>
                  <a:pt x="5938242" y="2120801"/>
                </a:lnTo>
                <a:cubicBezTo>
                  <a:pt x="5935761" y="2118321"/>
                  <a:pt x="5933281" y="2117081"/>
                  <a:pt x="5930801" y="2117081"/>
                </a:cubicBezTo>
                <a:close/>
                <a:moveTo>
                  <a:pt x="6012656" y="2113359"/>
                </a:moveTo>
                <a:lnTo>
                  <a:pt x="6020097" y="2113359"/>
                </a:lnTo>
                <a:lnTo>
                  <a:pt x="6020097" y="2120801"/>
                </a:lnTo>
                <a:close/>
                <a:moveTo>
                  <a:pt x="1421309" y="2113359"/>
                </a:moveTo>
                <a:cubicBezTo>
                  <a:pt x="1426270" y="2113359"/>
                  <a:pt x="1428750" y="2113359"/>
                  <a:pt x="1428750" y="2113359"/>
                </a:cubicBezTo>
                <a:lnTo>
                  <a:pt x="1421309" y="2120801"/>
                </a:lnTo>
                <a:cubicBezTo>
                  <a:pt x="1421309" y="2115840"/>
                  <a:pt x="1421309" y="2113359"/>
                  <a:pt x="1421309" y="2113359"/>
                </a:cubicBezTo>
                <a:close/>
                <a:moveTo>
                  <a:pt x="1153418" y="2113359"/>
                </a:moveTo>
                <a:lnTo>
                  <a:pt x="1175742" y="2113359"/>
                </a:lnTo>
                <a:lnTo>
                  <a:pt x="1194346" y="2131963"/>
                </a:lnTo>
                <a:lnTo>
                  <a:pt x="1186904" y="2128242"/>
                </a:lnTo>
                <a:cubicBezTo>
                  <a:pt x="1184424" y="2128242"/>
                  <a:pt x="1178223" y="2125761"/>
                  <a:pt x="1168301" y="2120801"/>
                </a:cubicBezTo>
                <a:cubicBezTo>
                  <a:pt x="1158379" y="2115840"/>
                  <a:pt x="1153418" y="2113359"/>
                  <a:pt x="1153418" y="2113359"/>
                </a:cubicBezTo>
                <a:close/>
                <a:moveTo>
                  <a:pt x="2271489" y="2109639"/>
                </a:moveTo>
                <a:cubicBezTo>
                  <a:pt x="2272729" y="2109639"/>
                  <a:pt x="2274590" y="2110879"/>
                  <a:pt x="2277070" y="2113359"/>
                </a:cubicBezTo>
                <a:cubicBezTo>
                  <a:pt x="2277070" y="2118320"/>
                  <a:pt x="2275830" y="2120801"/>
                  <a:pt x="2273350" y="2120801"/>
                </a:cubicBezTo>
                <a:cubicBezTo>
                  <a:pt x="2270869" y="2120801"/>
                  <a:pt x="2269629" y="2118320"/>
                  <a:pt x="2269629" y="2113359"/>
                </a:cubicBezTo>
                <a:cubicBezTo>
                  <a:pt x="2269629" y="2110879"/>
                  <a:pt x="2270249" y="2109639"/>
                  <a:pt x="2271489" y="2109639"/>
                </a:cubicBezTo>
                <a:close/>
                <a:moveTo>
                  <a:pt x="6101953" y="2105918"/>
                </a:moveTo>
                <a:cubicBezTo>
                  <a:pt x="6101953" y="2105918"/>
                  <a:pt x="6101953" y="2108399"/>
                  <a:pt x="6101953" y="2113359"/>
                </a:cubicBezTo>
                <a:cubicBezTo>
                  <a:pt x="6101953" y="2113359"/>
                  <a:pt x="6099473" y="2113359"/>
                  <a:pt x="6094511" y="2113359"/>
                </a:cubicBezTo>
                <a:close/>
                <a:moveTo>
                  <a:pt x="5982890" y="2105918"/>
                </a:moveTo>
                <a:lnTo>
                  <a:pt x="5990332" y="2105918"/>
                </a:lnTo>
                <a:lnTo>
                  <a:pt x="5997773" y="2113359"/>
                </a:lnTo>
                <a:cubicBezTo>
                  <a:pt x="5992812" y="2113359"/>
                  <a:pt x="5989091" y="2112119"/>
                  <a:pt x="5986611" y="2109639"/>
                </a:cubicBezTo>
                <a:cubicBezTo>
                  <a:pt x="5984131" y="2107158"/>
                  <a:pt x="5982890" y="2105918"/>
                  <a:pt x="5982890" y="2105918"/>
                </a:cubicBezTo>
                <a:close/>
                <a:moveTo>
                  <a:pt x="1808262" y="2105918"/>
                </a:moveTo>
                <a:cubicBezTo>
                  <a:pt x="1813223" y="2110879"/>
                  <a:pt x="1815703" y="2113359"/>
                  <a:pt x="1815703" y="2113359"/>
                </a:cubicBezTo>
                <a:lnTo>
                  <a:pt x="1815703" y="2105918"/>
                </a:lnTo>
                <a:close/>
                <a:moveTo>
                  <a:pt x="1220391" y="2105918"/>
                </a:moveTo>
                <a:cubicBezTo>
                  <a:pt x="1225352" y="2105918"/>
                  <a:pt x="1227832" y="2108399"/>
                  <a:pt x="1227832" y="2113359"/>
                </a:cubicBezTo>
                <a:cubicBezTo>
                  <a:pt x="1227832" y="2113359"/>
                  <a:pt x="1225352" y="2113359"/>
                  <a:pt x="1220391" y="2113359"/>
                </a:cubicBezTo>
                <a:cubicBezTo>
                  <a:pt x="1220391" y="2113359"/>
                  <a:pt x="1219151" y="2112119"/>
                  <a:pt x="1216670" y="2109639"/>
                </a:cubicBezTo>
                <a:cubicBezTo>
                  <a:pt x="1214190" y="2107158"/>
                  <a:pt x="1215430" y="2105918"/>
                  <a:pt x="1220391" y="2105918"/>
                </a:cubicBezTo>
                <a:close/>
                <a:moveTo>
                  <a:pt x="5938242" y="2098476"/>
                </a:moveTo>
                <a:cubicBezTo>
                  <a:pt x="5938242" y="2103437"/>
                  <a:pt x="5940722" y="2105918"/>
                  <a:pt x="5945683" y="2105918"/>
                </a:cubicBezTo>
                <a:lnTo>
                  <a:pt x="5945683" y="2098476"/>
                </a:lnTo>
                <a:cubicBezTo>
                  <a:pt x="5945683" y="2098476"/>
                  <a:pt x="5943203" y="2098476"/>
                  <a:pt x="5938242" y="2098476"/>
                </a:cubicBezTo>
                <a:close/>
                <a:moveTo>
                  <a:pt x="5923359" y="2098476"/>
                </a:moveTo>
                <a:cubicBezTo>
                  <a:pt x="5923359" y="2103437"/>
                  <a:pt x="5924600" y="2105918"/>
                  <a:pt x="5927080" y="2105918"/>
                </a:cubicBezTo>
                <a:cubicBezTo>
                  <a:pt x="5929560" y="2105918"/>
                  <a:pt x="5930801" y="2104678"/>
                  <a:pt x="5930801" y="2102197"/>
                </a:cubicBezTo>
                <a:cubicBezTo>
                  <a:pt x="5930801" y="2099717"/>
                  <a:pt x="5928320" y="2098476"/>
                  <a:pt x="5923359" y="2098476"/>
                </a:cubicBezTo>
                <a:close/>
                <a:moveTo>
                  <a:pt x="4632275" y="2098476"/>
                </a:moveTo>
                <a:cubicBezTo>
                  <a:pt x="4629795" y="2098476"/>
                  <a:pt x="4628554" y="2100957"/>
                  <a:pt x="4628554" y="2105918"/>
                </a:cubicBezTo>
                <a:lnTo>
                  <a:pt x="4635996" y="2105918"/>
                </a:lnTo>
                <a:cubicBezTo>
                  <a:pt x="4635996" y="2105918"/>
                  <a:pt x="4635996" y="2104678"/>
                  <a:pt x="4635996" y="2102197"/>
                </a:cubicBezTo>
                <a:cubicBezTo>
                  <a:pt x="4635996" y="2099717"/>
                  <a:pt x="4634755" y="2098476"/>
                  <a:pt x="4632275" y="2098476"/>
                </a:cubicBezTo>
                <a:close/>
                <a:moveTo>
                  <a:pt x="1718965" y="2098476"/>
                </a:moveTo>
                <a:lnTo>
                  <a:pt x="1718965" y="2105918"/>
                </a:lnTo>
                <a:lnTo>
                  <a:pt x="1711524" y="2105918"/>
                </a:lnTo>
                <a:cubicBezTo>
                  <a:pt x="1711524" y="2100957"/>
                  <a:pt x="1714004" y="2098476"/>
                  <a:pt x="1718965" y="2098476"/>
                </a:cubicBezTo>
                <a:close/>
                <a:moveTo>
                  <a:pt x="6639594" y="2092895"/>
                </a:moveTo>
                <a:cubicBezTo>
                  <a:pt x="6640835" y="2092895"/>
                  <a:pt x="6642695" y="2093516"/>
                  <a:pt x="6645175" y="2094756"/>
                </a:cubicBezTo>
                <a:cubicBezTo>
                  <a:pt x="6650137" y="2097236"/>
                  <a:pt x="6652617" y="2098476"/>
                  <a:pt x="6652617" y="2098476"/>
                </a:cubicBezTo>
                <a:cubicBezTo>
                  <a:pt x="6652617" y="2098476"/>
                  <a:pt x="6650137" y="2098476"/>
                  <a:pt x="6645175" y="2098476"/>
                </a:cubicBezTo>
                <a:cubicBezTo>
                  <a:pt x="6640214" y="2098476"/>
                  <a:pt x="6637734" y="2097236"/>
                  <a:pt x="6637734" y="2094756"/>
                </a:cubicBezTo>
                <a:cubicBezTo>
                  <a:pt x="6637734" y="2093516"/>
                  <a:pt x="6638353" y="2092895"/>
                  <a:pt x="6639594" y="2092895"/>
                </a:cubicBezTo>
                <a:close/>
                <a:moveTo>
                  <a:pt x="2403574" y="2091035"/>
                </a:moveTo>
                <a:cubicBezTo>
                  <a:pt x="2398613" y="2091035"/>
                  <a:pt x="2397373" y="2092275"/>
                  <a:pt x="2399853" y="2094756"/>
                </a:cubicBezTo>
                <a:cubicBezTo>
                  <a:pt x="2402334" y="2097236"/>
                  <a:pt x="2404814" y="2098476"/>
                  <a:pt x="2407295" y="2098476"/>
                </a:cubicBezTo>
                <a:cubicBezTo>
                  <a:pt x="2409775" y="2098476"/>
                  <a:pt x="2411016" y="2095996"/>
                  <a:pt x="2411016" y="2091035"/>
                </a:cubicBezTo>
                <a:cubicBezTo>
                  <a:pt x="2411016" y="2091035"/>
                  <a:pt x="2408535" y="2091035"/>
                  <a:pt x="2403574" y="2091035"/>
                </a:cubicBezTo>
                <a:close/>
                <a:moveTo>
                  <a:pt x="1852910" y="2091035"/>
                </a:moveTo>
                <a:cubicBezTo>
                  <a:pt x="1857871" y="2095996"/>
                  <a:pt x="1860352" y="2098476"/>
                  <a:pt x="1860352" y="2098476"/>
                </a:cubicBezTo>
                <a:cubicBezTo>
                  <a:pt x="1860352" y="2098476"/>
                  <a:pt x="1860352" y="2100957"/>
                  <a:pt x="1860352" y="2105918"/>
                </a:cubicBezTo>
                <a:cubicBezTo>
                  <a:pt x="1860352" y="2105918"/>
                  <a:pt x="1862832" y="2105918"/>
                  <a:pt x="1867793" y="2105918"/>
                </a:cubicBezTo>
                <a:lnTo>
                  <a:pt x="1860352" y="2113359"/>
                </a:lnTo>
                <a:lnTo>
                  <a:pt x="1852910" y="2113359"/>
                </a:lnTo>
                <a:cubicBezTo>
                  <a:pt x="1857871" y="2118320"/>
                  <a:pt x="1867793" y="2120801"/>
                  <a:pt x="1882676" y="2120801"/>
                </a:cubicBezTo>
                <a:cubicBezTo>
                  <a:pt x="1877715" y="2115840"/>
                  <a:pt x="1875234" y="2113359"/>
                  <a:pt x="1875234" y="2113359"/>
                </a:cubicBezTo>
                <a:cubicBezTo>
                  <a:pt x="1875234" y="2108399"/>
                  <a:pt x="1875234" y="2105918"/>
                  <a:pt x="1875234" y="2105918"/>
                </a:cubicBezTo>
                <a:lnTo>
                  <a:pt x="1905000" y="2105918"/>
                </a:lnTo>
                <a:cubicBezTo>
                  <a:pt x="1914922" y="2110879"/>
                  <a:pt x="1924844" y="2113359"/>
                  <a:pt x="1934766" y="2113359"/>
                </a:cubicBezTo>
                <a:cubicBezTo>
                  <a:pt x="1924844" y="2108399"/>
                  <a:pt x="1917402" y="2105918"/>
                  <a:pt x="1912441" y="2105918"/>
                </a:cubicBezTo>
                <a:cubicBezTo>
                  <a:pt x="1907481" y="2105918"/>
                  <a:pt x="1900039" y="2103437"/>
                  <a:pt x="1890117" y="2098476"/>
                </a:cubicBezTo>
                <a:cubicBezTo>
                  <a:pt x="1880196" y="2093516"/>
                  <a:pt x="1867793" y="2091035"/>
                  <a:pt x="1852910" y="2091035"/>
                </a:cubicBezTo>
                <a:close/>
                <a:moveTo>
                  <a:pt x="4963418" y="2083594"/>
                </a:moveTo>
                <a:cubicBezTo>
                  <a:pt x="4958456" y="2083594"/>
                  <a:pt x="4954736" y="2084834"/>
                  <a:pt x="4952256" y="2087314"/>
                </a:cubicBezTo>
                <a:cubicBezTo>
                  <a:pt x="4949776" y="2089795"/>
                  <a:pt x="4951015" y="2092275"/>
                  <a:pt x="4955976" y="2094756"/>
                </a:cubicBezTo>
                <a:cubicBezTo>
                  <a:pt x="4960938" y="2097236"/>
                  <a:pt x="4967138" y="2099717"/>
                  <a:pt x="4974580" y="2102197"/>
                </a:cubicBezTo>
                <a:cubicBezTo>
                  <a:pt x="4982021" y="2104678"/>
                  <a:pt x="4988222" y="2108399"/>
                  <a:pt x="4993183" y="2113359"/>
                </a:cubicBezTo>
                <a:cubicBezTo>
                  <a:pt x="4998145" y="2108399"/>
                  <a:pt x="5001865" y="2107158"/>
                  <a:pt x="5004345" y="2109639"/>
                </a:cubicBezTo>
                <a:cubicBezTo>
                  <a:pt x="5006826" y="2112119"/>
                  <a:pt x="5008066" y="2113359"/>
                  <a:pt x="5008066" y="2113359"/>
                </a:cubicBezTo>
                <a:lnTo>
                  <a:pt x="5015508" y="2113359"/>
                </a:lnTo>
                <a:lnTo>
                  <a:pt x="5030390" y="2120801"/>
                </a:lnTo>
                <a:cubicBezTo>
                  <a:pt x="5035352" y="2125761"/>
                  <a:pt x="5042793" y="2130723"/>
                  <a:pt x="5052715" y="2135684"/>
                </a:cubicBezTo>
                <a:lnTo>
                  <a:pt x="5052715" y="2128242"/>
                </a:lnTo>
                <a:cubicBezTo>
                  <a:pt x="5052715" y="2128242"/>
                  <a:pt x="5052715" y="2127002"/>
                  <a:pt x="5052715" y="2124521"/>
                </a:cubicBezTo>
                <a:cubicBezTo>
                  <a:pt x="5052715" y="2122041"/>
                  <a:pt x="5052715" y="2118320"/>
                  <a:pt x="5052715" y="2113359"/>
                </a:cubicBezTo>
                <a:lnTo>
                  <a:pt x="5060156" y="2113359"/>
                </a:lnTo>
                <a:cubicBezTo>
                  <a:pt x="5060156" y="2123281"/>
                  <a:pt x="5060156" y="2128242"/>
                  <a:pt x="5060156" y="2128242"/>
                </a:cubicBezTo>
                <a:lnTo>
                  <a:pt x="5067597" y="2120801"/>
                </a:lnTo>
                <a:lnTo>
                  <a:pt x="5075039" y="2120801"/>
                </a:lnTo>
                <a:lnTo>
                  <a:pt x="5082480" y="2120801"/>
                </a:lnTo>
                <a:cubicBezTo>
                  <a:pt x="5077519" y="2120801"/>
                  <a:pt x="5075039" y="2123281"/>
                  <a:pt x="5075039" y="2128242"/>
                </a:cubicBezTo>
                <a:cubicBezTo>
                  <a:pt x="5075039" y="2128242"/>
                  <a:pt x="5076279" y="2128242"/>
                  <a:pt x="5078760" y="2128242"/>
                </a:cubicBezTo>
                <a:cubicBezTo>
                  <a:pt x="5081240" y="2128242"/>
                  <a:pt x="5084960" y="2128242"/>
                  <a:pt x="5089922" y="2128242"/>
                </a:cubicBezTo>
                <a:lnTo>
                  <a:pt x="5097363" y="2128242"/>
                </a:lnTo>
                <a:cubicBezTo>
                  <a:pt x="5092402" y="2128242"/>
                  <a:pt x="5092402" y="2125761"/>
                  <a:pt x="5097363" y="2120801"/>
                </a:cubicBezTo>
                <a:lnTo>
                  <a:pt x="5089922" y="2113359"/>
                </a:lnTo>
                <a:cubicBezTo>
                  <a:pt x="5084960" y="2113359"/>
                  <a:pt x="5080000" y="2113359"/>
                  <a:pt x="5075039" y="2113359"/>
                </a:cubicBezTo>
                <a:cubicBezTo>
                  <a:pt x="5070077" y="2113359"/>
                  <a:pt x="5066357" y="2112119"/>
                  <a:pt x="5063877" y="2109639"/>
                </a:cubicBezTo>
                <a:cubicBezTo>
                  <a:pt x="5061397" y="2107158"/>
                  <a:pt x="5060156" y="2105918"/>
                  <a:pt x="5060156" y="2105918"/>
                </a:cubicBezTo>
                <a:lnTo>
                  <a:pt x="5052715" y="2105918"/>
                </a:lnTo>
                <a:cubicBezTo>
                  <a:pt x="5052715" y="2100957"/>
                  <a:pt x="5052715" y="2098476"/>
                  <a:pt x="5052715" y="2098476"/>
                </a:cubicBezTo>
                <a:cubicBezTo>
                  <a:pt x="5052715" y="2098476"/>
                  <a:pt x="5052715" y="2095996"/>
                  <a:pt x="5052715" y="2091035"/>
                </a:cubicBezTo>
                <a:cubicBezTo>
                  <a:pt x="5052715" y="2091035"/>
                  <a:pt x="5051474" y="2091035"/>
                  <a:pt x="5048994" y="2091035"/>
                </a:cubicBezTo>
                <a:cubicBezTo>
                  <a:pt x="5046514" y="2091035"/>
                  <a:pt x="5042793" y="2091035"/>
                  <a:pt x="5037832" y="2091035"/>
                </a:cubicBezTo>
                <a:cubicBezTo>
                  <a:pt x="5032870" y="2091035"/>
                  <a:pt x="5026670" y="2089795"/>
                  <a:pt x="5019228" y="2087314"/>
                </a:cubicBezTo>
                <a:cubicBezTo>
                  <a:pt x="5011787" y="2084834"/>
                  <a:pt x="5005586" y="2083594"/>
                  <a:pt x="5000625" y="2083594"/>
                </a:cubicBezTo>
                <a:cubicBezTo>
                  <a:pt x="4995663" y="2083594"/>
                  <a:pt x="4990703" y="2083594"/>
                  <a:pt x="4985742" y="2083594"/>
                </a:cubicBezTo>
                <a:lnTo>
                  <a:pt x="4985742" y="2091035"/>
                </a:lnTo>
                <a:cubicBezTo>
                  <a:pt x="4980781" y="2091035"/>
                  <a:pt x="4973339" y="2091035"/>
                  <a:pt x="4963418" y="2091035"/>
                </a:cubicBezTo>
                <a:close/>
                <a:moveTo>
                  <a:pt x="4680644" y="2083594"/>
                </a:moveTo>
                <a:lnTo>
                  <a:pt x="4680644" y="2091035"/>
                </a:lnTo>
                <a:cubicBezTo>
                  <a:pt x="4685606" y="2091035"/>
                  <a:pt x="4688086" y="2091035"/>
                  <a:pt x="4688086" y="2091035"/>
                </a:cubicBezTo>
                <a:close/>
                <a:moveTo>
                  <a:pt x="2031504" y="2083594"/>
                </a:moveTo>
                <a:lnTo>
                  <a:pt x="2031504" y="2091035"/>
                </a:lnTo>
                <a:lnTo>
                  <a:pt x="2038945" y="2091035"/>
                </a:lnTo>
                <a:cubicBezTo>
                  <a:pt x="2038945" y="2086074"/>
                  <a:pt x="2036465" y="2083594"/>
                  <a:pt x="2031504" y="2083594"/>
                </a:cubicBezTo>
                <a:close/>
                <a:moveTo>
                  <a:pt x="1704082" y="2083594"/>
                </a:moveTo>
                <a:cubicBezTo>
                  <a:pt x="1704082" y="2088554"/>
                  <a:pt x="1702842" y="2091035"/>
                  <a:pt x="1700361" y="2091035"/>
                </a:cubicBezTo>
                <a:cubicBezTo>
                  <a:pt x="1697881" y="2091035"/>
                  <a:pt x="1696641" y="2089795"/>
                  <a:pt x="1696641" y="2087314"/>
                </a:cubicBezTo>
                <a:cubicBezTo>
                  <a:pt x="1696641" y="2084834"/>
                  <a:pt x="1699121" y="2083594"/>
                  <a:pt x="1704082" y="2083594"/>
                </a:cubicBezTo>
                <a:close/>
                <a:moveTo>
                  <a:pt x="5617331" y="2078943"/>
                </a:moveTo>
                <a:cubicBezTo>
                  <a:pt x="5616711" y="2078322"/>
                  <a:pt x="5615781" y="2078633"/>
                  <a:pt x="5614541" y="2079873"/>
                </a:cubicBezTo>
                <a:cubicBezTo>
                  <a:pt x="5612061" y="2082354"/>
                  <a:pt x="5613300" y="2083594"/>
                  <a:pt x="5618261" y="2083594"/>
                </a:cubicBezTo>
                <a:cubicBezTo>
                  <a:pt x="5618261" y="2081114"/>
                  <a:pt x="5617951" y="2079563"/>
                  <a:pt x="5617331" y="2078943"/>
                </a:cubicBezTo>
                <a:close/>
                <a:moveTo>
                  <a:pt x="6578203" y="2076152"/>
                </a:moveTo>
                <a:cubicBezTo>
                  <a:pt x="6578203" y="2076152"/>
                  <a:pt x="6586885" y="2078633"/>
                  <a:pt x="6604247" y="2083594"/>
                </a:cubicBezTo>
                <a:cubicBezTo>
                  <a:pt x="6621611" y="2088554"/>
                  <a:pt x="6630293" y="2093516"/>
                  <a:pt x="6630293" y="2098476"/>
                </a:cubicBezTo>
                <a:lnTo>
                  <a:pt x="6600527" y="2091035"/>
                </a:lnTo>
                <a:close/>
                <a:moveTo>
                  <a:pt x="4918769" y="2076152"/>
                </a:moveTo>
                <a:cubicBezTo>
                  <a:pt x="4923731" y="2081113"/>
                  <a:pt x="4926211" y="2083594"/>
                  <a:pt x="4926211" y="2083594"/>
                </a:cubicBezTo>
                <a:cubicBezTo>
                  <a:pt x="4926211" y="2083594"/>
                  <a:pt x="4927451" y="2084834"/>
                  <a:pt x="4929931" y="2087314"/>
                </a:cubicBezTo>
                <a:cubicBezTo>
                  <a:pt x="4932411" y="2089795"/>
                  <a:pt x="4933652" y="2091035"/>
                  <a:pt x="4933652" y="2091035"/>
                </a:cubicBezTo>
                <a:lnTo>
                  <a:pt x="4941093" y="2091035"/>
                </a:lnTo>
                <a:lnTo>
                  <a:pt x="4941093" y="2083594"/>
                </a:lnTo>
                <a:lnTo>
                  <a:pt x="4933652" y="2076152"/>
                </a:lnTo>
                <a:close/>
                <a:moveTo>
                  <a:pt x="2701230" y="2076152"/>
                </a:moveTo>
                <a:cubicBezTo>
                  <a:pt x="2701230" y="2081113"/>
                  <a:pt x="2703711" y="2083594"/>
                  <a:pt x="2708672" y="2083594"/>
                </a:cubicBezTo>
                <a:cubicBezTo>
                  <a:pt x="2708672" y="2078633"/>
                  <a:pt x="2708672" y="2076152"/>
                  <a:pt x="2708672" y="2076152"/>
                </a:cubicBezTo>
                <a:close/>
                <a:moveTo>
                  <a:pt x="2515195" y="2076152"/>
                </a:moveTo>
                <a:cubicBezTo>
                  <a:pt x="2510234" y="2076152"/>
                  <a:pt x="2507754" y="2077392"/>
                  <a:pt x="2507754" y="2079873"/>
                </a:cubicBezTo>
                <a:cubicBezTo>
                  <a:pt x="2507754" y="2082354"/>
                  <a:pt x="2505273" y="2083594"/>
                  <a:pt x="2500312" y="2083594"/>
                </a:cubicBezTo>
                <a:lnTo>
                  <a:pt x="2492871" y="2083594"/>
                </a:lnTo>
                <a:lnTo>
                  <a:pt x="2500312" y="2091035"/>
                </a:lnTo>
                <a:lnTo>
                  <a:pt x="2515195" y="2091035"/>
                </a:lnTo>
                <a:lnTo>
                  <a:pt x="2522637" y="2083594"/>
                </a:lnTo>
                <a:cubicBezTo>
                  <a:pt x="2522637" y="2078633"/>
                  <a:pt x="2520156" y="2076152"/>
                  <a:pt x="2515195" y="2076152"/>
                </a:cubicBezTo>
                <a:close/>
                <a:moveTo>
                  <a:pt x="2636118" y="2072432"/>
                </a:moveTo>
                <a:cubicBezTo>
                  <a:pt x="2634878" y="2072432"/>
                  <a:pt x="2634258" y="2073672"/>
                  <a:pt x="2634258" y="2076152"/>
                </a:cubicBezTo>
                <a:lnTo>
                  <a:pt x="2641699" y="2076152"/>
                </a:lnTo>
                <a:cubicBezTo>
                  <a:pt x="2639219" y="2073672"/>
                  <a:pt x="2637358" y="2072432"/>
                  <a:pt x="2636118" y="2072432"/>
                </a:cubicBezTo>
                <a:close/>
                <a:moveTo>
                  <a:pt x="6049863" y="2068711"/>
                </a:moveTo>
                <a:lnTo>
                  <a:pt x="6064746" y="2068711"/>
                </a:lnTo>
                <a:lnTo>
                  <a:pt x="6064746" y="2076152"/>
                </a:lnTo>
                <a:cubicBezTo>
                  <a:pt x="6059785" y="2076152"/>
                  <a:pt x="6054824" y="2073672"/>
                  <a:pt x="6049863" y="2068711"/>
                </a:cubicBezTo>
                <a:close/>
                <a:moveTo>
                  <a:pt x="5841504" y="2068711"/>
                </a:moveTo>
                <a:lnTo>
                  <a:pt x="5841504" y="2076152"/>
                </a:lnTo>
                <a:cubicBezTo>
                  <a:pt x="5846465" y="2076152"/>
                  <a:pt x="5848945" y="2076152"/>
                  <a:pt x="5848945" y="2076152"/>
                </a:cubicBezTo>
                <a:cubicBezTo>
                  <a:pt x="5848945" y="2071192"/>
                  <a:pt x="5846465" y="2068711"/>
                  <a:pt x="5841504" y="2068711"/>
                </a:cubicBezTo>
                <a:close/>
                <a:moveTo>
                  <a:pt x="4903886" y="2068711"/>
                </a:moveTo>
                <a:lnTo>
                  <a:pt x="4903886" y="2076152"/>
                </a:lnTo>
                <a:lnTo>
                  <a:pt x="4907607" y="2076152"/>
                </a:lnTo>
                <a:cubicBezTo>
                  <a:pt x="4905127" y="2076152"/>
                  <a:pt x="4903886" y="2073672"/>
                  <a:pt x="4903886" y="2068711"/>
                </a:cubicBezTo>
                <a:close/>
                <a:moveTo>
                  <a:pt x="2024062" y="2068711"/>
                </a:moveTo>
                <a:lnTo>
                  <a:pt x="2016621" y="2076152"/>
                </a:lnTo>
                <a:cubicBezTo>
                  <a:pt x="2021582" y="2076152"/>
                  <a:pt x="2024062" y="2076152"/>
                  <a:pt x="2024062" y="2076152"/>
                </a:cubicBezTo>
                <a:cubicBezTo>
                  <a:pt x="2024062" y="2071192"/>
                  <a:pt x="2024062" y="2068711"/>
                  <a:pt x="2024062" y="2068711"/>
                </a:cubicBezTo>
                <a:close/>
                <a:moveTo>
                  <a:pt x="2332881" y="2066385"/>
                </a:moveTo>
                <a:cubicBezTo>
                  <a:pt x="2329160" y="2066696"/>
                  <a:pt x="2325439" y="2067471"/>
                  <a:pt x="2321719" y="2068711"/>
                </a:cubicBezTo>
                <a:lnTo>
                  <a:pt x="2314277" y="2068711"/>
                </a:lnTo>
                <a:lnTo>
                  <a:pt x="2329160" y="2076152"/>
                </a:lnTo>
                <a:cubicBezTo>
                  <a:pt x="2339082" y="2076152"/>
                  <a:pt x="2346524" y="2076152"/>
                  <a:pt x="2351484" y="2076152"/>
                </a:cubicBezTo>
                <a:lnTo>
                  <a:pt x="2358926" y="2076152"/>
                </a:lnTo>
                <a:cubicBezTo>
                  <a:pt x="2363886" y="2081113"/>
                  <a:pt x="2366367" y="2083594"/>
                  <a:pt x="2366367" y="2083594"/>
                </a:cubicBezTo>
                <a:cubicBezTo>
                  <a:pt x="2366367" y="2083594"/>
                  <a:pt x="2368848" y="2083594"/>
                  <a:pt x="2373808" y="2083594"/>
                </a:cubicBezTo>
                <a:lnTo>
                  <a:pt x="2366367" y="2076152"/>
                </a:lnTo>
                <a:cubicBezTo>
                  <a:pt x="2355205" y="2068711"/>
                  <a:pt x="2344043" y="2065455"/>
                  <a:pt x="2332881" y="2066385"/>
                </a:cubicBezTo>
                <a:close/>
                <a:moveTo>
                  <a:pt x="4942954" y="2064990"/>
                </a:moveTo>
                <a:cubicBezTo>
                  <a:pt x="4941714" y="2064990"/>
                  <a:pt x="4941093" y="2066231"/>
                  <a:pt x="4941093" y="2068711"/>
                </a:cubicBezTo>
                <a:lnTo>
                  <a:pt x="4948535" y="2068711"/>
                </a:lnTo>
                <a:cubicBezTo>
                  <a:pt x="4946054" y="2066231"/>
                  <a:pt x="4944194" y="2064990"/>
                  <a:pt x="4942954" y="2064990"/>
                </a:cubicBezTo>
                <a:close/>
                <a:moveTo>
                  <a:pt x="4502981" y="2064060"/>
                </a:moveTo>
                <a:cubicBezTo>
                  <a:pt x="4502360" y="2064680"/>
                  <a:pt x="4502051" y="2066231"/>
                  <a:pt x="4502051" y="2068711"/>
                </a:cubicBezTo>
                <a:cubicBezTo>
                  <a:pt x="4502051" y="2073672"/>
                  <a:pt x="4502051" y="2076152"/>
                  <a:pt x="4502051" y="2076152"/>
                </a:cubicBezTo>
                <a:cubicBezTo>
                  <a:pt x="4502051" y="2076152"/>
                  <a:pt x="4503291" y="2074912"/>
                  <a:pt x="4505771" y="2072432"/>
                </a:cubicBezTo>
                <a:cubicBezTo>
                  <a:pt x="4508251" y="2069951"/>
                  <a:pt x="4508251" y="2067471"/>
                  <a:pt x="4505771" y="2064990"/>
                </a:cubicBezTo>
                <a:cubicBezTo>
                  <a:pt x="4504531" y="2063750"/>
                  <a:pt x="4503601" y="2063440"/>
                  <a:pt x="4502981" y="2064060"/>
                </a:cubicBezTo>
                <a:close/>
                <a:moveTo>
                  <a:pt x="1979414" y="2061269"/>
                </a:moveTo>
                <a:lnTo>
                  <a:pt x="1979414" y="2068711"/>
                </a:lnTo>
                <a:cubicBezTo>
                  <a:pt x="1969492" y="2068711"/>
                  <a:pt x="1971973" y="2073672"/>
                  <a:pt x="1986855" y="2083594"/>
                </a:cubicBezTo>
                <a:lnTo>
                  <a:pt x="2016621" y="2083594"/>
                </a:lnTo>
                <a:cubicBezTo>
                  <a:pt x="2016621" y="2083594"/>
                  <a:pt x="2015381" y="2081113"/>
                  <a:pt x="2012901" y="2076152"/>
                </a:cubicBezTo>
                <a:cubicBezTo>
                  <a:pt x="2010420" y="2071192"/>
                  <a:pt x="2006699" y="2068711"/>
                  <a:pt x="2001738" y="2068711"/>
                </a:cubicBezTo>
                <a:cubicBezTo>
                  <a:pt x="1996777" y="2068711"/>
                  <a:pt x="1991816" y="2068711"/>
                  <a:pt x="1986855" y="2068711"/>
                </a:cubicBezTo>
                <a:close/>
                <a:moveTo>
                  <a:pt x="1733848" y="2061269"/>
                </a:moveTo>
                <a:lnTo>
                  <a:pt x="1763613" y="2076152"/>
                </a:lnTo>
                <a:lnTo>
                  <a:pt x="1808262" y="2091035"/>
                </a:lnTo>
                <a:cubicBezTo>
                  <a:pt x="1823145" y="2091035"/>
                  <a:pt x="1835547" y="2091035"/>
                  <a:pt x="1845469" y="2091035"/>
                </a:cubicBezTo>
                <a:cubicBezTo>
                  <a:pt x="1845469" y="2086074"/>
                  <a:pt x="1842988" y="2083594"/>
                  <a:pt x="1838028" y="2083594"/>
                </a:cubicBezTo>
                <a:cubicBezTo>
                  <a:pt x="1842988" y="2078633"/>
                  <a:pt x="1842988" y="2074912"/>
                  <a:pt x="1838028" y="2072432"/>
                </a:cubicBezTo>
                <a:cubicBezTo>
                  <a:pt x="1833067" y="2069951"/>
                  <a:pt x="1828106" y="2068711"/>
                  <a:pt x="1823145" y="2068711"/>
                </a:cubicBezTo>
                <a:cubicBezTo>
                  <a:pt x="1818184" y="2068711"/>
                  <a:pt x="1811982" y="2067471"/>
                  <a:pt x="1804541" y="2064990"/>
                </a:cubicBezTo>
                <a:cubicBezTo>
                  <a:pt x="1797100" y="2062509"/>
                  <a:pt x="1790898" y="2061269"/>
                  <a:pt x="1785938" y="2061269"/>
                </a:cubicBezTo>
                <a:close/>
                <a:moveTo>
                  <a:pt x="1718965" y="2061269"/>
                </a:moveTo>
                <a:lnTo>
                  <a:pt x="1711524" y="2068711"/>
                </a:lnTo>
                <a:cubicBezTo>
                  <a:pt x="1711524" y="2068711"/>
                  <a:pt x="1714004" y="2068711"/>
                  <a:pt x="1718965" y="2068711"/>
                </a:cubicBezTo>
                <a:cubicBezTo>
                  <a:pt x="1723926" y="2068711"/>
                  <a:pt x="1726407" y="2068711"/>
                  <a:pt x="1726407" y="2068711"/>
                </a:cubicBezTo>
                <a:cubicBezTo>
                  <a:pt x="1726407" y="2063750"/>
                  <a:pt x="1723926" y="2061269"/>
                  <a:pt x="1718965" y="2061269"/>
                </a:cubicBezTo>
                <a:close/>
                <a:moveTo>
                  <a:pt x="1157139" y="2061269"/>
                </a:moveTo>
                <a:cubicBezTo>
                  <a:pt x="1162100" y="2061269"/>
                  <a:pt x="1168301" y="2063750"/>
                  <a:pt x="1175742" y="2068711"/>
                </a:cubicBezTo>
                <a:cubicBezTo>
                  <a:pt x="1180703" y="2073672"/>
                  <a:pt x="1185664" y="2076152"/>
                  <a:pt x="1190625" y="2076152"/>
                </a:cubicBezTo>
                <a:lnTo>
                  <a:pt x="1272481" y="2113359"/>
                </a:lnTo>
                <a:cubicBezTo>
                  <a:pt x="1252637" y="2113359"/>
                  <a:pt x="1260078" y="2120801"/>
                  <a:pt x="1294805" y="2135684"/>
                </a:cubicBezTo>
                <a:cubicBezTo>
                  <a:pt x="1314649" y="2140644"/>
                  <a:pt x="1324571" y="2145606"/>
                  <a:pt x="1324571" y="2150566"/>
                </a:cubicBezTo>
                <a:cubicBezTo>
                  <a:pt x="1329531" y="2150566"/>
                  <a:pt x="1334492" y="2150566"/>
                  <a:pt x="1339453" y="2150566"/>
                </a:cubicBezTo>
                <a:cubicBezTo>
                  <a:pt x="1344414" y="2150566"/>
                  <a:pt x="1346895" y="2150566"/>
                  <a:pt x="1346895" y="2150566"/>
                </a:cubicBezTo>
                <a:cubicBezTo>
                  <a:pt x="1346895" y="2150566"/>
                  <a:pt x="1344414" y="2153047"/>
                  <a:pt x="1339453" y="2158008"/>
                </a:cubicBezTo>
                <a:cubicBezTo>
                  <a:pt x="1329531" y="2158008"/>
                  <a:pt x="1322090" y="2155527"/>
                  <a:pt x="1317129" y="2150566"/>
                </a:cubicBezTo>
                <a:lnTo>
                  <a:pt x="1302246" y="2143125"/>
                </a:lnTo>
                <a:cubicBezTo>
                  <a:pt x="1292325" y="2143125"/>
                  <a:pt x="1284883" y="2141885"/>
                  <a:pt x="1279922" y="2139404"/>
                </a:cubicBezTo>
                <a:cubicBezTo>
                  <a:pt x="1274961" y="2136924"/>
                  <a:pt x="1267520" y="2133203"/>
                  <a:pt x="1257598" y="2128242"/>
                </a:cubicBezTo>
                <a:cubicBezTo>
                  <a:pt x="1247676" y="2123281"/>
                  <a:pt x="1240235" y="2118320"/>
                  <a:pt x="1235274" y="2113359"/>
                </a:cubicBezTo>
                <a:cubicBezTo>
                  <a:pt x="1230312" y="2108399"/>
                  <a:pt x="1224112" y="2103437"/>
                  <a:pt x="1216670" y="2098476"/>
                </a:cubicBezTo>
                <a:cubicBezTo>
                  <a:pt x="1209229" y="2093516"/>
                  <a:pt x="1203028" y="2091035"/>
                  <a:pt x="1198067" y="2091035"/>
                </a:cubicBezTo>
                <a:cubicBezTo>
                  <a:pt x="1193105" y="2091035"/>
                  <a:pt x="1185664" y="2088554"/>
                  <a:pt x="1175742" y="2083594"/>
                </a:cubicBezTo>
                <a:lnTo>
                  <a:pt x="1153418" y="2068711"/>
                </a:lnTo>
                <a:cubicBezTo>
                  <a:pt x="1148457" y="2068711"/>
                  <a:pt x="1145977" y="2068711"/>
                  <a:pt x="1145977" y="2068711"/>
                </a:cubicBezTo>
                <a:cubicBezTo>
                  <a:pt x="1148457" y="2063750"/>
                  <a:pt x="1152178" y="2061269"/>
                  <a:pt x="1157139" y="2061269"/>
                </a:cubicBezTo>
                <a:close/>
                <a:moveTo>
                  <a:pt x="1041797" y="2061269"/>
                </a:moveTo>
                <a:lnTo>
                  <a:pt x="1064121" y="2068711"/>
                </a:lnTo>
                <a:lnTo>
                  <a:pt x="1093887" y="2083594"/>
                </a:lnTo>
                <a:cubicBezTo>
                  <a:pt x="1098848" y="2083594"/>
                  <a:pt x="1101328" y="2084834"/>
                  <a:pt x="1101328" y="2087314"/>
                </a:cubicBezTo>
                <a:cubicBezTo>
                  <a:pt x="1101328" y="2089795"/>
                  <a:pt x="1102569" y="2091035"/>
                  <a:pt x="1105049" y="2091035"/>
                </a:cubicBezTo>
                <a:cubicBezTo>
                  <a:pt x="1107529" y="2091035"/>
                  <a:pt x="1111250" y="2093516"/>
                  <a:pt x="1116211" y="2098476"/>
                </a:cubicBezTo>
                <a:cubicBezTo>
                  <a:pt x="1126133" y="2103437"/>
                  <a:pt x="1131094" y="2105918"/>
                  <a:pt x="1131094" y="2105918"/>
                </a:cubicBezTo>
                <a:lnTo>
                  <a:pt x="1123652" y="2105918"/>
                </a:lnTo>
                <a:cubicBezTo>
                  <a:pt x="1123652" y="2105918"/>
                  <a:pt x="1116211" y="2103437"/>
                  <a:pt x="1101328" y="2098476"/>
                </a:cubicBezTo>
                <a:cubicBezTo>
                  <a:pt x="1086446" y="2093516"/>
                  <a:pt x="1074043" y="2088554"/>
                  <a:pt x="1064121" y="2083594"/>
                </a:cubicBezTo>
                <a:lnTo>
                  <a:pt x="1049239" y="2076152"/>
                </a:lnTo>
                <a:cubicBezTo>
                  <a:pt x="1049239" y="2076152"/>
                  <a:pt x="1046758" y="2073672"/>
                  <a:pt x="1041797" y="2068711"/>
                </a:cubicBezTo>
                <a:close/>
                <a:moveTo>
                  <a:pt x="2642630" y="2055688"/>
                </a:moveTo>
                <a:cubicBezTo>
                  <a:pt x="2640769" y="2055688"/>
                  <a:pt x="2639219" y="2056309"/>
                  <a:pt x="2637978" y="2057549"/>
                </a:cubicBezTo>
                <a:cubicBezTo>
                  <a:pt x="2635498" y="2060029"/>
                  <a:pt x="2636738" y="2061269"/>
                  <a:pt x="2641699" y="2061269"/>
                </a:cubicBezTo>
                <a:lnTo>
                  <a:pt x="2656582" y="2061269"/>
                </a:lnTo>
                <a:cubicBezTo>
                  <a:pt x="2656582" y="2061269"/>
                  <a:pt x="2654101" y="2060029"/>
                  <a:pt x="2649141" y="2057549"/>
                </a:cubicBezTo>
                <a:cubicBezTo>
                  <a:pt x="2646660" y="2056309"/>
                  <a:pt x="2644490" y="2055688"/>
                  <a:pt x="2642630" y="2055688"/>
                </a:cubicBezTo>
                <a:close/>
                <a:moveTo>
                  <a:pt x="5566172" y="2053828"/>
                </a:moveTo>
                <a:cubicBezTo>
                  <a:pt x="5571133" y="2053828"/>
                  <a:pt x="5573613" y="2055068"/>
                  <a:pt x="5573613" y="2057549"/>
                </a:cubicBezTo>
                <a:cubicBezTo>
                  <a:pt x="5573613" y="2060029"/>
                  <a:pt x="5571133" y="2061269"/>
                  <a:pt x="5566172" y="2061269"/>
                </a:cubicBezTo>
                <a:cubicBezTo>
                  <a:pt x="5566172" y="2056309"/>
                  <a:pt x="5566172" y="2053828"/>
                  <a:pt x="5566172" y="2053828"/>
                </a:cubicBezTo>
                <a:close/>
                <a:moveTo>
                  <a:pt x="4554140" y="2053828"/>
                </a:moveTo>
                <a:cubicBezTo>
                  <a:pt x="4554140" y="2058789"/>
                  <a:pt x="4554140" y="2061269"/>
                  <a:pt x="4554140" y="2061269"/>
                </a:cubicBezTo>
                <a:cubicBezTo>
                  <a:pt x="4554140" y="2061269"/>
                  <a:pt x="4556620" y="2061269"/>
                  <a:pt x="4561582" y="2061269"/>
                </a:cubicBezTo>
                <a:lnTo>
                  <a:pt x="4561582" y="2053828"/>
                </a:lnTo>
                <a:close/>
                <a:moveTo>
                  <a:pt x="1908721" y="2053828"/>
                </a:moveTo>
                <a:cubicBezTo>
                  <a:pt x="1906240" y="2053828"/>
                  <a:pt x="1905000" y="2056309"/>
                  <a:pt x="1905000" y="2061269"/>
                </a:cubicBezTo>
                <a:lnTo>
                  <a:pt x="1912441" y="2061269"/>
                </a:lnTo>
                <a:lnTo>
                  <a:pt x="1919883" y="2061269"/>
                </a:lnTo>
                <a:cubicBezTo>
                  <a:pt x="1914922" y="2056309"/>
                  <a:pt x="1911201" y="2053828"/>
                  <a:pt x="1908721" y="2053828"/>
                </a:cubicBezTo>
                <a:close/>
                <a:moveTo>
                  <a:pt x="4537397" y="2050108"/>
                </a:moveTo>
                <a:cubicBezTo>
                  <a:pt x="4536157" y="2050108"/>
                  <a:pt x="4534297" y="2051348"/>
                  <a:pt x="4531816" y="2053828"/>
                </a:cubicBezTo>
                <a:lnTo>
                  <a:pt x="4539258" y="2053828"/>
                </a:lnTo>
                <a:cubicBezTo>
                  <a:pt x="4539258" y="2051348"/>
                  <a:pt x="4538637" y="2050108"/>
                  <a:pt x="4537397" y="2050108"/>
                </a:cubicBezTo>
                <a:close/>
                <a:moveTo>
                  <a:pt x="6258222" y="2046387"/>
                </a:moveTo>
                <a:cubicBezTo>
                  <a:pt x="6263184" y="2046387"/>
                  <a:pt x="6268144" y="2047627"/>
                  <a:pt x="6273105" y="2050107"/>
                </a:cubicBezTo>
                <a:cubicBezTo>
                  <a:pt x="6278067" y="2052588"/>
                  <a:pt x="6280547" y="2053828"/>
                  <a:pt x="6280547" y="2053828"/>
                </a:cubicBezTo>
                <a:close/>
                <a:moveTo>
                  <a:pt x="5514082" y="2046387"/>
                </a:moveTo>
                <a:lnTo>
                  <a:pt x="5506640" y="2053828"/>
                </a:lnTo>
                <a:lnTo>
                  <a:pt x="5521523" y="2053828"/>
                </a:lnTo>
                <a:cubicBezTo>
                  <a:pt x="5521523" y="2053828"/>
                  <a:pt x="5520283" y="2052588"/>
                  <a:pt x="5517802" y="2050107"/>
                </a:cubicBezTo>
                <a:cubicBezTo>
                  <a:pt x="5515322" y="2047627"/>
                  <a:pt x="5514082" y="2046387"/>
                  <a:pt x="5514082" y="2046387"/>
                </a:cubicBezTo>
                <a:close/>
                <a:moveTo>
                  <a:pt x="4874121" y="2046387"/>
                </a:moveTo>
                <a:lnTo>
                  <a:pt x="4874121" y="2053828"/>
                </a:lnTo>
                <a:cubicBezTo>
                  <a:pt x="4874121" y="2058789"/>
                  <a:pt x="4872880" y="2061269"/>
                  <a:pt x="4870400" y="2061269"/>
                </a:cubicBezTo>
                <a:cubicBezTo>
                  <a:pt x="4867920" y="2061269"/>
                  <a:pt x="4866679" y="2058789"/>
                  <a:pt x="4866679" y="2053828"/>
                </a:cubicBezTo>
                <a:cubicBezTo>
                  <a:pt x="4866679" y="2048867"/>
                  <a:pt x="4869160" y="2046387"/>
                  <a:pt x="4874121" y="2046387"/>
                </a:cubicBezTo>
                <a:close/>
                <a:moveTo>
                  <a:pt x="4851797" y="2046387"/>
                </a:moveTo>
                <a:cubicBezTo>
                  <a:pt x="4856758" y="2046387"/>
                  <a:pt x="4859238" y="2046387"/>
                  <a:pt x="4859238" y="2046387"/>
                </a:cubicBezTo>
                <a:lnTo>
                  <a:pt x="4844355" y="2053828"/>
                </a:lnTo>
                <a:cubicBezTo>
                  <a:pt x="4844355" y="2053828"/>
                  <a:pt x="4844355" y="2052588"/>
                  <a:pt x="4844355" y="2050107"/>
                </a:cubicBezTo>
                <a:cubicBezTo>
                  <a:pt x="4844355" y="2047627"/>
                  <a:pt x="4846835" y="2046387"/>
                  <a:pt x="4851797" y="2046387"/>
                </a:cubicBezTo>
                <a:close/>
                <a:moveTo>
                  <a:pt x="2604492" y="2046387"/>
                </a:moveTo>
                <a:lnTo>
                  <a:pt x="2611933" y="2053828"/>
                </a:lnTo>
                <a:lnTo>
                  <a:pt x="2619375" y="2053828"/>
                </a:lnTo>
                <a:cubicBezTo>
                  <a:pt x="2619375" y="2048867"/>
                  <a:pt x="2616894" y="2046387"/>
                  <a:pt x="2611933" y="2046387"/>
                </a:cubicBezTo>
                <a:cubicBezTo>
                  <a:pt x="2606973" y="2046387"/>
                  <a:pt x="2604492" y="2046387"/>
                  <a:pt x="2604492" y="2046387"/>
                </a:cubicBezTo>
                <a:close/>
                <a:moveTo>
                  <a:pt x="1919883" y="2046387"/>
                </a:moveTo>
                <a:lnTo>
                  <a:pt x="1934766" y="2061269"/>
                </a:lnTo>
                <a:lnTo>
                  <a:pt x="1957090" y="2061269"/>
                </a:lnTo>
                <a:lnTo>
                  <a:pt x="1949649" y="2053828"/>
                </a:lnTo>
                <a:lnTo>
                  <a:pt x="1934766" y="2053828"/>
                </a:lnTo>
                <a:close/>
                <a:moveTo>
                  <a:pt x="1473399" y="2046387"/>
                </a:moveTo>
                <a:lnTo>
                  <a:pt x="1473399" y="2053828"/>
                </a:lnTo>
                <a:lnTo>
                  <a:pt x="1480840" y="2061269"/>
                </a:lnTo>
                <a:close/>
                <a:moveTo>
                  <a:pt x="1726407" y="2038945"/>
                </a:moveTo>
                <a:cubicBezTo>
                  <a:pt x="1721445" y="2038945"/>
                  <a:pt x="1718965" y="2040185"/>
                  <a:pt x="1718965" y="2042666"/>
                </a:cubicBezTo>
                <a:cubicBezTo>
                  <a:pt x="1718965" y="2045147"/>
                  <a:pt x="1721445" y="2046387"/>
                  <a:pt x="1726407" y="2046387"/>
                </a:cubicBezTo>
                <a:close/>
                <a:moveTo>
                  <a:pt x="5543847" y="2031504"/>
                </a:moveTo>
                <a:lnTo>
                  <a:pt x="5543847" y="2053828"/>
                </a:lnTo>
                <a:lnTo>
                  <a:pt x="5543847" y="2061269"/>
                </a:lnTo>
                <a:cubicBezTo>
                  <a:pt x="5543847" y="2066230"/>
                  <a:pt x="5553769" y="2068711"/>
                  <a:pt x="5573613" y="2068711"/>
                </a:cubicBezTo>
                <a:cubicBezTo>
                  <a:pt x="5578574" y="2068711"/>
                  <a:pt x="5583535" y="2068711"/>
                  <a:pt x="5588496" y="2068711"/>
                </a:cubicBezTo>
                <a:cubicBezTo>
                  <a:pt x="5593457" y="2068711"/>
                  <a:pt x="5598417" y="2068711"/>
                  <a:pt x="5603379" y="2068711"/>
                </a:cubicBezTo>
                <a:cubicBezTo>
                  <a:pt x="5613300" y="2068711"/>
                  <a:pt x="5618261" y="2068711"/>
                  <a:pt x="5618261" y="2068711"/>
                </a:cubicBezTo>
                <a:lnTo>
                  <a:pt x="5610820" y="2061269"/>
                </a:lnTo>
                <a:lnTo>
                  <a:pt x="5603379" y="2061269"/>
                </a:lnTo>
                <a:lnTo>
                  <a:pt x="5595937" y="2061269"/>
                </a:lnTo>
                <a:cubicBezTo>
                  <a:pt x="5595937" y="2056309"/>
                  <a:pt x="5592217" y="2053828"/>
                  <a:pt x="5584775" y="2053828"/>
                </a:cubicBezTo>
                <a:cubicBezTo>
                  <a:pt x="5577334" y="2053828"/>
                  <a:pt x="5572372" y="2051347"/>
                  <a:pt x="5569892" y="2046387"/>
                </a:cubicBezTo>
                <a:cubicBezTo>
                  <a:pt x="5567412" y="2041426"/>
                  <a:pt x="5563692" y="2040185"/>
                  <a:pt x="5558730" y="2042666"/>
                </a:cubicBezTo>
                <a:cubicBezTo>
                  <a:pt x="5553769" y="2045147"/>
                  <a:pt x="5551289" y="2043906"/>
                  <a:pt x="5551289" y="2038945"/>
                </a:cubicBezTo>
                <a:cubicBezTo>
                  <a:pt x="5551289" y="2038945"/>
                  <a:pt x="5550048" y="2037705"/>
                  <a:pt x="5547568" y="2035225"/>
                </a:cubicBezTo>
                <a:cubicBezTo>
                  <a:pt x="5545088" y="2032744"/>
                  <a:pt x="5543847" y="2031504"/>
                  <a:pt x="5543847" y="2031504"/>
                </a:cubicBezTo>
                <a:close/>
                <a:moveTo>
                  <a:pt x="1957090" y="2031504"/>
                </a:moveTo>
                <a:lnTo>
                  <a:pt x="1964532" y="2031504"/>
                </a:lnTo>
                <a:lnTo>
                  <a:pt x="1964532" y="2038945"/>
                </a:lnTo>
                <a:cubicBezTo>
                  <a:pt x="1959571" y="2038945"/>
                  <a:pt x="1957090" y="2036465"/>
                  <a:pt x="1957090" y="2031504"/>
                </a:cubicBezTo>
                <a:close/>
                <a:moveTo>
                  <a:pt x="1689199" y="2031504"/>
                </a:moveTo>
                <a:cubicBezTo>
                  <a:pt x="1689199" y="2031504"/>
                  <a:pt x="1690440" y="2032744"/>
                  <a:pt x="1692920" y="2035225"/>
                </a:cubicBezTo>
                <a:cubicBezTo>
                  <a:pt x="1695401" y="2037705"/>
                  <a:pt x="1696641" y="2037705"/>
                  <a:pt x="1696641" y="2035225"/>
                </a:cubicBezTo>
                <a:cubicBezTo>
                  <a:pt x="1696641" y="2032744"/>
                  <a:pt x="1696641" y="2031504"/>
                  <a:pt x="1696641" y="2031504"/>
                </a:cubicBezTo>
                <a:close/>
                <a:moveTo>
                  <a:pt x="1056680" y="2031504"/>
                </a:moveTo>
                <a:cubicBezTo>
                  <a:pt x="1061641" y="2031504"/>
                  <a:pt x="1069082" y="2033984"/>
                  <a:pt x="1079004" y="2038945"/>
                </a:cubicBezTo>
                <a:cubicBezTo>
                  <a:pt x="1083965" y="2043906"/>
                  <a:pt x="1087686" y="2047627"/>
                  <a:pt x="1090166" y="2050107"/>
                </a:cubicBezTo>
                <a:cubicBezTo>
                  <a:pt x="1092647" y="2052588"/>
                  <a:pt x="1093887" y="2053828"/>
                  <a:pt x="1093887" y="2053828"/>
                </a:cubicBezTo>
                <a:lnTo>
                  <a:pt x="1071562" y="2053828"/>
                </a:lnTo>
                <a:cubicBezTo>
                  <a:pt x="1066602" y="2053828"/>
                  <a:pt x="1061641" y="2052588"/>
                  <a:pt x="1056680" y="2050107"/>
                </a:cubicBezTo>
                <a:cubicBezTo>
                  <a:pt x="1051719" y="2047627"/>
                  <a:pt x="1049239" y="2045147"/>
                  <a:pt x="1049239" y="2042666"/>
                </a:cubicBezTo>
                <a:cubicBezTo>
                  <a:pt x="1049239" y="2040185"/>
                  <a:pt x="1049239" y="2038945"/>
                  <a:pt x="1049239" y="2038945"/>
                </a:cubicBezTo>
                <a:close/>
                <a:moveTo>
                  <a:pt x="6228457" y="2024062"/>
                </a:moveTo>
                <a:lnTo>
                  <a:pt x="6235898" y="2038945"/>
                </a:lnTo>
                <a:lnTo>
                  <a:pt x="6221015" y="2038945"/>
                </a:lnTo>
                <a:cubicBezTo>
                  <a:pt x="6216054" y="2033984"/>
                  <a:pt x="6214815" y="2030264"/>
                  <a:pt x="6217295" y="2027783"/>
                </a:cubicBezTo>
                <a:cubicBezTo>
                  <a:pt x="6219775" y="2025302"/>
                  <a:pt x="6223495" y="2024062"/>
                  <a:pt x="6228457" y="2024062"/>
                </a:cubicBezTo>
                <a:close/>
                <a:moveTo>
                  <a:pt x="5997773" y="2024062"/>
                </a:moveTo>
                <a:cubicBezTo>
                  <a:pt x="5992812" y="2024062"/>
                  <a:pt x="5990332" y="2026543"/>
                  <a:pt x="5990332" y="2031504"/>
                </a:cubicBezTo>
                <a:lnTo>
                  <a:pt x="6027539" y="2046387"/>
                </a:lnTo>
                <a:cubicBezTo>
                  <a:pt x="6032500" y="2046387"/>
                  <a:pt x="6033740" y="2045147"/>
                  <a:pt x="6031260" y="2042666"/>
                </a:cubicBezTo>
                <a:cubicBezTo>
                  <a:pt x="6028779" y="2040185"/>
                  <a:pt x="6023818" y="2037705"/>
                  <a:pt x="6016377" y="2035225"/>
                </a:cubicBezTo>
                <a:cubicBezTo>
                  <a:pt x="6008935" y="2032744"/>
                  <a:pt x="6005215" y="2030264"/>
                  <a:pt x="6005215" y="2027783"/>
                </a:cubicBezTo>
                <a:cubicBezTo>
                  <a:pt x="6005215" y="2025302"/>
                  <a:pt x="6002734" y="2024062"/>
                  <a:pt x="5997773" y="2024062"/>
                </a:cubicBezTo>
                <a:close/>
                <a:moveTo>
                  <a:pt x="5968008" y="2024062"/>
                </a:moveTo>
                <a:lnTo>
                  <a:pt x="5975449" y="2031504"/>
                </a:lnTo>
                <a:cubicBezTo>
                  <a:pt x="5980410" y="2031504"/>
                  <a:pt x="5982890" y="2031504"/>
                  <a:pt x="5982890" y="2031504"/>
                </a:cubicBezTo>
                <a:cubicBezTo>
                  <a:pt x="5982890" y="2031504"/>
                  <a:pt x="5980410" y="2029023"/>
                  <a:pt x="5975449" y="2024062"/>
                </a:cubicBezTo>
                <a:close/>
                <a:moveTo>
                  <a:pt x="4717851" y="2024062"/>
                </a:moveTo>
                <a:lnTo>
                  <a:pt x="4740176" y="2031504"/>
                </a:lnTo>
                <a:lnTo>
                  <a:pt x="4747617" y="2031504"/>
                </a:lnTo>
                <a:lnTo>
                  <a:pt x="4755058" y="2038945"/>
                </a:lnTo>
                <a:cubicBezTo>
                  <a:pt x="4760020" y="2043906"/>
                  <a:pt x="4763740" y="2047627"/>
                  <a:pt x="4766220" y="2050107"/>
                </a:cubicBezTo>
                <a:cubicBezTo>
                  <a:pt x="4768701" y="2052588"/>
                  <a:pt x="4777383" y="2053828"/>
                  <a:pt x="4792265" y="2053828"/>
                </a:cubicBezTo>
                <a:cubicBezTo>
                  <a:pt x="4797227" y="2053828"/>
                  <a:pt x="4802187" y="2053828"/>
                  <a:pt x="4807148" y="2053828"/>
                </a:cubicBezTo>
                <a:cubicBezTo>
                  <a:pt x="4812109" y="2053828"/>
                  <a:pt x="4814590" y="2053828"/>
                  <a:pt x="4814590" y="2053828"/>
                </a:cubicBezTo>
                <a:cubicBezTo>
                  <a:pt x="4819551" y="2058789"/>
                  <a:pt x="4822031" y="2060029"/>
                  <a:pt x="4822031" y="2057549"/>
                </a:cubicBezTo>
                <a:cubicBezTo>
                  <a:pt x="4822031" y="2055068"/>
                  <a:pt x="4826992" y="2056309"/>
                  <a:pt x="4836914" y="2061269"/>
                </a:cubicBezTo>
                <a:cubicBezTo>
                  <a:pt x="4841875" y="2061269"/>
                  <a:pt x="4848076" y="2062509"/>
                  <a:pt x="4855517" y="2064990"/>
                </a:cubicBezTo>
                <a:cubicBezTo>
                  <a:pt x="4862959" y="2067471"/>
                  <a:pt x="4869160" y="2068711"/>
                  <a:pt x="4874121" y="2068711"/>
                </a:cubicBezTo>
                <a:lnTo>
                  <a:pt x="4881562" y="2068711"/>
                </a:lnTo>
                <a:cubicBezTo>
                  <a:pt x="4876601" y="2063750"/>
                  <a:pt x="4881562" y="2061269"/>
                  <a:pt x="4896445" y="2061269"/>
                </a:cubicBezTo>
                <a:lnTo>
                  <a:pt x="4911328" y="2061269"/>
                </a:lnTo>
                <a:cubicBezTo>
                  <a:pt x="4911328" y="2056309"/>
                  <a:pt x="4908848" y="2053828"/>
                  <a:pt x="4903886" y="2053828"/>
                </a:cubicBezTo>
                <a:cubicBezTo>
                  <a:pt x="4898925" y="2053828"/>
                  <a:pt x="4896445" y="2053828"/>
                  <a:pt x="4896445" y="2053828"/>
                </a:cubicBezTo>
                <a:cubicBezTo>
                  <a:pt x="4891484" y="2053828"/>
                  <a:pt x="4886524" y="2051347"/>
                  <a:pt x="4881562" y="2046387"/>
                </a:cubicBezTo>
                <a:lnTo>
                  <a:pt x="4874121" y="2046387"/>
                </a:lnTo>
                <a:lnTo>
                  <a:pt x="4870400" y="2046387"/>
                </a:lnTo>
                <a:cubicBezTo>
                  <a:pt x="4867920" y="2046387"/>
                  <a:pt x="4866679" y="2046387"/>
                  <a:pt x="4866679" y="2046387"/>
                </a:cubicBezTo>
                <a:cubicBezTo>
                  <a:pt x="4861718" y="2046387"/>
                  <a:pt x="4859238" y="2045147"/>
                  <a:pt x="4859238" y="2042666"/>
                </a:cubicBezTo>
                <a:cubicBezTo>
                  <a:pt x="4859238" y="2040185"/>
                  <a:pt x="4854277" y="2038945"/>
                  <a:pt x="4844355" y="2038945"/>
                </a:cubicBezTo>
                <a:cubicBezTo>
                  <a:pt x="4834434" y="2038945"/>
                  <a:pt x="4829472" y="2040185"/>
                  <a:pt x="4829472" y="2042666"/>
                </a:cubicBezTo>
                <a:cubicBezTo>
                  <a:pt x="4829472" y="2045147"/>
                  <a:pt x="4828232" y="2046387"/>
                  <a:pt x="4825752" y="2046387"/>
                </a:cubicBezTo>
                <a:cubicBezTo>
                  <a:pt x="4823272" y="2046387"/>
                  <a:pt x="4822031" y="2043906"/>
                  <a:pt x="4822031" y="2038945"/>
                </a:cubicBezTo>
                <a:cubicBezTo>
                  <a:pt x="4812109" y="2043906"/>
                  <a:pt x="4797227" y="2043906"/>
                  <a:pt x="4777383" y="2038945"/>
                </a:cubicBezTo>
                <a:cubicBezTo>
                  <a:pt x="4767461" y="2033984"/>
                  <a:pt x="4761259" y="2032744"/>
                  <a:pt x="4758779" y="2035225"/>
                </a:cubicBezTo>
                <a:cubicBezTo>
                  <a:pt x="4756299" y="2037705"/>
                  <a:pt x="4753818" y="2036465"/>
                  <a:pt x="4751338" y="2031504"/>
                </a:cubicBezTo>
                <a:cubicBezTo>
                  <a:pt x="4748858" y="2026543"/>
                  <a:pt x="4742656" y="2024062"/>
                  <a:pt x="4732734" y="2024062"/>
                </a:cubicBezTo>
                <a:cubicBezTo>
                  <a:pt x="4722813" y="2024062"/>
                  <a:pt x="4717851" y="2024062"/>
                  <a:pt x="4717851" y="2024062"/>
                </a:cubicBezTo>
                <a:close/>
                <a:moveTo>
                  <a:pt x="2037085" y="2020342"/>
                </a:moveTo>
                <a:cubicBezTo>
                  <a:pt x="2035845" y="2020342"/>
                  <a:pt x="2033984" y="2021582"/>
                  <a:pt x="2031504" y="2024062"/>
                </a:cubicBezTo>
                <a:lnTo>
                  <a:pt x="2038945" y="2024062"/>
                </a:lnTo>
                <a:cubicBezTo>
                  <a:pt x="2038945" y="2021582"/>
                  <a:pt x="2038325" y="2020342"/>
                  <a:pt x="2037085" y="2020342"/>
                </a:cubicBezTo>
                <a:close/>
                <a:moveTo>
                  <a:pt x="6243340" y="2016621"/>
                </a:moveTo>
                <a:cubicBezTo>
                  <a:pt x="6268144" y="2016621"/>
                  <a:pt x="6280547" y="2021582"/>
                  <a:pt x="6280547" y="2031504"/>
                </a:cubicBezTo>
                <a:lnTo>
                  <a:pt x="6273105" y="2024062"/>
                </a:lnTo>
                <a:cubicBezTo>
                  <a:pt x="6268144" y="2024062"/>
                  <a:pt x="6260702" y="2024062"/>
                  <a:pt x="6250781" y="2024062"/>
                </a:cubicBezTo>
                <a:close/>
                <a:moveTo>
                  <a:pt x="6146601" y="2016621"/>
                </a:moveTo>
                <a:cubicBezTo>
                  <a:pt x="6151563" y="2016621"/>
                  <a:pt x="6156523" y="2016621"/>
                  <a:pt x="6161484" y="2016621"/>
                </a:cubicBezTo>
                <a:lnTo>
                  <a:pt x="6183808" y="2024062"/>
                </a:lnTo>
                <a:cubicBezTo>
                  <a:pt x="6183808" y="2029023"/>
                  <a:pt x="6176367" y="2029023"/>
                  <a:pt x="6161484" y="2024062"/>
                </a:cubicBezTo>
                <a:close/>
                <a:moveTo>
                  <a:pt x="1622227" y="2016621"/>
                </a:moveTo>
                <a:cubicBezTo>
                  <a:pt x="1627187" y="2021582"/>
                  <a:pt x="1634629" y="2024062"/>
                  <a:pt x="1644551" y="2024062"/>
                </a:cubicBezTo>
                <a:cubicBezTo>
                  <a:pt x="1654473" y="2024062"/>
                  <a:pt x="1661914" y="2026543"/>
                  <a:pt x="1666875" y="2031504"/>
                </a:cubicBezTo>
                <a:lnTo>
                  <a:pt x="1681758" y="2038945"/>
                </a:lnTo>
                <a:cubicBezTo>
                  <a:pt x="1676797" y="2024062"/>
                  <a:pt x="1669356" y="2016621"/>
                  <a:pt x="1659434" y="2016621"/>
                </a:cubicBezTo>
                <a:cubicBezTo>
                  <a:pt x="1649512" y="2021582"/>
                  <a:pt x="1644551" y="2021582"/>
                  <a:pt x="1644551" y="2016621"/>
                </a:cubicBezTo>
                <a:cubicBezTo>
                  <a:pt x="1644551" y="2016621"/>
                  <a:pt x="1643310" y="2016621"/>
                  <a:pt x="1640830" y="2016621"/>
                </a:cubicBezTo>
                <a:cubicBezTo>
                  <a:pt x="1638350" y="2016621"/>
                  <a:pt x="1634629" y="2016621"/>
                  <a:pt x="1629668" y="2016621"/>
                </a:cubicBezTo>
                <a:close/>
                <a:moveTo>
                  <a:pt x="5661422" y="2015133"/>
                </a:moveTo>
                <a:lnTo>
                  <a:pt x="5670351" y="2016621"/>
                </a:lnTo>
                <a:lnTo>
                  <a:pt x="5662910" y="2016621"/>
                </a:lnTo>
                <a:close/>
                <a:moveTo>
                  <a:pt x="5655468" y="2009180"/>
                </a:moveTo>
                <a:lnTo>
                  <a:pt x="5661422" y="2015133"/>
                </a:lnTo>
                <a:lnTo>
                  <a:pt x="5659189" y="2014761"/>
                </a:lnTo>
                <a:cubicBezTo>
                  <a:pt x="5656709" y="2013521"/>
                  <a:pt x="5655468" y="2011660"/>
                  <a:pt x="5655468" y="2009180"/>
                </a:cubicBezTo>
                <a:close/>
                <a:moveTo>
                  <a:pt x="5625703" y="2009180"/>
                </a:moveTo>
                <a:cubicBezTo>
                  <a:pt x="5625703" y="2009180"/>
                  <a:pt x="5625703" y="2011660"/>
                  <a:pt x="5625703" y="2016621"/>
                </a:cubicBezTo>
                <a:cubicBezTo>
                  <a:pt x="5630664" y="2016621"/>
                  <a:pt x="5633144" y="2016621"/>
                  <a:pt x="5633144" y="2016621"/>
                </a:cubicBezTo>
                <a:lnTo>
                  <a:pt x="5640586" y="2016621"/>
                </a:lnTo>
                <a:cubicBezTo>
                  <a:pt x="5640586" y="2011660"/>
                  <a:pt x="5639345" y="2009180"/>
                  <a:pt x="5636865" y="2009180"/>
                </a:cubicBezTo>
                <a:cubicBezTo>
                  <a:pt x="5634385" y="2009180"/>
                  <a:pt x="5631904" y="2009180"/>
                  <a:pt x="5629424" y="2009180"/>
                </a:cubicBezTo>
                <a:cubicBezTo>
                  <a:pt x="5626943" y="2009180"/>
                  <a:pt x="5625703" y="2009180"/>
                  <a:pt x="5625703" y="2009180"/>
                </a:cubicBezTo>
                <a:close/>
                <a:moveTo>
                  <a:pt x="4769941" y="2009180"/>
                </a:moveTo>
                <a:cubicBezTo>
                  <a:pt x="4764980" y="2009180"/>
                  <a:pt x="4762500" y="2011660"/>
                  <a:pt x="4762500" y="2016621"/>
                </a:cubicBezTo>
                <a:cubicBezTo>
                  <a:pt x="4762500" y="2016621"/>
                  <a:pt x="4764980" y="2016621"/>
                  <a:pt x="4769941" y="2016621"/>
                </a:cubicBezTo>
                <a:close/>
                <a:moveTo>
                  <a:pt x="6570761" y="2001738"/>
                </a:moveTo>
                <a:lnTo>
                  <a:pt x="6585644" y="2009180"/>
                </a:lnTo>
                <a:lnTo>
                  <a:pt x="6578203" y="2009180"/>
                </a:lnTo>
                <a:cubicBezTo>
                  <a:pt x="6573241" y="2004219"/>
                  <a:pt x="6570761" y="2001738"/>
                  <a:pt x="6570761" y="2001738"/>
                </a:cubicBezTo>
                <a:close/>
                <a:moveTo>
                  <a:pt x="6191250" y="2001738"/>
                </a:moveTo>
                <a:cubicBezTo>
                  <a:pt x="6196211" y="2001738"/>
                  <a:pt x="6198691" y="2004219"/>
                  <a:pt x="6198691" y="2009180"/>
                </a:cubicBezTo>
                <a:lnTo>
                  <a:pt x="6191250" y="2009180"/>
                </a:lnTo>
                <a:cubicBezTo>
                  <a:pt x="6186288" y="2004219"/>
                  <a:pt x="6186288" y="2001738"/>
                  <a:pt x="6191250" y="2001738"/>
                </a:cubicBezTo>
                <a:close/>
                <a:moveTo>
                  <a:pt x="1927324" y="2001738"/>
                </a:moveTo>
                <a:cubicBezTo>
                  <a:pt x="1932285" y="2001738"/>
                  <a:pt x="1934766" y="2002978"/>
                  <a:pt x="1934766" y="2005459"/>
                </a:cubicBezTo>
                <a:cubicBezTo>
                  <a:pt x="1934766" y="2007940"/>
                  <a:pt x="1932285" y="2009180"/>
                  <a:pt x="1927324" y="2009180"/>
                </a:cubicBezTo>
                <a:lnTo>
                  <a:pt x="1934766" y="2024062"/>
                </a:lnTo>
                <a:lnTo>
                  <a:pt x="1949649" y="2031504"/>
                </a:lnTo>
                <a:cubicBezTo>
                  <a:pt x="1949649" y="2036465"/>
                  <a:pt x="1952129" y="2040185"/>
                  <a:pt x="1957090" y="2042666"/>
                </a:cubicBezTo>
                <a:cubicBezTo>
                  <a:pt x="1962051" y="2045147"/>
                  <a:pt x="1969492" y="2046387"/>
                  <a:pt x="1979414" y="2046387"/>
                </a:cubicBezTo>
                <a:cubicBezTo>
                  <a:pt x="1984375" y="2046387"/>
                  <a:pt x="1988096" y="2047627"/>
                  <a:pt x="1990576" y="2050107"/>
                </a:cubicBezTo>
                <a:cubicBezTo>
                  <a:pt x="1993056" y="2052588"/>
                  <a:pt x="1996777" y="2053828"/>
                  <a:pt x="2001738" y="2053828"/>
                </a:cubicBezTo>
                <a:lnTo>
                  <a:pt x="2009180" y="2053828"/>
                </a:lnTo>
                <a:cubicBezTo>
                  <a:pt x="2014141" y="2048867"/>
                  <a:pt x="2017861" y="2047627"/>
                  <a:pt x="2020342" y="2050107"/>
                </a:cubicBezTo>
                <a:cubicBezTo>
                  <a:pt x="2022823" y="2052588"/>
                  <a:pt x="2027783" y="2053828"/>
                  <a:pt x="2035225" y="2053828"/>
                </a:cubicBezTo>
                <a:cubicBezTo>
                  <a:pt x="2042666" y="2053828"/>
                  <a:pt x="2046387" y="2053828"/>
                  <a:pt x="2046387" y="2053828"/>
                </a:cubicBezTo>
                <a:lnTo>
                  <a:pt x="2038945" y="2061269"/>
                </a:lnTo>
                <a:lnTo>
                  <a:pt x="2031504" y="2068711"/>
                </a:lnTo>
                <a:cubicBezTo>
                  <a:pt x="2036465" y="2068711"/>
                  <a:pt x="2038945" y="2071192"/>
                  <a:pt x="2038945" y="2076152"/>
                </a:cubicBezTo>
                <a:cubicBezTo>
                  <a:pt x="2038945" y="2081113"/>
                  <a:pt x="2043906" y="2086074"/>
                  <a:pt x="2053828" y="2091035"/>
                </a:cubicBezTo>
                <a:cubicBezTo>
                  <a:pt x="2043906" y="2091035"/>
                  <a:pt x="2038945" y="2092275"/>
                  <a:pt x="2038945" y="2094756"/>
                </a:cubicBezTo>
                <a:cubicBezTo>
                  <a:pt x="2038945" y="2097236"/>
                  <a:pt x="2043906" y="2098476"/>
                  <a:pt x="2053828" y="2098476"/>
                </a:cubicBezTo>
                <a:cubicBezTo>
                  <a:pt x="2053828" y="2103437"/>
                  <a:pt x="2056309" y="2105918"/>
                  <a:pt x="2061270" y="2105918"/>
                </a:cubicBezTo>
                <a:cubicBezTo>
                  <a:pt x="2061270" y="2105918"/>
                  <a:pt x="2063750" y="2107158"/>
                  <a:pt x="2068711" y="2109639"/>
                </a:cubicBezTo>
                <a:cubicBezTo>
                  <a:pt x="2073672" y="2112119"/>
                  <a:pt x="2081113" y="2113359"/>
                  <a:pt x="2091035" y="2113359"/>
                </a:cubicBezTo>
                <a:cubicBezTo>
                  <a:pt x="2095996" y="2113359"/>
                  <a:pt x="2100957" y="2114599"/>
                  <a:pt x="2105918" y="2117080"/>
                </a:cubicBezTo>
                <a:cubicBezTo>
                  <a:pt x="2110879" y="2119561"/>
                  <a:pt x="2115840" y="2120801"/>
                  <a:pt x="2120801" y="2120801"/>
                </a:cubicBezTo>
                <a:cubicBezTo>
                  <a:pt x="2125761" y="2135684"/>
                  <a:pt x="2133203" y="2138164"/>
                  <a:pt x="2143125" y="2128242"/>
                </a:cubicBezTo>
                <a:cubicBezTo>
                  <a:pt x="2148086" y="2128242"/>
                  <a:pt x="2151807" y="2129482"/>
                  <a:pt x="2154287" y="2131963"/>
                </a:cubicBezTo>
                <a:cubicBezTo>
                  <a:pt x="2156768" y="2134443"/>
                  <a:pt x="2160489" y="2133203"/>
                  <a:pt x="2165449" y="2128242"/>
                </a:cubicBezTo>
                <a:cubicBezTo>
                  <a:pt x="2170410" y="2128242"/>
                  <a:pt x="2174131" y="2129482"/>
                  <a:pt x="2176611" y="2131963"/>
                </a:cubicBezTo>
                <a:cubicBezTo>
                  <a:pt x="2179092" y="2134443"/>
                  <a:pt x="2180332" y="2135684"/>
                  <a:pt x="2180332" y="2135684"/>
                </a:cubicBezTo>
                <a:cubicBezTo>
                  <a:pt x="2190254" y="2140644"/>
                  <a:pt x="2197696" y="2143125"/>
                  <a:pt x="2202656" y="2143125"/>
                </a:cubicBezTo>
                <a:lnTo>
                  <a:pt x="2202656" y="2135684"/>
                </a:lnTo>
                <a:cubicBezTo>
                  <a:pt x="2197696" y="2135684"/>
                  <a:pt x="2185293" y="2131963"/>
                  <a:pt x="2165449" y="2124521"/>
                </a:cubicBezTo>
                <a:cubicBezTo>
                  <a:pt x="2145606" y="2117080"/>
                  <a:pt x="2133203" y="2110879"/>
                  <a:pt x="2128242" y="2105918"/>
                </a:cubicBezTo>
                <a:lnTo>
                  <a:pt x="2120801" y="2105918"/>
                </a:lnTo>
                <a:cubicBezTo>
                  <a:pt x="2120801" y="2110879"/>
                  <a:pt x="2113360" y="2110879"/>
                  <a:pt x="2098476" y="2105918"/>
                </a:cubicBezTo>
                <a:cubicBezTo>
                  <a:pt x="2098476" y="2105918"/>
                  <a:pt x="2095996" y="2104678"/>
                  <a:pt x="2091035" y="2102197"/>
                </a:cubicBezTo>
                <a:cubicBezTo>
                  <a:pt x="2086075" y="2099717"/>
                  <a:pt x="2083594" y="2098476"/>
                  <a:pt x="2083594" y="2098476"/>
                </a:cubicBezTo>
                <a:cubicBezTo>
                  <a:pt x="2083594" y="2098476"/>
                  <a:pt x="2081113" y="2097236"/>
                  <a:pt x="2076152" y="2094756"/>
                </a:cubicBezTo>
                <a:cubicBezTo>
                  <a:pt x="2071192" y="2092275"/>
                  <a:pt x="2068711" y="2088554"/>
                  <a:pt x="2068711" y="2083594"/>
                </a:cubicBezTo>
                <a:lnTo>
                  <a:pt x="2068711" y="2076152"/>
                </a:lnTo>
                <a:cubicBezTo>
                  <a:pt x="2078633" y="2076152"/>
                  <a:pt x="2088555" y="2078633"/>
                  <a:pt x="2098476" y="2083594"/>
                </a:cubicBezTo>
                <a:cubicBezTo>
                  <a:pt x="2123281" y="2088554"/>
                  <a:pt x="2143125" y="2095996"/>
                  <a:pt x="2158008" y="2105918"/>
                </a:cubicBezTo>
                <a:cubicBezTo>
                  <a:pt x="2162969" y="2110879"/>
                  <a:pt x="2169170" y="2113359"/>
                  <a:pt x="2176611" y="2113359"/>
                </a:cubicBezTo>
                <a:cubicBezTo>
                  <a:pt x="2184053" y="2113359"/>
                  <a:pt x="2190254" y="2113359"/>
                  <a:pt x="2195215" y="2113359"/>
                </a:cubicBezTo>
                <a:lnTo>
                  <a:pt x="2202656" y="2113359"/>
                </a:lnTo>
                <a:cubicBezTo>
                  <a:pt x="2202656" y="2108399"/>
                  <a:pt x="2200175" y="2105918"/>
                  <a:pt x="2195215" y="2105918"/>
                </a:cubicBezTo>
                <a:cubicBezTo>
                  <a:pt x="2190254" y="2105918"/>
                  <a:pt x="2177851" y="2103437"/>
                  <a:pt x="2158008" y="2098476"/>
                </a:cubicBezTo>
                <a:lnTo>
                  <a:pt x="2135684" y="2083594"/>
                </a:lnTo>
                <a:cubicBezTo>
                  <a:pt x="2135684" y="2078633"/>
                  <a:pt x="2136924" y="2076152"/>
                  <a:pt x="2139404" y="2076152"/>
                </a:cubicBezTo>
                <a:cubicBezTo>
                  <a:pt x="2141885" y="2076152"/>
                  <a:pt x="2143125" y="2078633"/>
                  <a:pt x="2143125" y="2083594"/>
                </a:cubicBezTo>
                <a:lnTo>
                  <a:pt x="2150566" y="2083594"/>
                </a:lnTo>
                <a:lnTo>
                  <a:pt x="2165449" y="2083594"/>
                </a:lnTo>
                <a:cubicBezTo>
                  <a:pt x="2170410" y="2088554"/>
                  <a:pt x="2174131" y="2088554"/>
                  <a:pt x="2176611" y="2083594"/>
                </a:cubicBezTo>
                <a:cubicBezTo>
                  <a:pt x="2179092" y="2078633"/>
                  <a:pt x="2182813" y="2078633"/>
                  <a:pt x="2187774" y="2083594"/>
                </a:cubicBezTo>
                <a:lnTo>
                  <a:pt x="2195215" y="2091035"/>
                </a:lnTo>
                <a:lnTo>
                  <a:pt x="2187774" y="2091035"/>
                </a:lnTo>
                <a:lnTo>
                  <a:pt x="2180332" y="2091035"/>
                </a:lnTo>
                <a:cubicBezTo>
                  <a:pt x="2180332" y="2091035"/>
                  <a:pt x="2182813" y="2092275"/>
                  <a:pt x="2187774" y="2094756"/>
                </a:cubicBezTo>
                <a:cubicBezTo>
                  <a:pt x="2192734" y="2097236"/>
                  <a:pt x="2197696" y="2098476"/>
                  <a:pt x="2202656" y="2098476"/>
                </a:cubicBezTo>
                <a:lnTo>
                  <a:pt x="2217539" y="2098476"/>
                </a:lnTo>
                <a:lnTo>
                  <a:pt x="2232422" y="2105918"/>
                </a:lnTo>
                <a:cubicBezTo>
                  <a:pt x="2237383" y="2105918"/>
                  <a:pt x="2242344" y="2107158"/>
                  <a:pt x="2247305" y="2109639"/>
                </a:cubicBezTo>
                <a:cubicBezTo>
                  <a:pt x="2252265" y="2112119"/>
                  <a:pt x="2254746" y="2113359"/>
                  <a:pt x="2254746" y="2113359"/>
                </a:cubicBezTo>
                <a:cubicBezTo>
                  <a:pt x="2254746" y="2113359"/>
                  <a:pt x="2258467" y="2115840"/>
                  <a:pt x="2265908" y="2120801"/>
                </a:cubicBezTo>
                <a:cubicBezTo>
                  <a:pt x="2273350" y="2125761"/>
                  <a:pt x="2278310" y="2127002"/>
                  <a:pt x="2280791" y="2124521"/>
                </a:cubicBezTo>
                <a:cubicBezTo>
                  <a:pt x="2283272" y="2122041"/>
                  <a:pt x="2285752" y="2122041"/>
                  <a:pt x="2288232" y="2124521"/>
                </a:cubicBezTo>
                <a:cubicBezTo>
                  <a:pt x="2290713" y="2127002"/>
                  <a:pt x="2294434" y="2129482"/>
                  <a:pt x="2299394" y="2131963"/>
                </a:cubicBezTo>
                <a:cubicBezTo>
                  <a:pt x="2304355" y="2134443"/>
                  <a:pt x="2305596" y="2133203"/>
                  <a:pt x="2303115" y="2128242"/>
                </a:cubicBezTo>
                <a:cubicBezTo>
                  <a:pt x="2300635" y="2123281"/>
                  <a:pt x="2304355" y="2120801"/>
                  <a:pt x="2314277" y="2120801"/>
                </a:cubicBezTo>
                <a:cubicBezTo>
                  <a:pt x="2324199" y="2120801"/>
                  <a:pt x="2329160" y="2120801"/>
                  <a:pt x="2329160" y="2120801"/>
                </a:cubicBezTo>
                <a:lnTo>
                  <a:pt x="2277070" y="2105918"/>
                </a:lnTo>
                <a:cubicBezTo>
                  <a:pt x="2272109" y="2100957"/>
                  <a:pt x="2268389" y="2098476"/>
                  <a:pt x="2265908" y="2098476"/>
                </a:cubicBezTo>
                <a:cubicBezTo>
                  <a:pt x="2263427" y="2098476"/>
                  <a:pt x="2262187" y="2098476"/>
                  <a:pt x="2262187" y="2098476"/>
                </a:cubicBezTo>
                <a:cubicBezTo>
                  <a:pt x="2262187" y="2098476"/>
                  <a:pt x="2254746" y="2098476"/>
                  <a:pt x="2239863" y="2098476"/>
                </a:cubicBezTo>
                <a:lnTo>
                  <a:pt x="2217539" y="2091035"/>
                </a:lnTo>
                <a:lnTo>
                  <a:pt x="2202656" y="2083594"/>
                </a:lnTo>
                <a:lnTo>
                  <a:pt x="2195215" y="2076152"/>
                </a:lnTo>
                <a:cubicBezTo>
                  <a:pt x="2195215" y="2076152"/>
                  <a:pt x="2189013" y="2073672"/>
                  <a:pt x="2176611" y="2068711"/>
                </a:cubicBezTo>
                <a:cubicBezTo>
                  <a:pt x="2164209" y="2063750"/>
                  <a:pt x="2153047" y="2061269"/>
                  <a:pt x="2143125" y="2061269"/>
                </a:cubicBezTo>
                <a:cubicBezTo>
                  <a:pt x="2138164" y="2061269"/>
                  <a:pt x="2135684" y="2061269"/>
                  <a:pt x="2135684" y="2061269"/>
                </a:cubicBezTo>
                <a:lnTo>
                  <a:pt x="2128242" y="2046387"/>
                </a:lnTo>
                <a:cubicBezTo>
                  <a:pt x="2123281" y="2046387"/>
                  <a:pt x="2119561" y="2045147"/>
                  <a:pt x="2117080" y="2042666"/>
                </a:cubicBezTo>
                <a:cubicBezTo>
                  <a:pt x="2114600" y="2040185"/>
                  <a:pt x="2109639" y="2038945"/>
                  <a:pt x="2102197" y="2038945"/>
                </a:cubicBezTo>
                <a:cubicBezTo>
                  <a:pt x="2094756" y="2038945"/>
                  <a:pt x="2089795" y="2038945"/>
                  <a:pt x="2087314" y="2038945"/>
                </a:cubicBezTo>
                <a:cubicBezTo>
                  <a:pt x="2084834" y="2038945"/>
                  <a:pt x="2081113" y="2038945"/>
                  <a:pt x="2076152" y="2038945"/>
                </a:cubicBezTo>
                <a:cubicBezTo>
                  <a:pt x="2061270" y="2029023"/>
                  <a:pt x="2046387" y="2026543"/>
                  <a:pt x="2031504" y="2031504"/>
                </a:cubicBezTo>
                <a:cubicBezTo>
                  <a:pt x="2026543" y="2031504"/>
                  <a:pt x="2022823" y="2029023"/>
                  <a:pt x="2020342" y="2024062"/>
                </a:cubicBezTo>
                <a:cubicBezTo>
                  <a:pt x="2017861" y="2019102"/>
                  <a:pt x="2014141" y="2017861"/>
                  <a:pt x="2009180" y="2020342"/>
                </a:cubicBezTo>
                <a:cubicBezTo>
                  <a:pt x="2004219" y="2022822"/>
                  <a:pt x="1999258" y="2021582"/>
                  <a:pt x="1994297" y="2016621"/>
                </a:cubicBezTo>
                <a:cubicBezTo>
                  <a:pt x="1989336" y="2011660"/>
                  <a:pt x="1983135" y="2009180"/>
                  <a:pt x="1975693" y="2009180"/>
                </a:cubicBezTo>
                <a:cubicBezTo>
                  <a:pt x="1968252" y="2009180"/>
                  <a:pt x="1960811" y="2007940"/>
                  <a:pt x="1953369" y="2005459"/>
                </a:cubicBezTo>
                <a:cubicBezTo>
                  <a:pt x="1945928" y="2002978"/>
                  <a:pt x="1939727" y="2001738"/>
                  <a:pt x="1934766" y="2001738"/>
                </a:cubicBezTo>
                <a:close/>
                <a:moveTo>
                  <a:pt x="863203" y="2001738"/>
                </a:moveTo>
                <a:cubicBezTo>
                  <a:pt x="863203" y="2001738"/>
                  <a:pt x="866924" y="2004219"/>
                  <a:pt x="874365" y="2009180"/>
                </a:cubicBezTo>
                <a:cubicBezTo>
                  <a:pt x="881807" y="2014140"/>
                  <a:pt x="888008" y="2019102"/>
                  <a:pt x="892969" y="2024062"/>
                </a:cubicBezTo>
                <a:lnTo>
                  <a:pt x="907852" y="2031504"/>
                </a:lnTo>
                <a:cubicBezTo>
                  <a:pt x="897930" y="2031504"/>
                  <a:pt x="892969" y="2031504"/>
                  <a:pt x="892969" y="2031504"/>
                </a:cubicBezTo>
                <a:close/>
                <a:moveTo>
                  <a:pt x="6555879" y="1994297"/>
                </a:moveTo>
                <a:cubicBezTo>
                  <a:pt x="6560839" y="1994297"/>
                  <a:pt x="6563320" y="1996777"/>
                  <a:pt x="6563320" y="2001738"/>
                </a:cubicBezTo>
                <a:cubicBezTo>
                  <a:pt x="6558359" y="2001738"/>
                  <a:pt x="6553399" y="2001738"/>
                  <a:pt x="6548437" y="2001738"/>
                </a:cubicBezTo>
                <a:close/>
                <a:moveTo>
                  <a:pt x="6168926" y="1994297"/>
                </a:moveTo>
                <a:lnTo>
                  <a:pt x="6176367" y="2001738"/>
                </a:lnTo>
                <a:lnTo>
                  <a:pt x="6168926" y="2001738"/>
                </a:lnTo>
                <a:cubicBezTo>
                  <a:pt x="6168926" y="1996777"/>
                  <a:pt x="6168926" y="1994297"/>
                  <a:pt x="6168926" y="1994297"/>
                </a:cubicBezTo>
                <a:close/>
                <a:moveTo>
                  <a:pt x="6109394" y="1994297"/>
                </a:moveTo>
                <a:cubicBezTo>
                  <a:pt x="6109394" y="1999258"/>
                  <a:pt x="6111874" y="2001738"/>
                  <a:pt x="6116836" y="2001738"/>
                </a:cubicBezTo>
                <a:lnTo>
                  <a:pt x="6124277" y="1994297"/>
                </a:lnTo>
                <a:close/>
                <a:moveTo>
                  <a:pt x="5625703" y="1994297"/>
                </a:moveTo>
                <a:cubicBezTo>
                  <a:pt x="5625703" y="1994297"/>
                  <a:pt x="5626943" y="1995537"/>
                  <a:pt x="5629424" y="1998017"/>
                </a:cubicBezTo>
                <a:cubicBezTo>
                  <a:pt x="5631904" y="2000498"/>
                  <a:pt x="5635624" y="2001738"/>
                  <a:pt x="5640586" y="2001738"/>
                </a:cubicBezTo>
                <a:cubicBezTo>
                  <a:pt x="5645547" y="2006699"/>
                  <a:pt x="5649268" y="2011660"/>
                  <a:pt x="5651748" y="2016621"/>
                </a:cubicBezTo>
                <a:cubicBezTo>
                  <a:pt x="5654228" y="2021582"/>
                  <a:pt x="5657949" y="2024062"/>
                  <a:pt x="5662910" y="2024062"/>
                </a:cubicBezTo>
                <a:cubicBezTo>
                  <a:pt x="5667871" y="2024062"/>
                  <a:pt x="5671592" y="2024062"/>
                  <a:pt x="5674072" y="2024062"/>
                </a:cubicBezTo>
                <a:cubicBezTo>
                  <a:pt x="5676552" y="2024062"/>
                  <a:pt x="5677793" y="2026543"/>
                  <a:pt x="5677793" y="2031504"/>
                </a:cubicBezTo>
                <a:lnTo>
                  <a:pt x="5685234" y="2031504"/>
                </a:lnTo>
                <a:lnTo>
                  <a:pt x="5670351" y="2016621"/>
                </a:lnTo>
                <a:lnTo>
                  <a:pt x="5677793" y="2016621"/>
                </a:lnTo>
                <a:lnTo>
                  <a:pt x="5715000" y="2024062"/>
                </a:lnTo>
                <a:cubicBezTo>
                  <a:pt x="5729883" y="2029023"/>
                  <a:pt x="5744765" y="2033984"/>
                  <a:pt x="5759648" y="2038945"/>
                </a:cubicBezTo>
                <a:cubicBezTo>
                  <a:pt x="5789414" y="2048867"/>
                  <a:pt x="5809258" y="2053828"/>
                  <a:pt x="5819179" y="2053828"/>
                </a:cubicBezTo>
                <a:cubicBezTo>
                  <a:pt x="5824141" y="2053828"/>
                  <a:pt x="5826621" y="2055068"/>
                  <a:pt x="5826621" y="2057549"/>
                </a:cubicBezTo>
                <a:cubicBezTo>
                  <a:pt x="5826621" y="2060029"/>
                  <a:pt x="5832822" y="2062509"/>
                  <a:pt x="5845224" y="2064990"/>
                </a:cubicBezTo>
                <a:cubicBezTo>
                  <a:pt x="5857627" y="2067471"/>
                  <a:pt x="5867549" y="2069951"/>
                  <a:pt x="5874990" y="2072432"/>
                </a:cubicBezTo>
                <a:cubicBezTo>
                  <a:pt x="5882431" y="2074912"/>
                  <a:pt x="5889873" y="2074912"/>
                  <a:pt x="5897314" y="2072432"/>
                </a:cubicBezTo>
                <a:cubicBezTo>
                  <a:pt x="5904756" y="2069951"/>
                  <a:pt x="5908476" y="2068711"/>
                  <a:pt x="5908476" y="2068711"/>
                </a:cubicBezTo>
                <a:cubicBezTo>
                  <a:pt x="5918398" y="2068711"/>
                  <a:pt x="5918398" y="2066230"/>
                  <a:pt x="5908476" y="2061269"/>
                </a:cubicBezTo>
                <a:cubicBezTo>
                  <a:pt x="5903515" y="2061269"/>
                  <a:pt x="5898555" y="2058789"/>
                  <a:pt x="5893593" y="2053828"/>
                </a:cubicBezTo>
                <a:cubicBezTo>
                  <a:pt x="5883672" y="2053828"/>
                  <a:pt x="5876231" y="2052588"/>
                  <a:pt x="5871269" y="2050107"/>
                </a:cubicBezTo>
                <a:cubicBezTo>
                  <a:pt x="5866308" y="2047627"/>
                  <a:pt x="5862587" y="2046387"/>
                  <a:pt x="5860107" y="2046387"/>
                </a:cubicBezTo>
                <a:cubicBezTo>
                  <a:pt x="5857627" y="2046387"/>
                  <a:pt x="5853906" y="2045147"/>
                  <a:pt x="5848945" y="2042666"/>
                </a:cubicBezTo>
                <a:cubicBezTo>
                  <a:pt x="5843984" y="2040185"/>
                  <a:pt x="5839024" y="2038945"/>
                  <a:pt x="5834062" y="2038945"/>
                </a:cubicBezTo>
                <a:cubicBezTo>
                  <a:pt x="5804297" y="2038945"/>
                  <a:pt x="5789414" y="2036465"/>
                  <a:pt x="5789414" y="2031504"/>
                </a:cubicBezTo>
                <a:lnTo>
                  <a:pt x="5789414" y="2024062"/>
                </a:lnTo>
                <a:cubicBezTo>
                  <a:pt x="5789414" y="2024062"/>
                  <a:pt x="5786934" y="2024062"/>
                  <a:pt x="5781972" y="2024062"/>
                </a:cubicBezTo>
                <a:lnTo>
                  <a:pt x="5767090" y="2024062"/>
                </a:lnTo>
                <a:cubicBezTo>
                  <a:pt x="5762128" y="2024062"/>
                  <a:pt x="5757168" y="2022822"/>
                  <a:pt x="5752207" y="2020342"/>
                </a:cubicBezTo>
                <a:cubicBezTo>
                  <a:pt x="5747245" y="2017861"/>
                  <a:pt x="5743525" y="2016621"/>
                  <a:pt x="5741045" y="2016621"/>
                </a:cubicBezTo>
                <a:cubicBezTo>
                  <a:pt x="5738565" y="2016621"/>
                  <a:pt x="5736083" y="2016621"/>
                  <a:pt x="5733603" y="2016621"/>
                </a:cubicBezTo>
                <a:cubicBezTo>
                  <a:pt x="5731123" y="2016621"/>
                  <a:pt x="5729883" y="2016621"/>
                  <a:pt x="5729883" y="2016621"/>
                </a:cubicBezTo>
                <a:lnTo>
                  <a:pt x="5707558" y="2009180"/>
                </a:lnTo>
                <a:lnTo>
                  <a:pt x="5677793" y="2001738"/>
                </a:lnTo>
                <a:lnTo>
                  <a:pt x="5655468" y="1994297"/>
                </a:lnTo>
                <a:cubicBezTo>
                  <a:pt x="5655468" y="1999258"/>
                  <a:pt x="5650507" y="1999258"/>
                  <a:pt x="5640586" y="1994297"/>
                </a:cubicBezTo>
                <a:close/>
                <a:moveTo>
                  <a:pt x="5335488" y="1994297"/>
                </a:moveTo>
                <a:lnTo>
                  <a:pt x="5372695" y="2009180"/>
                </a:lnTo>
                <a:cubicBezTo>
                  <a:pt x="5372695" y="2004219"/>
                  <a:pt x="5367734" y="2000498"/>
                  <a:pt x="5357812" y="1998017"/>
                </a:cubicBezTo>
                <a:cubicBezTo>
                  <a:pt x="5347891" y="1995537"/>
                  <a:pt x="5340449" y="1994297"/>
                  <a:pt x="5335488" y="1994297"/>
                </a:cubicBezTo>
                <a:close/>
                <a:moveTo>
                  <a:pt x="2425898" y="1994297"/>
                </a:moveTo>
                <a:lnTo>
                  <a:pt x="2433340" y="2001738"/>
                </a:lnTo>
                <a:lnTo>
                  <a:pt x="2433340" y="1994297"/>
                </a:lnTo>
                <a:cubicBezTo>
                  <a:pt x="2433340" y="1994297"/>
                  <a:pt x="2430859" y="1994297"/>
                  <a:pt x="2425898" y="1994297"/>
                </a:cubicBezTo>
                <a:close/>
                <a:moveTo>
                  <a:pt x="1451075" y="1994297"/>
                </a:moveTo>
                <a:lnTo>
                  <a:pt x="1458516" y="1999878"/>
                </a:lnTo>
                <a:cubicBezTo>
                  <a:pt x="1460996" y="2001118"/>
                  <a:pt x="1463477" y="2001738"/>
                  <a:pt x="1465957" y="2001738"/>
                </a:cubicBezTo>
                <a:close/>
                <a:moveTo>
                  <a:pt x="945059" y="1994297"/>
                </a:moveTo>
                <a:lnTo>
                  <a:pt x="959942" y="1994297"/>
                </a:lnTo>
                <a:cubicBezTo>
                  <a:pt x="964903" y="1999258"/>
                  <a:pt x="969863" y="2001738"/>
                  <a:pt x="974824" y="2001738"/>
                </a:cubicBezTo>
                <a:lnTo>
                  <a:pt x="974824" y="2009180"/>
                </a:lnTo>
                <a:cubicBezTo>
                  <a:pt x="964903" y="2004219"/>
                  <a:pt x="958701" y="2001738"/>
                  <a:pt x="956221" y="2001738"/>
                </a:cubicBezTo>
                <a:cubicBezTo>
                  <a:pt x="953741" y="2001738"/>
                  <a:pt x="950020" y="1999258"/>
                  <a:pt x="945059" y="1994297"/>
                </a:cubicBezTo>
                <a:close/>
                <a:moveTo>
                  <a:pt x="6533554" y="1986855"/>
                </a:moveTo>
                <a:lnTo>
                  <a:pt x="6540995" y="1994297"/>
                </a:lnTo>
                <a:lnTo>
                  <a:pt x="6533554" y="1994297"/>
                </a:lnTo>
                <a:close/>
                <a:moveTo>
                  <a:pt x="6094511" y="1986855"/>
                </a:moveTo>
                <a:lnTo>
                  <a:pt x="6094511" y="1994297"/>
                </a:lnTo>
                <a:lnTo>
                  <a:pt x="6101953" y="1994297"/>
                </a:lnTo>
                <a:cubicBezTo>
                  <a:pt x="6101953" y="1994297"/>
                  <a:pt x="6099473" y="1991816"/>
                  <a:pt x="6094511" y="1986855"/>
                </a:cubicBezTo>
                <a:close/>
                <a:moveTo>
                  <a:pt x="6079629" y="1986855"/>
                </a:moveTo>
                <a:cubicBezTo>
                  <a:pt x="6079629" y="1991816"/>
                  <a:pt x="6080869" y="1994297"/>
                  <a:pt x="6083349" y="1994297"/>
                </a:cubicBezTo>
                <a:cubicBezTo>
                  <a:pt x="6085829" y="1994297"/>
                  <a:pt x="6087070" y="1993057"/>
                  <a:pt x="6087070" y="1990576"/>
                </a:cubicBezTo>
                <a:cubicBezTo>
                  <a:pt x="6087070" y="1988095"/>
                  <a:pt x="6084590" y="1986855"/>
                  <a:pt x="6079629" y="1986855"/>
                </a:cubicBezTo>
                <a:close/>
                <a:moveTo>
                  <a:pt x="5863828" y="1986855"/>
                </a:moveTo>
                <a:lnTo>
                  <a:pt x="5871269" y="1994297"/>
                </a:lnTo>
                <a:lnTo>
                  <a:pt x="5893593" y="2001738"/>
                </a:lnTo>
                <a:lnTo>
                  <a:pt x="5901035" y="2001738"/>
                </a:lnTo>
                <a:cubicBezTo>
                  <a:pt x="5901035" y="1996777"/>
                  <a:pt x="5896074" y="1993057"/>
                  <a:pt x="5886152" y="1990576"/>
                </a:cubicBezTo>
                <a:cubicBezTo>
                  <a:pt x="5876231" y="1988095"/>
                  <a:pt x="5868789" y="1986855"/>
                  <a:pt x="5863828" y="1986855"/>
                </a:cubicBezTo>
                <a:close/>
                <a:moveTo>
                  <a:pt x="2038945" y="1986855"/>
                </a:moveTo>
                <a:cubicBezTo>
                  <a:pt x="2038945" y="1986855"/>
                  <a:pt x="2046387" y="1989336"/>
                  <a:pt x="2061270" y="1994297"/>
                </a:cubicBezTo>
                <a:cubicBezTo>
                  <a:pt x="2076152" y="1999258"/>
                  <a:pt x="2088555" y="2004219"/>
                  <a:pt x="2098476" y="2009180"/>
                </a:cubicBezTo>
                <a:lnTo>
                  <a:pt x="2113360" y="2016621"/>
                </a:lnTo>
                <a:cubicBezTo>
                  <a:pt x="2123281" y="2016621"/>
                  <a:pt x="2128242" y="2017861"/>
                  <a:pt x="2128242" y="2020342"/>
                </a:cubicBezTo>
                <a:cubicBezTo>
                  <a:pt x="2128242" y="2022822"/>
                  <a:pt x="2133203" y="2024062"/>
                  <a:pt x="2143125" y="2024062"/>
                </a:cubicBezTo>
                <a:lnTo>
                  <a:pt x="2150566" y="2024062"/>
                </a:lnTo>
                <a:cubicBezTo>
                  <a:pt x="2150566" y="2029023"/>
                  <a:pt x="2155527" y="2031504"/>
                  <a:pt x="2165449" y="2031504"/>
                </a:cubicBezTo>
                <a:cubicBezTo>
                  <a:pt x="2175371" y="2031504"/>
                  <a:pt x="2187774" y="2033984"/>
                  <a:pt x="2202656" y="2038945"/>
                </a:cubicBezTo>
                <a:lnTo>
                  <a:pt x="2217539" y="2038945"/>
                </a:lnTo>
                <a:cubicBezTo>
                  <a:pt x="2212578" y="2033984"/>
                  <a:pt x="2203896" y="2030264"/>
                  <a:pt x="2191494" y="2027783"/>
                </a:cubicBezTo>
                <a:cubicBezTo>
                  <a:pt x="2179092" y="2025302"/>
                  <a:pt x="2167930" y="2021582"/>
                  <a:pt x="2158008" y="2016621"/>
                </a:cubicBezTo>
                <a:cubicBezTo>
                  <a:pt x="2138164" y="2011660"/>
                  <a:pt x="2125761" y="2009180"/>
                  <a:pt x="2120801" y="2009180"/>
                </a:cubicBezTo>
                <a:lnTo>
                  <a:pt x="2113360" y="2009180"/>
                </a:lnTo>
                <a:cubicBezTo>
                  <a:pt x="2118320" y="2009180"/>
                  <a:pt x="2118320" y="2006699"/>
                  <a:pt x="2113360" y="2001738"/>
                </a:cubicBezTo>
                <a:cubicBezTo>
                  <a:pt x="2103437" y="2001738"/>
                  <a:pt x="2088555" y="1999258"/>
                  <a:pt x="2068711" y="1994297"/>
                </a:cubicBezTo>
                <a:cubicBezTo>
                  <a:pt x="2048867" y="1989336"/>
                  <a:pt x="2038945" y="1986855"/>
                  <a:pt x="2038945" y="1986855"/>
                </a:cubicBezTo>
                <a:close/>
                <a:moveTo>
                  <a:pt x="6369843" y="1979414"/>
                </a:moveTo>
                <a:cubicBezTo>
                  <a:pt x="6374805" y="1979414"/>
                  <a:pt x="6377285" y="1979414"/>
                  <a:pt x="6377285" y="1979414"/>
                </a:cubicBezTo>
                <a:cubicBezTo>
                  <a:pt x="6377285" y="1979414"/>
                  <a:pt x="6377285" y="1981895"/>
                  <a:pt x="6377285" y="1986855"/>
                </a:cubicBezTo>
                <a:cubicBezTo>
                  <a:pt x="6377285" y="1986855"/>
                  <a:pt x="6374805" y="1986855"/>
                  <a:pt x="6369843" y="1986855"/>
                </a:cubicBezTo>
                <a:close/>
                <a:moveTo>
                  <a:pt x="5763369" y="1979414"/>
                </a:moveTo>
                <a:cubicBezTo>
                  <a:pt x="5760889" y="1979414"/>
                  <a:pt x="5759648" y="1980654"/>
                  <a:pt x="5759648" y="1983135"/>
                </a:cubicBezTo>
                <a:cubicBezTo>
                  <a:pt x="5759648" y="1985615"/>
                  <a:pt x="5767090" y="1989336"/>
                  <a:pt x="5781972" y="1994297"/>
                </a:cubicBezTo>
                <a:cubicBezTo>
                  <a:pt x="5796855" y="1999258"/>
                  <a:pt x="5806777" y="2001738"/>
                  <a:pt x="5811738" y="2001738"/>
                </a:cubicBezTo>
                <a:cubicBezTo>
                  <a:pt x="5816699" y="2001738"/>
                  <a:pt x="5820420" y="2001738"/>
                  <a:pt x="5822900" y="2001738"/>
                </a:cubicBezTo>
                <a:cubicBezTo>
                  <a:pt x="5825380" y="2001738"/>
                  <a:pt x="5826621" y="2004219"/>
                  <a:pt x="5826621" y="2009180"/>
                </a:cubicBezTo>
                <a:cubicBezTo>
                  <a:pt x="5831582" y="2009180"/>
                  <a:pt x="5845224" y="2012900"/>
                  <a:pt x="5867549" y="2020342"/>
                </a:cubicBezTo>
                <a:cubicBezTo>
                  <a:pt x="5878711" y="2024062"/>
                  <a:pt x="5887703" y="2026853"/>
                  <a:pt x="5894524" y="2028713"/>
                </a:cubicBezTo>
                <a:lnTo>
                  <a:pt x="5899890" y="2029786"/>
                </a:lnTo>
                <a:lnTo>
                  <a:pt x="5897314" y="2025923"/>
                </a:lnTo>
                <a:cubicBezTo>
                  <a:pt x="5897314" y="2024683"/>
                  <a:pt x="5898554" y="2024062"/>
                  <a:pt x="5901035" y="2024062"/>
                </a:cubicBezTo>
                <a:lnTo>
                  <a:pt x="5901035" y="2016621"/>
                </a:lnTo>
                <a:cubicBezTo>
                  <a:pt x="5896074" y="2016621"/>
                  <a:pt x="5893593" y="2016621"/>
                  <a:pt x="5893593" y="2016621"/>
                </a:cubicBezTo>
                <a:cubicBezTo>
                  <a:pt x="5888632" y="2016621"/>
                  <a:pt x="5881191" y="2015381"/>
                  <a:pt x="5871269" y="2012900"/>
                </a:cubicBezTo>
                <a:cubicBezTo>
                  <a:pt x="5861348" y="2010420"/>
                  <a:pt x="5851425" y="2007940"/>
                  <a:pt x="5841504" y="2005459"/>
                </a:cubicBezTo>
                <a:cubicBezTo>
                  <a:pt x="5831582" y="2002978"/>
                  <a:pt x="5824141" y="1999258"/>
                  <a:pt x="5819179" y="1994297"/>
                </a:cubicBezTo>
                <a:lnTo>
                  <a:pt x="5796855" y="1986855"/>
                </a:lnTo>
                <a:cubicBezTo>
                  <a:pt x="5781972" y="1981895"/>
                  <a:pt x="5773290" y="1979414"/>
                  <a:pt x="5770810" y="1979414"/>
                </a:cubicBezTo>
                <a:cubicBezTo>
                  <a:pt x="5768330" y="1979414"/>
                  <a:pt x="5765849" y="1979414"/>
                  <a:pt x="5763369" y="1979414"/>
                </a:cubicBezTo>
                <a:close/>
                <a:moveTo>
                  <a:pt x="5305722" y="1979414"/>
                </a:moveTo>
                <a:lnTo>
                  <a:pt x="5305722" y="1986855"/>
                </a:lnTo>
                <a:cubicBezTo>
                  <a:pt x="5305722" y="1986855"/>
                  <a:pt x="5308202" y="1986855"/>
                  <a:pt x="5313164" y="1986855"/>
                </a:cubicBezTo>
                <a:cubicBezTo>
                  <a:pt x="5313164" y="1981895"/>
                  <a:pt x="5311923" y="1979414"/>
                  <a:pt x="5309443" y="1979414"/>
                </a:cubicBezTo>
                <a:cubicBezTo>
                  <a:pt x="5306963" y="1979414"/>
                  <a:pt x="5305722" y="1979414"/>
                  <a:pt x="5305722" y="1979414"/>
                </a:cubicBezTo>
                <a:close/>
                <a:moveTo>
                  <a:pt x="907852" y="1979414"/>
                </a:moveTo>
                <a:lnTo>
                  <a:pt x="915293" y="1979414"/>
                </a:lnTo>
                <a:cubicBezTo>
                  <a:pt x="915293" y="1984375"/>
                  <a:pt x="912813" y="1986855"/>
                  <a:pt x="907852" y="1986855"/>
                </a:cubicBezTo>
                <a:close/>
                <a:moveTo>
                  <a:pt x="5529895" y="1974763"/>
                </a:moveTo>
                <a:cubicBezTo>
                  <a:pt x="5529275" y="1975383"/>
                  <a:pt x="5528965" y="1976934"/>
                  <a:pt x="5528965" y="1979414"/>
                </a:cubicBezTo>
                <a:cubicBezTo>
                  <a:pt x="5533926" y="1979414"/>
                  <a:pt x="5536406" y="1979414"/>
                  <a:pt x="5536406" y="1979414"/>
                </a:cubicBezTo>
                <a:cubicBezTo>
                  <a:pt x="5536406" y="1979414"/>
                  <a:pt x="5535165" y="1978174"/>
                  <a:pt x="5532685" y="1975693"/>
                </a:cubicBezTo>
                <a:cubicBezTo>
                  <a:pt x="5531445" y="1974453"/>
                  <a:pt x="5530515" y="1974143"/>
                  <a:pt x="5529895" y="1974763"/>
                </a:cubicBezTo>
                <a:close/>
                <a:moveTo>
                  <a:pt x="4159746" y="1971973"/>
                </a:moveTo>
                <a:cubicBezTo>
                  <a:pt x="4159746" y="1971973"/>
                  <a:pt x="4159746" y="1973213"/>
                  <a:pt x="4159746" y="1975693"/>
                </a:cubicBezTo>
                <a:cubicBezTo>
                  <a:pt x="4159746" y="1978174"/>
                  <a:pt x="4162226" y="1979414"/>
                  <a:pt x="4167188" y="1979414"/>
                </a:cubicBezTo>
                <a:cubicBezTo>
                  <a:pt x="4172149" y="1979414"/>
                  <a:pt x="4174629" y="1979414"/>
                  <a:pt x="4174629" y="1979414"/>
                </a:cubicBezTo>
                <a:lnTo>
                  <a:pt x="4167188" y="1971973"/>
                </a:lnTo>
                <a:cubicBezTo>
                  <a:pt x="4162226" y="1971973"/>
                  <a:pt x="4159746" y="1971973"/>
                  <a:pt x="4159746" y="1971973"/>
                </a:cubicBezTo>
                <a:close/>
                <a:moveTo>
                  <a:pt x="1785938" y="1971973"/>
                </a:moveTo>
                <a:cubicBezTo>
                  <a:pt x="1790898" y="1971973"/>
                  <a:pt x="1798340" y="1973213"/>
                  <a:pt x="1808262" y="1975693"/>
                </a:cubicBezTo>
                <a:cubicBezTo>
                  <a:pt x="1818184" y="1978174"/>
                  <a:pt x="1824385" y="1980654"/>
                  <a:pt x="1826865" y="1983135"/>
                </a:cubicBezTo>
                <a:cubicBezTo>
                  <a:pt x="1829346" y="1985615"/>
                  <a:pt x="1833067" y="1986855"/>
                  <a:pt x="1838028" y="1986855"/>
                </a:cubicBezTo>
                <a:cubicBezTo>
                  <a:pt x="1842988" y="1986855"/>
                  <a:pt x="1845469" y="1989336"/>
                  <a:pt x="1845469" y="1994297"/>
                </a:cubicBezTo>
                <a:lnTo>
                  <a:pt x="1808262" y="1986855"/>
                </a:lnTo>
                <a:lnTo>
                  <a:pt x="1815703" y="2001738"/>
                </a:lnTo>
                <a:lnTo>
                  <a:pt x="1815703" y="2009180"/>
                </a:lnTo>
                <a:lnTo>
                  <a:pt x="1808262" y="2001738"/>
                </a:lnTo>
                <a:cubicBezTo>
                  <a:pt x="1803301" y="1996777"/>
                  <a:pt x="1798340" y="1994297"/>
                  <a:pt x="1793379" y="1994297"/>
                </a:cubicBezTo>
                <a:lnTo>
                  <a:pt x="1778496" y="1986855"/>
                </a:lnTo>
                <a:lnTo>
                  <a:pt x="1771055" y="1986855"/>
                </a:lnTo>
                <a:cubicBezTo>
                  <a:pt x="1766094" y="1986855"/>
                  <a:pt x="1763613" y="1984375"/>
                  <a:pt x="1763613" y="1979414"/>
                </a:cubicBezTo>
                <a:cubicBezTo>
                  <a:pt x="1763613" y="1974453"/>
                  <a:pt x="1771055" y="1971973"/>
                  <a:pt x="1785938" y="1971973"/>
                </a:cubicBezTo>
                <a:close/>
                <a:moveTo>
                  <a:pt x="1503164" y="1971973"/>
                </a:moveTo>
                <a:lnTo>
                  <a:pt x="1506885" y="1971973"/>
                </a:lnTo>
                <a:cubicBezTo>
                  <a:pt x="1509365" y="1971973"/>
                  <a:pt x="1510606" y="1974453"/>
                  <a:pt x="1510606" y="1979414"/>
                </a:cubicBezTo>
                <a:close/>
                <a:moveTo>
                  <a:pt x="1287363" y="1971973"/>
                </a:moveTo>
                <a:cubicBezTo>
                  <a:pt x="1292325" y="1971973"/>
                  <a:pt x="1294805" y="1971973"/>
                  <a:pt x="1294805" y="1971973"/>
                </a:cubicBezTo>
                <a:lnTo>
                  <a:pt x="1287363" y="1979414"/>
                </a:lnTo>
                <a:cubicBezTo>
                  <a:pt x="1287363" y="1979414"/>
                  <a:pt x="1287363" y="1976933"/>
                  <a:pt x="1287363" y="1971973"/>
                </a:cubicBezTo>
                <a:close/>
                <a:moveTo>
                  <a:pt x="6012656" y="1964531"/>
                </a:moveTo>
                <a:lnTo>
                  <a:pt x="6012656" y="1971973"/>
                </a:lnTo>
                <a:lnTo>
                  <a:pt x="6020097" y="1971973"/>
                </a:lnTo>
                <a:close/>
                <a:moveTo>
                  <a:pt x="1726407" y="1964531"/>
                </a:moveTo>
                <a:cubicBezTo>
                  <a:pt x="1731367" y="1969492"/>
                  <a:pt x="1733848" y="1971973"/>
                  <a:pt x="1733848" y="1971973"/>
                </a:cubicBezTo>
                <a:lnTo>
                  <a:pt x="1733848" y="1964531"/>
                </a:lnTo>
                <a:cubicBezTo>
                  <a:pt x="1728887" y="1964531"/>
                  <a:pt x="1726407" y="1964531"/>
                  <a:pt x="1726407" y="1964531"/>
                </a:cubicBezTo>
                <a:close/>
                <a:moveTo>
                  <a:pt x="776141" y="1959324"/>
                </a:moveTo>
                <a:lnTo>
                  <a:pt x="777627" y="1960810"/>
                </a:lnTo>
                <a:cubicBezTo>
                  <a:pt x="780108" y="1963291"/>
                  <a:pt x="781348" y="1964531"/>
                  <a:pt x="781348" y="1964531"/>
                </a:cubicBezTo>
                <a:cubicBezTo>
                  <a:pt x="781348" y="1964531"/>
                  <a:pt x="780728" y="1963911"/>
                  <a:pt x="779487" y="1962671"/>
                </a:cubicBezTo>
                <a:close/>
                <a:moveTo>
                  <a:pt x="5543847" y="1957090"/>
                </a:moveTo>
                <a:lnTo>
                  <a:pt x="5536406" y="1964531"/>
                </a:lnTo>
                <a:cubicBezTo>
                  <a:pt x="5541367" y="1964531"/>
                  <a:pt x="5546327" y="1965771"/>
                  <a:pt x="5551289" y="1968252"/>
                </a:cubicBezTo>
                <a:cubicBezTo>
                  <a:pt x="5556250" y="1970733"/>
                  <a:pt x="5561210" y="1971973"/>
                  <a:pt x="5566172" y="1971973"/>
                </a:cubicBezTo>
                <a:cubicBezTo>
                  <a:pt x="5571133" y="1971973"/>
                  <a:pt x="5572372" y="1970733"/>
                  <a:pt x="5569892" y="1968252"/>
                </a:cubicBezTo>
                <a:cubicBezTo>
                  <a:pt x="5567412" y="1965771"/>
                  <a:pt x="5558730" y="1962051"/>
                  <a:pt x="5543847" y="1957090"/>
                </a:cubicBezTo>
                <a:close/>
                <a:moveTo>
                  <a:pt x="2303115" y="1957090"/>
                </a:moveTo>
                <a:cubicBezTo>
                  <a:pt x="2300635" y="1957090"/>
                  <a:pt x="2299394" y="1958330"/>
                  <a:pt x="2299394" y="1960810"/>
                </a:cubicBezTo>
                <a:cubicBezTo>
                  <a:pt x="2299394" y="1963291"/>
                  <a:pt x="2301875" y="1964531"/>
                  <a:pt x="2306836" y="1964531"/>
                </a:cubicBezTo>
                <a:cubicBezTo>
                  <a:pt x="2306836" y="1959570"/>
                  <a:pt x="2305596" y="1957090"/>
                  <a:pt x="2303115" y="1957090"/>
                </a:cubicBezTo>
                <a:close/>
                <a:moveTo>
                  <a:pt x="1294805" y="1957090"/>
                </a:moveTo>
                <a:lnTo>
                  <a:pt x="1309688" y="1964531"/>
                </a:lnTo>
                <a:lnTo>
                  <a:pt x="1302246" y="1964531"/>
                </a:lnTo>
                <a:cubicBezTo>
                  <a:pt x="1302246" y="1959570"/>
                  <a:pt x="1299766" y="1959570"/>
                  <a:pt x="1294805" y="1964531"/>
                </a:cubicBezTo>
                <a:close/>
                <a:moveTo>
                  <a:pt x="1250156" y="1957090"/>
                </a:moveTo>
                <a:lnTo>
                  <a:pt x="1257598" y="1957090"/>
                </a:lnTo>
                <a:lnTo>
                  <a:pt x="1265039" y="1964531"/>
                </a:lnTo>
                <a:close/>
                <a:moveTo>
                  <a:pt x="773906" y="1957090"/>
                </a:moveTo>
                <a:cubicBezTo>
                  <a:pt x="773906" y="1957090"/>
                  <a:pt x="774216" y="1957400"/>
                  <a:pt x="774837" y="1958020"/>
                </a:cubicBezTo>
                <a:lnTo>
                  <a:pt x="776141" y="1959324"/>
                </a:lnTo>
                <a:close/>
                <a:moveTo>
                  <a:pt x="1897559" y="1949648"/>
                </a:moveTo>
                <a:cubicBezTo>
                  <a:pt x="1897559" y="1954609"/>
                  <a:pt x="1898799" y="1957090"/>
                  <a:pt x="1901280" y="1957090"/>
                </a:cubicBezTo>
                <a:cubicBezTo>
                  <a:pt x="1903760" y="1957090"/>
                  <a:pt x="1905000" y="1959570"/>
                  <a:pt x="1905000" y="1964531"/>
                </a:cubicBezTo>
                <a:cubicBezTo>
                  <a:pt x="1905000" y="1964531"/>
                  <a:pt x="1907481" y="1964531"/>
                  <a:pt x="1912441" y="1964531"/>
                </a:cubicBezTo>
                <a:cubicBezTo>
                  <a:pt x="1917402" y="1964531"/>
                  <a:pt x="1926084" y="1965771"/>
                  <a:pt x="1938486" y="1968252"/>
                </a:cubicBezTo>
                <a:cubicBezTo>
                  <a:pt x="1950889" y="1970733"/>
                  <a:pt x="1957090" y="1971973"/>
                  <a:pt x="1957090" y="1971973"/>
                </a:cubicBezTo>
                <a:cubicBezTo>
                  <a:pt x="1957090" y="1976933"/>
                  <a:pt x="1964532" y="1979414"/>
                  <a:pt x="1979414" y="1979414"/>
                </a:cubicBezTo>
                <a:cubicBezTo>
                  <a:pt x="1989336" y="1979414"/>
                  <a:pt x="1994297" y="1981895"/>
                  <a:pt x="1994297" y="1986855"/>
                </a:cubicBezTo>
                <a:cubicBezTo>
                  <a:pt x="1999258" y="1981895"/>
                  <a:pt x="2006699" y="1981895"/>
                  <a:pt x="2016621" y="1986855"/>
                </a:cubicBezTo>
                <a:lnTo>
                  <a:pt x="2024062" y="1979414"/>
                </a:lnTo>
                <a:lnTo>
                  <a:pt x="2016621" y="1979414"/>
                </a:lnTo>
                <a:cubicBezTo>
                  <a:pt x="2021582" y="1979414"/>
                  <a:pt x="2022823" y="1978174"/>
                  <a:pt x="2020342" y="1975693"/>
                </a:cubicBezTo>
                <a:cubicBezTo>
                  <a:pt x="2017861" y="1973213"/>
                  <a:pt x="2014141" y="1971973"/>
                  <a:pt x="2009180" y="1971973"/>
                </a:cubicBezTo>
                <a:lnTo>
                  <a:pt x="2001738" y="1971973"/>
                </a:lnTo>
                <a:lnTo>
                  <a:pt x="2001738" y="1964531"/>
                </a:lnTo>
                <a:cubicBezTo>
                  <a:pt x="1971973" y="1964531"/>
                  <a:pt x="1950889" y="1962051"/>
                  <a:pt x="1938486" y="1957090"/>
                </a:cubicBezTo>
                <a:cubicBezTo>
                  <a:pt x="1926084" y="1952129"/>
                  <a:pt x="1914922" y="1949648"/>
                  <a:pt x="1905000" y="1949648"/>
                </a:cubicBezTo>
                <a:close/>
                <a:moveTo>
                  <a:pt x="1696641" y="1949648"/>
                </a:moveTo>
                <a:cubicBezTo>
                  <a:pt x="1696641" y="1949648"/>
                  <a:pt x="1697881" y="1949648"/>
                  <a:pt x="1700361" y="1949648"/>
                </a:cubicBezTo>
                <a:cubicBezTo>
                  <a:pt x="1702842" y="1949648"/>
                  <a:pt x="1706563" y="1949648"/>
                  <a:pt x="1711524" y="1949648"/>
                </a:cubicBezTo>
                <a:lnTo>
                  <a:pt x="1741289" y="1964531"/>
                </a:lnTo>
                <a:cubicBezTo>
                  <a:pt x="1736328" y="1964531"/>
                  <a:pt x="1736328" y="1967012"/>
                  <a:pt x="1741289" y="1971973"/>
                </a:cubicBezTo>
                <a:lnTo>
                  <a:pt x="1748731" y="1971973"/>
                </a:lnTo>
                <a:lnTo>
                  <a:pt x="1756172" y="1964531"/>
                </a:lnTo>
                <a:lnTo>
                  <a:pt x="1756172" y="1971973"/>
                </a:lnTo>
                <a:cubicBezTo>
                  <a:pt x="1756172" y="1976933"/>
                  <a:pt x="1756172" y="1979414"/>
                  <a:pt x="1756172" y="1979414"/>
                </a:cubicBezTo>
                <a:cubicBezTo>
                  <a:pt x="1746250" y="1979414"/>
                  <a:pt x="1736328" y="1979414"/>
                  <a:pt x="1726407" y="1979414"/>
                </a:cubicBezTo>
                <a:cubicBezTo>
                  <a:pt x="1716485" y="1974453"/>
                  <a:pt x="1706563" y="1970733"/>
                  <a:pt x="1696641" y="1968252"/>
                </a:cubicBezTo>
                <a:cubicBezTo>
                  <a:pt x="1686719" y="1965771"/>
                  <a:pt x="1681758" y="1962051"/>
                  <a:pt x="1681758" y="1957090"/>
                </a:cubicBezTo>
                <a:cubicBezTo>
                  <a:pt x="1681758" y="1957090"/>
                  <a:pt x="1684239" y="1957090"/>
                  <a:pt x="1689199" y="1957090"/>
                </a:cubicBezTo>
                <a:cubicBezTo>
                  <a:pt x="1694160" y="1957090"/>
                  <a:pt x="1696641" y="1954609"/>
                  <a:pt x="1696641" y="1949648"/>
                </a:cubicBezTo>
                <a:close/>
                <a:moveTo>
                  <a:pt x="1428750" y="1949648"/>
                </a:moveTo>
                <a:lnTo>
                  <a:pt x="1428750" y="1957090"/>
                </a:lnTo>
                <a:lnTo>
                  <a:pt x="1436192" y="1957090"/>
                </a:lnTo>
                <a:lnTo>
                  <a:pt x="1473399" y="1971973"/>
                </a:lnTo>
                <a:cubicBezTo>
                  <a:pt x="1478360" y="1971973"/>
                  <a:pt x="1480840" y="1974453"/>
                  <a:pt x="1480840" y="1979414"/>
                </a:cubicBezTo>
                <a:cubicBezTo>
                  <a:pt x="1480840" y="1979414"/>
                  <a:pt x="1482080" y="1979414"/>
                  <a:pt x="1484561" y="1979414"/>
                </a:cubicBezTo>
                <a:cubicBezTo>
                  <a:pt x="1487041" y="1979414"/>
                  <a:pt x="1490762" y="1979414"/>
                  <a:pt x="1495723" y="1979414"/>
                </a:cubicBezTo>
                <a:cubicBezTo>
                  <a:pt x="1500684" y="1979414"/>
                  <a:pt x="1503164" y="1979414"/>
                  <a:pt x="1503164" y="1979414"/>
                </a:cubicBezTo>
                <a:cubicBezTo>
                  <a:pt x="1503164" y="1979414"/>
                  <a:pt x="1503164" y="1981895"/>
                  <a:pt x="1503164" y="1986855"/>
                </a:cubicBezTo>
                <a:cubicBezTo>
                  <a:pt x="1503164" y="1991816"/>
                  <a:pt x="1510606" y="1991816"/>
                  <a:pt x="1525488" y="1986855"/>
                </a:cubicBezTo>
                <a:cubicBezTo>
                  <a:pt x="1530449" y="1986855"/>
                  <a:pt x="1535410" y="1986855"/>
                  <a:pt x="1540371" y="1986855"/>
                </a:cubicBezTo>
                <a:cubicBezTo>
                  <a:pt x="1535410" y="1986855"/>
                  <a:pt x="1535410" y="1989336"/>
                  <a:pt x="1540371" y="1994297"/>
                </a:cubicBezTo>
                <a:lnTo>
                  <a:pt x="1555254" y="1994297"/>
                </a:lnTo>
                <a:lnTo>
                  <a:pt x="1562695" y="1994297"/>
                </a:lnTo>
                <a:lnTo>
                  <a:pt x="1562695" y="2001738"/>
                </a:lnTo>
                <a:lnTo>
                  <a:pt x="1577578" y="2016621"/>
                </a:lnTo>
                <a:lnTo>
                  <a:pt x="1599902" y="2024062"/>
                </a:lnTo>
                <a:lnTo>
                  <a:pt x="1570137" y="2024062"/>
                </a:lnTo>
                <a:lnTo>
                  <a:pt x="1532930" y="2016621"/>
                </a:lnTo>
                <a:cubicBezTo>
                  <a:pt x="1532930" y="2016621"/>
                  <a:pt x="1532930" y="2014140"/>
                  <a:pt x="1532930" y="2009180"/>
                </a:cubicBezTo>
                <a:cubicBezTo>
                  <a:pt x="1527969" y="2009180"/>
                  <a:pt x="1525488" y="2009180"/>
                  <a:pt x="1525488" y="2009180"/>
                </a:cubicBezTo>
                <a:cubicBezTo>
                  <a:pt x="1525488" y="2014140"/>
                  <a:pt x="1524248" y="2015381"/>
                  <a:pt x="1521768" y="2012900"/>
                </a:cubicBezTo>
                <a:cubicBezTo>
                  <a:pt x="1519287" y="2010420"/>
                  <a:pt x="1515566" y="2009180"/>
                  <a:pt x="1510606" y="2009180"/>
                </a:cubicBezTo>
                <a:cubicBezTo>
                  <a:pt x="1505645" y="2004219"/>
                  <a:pt x="1501924" y="2004219"/>
                  <a:pt x="1499444" y="2009180"/>
                </a:cubicBezTo>
                <a:cubicBezTo>
                  <a:pt x="1496963" y="2014140"/>
                  <a:pt x="1490762" y="2014140"/>
                  <a:pt x="1480840" y="2009180"/>
                </a:cubicBezTo>
                <a:cubicBezTo>
                  <a:pt x="1460996" y="2009180"/>
                  <a:pt x="1449834" y="2007940"/>
                  <a:pt x="1447354" y="2005459"/>
                </a:cubicBezTo>
                <a:cubicBezTo>
                  <a:pt x="1444873" y="2002978"/>
                  <a:pt x="1443633" y="2001738"/>
                  <a:pt x="1443633" y="2001738"/>
                </a:cubicBezTo>
                <a:cubicBezTo>
                  <a:pt x="1443633" y="1999258"/>
                  <a:pt x="1444253" y="1997398"/>
                  <a:pt x="1445493" y="1996157"/>
                </a:cubicBezTo>
                <a:lnTo>
                  <a:pt x="1451074" y="1994297"/>
                </a:lnTo>
                <a:lnTo>
                  <a:pt x="1436192" y="1986855"/>
                </a:lnTo>
                <a:cubicBezTo>
                  <a:pt x="1436192" y="1986855"/>
                  <a:pt x="1433711" y="1989336"/>
                  <a:pt x="1428750" y="1994297"/>
                </a:cubicBezTo>
                <a:cubicBezTo>
                  <a:pt x="1423789" y="1999258"/>
                  <a:pt x="1421309" y="2001738"/>
                  <a:pt x="1421309" y="2001738"/>
                </a:cubicBezTo>
                <a:lnTo>
                  <a:pt x="1413867" y="1994297"/>
                </a:lnTo>
                <a:lnTo>
                  <a:pt x="1384102" y="2001738"/>
                </a:lnTo>
                <a:cubicBezTo>
                  <a:pt x="1384102" y="2001738"/>
                  <a:pt x="1381621" y="2001738"/>
                  <a:pt x="1376660" y="2001738"/>
                </a:cubicBezTo>
                <a:cubicBezTo>
                  <a:pt x="1371699" y="2001738"/>
                  <a:pt x="1369219" y="2001738"/>
                  <a:pt x="1369219" y="2001738"/>
                </a:cubicBezTo>
                <a:cubicBezTo>
                  <a:pt x="1369219" y="2011660"/>
                  <a:pt x="1374180" y="2016621"/>
                  <a:pt x="1384102" y="2016621"/>
                </a:cubicBezTo>
                <a:lnTo>
                  <a:pt x="1391543" y="2024062"/>
                </a:lnTo>
                <a:lnTo>
                  <a:pt x="1421309" y="2031504"/>
                </a:lnTo>
                <a:cubicBezTo>
                  <a:pt x="1436192" y="2031504"/>
                  <a:pt x="1446113" y="2033984"/>
                  <a:pt x="1451074" y="2038945"/>
                </a:cubicBezTo>
                <a:cubicBezTo>
                  <a:pt x="1456035" y="2043906"/>
                  <a:pt x="1460996" y="2045147"/>
                  <a:pt x="1465957" y="2042666"/>
                </a:cubicBezTo>
                <a:cubicBezTo>
                  <a:pt x="1470918" y="2040185"/>
                  <a:pt x="1472158" y="2036465"/>
                  <a:pt x="1469678" y="2031504"/>
                </a:cubicBezTo>
                <a:cubicBezTo>
                  <a:pt x="1467197" y="2026543"/>
                  <a:pt x="1463477" y="2026543"/>
                  <a:pt x="1458516" y="2031504"/>
                </a:cubicBezTo>
                <a:lnTo>
                  <a:pt x="1458516" y="2024062"/>
                </a:lnTo>
                <a:cubicBezTo>
                  <a:pt x="1463477" y="2019102"/>
                  <a:pt x="1467197" y="2016621"/>
                  <a:pt x="1469678" y="2016621"/>
                </a:cubicBezTo>
                <a:cubicBezTo>
                  <a:pt x="1472158" y="2016621"/>
                  <a:pt x="1473399" y="2019102"/>
                  <a:pt x="1473399" y="2024062"/>
                </a:cubicBezTo>
                <a:cubicBezTo>
                  <a:pt x="1478360" y="2024062"/>
                  <a:pt x="1480840" y="2025302"/>
                  <a:pt x="1480840" y="2027783"/>
                </a:cubicBezTo>
                <a:cubicBezTo>
                  <a:pt x="1480840" y="2030264"/>
                  <a:pt x="1483320" y="2031504"/>
                  <a:pt x="1488281" y="2031504"/>
                </a:cubicBezTo>
                <a:cubicBezTo>
                  <a:pt x="1493243" y="2031504"/>
                  <a:pt x="1496963" y="2032744"/>
                  <a:pt x="1499444" y="2035225"/>
                </a:cubicBezTo>
                <a:cubicBezTo>
                  <a:pt x="1501924" y="2037705"/>
                  <a:pt x="1506885" y="2038945"/>
                  <a:pt x="1514326" y="2038945"/>
                </a:cubicBezTo>
                <a:cubicBezTo>
                  <a:pt x="1521768" y="2038945"/>
                  <a:pt x="1525488" y="2038945"/>
                  <a:pt x="1525488" y="2038945"/>
                </a:cubicBezTo>
                <a:lnTo>
                  <a:pt x="1518047" y="2046387"/>
                </a:lnTo>
                <a:cubicBezTo>
                  <a:pt x="1498203" y="2041426"/>
                  <a:pt x="1488281" y="2038945"/>
                  <a:pt x="1488281" y="2038945"/>
                </a:cubicBezTo>
                <a:cubicBezTo>
                  <a:pt x="1488281" y="2043906"/>
                  <a:pt x="1498203" y="2048867"/>
                  <a:pt x="1518047" y="2053828"/>
                </a:cubicBezTo>
                <a:cubicBezTo>
                  <a:pt x="1537891" y="2058789"/>
                  <a:pt x="1552773" y="2061269"/>
                  <a:pt x="1562695" y="2061269"/>
                </a:cubicBezTo>
                <a:lnTo>
                  <a:pt x="1570137" y="2053828"/>
                </a:lnTo>
                <a:cubicBezTo>
                  <a:pt x="1575098" y="2048867"/>
                  <a:pt x="1577578" y="2045147"/>
                  <a:pt x="1577578" y="2042666"/>
                </a:cubicBezTo>
                <a:cubicBezTo>
                  <a:pt x="1577578" y="2040185"/>
                  <a:pt x="1580059" y="2038945"/>
                  <a:pt x="1585020" y="2038945"/>
                </a:cubicBezTo>
                <a:cubicBezTo>
                  <a:pt x="1589981" y="2038945"/>
                  <a:pt x="1592461" y="2036465"/>
                  <a:pt x="1592461" y="2031504"/>
                </a:cubicBezTo>
                <a:cubicBezTo>
                  <a:pt x="1602383" y="2021582"/>
                  <a:pt x="1607344" y="2016621"/>
                  <a:pt x="1607344" y="2016621"/>
                </a:cubicBezTo>
                <a:cubicBezTo>
                  <a:pt x="1607344" y="2011660"/>
                  <a:pt x="1602383" y="2009180"/>
                  <a:pt x="1592461" y="2009180"/>
                </a:cubicBezTo>
                <a:lnTo>
                  <a:pt x="1592461" y="2001738"/>
                </a:lnTo>
                <a:cubicBezTo>
                  <a:pt x="1592461" y="2001738"/>
                  <a:pt x="1594941" y="2001738"/>
                  <a:pt x="1599902" y="2001738"/>
                </a:cubicBezTo>
                <a:cubicBezTo>
                  <a:pt x="1604863" y="2006699"/>
                  <a:pt x="1612305" y="2009180"/>
                  <a:pt x="1622227" y="2009180"/>
                </a:cubicBezTo>
                <a:cubicBezTo>
                  <a:pt x="1617266" y="2004219"/>
                  <a:pt x="1612305" y="2001738"/>
                  <a:pt x="1607344" y="2001738"/>
                </a:cubicBezTo>
                <a:lnTo>
                  <a:pt x="1599902" y="2001738"/>
                </a:lnTo>
                <a:cubicBezTo>
                  <a:pt x="1599902" y="1996777"/>
                  <a:pt x="1599902" y="1994297"/>
                  <a:pt x="1599902" y="1994297"/>
                </a:cubicBezTo>
                <a:cubicBezTo>
                  <a:pt x="1599902" y="1994297"/>
                  <a:pt x="1597422" y="1994297"/>
                  <a:pt x="1592461" y="1994297"/>
                </a:cubicBezTo>
                <a:cubicBezTo>
                  <a:pt x="1587500" y="1989336"/>
                  <a:pt x="1581299" y="1986855"/>
                  <a:pt x="1573858" y="1986855"/>
                </a:cubicBezTo>
                <a:cubicBezTo>
                  <a:pt x="1566416" y="1986855"/>
                  <a:pt x="1562695" y="1986855"/>
                  <a:pt x="1562695" y="1986855"/>
                </a:cubicBezTo>
                <a:cubicBezTo>
                  <a:pt x="1557735" y="1991816"/>
                  <a:pt x="1555254" y="1994297"/>
                  <a:pt x="1555254" y="1994297"/>
                </a:cubicBezTo>
                <a:lnTo>
                  <a:pt x="1555254" y="1986855"/>
                </a:lnTo>
                <a:lnTo>
                  <a:pt x="1547813" y="1979414"/>
                </a:lnTo>
                <a:cubicBezTo>
                  <a:pt x="1547813" y="1979414"/>
                  <a:pt x="1546572" y="1978174"/>
                  <a:pt x="1544092" y="1975693"/>
                </a:cubicBezTo>
                <a:cubicBezTo>
                  <a:pt x="1541612" y="1973213"/>
                  <a:pt x="1537891" y="1971973"/>
                  <a:pt x="1532930" y="1971973"/>
                </a:cubicBezTo>
                <a:cubicBezTo>
                  <a:pt x="1527969" y="1967012"/>
                  <a:pt x="1519287" y="1963291"/>
                  <a:pt x="1506885" y="1960810"/>
                </a:cubicBezTo>
                <a:cubicBezTo>
                  <a:pt x="1494482" y="1958330"/>
                  <a:pt x="1483320" y="1957090"/>
                  <a:pt x="1473399" y="1957090"/>
                </a:cubicBezTo>
                <a:cubicBezTo>
                  <a:pt x="1463477" y="1957090"/>
                  <a:pt x="1453555" y="1957090"/>
                  <a:pt x="1443633" y="1957090"/>
                </a:cubicBezTo>
                <a:cubicBezTo>
                  <a:pt x="1448594" y="1952129"/>
                  <a:pt x="1448594" y="1949648"/>
                  <a:pt x="1443633" y="1949648"/>
                </a:cubicBezTo>
                <a:cubicBezTo>
                  <a:pt x="1438672" y="1949648"/>
                  <a:pt x="1433711" y="1949648"/>
                  <a:pt x="1428750" y="1949648"/>
                </a:cubicBezTo>
                <a:close/>
                <a:moveTo>
                  <a:pt x="1413867" y="1949648"/>
                </a:moveTo>
                <a:cubicBezTo>
                  <a:pt x="1408906" y="1949648"/>
                  <a:pt x="1406426" y="1950888"/>
                  <a:pt x="1406426" y="1953369"/>
                </a:cubicBezTo>
                <a:cubicBezTo>
                  <a:pt x="1406426" y="1955850"/>
                  <a:pt x="1408906" y="1957090"/>
                  <a:pt x="1413867" y="1957090"/>
                </a:cubicBezTo>
                <a:cubicBezTo>
                  <a:pt x="1418828" y="1957090"/>
                  <a:pt x="1421309" y="1957090"/>
                  <a:pt x="1421309" y="1957090"/>
                </a:cubicBezTo>
                <a:close/>
                <a:moveTo>
                  <a:pt x="1220391" y="1949648"/>
                </a:moveTo>
                <a:lnTo>
                  <a:pt x="1227832" y="1949648"/>
                </a:lnTo>
                <a:lnTo>
                  <a:pt x="1235274" y="1957090"/>
                </a:lnTo>
                <a:lnTo>
                  <a:pt x="1227832" y="1957090"/>
                </a:lnTo>
                <a:cubicBezTo>
                  <a:pt x="1227832" y="1957090"/>
                  <a:pt x="1226592" y="1955850"/>
                  <a:pt x="1224112" y="1953369"/>
                </a:cubicBezTo>
                <a:cubicBezTo>
                  <a:pt x="1221631" y="1950888"/>
                  <a:pt x="1220391" y="1949648"/>
                  <a:pt x="1220391" y="1949648"/>
                </a:cubicBezTo>
                <a:close/>
                <a:moveTo>
                  <a:pt x="2135684" y="1944997"/>
                </a:moveTo>
                <a:cubicBezTo>
                  <a:pt x="2133203" y="1945618"/>
                  <a:pt x="2130723" y="1947168"/>
                  <a:pt x="2128242" y="1949648"/>
                </a:cubicBezTo>
                <a:lnTo>
                  <a:pt x="2120801" y="1949648"/>
                </a:lnTo>
                <a:cubicBezTo>
                  <a:pt x="2130723" y="1949648"/>
                  <a:pt x="2136924" y="1950888"/>
                  <a:pt x="2139404" y="1953369"/>
                </a:cubicBezTo>
                <a:cubicBezTo>
                  <a:pt x="2141885" y="1955850"/>
                  <a:pt x="2143125" y="1957090"/>
                  <a:pt x="2143125" y="1957090"/>
                </a:cubicBezTo>
                <a:lnTo>
                  <a:pt x="2187774" y="1964531"/>
                </a:lnTo>
                <a:lnTo>
                  <a:pt x="2158008" y="1949648"/>
                </a:lnTo>
                <a:cubicBezTo>
                  <a:pt x="2153047" y="1949648"/>
                  <a:pt x="2148086" y="1948408"/>
                  <a:pt x="2143125" y="1945928"/>
                </a:cubicBezTo>
                <a:cubicBezTo>
                  <a:pt x="2140645" y="1944688"/>
                  <a:pt x="2138164" y="1944378"/>
                  <a:pt x="2135684" y="1944997"/>
                </a:cubicBezTo>
                <a:close/>
                <a:moveTo>
                  <a:pt x="6600527" y="1942207"/>
                </a:moveTo>
                <a:cubicBezTo>
                  <a:pt x="6600527" y="1942207"/>
                  <a:pt x="6605488" y="1943447"/>
                  <a:pt x="6615409" y="1945928"/>
                </a:cubicBezTo>
                <a:cubicBezTo>
                  <a:pt x="6625331" y="1948408"/>
                  <a:pt x="6636493" y="1952129"/>
                  <a:pt x="6648896" y="1957090"/>
                </a:cubicBezTo>
                <a:cubicBezTo>
                  <a:pt x="6661299" y="1962051"/>
                  <a:pt x="6669979" y="1964531"/>
                  <a:pt x="6674941" y="1964531"/>
                </a:cubicBezTo>
                <a:lnTo>
                  <a:pt x="6660058" y="1964531"/>
                </a:lnTo>
                <a:cubicBezTo>
                  <a:pt x="6655097" y="1964531"/>
                  <a:pt x="6650137" y="1963291"/>
                  <a:pt x="6645175" y="1960810"/>
                </a:cubicBezTo>
                <a:cubicBezTo>
                  <a:pt x="6640214" y="1958330"/>
                  <a:pt x="6635254" y="1957090"/>
                  <a:pt x="6630293" y="1957090"/>
                </a:cubicBezTo>
                <a:cubicBezTo>
                  <a:pt x="6615409" y="1952129"/>
                  <a:pt x="6605488" y="1947168"/>
                  <a:pt x="6600527" y="1942207"/>
                </a:cubicBezTo>
                <a:close/>
                <a:moveTo>
                  <a:pt x="6206133" y="1942207"/>
                </a:moveTo>
                <a:lnTo>
                  <a:pt x="6250781" y="1949648"/>
                </a:lnTo>
                <a:cubicBezTo>
                  <a:pt x="6250781" y="1954609"/>
                  <a:pt x="6248301" y="1954609"/>
                  <a:pt x="6243340" y="1949648"/>
                </a:cubicBezTo>
                <a:cubicBezTo>
                  <a:pt x="6243340" y="1949648"/>
                  <a:pt x="6238378" y="1949648"/>
                  <a:pt x="6228457" y="1949648"/>
                </a:cubicBezTo>
                <a:cubicBezTo>
                  <a:pt x="6218535" y="1949648"/>
                  <a:pt x="6213574" y="1949648"/>
                  <a:pt x="6213574" y="1949648"/>
                </a:cubicBezTo>
                <a:cubicBezTo>
                  <a:pt x="6213574" y="1944688"/>
                  <a:pt x="6211094" y="1942207"/>
                  <a:pt x="6206133" y="1942207"/>
                </a:cubicBezTo>
                <a:close/>
                <a:moveTo>
                  <a:pt x="5491758" y="1942207"/>
                </a:moveTo>
                <a:lnTo>
                  <a:pt x="5506640" y="1949648"/>
                </a:lnTo>
                <a:lnTo>
                  <a:pt x="5514082" y="1949648"/>
                </a:lnTo>
                <a:close/>
                <a:moveTo>
                  <a:pt x="2105918" y="1942207"/>
                </a:moveTo>
                <a:lnTo>
                  <a:pt x="2105918" y="1949648"/>
                </a:lnTo>
                <a:cubicBezTo>
                  <a:pt x="2105918" y="1949648"/>
                  <a:pt x="2108399" y="1949648"/>
                  <a:pt x="2113360" y="1949648"/>
                </a:cubicBezTo>
                <a:cubicBezTo>
                  <a:pt x="2113360" y="1944688"/>
                  <a:pt x="2110879" y="1942207"/>
                  <a:pt x="2105918" y="1942207"/>
                </a:cubicBezTo>
                <a:close/>
                <a:moveTo>
                  <a:pt x="818555" y="1934766"/>
                </a:moveTo>
                <a:cubicBezTo>
                  <a:pt x="823516" y="1934766"/>
                  <a:pt x="829717" y="1936006"/>
                  <a:pt x="837158" y="1938486"/>
                </a:cubicBezTo>
                <a:cubicBezTo>
                  <a:pt x="844600" y="1940967"/>
                  <a:pt x="848321" y="1944688"/>
                  <a:pt x="848321" y="1949648"/>
                </a:cubicBezTo>
                <a:lnTo>
                  <a:pt x="855762" y="1964531"/>
                </a:lnTo>
                <a:lnTo>
                  <a:pt x="863203" y="1971973"/>
                </a:lnTo>
                <a:lnTo>
                  <a:pt x="855762" y="1971973"/>
                </a:lnTo>
                <a:cubicBezTo>
                  <a:pt x="845840" y="1967012"/>
                  <a:pt x="835918" y="1962051"/>
                  <a:pt x="825996" y="1957090"/>
                </a:cubicBezTo>
                <a:cubicBezTo>
                  <a:pt x="811113" y="1947168"/>
                  <a:pt x="808633" y="1939726"/>
                  <a:pt x="818555" y="1934766"/>
                </a:cubicBezTo>
                <a:close/>
                <a:moveTo>
                  <a:pt x="6340078" y="1927324"/>
                </a:moveTo>
                <a:lnTo>
                  <a:pt x="6354961" y="1934766"/>
                </a:lnTo>
                <a:lnTo>
                  <a:pt x="6399609" y="1942207"/>
                </a:lnTo>
                <a:cubicBezTo>
                  <a:pt x="6424413" y="1947168"/>
                  <a:pt x="6436816" y="1952129"/>
                  <a:pt x="6436816" y="1957090"/>
                </a:cubicBezTo>
                <a:cubicBezTo>
                  <a:pt x="6441777" y="1957090"/>
                  <a:pt x="6445498" y="1957090"/>
                  <a:pt x="6447978" y="1957090"/>
                </a:cubicBezTo>
                <a:cubicBezTo>
                  <a:pt x="6450458" y="1957090"/>
                  <a:pt x="6452939" y="1957090"/>
                  <a:pt x="6455419" y="1957090"/>
                </a:cubicBezTo>
                <a:cubicBezTo>
                  <a:pt x="6457899" y="1957090"/>
                  <a:pt x="6460381" y="1957090"/>
                  <a:pt x="6462861" y="1957090"/>
                </a:cubicBezTo>
                <a:cubicBezTo>
                  <a:pt x="6465341" y="1957090"/>
                  <a:pt x="6466581" y="1959570"/>
                  <a:pt x="6466581" y="1964531"/>
                </a:cubicBezTo>
                <a:cubicBezTo>
                  <a:pt x="6466581" y="1964531"/>
                  <a:pt x="6469061" y="1964531"/>
                  <a:pt x="6474023" y="1964531"/>
                </a:cubicBezTo>
                <a:lnTo>
                  <a:pt x="6481465" y="1964531"/>
                </a:lnTo>
                <a:lnTo>
                  <a:pt x="6481465" y="1971973"/>
                </a:lnTo>
                <a:lnTo>
                  <a:pt x="6526113" y="1986855"/>
                </a:lnTo>
                <a:cubicBezTo>
                  <a:pt x="6521151" y="1986855"/>
                  <a:pt x="6517431" y="1986855"/>
                  <a:pt x="6514951" y="1986855"/>
                </a:cubicBezTo>
                <a:cubicBezTo>
                  <a:pt x="6512471" y="1986855"/>
                  <a:pt x="6505029" y="1985615"/>
                  <a:pt x="6492627" y="1983135"/>
                </a:cubicBezTo>
                <a:cubicBezTo>
                  <a:pt x="6480223" y="1980654"/>
                  <a:pt x="6471543" y="1978174"/>
                  <a:pt x="6466581" y="1975693"/>
                </a:cubicBezTo>
                <a:cubicBezTo>
                  <a:pt x="6461620" y="1973213"/>
                  <a:pt x="6451699" y="1971973"/>
                  <a:pt x="6436816" y="1971973"/>
                </a:cubicBezTo>
                <a:lnTo>
                  <a:pt x="6407051" y="1964531"/>
                </a:lnTo>
                <a:cubicBezTo>
                  <a:pt x="6407051" y="1959570"/>
                  <a:pt x="6404570" y="1957090"/>
                  <a:pt x="6399609" y="1957090"/>
                </a:cubicBezTo>
                <a:cubicBezTo>
                  <a:pt x="6399609" y="1957090"/>
                  <a:pt x="6397129" y="1957090"/>
                  <a:pt x="6392167" y="1957090"/>
                </a:cubicBezTo>
                <a:cubicBezTo>
                  <a:pt x="6387206" y="1957090"/>
                  <a:pt x="6384726" y="1957090"/>
                  <a:pt x="6384726" y="1957090"/>
                </a:cubicBezTo>
                <a:cubicBezTo>
                  <a:pt x="6374805" y="1952129"/>
                  <a:pt x="6363643" y="1948408"/>
                  <a:pt x="6351240" y="1945928"/>
                </a:cubicBezTo>
                <a:cubicBezTo>
                  <a:pt x="6338837" y="1943447"/>
                  <a:pt x="6332636" y="1939726"/>
                  <a:pt x="6332636" y="1934766"/>
                </a:cubicBezTo>
                <a:close/>
                <a:moveTo>
                  <a:pt x="1361777" y="1927324"/>
                </a:moveTo>
                <a:cubicBezTo>
                  <a:pt x="1356816" y="1927324"/>
                  <a:pt x="1354336" y="1928564"/>
                  <a:pt x="1354336" y="1931045"/>
                </a:cubicBezTo>
                <a:cubicBezTo>
                  <a:pt x="1354336" y="1933525"/>
                  <a:pt x="1356816" y="1934766"/>
                  <a:pt x="1361777" y="1934766"/>
                </a:cubicBezTo>
                <a:cubicBezTo>
                  <a:pt x="1371699" y="1939726"/>
                  <a:pt x="1376660" y="1939726"/>
                  <a:pt x="1376660" y="1934766"/>
                </a:cubicBezTo>
                <a:close/>
                <a:moveTo>
                  <a:pt x="1317129" y="1919883"/>
                </a:moveTo>
                <a:lnTo>
                  <a:pt x="1324571" y="1927324"/>
                </a:lnTo>
                <a:cubicBezTo>
                  <a:pt x="1334492" y="1932285"/>
                  <a:pt x="1341934" y="1932285"/>
                  <a:pt x="1346895" y="1927324"/>
                </a:cubicBezTo>
                <a:close/>
                <a:moveTo>
                  <a:pt x="1279922" y="1919883"/>
                </a:moveTo>
                <a:lnTo>
                  <a:pt x="1279922" y="1927324"/>
                </a:lnTo>
                <a:lnTo>
                  <a:pt x="1287363" y="1919883"/>
                </a:lnTo>
                <a:cubicBezTo>
                  <a:pt x="1287363" y="1919883"/>
                  <a:pt x="1284883" y="1919883"/>
                  <a:pt x="1279922" y="1919883"/>
                </a:cubicBezTo>
                <a:close/>
                <a:moveTo>
                  <a:pt x="1785938" y="1912441"/>
                </a:moveTo>
                <a:cubicBezTo>
                  <a:pt x="1780977" y="1912441"/>
                  <a:pt x="1778496" y="1914922"/>
                  <a:pt x="1778496" y="1919883"/>
                </a:cubicBezTo>
                <a:cubicBezTo>
                  <a:pt x="1783457" y="1919883"/>
                  <a:pt x="1785938" y="1919883"/>
                  <a:pt x="1785938" y="1919883"/>
                </a:cubicBezTo>
                <a:cubicBezTo>
                  <a:pt x="1785938" y="1919883"/>
                  <a:pt x="1785938" y="1917402"/>
                  <a:pt x="1785938" y="1912441"/>
                </a:cubicBezTo>
                <a:close/>
                <a:moveTo>
                  <a:pt x="662285" y="1912441"/>
                </a:moveTo>
                <a:lnTo>
                  <a:pt x="684610" y="1919883"/>
                </a:lnTo>
                <a:cubicBezTo>
                  <a:pt x="719336" y="1929805"/>
                  <a:pt x="746621" y="1944688"/>
                  <a:pt x="766465" y="1964531"/>
                </a:cubicBezTo>
                <a:cubicBezTo>
                  <a:pt x="771426" y="1969492"/>
                  <a:pt x="781348" y="1974453"/>
                  <a:pt x="796231" y="1979414"/>
                </a:cubicBezTo>
                <a:cubicBezTo>
                  <a:pt x="801191" y="1979414"/>
                  <a:pt x="806152" y="1980654"/>
                  <a:pt x="811113" y="1983135"/>
                </a:cubicBezTo>
                <a:cubicBezTo>
                  <a:pt x="816074" y="1985615"/>
                  <a:pt x="821035" y="1986855"/>
                  <a:pt x="825996" y="1986855"/>
                </a:cubicBezTo>
                <a:cubicBezTo>
                  <a:pt x="835918" y="1996777"/>
                  <a:pt x="840879" y="2001738"/>
                  <a:pt x="840879" y="2001738"/>
                </a:cubicBezTo>
                <a:cubicBezTo>
                  <a:pt x="850801" y="1996777"/>
                  <a:pt x="855762" y="1999258"/>
                  <a:pt x="855762" y="2009180"/>
                </a:cubicBezTo>
                <a:lnTo>
                  <a:pt x="855762" y="2016621"/>
                </a:lnTo>
                <a:cubicBezTo>
                  <a:pt x="845840" y="2011660"/>
                  <a:pt x="833437" y="2006699"/>
                  <a:pt x="818555" y="2001738"/>
                </a:cubicBezTo>
                <a:cubicBezTo>
                  <a:pt x="798711" y="1991816"/>
                  <a:pt x="782588" y="1983135"/>
                  <a:pt x="770186" y="1975693"/>
                </a:cubicBezTo>
                <a:cubicBezTo>
                  <a:pt x="757783" y="1968252"/>
                  <a:pt x="749102" y="1964531"/>
                  <a:pt x="744141" y="1964531"/>
                </a:cubicBezTo>
                <a:cubicBezTo>
                  <a:pt x="739180" y="1964531"/>
                  <a:pt x="719336" y="1957090"/>
                  <a:pt x="684610" y="1942207"/>
                </a:cubicBezTo>
                <a:cubicBezTo>
                  <a:pt x="684610" y="1937246"/>
                  <a:pt x="682129" y="1934766"/>
                  <a:pt x="677168" y="1934766"/>
                </a:cubicBezTo>
                <a:cubicBezTo>
                  <a:pt x="672207" y="1934766"/>
                  <a:pt x="667246" y="1934766"/>
                  <a:pt x="662285" y="1934766"/>
                </a:cubicBezTo>
                <a:cubicBezTo>
                  <a:pt x="657324" y="1934766"/>
                  <a:pt x="653604" y="1932285"/>
                  <a:pt x="651123" y="1927324"/>
                </a:cubicBezTo>
                <a:cubicBezTo>
                  <a:pt x="648643" y="1922363"/>
                  <a:pt x="648643" y="1918643"/>
                  <a:pt x="651123" y="1916162"/>
                </a:cubicBezTo>
                <a:cubicBezTo>
                  <a:pt x="653604" y="1913681"/>
                  <a:pt x="657324" y="1912441"/>
                  <a:pt x="662285" y="1912441"/>
                </a:cubicBezTo>
                <a:close/>
                <a:moveTo>
                  <a:pt x="1795240" y="1906860"/>
                </a:moveTo>
                <a:cubicBezTo>
                  <a:pt x="1793999" y="1906860"/>
                  <a:pt x="1793379" y="1907481"/>
                  <a:pt x="1793379" y="1908721"/>
                </a:cubicBezTo>
                <a:cubicBezTo>
                  <a:pt x="1793379" y="1911201"/>
                  <a:pt x="1798340" y="1912441"/>
                  <a:pt x="1808262" y="1912441"/>
                </a:cubicBezTo>
                <a:cubicBezTo>
                  <a:pt x="1818184" y="1912441"/>
                  <a:pt x="1823145" y="1914922"/>
                  <a:pt x="1823145" y="1919883"/>
                </a:cubicBezTo>
                <a:lnTo>
                  <a:pt x="1808262" y="1927324"/>
                </a:lnTo>
                <a:cubicBezTo>
                  <a:pt x="1813223" y="1932285"/>
                  <a:pt x="1815703" y="1934766"/>
                  <a:pt x="1815703" y="1934766"/>
                </a:cubicBezTo>
                <a:cubicBezTo>
                  <a:pt x="1815703" y="1939726"/>
                  <a:pt x="1823145" y="1942207"/>
                  <a:pt x="1838028" y="1942207"/>
                </a:cubicBezTo>
                <a:cubicBezTo>
                  <a:pt x="1852910" y="1942207"/>
                  <a:pt x="1860352" y="1942207"/>
                  <a:pt x="1860352" y="1942207"/>
                </a:cubicBezTo>
                <a:lnTo>
                  <a:pt x="1875234" y="1942207"/>
                </a:lnTo>
                <a:lnTo>
                  <a:pt x="1867793" y="1934766"/>
                </a:lnTo>
                <a:lnTo>
                  <a:pt x="1860352" y="1934766"/>
                </a:lnTo>
                <a:lnTo>
                  <a:pt x="1852910" y="1934766"/>
                </a:lnTo>
                <a:lnTo>
                  <a:pt x="1852910" y="1919883"/>
                </a:lnTo>
                <a:lnTo>
                  <a:pt x="1860352" y="1919883"/>
                </a:lnTo>
                <a:cubicBezTo>
                  <a:pt x="1865313" y="1919883"/>
                  <a:pt x="1862832" y="1917402"/>
                  <a:pt x="1852910" y="1912441"/>
                </a:cubicBezTo>
                <a:cubicBezTo>
                  <a:pt x="1847950" y="1912441"/>
                  <a:pt x="1840508" y="1912441"/>
                  <a:pt x="1830586" y="1912441"/>
                </a:cubicBezTo>
                <a:cubicBezTo>
                  <a:pt x="1815703" y="1907481"/>
                  <a:pt x="1808262" y="1906240"/>
                  <a:pt x="1808262" y="1908721"/>
                </a:cubicBezTo>
                <a:cubicBezTo>
                  <a:pt x="1808262" y="1911201"/>
                  <a:pt x="1805781" y="1911201"/>
                  <a:pt x="1800820" y="1908721"/>
                </a:cubicBezTo>
                <a:cubicBezTo>
                  <a:pt x="1798340" y="1907481"/>
                  <a:pt x="1796479" y="1906860"/>
                  <a:pt x="1795240" y="1906860"/>
                </a:cubicBezTo>
                <a:close/>
                <a:moveTo>
                  <a:pt x="6347519" y="1905000"/>
                </a:moveTo>
                <a:cubicBezTo>
                  <a:pt x="6352481" y="1905000"/>
                  <a:pt x="6354961" y="1905000"/>
                  <a:pt x="6354961" y="1905000"/>
                </a:cubicBezTo>
                <a:lnTo>
                  <a:pt x="6347519" y="1912441"/>
                </a:lnTo>
                <a:close/>
                <a:moveTo>
                  <a:pt x="2098476" y="1897559"/>
                </a:moveTo>
                <a:cubicBezTo>
                  <a:pt x="2098476" y="1902519"/>
                  <a:pt x="2100957" y="1905000"/>
                  <a:pt x="2105918" y="1905000"/>
                </a:cubicBezTo>
                <a:lnTo>
                  <a:pt x="2105918" y="1897559"/>
                </a:lnTo>
                <a:cubicBezTo>
                  <a:pt x="2105918" y="1897559"/>
                  <a:pt x="2103437" y="1897559"/>
                  <a:pt x="2098476" y="1897559"/>
                </a:cubicBezTo>
                <a:close/>
                <a:moveTo>
                  <a:pt x="1711524" y="1897559"/>
                </a:moveTo>
                <a:lnTo>
                  <a:pt x="1711524" y="1905000"/>
                </a:lnTo>
                <a:lnTo>
                  <a:pt x="1718965" y="1897559"/>
                </a:lnTo>
                <a:close/>
                <a:moveTo>
                  <a:pt x="1332012" y="1897559"/>
                </a:moveTo>
                <a:lnTo>
                  <a:pt x="1324571" y="1905000"/>
                </a:lnTo>
                <a:lnTo>
                  <a:pt x="1317129" y="1905000"/>
                </a:lnTo>
                <a:lnTo>
                  <a:pt x="1332012" y="1912441"/>
                </a:lnTo>
                <a:cubicBezTo>
                  <a:pt x="1341934" y="1912441"/>
                  <a:pt x="1346895" y="1913681"/>
                  <a:pt x="1346895" y="1916162"/>
                </a:cubicBezTo>
                <a:cubicBezTo>
                  <a:pt x="1346895" y="1918643"/>
                  <a:pt x="1348135" y="1918643"/>
                  <a:pt x="1350615" y="1916162"/>
                </a:cubicBezTo>
                <a:cubicBezTo>
                  <a:pt x="1353096" y="1913681"/>
                  <a:pt x="1353096" y="1911201"/>
                  <a:pt x="1350615" y="1908721"/>
                </a:cubicBezTo>
                <a:cubicBezTo>
                  <a:pt x="1348135" y="1906240"/>
                  <a:pt x="1344414" y="1905000"/>
                  <a:pt x="1339453" y="1905000"/>
                </a:cubicBezTo>
                <a:cubicBezTo>
                  <a:pt x="1334492" y="1905000"/>
                  <a:pt x="1332012" y="1902519"/>
                  <a:pt x="1332012" y="1897559"/>
                </a:cubicBezTo>
                <a:close/>
                <a:moveTo>
                  <a:pt x="1294805" y="1897559"/>
                </a:moveTo>
                <a:lnTo>
                  <a:pt x="1302246" y="1905000"/>
                </a:lnTo>
                <a:lnTo>
                  <a:pt x="1309688" y="1897559"/>
                </a:lnTo>
                <a:cubicBezTo>
                  <a:pt x="1304727" y="1897559"/>
                  <a:pt x="1302246" y="1897559"/>
                  <a:pt x="1302246" y="1897559"/>
                </a:cubicBezTo>
                <a:cubicBezTo>
                  <a:pt x="1302246" y="1897559"/>
                  <a:pt x="1299766" y="1897559"/>
                  <a:pt x="1294805" y="1897559"/>
                </a:cubicBezTo>
                <a:close/>
                <a:moveTo>
                  <a:pt x="6287988" y="1890117"/>
                </a:moveTo>
                <a:lnTo>
                  <a:pt x="6317754" y="1897559"/>
                </a:lnTo>
                <a:lnTo>
                  <a:pt x="6302871" y="1897559"/>
                </a:lnTo>
                <a:cubicBezTo>
                  <a:pt x="6292949" y="1892598"/>
                  <a:pt x="6287988" y="1890117"/>
                  <a:pt x="6287988" y="1890117"/>
                </a:cubicBezTo>
                <a:close/>
                <a:moveTo>
                  <a:pt x="5294560" y="1890117"/>
                </a:moveTo>
                <a:cubicBezTo>
                  <a:pt x="5292080" y="1890117"/>
                  <a:pt x="5290840" y="1892598"/>
                  <a:pt x="5290840" y="1897559"/>
                </a:cubicBezTo>
                <a:lnTo>
                  <a:pt x="5298281" y="1897559"/>
                </a:lnTo>
                <a:cubicBezTo>
                  <a:pt x="5298281" y="1892598"/>
                  <a:pt x="5297040" y="1890117"/>
                  <a:pt x="5294560" y="1890117"/>
                </a:cubicBezTo>
                <a:close/>
                <a:moveTo>
                  <a:pt x="2083594" y="1890117"/>
                </a:moveTo>
                <a:lnTo>
                  <a:pt x="2083594" y="1897559"/>
                </a:lnTo>
                <a:lnTo>
                  <a:pt x="2091035" y="1897559"/>
                </a:lnTo>
                <a:cubicBezTo>
                  <a:pt x="2086075" y="1892598"/>
                  <a:pt x="2083594" y="1890117"/>
                  <a:pt x="2083594" y="1890117"/>
                </a:cubicBezTo>
                <a:close/>
                <a:moveTo>
                  <a:pt x="1942207" y="1890117"/>
                </a:moveTo>
                <a:cubicBezTo>
                  <a:pt x="1942207" y="1900039"/>
                  <a:pt x="1947168" y="1905000"/>
                  <a:pt x="1957090" y="1905000"/>
                </a:cubicBezTo>
                <a:cubicBezTo>
                  <a:pt x="1957090" y="1905000"/>
                  <a:pt x="1959571" y="1905000"/>
                  <a:pt x="1964532" y="1905000"/>
                </a:cubicBezTo>
                <a:cubicBezTo>
                  <a:pt x="1969492" y="1905000"/>
                  <a:pt x="1974453" y="1905000"/>
                  <a:pt x="1979414" y="1905000"/>
                </a:cubicBezTo>
                <a:cubicBezTo>
                  <a:pt x="1984375" y="1909961"/>
                  <a:pt x="1990576" y="1912441"/>
                  <a:pt x="1998018" y="1912441"/>
                </a:cubicBezTo>
                <a:lnTo>
                  <a:pt x="2001738" y="1912441"/>
                </a:lnTo>
                <a:lnTo>
                  <a:pt x="2001738" y="1905000"/>
                </a:lnTo>
                <a:cubicBezTo>
                  <a:pt x="2011660" y="1909961"/>
                  <a:pt x="2014141" y="1912441"/>
                  <a:pt x="2009180" y="1912441"/>
                </a:cubicBezTo>
                <a:lnTo>
                  <a:pt x="2016621" y="1919883"/>
                </a:lnTo>
                <a:cubicBezTo>
                  <a:pt x="2016621" y="1924843"/>
                  <a:pt x="2024062" y="1927324"/>
                  <a:pt x="2038945" y="1927324"/>
                </a:cubicBezTo>
                <a:cubicBezTo>
                  <a:pt x="2053828" y="1927324"/>
                  <a:pt x="2063750" y="1929805"/>
                  <a:pt x="2068711" y="1934766"/>
                </a:cubicBezTo>
                <a:lnTo>
                  <a:pt x="2076152" y="1934766"/>
                </a:lnTo>
                <a:cubicBezTo>
                  <a:pt x="2076152" y="1929805"/>
                  <a:pt x="2073672" y="1926084"/>
                  <a:pt x="2068711" y="1923603"/>
                </a:cubicBezTo>
                <a:cubicBezTo>
                  <a:pt x="2063750" y="1921123"/>
                  <a:pt x="2058789" y="1919883"/>
                  <a:pt x="2053828" y="1919883"/>
                </a:cubicBezTo>
                <a:cubicBezTo>
                  <a:pt x="2048867" y="1919883"/>
                  <a:pt x="2043906" y="1917402"/>
                  <a:pt x="2038945" y="1912441"/>
                </a:cubicBezTo>
                <a:cubicBezTo>
                  <a:pt x="2033985" y="1912441"/>
                  <a:pt x="2030264" y="1912441"/>
                  <a:pt x="2027783" y="1912441"/>
                </a:cubicBezTo>
                <a:cubicBezTo>
                  <a:pt x="2025303" y="1912441"/>
                  <a:pt x="2022823" y="1911201"/>
                  <a:pt x="2020342" y="1908721"/>
                </a:cubicBezTo>
                <a:cubicBezTo>
                  <a:pt x="2017861" y="1906240"/>
                  <a:pt x="2016621" y="1905000"/>
                  <a:pt x="2016621" y="1905000"/>
                </a:cubicBezTo>
                <a:cubicBezTo>
                  <a:pt x="2011660" y="1900039"/>
                  <a:pt x="2004219" y="1897559"/>
                  <a:pt x="1994297" y="1897559"/>
                </a:cubicBezTo>
                <a:lnTo>
                  <a:pt x="1957090" y="1890117"/>
                </a:lnTo>
                <a:close/>
                <a:moveTo>
                  <a:pt x="2038945" y="1882676"/>
                </a:moveTo>
                <a:cubicBezTo>
                  <a:pt x="2043906" y="1887636"/>
                  <a:pt x="2048867" y="1890117"/>
                  <a:pt x="2053828" y="1890117"/>
                </a:cubicBezTo>
                <a:lnTo>
                  <a:pt x="2053828" y="1882676"/>
                </a:lnTo>
                <a:close/>
                <a:moveTo>
                  <a:pt x="1931045" y="1882676"/>
                </a:moveTo>
                <a:cubicBezTo>
                  <a:pt x="1928565" y="1882676"/>
                  <a:pt x="1927324" y="1885156"/>
                  <a:pt x="1927324" y="1890117"/>
                </a:cubicBezTo>
                <a:cubicBezTo>
                  <a:pt x="1932285" y="1890117"/>
                  <a:pt x="1934766" y="1888877"/>
                  <a:pt x="1934766" y="1886396"/>
                </a:cubicBezTo>
                <a:cubicBezTo>
                  <a:pt x="1934766" y="1883916"/>
                  <a:pt x="1933525" y="1882676"/>
                  <a:pt x="1931045" y="1882676"/>
                </a:cubicBezTo>
                <a:close/>
                <a:moveTo>
                  <a:pt x="1465957" y="1882676"/>
                </a:moveTo>
                <a:lnTo>
                  <a:pt x="1473399" y="1890117"/>
                </a:lnTo>
                <a:cubicBezTo>
                  <a:pt x="1473399" y="1895078"/>
                  <a:pt x="1473399" y="1897559"/>
                  <a:pt x="1473399" y="1897559"/>
                </a:cubicBezTo>
                <a:cubicBezTo>
                  <a:pt x="1473399" y="1897559"/>
                  <a:pt x="1470918" y="1897559"/>
                  <a:pt x="1465957" y="1897559"/>
                </a:cubicBezTo>
                <a:cubicBezTo>
                  <a:pt x="1465957" y="1897559"/>
                  <a:pt x="1465957" y="1895078"/>
                  <a:pt x="1465957" y="1890117"/>
                </a:cubicBezTo>
                <a:cubicBezTo>
                  <a:pt x="1465957" y="1885156"/>
                  <a:pt x="1465957" y="1882676"/>
                  <a:pt x="1465957" y="1882676"/>
                </a:cubicBezTo>
                <a:close/>
                <a:moveTo>
                  <a:pt x="1257598" y="1882676"/>
                </a:moveTo>
                <a:cubicBezTo>
                  <a:pt x="1262559" y="1887636"/>
                  <a:pt x="1267520" y="1890117"/>
                  <a:pt x="1272481" y="1890117"/>
                </a:cubicBezTo>
                <a:lnTo>
                  <a:pt x="1265039" y="1882676"/>
                </a:lnTo>
                <a:close/>
                <a:moveTo>
                  <a:pt x="1242715" y="1882676"/>
                </a:moveTo>
                <a:cubicBezTo>
                  <a:pt x="1237754" y="1887636"/>
                  <a:pt x="1237754" y="1890117"/>
                  <a:pt x="1242715" y="1890117"/>
                </a:cubicBezTo>
                <a:lnTo>
                  <a:pt x="1250156" y="1882676"/>
                </a:lnTo>
                <a:close/>
                <a:moveTo>
                  <a:pt x="1198067" y="1875234"/>
                </a:moveTo>
                <a:cubicBezTo>
                  <a:pt x="1198067" y="1885156"/>
                  <a:pt x="1205508" y="1890117"/>
                  <a:pt x="1220391" y="1890117"/>
                </a:cubicBezTo>
                <a:lnTo>
                  <a:pt x="1227832" y="1890117"/>
                </a:lnTo>
                <a:cubicBezTo>
                  <a:pt x="1222871" y="1885156"/>
                  <a:pt x="1217910" y="1882676"/>
                  <a:pt x="1212949" y="1882676"/>
                </a:cubicBezTo>
                <a:close/>
                <a:moveTo>
                  <a:pt x="1488281" y="1867793"/>
                </a:moveTo>
                <a:lnTo>
                  <a:pt x="1488281" y="1875234"/>
                </a:lnTo>
                <a:cubicBezTo>
                  <a:pt x="1488281" y="1875234"/>
                  <a:pt x="1490762" y="1875234"/>
                  <a:pt x="1495723" y="1875234"/>
                </a:cubicBezTo>
                <a:cubicBezTo>
                  <a:pt x="1490762" y="1870274"/>
                  <a:pt x="1488281" y="1867793"/>
                  <a:pt x="1488281" y="1867793"/>
                </a:cubicBezTo>
                <a:close/>
                <a:moveTo>
                  <a:pt x="1063656" y="1863142"/>
                </a:moveTo>
                <a:cubicBezTo>
                  <a:pt x="1055285" y="1863762"/>
                  <a:pt x="1045518" y="1865312"/>
                  <a:pt x="1034356" y="1867793"/>
                </a:cubicBezTo>
                <a:lnTo>
                  <a:pt x="1026914" y="1875234"/>
                </a:lnTo>
                <a:lnTo>
                  <a:pt x="1041797" y="1882676"/>
                </a:lnTo>
                <a:cubicBezTo>
                  <a:pt x="1051719" y="1887636"/>
                  <a:pt x="1059160" y="1890117"/>
                  <a:pt x="1064121" y="1890117"/>
                </a:cubicBezTo>
                <a:lnTo>
                  <a:pt x="1079004" y="1897559"/>
                </a:lnTo>
                <a:cubicBezTo>
                  <a:pt x="1079004" y="1897559"/>
                  <a:pt x="1088926" y="1900039"/>
                  <a:pt x="1108769" y="1905000"/>
                </a:cubicBezTo>
                <a:lnTo>
                  <a:pt x="1123652" y="1919883"/>
                </a:lnTo>
                <a:lnTo>
                  <a:pt x="1131094" y="1919883"/>
                </a:lnTo>
                <a:cubicBezTo>
                  <a:pt x="1145977" y="1914922"/>
                  <a:pt x="1158379" y="1919883"/>
                  <a:pt x="1168301" y="1934766"/>
                </a:cubicBezTo>
                <a:cubicBezTo>
                  <a:pt x="1163340" y="1934766"/>
                  <a:pt x="1160860" y="1934766"/>
                  <a:pt x="1160860" y="1934766"/>
                </a:cubicBezTo>
                <a:cubicBezTo>
                  <a:pt x="1145977" y="1934766"/>
                  <a:pt x="1145977" y="1937246"/>
                  <a:pt x="1160860" y="1942207"/>
                </a:cubicBezTo>
                <a:lnTo>
                  <a:pt x="1183184" y="1949648"/>
                </a:lnTo>
                <a:lnTo>
                  <a:pt x="1212949" y="1957090"/>
                </a:lnTo>
                <a:cubicBezTo>
                  <a:pt x="1217910" y="1957090"/>
                  <a:pt x="1222871" y="1957090"/>
                  <a:pt x="1227832" y="1957090"/>
                </a:cubicBezTo>
                <a:cubicBezTo>
                  <a:pt x="1227832" y="1962051"/>
                  <a:pt x="1230312" y="1964531"/>
                  <a:pt x="1235274" y="1964531"/>
                </a:cubicBezTo>
                <a:cubicBezTo>
                  <a:pt x="1240235" y="1964531"/>
                  <a:pt x="1245195" y="1964531"/>
                  <a:pt x="1250156" y="1964531"/>
                </a:cubicBezTo>
                <a:cubicBezTo>
                  <a:pt x="1255118" y="1969492"/>
                  <a:pt x="1260078" y="1971973"/>
                  <a:pt x="1265039" y="1971973"/>
                </a:cubicBezTo>
                <a:lnTo>
                  <a:pt x="1279922" y="1979414"/>
                </a:lnTo>
                <a:lnTo>
                  <a:pt x="1287363" y="1979414"/>
                </a:lnTo>
                <a:lnTo>
                  <a:pt x="1294805" y="1979414"/>
                </a:lnTo>
                <a:lnTo>
                  <a:pt x="1279922" y="1986855"/>
                </a:lnTo>
                <a:lnTo>
                  <a:pt x="1272481" y="1986855"/>
                </a:lnTo>
                <a:cubicBezTo>
                  <a:pt x="1272481" y="1981895"/>
                  <a:pt x="1270000" y="1979414"/>
                  <a:pt x="1265039" y="1979414"/>
                </a:cubicBezTo>
                <a:cubicBezTo>
                  <a:pt x="1260078" y="1979414"/>
                  <a:pt x="1255118" y="1976933"/>
                  <a:pt x="1250156" y="1971973"/>
                </a:cubicBezTo>
                <a:cubicBezTo>
                  <a:pt x="1250156" y="1971973"/>
                  <a:pt x="1250156" y="1974453"/>
                  <a:pt x="1250156" y="1979414"/>
                </a:cubicBezTo>
                <a:cubicBezTo>
                  <a:pt x="1250156" y="1984375"/>
                  <a:pt x="1247676" y="1984375"/>
                  <a:pt x="1242715" y="1979414"/>
                </a:cubicBezTo>
                <a:lnTo>
                  <a:pt x="1242715" y="1986855"/>
                </a:lnTo>
                <a:cubicBezTo>
                  <a:pt x="1247676" y="1986855"/>
                  <a:pt x="1251397" y="1985615"/>
                  <a:pt x="1253877" y="1983135"/>
                </a:cubicBezTo>
                <a:cubicBezTo>
                  <a:pt x="1256357" y="1980654"/>
                  <a:pt x="1258838" y="1981895"/>
                  <a:pt x="1261319" y="1986855"/>
                </a:cubicBezTo>
                <a:cubicBezTo>
                  <a:pt x="1263799" y="1991816"/>
                  <a:pt x="1270000" y="1994297"/>
                  <a:pt x="1279922" y="1994297"/>
                </a:cubicBezTo>
                <a:cubicBezTo>
                  <a:pt x="1289844" y="1994297"/>
                  <a:pt x="1294805" y="1995537"/>
                  <a:pt x="1294805" y="1998017"/>
                </a:cubicBezTo>
                <a:cubicBezTo>
                  <a:pt x="1294805" y="2000498"/>
                  <a:pt x="1297285" y="1999258"/>
                  <a:pt x="1302246" y="1994297"/>
                </a:cubicBezTo>
                <a:lnTo>
                  <a:pt x="1317129" y="2001738"/>
                </a:lnTo>
                <a:cubicBezTo>
                  <a:pt x="1322090" y="2001738"/>
                  <a:pt x="1332012" y="2001738"/>
                  <a:pt x="1346895" y="2001738"/>
                </a:cubicBezTo>
                <a:lnTo>
                  <a:pt x="1354336" y="1994297"/>
                </a:lnTo>
                <a:cubicBezTo>
                  <a:pt x="1349375" y="1994297"/>
                  <a:pt x="1341934" y="1991816"/>
                  <a:pt x="1332012" y="1986855"/>
                </a:cubicBezTo>
                <a:lnTo>
                  <a:pt x="1317129" y="1979414"/>
                </a:lnTo>
                <a:lnTo>
                  <a:pt x="1324571" y="1979414"/>
                </a:lnTo>
                <a:lnTo>
                  <a:pt x="1346895" y="1986855"/>
                </a:lnTo>
                <a:lnTo>
                  <a:pt x="1361777" y="1986855"/>
                </a:lnTo>
                <a:cubicBezTo>
                  <a:pt x="1356816" y="1981895"/>
                  <a:pt x="1354336" y="1979414"/>
                  <a:pt x="1354336" y="1979414"/>
                </a:cubicBezTo>
                <a:lnTo>
                  <a:pt x="1346895" y="1979414"/>
                </a:lnTo>
                <a:cubicBezTo>
                  <a:pt x="1336973" y="1979414"/>
                  <a:pt x="1332012" y="1975693"/>
                  <a:pt x="1332012" y="1968252"/>
                </a:cubicBezTo>
                <a:cubicBezTo>
                  <a:pt x="1332012" y="1960810"/>
                  <a:pt x="1334492" y="1957090"/>
                  <a:pt x="1339453" y="1957090"/>
                </a:cubicBezTo>
                <a:lnTo>
                  <a:pt x="1339453" y="1949648"/>
                </a:lnTo>
                <a:lnTo>
                  <a:pt x="1324571" y="1942207"/>
                </a:lnTo>
                <a:cubicBezTo>
                  <a:pt x="1314649" y="1942207"/>
                  <a:pt x="1305967" y="1939726"/>
                  <a:pt x="1298525" y="1934766"/>
                </a:cubicBezTo>
                <a:cubicBezTo>
                  <a:pt x="1291084" y="1929805"/>
                  <a:pt x="1282402" y="1929805"/>
                  <a:pt x="1272481" y="1934766"/>
                </a:cubicBezTo>
                <a:lnTo>
                  <a:pt x="1257598" y="1927324"/>
                </a:lnTo>
                <a:cubicBezTo>
                  <a:pt x="1257598" y="1922363"/>
                  <a:pt x="1255118" y="1919883"/>
                  <a:pt x="1250156" y="1919883"/>
                </a:cubicBezTo>
                <a:lnTo>
                  <a:pt x="1250156" y="1927324"/>
                </a:lnTo>
                <a:cubicBezTo>
                  <a:pt x="1245195" y="1927324"/>
                  <a:pt x="1240235" y="1927324"/>
                  <a:pt x="1235274" y="1927324"/>
                </a:cubicBezTo>
                <a:lnTo>
                  <a:pt x="1235274" y="1919883"/>
                </a:lnTo>
                <a:lnTo>
                  <a:pt x="1235274" y="1912441"/>
                </a:lnTo>
                <a:cubicBezTo>
                  <a:pt x="1230312" y="1917402"/>
                  <a:pt x="1225352" y="1917402"/>
                  <a:pt x="1220391" y="1912441"/>
                </a:cubicBezTo>
                <a:lnTo>
                  <a:pt x="1205508" y="1912441"/>
                </a:lnTo>
                <a:lnTo>
                  <a:pt x="1205508" y="1919883"/>
                </a:lnTo>
                <a:lnTo>
                  <a:pt x="1198067" y="1912441"/>
                </a:lnTo>
                <a:cubicBezTo>
                  <a:pt x="1203028" y="1912441"/>
                  <a:pt x="1203028" y="1909961"/>
                  <a:pt x="1198067" y="1905000"/>
                </a:cubicBezTo>
                <a:lnTo>
                  <a:pt x="1183184" y="1897559"/>
                </a:lnTo>
                <a:cubicBezTo>
                  <a:pt x="1183184" y="1897559"/>
                  <a:pt x="1180703" y="1895078"/>
                  <a:pt x="1175742" y="1890117"/>
                </a:cubicBezTo>
                <a:lnTo>
                  <a:pt x="1149698" y="1890117"/>
                </a:lnTo>
                <a:cubicBezTo>
                  <a:pt x="1152178" y="1890117"/>
                  <a:pt x="1155898" y="1892598"/>
                  <a:pt x="1160860" y="1897559"/>
                </a:cubicBezTo>
                <a:cubicBezTo>
                  <a:pt x="1165820" y="1897559"/>
                  <a:pt x="1168301" y="1897559"/>
                  <a:pt x="1168301" y="1897559"/>
                </a:cubicBezTo>
                <a:lnTo>
                  <a:pt x="1131094" y="1905000"/>
                </a:lnTo>
                <a:cubicBezTo>
                  <a:pt x="1111250" y="1900039"/>
                  <a:pt x="1101328" y="1892598"/>
                  <a:pt x="1101328" y="1882676"/>
                </a:cubicBezTo>
                <a:cubicBezTo>
                  <a:pt x="1101328" y="1867793"/>
                  <a:pt x="1088771" y="1861282"/>
                  <a:pt x="1063656" y="1863142"/>
                </a:cubicBezTo>
                <a:close/>
                <a:moveTo>
                  <a:pt x="1614785" y="1860351"/>
                </a:moveTo>
                <a:lnTo>
                  <a:pt x="1622227" y="1860351"/>
                </a:lnTo>
                <a:lnTo>
                  <a:pt x="1620739" y="1861096"/>
                </a:lnTo>
                <a:close/>
                <a:moveTo>
                  <a:pt x="1324571" y="1858026"/>
                </a:moveTo>
                <a:cubicBezTo>
                  <a:pt x="1332012" y="1857096"/>
                  <a:pt x="1339453" y="1860351"/>
                  <a:pt x="1346895" y="1867793"/>
                </a:cubicBezTo>
                <a:lnTo>
                  <a:pt x="1346895" y="1875234"/>
                </a:lnTo>
                <a:cubicBezTo>
                  <a:pt x="1346895" y="1875234"/>
                  <a:pt x="1344414" y="1875234"/>
                  <a:pt x="1339453" y="1875234"/>
                </a:cubicBezTo>
                <a:cubicBezTo>
                  <a:pt x="1339453" y="1875234"/>
                  <a:pt x="1338213" y="1873994"/>
                  <a:pt x="1335733" y="1871514"/>
                </a:cubicBezTo>
                <a:cubicBezTo>
                  <a:pt x="1333252" y="1869033"/>
                  <a:pt x="1329531" y="1867793"/>
                  <a:pt x="1324571" y="1867793"/>
                </a:cubicBezTo>
                <a:lnTo>
                  <a:pt x="1317129" y="1860351"/>
                </a:lnTo>
                <a:cubicBezTo>
                  <a:pt x="1319609" y="1859111"/>
                  <a:pt x="1322090" y="1858336"/>
                  <a:pt x="1324571" y="1858026"/>
                </a:cubicBezTo>
                <a:close/>
                <a:moveTo>
                  <a:pt x="1955230" y="1856631"/>
                </a:moveTo>
                <a:cubicBezTo>
                  <a:pt x="1953989" y="1856631"/>
                  <a:pt x="1952129" y="1857871"/>
                  <a:pt x="1949649" y="1860351"/>
                </a:cubicBezTo>
                <a:lnTo>
                  <a:pt x="1957090" y="1860351"/>
                </a:lnTo>
                <a:cubicBezTo>
                  <a:pt x="1957090" y="1857871"/>
                  <a:pt x="1956470" y="1856631"/>
                  <a:pt x="1955230" y="1856631"/>
                </a:cubicBezTo>
                <a:close/>
                <a:moveTo>
                  <a:pt x="1845469" y="1852910"/>
                </a:moveTo>
                <a:lnTo>
                  <a:pt x="1838028" y="1860351"/>
                </a:lnTo>
                <a:cubicBezTo>
                  <a:pt x="1842988" y="1870274"/>
                  <a:pt x="1852910" y="1876474"/>
                  <a:pt x="1867793" y="1878955"/>
                </a:cubicBezTo>
                <a:cubicBezTo>
                  <a:pt x="1882676" y="1881436"/>
                  <a:pt x="1892598" y="1880195"/>
                  <a:pt x="1897559" y="1875234"/>
                </a:cubicBezTo>
                <a:lnTo>
                  <a:pt x="1860352" y="1860351"/>
                </a:lnTo>
                <a:cubicBezTo>
                  <a:pt x="1855391" y="1860351"/>
                  <a:pt x="1850430" y="1857871"/>
                  <a:pt x="1845469" y="1852910"/>
                </a:cubicBezTo>
                <a:close/>
                <a:moveTo>
                  <a:pt x="1175742" y="1852910"/>
                </a:moveTo>
                <a:cubicBezTo>
                  <a:pt x="1175742" y="1857871"/>
                  <a:pt x="1178223" y="1860351"/>
                  <a:pt x="1183184" y="1860351"/>
                </a:cubicBezTo>
                <a:cubicBezTo>
                  <a:pt x="1188145" y="1860351"/>
                  <a:pt x="1190625" y="1857871"/>
                  <a:pt x="1190625" y="1852910"/>
                </a:cubicBezTo>
                <a:close/>
                <a:moveTo>
                  <a:pt x="1008311" y="1849189"/>
                </a:moveTo>
                <a:cubicBezTo>
                  <a:pt x="1005830" y="1849190"/>
                  <a:pt x="1004590" y="1850430"/>
                  <a:pt x="1004590" y="1852910"/>
                </a:cubicBezTo>
                <a:cubicBezTo>
                  <a:pt x="1004590" y="1852910"/>
                  <a:pt x="1007070" y="1852910"/>
                  <a:pt x="1012031" y="1852910"/>
                </a:cubicBezTo>
                <a:cubicBezTo>
                  <a:pt x="1021953" y="1852910"/>
                  <a:pt x="1026914" y="1854150"/>
                  <a:pt x="1026914" y="1856631"/>
                </a:cubicBezTo>
                <a:cubicBezTo>
                  <a:pt x="1026914" y="1859111"/>
                  <a:pt x="1030635" y="1860351"/>
                  <a:pt x="1038076" y="1860351"/>
                </a:cubicBezTo>
                <a:cubicBezTo>
                  <a:pt x="1045518" y="1860351"/>
                  <a:pt x="1049239" y="1857871"/>
                  <a:pt x="1049239" y="1852910"/>
                </a:cubicBezTo>
                <a:lnTo>
                  <a:pt x="1041797" y="1852910"/>
                </a:lnTo>
                <a:lnTo>
                  <a:pt x="1019473" y="1852910"/>
                </a:lnTo>
                <a:cubicBezTo>
                  <a:pt x="1014512" y="1850430"/>
                  <a:pt x="1010791" y="1849190"/>
                  <a:pt x="1008311" y="1849189"/>
                </a:cubicBezTo>
                <a:close/>
                <a:moveTo>
                  <a:pt x="1361777" y="1845469"/>
                </a:moveTo>
                <a:cubicBezTo>
                  <a:pt x="1361777" y="1850429"/>
                  <a:pt x="1372940" y="1856631"/>
                  <a:pt x="1395264" y="1864072"/>
                </a:cubicBezTo>
                <a:cubicBezTo>
                  <a:pt x="1417588" y="1871514"/>
                  <a:pt x="1431230" y="1875234"/>
                  <a:pt x="1436192" y="1875234"/>
                </a:cubicBezTo>
                <a:lnTo>
                  <a:pt x="1443633" y="1867793"/>
                </a:lnTo>
                <a:cubicBezTo>
                  <a:pt x="1443633" y="1867793"/>
                  <a:pt x="1438672" y="1866553"/>
                  <a:pt x="1428750" y="1864072"/>
                </a:cubicBezTo>
                <a:cubicBezTo>
                  <a:pt x="1418828" y="1861592"/>
                  <a:pt x="1412627" y="1859111"/>
                  <a:pt x="1410146" y="1856631"/>
                </a:cubicBezTo>
                <a:cubicBezTo>
                  <a:pt x="1407666" y="1854150"/>
                  <a:pt x="1402705" y="1852910"/>
                  <a:pt x="1395264" y="1852910"/>
                </a:cubicBezTo>
                <a:cubicBezTo>
                  <a:pt x="1387823" y="1852910"/>
                  <a:pt x="1384102" y="1850429"/>
                  <a:pt x="1384102" y="1845469"/>
                </a:cubicBezTo>
                <a:close/>
                <a:moveTo>
                  <a:pt x="982266" y="1845469"/>
                </a:moveTo>
                <a:cubicBezTo>
                  <a:pt x="977305" y="1845469"/>
                  <a:pt x="977305" y="1847949"/>
                  <a:pt x="982266" y="1852910"/>
                </a:cubicBezTo>
                <a:cubicBezTo>
                  <a:pt x="992188" y="1862832"/>
                  <a:pt x="1002110" y="1867793"/>
                  <a:pt x="1012031" y="1867793"/>
                </a:cubicBezTo>
                <a:lnTo>
                  <a:pt x="1012031" y="1860351"/>
                </a:lnTo>
                <a:cubicBezTo>
                  <a:pt x="1007070" y="1860351"/>
                  <a:pt x="1002110" y="1857871"/>
                  <a:pt x="997149" y="1852910"/>
                </a:cubicBezTo>
                <a:cubicBezTo>
                  <a:pt x="992188" y="1847949"/>
                  <a:pt x="987227" y="1845469"/>
                  <a:pt x="982266" y="1845469"/>
                </a:cubicBezTo>
                <a:close/>
                <a:moveTo>
                  <a:pt x="6139160" y="1838027"/>
                </a:moveTo>
                <a:lnTo>
                  <a:pt x="6139160" y="1845469"/>
                </a:lnTo>
                <a:cubicBezTo>
                  <a:pt x="6144121" y="1845469"/>
                  <a:pt x="6149081" y="1845469"/>
                  <a:pt x="6154043" y="1845469"/>
                </a:cubicBezTo>
                <a:cubicBezTo>
                  <a:pt x="6149081" y="1840508"/>
                  <a:pt x="6144121" y="1838027"/>
                  <a:pt x="6139160" y="1838027"/>
                </a:cubicBezTo>
                <a:close/>
                <a:moveTo>
                  <a:pt x="6094511" y="1838027"/>
                </a:moveTo>
                <a:lnTo>
                  <a:pt x="6072187" y="1845469"/>
                </a:lnTo>
                <a:lnTo>
                  <a:pt x="6094511" y="1845469"/>
                </a:lnTo>
                <a:cubicBezTo>
                  <a:pt x="6094511" y="1840508"/>
                  <a:pt x="6094511" y="1838027"/>
                  <a:pt x="6094511" y="1838027"/>
                </a:cubicBezTo>
                <a:close/>
                <a:moveTo>
                  <a:pt x="952500" y="1838027"/>
                </a:moveTo>
                <a:cubicBezTo>
                  <a:pt x="952500" y="1842988"/>
                  <a:pt x="952500" y="1845469"/>
                  <a:pt x="952500" y="1845469"/>
                </a:cubicBezTo>
                <a:lnTo>
                  <a:pt x="959942" y="1845469"/>
                </a:lnTo>
                <a:close/>
                <a:moveTo>
                  <a:pt x="1391543" y="1830586"/>
                </a:moveTo>
                <a:lnTo>
                  <a:pt x="1421309" y="1838027"/>
                </a:lnTo>
                <a:cubicBezTo>
                  <a:pt x="1421309" y="1833067"/>
                  <a:pt x="1418828" y="1830586"/>
                  <a:pt x="1413867" y="1830586"/>
                </a:cubicBezTo>
                <a:cubicBezTo>
                  <a:pt x="1408906" y="1830586"/>
                  <a:pt x="1403946" y="1830586"/>
                  <a:pt x="1398984" y="1830586"/>
                </a:cubicBezTo>
                <a:close/>
                <a:moveTo>
                  <a:pt x="982266" y="1830586"/>
                </a:moveTo>
                <a:lnTo>
                  <a:pt x="974824" y="1838027"/>
                </a:lnTo>
                <a:cubicBezTo>
                  <a:pt x="979785" y="1838027"/>
                  <a:pt x="982266" y="1838027"/>
                  <a:pt x="982266" y="1838027"/>
                </a:cubicBezTo>
                <a:lnTo>
                  <a:pt x="997149" y="1838027"/>
                </a:lnTo>
                <a:close/>
                <a:moveTo>
                  <a:pt x="930176" y="1830586"/>
                </a:moveTo>
                <a:lnTo>
                  <a:pt x="922735" y="1838027"/>
                </a:lnTo>
                <a:cubicBezTo>
                  <a:pt x="927696" y="1838027"/>
                  <a:pt x="931416" y="1839267"/>
                  <a:pt x="933897" y="1841748"/>
                </a:cubicBezTo>
                <a:cubicBezTo>
                  <a:pt x="936377" y="1844229"/>
                  <a:pt x="937617" y="1842988"/>
                  <a:pt x="937617" y="1838027"/>
                </a:cubicBezTo>
                <a:close/>
                <a:moveTo>
                  <a:pt x="1413867" y="1823144"/>
                </a:moveTo>
                <a:cubicBezTo>
                  <a:pt x="1413867" y="1828105"/>
                  <a:pt x="1416348" y="1830586"/>
                  <a:pt x="1421309" y="1830586"/>
                </a:cubicBezTo>
                <a:lnTo>
                  <a:pt x="1428750" y="1823144"/>
                </a:lnTo>
                <a:cubicBezTo>
                  <a:pt x="1428750" y="1823144"/>
                  <a:pt x="1426270" y="1823144"/>
                  <a:pt x="1421309" y="1823144"/>
                </a:cubicBezTo>
                <a:close/>
                <a:moveTo>
                  <a:pt x="6074048" y="1819424"/>
                </a:moveTo>
                <a:cubicBezTo>
                  <a:pt x="6072807" y="1819424"/>
                  <a:pt x="6072187" y="1820664"/>
                  <a:pt x="6072187" y="1823144"/>
                </a:cubicBezTo>
                <a:lnTo>
                  <a:pt x="6079629" y="1823144"/>
                </a:lnTo>
                <a:cubicBezTo>
                  <a:pt x="6077148" y="1820664"/>
                  <a:pt x="6075288" y="1819424"/>
                  <a:pt x="6074048" y="1819424"/>
                </a:cubicBezTo>
                <a:close/>
                <a:moveTo>
                  <a:pt x="6206133" y="1815703"/>
                </a:moveTo>
                <a:cubicBezTo>
                  <a:pt x="6216054" y="1815703"/>
                  <a:pt x="6223495" y="1816943"/>
                  <a:pt x="6228457" y="1819424"/>
                </a:cubicBezTo>
                <a:cubicBezTo>
                  <a:pt x="6233418" y="1821904"/>
                  <a:pt x="6235898" y="1823144"/>
                  <a:pt x="6235898" y="1823144"/>
                </a:cubicBezTo>
                <a:cubicBezTo>
                  <a:pt x="6240859" y="1823144"/>
                  <a:pt x="6243340" y="1823144"/>
                  <a:pt x="6243340" y="1823144"/>
                </a:cubicBezTo>
                <a:cubicBezTo>
                  <a:pt x="6243340" y="1823144"/>
                  <a:pt x="6245820" y="1823144"/>
                  <a:pt x="6250781" y="1823144"/>
                </a:cubicBezTo>
                <a:cubicBezTo>
                  <a:pt x="6250781" y="1828105"/>
                  <a:pt x="6255742" y="1830586"/>
                  <a:pt x="6265664" y="1830586"/>
                </a:cubicBezTo>
                <a:lnTo>
                  <a:pt x="6273105" y="1830586"/>
                </a:lnTo>
                <a:cubicBezTo>
                  <a:pt x="6268144" y="1825625"/>
                  <a:pt x="6268144" y="1823144"/>
                  <a:pt x="6273105" y="1823144"/>
                </a:cubicBezTo>
                <a:lnTo>
                  <a:pt x="6280547" y="1823144"/>
                </a:lnTo>
                <a:cubicBezTo>
                  <a:pt x="6280547" y="1828105"/>
                  <a:pt x="6280547" y="1830586"/>
                  <a:pt x="6280547" y="1830586"/>
                </a:cubicBezTo>
                <a:cubicBezTo>
                  <a:pt x="6280547" y="1830586"/>
                  <a:pt x="6283027" y="1830586"/>
                  <a:pt x="6287988" y="1830586"/>
                </a:cubicBezTo>
                <a:lnTo>
                  <a:pt x="6295429" y="1838027"/>
                </a:lnTo>
                <a:cubicBezTo>
                  <a:pt x="6290468" y="1838027"/>
                  <a:pt x="6285508" y="1838027"/>
                  <a:pt x="6280547" y="1838027"/>
                </a:cubicBezTo>
                <a:cubicBezTo>
                  <a:pt x="6270625" y="1838027"/>
                  <a:pt x="6263184" y="1838027"/>
                  <a:pt x="6258222" y="1838027"/>
                </a:cubicBezTo>
                <a:lnTo>
                  <a:pt x="6206133" y="1830586"/>
                </a:lnTo>
                <a:cubicBezTo>
                  <a:pt x="6201171" y="1825625"/>
                  <a:pt x="6198691" y="1823144"/>
                  <a:pt x="6198691" y="1823144"/>
                </a:cubicBezTo>
                <a:cubicBezTo>
                  <a:pt x="6193730" y="1828105"/>
                  <a:pt x="6191250" y="1828105"/>
                  <a:pt x="6191250" y="1823144"/>
                </a:cubicBezTo>
                <a:cubicBezTo>
                  <a:pt x="6191250" y="1818184"/>
                  <a:pt x="6196211" y="1815703"/>
                  <a:pt x="6206133" y="1815703"/>
                </a:cubicBezTo>
                <a:close/>
                <a:moveTo>
                  <a:pt x="1369219" y="1815703"/>
                </a:moveTo>
                <a:lnTo>
                  <a:pt x="1361777" y="1823144"/>
                </a:lnTo>
                <a:lnTo>
                  <a:pt x="1376660" y="1823144"/>
                </a:lnTo>
                <a:cubicBezTo>
                  <a:pt x="1376660" y="1818184"/>
                  <a:pt x="1374180" y="1815703"/>
                  <a:pt x="1369219" y="1815703"/>
                </a:cubicBezTo>
                <a:close/>
                <a:moveTo>
                  <a:pt x="1049239" y="1815703"/>
                </a:moveTo>
                <a:cubicBezTo>
                  <a:pt x="1049239" y="1815703"/>
                  <a:pt x="1049239" y="1818184"/>
                  <a:pt x="1049239" y="1823144"/>
                </a:cubicBezTo>
                <a:cubicBezTo>
                  <a:pt x="1054199" y="1823144"/>
                  <a:pt x="1056680" y="1821904"/>
                  <a:pt x="1056680" y="1819424"/>
                </a:cubicBezTo>
                <a:cubicBezTo>
                  <a:pt x="1056680" y="1816943"/>
                  <a:pt x="1054199" y="1815703"/>
                  <a:pt x="1049239" y="1815703"/>
                </a:cubicBezTo>
                <a:close/>
                <a:moveTo>
                  <a:pt x="1027844" y="1811052"/>
                </a:moveTo>
                <a:cubicBezTo>
                  <a:pt x="1027224" y="1811672"/>
                  <a:pt x="1026914" y="1813223"/>
                  <a:pt x="1026914" y="1815703"/>
                </a:cubicBezTo>
                <a:cubicBezTo>
                  <a:pt x="1026914" y="1815703"/>
                  <a:pt x="1028155" y="1815703"/>
                  <a:pt x="1030635" y="1815703"/>
                </a:cubicBezTo>
                <a:cubicBezTo>
                  <a:pt x="1033115" y="1815703"/>
                  <a:pt x="1034356" y="1815703"/>
                  <a:pt x="1034356" y="1815703"/>
                </a:cubicBezTo>
                <a:cubicBezTo>
                  <a:pt x="1034356" y="1815703"/>
                  <a:pt x="1033115" y="1814463"/>
                  <a:pt x="1030635" y="1811982"/>
                </a:cubicBezTo>
                <a:cubicBezTo>
                  <a:pt x="1029395" y="1810742"/>
                  <a:pt x="1028465" y="1810432"/>
                  <a:pt x="1027844" y="1811052"/>
                </a:cubicBezTo>
                <a:close/>
                <a:moveTo>
                  <a:pt x="1670596" y="1805936"/>
                </a:moveTo>
                <a:cubicBezTo>
                  <a:pt x="1669356" y="1806247"/>
                  <a:pt x="1668115" y="1807022"/>
                  <a:pt x="1666875" y="1808262"/>
                </a:cubicBezTo>
                <a:cubicBezTo>
                  <a:pt x="1666875" y="1813222"/>
                  <a:pt x="1669356" y="1815703"/>
                  <a:pt x="1674317" y="1815703"/>
                </a:cubicBezTo>
                <a:lnTo>
                  <a:pt x="1681758" y="1815703"/>
                </a:lnTo>
                <a:cubicBezTo>
                  <a:pt x="1678037" y="1808262"/>
                  <a:pt x="1674317" y="1805006"/>
                  <a:pt x="1670596" y="1805936"/>
                </a:cubicBezTo>
                <a:close/>
                <a:moveTo>
                  <a:pt x="1265039" y="1785937"/>
                </a:moveTo>
                <a:lnTo>
                  <a:pt x="1265039" y="1793379"/>
                </a:lnTo>
                <a:cubicBezTo>
                  <a:pt x="1265039" y="1793379"/>
                  <a:pt x="1267520" y="1793379"/>
                  <a:pt x="1272481" y="1793379"/>
                </a:cubicBezTo>
                <a:cubicBezTo>
                  <a:pt x="1267520" y="1788418"/>
                  <a:pt x="1265039" y="1785937"/>
                  <a:pt x="1265039" y="1785937"/>
                </a:cubicBezTo>
                <a:close/>
                <a:moveTo>
                  <a:pt x="1086446" y="1785937"/>
                </a:moveTo>
                <a:cubicBezTo>
                  <a:pt x="1086446" y="1785937"/>
                  <a:pt x="1088926" y="1785937"/>
                  <a:pt x="1093887" y="1785937"/>
                </a:cubicBezTo>
                <a:lnTo>
                  <a:pt x="1101328" y="1785937"/>
                </a:lnTo>
                <a:cubicBezTo>
                  <a:pt x="1101328" y="1785937"/>
                  <a:pt x="1098848" y="1788418"/>
                  <a:pt x="1093887" y="1793379"/>
                </a:cubicBezTo>
                <a:cubicBezTo>
                  <a:pt x="1088926" y="1793379"/>
                  <a:pt x="1086446" y="1793379"/>
                  <a:pt x="1086446" y="1793379"/>
                </a:cubicBezTo>
                <a:cubicBezTo>
                  <a:pt x="1086446" y="1788418"/>
                  <a:pt x="1086446" y="1785937"/>
                  <a:pt x="1086446" y="1785937"/>
                </a:cubicBezTo>
                <a:close/>
                <a:moveTo>
                  <a:pt x="6474023" y="1778496"/>
                </a:moveTo>
                <a:cubicBezTo>
                  <a:pt x="6474023" y="1778496"/>
                  <a:pt x="6476503" y="1778496"/>
                  <a:pt x="6481465" y="1778496"/>
                </a:cubicBezTo>
                <a:lnTo>
                  <a:pt x="6474023" y="1785937"/>
                </a:lnTo>
                <a:cubicBezTo>
                  <a:pt x="6474023" y="1780977"/>
                  <a:pt x="6474023" y="1778496"/>
                  <a:pt x="6474023" y="1778496"/>
                </a:cubicBezTo>
                <a:close/>
                <a:moveTo>
                  <a:pt x="6280547" y="1778496"/>
                </a:moveTo>
                <a:lnTo>
                  <a:pt x="6287988" y="1785937"/>
                </a:lnTo>
                <a:lnTo>
                  <a:pt x="6302871" y="1785937"/>
                </a:lnTo>
                <a:cubicBezTo>
                  <a:pt x="6302871" y="1780977"/>
                  <a:pt x="6300391" y="1778496"/>
                  <a:pt x="6295429" y="1778496"/>
                </a:cubicBezTo>
                <a:cubicBezTo>
                  <a:pt x="6290468" y="1778496"/>
                  <a:pt x="6285508" y="1778496"/>
                  <a:pt x="6280547" y="1778496"/>
                </a:cubicBezTo>
                <a:close/>
                <a:moveTo>
                  <a:pt x="6101953" y="1778496"/>
                </a:moveTo>
                <a:lnTo>
                  <a:pt x="6094511" y="1793379"/>
                </a:lnTo>
                <a:lnTo>
                  <a:pt x="6124277" y="1793379"/>
                </a:lnTo>
                <a:cubicBezTo>
                  <a:pt x="6124277" y="1788418"/>
                  <a:pt x="6123036" y="1784697"/>
                  <a:pt x="6120556" y="1782217"/>
                </a:cubicBezTo>
                <a:cubicBezTo>
                  <a:pt x="6118076" y="1779736"/>
                  <a:pt x="6111874" y="1778496"/>
                  <a:pt x="6101953" y="1778496"/>
                </a:cubicBezTo>
                <a:close/>
                <a:moveTo>
                  <a:pt x="6064746" y="1778496"/>
                </a:moveTo>
                <a:cubicBezTo>
                  <a:pt x="6074667" y="1788418"/>
                  <a:pt x="6079629" y="1788418"/>
                  <a:pt x="6079629" y="1778496"/>
                </a:cubicBezTo>
                <a:cubicBezTo>
                  <a:pt x="6074667" y="1778496"/>
                  <a:pt x="6072187" y="1778496"/>
                  <a:pt x="6072187" y="1778496"/>
                </a:cubicBezTo>
                <a:close/>
                <a:moveTo>
                  <a:pt x="6444257" y="1771055"/>
                </a:moveTo>
                <a:lnTo>
                  <a:pt x="6451699" y="1771055"/>
                </a:lnTo>
                <a:cubicBezTo>
                  <a:pt x="6451699" y="1776015"/>
                  <a:pt x="6449219" y="1778496"/>
                  <a:pt x="6444257" y="1778496"/>
                </a:cubicBezTo>
                <a:close/>
                <a:moveTo>
                  <a:pt x="6369843" y="1771055"/>
                </a:moveTo>
                <a:lnTo>
                  <a:pt x="6377285" y="1771055"/>
                </a:lnTo>
                <a:cubicBezTo>
                  <a:pt x="6377285" y="1776015"/>
                  <a:pt x="6374805" y="1778496"/>
                  <a:pt x="6369843" y="1778496"/>
                </a:cubicBezTo>
                <a:close/>
                <a:moveTo>
                  <a:pt x="6399609" y="1768575"/>
                </a:moveTo>
                <a:lnTo>
                  <a:pt x="6399609" y="1771055"/>
                </a:lnTo>
                <a:cubicBezTo>
                  <a:pt x="6394647" y="1771055"/>
                  <a:pt x="6392167" y="1771055"/>
                  <a:pt x="6392167" y="1771055"/>
                </a:cubicBezTo>
                <a:close/>
                <a:moveTo>
                  <a:pt x="1242715" y="1763613"/>
                </a:moveTo>
                <a:lnTo>
                  <a:pt x="1235274" y="1771055"/>
                </a:lnTo>
                <a:lnTo>
                  <a:pt x="1242715" y="1771055"/>
                </a:lnTo>
                <a:cubicBezTo>
                  <a:pt x="1247676" y="1771055"/>
                  <a:pt x="1250156" y="1769815"/>
                  <a:pt x="1250156" y="1767334"/>
                </a:cubicBezTo>
                <a:cubicBezTo>
                  <a:pt x="1250156" y="1764853"/>
                  <a:pt x="1247676" y="1763613"/>
                  <a:pt x="1242715" y="1763613"/>
                </a:cubicBezTo>
                <a:close/>
                <a:moveTo>
                  <a:pt x="1175742" y="1763613"/>
                </a:moveTo>
                <a:lnTo>
                  <a:pt x="1175742" y="1771055"/>
                </a:lnTo>
                <a:lnTo>
                  <a:pt x="1190625" y="1771055"/>
                </a:lnTo>
                <a:close/>
                <a:moveTo>
                  <a:pt x="1041797" y="1763613"/>
                </a:moveTo>
                <a:lnTo>
                  <a:pt x="1034356" y="1771055"/>
                </a:lnTo>
                <a:lnTo>
                  <a:pt x="1049239" y="1778496"/>
                </a:lnTo>
                <a:lnTo>
                  <a:pt x="1064121" y="1785937"/>
                </a:lnTo>
                <a:lnTo>
                  <a:pt x="1049239" y="1785937"/>
                </a:lnTo>
                <a:lnTo>
                  <a:pt x="1064121" y="1793379"/>
                </a:lnTo>
                <a:lnTo>
                  <a:pt x="1064121" y="1785937"/>
                </a:lnTo>
                <a:cubicBezTo>
                  <a:pt x="1064121" y="1785937"/>
                  <a:pt x="1066602" y="1784697"/>
                  <a:pt x="1071562" y="1782217"/>
                </a:cubicBezTo>
                <a:cubicBezTo>
                  <a:pt x="1076524" y="1779736"/>
                  <a:pt x="1079004" y="1780977"/>
                  <a:pt x="1079004" y="1785937"/>
                </a:cubicBezTo>
                <a:lnTo>
                  <a:pt x="1086446" y="1793379"/>
                </a:lnTo>
                <a:lnTo>
                  <a:pt x="1101328" y="1800820"/>
                </a:lnTo>
                <a:lnTo>
                  <a:pt x="1123652" y="1815703"/>
                </a:lnTo>
                <a:cubicBezTo>
                  <a:pt x="1123652" y="1815703"/>
                  <a:pt x="1129854" y="1818184"/>
                  <a:pt x="1142256" y="1823144"/>
                </a:cubicBezTo>
                <a:cubicBezTo>
                  <a:pt x="1154658" y="1828105"/>
                  <a:pt x="1165820" y="1833067"/>
                  <a:pt x="1175742" y="1838027"/>
                </a:cubicBezTo>
                <a:cubicBezTo>
                  <a:pt x="1180703" y="1838027"/>
                  <a:pt x="1186904" y="1840508"/>
                  <a:pt x="1194346" y="1845469"/>
                </a:cubicBezTo>
                <a:cubicBezTo>
                  <a:pt x="1201787" y="1850429"/>
                  <a:pt x="1203028" y="1852910"/>
                  <a:pt x="1198067" y="1852910"/>
                </a:cubicBezTo>
                <a:cubicBezTo>
                  <a:pt x="1198067" y="1857871"/>
                  <a:pt x="1199307" y="1860351"/>
                  <a:pt x="1201787" y="1860351"/>
                </a:cubicBezTo>
                <a:cubicBezTo>
                  <a:pt x="1204268" y="1860351"/>
                  <a:pt x="1205508" y="1860351"/>
                  <a:pt x="1205508" y="1860351"/>
                </a:cubicBezTo>
                <a:cubicBezTo>
                  <a:pt x="1210469" y="1860351"/>
                  <a:pt x="1210469" y="1857871"/>
                  <a:pt x="1205508" y="1852910"/>
                </a:cubicBezTo>
                <a:lnTo>
                  <a:pt x="1212949" y="1852910"/>
                </a:lnTo>
                <a:cubicBezTo>
                  <a:pt x="1212949" y="1852910"/>
                  <a:pt x="1221631" y="1855391"/>
                  <a:pt x="1238994" y="1860351"/>
                </a:cubicBezTo>
                <a:cubicBezTo>
                  <a:pt x="1256357" y="1865312"/>
                  <a:pt x="1267520" y="1865312"/>
                  <a:pt x="1272481" y="1860351"/>
                </a:cubicBezTo>
                <a:cubicBezTo>
                  <a:pt x="1272481" y="1860351"/>
                  <a:pt x="1274961" y="1861592"/>
                  <a:pt x="1279922" y="1864072"/>
                </a:cubicBezTo>
                <a:cubicBezTo>
                  <a:pt x="1284883" y="1866553"/>
                  <a:pt x="1288604" y="1866553"/>
                  <a:pt x="1291084" y="1864072"/>
                </a:cubicBezTo>
                <a:cubicBezTo>
                  <a:pt x="1293565" y="1861592"/>
                  <a:pt x="1297285" y="1861592"/>
                  <a:pt x="1302246" y="1864072"/>
                </a:cubicBezTo>
                <a:cubicBezTo>
                  <a:pt x="1307207" y="1866553"/>
                  <a:pt x="1310928" y="1867793"/>
                  <a:pt x="1313408" y="1867793"/>
                </a:cubicBezTo>
                <a:cubicBezTo>
                  <a:pt x="1315889" y="1867793"/>
                  <a:pt x="1320850" y="1870274"/>
                  <a:pt x="1328291" y="1875234"/>
                </a:cubicBezTo>
                <a:cubicBezTo>
                  <a:pt x="1335733" y="1880195"/>
                  <a:pt x="1341934" y="1885156"/>
                  <a:pt x="1346895" y="1890117"/>
                </a:cubicBezTo>
                <a:lnTo>
                  <a:pt x="1361777" y="1897559"/>
                </a:lnTo>
                <a:cubicBezTo>
                  <a:pt x="1361777" y="1907481"/>
                  <a:pt x="1381621" y="1912441"/>
                  <a:pt x="1421309" y="1912441"/>
                </a:cubicBezTo>
                <a:lnTo>
                  <a:pt x="1413867" y="1905000"/>
                </a:lnTo>
                <a:lnTo>
                  <a:pt x="1421309" y="1905000"/>
                </a:lnTo>
                <a:lnTo>
                  <a:pt x="1436192" y="1912441"/>
                </a:lnTo>
                <a:cubicBezTo>
                  <a:pt x="1456035" y="1927324"/>
                  <a:pt x="1475879" y="1934766"/>
                  <a:pt x="1495723" y="1934766"/>
                </a:cubicBezTo>
                <a:cubicBezTo>
                  <a:pt x="1505645" y="1934766"/>
                  <a:pt x="1510606" y="1936006"/>
                  <a:pt x="1510606" y="1938486"/>
                </a:cubicBezTo>
                <a:cubicBezTo>
                  <a:pt x="1510606" y="1940967"/>
                  <a:pt x="1514326" y="1942207"/>
                  <a:pt x="1521768" y="1942207"/>
                </a:cubicBezTo>
                <a:cubicBezTo>
                  <a:pt x="1529209" y="1942207"/>
                  <a:pt x="1540371" y="1945928"/>
                  <a:pt x="1555254" y="1953369"/>
                </a:cubicBezTo>
                <a:cubicBezTo>
                  <a:pt x="1570137" y="1960810"/>
                  <a:pt x="1583780" y="1965771"/>
                  <a:pt x="1596182" y="1968252"/>
                </a:cubicBezTo>
                <a:cubicBezTo>
                  <a:pt x="1608584" y="1970733"/>
                  <a:pt x="1617266" y="1973213"/>
                  <a:pt x="1622227" y="1975693"/>
                </a:cubicBezTo>
                <a:cubicBezTo>
                  <a:pt x="1627187" y="1978174"/>
                  <a:pt x="1630908" y="1979414"/>
                  <a:pt x="1633389" y="1979414"/>
                </a:cubicBezTo>
                <a:cubicBezTo>
                  <a:pt x="1635869" y="1979414"/>
                  <a:pt x="1639590" y="1981895"/>
                  <a:pt x="1644551" y="1986855"/>
                </a:cubicBezTo>
                <a:cubicBezTo>
                  <a:pt x="1649512" y="1991816"/>
                  <a:pt x="1656953" y="1994297"/>
                  <a:pt x="1666875" y="1994297"/>
                </a:cubicBezTo>
                <a:lnTo>
                  <a:pt x="1681758" y="1994297"/>
                </a:lnTo>
                <a:cubicBezTo>
                  <a:pt x="1691680" y="1999258"/>
                  <a:pt x="1697881" y="2000498"/>
                  <a:pt x="1700361" y="1998017"/>
                </a:cubicBezTo>
                <a:cubicBezTo>
                  <a:pt x="1702842" y="1995537"/>
                  <a:pt x="1707803" y="1996777"/>
                  <a:pt x="1715244" y="2001738"/>
                </a:cubicBezTo>
                <a:cubicBezTo>
                  <a:pt x="1722686" y="2006699"/>
                  <a:pt x="1728887" y="2009180"/>
                  <a:pt x="1733848" y="2009180"/>
                </a:cubicBezTo>
                <a:cubicBezTo>
                  <a:pt x="1738809" y="2004219"/>
                  <a:pt x="1743770" y="2004219"/>
                  <a:pt x="1748731" y="2009180"/>
                </a:cubicBezTo>
                <a:cubicBezTo>
                  <a:pt x="1753692" y="2014140"/>
                  <a:pt x="1756172" y="2016621"/>
                  <a:pt x="1756172" y="2016621"/>
                </a:cubicBezTo>
                <a:cubicBezTo>
                  <a:pt x="1761133" y="2011660"/>
                  <a:pt x="1766094" y="2009180"/>
                  <a:pt x="1771055" y="2009180"/>
                </a:cubicBezTo>
                <a:cubicBezTo>
                  <a:pt x="1766094" y="2004219"/>
                  <a:pt x="1766094" y="1999258"/>
                  <a:pt x="1771055" y="1994297"/>
                </a:cubicBezTo>
                <a:cubicBezTo>
                  <a:pt x="1776016" y="1989336"/>
                  <a:pt x="1783457" y="1994297"/>
                  <a:pt x="1793379" y="2009180"/>
                </a:cubicBezTo>
                <a:lnTo>
                  <a:pt x="1785938" y="2009180"/>
                </a:lnTo>
                <a:cubicBezTo>
                  <a:pt x="1785938" y="2009180"/>
                  <a:pt x="1785938" y="2011660"/>
                  <a:pt x="1785938" y="2016621"/>
                </a:cubicBezTo>
                <a:lnTo>
                  <a:pt x="1838028" y="2031504"/>
                </a:lnTo>
                <a:cubicBezTo>
                  <a:pt x="1842988" y="2031504"/>
                  <a:pt x="1846709" y="2031504"/>
                  <a:pt x="1849190" y="2031504"/>
                </a:cubicBezTo>
                <a:cubicBezTo>
                  <a:pt x="1851670" y="2031504"/>
                  <a:pt x="1854150" y="2031504"/>
                  <a:pt x="1856631" y="2031504"/>
                </a:cubicBezTo>
                <a:cubicBezTo>
                  <a:pt x="1859112" y="2031504"/>
                  <a:pt x="1862832" y="2031504"/>
                  <a:pt x="1867793" y="2031504"/>
                </a:cubicBezTo>
                <a:cubicBezTo>
                  <a:pt x="1867793" y="2026543"/>
                  <a:pt x="1865313" y="2024062"/>
                  <a:pt x="1860352" y="2024062"/>
                </a:cubicBezTo>
                <a:cubicBezTo>
                  <a:pt x="1855391" y="2024062"/>
                  <a:pt x="1851670" y="2022822"/>
                  <a:pt x="1849190" y="2020342"/>
                </a:cubicBezTo>
                <a:cubicBezTo>
                  <a:pt x="1846709" y="2017861"/>
                  <a:pt x="1842988" y="2014140"/>
                  <a:pt x="1838028" y="2009180"/>
                </a:cubicBezTo>
                <a:lnTo>
                  <a:pt x="1845469" y="2009180"/>
                </a:lnTo>
                <a:lnTo>
                  <a:pt x="1852910" y="2009180"/>
                </a:lnTo>
                <a:lnTo>
                  <a:pt x="1854770" y="2009180"/>
                </a:lnTo>
                <a:cubicBezTo>
                  <a:pt x="1858491" y="2009180"/>
                  <a:pt x="1862832" y="2009180"/>
                  <a:pt x="1867793" y="2009180"/>
                </a:cubicBezTo>
                <a:cubicBezTo>
                  <a:pt x="1877715" y="2009180"/>
                  <a:pt x="1885156" y="2006699"/>
                  <a:pt x="1890117" y="2001738"/>
                </a:cubicBezTo>
                <a:lnTo>
                  <a:pt x="1897559" y="2001738"/>
                </a:lnTo>
                <a:lnTo>
                  <a:pt x="1882676" y="1986855"/>
                </a:lnTo>
                <a:cubicBezTo>
                  <a:pt x="1877715" y="1986855"/>
                  <a:pt x="1873994" y="1985615"/>
                  <a:pt x="1871514" y="1983135"/>
                </a:cubicBezTo>
                <a:cubicBezTo>
                  <a:pt x="1869033" y="1980654"/>
                  <a:pt x="1867793" y="1979414"/>
                  <a:pt x="1867793" y="1979414"/>
                </a:cubicBezTo>
                <a:cubicBezTo>
                  <a:pt x="1867793" y="1979414"/>
                  <a:pt x="1860352" y="1976933"/>
                  <a:pt x="1845469" y="1971973"/>
                </a:cubicBezTo>
                <a:lnTo>
                  <a:pt x="1808262" y="1964531"/>
                </a:lnTo>
                <a:cubicBezTo>
                  <a:pt x="1803301" y="1959570"/>
                  <a:pt x="1795860" y="1957090"/>
                  <a:pt x="1785938" y="1957090"/>
                </a:cubicBezTo>
                <a:cubicBezTo>
                  <a:pt x="1776016" y="1952129"/>
                  <a:pt x="1768574" y="1949648"/>
                  <a:pt x="1763613" y="1949648"/>
                </a:cubicBezTo>
                <a:cubicBezTo>
                  <a:pt x="1758653" y="1949648"/>
                  <a:pt x="1754932" y="1948408"/>
                  <a:pt x="1752451" y="1945928"/>
                </a:cubicBezTo>
                <a:cubicBezTo>
                  <a:pt x="1749971" y="1943447"/>
                  <a:pt x="1737569" y="1938486"/>
                  <a:pt x="1715244" y="1931045"/>
                </a:cubicBezTo>
                <a:cubicBezTo>
                  <a:pt x="1692920" y="1923603"/>
                  <a:pt x="1671836" y="1917402"/>
                  <a:pt x="1651992" y="1912441"/>
                </a:cubicBezTo>
                <a:cubicBezTo>
                  <a:pt x="1612305" y="1902519"/>
                  <a:pt x="1592461" y="1897559"/>
                  <a:pt x="1592461" y="1897559"/>
                </a:cubicBezTo>
                <a:lnTo>
                  <a:pt x="1577578" y="1890117"/>
                </a:lnTo>
                <a:cubicBezTo>
                  <a:pt x="1572617" y="1890117"/>
                  <a:pt x="1565176" y="1890117"/>
                  <a:pt x="1555254" y="1890117"/>
                </a:cubicBezTo>
                <a:lnTo>
                  <a:pt x="1547813" y="1890117"/>
                </a:lnTo>
                <a:lnTo>
                  <a:pt x="1562695" y="1897559"/>
                </a:lnTo>
                <a:cubicBezTo>
                  <a:pt x="1567656" y="1897559"/>
                  <a:pt x="1575098" y="1900039"/>
                  <a:pt x="1585020" y="1905000"/>
                </a:cubicBezTo>
                <a:cubicBezTo>
                  <a:pt x="1589981" y="1909961"/>
                  <a:pt x="1594941" y="1913681"/>
                  <a:pt x="1599902" y="1916162"/>
                </a:cubicBezTo>
                <a:cubicBezTo>
                  <a:pt x="1604863" y="1918643"/>
                  <a:pt x="1607344" y="1919883"/>
                  <a:pt x="1607344" y="1919883"/>
                </a:cubicBezTo>
                <a:cubicBezTo>
                  <a:pt x="1612305" y="1919883"/>
                  <a:pt x="1627187" y="1923603"/>
                  <a:pt x="1651992" y="1931045"/>
                </a:cubicBezTo>
                <a:cubicBezTo>
                  <a:pt x="1676797" y="1938486"/>
                  <a:pt x="1684239" y="1942207"/>
                  <a:pt x="1674317" y="1942207"/>
                </a:cubicBezTo>
                <a:lnTo>
                  <a:pt x="1659434" y="1949648"/>
                </a:lnTo>
                <a:cubicBezTo>
                  <a:pt x="1659434" y="1949648"/>
                  <a:pt x="1656953" y="1947168"/>
                  <a:pt x="1651992" y="1942207"/>
                </a:cubicBezTo>
                <a:lnTo>
                  <a:pt x="1622227" y="1934766"/>
                </a:lnTo>
                <a:lnTo>
                  <a:pt x="1614785" y="1927324"/>
                </a:lnTo>
                <a:cubicBezTo>
                  <a:pt x="1609824" y="1922363"/>
                  <a:pt x="1604863" y="1922363"/>
                  <a:pt x="1599902" y="1927324"/>
                </a:cubicBezTo>
                <a:lnTo>
                  <a:pt x="1599902" y="1919883"/>
                </a:lnTo>
                <a:lnTo>
                  <a:pt x="1592461" y="1919883"/>
                </a:lnTo>
                <a:cubicBezTo>
                  <a:pt x="1587500" y="1919883"/>
                  <a:pt x="1582539" y="1919883"/>
                  <a:pt x="1577578" y="1919883"/>
                </a:cubicBezTo>
                <a:cubicBezTo>
                  <a:pt x="1577578" y="1924843"/>
                  <a:pt x="1577578" y="1927324"/>
                  <a:pt x="1577578" y="1927324"/>
                </a:cubicBezTo>
                <a:lnTo>
                  <a:pt x="1570137" y="1919883"/>
                </a:lnTo>
                <a:cubicBezTo>
                  <a:pt x="1575098" y="1919883"/>
                  <a:pt x="1577578" y="1918643"/>
                  <a:pt x="1577578" y="1916162"/>
                </a:cubicBezTo>
                <a:cubicBezTo>
                  <a:pt x="1577578" y="1913681"/>
                  <a:pt x="1577578" y="1912441"/>
                  <a:pt x="1577578" y="1912441"/>
                </a:cubicBezTo>
                <a:lnTo>
                  <a:pt x="1555254" y="1912441"/>
                </a:lnTo>
                <a:lnTo>
                  <a:pt x="1532930" y="1912441"/>
                </a:lnTo>
                <a:lnTo>
                  <a:pt x="1518047" y="1905000"/>
                </a:lnTo>
                <a:cubicBezTo>
                  <a:pt x="1513086" y="1905000"/>
                  <a:pt x="1508125" y="1905000"/>
                  <a:pt x="1503164" y="1905000"/>
                </a:cubicBezTo>
                <a:lnTo>
                  <a:pt x="1518047" y="1897559"/>
                </a:lnTo>
                <a:cubicBezTo>
                  <a:pt x="1518047" y="1902519"/>
                  <a:pt x="1520527" y="1905000"/>
                  <a:pt x="1525488" y="1905000"/>
                </a:cubicBezTo>
                <a:lnTo>
                  <a:pt x="1525488" y="1897559"/>
                </a:lnTo>
                <a:cubicBezTo>
                  <a:pt x="1520527" y="1897559"/>
                  <a:pt x="1518047" y="1895078"/>
                  <a:pt x="1518047" y="1890117"/>
                </a:cubicBezTo>
                <a:lnTo>
                  <a:pt x="1495723" y="1882676"/>
                </a:lnTo>
                <a:lnTo>
                  <a:pt x="1465957" y="1875234"/>
                </a:lnTo>
                <a:lnTo>
                  <a:pt x="1451074" y="1875234"/>
                </a:lnTo>
                <a:cubicBezTo>
                  <a:pt x="1451074" y="1880195"/>
                  <a:pt x="1443633" y="1882676"/>
                  <a:pt x="1428750" y="1882676"/>
                </a:cubicBezTo>
                <a:lnTo>
                  <a:pt x="1406426" y="1875234"/>
                </a:lnTo>
                <a:cubicBezTo>
                  <a:pt x="1401465" y="1870274"/>
                  <a:pt x="1395264" y="1866553"/>
                  <a:pt x="1387823" y="1864072"/>
                </a:cubicBezTo>
                <a:cubicBezTo>
                  <a:pt x="1380381" y="1861592"/>
                  <a:pt x="1374180" y="1860351"/>
                  <a:pt x="1369219" y="1860351"/>
                </a:cubicBezTo>
                <a:lnTo>
                  <a:pt x="1302246" y="1838027"/>
                </a:lnTo>
                <a:cubicBezTo>
                  <a:pt x="1302246" y="1838027"/>
                  <a:pt x="1302246" y="1835547"/>
                  <a:pt x="1302246" y="1830586"/>
                </a:cubicBezTo>
                <a:lnTo>
                  <a:pt x="1287363" y="1823144"/>
                </a:lnTo>
                <a:lnTo>
                  <a:pt x="1257598" y="1815703"/>
                </a:lnTo>
                <a:cubicBezTo>
                  <a:pt x="1252637" y="1815703"/>
                  <a:pt x="1250156" y="1815703"/>
                  <a:pt x="1250156" y="1815703"/>
                </a:cubicBezTo>
                <a:cubicBezTo>
                  <a:pt x="1250156" y="1820664"/>
                  <a:pt x="1250156" y="1824384"/>
                  <a:pt x="1250156" y="1826865"/>
                </a:cubicBezTo>
                <a:cubicBezTo>
                  <a:pt x="1250156" y="1829346"/>
                  <a:pt x="1252637" y="1833067"/>
                  <a:pt x="1257598" y="1838027"/>
                </a:cubicBezTo>
                <a:cubicBezTo>
                  <a:pt x="1267520" y="1842988"/>
                  <a:pt x="1274961" y="1846709"/>
                  <a:pt x="1279922" y="1849189"/>
                </a:cubicBezTo>
                <a:cubicBezTo>
                  <a:pt x="1284883" y="1851670"/>
                  <a:pt x="1287363" y="1854150"/>
                  <a:pt x="1287363" y="1856631"/>
                </a:cubicBezTo>
                <a:cubicBezTo>
                  <a:pt x="1287363" y="1859111"/>
                  <a:pt x="1286123" y="1859111"/>
                  <a:pt x="1283643" y="1856631"/>
                </a:cubicBezTo>
                <a:cubicBezTo>
                  <a:pt x="1281162" y="1854150"/>
                  <a:pt x="1272481" y="1850429"/>
                  <a:pt x="1257598" y="1845469"/>
                </a:cubicBezTo>
                <a:lnTo>
                  <a:pt x="1235274" y="1830586"/>
                </a:lnTo>
                <a:cubicBezTo>
                  <a:pt x="1240235" y="1830586"/>
                  <a:pt x="1242715" y="1825625"/>
                  <a:pt x="1242715" y="1815703"/>
                </a:cubicBezTo>
                <a:lnTo>
                  <a:pt x="1235274" y="1808262"/>
                </a:lnTo>
                <a:lnTo>
                  <a:pt x="1235274" y="1800820"/>
                </a:lnTo>
                <a:lnTo>
                  <a:pt x="1242715" y="1800820"/>
                </a:lnTo>
                <a:cubicBezTo>
                  <a:pt x="1242715" y="1800820"/>
                  <a:pt x="1241474" y="1799580"/>
                  <a:pt x="1238994" y="1797100"/>
                </a:cubicBezTo>
                <a:cubicBezTo>
                  <a:pt x="1236514" y="1794619"/>
                  <a:pt x="1232793" y="1793379"/>
                  <a:pt x="1227832" y="1793379"/>
                </a:cubicBezTo>
                <a:cubicBezTo>
                  <a:pt x="1222871" y="1788418"/>
                  <a:pt x="1217910" y="1784697"/>
                  <a:pt x="1212949" y="1782217"/>
                </a:cubicBezTo>
                <a:cubicBezTo>
                  <a:pt x="1207988" y="1779736"/>
                  <a:pt x="1203028" y="1778496"/>
                  <a:pt x="1198067" y="1778496"/>
                </a:cubicBezTo>
                <a:lnTo>
                  <a:pt x="1183184" y="1785937"/>
                </a:lnTo>
                <a:lnTo>
                  <a:pt x="1198067" y="1785937"/>
                </a:lnTo>
                <a:lnTo>
                  <a:pt x="1212949" y="1793379"/>
                </a:lnTo>
                <a:cubicBezTo>
                  <a:pt x="1222871" y="1793379"/>
                  <a:pt x="1225352" y="1798340"/>
                  <a:pt x="1220391" y="1808262"/>
                </a:cubicBezTo>
                <a:cubicBezTo>
                  <a:pt x="1220391" y="1808262"/>
                  <a:pt x="1212949" y="1805781"/>
                  <a:pt x="1198067" y="1800820"/>
                </a:cubicBezTo>
                <a:cubicBezTo>
                  <a:pt x="1188145" y="1800820"/>
                  <a:pt x="1180703" y="1800820"/>
                  <a:pt x="1175742" y="1800820"/>
                </a:cubicBezTo>
                <a:lnTo>
                  <a:pt x="1190625" y="1815703"/>
                </a:lnTo>
                <a:lnTo>
                  <a:pt x="1198067" y="1815703"/>
                </a:lnTo>
                <a:lnTo>
                  <a:pt x="1205508" y="1815703"/>
                </a:lnTo>
                <a:cubicBezTo>
                  <a:pt x="1210469" y="1815703"/>
                  <a:pt x="1211709" y="1816943"/>
                  <a:pt x="1209229" y="1819424"/>
                </a:cubicBezTo>
                <a:cubicBezTo>
                  <a:pt x="1206748" y="1821904"/>
                  <a:pt x="1207988" y="1825625"/>
                  <a:pt x="1212949" y="1830586"/>
                </a:cubicBezTo>
                <a:lnTo>
                  <a:pt x="1205508" y="1830586"/>
                </a:lnTo>
                <a:lnTo>
                  <a:pt x="1190625" y="1823144"/>
                </a:lnTo>
                <a:cubicBezTo>
                  <a:pt x="1190625" y="1833067"/>
                  <a:pt x="1175742" y="1830586"/>
                  <a:pt x="1145977" y="1815703"/>
                </a:cubicBezTo>
                <a:cubicBezTo>
                  <a:pt x="1136055" y="1810742"/>
                  <a:pt x="1129854" y="1808262"/>
                  <a:pt x="1127373" y="1808262"/>
                </a:cubicBezTo>
                <a:cubicBezTo>
                  <a:pt x="1124893" y="1808262"/>
                  <a:pt x="1121172" y="1805781"/>
                  <a:pt x="1116211" y="1800820"/>
                </a:cubicBezTo>
                <a:lnTo>
                  <a:pt x="1123652" y="1800820"/>
                </a:lnTo>
                <a:cubicBezTo>
                  <a:pt x="1123652" y="1795859"/>
                  <a:pt x="1121172" y="1793379"/>
                  <a:pt x="1116211" y="1793379"/>
                </a:cubicBezTo>
                <a:cubicBezTo>
                  <a:pt x="1111250" y="1793379"/>
                  <a:pt x="1108769" y="1792139"/>
                  <a:pt x="1108769" y="1789658"/>
                </a:cubicBezTo>
                <a:cubicBezTo>
                  <a:pt x="1108769" y="1787177"/>
                  <a:pt x="1106289" y="1783457"/>
                  <a:pt x="1101328" y="1778496"/>
                </a:cubicBezTo>
                <a:cubicBezTo>
                  <a:pt x="1096367" y="1773535"/>
                  <a:pt x="1088926" y="1771055"/>
                  <a:pt x="1079004" y="1771055"/>
                </a:cubicBezTo>
                <a:lnTo>
                  <a:pt x="1064121" y="1771055"/>
                </a:lnTo>
                <a:cubicBezTo>
                  <a:pt x="1064121" y="1766094"/>
                  <a:pt x="1061641" y="1763613"/>
                  <a:pt x="1056680" y="1763613"/>
                </a:cubicBezTo>
                <a:close/>
                <a:moveTo>
                  <a:pt x="6488905" y="1756172"/>
                </a:moveTo>
                <a:lnTo>
                  <a:pt x="6496347" y="1763613"/>
                </a:lnTo>
                <a:cubicBezTo>
                  <a:pt x="6496347" y="1763613"/>
                  <a:pt x="6493867" y="1763613"/>
                  <a:pt x="6488905" y="1763613"/>
                </a:cubicBezTo>
                <a:cubicBezTo>
                  <a:pt x="6488905" y="1763613"/>
                  <a:pt x="6486425" y="1763613"/>
                  <a:pt x="6481465" y="1763613"/>
                </a:cubicBezTo>
                <a:cubicBezTo>
                  <a:pt x="6481465" y="1758652"/>
                  <a:pt x="6483945" y="1756172"/>
                  <a:pt x="6488905" y="1756172"/>
                </a:cubicBezTo>
                <a:close/>
                <a:moveTo>
                  <a:pt x="6392167" y="1756172"/>
                </a:moveTo>
                <a:lnTo>
                  <a:pt x="6414491" y="1763613"/>
                </a:lnTo>
                <a:lnTo>
                  <a:pt x="6399609" y="1768575"/>
                </a:lnTo>
                <a:lnTo>
                  <a:pt x="6399609" y="1763613"/>
                </a:lnTo>
                <a:cubicBezTo>
                  <a:pt x="6389687" y="1763613"/>
                  <a:pt x="6387206" y="1761133"/>
                  <a:pt x="6392167" y="1756172"/>
                </a:cubicBezTo>
                <a:close/>
                <a:moveTo>
                  <a:pt x="6161484" y="1756172"/>
                </a:moveTo>
                <a:cubicBezTo>
                  <a:pt x="6156523" y="1761133"/>
                  <a:pt x="6156523" y="1763613"/>
                  <a:pt x="6161484" y="1763613"/>
                </a:cubicBezTo>
                <a:cubicBezTo>
                  <a:pt x="6166445" y="1763613"/>
                  <a:pt x="6168926" y="1761133"/>
                  <a:pt x="6168926" y="1756172"/>
                </a:cubicBezTo>
                <a:cubicBezTo>
                  <a:pt x="6163964" y="1756172"/>
                  <a:pt x="6161484" y="1756172"/>
                  <a:pt x="6161484" y="1756172"/>
                </a:cubicBezTo>
                <a:close/>
                <a:moveTo>
                  <a:pt x="5997773" y="1756172"/>
                </a:moveTo>
                <a:lnTo>
                  <a:pt x="5997773" y="1763613"/>
                </a:lnTo>
                <a:cubicBezTo>
                  <a:pt x="6007695" y="1763613"/>
                  <a:pt x="6012656" y="1763613"/>
                  <a:pt x="6012656" y="1763613"/>
                </a:cubicBezTo>
                <a:cubicBezTo>
                  <a:pt x="6012656" y="1758652"/>
                  <a:pt x="6011415" y="1756172"/>
                  <a:pt x="6008935" y="1756172"/>
                </a:cubicBezTo>
                <a:cubicBezTo>
                  <a:pt x="6006455" y="1756172"/>
                  <a:pt x="6002734" y="1756172"/>
                  <a:pt x="5997773" y="1756172"/>
                </a:cubicBezTo>
                <a:close/>
                <a:moveTo>
                  <a:pt x="1540371" y="1756172"/>
                </a:moveTo>
                <a:cubicBezTo>
                  <a:pt x="1540371" y="1761133"/>
                  <a:pt x="1542852" y="1763613"/>
                  <a:pt x="1547813" y="1763613"/>
                </a:cubicBezTo>
                <a:lnTo>
                  <a:pt x="1547813" y="1756172"/>
                </a:lnTo>
                <a:close/>
                <a:moveTo>
                  <a:pt x="1212949" y="1756172"/>
                </a:moveTo>
                <a:lnTo>
                  <a:pt x="1220391" y="1763613"/>
                </a:lnTo>
                <a:cubicBezTo>
                  <a:pt x="1225352" y="1758652"/>
                  <a:pt x="1225352" y="1756172"/>
                  <a:pt x="1220391" y="1756172"/>
                </a:cubicBezTo>
                <a:cubicBezTo>
                  <a:pt x="1220391" y="1756172"/>
                  <a:pt x="1217910" y="1756172"/>
                  <a:pt x="1212949" y="1756172"/>
                </a:cubicBezTo>
                <a:close/>
                <a:moveTo>
                  <a:pt x="1123652" y="1756172"/>
                </a:moveTo>
                <a:lnTo>
                  <a:pt x="1131094" y="1771055"/>
                </a:lnTo>
                <a:cubicBezTo>
                  <a:pt x="1131094" y="1771055"/>
                  <a:pt x="1131094" y="1768574"/>
                  <a:pt x="1131094" y="1763613"/>
                </a:cubicBezTo>
                <a:close/>
                <a:moveTo>
                  <a:pt x="714375" y="1756172"/>
                </a:moveTo>
                <a:cubicBezTo>
                  <a:pt x="704453" y="1756172"/>
                  <a:pt x="699492" y="1758652"/>
                  <a:pt x="699492" y="1763613"/>
                </a:cubicBezTo>
                <a:cubicBezTo>
                  <a:pt x="704453" y="1773535"/>
                  <a:pt x="721816" y="1778496"/>
                  <a:pt x="751582" y="1778496"/>
                </a:cubicBezTo>
                <a:cubicBezTo>
                  <a:pt x="756543" y="1778496"/>
                  <a:pt x="760264" y="1778496"/>
                  <a:pt x="762744" y="1778496"/>
                </a:cubicBezTo>
                <a:cubicBezTo>
                  <a:pt x="765225" y="1778496"/>
                  <a:pt x="766465" y="1780977"/>
                  <a:pt x="766465" y="1785937"/>
                </a:cubicBezTo>
                <a:lnTo>
                  <a:pt x="781348" y="1785937"/>
                </a:lnTo>
                <a:cubicBezTo>
                  <a:pt x="781348" y="1780977"/>
                  <a:pt x="781348" y="1778496"/>
                  <a:pt x="781348" y="1778496"/>
                </a:cubicBezTo>
                <a:cubicBezTo>
                  <a:pt x="781348" y="1773535"/>
                  <a:pt x="777627" y="1771055"/>
                  <a:pt x="770186" y="1771055"/>
                </a:cubicBezTo>
                <a:cubicBezTo>
                  <a:pt x="762744" y="1771055"/>
                  <a:pt x="756543" y="1768574"/>
                  <a:pt x="751582" y="1763613"/>
                </a:cubicBezTo>
                <a:cubicBezTo>
                  <a:pt x="751582" y="1763613"/>
                  <a:pt x="749102" y="1763613"/>
                  <a:pt x="744141" y="1763613"/>
                </a:cubicBezTo>
                <a:cubicBezTo>
                  <a:pt x="739180" y="1763613"/>
                  <a:pt x="734219" y="1763613"/>
                  <a:pt x="729258" y="1763613"/>
                </a:cubicBezTo>
                <a:cubicBezTo>
                  <a:pt x="724297" y="1763613"/>
                  <a:pt x="719336" y="1761133"/>
                  <a:pt x="714375" y="1756172"/>
                </a:cubicBezTo>
                <a:close/>
                <a:moveTo>
                  <a:pt x="6600527" y="1748730"/>
                </a:moveTo>
                <a:cubicBezTo>
                  <a:pt x="6600527" y="1753691"/>
                  <a:pt x="6600527" y="1756172"/>
                  <a:pt x="6600527" y="1756172"/>
                </a:cubicBezTo>
                <a:cubicBezTo>
                  <a:pt x="6595565" y="1756172"/>
                  <a:pt x="6593085" y="1756172"/>
                  <a:pt x="6593085" y="1756172"/>
                </a:cubicBezTo>
                <a:close/>
                <a:moveTo>
                  <a:pt x="1523628" y="1737569"/>
                </a:moveTo>
                <a:cubicBezTo>
                  <a:pt x="1522388" y="1737569"/>
                  <a:pt x="1520528" y="1738809"/>
                  <a:pt x="1518047" y="1741289"/>
                </a:cubicBezTo>
                <a:lnTo>
                  <a:pt x="1518047" y="1748730"/>
                </a:lnTo>
                <a:cubicBezTo>
                  <a:pt x="1523008" y="1748730"/>
                  <a:pt x="1525488" y="1747490"/>
                  <a:pt x="1525488" y="1745010"/>
                </a:cubicBezTo>
                <a:cubicBezTo>
                  <a:pt x="1525488" y="1742529"/>
                  <a:pt x="1525488" y="1741289"/>
                  <a:pt x="1525488" y="1741289"/>
                </a:cubicBezTo>
                <a:cubicBezTo>
                  <a:pt x="1525488" y="1738809"/>
                  <a:pt x="1524868" y="1737569"/>
                  <a:pt x="1523628" y="1737569"/>
                </a:cubicBezTo>
                <a:close/>
                <a:moveTo>
                  <a:pt x="6488905" y="1726406"/>
                </a:moveTo>
                <a:lnTo>
                  <a:pt x="6496347" y="1726406"/>
                </a:lnTo>
                <a:lnTo>
                  <a:pt x="6488905" y="1733848"/>
                </a:lnTo>
                <a:close/>
                <a:moveTo>
                  <a:pt x="945059" y="1718965"/>
                </a:moveTo>
                <a:lnTo>
                  <a:pt x="959942" y="1726406"/>
                </a:lnTo>
                <a:cubicBezTo>
                  <a:pt x="969863" y="1736328"/>
                  <a:pt x="974824" y="1741289"/>
                  <a:pt x="974824" y="1741289"/>
                </a:cubicBezTo>
                <a:cubicBezTo>
                  <a:pt x="979785" y="1741289"/>
                  <a:pt x="985986" y="1742529"/>
                  <a:pt x="993428" y="1745010"/>
                </a:cubicBezTo>
                <a:cubicBezTo>
                  <a:pt x="1000869" y="1747490"/>
                  <a:pt x="1004590" y="1751211"/>
                  <a:pt x="1004590" y="1756172"/>
                </a:cubicBezTo>
                <a:cubicBezTo>
                  <a:pt x="1004590" y="1761133"/>
                  <a:pt x="997149" y="1761133"/>
                  <a:pt x="982266" y="1756172"/>
                </a:cubicBezTo>
                <a:cubicBezTo>
                  <a:pt x="967383" y="1751211"/>
                  <a:pt x="957461" y="1745010"/>
                  <a:pt x="952500" y="1737568"/>
                </a:cubicBezTo>
                <a:cubicBezTo>
                  <a:pt x="947539" y="1730127"/>
                  <a:pt x="945059" y="1726406"/>
                  <a:pt x="945059" y="1726406"/>
                </a:cubicBezTo>
                <a:lnTo>
                  <a:pt x="945059" y="1733848"/>
                </a:lnTo>
                <a:cubicBezTo>
                  <a:pt x="954980" y="1733848"/>
                  <a:pt x="952500" y="1736328"/>
                  <a:pt x="937617" y="1741289"/>
                </a:cubicBezTo>
                <a:lnTo>
                  <a:pt x="945059" y="1748730"/>
                </a:lnTo>
                <a:cubicBezTo>
                  <a:pt x="974824" y="1768574"/>
                  <a:pt x="994668" y="1773535"/>
                  <a:pt x="1004590" y="1763613"/>
                </a:cubicBezTo>
                <a:cubicBezTo>
                  <a:pt x="1004590" y="1763613"/>
                  <a:pt x="1005830" y="1764853"/>
                  <a:pt x="1008311" y="1767334"/>
                </a:cubicBezTo>
                <a:cubicBezTo>
                  <a:pt x="1010791" y="1769815"/>
                  <a:pt x="1014512" y="1771055"/>
                  <a:pt x="1019473" y="1771055"/>
                </a:cubicBezTo>
                <a:lnTo>
                  <a:pt x="1026914" y="1771055"/>
                </a:lnTo>
                <a:lnTo>
                  <a:pt x="1026914" y="1763613"/>
                </a:lnTo>
                <a:lnTo>
                  <a:pt x="1019473" y="1771055"/>
                </a:lnTo>
                <a:lnTo>
                  <a:pt x="1012031" y="1756172"/>
                </a:lnTo>
                <a:lnTo>
                  <a:pt x="1026914" y="1756172"/>
                </a:lnTo>
                <a:cubicBezTo>
                  <a:pt x="1031875" y="1756172"/>
                  <a:pt x="1033115" y="1753691"/>
                  <a:pt x="1030635" y="1748730"/>
                </a:cubicBezTo>
                <a:cubicBezTo>
                  <a:pt x="1028155" y="1743770"/>
                  <a:pt x="1026914" y="1741289"/>
                  <a:pt x="1026914" y="1741289"/>
                </a:cubicBezTo>
                <a:cubicBezTo>
                  <a:pt x="1026914" y="1741289"/>
                  <a:pt x="1029395" y="1741289"/>
                  <a:pt x="1034356" y="1741289"/>
                </a:cubicBezTo>
                <a:cubicBezTo>
                  <a:pt x="1039317" y="1741289"/>
                  <a:pt x="1041797" y="1743770"/>
                  <a:pt x="1041797" y="1748730"/>
                </a:cubicBezTo>
                <a:lnTo>
                  <a:pt x="1049239" y="1756172"/>
                </a:lnTo>
                <a:cubicBezTo>
                  <a:pt x="1054199" y="1756172"/>
                  <a:pt x="1056680" y="1756172"/>
                  <a:pt x="1056680" y="1756172"/>
                </a:cubicBezTo>
                <a:cubicBezTo>
                  <a:pt x="1061641" y="1756172"/>
                  <a:pt x="1070322" y="1757412"/>
                  <a:pt x="1082725" y="1759892"/>
                </a:cubicBezTo>
                <a:cubicBezTo>
                  <a:pt x="1095127" y="1762373"/>
                  <a:pt x="1103809" y="1763613"/>
                  <a:pt x="1108769" y="1763613"/>
                </a:cubicBezTo>
                <a:lnTo>
                  <a:pt x="1101328" y="1748730"/>
                </a:lnTo>
                <a:cubicBezTo>
                  <a:pt x="1086446" y="1748730"/>
                  <a:pt x="1074043" y="1746250"/>
                  <a:pt x="1064121" y="1741289"/>
                </a:cubicBezTo>
                <a:cubicBezTo>
                  <a:pt x="1059160" y="1741289"/>
                  <a:pt x="1052959" y="1740049"/>
                  <a:pt x="1045518" y="1737568"/>
                </a:cubicBezTo>
                <a:cubicBezTo>
                  <a:pt x="1038076" y="1735088"/>
                  <a:pt x="1031875" y="1733848"/>
                  <a:pt x="1026914" y="1733848"/>
                </a:cubicBezTo>
                <a:cubicBezTo>
                  <a:pt x="1016993" y="1733848"/>
                  <a:pt x="1010791" y="1732608"/>
                  <a:pt x="1008311" y="1730127"/>
                </a:cubicBezTo>
                <a:cubicBezTo>
                  <a:pt x="1005830" y="1727646"/>
                  <a:pt x="999629" y="1726406"/>
                  <a:pt x="989707" y="1726406"/>
                </a:cubicBezTo>
                <a:lnTo>
                  <a:pt x="974824" y="1718965"/>
                </a:lnTo>
                <a:lnTo>
                  <a:pt x="959942" y="1718965"/>
                </a:lnTo>
                <a:close/>
                <a:moveTo>
                  <a:pt x="602754" y="1705942"/>
                </a:moveTo>
                <a:cubicBezTo>
                  <a:pt x="603994" y="1705942"/>
                  <a:pt x="605234" y="1706563"/>
                  <a:pt x="606475" y="1707803"/>
                </a:cubicBezTo>
                <a:cubicBezTo>
                  <a:pt x="608955" y="1710283"/>
                  <a:pt x="610195" y="1711523"/>
                  <a:pt x="610195" y="1711523"/>
                </a:cubicBezTo>
                <a:lnTo>
                  <a:pt x="602754" y="1711523"/>
                </a:lnTo>
                <a:cubicBezTo>
                  <a:pt x="597793" y="1711523"/>
                  <a:pt x="596553" y="1710283"/>
                  <a:pt x="599033" y="1707803"/>
                </a:cubicBezTo>
                <a:cubicBezTo>
                  <a:pt x="600274" y="1706563"/>
                  <a:pt x="601514" y="1705942"/>
                  <a:pt x="602754" y="1705942"/>
                </a:cubicBezTo>
                <a:close/>
                <a:moveTo>
                  <a:pt x="907852" y="1704082"/>
                </a:moveTo>
                <a:cubicBezTo>
                  <a:pt x="907852" y="1704082"/>
                  <a:pt x="910332" y="1706563"/>
                  <a:pt x="915293" y="1711523"/>
                </a:cubicBezTo>
                <a:cubicBezTo>
                  <a:pt x="915293" y="1711523"/>
                  <a:pt x="917773" y="1711523"/>
                  <a:pt x="922735" y="1711523"/>
                </a:cubicBezTo>
                <a:lnTo>
                  <a:pt x="915293" y="1704082"/>
                </a:lnTo>
                <a:cubicBezTo>
                  <a:pt x="910332" y="1704082"/>
                  <a:pt x="907852" y="1704082"/>
                  <a:pt x="907852" y="1704082"/>
                </a:cubicBezTo>
                <a:close/>
                <a:moveTo>
                  <a:pt x="6020097" y="1689199"/>
                </a:moveTo>
                <a:lnTo>
                  <a:pt x="6027539" y="1696641"/>
                </a:lnTo>
                <a:cubicBezTo>
                  <a:pt x="6042422" y="1701601"/>
                  <a:pt x="6049863" y="1701601"/>
                  <a:pt x="6049863" y="1696641"/>
                </a:cubicBezTo>
                <a:cubicBezTo>
                  <a:pt x="6049863" y="1691680"/>
                  <a:pt x="6046142" y="1689199"/>
                  <a:pt x="6038701" y="1689199"/>
                </a:cubicBezTo>
                <a:cubicBezTo>
                  <a:pt x="6031260" y="1689199"/>
                  <a:pt x="6027539" y="1689199"/>
                  <a:pt x="6027539" y="1689199"/>
                </a:cubicBezTo>
                <a:close/>
                <a:moveTo>
                  <a:pt x="863203" y="1689199"/>
                </a:moveTo>
                <a:lnTo>
                  <a:pt x="855762" y="1696641"/>
                </a:lnTo>
                <a:cubicBezTo>
                  <a:pt x="860723" y="1696641"/>
                  <a:pt x="865684" y="1694160"/>
                  <a:pt x="870645" y="1689199"/>
                </a:cubicBezTo>
                <a:close/>
                <a:moveTo>
                  <a:pt x="736699" y="1689199"/>
                </a:moveTo>
                <a:cubicBezTo>
                  <a:pt x="736699" y="1694160"/>
                  <a:pt x="739180" y="1696641"/>
                  <a:pt x="744141" y="1696641"/>
                </a:cubicBezTo>
                <a:lnTo>
                  <a:pt x="744141" y="1689199"/>
                </a:lnTo>
                <a:cubicBezTo>
                  <a:pt x="744141" y="1689199"/>
                  <a:pt x="741660" y="1689199"/>
                  <a:pt x="736699" y="1689199"/>
                </a:cubicBezTo>
                <a:close/>
                <a:moveTo>
                  <a:pt x="6280547" y="1681758"/>
                </a:moveTo>
                <a:lnTo>
                  <a:pt x="6295429" y="1689199"/>
                </a:lnTo>
                <a:lnTo>
                  <a:pt x="6287988" y="1689199"/>
                </a:lnTo>
                <a:close/>
                <a:moveTo>
                  <a:pt x="721816" y="1681758"/>
                </a:moveTo>
                <a:lnTo>
                  <a:pt x="721816" y="1689199"/>
                </a:lnTo>
                <a:cubicBezTo>
                  <a:pt x="726777" y="1689199"/>
                  <a:pt x="729258" y="1689199"/>
                  <a:pt x="729258" y="1689199"/>
                </a:cubicBezTo>
                <a:cubicBezTo>
                  <a:pt x="729258" y="1684238"/>
                  <a:pt x="726777" y="1681758"/>
                  <a:pt x="721816" y="1681758"/>
                </a:cubicBezTo>
                <a:close/>
                <a:moveTo>
                  <a:pt x="6243340" y="1666875"/>
                </a:moveTo>
                <a:cubicBezTo>
                  <a:pt x="6243340" y="1666875"/>
                  <a:pt x="6245820" y="1668115"/>
                  <a:pt x="6250781" y="1670596"/>
                </a:cubicBezTo>
                <a:cubicBezTo>
                  <a:pt x="6255742" y="1673076"/>
                  <a:pt x="6258222" y="1674316"/>
                  <a:pt x="6258222" y="1674316"/>
                </a:cubicBezTo>
                <a:lnTo>
                  <a:pt x="6250781" y="1674316"/>
                </a:lnTo>
                <a:close/>
                <a:moveTo>
                  <a:pt x="1049239" y="1666875"/>
                </a:moveTo>
                <a:cubicBezTo>
                  <a:pt x="1049239" y="1671836"/>
                  <a:pt x="1049239" y="1674316"/>
                  <a:pt x="1049239" y="1674316"/>
                </a:cubicBezTo>
                <a:cubicBezTo>
                  <a:pt x="1054199" y="1674316"/>
                  <a:pt x="1056680" y="1674316"/>
                  <a:pt x="1056680" y="1674316"/>
                </a:cubicBezTo>
                <a:cubicBezTo>
                  <a:pt x="1056680" y="1674316"/>
                  <a:pt x="1056680" y="1676797"/>
                  <a:pt x="1056680" y="1681758"/>
                </a:cubicBezTo>
                <a:cubicBezTo>
                  <a:pt x="1051719" y="1681758"/>
                  <a:pt x="1044277" y="1681758"/>
                  <a:pt x="1034356" y="1681758"/>
                </a:cubicBezTo>
                <a:lnTo>
                  <a:pt x="1019473" y="1681758"/>
                </a:lnTo>
                <a:lnTo>
                  <a:pt x="1034356" y="1689199"/>
                </a:lnTo>
                <a:cubicBezTo>
                  <a:pt x="1039317" y="1689199"/>
                  <a:pt x="1044277" y="1689199"/>
                  <a:pt x="1049239" y="1689199"/>
                </a:cubicBezTo>
                <a:lnTo>
                  <a:pt x="1056680" y="1696641"/>
                </a:lnTo>
                <a:cubicBezTo>
                  <a:pt x="1061641" y="1691680"/>
                  <a:pt x="1064121" y="1689199"/>
                  <a:pt x="1064121" y="1689199"/>
                </a:cubicBezTo>
                <a:cubicBezTo>
                  <a:pt x="1064121" y="1689199"/>
                  <a:pt x="1064121" y="1691680"/>
                  <a:pt x="1064121" y="1696641"/>
                </a:cubicBezTo>
                <a:lnTo>
                  <a:pt x="1079004" y="1696641"/>
                </a:lnTo>
                <a:cubicBezTo>
                  <a:pt x="1088926" y="1696641"/>
                  <a:pt x="1093887" y="1699121"/>
                  <a:pt x="1093887" y="1704082"/>
                </a:cubicBezTo>
                <a:cubicBezTo>
                  <a:pt x="1093887" y="1704082"/>
                  <a:pt x="1095127" y="1704082"/>
                  <a:pt x="1097608" y="1704082"/>
                </a:cubicBezTo>
                <a:cubicBezTo>
                  <a:pt x="1100088" y="1704082"/>
                  <a:pt x="1103809" y="1704082"/>
                  <a:pt x="1108769" y="1704082"/>
                </a:cubicBezTo>
                <a:lnTo>
                  <a:pt x="1108769" y="1711523"/>
                </a:lnTo>
                <a:lnTo>
                  <a:pt x="1101328" y="1718965"/>
                </a:lnTo>
                <a:cubicBezTo>
                  <a:pt x="1106289" y="1723926"/>
                  <a:pt x="1113731" y="1726406"/>
                  <a:pt x="1123652" y="1726406"/>
                </a:cubicBezTo>
                <a:cubicBezTo>
                  <a:pt x="1128613" y="1726406"/>
                  <a:pt x="1132334" y="1727646"/>
                  <a:pt x="1134815" y="1730127"/>
                </a:cubicBezTo>
                <a:cubicBezTo>
                  <a:pt x="1137295" y="1732608"/>
                  <a:pt x="1138535" y="1733848"/>
                  <a:pt x="1138535" y="1733848"/>
                </a:cubicBezTo>
                <a:cubicBezTo>
                  <a:pt x="1143496" y="1733848"/>
                  <a:pt x="1145977" y="1733848"/>
                  <a:pt x="1145977" y="1733848"/>
                </a:cubicBezTo>
                <a:lnTo>
                  <a:pt x="1145977" y="1726406"/>
                </a:lnTo>
                <a:lnTo>
                  <a:pt x="1138535" y="1718965"/>
                </a:lnTo>
                <a:lnTo>
                  <a:pt x="1175742" y="1733848"/>
                </a:lnTo>
                <a:cubicBezTo>
                  <a:pt x="1175742" y="1738808"/>
                  <a:pt x="1175742" y="1741289"/>
                  <a:pt x="1175742" y="1741289"/>
                </a:cubicBezTo>
                <a:cubicBezTo>
                  <a:pt x="1175742" y="1741289"/>
                  <a:pt x="1178223" y="1741289"/>
                  <a:pt x="1183184" y="1741289"/>
                </a:cubicBezTo>
                <a:cubicBezTo>
                  <a:pt x="1183184" y="1736328"/>
                  <a:pt x="1188145" y="1735088"/>
                  <a:pt x="1198067" y="1737568"/>
                </a:cubicBezTo>
                <a:cubicBezTo>
                  <a:pt x="1207988" y="1740049"/>
                  <a:pt x="1215430" y="1741289"/>
                  <a:pt x="1220391" y="1741289"/>
                </a:cubicBezTo>
                <a:cubicBezTo>
                  <a:pt x="1220391" y="1741289"/>
                  <a:pt x="1220391" y="1743770"/>
                  <a:pt x="1220391" y="1748730"/>
                </a:cubicBezTo>
                <a:cubicBezTo>
                  <a:pt x="1225352" y="1748730"/>
                  <a:pt x="1227832" y="1748730"/>
                  <a:pt x="1227832" y="1748730"/>
                </a:cubicBezTo>
                <a:lnTo>
                  <a:pt x="1250156" y="1756172"/>
                </a:lnTo>
                <a:lnTo>
                  <a:pt x="1279922" y="1763613"/>
                </a:lnTo>
                <a:cubicBezTo>
                  <a:pt x="1289844" y="1768574"/>
                  <a:pt x="1309688" y="1773535"/>
                  <a:pt x="1339453" y="1778496"/>
                </a:cubicBezTo>
                <a:cubicBezTo>
                  <a:pt x="1344414" y="1778496"/>
                  <a:pt x="1346895" y="1780977"/>
                  <a:pt x="1346895" y="1785937"/>
                </a:cubicBezTo>
                <a:cubicBezTo>
                  <a:pt x="1346895" y="1785937"/>
                  <a:pt x="1351856" y="1787177"/>
                  <a:pt x="1361777" y="1789658"/>
                </a:cubicBezTo>
                <a:cubicBezTo>
                  <a:pt x="1371699" y="1792139"/>
                  <a:pt x="1384102" y="1795859"/>
                  <a:pt x="1398984" y="1800820"/>
                </a:cubicBezTo>
                <a:cubicBezTo>
                  <a:pt x="1428750" y="1810742"/>
                  <a:pt x="1447354" y="1816943"/>
                  <a:pt x="1454795" y="1819424"/>
                </a:cubicBezTo>
                <a:cubicBezTo>
                  <a:pt x="1462236" y="1821904"/>
                  <a:pt x="1474639" y="1825625"/>
                  <a:pt x="1492002" y="1830586"/>
                </a:cubicBezTo>
                <a:cubicBezTo>
                  <a:pt x="1509365" y="1835547"/>
                  <a:pt x="1520527" y="1838027"/>
                  <a:pt x="1525488" y="1838027"/>
                </a:cubicBezTo>
                <a:cubicBezTo>
                  <a:pt x="1545332" y="1847949"/>
                  <a:pt x="1562695" y="1852910"/>
                  <a:pt x="1577578" y="1852910"/>
                </a:cubicBezTo>
                <a:lnTo>
                  <a:pt x="1570137" y="1845469"/>
                </a:lnTo>
                <a:lnTo>
                  <a:pt x="1599902" y="1860351"/>
                </a:lnTo>
                <a:lnTo>
                  <a:pt x="1607344" y="1867793"/>
                </a:lnTo>
                <a:lnTo>
                  <a:pt x="1620739" y="1861096"/>
                </a:lnTo>
                <a:lnTo>
                  <a:pt x="1622227" y="1861282"/>
                </a:lnTo>
                <a:cubicBezTo>
                  <a:pt x="1624707" y="1861902"/>
                  <a:pt x="1627187" y="1862832"/>
                  <a:pt x="1629668" y="1864072"/>
                </a:cubicBezTo>
                <a:cubicBezTo>
                  <a:pt x="1634629" y="1866553"/>
                  <a:pt x="1639590" y="1869033"/>
                  <a:pt x="1644551" y="1871514"/>
                </a:cubicBezTo>
                <a:cubicBezTo>
                  <a:pt x="1649512" y="1873994"/>
                  <a:pt x="1654473" y="1875234"/>
                  <a:pt x="1659434" y="1875234"/>
                </a:cubicBezTo>
                <a:cubicBezTo>
                  <a:pt x="1669356" y="1875234"/>
                  <a:pt x="1680518" y="1876474"/>
                  <a:pt x="1692920" y="1878955"/>
                </a:cubicBezTo>
                <a:cubicBezTo>
                  <a:pt x="1705323" y="1881436"/>
                  <a:pt x="1712764" y="1883916"/>
                  <a:pt x="1715244" y="1886396"/>
                </a:cubicBezTo>
                <a:cubicBezTo>
                  <a:pt x="1717725" y="1888877"/>
                  <a:pt x="1723926" y="1890117"/>
                  <a:pt x="1733848" y="1890117"/>
                </a:cubicBezTo>
                <a:cubicBezTo>
                  <a:pt x="1738809" y="1890117"/>
                  <a:pt x="1742529" y="1891357"/>
                  <a:pt x="1745010" y="1893838"/>
                </a:cubicBezTo>
                <a:cubicBezTo>
                  <a:pt x="1747490" y="1896318"/>
                  <a:pt x="1748731" y="1897559"/>
                  <a:pt x="1748731" y="1897559"/>
                </a:cubicBezTo>
                <a:lnTo>
                  <a:pt x="1756172" y="1897559"/>
                </a:lnTo>
                <a:cubicBezTo>
                  <a:pt x="1756172" y="1902519"/>
                  <a:pt x="1763613" y="1905000"/>
                  <a:pt x="1778496" y="1905000"/>
                </a:cubicBezTo>
                <a:lnTo>
                  <a:pt x="1800820" y="1905000"/>
                </a:lnTo>
                <a:lnTo>
                  <a:pt x="1785938" y="1897559"/>
                </a:lnTo>
                <a:cubicBezTo>
                  <a:pt x="1776016" y="1892598"/>
                  <a:pt x="1766094" y="1888877"/>
                  <a:pt x="1756172" y="1886396"/>
                </a:cubicBezTo>
                <a:cubicBezTo>
                  <a:pt x="1746250" y="1883916"/>
                  <a:pt x="1738809" y="1882676"/>
                  <a:pt x="1733848" y="1882676"/>
                </a:cubicBezTo>
                <a:cubicBezTo>
                  <a:pt x="1733848" y="1877715"/>
                  <a:pt x="1731367" y="1875234"/>
                  <a:pt x="1726407" y="1875234"/>
                </a:cubicBezTo>
                <a:lnTo>
                  <a:pt x="1681758" y="1860351"/>
                </a:lnTo>
                <a:cubicBezTo>
                  <a:pt x="1676797" y="1860351"/>
                  <a:pt x="1670596" y="1857871"/>
                  <a:pt x="1663155" y="1852910"/>
                </a:cubicBezTo>
                <a:cubicBezTo>
                  <a:pt x="1655713" y="1847949"/>
                  <a:pt x="1649512" y="1845469"/>
                  <a:pt x="1644551" y="1845469"/>
                </a:cubicBezTo>
                <a:cubicBezTo>
                  <a:pt x="1639590" y="1845469"/>
                  <a:pt x="1633389" y="1844229"/>
                  <a:pt x="1625948" y="1841748"/>
                </a:cubicBezTo>
                <a:cubicBezTo>
                  <a:pt x="1618506" y="1839267"/>
                  <a:pt x="1612305" y="1838027"/>
                  <a:pt x="1607344" y="1838027"/>
                </a:cubicBezTo>
                <a:cubicBezTo>
                  <a:pt x="1592461" y="1833067"/>
                  <a:pt x="1575098" y="1826865"/>
                  <a:pt x="1555254" y="1819424"/>
                </a:cubicBezTo>
                <a:cubicBezTo>
                  <a:pt x="1535410" y="1811982"/>
                  <a:pt x="1523008" y="1808262"/>
                  <a:pt x="1518047" y="1808262"/>
                </a:cubicBezTo>
                <a:cubicBezTo>
                  <a:pt x="1518047" y="1808262"/>
                  <a:pt x="1515566" y="1808262"/>
                  <a:pt x="1510606" y="1808262"/>
                </a:cubicBezTo>
                <a:lnTo>
                  <a:pt x="1458516" y="1785937"/>
                </a:lnTo>
                <a:cubicBezTo>
                  <a:pt x="1458516" y="1785937"/>
                  <a:pt x="1457275" y="1785937"/>
                  <a:pt x="1454795" y="1785937"/>
                </a:cubicBezTo>
                <a:cubicBezTo>
                  <a:pt x="1452315" y="1785937"/>
                  <a:pt x="1448594" y="1783457"/>
                  <a:pt x="1443633" y="1778496"/>
                </a:cubicBezTo>
                <a:lnTo>
                  <a:pt x="1428750" y="1778496"/>
                </a:lnTo>
                <a:cubicBezTo>
                  <a:pt x="1418828" y="1778496"/>
                  <a:pt x="1413867" y="1776015"/>
                  <a:pt x="1413867" y="1771055"/>
                </a:cubicBezTo>
                <a:lnTo>
                  <a:pt x="1346895" y="1748730"/>
                </a:lnTo>
                <a:cubicBezTo>
                  <a:pt x="1341934" y="1748730"/>
                  <a:pt x="1338213" y="1748730"/>
                  <a:pt x="1335733" y="1748730"/>
                </a:cubicBezTo>
                <a:cubicBezTo>
                  <a:pt x="1333252" y="1748730"/>
                  <a:pt x="1332012" y="1746250"/>
                  <a:pt x="1332012" y="1741289"/>
                </a:cubicBezTo>
                <a:cubicBezTo>
                  <a:pt x="1327051" y="1741289"/>
                  <a:pt x="1323330" y="1742529"/>
                  <a:pt x="1320850" y="1745010"/>
                </a:cubicBezTo>
                <a:cubicBezTo>
                  <a:pt x="1318369" y="1747490"/>
                  <a:pt x="1314649" y="1747490"/>
                  <a:pt x="1309688" y="1745010"/>
                </a:cubicBezTo>
                <a:cubicBezTo>
                  <a:pt x="1304727" y="1742529"/>
                  <a:pt x="1302246" y="1738808"/>
                  <a:pt x="1302246" y="1733848"/>
                </a:cubicBezTo>
                <a:cubicBezTo>
                  <a:pt x="1302246" y="1733848"/>
                  <a:pt x="1299766" y="1733848"/>
                  <a:pt x="1294805" y="1733848"/>
                </a:cubicBezTo>
                <a:lnTo>
                  <a:pt x="1287363" y="1733848"/>
                </a:lnTo>
                <a:lnTo>
                  <a:pt x="1279922" y="1726406"/>
                </a:lnTo>
                <a:lnTo>
                  <a:pt x="1272481" y="1726406"/>
                </a:lnTo>
                <a:lnTo>
                  <a:pt x="1265039" y="1733848"/>
                </a:lnTo>
                <a:lnTo>
                  <a:pt x="1257598" y="1733848"/>
                </a:lnTo>
                <a:cubicBezTo>
                  <a:pt x="1232793" y="1728887"/>
                  <a:pt x="1215430" y="1721445"/>
                  <a:pt x="1205508" y="1711523"/>
                </a:cubicBezTo>
                <a:lnTo>
                  <a:pt x="1235274" y="1718965"/>
                </a:lnTo>
                <a:cubicBezTo>
                  <a:pt x="1240235" y="1718965"/>
                  <a:pt x="1242715" y="1718965"/>
                  <a:pt x="1242715" y="1718965"/>
                </a:cubicBezTo>
                <a:lnTo>
                  <a:pt x="1227832" y="1704082"/>
                </a:lnTo>
                <a:lnTo>
                  <a:pt x="1220391" y="1704082"/>
                </a:lnTo>
                <a:cubicBezTo>
                  <a:pt x="1220391" y="1704082"/>
                  <a:pt x="1217910" y="1702842"/>
                  <a:pt x="1212949" y="1700361"/>
                </a:cubicBezTo>
                <a:cubicBezTo>
                  <a:pt x="1207988" y="1697881"/>
                  <a:pt x="1205508" y="1696641"/>
                  <a:pt x="1205508" y="1696641"/>
                </a:cubicBezTo>
                <a:cubicBezTo>
                  <a:pt x="1190625" y="1696641"/>
                  <a:pt x="1180703" y="1694160"/>
                  <a:pt x="1175742" y="1689199"/>
                </a:cubicBezTo>
                <a:cubicBezTo>
                  <a:pt x="1170781" y="1684238"/>
                  <a:pt x="1165820" y="1681758"/>
                  <a:pt x="1160860" y="1681758"/>
                </a:cubicBezTo>
                <a:lnTo>
                  <a:pt x="1168301" y="1696641"/>
                </a:lnTo>
                <a:cubicBezTo>
                  <a:pt x="1183184" y="1701601"/>
                  <a:pt x="1190625" y="1706563"/>
                  <a:pt x="1190625" y="1711523"/>
                </a:cubicBezTo>
                <a:cubicBezTo>
                  <a:pt x="1190625" y="1716484"/>
                  <a:pt x="1188145" y="1716484"/>
                  <a:pt x="1183184" y="1711523"/>
                </a:cubicBezTo>
                <a:lnTo>
                  <a:pt x="1168301" y="1711523"/>
                </a:lnTo>
                <a:cubicBezTo>
                  <a:pt x="1163340" y="1711523"/>
                  <a:pt x="1159619" y="1709043"/>
                  <a:pt x="1157139" y="1704082"/>
                </a:cubicBezTo>
                <a:cubicBezTo>
                  <a:pt x="1154658" y="1699121"/>
                  <a:pt x="1149698" y="1696641"/>
                  <a:pt x="1142256" y="1696641"/>
                </a:cubicBezTo>
                <a:cubicBezTo>
                  <a:pt x="1134815" y="1696641"/>
                  <a:pt x="1133574" y="1694160"/>
                  <a:pt x="1138535" y="1689199"/>
                </a:cubicBezTo>
                <a:lnTo>
                  <a:pt x="1123652" y="1674316"/>
                </a:lnTo>
                <a:lnTo>
                  <a:pt x="1116211" y="1681758"/>
                </a:lnTo>
                <a:lnTo>
                  <a:pt x="1108769" y="1689199"/>
                </a:lnTo>
                <a:cubicBezTo>
                  <a:pt x="1103809" y="1684238"/>
                  <a:pt x="1095127" y="1679277"/>
                  <a:pt x="1082725" y="1674316"/>
                </a:cubicBezTo>
                <a:cubicBezTo>
                  <a:pt x="1070322" y="1669356"/>
                  <a:pt x="1061641" y="1666875"/>
                  <a:pt x="1056680" y="1666875"/>
                </a:cubicBezTo>
                <a:close/>
                <a:moveTo>
                  <a:pt x="5966147" y="1664549"/>
                </a:moveTo>
                <a:cubicBezTo>
                  <a:pt x="5962426" y="1664860"/>
                  <a:pt x="5958086" y="1665635"/>
                  <a:pt x="5953125" y="1666875"/>
                </a:cubicBezTo>
                <a:lnTo>
                  <a:pt x="5968008" y="1674316"/>
                </a:lnTo>
                <a:lnTo>
                  <a:pt x="5982890" y="1674316"/>
                </a:lnTo>
                <a:cubicBezTo>
                  <a:pt x="5982890" y="1666875"/>
                  <a:pt x="5977309" y="1663619"/>
                  <a:pt x="5966147" y="1664549"/>
                </a:cubicBezTo>
                <a:close/>
                <a:moveTo>
                  <a:pt x="5908476" y="1659434"/>
                </a:moveTo>
                <a:cubicBezTo>
                  <a:pt x="5908476" y="1659434"/>
                  <a:pt x="5910956" y="1661914"/>
                  <a:pt x="5915918" y="1666875"/>
                </a:cubicBezTo>
                <a:cubicBezTo>
                  <a:pt x="5920879" y="1666875"/>
                  <a:pt x="5925839" y="1664394"/>
                  <a:pt x="5930801" y="1659434"/>
                </a:cubicBezTo>
                <a:lnTo>
                  <a:pt x="5915918" y="1659434"/>
                </a:lnTo>
                <a:cubicBezTo>
                  <a:pt x="5910956" y="1659434"/>
                  <a:pt x="5908476" y="1659434"/>
                  <a:pt x="5908476" y="1659434"/>
                </a:cubicBezTo>
                <a:close/>
                <a:moveTo>
                  <a:pt x="1108769" y="1659434"/>
                </a:moveTo>
                <a:lnTo>
                  <a:pt x="1116211" y="1666875"/>
                </a:lnTo>
                <a:lnTo>
                  <a:pt x="1123652" y="1659434"/>
                </a:lnTo>
                <a:cubicBezTo>
                  <a:pt x="1123652" y="1659434"/>
                  <a:pt x="1118691" y="1659434"/>
                  <a:pt x="1108769" y="1659434"/>
                </a:cubicBezTo>
                <a:close/>
                <a:moveTo>
                  <a:pt x="5899175" y="1655713"/>
                </a:moveTo>
                <a:cubicBezTo>
                  <a:pt x="5897935" y="1655713"/>
                  <a:pt x="5896074" y="1656953"/>
                  <a:pt x="5893593" y="1659434"/>
                </a:cubicBezTo>
                <a:lnTo>
                  <a:pt x="5901035" y="1659434"/>
                </a:lnTo>
                <a:cubicBezTo>
                  <a:pt x="5901035" y="1656953"/>
                  <a:pt x="5900415" y="1655713"/>
                  <a:pt x="5899175" y="1655713"/>
                </a:cubicBezTo>
                <a:close/>
                <a:moveTo>
                  <a:pt x="976685" y="1654783"/>
                </a:moveTo>
                <a:cubicBezTo>
                  <a:pt x="975444" y="1654163"/>
                  <a:pt x="974824" y="1654473"/>
                  <a:pt x="974824" y="1655713"/>
                </a:cubicBezTo>
                <a:cubicBezTo>
                  <a:pt x="974824" y="1658193"/>
                  <a:pt x="977305" y="1661914"/>
                  <a:pt x="982266" y="1666875"/>
                </a:cubicBezTo>
                <a:cubicBezTo>
                  <a:pt x="987227" y="1671836"/>
                  <a:pt x="994668" y="1671836"/>
                  <a:pt x="1004590" y="1666875"/>
                </a:cubicBezTo>
                <a:cubicBezTo>
                  <a:pt x="1009551" y="1666875"/>
                  <a:pt x="1009551" y="1664394"/>
                  <a:pt x="1004590" y="1659434"/>
                </a:cubicBezTo>
                <a:cubicBezTo>
                  <a:pt x="999629" y="1659434"/>
                  <a:pt x="992188" y="1659434"/>
                  <a:pt x="982266" y="1659434"/>
                </a:cubicBezTo>
                <a:cubicBezTo>
                  <a:pt x="979785" y="1656953"/>
                  <a:pt x="977925" y="1655403"/>
                  <a:pt x="976685" y="1654783"/>
                </a:cubicBezTo>
                <a:close/>
                <a:moveTo>
                  <a:pt x="6206133" y="1651992"/>
                </a:moveTo>
                <a:cubicBezTo>
                  <a:pt x="6206133" y="1651992"/>
                  <a:pt x="6208613" y="1654473"/>
                  <a:pt x="6213574" y="1659434"/>
                </a:cubicBezTo>
                <a:lnTo>
                  <a:pt x="6206133" y="1659434"/>
                </a:lnTo>
                <a:close/>
                <a:moveTo>
                  <a:pt x="1026914" y="1651992"/>
                </a:moveTo>
                <a:lnTo>
                  <a:pt x="1034356" y="1666875"/>
                </a:lnTo>
                <a:cubicBezTo>
                  <a:pt x="1034356" y="1666875"/>
                  <a:pt x="1036836" y="1666875"/>
                  <a:pt x="1041797" y="1666875"/>
                </a:cubicBezTo>
                <a:cubicBezTo>
                  <a:pt x="1036836" y="1666875"/>
                  <a:pt x="1034356" y="1664394"/>
                  <a:pt x="1034356" y="1659434"/>
                </a:cubicBezTo>
                <a:cubicBezTo>
                  <a:pt x="1034356" y="1654473"/>
                  <a:pt x="1031875" y="1651992"/>
                  <a:pt x="1026914" y="1651992"/>
                </a:cubicBezTo>
                <a:close/>
                <a:moveTo>
                  <a:pt x="5871269" y="1644551"/>
                </a:moveTo>
                <a:lnTo>
                  <a:pt x="5871269" y="1651992"/>
                </a:lnTo>
                <a:lnTo>
                  <a:pt x="5878711" y="1644551"/>
                </a:lnTo>
                <a:cubicBezTo>
                  <a:pt x="5873749" y="1644551"/>
                  <a:pt x="5871269" y="1644551"/>
                  <a:pt x="5871269" y="1644551"/>
                </a:cubicBezTo>
                <a:close/>
                <a:moveTo>
                  <a:pt x="1066912" y="1639900"/>
                </a:moveTo>
                <a:cubicBezTo>
                  <a:pt x="1065052" y="1640520"/>
                  <a:pt x="1064121" y="1642071"/>
                  <a:pt x="1064121" y="1644551"/>
                </a:cubicBezTo>
                <a:lnTo>
                  <a:pt x="1054199" y="1644551"/>
                </a:lnTo>
                <a:lnTo>
                  <a:pt x="1079004" y="1659434"/>
                </a:lnTo>
                <a:cubicBezTo>
                  <a:pt x="1079004" y="1659434"/>
                  <a:pt x="1080244" y="1656953"/>
                  <a:pt x="1082725" y="1651992"/>
                </a:cubicBezTo>
                <a:cubicBezTo>
                  <a:pt x="1085205" y="1647031"/>
                  <a:pt x="1082725" y="1643311"/>
                  <a:pt x="1075283" y="1640830"/>
                </a:cubicBezTo>
                <a:cubicBezTo>
                  <a:pt x="1071563" y="1639590"/>
                  <a:pt x="1068772" y="1639280"/>
                  <a:pt x="1066912" y="1639900"/>
                </a:cubicBezTo>
                <a:close/>
                <a:moveTo>
                  <a:pt x="5945683" y="1637109"/>
                </a:moveTo>
                <a:lnTo>
                  <a:pt x="5953125" y="1644551"/>
                </a:lnTo>
                <a:cubicBezTo>
                  <a:pt x="5953125" y="1644551"/>
                  <a:pt x="5953125" y="1642070"/>
                  <a:pt x="5953125" y="1637109"/>
                </a:cubicBezTo>
                <a:cubicBezTo>
                  <a:pt x="5948163" y="1637109"/>
                  <a:pt x="5945683" y="1637109"/>
                  <a:pt x="5945683" y="1637109"/>
                </a:cubicBezTo>
                <a:close/>
                <a:moveTo>
                  <a:pt x="1041797" y="1637109"/>
                </a:moveTo>
                <a:lnTo>
                  <a:pt x="1047998" y="1640830"/>
                </a:lnTo>
                <a:lnTo>
                  <a:pt x="1047378" y="1638970"/>
                </a:lnTo>
                <a:cubicBezTo>
                  <a:pt x="1046138" y="1637730"/>
                  <a:pt x="1044278" y="1637109"/>
                  <a:pt x="1041797" y="1637109"/>
                </a:cubicBezTo>
                <a:close/>
                <a:moveTo>
                  <a:pt x="5960566" y="1622226"/>
                </a:moveTo>
                <a:lnTo>
                  <a:pt x="5975449" y="1637109"/>
                </a:lnTo>
                <a:lnTo>
                  <a:pt x="5975449" y="1629668"/>
                </a:lnTo>
                <a:cubicBezTo>
                  <a:pt x="5970488" y="1629668"/>
                  <a:pt x="5968008" y="1628428"/>
                  <a:pt x="5968008" y="1625947"/>
                </a:cubicBezTo>
                <a:cubicBezTo>
                  <a:pt x="5968008" y="1623467"/>
                  <a:pt x="5965527" y="1622226"/>
                  <a:pt x="5960566" y="1622226"/>
                </a:cubicBezTo>
                <a:close/>
                <a:moveTo>
                  <a:pt x="5767090" y="1622226"/>
                </a:moveTo>
                <a:cubicBezTo>
                  <a:pt x="5772051" y="1627187"/>
                  <a:pt x="5774531" y="1629668"/>
                  <a:pt x="5774531" y="1629668"/>
                </a:cubicBezTo>
                <a:cubicBezTo>
                  <a:pt x="5779492" y="1629668"/>
                  <a:pt x="5779492" y="1627187"/>
                  <a:pt x="5774531" y="1622226"/>
                </a:cubicBezTo>
                <a:cubicBezTo>
                  <a:pt x="5769570" y="1622226"/>
                  <a:pt x="5767090" y="1622226"/>
                  <a:pt x="5767090" y="1622226"/>
                </a:cubicBezTo>
                <a:close/>
                <a:moveTo>
                  <a:pt x="706934" y="1622226"/>
                </a:moveTo>
                <a:cubicBezTo>
                  <a:pt x="711895" y="1622226"/>
                  <a:pt x="716856" y="1622226"/>
                  <a:pt x="721816" y="1622226"/>
                </a:cubicBezTo>
                <a:cubicBezTo>
                  <a:pt x="726777" y="1622226"/>
                  <a:pt x="729258" y="1624707"/>
                  <a:pt x="729258" y="1629668"/>
                </a:cubicBezTo>
                <a:lnTo>
                  <a:pt x="729258" y="1637109"/>
                </a:lnTo>
                <a:cubicBezTo>
                  <a:pt x="729258" y="1637109"/>
                  <a:pt x="726777" y="1634629"/>
                  <a:pt x="721816" y="1629668"/>
                </a:cubicBezTo>
                <a:cubicBezTo>
                  <a:pt x="716856" y="1629668"/>
                  <a:pt x="709414" y="1629668"/>
                  <a:pt x="699492" y="1629668"/>
                </a:cubicBezTo>
                <a:close/>
                <a:moveTo>
                  <a:pt x="825996" y="1614785"/>
                </a:moveTo>
                <a:cubicBezTo>
                  <a:pt x="825996" y="1619746"/>
                  <a:pt x="824756" y="1622226"/>
                  <a:pt x="822275" y="1622226"/>
                </a:cubicBezTo>
                <a:cubicBezTo>
                  <a:pt x="819795" y="1622226"/>
                  <a:pt x="818555" y="1620986"/>
                  <a:pt x="818555" y="1618506"/>
                </a:cubicBezTo>
                <a:cubicBezTo>
                  <a:pt x="818555" y="1616025"/>
                  <a:pt x="821035" y="1614785"/>
                  <a:pt x="825996" y="1614785"/>
                </a:cubicBezTo>
                <a:close/>
                <a:moveTo>
                  <a:pt x="602754" y="1614785"/>
                </a:moveTo>
                <a:cubicBezTo>
                  <a:pt x="612676" y="1614785"/>
                  <a:pt x="621358" y="1616025"/>
                  <a:pt x="628799" y="1618506"/>
                </a:cubicBezTo>
                <a:cubicBezTo>
                  <a:pt x="636240" y="1620986"/>
                  <a:pt x="643682" y="1623467"/>
                  <a:pt x="651123" y="1625947"/>
                </a:cubicBezTo>
                <a:cubicBezTo>
                  <a:pt x="658564" y="1628428"/>
                  <a:pt x="662285" y="1630908"/>
                  <a:pt x="662285" y="1633389"/>
                </a:cubicBezTo>
                <a:cubicBezTo>
                  <a:pt x="662285" y="1635869"/>
                  <a:pt x="661045" y="1637109"/>
                  <a:pt x="658564" y="1637109"/>
                </a:cubicBezTo>
                <a:cubicBezTo>
                  <a:pt x="656084" y="1637109"/>
                  <a:pt x="652363" y="1637109"/>
                  <a:pt x="647403" y="1637109"/>
                </a:cubicBezTo>
                <a:lnTo>
                  <a:pt x="632520" y="1637109"/>
                </a:lnTo>
                <a:lnTo>
                  <a:pt x="617637" y="1629668"/>
                </a:lnTo>
                <a:cubicBezTo>
                  <a:pt x="617637" y="1629668"/>
                  <a:pt x="616396" y="1628428"/>
                  <a:pt x="613916" y="1625947"/>
                </a:cubicBezTo>
                <a:cubicBezTo>
                  <a:pt x="611436" y="1623467"/>
                  <a:pt x="607715" y="1622226"/>
                  <a:pt x="602754" y="1622226"/>
                </a:cubicBezTo>
                <a:close/>
                <a:moveTo>
                  <a:pt x="937617" y="1613132"/>
                </a:moveTo>
                <a:lnTo>
                  <a:pt x="944129" y="1613855"/>
                </a:lnTo>
                <a:lnTo>
                  <a:pt x="945059" y="1614785"/>
                </a:lnTo>
                <a:cubicBezTo>
                  <a:pt x="940098" y="1614785"/>
                  <a:pt x="937617" y="1614785"/>
                  <a:pt x="937617" y="1614785"/>
                </a:cubicBezTo>
                <a:close/>
                <a:moveTo>
                  <a:pt x="5848945" y="1607344"/>
                </a:moveTo>
                <a:lnTo>
                  <a:pt x="5856386" y="1614785"/>
                </a:lnTo>
                <a:lnTo>
                  <a:pt x="5878711" y="1614785"/>
                </a:lnTo>
                <a:cubicBezTo>
                  <a:pt x="5878711" y="1614785"/>
                  <a:pt x="5876231" y="1613545"/>
                  <a:pt x="5871269" y="1611064"/>
                </a:cubicBezTo>
                <a:cubicBezTo>
                  <a:pt x="5866308" y="1608584"/>
                  <a:pt x="5863828" y="1607344"/>
                  <a:pt x="5863828" y="1607344"/>
                </a:cubicBezTo>
                <a:close/>
                <a:moveTo>
                  <a:pt x="863203" y="1607344"/>
                </a:moveTo>
                <a:cubicBezTo>
                  <a:pt x="863203" y="1612304"/>
                  <a:pt x="865684" y="1614785"/>
                  <a:pt x="870645" y="1614785"/>
                </a:cubicBezTo>
                <a:lnTo>
                  <a:pt x="878086" y="1607344"/>
                </a:lnTo>
                <a:cubicBezTo>
                  <a:pt x="873125" y="1607344"/>
                  <a:pt x="869404" y="1607344"/>
                  <a:pt x="866924" y="1607344"/>
                </a:cubicBezTo>
                <a:cubicBezTo>
                  <a:pt x="864444" y="1607344"/>
                  <a:pt x="863203" y="1607344"/>
                  <a:pt x="863203" y="1607344"/>
                </a:cubicBezTo>
                <a:close/>
                <a:moveTo>
                  <a:pt x="803672" y="1607344"/>
                </a:moveTo>
                <a:cubicBezTo>
                  <a:pt x="808633" y="1607344"/>
                  <a:pt x="811113" y="1607344"/>
                  <a:pt x="811113" y="1607344"/>
                </a:cubicBezTo>
                <a:cubicBezTo>
                  <a:pt x="811113" y="1607344"/>
                  <a:pt x="811113" y="1609824"/>
                  <a:pt x="811113" y="1614785"/>
                </a:cubicBezTo>
                <a:cubicBezTo>
                  <a:pt x="811113" y="1614785"/>
                  <a:pt x="808633" y="1614785"/>
                  <a:pt x="803672" y="1614785"/>
                </a:cubicBezTo>
                <a:close/>
                <a:moveTo>
                  <a:pt x="937617" y="1592461"/>
                </a:moveTo>
                <a:lnTo>
                  <a:pt x="945059" y="1599902"/>
                </a:lnTo>
                <a:cubicBezTo>
                  <a:pt x="954980" y="1599902"/>
                  <a:pt x="959942" y="1601142"/>
                  <a:pt x="959942" y="1603623"/>
                </a:cubicBezTo>
                <a:cubicBezTo>
                  <a:pt x="959942" y="1601142"/>
                  <a:pt x="962422" y="1599902"/>
                  <a:pt x="967383" y="1599902"/>
                </a:cubicBezTo>
                <a:close/>
                <a:moveTo>
                  <a:pt x="736699" y="1585019"/>
                </a:moveTo>
                <a:lnTo>
                  <a:pt x="788789" y="1599902"/>
                </a:lnTo>
                <a:cubicBezTo>
                  <a:pt x="783828" y="1604863"/>
                  <a:pt x="778867" y="1604863"/>
                  <a:pt x="773906" y="1599902"/>
                </a:cubicBezTo>
                <a:cubicBezTo>
                  <a:pt x="768945" y="1599902"/>
                  <a:pt x="765225" y="1598662"/>
                  <a:pt x="762744" y="1596182"/>
                </a:cubicBezTo>
                <a:cubicBezTo>
                  <a:pt x="760264" y="1593701"/>
                  <a:pt x="756543" y="1592461"/>
                  <a:pt x="751582" y="1592461"/>
                </a:cubicBezTo>
                <a:cubicBezTo>
                  <a:pt x="746621" y="1592461"/>
                  <a:pt x="741660" y="1589980"/>
                  <a:pt x="736699" y="1585019"/>
                </a:cubicBezTo>
                <a:close/>
                <a:moveTo>
                  <a:pt x="907852" y="1577578"/>
                </a:moveTo>
                <a:cubicBezTo>
                  <a:pt x="912813" y="1577578"/>
                  <a:pt x="916534" y="1578818"/>
                  <a:pt x="919014" y="1581299"/>
                </a:cubicBezTo>
                <a:cubicBezTo>
                  <a:pt x="921494" y="1583779"/>
                  <a:pt x="922735" y="1585019"/>
                  <a:pt x="922735" y="1585019"/>
                </a:cubicBezTo>
                <a:lnTo>
                  <a:pt x="922735" y="1577578"/>
                </a:lnTo>
                <a:close/>
                <a:moveTo>
                  <a:pt x="848321" y="1570137"/>
                </a:moveTo>
                <a:cubicBezTo>
                  <a:pt x="848321" y="1575097"/>
                  <a:pt x="848321" y="1577578"/>
                  <a:pt x="848321" y="1577578"/>
                </a:cubicBezTo>
                <a:lnTo>
                  <a:pt x="855762" y="1570137"/>
                </a:lnTo>
                <a:cubicBezTo>
                  <a:pt x="855762" y="1570137"/>
                  <a:pt x="853281" y="1570137"/>
                  <a:pt x="848321" y="1570137"/>
                </a:cubicBezTo>
                <a:close/>
                <a:moveTo>
                  <a:pt x="811113" y="1562695"/>
                </a:moveTo>
                <a:cubicBezTo>
                  <a:pt x="811113" y="1562695"/>
                  <a:pt x="811113" y="1565176"/>
                  <a:pt x="811113" y="1570137"/>
                </a:cubicBezTo>
                <a:lnTo>
                  <a:pt x="825996" y="1570137"/>
                </a:lnTo>
                <a:lnTo>
                  <a:pt x="818555" y="1562695"/>
                </a:lnTo>
                <a:lnTo>
                  <a:pt x="814834" y="1562695"/>
                </a:lnTo>
                <a:close/>
                <a:moveTo>
                  <a:pt x="825996" y="1547812"/>
                </a:moveTo>
                <a:cubicBezTo>
                  <a:pt x="821035" y="1547812"/>
                  <a:pt x="818555" y="1550293"/>
                  <a:pt x="818555" y="1555254"/>
                </a:cubicBezTo>
                <a:cubicBezTo>
                  <a:pt x="823516" y="1555254"/>
                  <a:pt x="825996" y="1555254"/>
                  <a:pt x="825996" y="1555254"/>
                </a:cubicBezTo>
                <a:close/>
                <a:moveTo>
                  <a:pt x="677168" y="1547812"/>
                </a:moveTo>
                <a:cubicBezTo>
                  <a:pt x="682129" y="1547812"/>
                  <a:pt x="687090" y="1550293"/>
                  <a:pt x="692051" y="1555254"/>
                </a:cubicBezTo>
                <a:cubicBezTo>
                  <a:pt x="697012" y="1560215"/>
                  <a:pt x="699492" y="1562695"/>
                  <a:pt x="699492" y="1562695"/>
                </a:cubicBezTo>
                <a:lnTo>
                  <a:pt x="706934" y="1570137"/>
                </a:lnTo>
                <a:lnTo>
                  <a:pt x="721816" y="1577578"/>
                </a:lnTo>
                <a:cubicBezTo>
                  <a:pt x="711895" y="1577578"/>
                  <a:pt x="706934" y="1576338"/>
                  <a:pt x="706934" y="1573857"/>
                </a:cubicBezTo>
                <a:cubicBezTo>
                  <a:pt x="706934" y="1571377"/>
                  <a:pt x="704453" y="1570137"/>
                  <a:pt x="699492" y="1570137"/>
                </a:cubicBezTo>
                <a:lnTo>
                  <a:pt x="662285" y="1555254"/>
                </a:lnTo>
                <a:cubicBezTo>
                  <a:pt x="667246" y="1550293"/>
                  <a:pt x="672207" y="1547812"/>
                  <a:pt x="677168" y="1547812"/>
                </a:cubicBezTo>
                <a:close/>
                <a:moveTo>
                  <a:pt x="394395" y="1547812"/>
                </a:moveTo>
                <a:lnTo>
                  <a:pt x="401836" y="1547812"/>
                </a:lnTo>
                <a:lnTo>
                  <a:pt x="401836" y="1555254"/>
                </a:lnTo>
                <a:cubicBezTo>
                  <a:pt x="401836" y="1555254"/>
                  <a:pt x="400596" y="1554014"/>
                  <a:pt x="398115" y="1551533"/>
                </a:cubicBezTo>
                <a:cubicBezTo>
                  <a:pt x="395635" y="1549052"/>
                  <a:pt x="394395" y="1547812"/>
                  <a:pt x="394395" y="1547812"/>
                </a:cubicBezTo>
                <a:close/>
                <a:moveTo>
                  <a:pt x="775767" y="1544092"/>
                </a:moveTo>
                <a:cubicBezTo>
                  <a:pt x="774527" y="1544092"/>
                  <a:pt x="773906" y="1545332"/>
                  <a:pt x="773906" y="1547812"/>
                </a:cubicBezTo>
                <a:lnTo>
                  <a:pt x="781348" y="1547812"/>
                </a:lnTo>
                <a:cubicBezTo>
                  <a:pt x="778867" y="1545332"/>
                  <a:pt x="777007" y="1544092"/>
                  <a:pt x="775767" y="1544092"/>
                </a:cubicBezTo>
                <a:close/>
                <a:moveTo>
                  <a:pt x="684610" y="1532930"/>
                </a:moveTo>
                <a:cubicBezTo>
                  <a:pt x="689570" y="1532930"/>
                  <a:pt x="694531" y="1535410"/>
                  <a:pt x="699492" y="1540371"/>
                </a:cubicBezTo>
                <a:cubicBezTo>
                  <a:pt x="684610" y="1540371"/>
                  <a:pt x="677168" y="1539131"/>
                  <a:pt x="677168" y="1536650"/>
                </a:cubicBezTo>
                <a:cubicBezTo>
                  <a:pt x="677168" y="1534170"/>
                  <a:pt x="679648" y="1532930"/>
                  <a:pt x="684610" y="1532930"/>
                </a:cubicBezTo>
                <a:close/>
                <a:moveTo>
                  <a:pt x="632520" y="1532930"/>
                </a:moveTo>
                <a:lnTo>
                  <a:pt x="647403" y="1532930"/>
                </a:lnTo>
                <a:cubicBezTo>
                  <a:pt x="652363" y="1537890"/>
                  <a:pt x="656084" y="1541611"/>
                  <a:pt x="658564" y="1544092"/>
                </a:cubicBezTo>
                <a:cubicBezTo>
                  <a:pt x="661045" y="1546572"/>
                  <a:pt x="662285" y="1547812"/>
                  <a:pt x="662285" y="1547812"/>
                </a:cubicBezTo>
                <a:lnTo>
                  <a:pt x="647403" y="1547812"/>
                </a:lnTo>
                <a:cubicBezTo>
                  <a:pt x="647403" y="1542852"/>
                  <a:pt x="644922" y="1540371"/>
                  <a:pt x="639961" y="1540371"/>
                </a:cubicBezTo>
                <a:lnTo>
                  <a:pt x="632520" y="1540371"/>
                </a:lnTo>
                <a:cubicBezTo>
                  <a:pt x="637481" y="1540371"/>
                  <a:pt x="637481" y="1537890"/>
                  <a:pt x="632520" y="1532930"/>
                </a:cubicBezTo>
                <a:close/>
                <a:moveTo>
                  <a:pt x="654844" y="1525488"/>
                </a:moveTo>
                <a:cubicBezTo>
                  <a:pt x="659805" y="1530449"/>
                  <a:pt x="659805" y="1532930"/>
                  <a:pt x="654844" y="1532930"/>
                </a:cubicBezTo>
                <a:cubicBezTo>
                  <a:pt x="649883" y="1532930"/>
                  <a:pt x="647403" y="1531690"/>
                  <a:pt x="647403" y="1529209"/>
                </a:cubicBezTo>
                <a:cubicBezTo>
                  <a:pt x="647403" y="1526728"/>
                  <a:pt x="649883" y="1525488"/>
                  <a:pt x="654844" y="1525488"/>
                </a:cubicBezTo>
                <a:close/>
                <a:moveTo>
                  <a:pt x="5670351" y="1510605"/>
                </a:moveTo>
                <a:lnTo>
                  <a:pt x="5670351" y="1518047"/>
                </a:lnTo>
                <a:lnTo>
                  <a:pt x="5662910" y="1518047"/>
                </a:lnTo>
                <a:close/>
                <a:moveTo>
                  <a:pt x="729258" y="1510605"/>
                </a:moveTo>
                <a:lnTo>
                  <a:pt x="729258" y="1518047"/>
                </a:lnTo>
                <a:cubicBezTo>
                  <a:pt x="734219" y="1523008"/>
                  <a:pt x="737940" y="1525488"/>
                  <a:pt x="740420" y="1525488"/>
                </a:cubicBezTo>
                <a:cubicBezTo>
                  <a:pt x="742900" y="1525488"/>
                  <a:pt x="744141" y="1523008"/>
                  <a:pt x="744141" y="1518047"/>
                </a:cubicBezTo>
                <a:lnTo>
                  <a:pt x="736699" y="1510605"/>
                </a:lnTo>
                <a:cubicBezTo>
                  <a:pt x="731738" y="1510605"/>
                  <a:pt x="729258" y="1510605"/>
                  <a:pt x="729258" y="1510605"/>
                </a:cubicBezTo>
                <a:close/>
                <a:moveTo>
                  <a:pt x="768325" y="1506885"/>
                </a:moveTo>
                <a:cubicBezTo>
                  <a:pt x="767085" y="1506885"/>
                  <a:pt x="766465" y="1508125"/>
                  <a:pt x="766465" y="1510605"/>
                </a:cubicBezTo>
                <a:lnTo>
                  <a:pt x="773906" y="1510605"/>
                </a:lnTo>
                <a:cubicBezTo>
                  <a:pt x="771426" y="1508125"/>
                  <a:pt x="769566" y="1506885"/>
                  <a:pt x="768325" y="1506885"/>
                </a:cubicBezTo>
                <a:close/>
                <a:moveTo>
                  <a:pt x="744141" y="1503164"/>
                </a:moveTo>
                <a:lnTo>
                  <a:pt x="751582" y="1510605"/>
                </a:lnTo>
                <a:cubicBezTo>
                  <a:pt x="751582" y="1510605"/>
                  <a:pt x="751582" y="1508125"/>
                  <a:pt x="751582" y="1503164"/>
                </a:cubicBezTo>
                <a:close/>
                <a:moveTo>
                  <a:pt x="684610" y="1480840"/>
                </a:moveTo>
                <a:cubicBezTo>
                  <a:pt x="689570" y="1485801"/>
                  <a:pt x="692051" y="1488281"/>
                  <a:pt x="692051" y="1488281"/>
                </a:cubicBezTo>
                <a:cubicBezTo>
                  <a:pt x="692051" y="1488281"/>
                  <a:pt x="690811" y="1488281"/>
                  <a:pt x="688330" y="1488281"/>
                </a:cubicBezTo>
                <a:cubicBezTo>
                  <a:pt x="685850" y="1488281"/>
                  <a:pt x="683369" y="1488281"/>
                  <a:pt x="680889" y="1488281"/>
                </a:cubicBezTo>
                <a:cubicBezTo>
                  <a:pt x="678408" y="1488281"/>
                  <a:pt x="677168" y="1487041"/>
                  <a:pt x="677168" y="1484560"/>
                </a:cubicBezTo>
                <a:cubicBezTo>
                  <a:pt x="677168" y="1482080"/>
                  <a:pt x="679648" y="1480840"/>
                  <a:pt x="684610" y="1480840"/>
                </a:cubicBezTo>
                <a:close/>
                <a:moveTo>
                  <a:pt x="587871" y="1473398"/>
                </a:moveTo>
                <a:cubicBezTo>
                  <a:pt x="587871" y="1473398"/>
                  <a:pt x="592832" y="1473398"/>
                  <a:pt x="602754" y="1473398"/>
                </a:cubicBezTo>
                <a:lnTo>
                  <a:pt x="602754" y="1480840"/>
                </a:lnTo>
                <a:cubicBezTo>
                  <a:pt x="592832" y="1480840"/>
                  <a:pt x="587871" y="1478359"/>
                  <a:pt x="587871" y="1473398"/>
                </a:cubicBezTo>
                <a:close/>
                <a:moveTo>
                  <a:pt x="846460" y="1454795"/>
                </a:moveTo>
                <a:cubicBezTo>
                  <a:pt x="845220" y="1454795"/>
                  <a:pt x="843360" y="1456035"/>
                  <a:pt x="840879" y="1458516"/>
                </a:cubicBezTo>
                <a:cubicBezTo>
                  <a:pt x="840879" y="1458516"/>
                  <a:pt x="840879" y="1459756"/>
                  <a:pt x="840879" y="1462236"/>
                </a:cubicBezTo>
                <a:cubicBezTo>
                  <a:pt x="840879" y="1464717"/>
                  <a:pt x="838399" y="1465957"/>
                  <a:pt x="833437" y="1465957"/>
                </a:cubicBezTo>
                <a:cubicBezTo>
                  <a:pt x="823516" y="1465957"/>
                  <a:pt x="825996" y="1468438"/>
                  <a:pt x="840879" y="1473398"/>
                </a:cubicBezTo>
                <a:cubicBezTo>
                  <a:pt x="845840" y="1473398"/>
                  <a:pt x="855762" y="1475879"/>
                  <a:pt x="870645" y="1480840"/>
                </a:cubicBezTo>
                <a:lnTo>
                  <a:pt x="900410" y="1480840"/>
                </a:lnTo>
                <a:cubicBezTo>
                  <a:pt x="895449" y="1475879"/>
                  <a:pt x="880566" y="1470918"/>
                  <a:pt x="855762" y="1465957"/>
                </a:cubicBezTo>
                <a:cubicBezTo>
                  <a:pt x="850801" y="1465957"/>
                  <a:pt x="847080" y="1465957"/>
                  <a:pt x="844600" y="1465957"/>
                </a:cubicBezTo>
                <a:cubicBezTo>
                  <a:pt x="842119" y="1465957"/>
                  <a:pt x="843359" y="1463476"/>
                  <a:pt x="848321" y="1458516"/>
                </a:cubicBezTo>
                <a:cubicBezTo>
                  <a:pt x="848321" y="1456035"/>
                  <a:pt x="847700" y="1454795"/>
                  <a:pt x="846460" y="1454795"/>
                </a:cubicBezTo>
                <a:close/>
                <a:moveTo>
                  <a:pt x="5461992" y="1443633"/>
                </a:moveTo>
                <a:cubicBezTo>
                  <a:pt x="5461992" y="1443633"/>
                  <a:pt x="5463233" y="1444873"/>
                  <a:pt x="5465713" y="1447353"/>
                </a:cubicBezTo>
                <a:cubicBezTo>
                  <a:pt x="5468193" y="1449834"/>
                  <a:pt x="5469433" y="1451074"/>
                  <a:pt x="5469433" y="1451074"/>
                </a:cubicBezTo>
                <a:lnTo>
                  <a:pt x="5469433" y="1443633"/>
                </a:lnTo>
                <a:close/>
                <a:moveTo>
                  <a:pt x="409277" y="1443633"/>
                </a:moveTo>
                <a:lnTo>
                  <a:pt x="416719" y="1443633"/>
                </a:lnTo>
                <a:lnTo>
                  <a:pt x="416719" y="1451074"/>
                </a:lnTo>
                <a:close/>
                <a:moveTo>
                  <a:pt x="766465" y="1436191"/>
                </a:moveTo>
                <a:lnTo>
                  <a:pt x="781348" y="1443633"/>
                </a:lnTo>
                <a:cubicBezTo>
                  <a:pt x="781348" y="1438672"/>
                  <a:pt x="780108" y="1436191"/>
                  <a:pt x="777627" y="1436191"/>
                </a:cubicBezTo>
                <a:cubicBezTo>
                  <a:pt x="775147" y="1436191"/>
                  <a:pt x="771426" y="1436191"/>
                  <a:pt x="766465" y="1436191"/>
                </a:cubicBezTo>
                <a:close/>
                <a:moveTo>
                  <a:pt x="424160" y="1428750"/>
                </a:moveTo>
                <a:lnTo>
                  <a:pt x="431602" y="1436191"/>
                </a:lnTo>
                <a:lnTo>
                  <a:pt x="424160" y="1436191"/>
                </a:lnTo>
                <a:cubicBezTo>
                  <a:pt x="419199" y="1431231"/>
                  <a:pt x="419199" y="1428750"/>
                  <a:pt x="424160" y="1428750"/>
                </a:cubicBezTo>
                <a:close/>
                <a:moveTo>
                  <a:pt x="714375" y="1421309"/>
                </a:moveTo>
                <a:cubicBezTo>
                  <a:pt x="704453" y="1421309"/>
                  <a:pt x="699492" y="1422549"/>
                  <a:pt x="699492" y="1425029"/>
                </a:cubicBezTo>
                <a:cubicBezTo>
                  <a:pt x="699492" y="1427510"/>
                  <a:pt x="701973" y="1431231"/>
                  <a:pt x="706934" y="1436191"/>
                </a:cubicBezTo>
                <a:cubicBezTo>
                  <a:pt x="711895" y="1431231"/>
                  <a:pt x="719336" y="1428750"/>
                  <a:pt x="729258" y="1428750"/>
                </a:cubicBezTo>
                <a:cubicBezTo>
                  <a:pt x="729258" y="1428750"/>
                  <a:pt x="729258" y="1427510"/>
                  <a:pt x="729258" y="1425029"/>
                </a:cubicBezTo>
                <a:cubicBezTo>
                  <a:pt x="729258" y="1422549"/>
                  <a:pt x="724297" y="1421309"/>
                  <a:pt x="714375" y="1421309"/>
                </a:cubicBezTo>
                <a:close/>
                <a:moveTo>
                  <a:pt x="617637" y="1413867"/>
                </a:moveTo>
                <a:lnTo>
                  <a:pt x="639961" y="1421309"/>
                </a:lnTo>
                <a:cubicBezTo>
                  <a:pt x="654844" y="1426269"/>
                  <a:pt x="662285" y="1428750"/>
                  <a:pt x="662285" y="1428750"/>
                </a:cubicBezTo>
                <a:cubicBezTo>
                  <a:pt x="662285" y="1418828"/>
                  <a:pt x="649883" y="1413867"/>
                  <a:pt x="625078" y="1413867"/>
                </a:cubicBezTo>
                <a:close/>
                <a:moveTo>
                  <a:pt x="602754" y="1406426"/>
                </a:moveTo>
                <a:lnTo>
                  <a:pt x="610195" y="1413867"/>
                </a:lnTo>
                <a:lnTo>
                  <a:pt x="610195" y="1406426"/>
                </a:lnTo>
                <a:cubicBezTo>
                  <a:pt x="610195" y="1406426"/>
                  <a:pt x="607715" y="1406426"/>
                  <a:pt x="602754" y="1406426"/>
                </a:cubicBezTo>
                <a:close/>
                <a:moveTo>
                  <a:pt x="729258" y="1391543"/>
                </a:moveTo>
                <a:lnTo>
                  <a:pt x="729258" y="1398984"/>
                </a:lnTo>
                <a:cubicBezTo>
                  <a:pt x="734219" y="1398984"/>
                  <a:pt x="739180" y="1398984"/>
                  <a:pt x="744141" y="1398984"/>
                </a:cubicBezTo>
                <a:lnTo>
                  <a:pt x="736699" y="1391543"/>
                </a:lnTo>
                <a:cubicBezTo>
                  <a:pt x="731738" y="1391543"/>
                  <a:pt x="729258" y="1391543"/>
                  <a:pt x="729258" y="1391543"/>
                </a:cubicBezTo>
                <a:close/>
                <a:moveTo>
                  <a:pt x="5409902" y="1384101"/>
                </a:moveTo>
                <a:lnTo>
                  <a:pt x="5424785" y="1398984"/>
                </a:lnTo>
                <a:cubicBezTo>
                  <a:pt x="5419824" y="1403945"/>
                  <a:pt x="5414863" y="1401465"/>
                  <a:pt x="5409902" y="1391543"/>
                </a:cubicBezTo>
                <a:cubicBezTo>
                  <a:pt x="5409902" y="1391543"/>
                  <a:pt x="5409902" y="1389062"/>
                  <a:pt x="5409902" y="1384101"/>
                </a:cubicBezTo>
                <a:close/>
                <a:moveTo>
                  <a:pt x="5342929" y="1384101"/>
                </a:moveTo>
                <a:cubicBezTo>
                  <a:pt x="5342929" y="1384101"/>
                  <a:pt x="5345410" y="1384101"/>
                  <a:pt x="5350371" y="1384101"/>
                </a:cubicBezTo>
                <a:cubicBezTo>
                  <a:pt x="5355332" y="1384101"/>
                  <a:pt x="5357812" y="1385342"/>
                  <a:pt x="5357812" y="1387822"/>
                </a:cubicBezTo>
                <a:cubicBezTo>
                  <a:pt x="5357812" y="1390303"/>
                  <a:pt x="5352851" y="1391543"/>
                  <a:pt x="5342929" y="1391543"/>
                </a:cubicBezTo>
                <a:cubicBezTo>
                  <a:pt x="5337968" y="1391543"/>
                  <a:pt x="5335488" y="1390303"/>
                  <a:pt x="5335488" y="1387822"/>
                </a:cubicBezTo>
                <a:cubicBezTo>
                  <a:pt x="5335488" y="1385342"/>
                  <a:pt x="5337968" y="1384101"/>
                  <a:pt x="5342929" y="1384101"/>
                </a:cubicBezTo>
                <a:close/>
                <a:moveTo>
                  <a:pt x="5350371" y="1361777"/>
                </a:moveTo>
                <a:lnTo>
                  <a:pt x="5395019" y="1376660"/>
                </a:lnTo>
                <a:lnTo>
                  <a:pt x="5372695" y="1376660"/>
                </a:lnTo>
                <a:cubicBezTo>
                  <a:pt x="5357812" y="1371699"/>
                  <a:pt x="5350371" y="1366738"/>
                  <a:pt x="5350371" y="1361777"/>
                </a:cubicBezTo>
                <a:close/>
                <a:moveTo>
                  <a:pt x="5298281" y="1346894"/>
                </a:moveTo>
                <a:lnTo>
                  <a:pt x="5305722" y="1346894"/>
                </a:lnTo>
                <a:cubicBezTo>
                  <a:pt x="5305722" y="1346894"/>
                  <a:pt x="5305722" y="1349375"/>
                  <a:pt x="5305722" y="1354336"/>
                </a:cubicBezTo>
                <a:cubicBezTo>
                  <a:pt x="5300761" y="1354336"/>
                  <a:pt x="5298281" y="1351855"/>
                  <a:pt x="5298281" y="1346894"/>
                </a:cubicBezTo>
                <a:close/>
                <a:moveTo>
                  <a:pt x="439973" y="1342244"/>
                </a:moveTo>
                <a:cubicBezTo>
                  <a:pt x="443074" y="1341624"/>
                  <a:pt x="446485" y="1341934"/>
                  <a:pt x="450205" y="1343174"/>
                </a:cubicBezTo>
                <a:cubicBezTo>
                  <a:pt x="457647" y="1345654"/>
                  <a:pt x="462607" y="1348134"/>
                  <a:pt x="465088" y="1350615"/>
                </a:cubicBezTo>
                <a:cubicBezTo>
                  <a:pt x="467569" y="1353096"/>
                  <a:pt x="471289" y="1354336"/>
                  <a:pt x="476250" y="1354336"/>
                </a:cubicBezTo>
                <a:cubicBezTo>
                  <a:pt x="471289" y="1359297"/>
                  <a:pt x="463848" y="1359297"/>
                  <a:pt x="453926" y="1354336"/>
                </a:cubicBezTo>
                <a:lnTo>
                  <a:pt x="439043" y="1346894"/>
                </a:lnTo>
                <a:lnTo>
                  <a:pt x="431602" y="1346894"/>
                </a:lnTo>
                <a:cubicBezTo>
                  <a:pt x="434082" y="1344414"/>
                  <a:pt x="436873" y="1342864"/>
                  <a:pt x="439973" y="1342244"/>
                </a:cubicBezTo>
                <a:close/>
                <a:moveTo>
                  <a:pt x="5231308" y="1317129"/>
                </a:moveTo>
                <a:lnTo>
                  <a:pt x="5261074" y="1332012"/>
                </a:lnTo>
                <a:cubicBezTo>
                  <a:pt x="5256113" y="1332012"/>
                  <a:pt x="5246191" y="1332012"/>
                  <a:pt x="5231308" y="1332012"/>
                </a:cubicBezTo>
                <a:cubicBezTo>
                  <a:pt x="5226347" y="1327051"/>
                  <a:pt x="5226347" y="1322090"/>
                  <a:pt x="5231308" y="1317129"/>
                </a:cubicBezTo>
                <a:close/>
                <a:moveTo>
                  <a:pt x="5216426" y="1317129"/>
                </a:moveTo>
                <a:cubicBezTo>
                  <a:pt x="5221387" y="1317129"/>
                  <a:pt x="5223867" y="1319609"/>
                  <a:pt x="5223867" y="1324570"/>
                </a:cubicBezTo>
                <a:lnTo>
                  <a:pt x="5216426" y="1324570"/>
                </a:lnTo>
                <a:cubicBezTo>
                  <a:pt x="5216426" y="1324570"/>
                  <a:pt x="5216426" y="1322090"/>
                  <a:pt x="5216426" y="1317129"/>
                </a:cubicBezTo>
                <a:close/>
                <a:moveTo>
                  <a:pt x="558106" y="1317129"/>
                </a:moveTo>
                <a:cubicBezTo>
                  <a:pt x="563066" y="1317129"/>
                  <a:pt x="565547" y="1319609"/>
                  <a:pt x="565547" y="1324570"/>
                </a:cubicBezTo>
                <a:cubicBezTo>
                  <a:pt x="565547" y="1329531"/>
                  <a:pt x="563066" y="1332012"/>
                  <a:pt x="558106" y="1332012"/>
                </a:cubicBezTo>
                <a:close/>
                <a:moveTo>
                  <a:pt x="498574" y="1317129"/>
                </a:moveTo>
                <a:cubicBezTo>
                  <a:pt x="503535" y="1317129"/>
                  <a:pt x="506016" y="1317129"/>
                  <a:pt x="506016" y="1317129"/>
                </a:cubicBezTo>
                <a:cubicBezTo>
                  <a:pt x="506016" y="1317129"/>
                  <a:pt x="506016" y="1318369"/>
                  <a:pt x="506016" y="1320850"/>
                </a:cubicBezTo>
                <a:cubicBezTo>
                  <a:pt x="506016" y="1323330"/>
                  <a:pt x="506016" y="1324570"/>
                  <a:pt x="506016" y="1324570"/>
                </a:cubicBezTo>
                <a:cubicBezTo>
                  <a:pt x="506016" y="1324570"/>
                  <a:pt x="503535" y="1322090"/>
                  <a:pt x="498574" y="1317129"/>
                </a:cubicBezTo>
                <a:close/>
                <a:moveTo>
                  <a:pt x="528340" y="1309687"/>
                </a:moveTo>
                <a:lnTo>
                  <a:pt x="535781" y="1309687"/>
                </a:lnTo>
                <a:cubicBezTo>
                  <a:pt x="535781" y="1309687"/>
                  <a:pt x="537022" y="1310927"/>
                  <a:pt x="539502" y="1313408"/>
                </a:cubicBezTo>
                <a:cubicBezTo>
                  <a:pt x="541983" y="1315889"/>
                  <a:pt x="543223" y="1317129"/>
                  <a:pt x="543223" y="1317129"/>
                </a:cubicBezTo>
                <a:cubicBezTo>
                  <a:pt x="543223" y="1317129"/>
                  <a:pt x="540742" y="1318369"/>
                  <a:pt x="535781" y="1320850"/>
                </a:cubicBezTo>
                <a:cubicBezTo>
                  <a:pt x="530821" y="1323330"/>
                  <a:pt x="525859" y="1324570"/>
                  <a:pt x="520899" y="1324570"/>
                </a:cubicBezTo>
                <a:cubicBezTo>
                  <a:pt x="530821" y="1319609"/>
                  <a:pt x="533301" y="1314648"/>
                  <a:pt x="528340" y="1309687"/>
                </a:cubicBezTo>
                <a:close/>
                <a:moveTo>
                  <a:pt x="5045273" y="1257598"/>
                </a:moveTo>
                <a:lnTo>
                  <a:pt x="5052715" y="1257598"/>
                </a:lnTo>
                <a:lnTo>
                  <a:pt x="5060156" y="1265039"/>
                </a:lnTo>
                <a:lnTo>
                  <a:pt x="5052715" y="1265039"/>
                </a:lnTo>
                <a:cubicBezTo>
                  <a:pt x="5052715" y="1265039"/>
                  <a:pt x="5050234" y="1262558"/>
                  <a:pt x="5045273" y="1257598"/>
                </a:cubicBezTo>
                <a:close/>
                <a:moveTo>
                  <a:pt x="558106" y="1257598"/>
                </a:moveTo>
                <a:cubicBezTo>
                  <a:pt x="563066" y="1257598"/>
                  <a:pt x="566787" y="1257598"/>
                  <a:pt x="569268" y="1257598"/>
                </a:cubicBezTo>
                <a:cubicBezTo>
                  <a:pt x="571748" y="1257598"/>
                  <a:pt x="572988" y="1260078"/>
                  <a:pt x="572988" y="1265039"/>
                </a:cubicBezTo>
                <a:lnTo>
                  <a:pt x="565547" y="1265039"/>
                </a:lnTo>
                <a:close/>
                <a:moveTo>
                  <a:pt x="4948535" y="1183184"/>
                </a:moveTo>
                <a:cubicBezTo>
                  <a:pt x="4953496" y="1183184"/>
                  <a:pt x="4955976" y="1183184"/>
                  <a:pt x="4955976" y="1183184"/>
                </a:cubicBezTo>
                <a:lnTo>
                  <a:pt x="4941093" y="1190625"/>
                </a:lnTo>
                <a:close/>
                <a:moveTo>
                  <a:pt x="4881562" y="1168301"/>
                </a:moveTo>
                <a:lnTo>
                  <a:pt x="4889004" y="1168301"/>
                </a:lnTo>
                <a:cubicBezTo>
                  <a:pt x="4893965" y="1168301"/>
                  <a:pt x="4898925" y="1168301"/>
                  <a:pt x="4903886" y="1168301"/>
                </a:cubicBezTo>
                <a:cubicBezTo>
                  <a:pt x="4908848" y="1168301"/>
                  <a:pt x="4911328" y="1169541"/>
                  <a:pt x="4911328" y="1172021"/>
                </a:cubicBezTo>
                <a:cubicBezTo>
                  <a:pt x="4911328" y="1174502"/>
                  <a:pt x="4911328" y="1175742"/>
                  <a:pt x="4911328" y="1175742"/>
                </a:cubicBezTo>
                <a:cubicBezTo>
                  <a:pt x="4911328" y="1180703"/>
                  <a:pt x="4910087" y="1183184"/>
                  <a:pt x="4907607" y="1183184"/>
                </a:cubicBezTo>
                <a:cubicBezTo>
                  <a:pt x="4905127" y="1183184"/>
                  <a:pt x="4901406" y="1180703"/>
                  <a:pt x="4896445" y="1175742"/>
                </a:cubicBezTo>
                <a:lnTo>
                  <a:pt x="4889004" y="1175742"/>
                </a:lnTo>
                <a:cubicBezTo>
                  <a:pt x="4884042" y="1175742"/>
                  <a:pt x="4881562" y="1173262"/>
                  <a:pt x="4881562" y="1168301"/>
                </a:cubicBezTo>
                <a:close/>
                <a:moveTo>
                  <a:pt x="446484" y="1153418"/>
                </a:moveTo>
                <a:lnTo>
                  <a:pt x="453926" y="1153418"/>
                </a:lnTo>
                <a:lnTo>
                  <a:pt x="461367" y="1160859"/>
                </a:lnTo>
                <a:cubicBezTo>
                  <a:pt x="456406" y="1160859"/>
                  <a:pt x="452686" y="1159619"/>
                  <a:pt x="450205" y="1157139"/>
                </a:cubicBezTo>
                <a:cubicBezTo>
                  <a:pt x="447725" y="1154659"/>
                  <a:pt x="446484" y="1153418"/>
                  <a:pt x="446484" y="1153418"/>
                </a:cubicBezTo>
                <a:close/>
                <a:moveTo>
                  <a:pt x="565547" y="1131094"/>
                </a:moveTo>
                <a:lnTo>
                  <a:pt x="558106" y="1138535"/>
                </a:lnTo>
                <a:lnTo>
                  <a:pt x="565547" y="1138535"/>
                </a:lnTo>
                <a:cubicBezTo>
                  <a:pt x="565547" y="1138535"/>
                  <a:pt x="565547" y="1136055"/>
                  <a:pt x="565547" y="1131094"/>
                </a:cubicBezTo>
                <a:close/>
                <a:moveTo>
                  <a:pt x="379512" y="1123652"/>
                </a:moveTo>
                <a:cubicBezTo>
                  <a:pt x="379512" y="1123652"/>
                  <a:pt x="380752" y="1123652"/>
                  <a:pt x="383232" y="1123652"/>
                </a:cubicBezTo>
                <a:cubicBezTo>
                  <a:pt x="385713" y="1123652"/>
                  <a:pt x="386953" y="1123652"/>
                  <a:pt x="386953" y="1123652"/>
                </a:cubicBezTo>
                <a:cubicBezTo>
                  <a:pt x="386953" y="1128614"/>
                  <a:pt x="386953" y="1131094"/>
                  <a:pt x="386953" y="1131094"/>
                </a:cubicBezTo>
                <a:cubicBezTo>
                  <a:pt x="381992" y="1131094"/>
                  <a:pt x="379512" y="1131094"/>
                  <a:pt x="379512" y="1131094"/>
                </a:cubicBezTo>
                <a:cubicBezTo>
                  <a:pt x="379512" y="1131094"/>
                  <a:pt x="379512" y="1128614"/>
                  <a:pt x="379512" y="1123652"/>
                </a:cubicBezTo>
                <a:close/>
                <a:moveTo>
                  <a:pt x="372070" y="1116211"/>
                </a:moveTo>
                <a:cubicBezTo>
                  <a:pt x="372070" y="1116211"/>
                  <a:pt x="372070" y="1118692"/>
                  <a:pt x="372070" y="1123652"/>
                </a:cubicBezTo>
                <a:lnTo>
                  <a:pt x="364629" y="1123652"/>
                </a:lnTo>
                <a:cubicBezTo>
                  <a:pt x="369590" y="1118692"/>
                  <a:pt x="372070" y="1116211"/>
                  <a:pt x="372070" y="1116211"/>
                </a:cubicBezTo>
                <a:close/>
                <a:moveTo>
                  <a:pt x="4756919" y="1111560"/>
                </a:moveTo>
                <a:cubicBezTo>
                  <a:pt x="4758159" y="1112180"/>
                  <a:pt x="4760019" y="1113731"/>
                  <a:pt x="4762500" y="1116211"/>
                </a:cubicBezTo>
                <a:cubicBezTo>
                  <a:pt x="4762500" y="1116211"/>
                  <a:pt x="4761259" y="1116211"/>
                  <a:pt x="4758779" y="1116211"/>
                </a:cubicBezTo>
                <a:cubicBezTo>
                  <a:pt x="4756299" y="1116211"/>
                  <a:pt x="4755058" y="1114971"/>
                  <a:pt x="4755058" y="1112490"/>
                </a:cubicBezTo>
                <a:cubicBezTo>
                  <a:pt x="4755058" y="1111250"/>
                  <a:pt x="4755678" y="1110940"/>
                  <a:pt x="4756919" y="1111560"/>
                </a:cubicBezTo>
                <a:close/>
                <a:moveTo>
                  <a:pt x="379512" y="1101328"/>
                </a:moveTo>
                <a:cubicBezTo>
                  <a:pt x="384473" y="1101328"/>
                  <a:pt x="394395" y="1106289"/>
                  <a:pt x="409277" y="1116211"/>
                </a:cubicBezTo>
                <a:cubicBezTo>
                  <a:pt x="424160" y="1126133"/>
                  <a:pt x="430361" y="1133574"/>
                  <a:pt x="427881" y="1138535"/>
                </a:cubicBezTo>
                <a:cubicBezTo>
                  <a:pt x="425401" y="1143496"/>
                  <a:pt x="419199" y="1143496"/>
                  <a:pt x="409277" y="1138535"/>
                </a:cubicBezTo>
                <a:cubicBezTo>
                  <a:pt x="404316" y="1133574"/>
                  <a:pt x="401836" y="1131094"/>
                  <a:pt x="401836" y="1131094"/>
                </a:cubicBezTo>
                <a:cubicBezTo>
                  <a:pt x="401836" y="1126133"/>
                  <a:pt x="400596" y="1122412"/>
                  <a:pt x="398115" y="1119932"/>
                </a:cubicBezTo>
                <a:cubicBezTo>
                  <a:pt x="395635" y="1117451"/>
                  <a:pt x="391914" y="1116211"/>
                  <a:pt x="386953" y="1116211"/>
                </a:cubicBezTo>
                <a:close/>
                <a:moveTo>
                  <a:pt x="416719" y="1079004"/>
                </a:moveTo>
                <a:lnTo>
                  <a:pt x="424160" y="1079004"/>
                </a:lnTo>
                <a:cubicBezTo>
                  <a:pt x="419199" y="1079004"/>
                  <a:pt x="416719" y="1083965"/>
                  <a:pt x="416719" y="1093887"/>
                </a:cubicBezTo>
                <a:cubicBezTo>
                  <a:pt x="416719" y="1093887"/>
                  <a:pt x="414238" y="1093887"/>
                  <a:pt x="409277" y="1093887"/>
                </a:cubicBezTo>
                <a:close/>
                <a:moveTo>
                  <a:pt x="4554140" y="1064121"/>
                </a:moveTo>
                <a:lnTo>
                  <a:pt x="4569023" y="1071562"/>
                </a:lnTo>
                <a:lnTo>
                  <a:pt x="4591347" y="1071562"/>
                </a:lnTo>
                <a:cubicBezTo>
                  <a:pt x="4606230" y="1066602"/>
                  <a:pt x="4640957" y="1076524"/>
                  <a:pt x="4695527" y="1101328"/>
                </a:cubicBezTo>
                <a:lnTo>
                  <a:pt x="4692737" y="1101328"/>
                </a:lnTo>
                <a:cubicBezTo>
                  <a:pt x="4689636" y="1101328"/>
                  <a:pt x="4685605" y="1101328"/>
                  <a:pt x="4680644" y="1101328"/>
                </a:cubicBezTo>
                <a:cubicBezTo>
                  <a:pt x="4665761" y="1101328"/>
                  <a:pt x="4655840" y="1101328"/>
                  <a:pt x="4650879" y="1101328"/>
                </a:cubicBezTo>
                <a:cubicBezTo>
                  <a:pt x="4650879" y="1101328"/>
                  <a:pt x="4649638" y="1100088"/>
                  <a:pt x="4647158" y="1097607"/>
                </a:cubicBezTo>
                <a:cubicBezTo>
                  <a:pt x="4644678" y="1095127"/>
                  <a:pt x="4640957" y="1093887"/>
                  <a:pt x="4635996" y="1093887"/>
                </a:cubicBezTo>
                <a:cubicBezTo>
                  <a:pt x="4626074" y="1093887"/>
                  <a:pt x="4613672" y="1091407"/>
                  <a:pt x="4598789" y="1086445"/>
                </a:cubicBezTo>
                <a:cubicBezTo>
                  <a:pt x="4588867" y="1086445"/>
                  <a:pt x="4581426" y="1085205"/>
                  <a:pt x="4576465" y="1082725"/>
                </a:cubicBezTo>
                <a:cubicBezTo>
                  <a:pt x="4571503" y="1080244"/>
                  <a:pt x="4569023" y="1079004"/>
                  <a:pt x="4569023" y="1079004"/>
                </a:cubicBezTo>
                <a:close/>
                <a:moveTo>
                  <a:pt x="4420195" y="1056680"/>
                </a:moveTo>
                <a:cubicBezTo>
                  <a:pt x="4425156" y="1061641"/>
                  <a:pt x="4430117" y="1064121"/>
                  <a:pt x="4435078" y="1064121"/>
                </a:cubicBezTo>
                <a:cubicBezTo>
                  <a:pt x="4435078" y="1064121"/>
                  <a:pt x="4437559" y="1064121"/>
                  <a:pt x="4442519" y="1064121"/>
                </a:cubicBezTo>
                <a:cubicBezTo>
                  <a:pt x="4447481" y="1064121"/>
                  <a:pt x="4449961" y="1064121"/>
                  <a:pt x="4449961" y="1064121"/>
                </a:cubicBezTo>
                <a:lnTo>
                  <a:pt x="4457402" y="1071562"/>
                </a:lnTo>
                <a:lnTo>
                  <a:pt x="4442519" y="1079004"/>
                </a:lnTo>
                <a:lnTo>
                  <a:pt x="4435078" y="1071562"/>
                </a:lnTo>
                <a:lnTo>
                  <a:pt x="4427636" y="1064121"/>
                </a:lnTo>
                <a:close/>
                <a:moveTo>
                  <a:pt x="349746" y="1049238"/>
                </a:moveTo>
                <a:cubicBezTo>
                  <a:pt x="354707" y="1049238"/>
                  <a:pt x="360908" y="1050479"/>
                  <a:pt x="368350" y="1052959"/>
                </a:cubicBezTo>
                <a:cubicBezTo>
                  <a:pt x="375791" y="1055440"/>
                  <a:pt x="379512" y="1059160"/>
                  <a:pt x="379512" y="1064121"/>
                </a:cubicBezTo>
                <a:cubicBezTo>
                  <a:pt x="379512" y="1069082"/>
                  <a:pt x="372070" y="1069082"/>
                  <a:pt x="357187" y="1064121"/>
                </a:cubicBezTo>
                <a:close/>
                <a:moveTo>
                  <a:pt x="4375547" y="1041797"/>
                </a:moveTo>
                <a:lnTo>
                  <a:pt x="4390430" y="1056680"/>
                </a:lnTo>
                <a:cubicBezTo>
                  <a:pt x="4390430" y="1056680"/>
                  <a:pt x="4387949" y="1056680"/>
                  <a:pt x="4382988" y="1056680"/>
                </a:cubicBezTo>
                <a:lnTo>
                  <a:pt x="4375547" y="1049238"/>
                </a:lnTo>
                <a:cubicBezTo>
                  <a:pt x="4370586" y="1054200"/>
                  <a:pt x="4366865" y="1055440"/>
                  <a:pt x="4364385" y="1052959"/>
                </a:cubicBezTo>
                <a:cubicBezTo>
                  <a:pt x="4361904" y="1050479"/>
                  <a:pt x="4361904" y="1047998"/>
                  <a:pt x="4364385" y="1045517"/>
                </a:cubicBezTo>
                <a:cubicBezTo>
                  <a:pt x="4366865" y="1043037"/>
                  <a:pt x="4370586" y="1041797"/>
                  <a:pt x="4375547" y="1041797"/>
                </a:cubicBezTo>
                <a:close/>
                <a:moveTo>
                  <a:pt x="349746" y="1034355"/>
                </a:moveTo>
                <a:cubicBezTo>
                  <a:pt x="349746" y="1034355"/>
                  <a:pt x="354707" y="1035596"/>
                  <a:pt x="364629" y="1038076"/>
                </a:cubicBezTo>
                <a:cubicBezTo>
                  <a:pt x="374551" y="1040557"/>
                  <a:pt x="384473" y="1041797"/>
                  <a:pt x="394395" y="1041797"/>
                </a:cubicBezTo>
                <a:lnTo>
                  <a:pt x="401836" y="1049238"/>
                </a:lnTo>
                <a:cubicBezTo>
                  <a:pt x="401836" y="1054200"/>
                  <a:pt x="398115" y="1055440"/>
                  <a:pt x="390674" y="1052959"/>
                </a:cubicBezTo>
                <a:cubicBezTo>
                  <a:pt x="383232" y="1050479"/>
                  <a:pt x="377031" y="1049238"/>
                  <a:pt x="372070" y="1049238"/>
                </a:cubicBezTo>
                <a:close/>
                <a:moveTo>
                  <a:pt x="319980" y="1026914"/>
                </a:moveTo>
                <a:lnTo>
                  <a:pt x="334863" y="1026914"/>
                </a:lnTo>
                <a:cubicBezTo>
                  <a:pt x="339824" y="1031875"/>
                  <a:pt x="339824" y="1034355"/>
                  <a:pt x="334863" y="1034355"/>
                </a:cubicBezTo>
                <a:lnTo>
                  <a:pt x="319980" y="1034355"/>
                </a:lnTo>
                <a:close/>
                <a:moveTo>
                  <a:pt x="378582" y="1014822"/>
                </a:moveTo>
                <a:cubicBezTo>
                  <a:pt x="379202" y="1015442"/>
                  <a:pt x="379512" y="1016992"/>
                  <a:pt x="379512" y="1019473"/>
                </a:cubicBezTo>
                <a:cubicBezTo>
                  <a:pt x="374551" y="1024434"/>
                  <a:pt x="372070" y="1025674"/>
                  <a:pt x="372070" y="1023193"/>
                </a:cubicBezTo>
                <a:cubicBezTo>
                  <a:pt x="372070" y="1020713"/>
                  <a:pt x="373311" y="1018233"/>
                  <a:pt x="375791" y="1015752"/>
                </a:cubicBezTo>
                <a:cubicBezTo>
                  <a:pt x="377031" y="1014512"/>
                  <a:pt x="377961" y="1014202"/>
                  <a:pt x="378582" y="1014822"/>
                </a:cubicBezTo>
                <a:close/>
                <a:moveTo>
                  <a:pt x="546943" y="1012031"/>
                </a:moveTo>
                <a:cubicBezTo>
                  <a:pt x="544463" y="1012031"/>
                  <a:pt x="543223" y="1013272"/>
                  <a:pt x="543223" y="1015752"/>
                </a:cubicBezTo>
                <a:cubicBezTo>
                  <a:pt x="543223" y="1018233"/>
                  <a:pt x="545703" y="1019473"/>
                  <a:pt x="550664" y="1019473"/>
                </a:cubicBezTo>
                <a:cubicBezTo>
                  <a:pt x="550664" y="1019473"/>
                  <a:pt x="551904" y="1018233"/>
                  <a:pt x="554385" y="1015752"/>
                </a:cubicBezTo>
                <a:cubicBezTo>
                  <a:pt x="556865" y="1013272"/>
                  <a:pt x="558106" y="1012031"/>
                  <a:pt x="558106" y="1012031"/>
                </a:cubicBezTo>
                <a:cubicBezTo>
                  <a:pt x="553145" y="1012031"/>
                  <a:pt x="549424" y="1012031"/>
                  <a:pt x="546943" y="1012031"/>
                </a:cubicBezTo>
                <a:close/>
                <a:moveTo>
                  <a:pt x="4247183" y="1008310"/>
                </a:moveTo>
                <a:cubicBezTo>
                  <a:pt x="4248423" y="1008310"/>
                  <a:pt x="4249043" y="1009551"/>
                  <a:pt x="4249043" y="1012031"/>
                </a:cubicBezTo>
                <a:lnTo>
                  <a:pt x="4241602" y="1012031"/>
                </a:lnTo>
                <a:cubicBezTo>
                  <a:pt x="4244082" y="1009551"/>
                  <a:pt x="4245943" y="1008310"/>
                  <a:pt x="4247183" y="1008310"/>
                </a:cubicBezTo>
                <a:close/>
                <a:moveTo>
                  <a:pt x="4219277" y="1004590"/>
                </a:moveTo>
                <a:lnTo>
                  <a:pt x="4226719" y="1004590"/>
                </a:lnTo>
                <a:lnTo>
                  <a:pt x="4226719" y="1012031"/>
                </a:lnTo>
                <a:cubicBezTo>
                  <a:pt x="4226719" y="1007070"/>
                  <a:pt x="4224238" y="1004590"/>
                  <a:pt x="4219277" y="1004590"/>
                </a:cubicBezTo>
                <a:close/>
                <a:moveTo>
                  <a:pt x="349746" y="1004590"/>
                </a:moveTo>
                <a:cubicBezTo>
                  <a:pt x="354707" y="1004590"/>
                  <a:pt x="357187" y="1007070"/>
                  <a:pt x="357187" y="1012031"/>
                </a:cubicBezTo>
                <a:lnTo>
                  <a:pt x="349746" y="1012031"/>
                </a:lnTo>
                <a:close/>
                <a:moveTo>
                  <a:pt x="4293691" y="989707"/>
                </a:moveTo>
                <a:cubicBezTo>
                  <a:pt x="4293691" y="989707"/>
                  <a:pt x="4296172" y="990948"/>
                  <a:pt x="4301133" y="993428"/>
                </a:cubicBezTo>
                <a:cubicBezTo>
                  <a:pt x="4306094" y="995908"/>
                  <a:pt x="4311055" y="997148"/>
                  <a:pt x="4316016" y="997148"/>
                </a:cubicBezTo>
                <a:lnTo>
                  <a:pt x="4316016" y="1004590"/>
                </a:lnTo>
                <a:cubicBezTo>
                  <a:pt x="4306094" y="1004590"/>
                  <a:pt x="4298652" y="1003350"/>
                  <a:pt x="4293691" y="1000869"/>
                </a:cubicBezTo>
                <a:cubicBezTo>
                  <a:pt x="4288730" y="998389"/>
                  <a:pt x="4286250" y="997148"/>
                  <a:pt x="4286250" y="997148"/>
                </a:cubicBezTo>
                <a:close/>
                <a:moveTo>
                  <a:pt x="4055566" y="952500"/>
                </a:moveTo>
                <a:cubicBezTo>
                  <a:pt x="4060527" y="952500"/>
                  <a:pt x="4060527" y="954981"/>
                  <a:pt x="4055566" y="959941"/>
                </a:cubicBezTo>
                <a:lnTo>
                  <a:pt x="4048125" y="959941"/>
                </a:lnTo>
                <a:cubicBezTo>
                  <a:pt x="4048125" y="954981"/>
                  <a:pt x="4050605" y="952500"/>
                  <a:pt x="4055566" y="952500"/>
                </a:cubicBezTo>
                <a:close/>
                <a:moveTo>
                  <a:pt x="587871" y="952500"/>
                </a:moveTo>
                <a:cubicBezTo>
                  <a:pt x="587871" y="957461"/>
                  <a:pt x="590352" y="959941"/>
                  <a:pt x="595312" y="959941"/>
                </a:cubicBezTo>
                <a:lnTo>
                  <a:pt x="595312" y="952500"/>
                </a:lnTo>
                <a:cubicBezTo>
                  <a:pt x="595312" y="952500"/>
                  <a:pt x="592832" y="952500"/>
                  <a:pt x="587871" y="952500"/>
                </a:cubicBezTo>
                <a:close/>
                <a:moveTo>
                  <a:pt x="3988594" y="937617"/>
                </a:moveTo>
                <a:cubicBezTo>
                  <a:pt x="3993555" y="937617"/>
                  <a:pt x="3996035" y="938858"/>
                  <a:pt x="3996035" y="941338"/>
                </a:cubicBezTo>
                <a:cubicBezTo>
                  <a:pt x="3996035" y="943818"/>
                  <a:pt x="3994795" y="945059"/>
                  <a:pt x="3992314" y="945059"/>
                </a:cubicBezTo>
                <a:cubicBezTo>
                  <a:pt x="3989834" y="945059"/>
                  <a:pt x="3988594" y="942578"/>
                  <a:pt x="3988594" y="937617"/>
                </a:cubicBezTo>
                <a:close/>
                <a:moveTo>
                  <a:pt x="580430" y="937617"/>
                </a:moveTo>
                <a:cubicBezTo>
                  <a:pt x="580430" y="942578"/>
                  <a:pt x="582910" y="945059"/>
                  <a:pt x="587871" y="945059"/>
                </a:cubicBezTo>
                <a:lnTo>
                  <a:pt x="602754" y="945059"/>
                </a:lnTo>
                <a:close/>
                <a:moveTo>
                  <a:pt x="491133" y="937617"/>
                </a:moveTo>
                <a:lnTo>
                  <a:pt x="491133" y="945059"/>
                </a:lnTo>
                <a:lnTo>
                  <a:pt x="498574" y="945059"/>
                </a:lnTo>
                <a:cubicBezTo>
                  <a:pt x="498574" y="940098"/>
                  <a:pt x="496094" y="937617"/>
                  <a:pt x="491133" y="937617"/>
                </a:cubicBezTo>
                <a:close/>
                <a:moveTo>
                  <a:pt x="334863" y="937617"/>
                </a:moveTo>
                <a:cubicBezTo>
                  <a:pt x="344785" y="942578"/>
                  <a:pt x="347266" y="945059"/>
                  <a:pt x="342305" y="945059"/>
                </a:cubicBezTo>
                <a:lnTo>
                  <a:pt x="327422" y="945059"/>
                </a:lnTo>
                <a:close/>
                <a:moveTo>
                  <a:pt x="422300" y="932966"/>
                </a:moveTo>
                <a:cubicBezTo>
                  <a:pt x="423540" y="932346"/>
                  <a:pt x="424160" y="932656"/>
                  <a:pt x="424160" y="933896"/>
                </a:cubicBezTo>
                <a:cubicBezTo>
                  <a:pt x="424160" y="936377"/>
                  <a:pt x="421680" y="937617"/>
                  <a:pt x="416719" y="937617"/>
                </a:cubicBezTo>
                <a:cubicBezTo>
                  <a:pt x="419199" y="935137"/>
                  <a:pt x="421060" y="933587"/>
                  <a:pt x="422300" y="932966"/>
                </a:cubicBezTo>
                <a:close/>
                <a:moveTo>
                  <a:pt x="305098" y="930176"/>
                </a:moveTo>
                <a:lnTo>
                  <a:pt x="305098" y="937617"/>
                </a:lnTo>
                <a:lnTo>
                  <a:pt x="290215" y="937617"/>
                </a:lnTo>
                <a:close/>
                <a:moveTo>
                  <a:pt x="3943945" y="922734"/>
                </a:moveTo>
                <a:lnTo>
                  <a:pt x="3951387" y="930176"/>
                </a:lnTo>
                <a:cubicBezTo>
                  <a:pt x="3951387" y="930176"/>
                  <a:pt x="3950146" y="930176"/>
                  <a:pt x="3947666" y="930176"/>
                </a:cubicBezTo>
                <a:cubicBezTo>
                  <a:pt x="3945186" y="930176"/>
                  <a:pt x="3941465" y="930176"/>
                  <a:pt x="3936504" y="930176"/>
                </a:cubicBezTo>
                <a:close/>
                <a:moveTo>
                  <a:pt x="416719" y="907851"/>
                </a:moveTo>
                <a:cubicBezTo>
                  <a:pt x="416719" y="907851"/>
                  <a:pt x="416719" y="910332"/>
                  <a:pt x="416719" y="915293"/>
                </a:cubicBezTo>
                <a:cubicBezTo>
                  <a:pt x="416719" y="925215"/>
                  <a:pt x="419199" y="926455"/>
                  <a:pt x="424160" y="919014"/>
                </a:cubicBezTo>
                <a:cubicBezTo>
                  <a:pt x="429121" y="911572"/>
                  <a:pt x="426641" y="907851"/>
                  <a:pt x="416719" y="907851"/>
                </a:cubicBezTo>
                <a:close/>
                <a:moveTo>
                  <a:pt x="319980" y="907851"/>
                </a:moveTo>
                <a:cubicBezTo>
                  <a:pt x="324941" y="907851"/>
                  <a:pt x="328662" y="909092"/>
                  <a:pt x="331143" y="911572"/>
                </a:cubicBezTo>
                <a:cubicBezTo>
                  <a:pt x="333623" y="914053"/>
                  <a:pt x="332383" y="917774"/>
                  <a:pt x="327422" y="922734"/>
                </a:cubicBezTo>
                <a:lnTo>
                  <a:pt x="327422" y="930176"/>
                </a:lnTo>
                <a:cubicBezTo>
                  <a:pt x="327422" y="930176"/>
                  <a:pt x="326182" y="928936"/>
                  <a:pt x="323701" y="926455"/>
                </a:cubicBezTo>
                <a:cubicBezTo>
                  <a:pt x="321221" y="923975"/>
                  <a:pt x="319980" y="922734"/>
                  <a:pt x="319980" y="922734"/>
                </a:cubicBezTo>
                <a:cubicBezTo>
                  <a:pt x="315020" y="912813"/>
                  <a:pt x="315020" y="907851"/>
                  <a:pt x="319980" y="907851"/>
                </a:cubicBezTo>
                <a:close/>
                <a:moveTo>
                  <a:pt x="299517" y="904131"/>
                </a:moveTo>
                <a:cubicBezTo>
                  <a:pt x="300757" y="904131"/>
                  <a:pt x="302617" y="905371"/>
                  <a:pt x="305098" y="907851"/>
                </a:cubicBezTo>
                <a:lnTo>
                  <a:pt x="305098" y="915293"/>
                </a:lnTo>
                <a:cubicBezTo>
                  <a:pt x="305098" y="915293"/>
                  <a:pt x="302617" y="912813"/>
                  <a:pt x="297656" y="907851"/>
                </a:cubicBezTo>
                <a:cubicBezTo>
                  <a:pt x="297656" y="905371"/>
                  <a:pt x="298277" y="904131"/>
                  <a:pt x="299517" y="904131"/>
                </a:cubicBezTo>
                <a:close/>
                <a:moveTo>
                  <a:pt x="282774" y="900410"/>
                </a:moveTo>
                <a:lnTo>
                  <a:pt x="290215" y="907851"/>
                </a:lnTo>
                <a:cubicBezTo>
                  <a:pt x="290215" y="907851"/>
                  <a:pt x="288975" y="907851"/>
                  <a:pt x="286494" y="907851"/>
                </a:cubicBezTo>
                <a:cubicBezTo>
                  <a:pt x="284014" y="907851"/>
                  <a:pt x="280293" y="907851"/>
                  <a:pt x="275332" y="907851"/>
                </a:cubicBezTo>
                <a:lnTo>
                  <a:pt x="267891" y="907851"/>
                </a:lnTo>
                <a:cubicBezTo>
                  <a:pt x="272852" y="902890"/>
                  <a:pt x="277812" y="900410"/>
                  <a:pt x="282774" y="900410"/>
                </a:cubicBezTo>
                <a:close/>
                <a:moveTo>
                  <a:pt x="452066" y="896689"/>
                </a:moveTo>
                <a:cubicBezTo>
                  <a:pt x="453306" y="896689"/>
                  <a:pt x="453926" y="897930"/>
                  <a:pt x="453926" y="900410"/>
                </a:cubicBezTo>
                <a:cubicBezTo>
                  <a:pt x="453926" y="905371"/>
                  <a:pt x="451445" y="907851"/>
                  <a:pt x="446484" y="907851"/>
                </a:cubicBezTo>
                <a:cubicBezTo>
                  <a:pt x="446484" y="907851"/>
                  <a:pt x="446484" y="910332"/>
                  <a:pt x="446484" y="915293"/>
                </a:cubicBezTo>
                <a:cubicBezTo>
                  <a:pt x="446484" y="920254"/>
                  <a:pt x="451445" y="922734"/>
                  <a:pt x="461367" y="922734"/>
                </a:cubicBezTo>
                <a:cubicBezTo>
                  <a:pt x="466328" y="922734"/>
                  <a:pt x="468809" y="925215"/>
                  <a:pt x="468809" y="930176"/>
                </a:cubicBezTo>
                <a:cubicBezTo>
                  <a:pt x="468809" y="935137"/>
                  <a:pt x="467569" y="937617"/>
                  <a:pt x="465088" y="937617"/>
                </a:cubicBezTo>
                <a:cubicBezTo>
                  <a:pt x="462607" y="937617"/>
                  <a:pt x="461367" y="937617"/>
                  <a:pt x="461367" y="937617"/>
                </a:cubicBezTo>
                <a:lnTo>
                  <a:pt x="453926" y="937617"/>
                </a:lnTo>
                <a:lnTo>
                  <a:pt x="394395" y="915293"/>
                </a:lnTo>
                <a:cubicBezTo>
                  <a:pt x="394395" y="910332"/>
                  <a:pt x="391914" y="907851"/>
                  <a:pt x="386953" y="907851"/>
                </a:cubicBezTo>
                <a:cubicBezTo>
                  <a:pt x="381992" y="907851"/>
                  <a:pt x="378272" y="907851"/>
                  <a:pt x="375791" y="907851"/>
                </a:cubicBezTo>
                <a:cubicBezTo>
                  <a:pt x="373311" y="907851"/>
                  <a:pt x="372070" y="907851"/>
                  <a:pt x="372070" y="907851"/>
                </a:cubicBezTo>
                <a:cubicBezTo>
                  <a:pt x="372070" y="902890"/>
                  <a:pt x="378272" y="901650"/>
                  <a:pt x="390674" y="904131"/>
                </a:cubicBezTo>
                <a:cubicBezTo>
                  <a:pt x="403076" y="906611"/>
                  <a:pt x="409277" y="906611"/>
                  <a:pt x="409277" y="904131"/>
                </a:cubicBezTo>
                <a:cubicBezTo>
                  <a:pt x="409277" y="901650"/>
                  <a:pt x="414238" y="900410"/>
                  <a:pt x="424160" y="900410"/>
                </a:cubicBezTo>
                <a:cubicBezTo>
                  <a:pt x="429121" y="905371"/>
                  <a:pt x="434082" y="907851"/>
                  <a:pt x="439043" y="907851"/>
                </a:cubicBezTo>
                <a:cubicBezTo>
                  <a:pt x="444004" y="907851"/>
                  <a:pt x="446484" y="905371"/>
                  <a:pt x="446484" y="900410"/>
                </a:cubicBezTo>
                <a:cubicBezTo>
                  <a:pt x="448965" y="897930"/>
                  <a:pt x="450825" y="896689"/>
                  <a:pt x="452066" y="896689"/>
                </a:cubicBezTo>
                <a:close/>
                <a:moveTo>
                  <a:pt x="3951387" y="892969"/>
                </a:moveTo>
                <a:cubicBezTo>
                  <a:pt x="3961309" y="897930"/>
                  <a:pt x="3968750" y="900410"/>
                  <a:pt x="3973711" y="900410"/>
                </a:cubicBezTo>
                <a:cubicBezTo>
                  <a:pt x="3968750" y="900410"/>
                  <a:pt x="3965029" y="900410"/>
                  <a:pt x="3962549" y="900410"/>
                </a:cubicBezTo>
                <a:cubicBezTo>
                  <a:pt x="3960068" y="900410"/>
                  <a:pt x="3958828" y="902890"/>
                  <a:pt x="3958828" y="907851"/>
                </a:cubicBezTo>
                <a:cubicBezTo>
                  <a:pt x="3953867" y="907851"/>
                  <a:pt x="3947666" y="906611"/>
                  <a:pt x="3940225" y="904131"/>
                </a:cubicBezTo>
                <a:cubicBezTo>
                  <a:pt x="3932783" y="901650"/>
                  <a:pt x="3929063" y="899170"/>
                  <a:pt x="3929063" y="896689"/>
                </a:cubicBezTo>
                <a:cubicBezTo>
                  <a:pt x="3929063" y="894209"/>
                  <a:pt x="3936504" y="892969"/>
                  <a:pt x="3951387" y="892969"/>
                </a:cubicBezTo>
                <a:close/>
                <a:moveTo>
                  <a:pt x="253008" y="892969"/>
                </a:moveTo>
                <a:lnTo>
                  <a:pt x="260449" y="892969"/>
                </a:lnTo>
                <a:cubicBezTo>
                  <a:pt x="260449" y="892969"/>
                  <a:pt x="260449" y="895449"/>
                  <a:pt x="260449" y="900410"/>
                </a:cubicBezTo>
                <a:cubicBezTo>
                  <a:pt x="255489" y="900410"/>
                  <a:pt x="253008" y="897930"/>
                  <a:pt x="253008" y="892969"/>
                </a:cubicBezTo>
                <a:close/>
                <a:moveTo>
                  <a:pt x="587871" y="878086"/>
                </a:moveTo>
                <a:cubicBezTo>
                  <a:pt x="587871" y="883047"/>
                  <a:pt x="589111" y="885527"/>
                  <a:pt x="591592" y="885527"/>
                </a:cubicBezTo>
                <a:cubicBezTo>
                  <a:pt x="594072" y="885527"/>
                  <a:pt x="595312" y="884287"/>
                  <a:pt x="595312" y="881807"/>
                </a:cubicBezTo>
                <a:cubicBezTo>
                  <a:pt x="595312" y="879326"/>
                  <a:pt x="592832" y="878086"/>
                  <a:pt x="587871" y="878086"/>
                </a:cubicBezTo>
                <a:close/>
                <a:moveTo>
                  <a:pt x="580430" y="878086"/>
                </a:moveTo>
                <a:cubicBezTo>
                  <a:pt x="575469" y="878086"/>
                  <a:pt x="572988" y="880566"/>
                  <a:pt x="572988" y="885527"/>
                </a:cubicBezTo>
                <a:lnTo>
                  <a:pt x="580430" y="885527"/>
                </a:lnTo>
                <a:close/>
                <a:moveTo>
                  <a:pt x="3832324" y="870644"/>
                </a:moveTo>
                <a:lnTo>
                  <a:pt x="3839766" y="870644"/>
                </a:lnTo>
                <a:cubicBezTo>
                  <a:pt x="3849687" y="870644"/>
                  <a:pt x="3862090" y="870644"/>
                  <a:pt x="3876973" y="870644"/>
                </a:cubicBezTo>
                <a:lnTo>
                  <a:pt x="3884414" y="878086"/>
                </a:lnTo>
                <a:cubicBezTo>
                  <a:pt x="3879453" y="878086"/>
                  <a:pt x="3872012" y="878086"/>
                  <a:pt x="3862090" y="878086"/>
                </a:cubicBezTo>
                <a:close/>
                <a:moveTo>
                  <a:pt x="602754" y="870644"/>
                </a:moveTo>
                <a:cubicBezTo>
                  <a:pt x="602754" y="870644"/>
                  <a:pt x="602754" y="873125"/>
                  <a:pt x="602754" y="878086"/>
                </a:cubicBezTo>
                <a:cubicBezTo>
                  <a:pt x="602754" y="883047"/>
                  <a:pt x="605234" y="885527"/>
                  <a:pt x="610195" y="885527"/>
                </a:cubicBezTo>
                <a:lnTo>
                  <a:pt x="610195" y="878086"/>
                </a:lnTo>
                <a:cubicBezTo>
                  <a:pt x="605234" y="873125"/>
                  <a:pt x="602754" y="870644"/>
                  <a:pt x="602754" y="870644"/>
                </a:cubicBezTo>
                <a:close/>
                <a:moveTo>
                  <a:pt x="3802559" y="848320"/>
                </a:moveTo>
                <a:cubicBezTo>
                  <a:pt x="3802559" y="848320"/>
                  <a:pt x="3805039" y="848320"/>
                  <a:pt x="3810000" y="848320"/>
                </a:cubicBezTo>
                <a:lnTo>
                  <a:pt x="3802559" y="855762"/>
                </a:lnTo>
                <a:close/>
                <a:moveTo>
                  <a:pt x="431602" y="840879"/>
                </a:moveTo>
                <a:lnTo>
                  <a:pt x="439043" y="840879"/>
                </a:lnTo>
                <a:cubicBezTo>
                  <a:pt x="444004" y="845840"/>
                  <a:pt x="448965" y="848320"/>
                  <a:pt x="453926" y="848320"/>
                </a:cubicBezTo>
                <a:lnTo>
                  <a:pt x="439043" y="848320"/>
                </a:lnTo>
                <a:cubicBezTo>
                  <a:pt x="434082" y="843359"/>
                  <a:pt x="431602" y="840879"/>
                  <a:pt x="431602" y="840879"/>
                </a:cubicBezTo>
                <a:close/>
                <a:moveTo>
                  <a:pt x="3542109" y="825996"/>
                </a:moveTo>
                <a:lnTo>
                  <a:pt x="3579316" y="840879"/>
                </a:lnTo>
                <a:lnTo>
                  <a:pt x="3571875" y="840879"/>
                </a:lnTo>
                <a:lnTo>
                  <a:pt x="3556992" y="840879"/>
                </a:lnTo>
                <a:cubicBezTo>
                  <a:pt x="3556992" y="835918"/>
                  <a:pt x="3554512" y="833437"/>
                  <a:pt x="3549551" y="833437"/>
                </a:cubicBezTo>
                <a:cubicBezTo>
                  <a:pt x="3544590" y="833437"/>
                  <a:pt x="3540869" y="833437"/>
                  <a:pt x="3538389" y="833437"/>
                </a:cubicBezTo>
                <a:cubicBezTo>
                  <a:pt x="3535908" y="833437"/>
                  <a:pt x="3534668" y="833437"/>
                  <a:pt x="3534668" y="833437"/>
                </a:cubicBezTo>
                <a:cubicBezTo>
                  <a:pt x="3534668" y="828476"/>
                  <a:pt x="3537148" y="825996"/>
                  <a:pt x="3542109" y="825996"/>
                </a:cubicBezTo>
                <a:close/>
                <a:moveTo>
                  <a:pt x="327422" y="825996"/>
                </a:moveTo>
                <a:cubicBezTo>
                  <a:pt x="337344" y="825996"/>
                  <a:pt x="342305" y="828476"/>
                  <a:pt x="342305" y="833437"/>
                </a:cubicBezTo>
                <a:cubicBezTo>
                  <a:pt x="342305" y="838398"/>
                  <a:pt x="332383" y="838398"/>
                  <a:pt x="312539" y="833437"/>
                </a:cubicBezTo>
                <a:close/>
                <a:moveTo>
                  <a:pt x="3698379" y="818555"/>
                </a:moveTo>
                <a:cubicBezTo>
                  <a:pt x="3708301" y="818555"/>
                  <a:pt x="3719463" y="821035"/>
                  <a:pt x="3731865" y="825996"/>
                </a:cubicBezTo>
                <a:cubicBezTo>
                  <a:pt x="3744268" y="830957"/>
                  <a:pt x="3751709" y="834678"/>
                  <a:pt x="3754189" y="837158"/>
                </a:cubicBezTo>
                <a:cubicBezTo>
                  <a:pt x="3756670" y="839638"/>
                  <a:pt x="3761631" y="840879"/>
                  <a:pt x="3769072" y="840879"/>
                </a:cubicBezTo>
                <a:cubicBezTo>
                  <a:pt x="3776514" y="840879"/>
                  <a:pt x="3780234" y="842119"/>
                  <a:pt x="3780234" y="844600"/>
                </a:cubicBezTo>
                <a:cubicBezTo>
                  <a:pt x="3780234" y="847080"/>
                  <a:pt x="3775273" y="848320"/>
                  <a:pt x="3765352" y="848320"/>
                </a:cubicBezTo>
                <a:cubicBezTo>
                  <a:pt x="3755430" y="848320"/>
                  <a:pt x="3750469" y="845840"/>
                  <a:pt x="3750469" y="840879"/>
                </a:cubicBezTo>
                <a:cubicBezTo>
                  <a:pt x="3740547" y="840879"/>
                  <a:pt x="3733106" y="838398"/>
                  <a:pt x="3728145" y="833437"/>
                </a:cubicBezTo>
                <a:cubicBezTo>
                  <a:pt x="3723183" y="828476"/>
                  <a:pt x="3718223" y="828476"/>
                  <a:pt x="3713262" y="833437"/>
                </a:cubicBezTo>
                <a:cubicBezTo>
                  <a:pt x="3693418" y="833437"/>
                  <a:pt x="3683496" y="830957"/>
                  <a:pt x="3683496" y="825996"/>
                </a:cubicBezTo>
                <a:cubicBezTo>
                  <a:pt x="3683496" y="821035"/>
                  <a:pt x="3688457" y="818555"/>
                  <a:pt x="3698379" y="818555"/>
                </a:cubicBezTo>
                <a:close/>
                <a:moveTo>
                  <a:pt x="435322" y="818555"/>
                </a:moveTo>
                <a:cubicBezTo>
                  <a:pt x="437803" y="818555"/>
                  <a:pt x="441523" y="818555"/>
                  <a:pt x="446484" y="818555"/>
                </a:cubicBezTo>
                <a:cubicBezTo>
                  <a:pt x="456406" y="818555"/>
                  <a:pt x="461367" y="819795"/>
                  <a:pt x="461367" y="822275"/>
                </a:cubicBezTo>
                <a:cubicBezTo>
                  <a:pt x="461367" y="824756"/>
                  <a:pt x="456406" y="825996"/>
                  <a:pt x="446484" y="825996"/>
                </a:cubicBezTo>
                <a:cubicBezTo>
                  <a:pt x="446484" y="825996"/>
                  <a:pt x="444004" y="825996"/>
                  <a:pt x="439043" y="825996"/>
                </a:cubicBezTo>
                <a:cubicBezTo>
                  <a:pt x="434082" y="825996"/>
                  <a:pt x="431602" y="825996"/>
                  <a:pt x="431602" y="825996"/>
                </a:cubicBezTo>
                <a:cubicBezTo>
                  <a:pt x="431602" y="821035"/>
                  <a:pt x="432842" y="818555"/>
                  <a:pt x="435322" y="818555"/>
                </a:cubicBezTo>
                <a:close/>
                <a:moveTo>
                  <a:pt x="253008" y="818555"/>
                </a:moveTo>
                <a:lnTo>
                  <a:pt x="267891" y="825996"/>
                </a:lnTo>
                <a:cubicBezTo>
                  <a:pt x="257969" y="830957"/>
                  <a:pt x="250527" y="830957"/>
                  <a:pt x="245566" y="825996"/>
                </a:cubicBezTo>
                <a:close/>
                <a:moveTo>
                  <a:pt x="297656" y="811113"/>
                </a:moveTo>
                <a:cubicBezTo>
                  <a:pt x="302617" y="811113"/>
                  <a:pt x="305098" y="813594"/>
                  <a:pt x="305098" y="818555"/>
                </a:cubicBezTo>
                <a:lnTo>
                  <a:pt x="297656" y="818555"/>
                </a:lnTo>
                <a:cubicBezTo>
                  <a:pt x="292696" y="818555"/>
                  <a:pt x="290215" y="817314"/>
                  <a:pt x="290215" y="814834"/>
                </a:cubicBezTo>
                <a:cubicBezTo>
                  <a:pt x="290215" y="812354"/>
                  <a:pt x="292696" y="811113"/>
                  <a:pt x="297656" y="811113"/>
                </a:cubicBezTo>
                <a:close/>
                <a:moveTo>
                  <a:pt x="3664892" y="806462"/>
                </a:moveTo>
                <a:cubicBezTo>
                  <a:pt x="3667373" y="805842"/>
                  <a:pt x="3671094" y="806152"/>
                  <a:pt x="3676055" y="807392"/>
                </a:cubicBezTo>
                <a:cubicBezTo>
                  <a:pt x="3685976" y="809873"/>
                  <a:pt x="3688457" y="813594"/>
                  <a:pt x="3683496" y="818555"/>
                </a:cubicBezTo>
                <a:lnTo>
                  <a:pt x="3676055" y="818555"/>
                </a:lnTo>
                <a:cubicBezTo>
                  <a:pt x="3676055" y="813594"/>
                  <a:pt x="3673574" y="811113"/>
                  <a:pt x="3668613" y="811113"/>
                </a:cubicBezTo>
                <a:lnTo>
                  <a:pt x="3661172" y="811113"/>
                </a:lnTo>
                <a:cubicBezTo>
                  <a:pt x="3661172" y="808633"/>
                  <a:pt x="3662412" y="807082"/>
                  <a:pt x="3664892" y="806462"/>
                </a:cubicBezTo>
                <a:close/>
                <a:moveTo>
                  <a:pt x="3646289" y="803672"/>
                </a:moveTo>
                <a:cubicBezTo>
                  <a:pt x="3651250" y="803672"/>
                  <a:pt x="3653730" y="804912"/>
                  <a:pt x="3653730" y="807392"/>
                </a:cubicBezTo>
                <a:cubicBezTo>
                  <a:pt x="3653730" y="809873"/>
                  <a:pt x="3653730" y="811113"/>
                  <a:pt x="3653730" y="811113"/>
                </a:cubicBezTo>
                <a:lnTo>
                  <a:pt x="3646289" y="811113"/>
                </a:lnTo>
                <a:cubicBezTo>
                  <a:pt x="3641328" y="806152"/>
                  <a:pt x="3641328" y="803672"/>
                  <a:pt x="3646289" y="803672"/>
                </a:cubicBezTo>
                <a:close/>
                <a:moveTo>
                  <a:pt x="394395" y="803672"/>
                </a:moveTo>
                <a:cubicBezTo>
                  <a:pt x="394395" y="803672"/>
                  <a:pt x="395635" y="804912"/>
                  <a:pt x="398115" y="807392"/>
                </a:cubicBezTo>
                <a:cubicBezTo>
                  <a:pt x="400596" y="809873"/>
                  <a:pt x="405557" y="811113"/>
                  <a:pt x="412998" y="811113"/>
                </a:cubicBezTo>
                <a:cubicBezTo>
                  <a:pt x="420439" y="811113"/>
                  <a:pt x="426641" y="813594"/>
                  <a:pt x="431602" y="818555"/>
                </a:cubicBezTo>
                <a:lnTo>
                  <a:pt x="394395" y="811113"/>
                </a:lnTo>
                <a:close/>
                <a:moveTo>
                  <a:pt x="589731" y="801346"/>
                </a:moveTo>
                <a:cubicBezTo>
                  <a:pt x="588491" y="801657"/>
                  <a:pt x="587871" y="802431"/>
                  <a:pt x="587871" y="803672"/>
                </a:cubicBezTo>
                <a:cubicBezTo>
                  <a:pt x="587871" y="808633"/>
                  <a:pt x="590352" y="811113"/>
                  <a:pt x="595312" y="811113"/>
                </a:cubicBezTo>
                <a:cubicBezTo>
                  <a:pt x="595312" y="811113"/>
                  <a:pt x="597793" y="811113"/>
                  <a:pt x="602754" y="811113"/>
                </a:cubicBezTo>
                <a:cubicBezTo>
                  <a:pt x="607715" y="811113"/>
                  <a:pt x="615156" y="813594"/>
                  <a:pt x="625078" y="818555"/>
                </a:cubicBezTo>
                <a:cubicBezTo>
                  <a:pt x="635000" y="823516"/>
                  <a:pt x="639961" y="825996"/>
                  <a:pt x="639961" y="825996"/>
                </a:cubicBezTo>
                <a:cubicBezTo>
                  <a:pt x="639961" y="825996"/>
                  <a:pt x="638721" y="823516"/>
                  <a:pt x="636240" y="818555"/>
                </a:cubicBezTo>
                <a:cubicBezTo>
                  <a:pt x="633760" y="813594"/>
                  <a:pt x="627559" y="811113"/>
                  <a:pt x="617637" y="811113"/>
                </a:cubicBezTo>
                <a:cubicBezTo>
                  <a:pt x="602754" y="803672"/>
                  <a:pt x="593452" y="800416"/>
                  <a:pt x="589731" y="801346"/>
                </a:cubicBezTo>
                <a:close/>
                <a:moveTo>
                  <a:pt x="349746" y="796230"/>
                </a:moveTo>
                <a:lnTo>
                  <a:pt x="372070" y="796230"/>
                </a:lnTo>
                <a:cubicBezTo>
                  <a:pt x="377031" y="796230"/>
                  <a:pt x="379512" y="798711"/>
                  <a:pt x="379512" y="803672"/>
                </a:cubicBezTo>
                <a:cubicBezTo>
                  <a:pt x="379512" y="808633"/>
                  <a:pt x="372070" y="808633"/>
                  <a:pt x="357187" y="803672"/>
                </a:cubicBezTo>
                <a:cubicBezTo>
                  <a:pt x="352227" y="803672"/>
                  <a:pt x="349746" y="801191"/>
                  <a:pt x="349746" y="796230"/>
                </a:cubicBezTo>
                <a:close/>
                <a:moveTo>
                  <a:pt x="3616523" y="781348"/>
                </a:moveTo>
                <a:cubicBezTo>
                  <a:pt x="3621484" y="781348"/>
                  <a:pt x="3626445" y="783828"/>
                  <a:pt x="3631406" y="788789"/>
                </a:cubicBezTo>
                <a:cubicBezTo>
                  <a:pt x="3626445" y="788789"/>
                  <a:pt x="3622724" y="788789"/>
                  <a:pt x="3620244" y="788789"/>
                </a:cubicBezTo>
                <a:cubicBezTo>
                  <a:pt x="3617764" y="788789"/>
                  <a:pt x="3614043" y="788789"/>
                  <a:pt x="3609082" y="788789"/>
                </a:cubicBezTo>
                <a:close/>
                <a:moveTo>
                  <a:pt x="394395" y="781348"/>
                </a:moveTo>
                <a:cubicBezTo>
                  <a:pt x="394395" y="781348"/>
                  <a:pt x="396875" y="781348"/>
                  <a:pt x="401836" y="781348"/>
                </a:cubicBezTo>
                <a:lnTo>
                  <a:pt x="401836" y="788789"/>
                </a:lnTo>
                <a:close/>
                <a:moveTo>
                  <a:pt x="3530947" y="755303"/>
                </a:moveTo>
                <a:cubicBezTo>
                  <a:pt x="3535908" y="755303"/>
                  <a:pt x="3539629" y="756543"/>
                  <a:pt x="3542109" y="759023"/>
                </a:cubicBezTo>
                <a:cubicBezTo>
                  <a:pt x="3547070" y="763984"/>
                  <a:pt x="3553271" y="767705"/>
                  <a:pt x="3560713" y="770185"/>
                </a:cubicBezTo>
                <a:cubicBezTo>
                  <a:pt x="3568154" y="772666"/>
                  <a:pt x="3574355" y="773906"/>
                  <a:pt x="3579316" y="773906"/>
                </a:cubicBezTo>
                <a:lnTo>
                  <a:pt x="3594199" y="781348"/>
                </a:lnTo>
                <a:cubicBezTo>
                  <a:pt x="3594199" y="781348"/>
                  <a:pt x="3591719" y="781348"/>
                  <a:pt x="3586758" y="781348"/>
                </a:cubicBezTo>
                <a:lnTo>
                  <a:pt x="3564433" y="781348"/>
                </a:lnTo>
                <a:cubicBezTo>
                  <a:pt x="3554512" y="776387"/>
                  <a:pt x="3543350" y="772666"/>
                  <a:pt x="3530947" y="770185"/>
                </a:cubicBezTo>
                <a:cubicBezTo>
                  <a:pt x="3518545" y="767705"/>
                  <a:pt x="3512344" y="765224"/>
                  <a:pt x="3512344" y="762744"/>
                </a:cubicBezTo>
                <a:cubicBezTo>
                  <a:pt x="3512344" y="760264"/>
                  <a:pt x="3512344" y="759023"/>
                  <a:pt x="3512344" y="759023"/>
                </a:cubicBezTo>
                <a:cubicBezTo>
                  <a:pt x="3519785" y="756543"/>
                  <a:pt x="3525986" y="755303"/>
                  <a:pt x="3530947" y="755303"/>
                </a:cubicBezTo>
                <a:close/>
                <a:moveTo>
                  <a:pt x="431602" y="744141"/>
                </a:moveTo>
                <a:cubicBezTo>
                  <a:pt x="431602" y="744141"/>
                  <a:pt x="434082" y="744141"/>
                  <a:pt x="439043" y="744141"/>
                </a:cubicBezTo>
                <a:cubicBezTo>
                  <a:pt x="439043" y="749102"/>
                  <a:pt x="439043" y="751582"/>
                  <a:pt x="439043" y="751582"/>
                </a:cubicBezTo>
                <a:cubicBezTo>
                  <a:pt x="439043" y="751582"/>
                  <a:pt x="437803" y="751582"/>
                  <a:pt x="435322" y="751582"/>
                </a:cubicBezTo>
                <a:cubicBezTo>
                  <a:pt x="432842" y="751582"/>
                  <a:pt x="431602" y="749102"/>
                  <a:pt x="431602" y="744141"/>
                </a:cubicBezTo>
                <a:close/>
                <a:moveTo>
                  <a:pt x="417649" y="739490"/>
                </a:moveTo>
                <a:cubicBezTo>
                  <a:pt x="419509" y="740110"/>
                  <a:pt x="421680" y="741660"/>
                  <a:pt x="424160" y="744141"/>
                </a:cubicBezTo>
                <a:lnTo>
                  <a:pt x="424160" y="751582"/>
                </a:lnTo>
                <a:lnTo>
                  <a:pt x="416719" y="751582"/>
                </a:lnTo>
                <a:cubicBezTo>
                  <a:pt x="411758" y="746621"/>
                  <a:pt x="410517" y="742900"/>
                  <a:pt x="412998" y="740420"/>
                </a:cubicBezTo>
                <a:cubicBezTo>
                  <a:pt x="414238" y="739180"/>
                  <a:pt x="415789" y="738870"/>
                  <a:pt x="417649" y="739490"/>
                </a:cubicBezTo>
                <a:close/>
                <a:moveTo>
                  <a:pt x="3482578" y="736699"/>
                </a:moveTo>
                <a:lnTo>
                  <a:pt x="3490019" y="744141"/>
                </a:lnTo>
                <a:lnTo>
                  <a:pt x="3504902" y="751582"/>
                </a:lnTo>
                <a:lnTo>
                  <a:pt x="3490019" y="751582"/>
                </a:lnTo>
                <a:cubicBezTo>
                  <a:pt x="3480098" y="746621"/>
                  <a:pt x="3475137" y="744141"/>
                  <a:pt x="3475137" y="744141"/>
                </a:cubicBezTo>
                <a:close/>
                <a:moveTo>
                  <a:pt x="3460254" y="729258"/>
                </a:moveTo>
                <a:cubicBezTo>
                  <a:pt x="3465215" y="729258"/>
                  <a:pt x="3467695" y="731738"/>
                  <a:pt x="3467695" y="736699"/>
                </a:cubicBezTo>
                <a:cubicBezTo>
                  <a:pt x="3462734" y="741660"/>
                  <a:pt x="3457773" y="744141"/>
                  <a:pt x="3452812" y="744141"/>
                </a:cubicBezTo>
                <a:cubicBezTo>
                  <a:pt x="3452812" y="739180"/>
                  <a:pt x="3454053" y="735459"/>
                  <a:pt x="3456533" y="732978"/>
                </a:cubicBezTo>
                <a:cubicBezTo>
                  <a:pt x="3459013" y="730498"/>
                  <a:pt x="3460254" y="729258"/>
                  <a:pt x="3460254" y="729258"/>
                </a:cubicBezTo>
                <a:close/>
                <a:moveTo>
                  <a:pt x="3430488" y="714375"/>
                </a:moveTo>
                <a:cubicBezTo>
                  <a:pt x="3430488" y="714375"/>
                  <a:pt x="3432969" y="716855"/>
                  <a:pt x="3437930" y="721816"/>
                </a:cubicBezTo>
                <a:lnTo>
                  <a:pt x="3423047" y="721816"/>
                </a:lnTo>
                <a:close/>
                <a:moveTo>
                  <a:pt x="3400723" y="706934"/>
                </a:moveTo>
                <a:lnTo>
                  <a:pt x="3423047" y="706934"/>
                </a:lnTo>
                <a:lnTo>
                  <a:pt x="3408164" y="714375"/>
                </a:lnTo>
                <a:close/>
                <a:moveTo>
                  <a:pt x="3363516" y="692051"/>
                </a:moveTo>
                <a:cubicBezTo>
                  <a:pt x="3378398" y="692051"/>
                  <a:pt x="3385840" y="697012"/>
                  <a:pt x="3385840" y="706934"/>
                </a:cubicBezTo>
                <a:cubicBezTo>
                  <a:pt x="3375918" y="706934"/>
                  <a:pt x="3368476" y="704453"/>
                  <a:pt x="3363516" y="699492"/>
                </a:cubicBezTo>
                <a:close/>
                <a:moveTo>
                  <a:pt x="3333750" y="684609"/>
                </a:moveTo>
                <a:cubicBezTo>
                  <a:pt x="3333750" y="684609"/>
                  <a:pt x="3336231" y="684609"/>
                  <a:pt x="3341191" y="684609"/>
                </a:cubicBezTo>
                <a:lnTo>
                  <a:pt x="3341191" y="692051"/>
                </a:lnTo>
                <a:cubicBezTo>
                  <a:pt x="3336231" y="692051"/>
                  <a:pt x="3333750" y="689570"/>
                  <a:pt x="3333750" y="684609"/>
                </a:cubicBezTo>
                <a:close/>
                <a:moveTo>
                  <a:pt x="3132832" y="684609"/>
                </a:moveTo>
                <a:cubicBezTo>
                  <a:pt x="3137793" y="684609"/>
                  <a:pt x="3140273" y="685850"/>
                  <a:pt x="3140273" y="688330"/>
                </a:cubicBezTo>
                <a:cubicBezTo>
                  <a:pt x="3140273" y="690810"/>
                  <a:pt x="3139033" y="692051"/>
                  <a:pt x="3136553" y="692051"/>
                </a:cubicBezTo>
                <a:cubicBezTo>
                  <a:pt x="3134072" y="692051"/>
                  <a:pt x="3132832" y="689570"/>
                  <a:pt x="3132832" y="684609"/>
                </a:cubicBezTo>
                <a:close/>
                <a:moveTo>
                  <a:pt x="3103066" y="684609"/>
                </a:moveTo>
                <a:cubicBezTo>
                  <a:pt x="3108027" y="684609"/>
                  <a:pt x="3110508" y="684609"/>
                  <a:pt x="3110508" y="684609"/>
                </a:cubicBezTo>
                <a:cubicBezTo>
                  <a:pt x="3110508" y="689570"/>
                  <a:pt x="3105547" y="692051"/>
                  <a:pt x="3095625" y="692051"/>
                </a:cubicBezTo>
                <a:close/>
                <a:moveTo>
                  <a:pt x="394395" y="684609"/>
                </a:moveTo>
                <a:cubicBezTo>
                  <a:pt x="389434" y="684609"/>
                  <a:pt x="386953" y="687090"/>
                  <a:pt x="386953" y="692051"/>
                </a:cubicBezTo>
                <a:cubicBezTo>
                  <a:pt x="386953" y="692051"/>
                  <a:pt x="389434" y="692051"/>
                  <a:pt x="394395" y="692051"/>
                </a:cubicBezTo>
                <a:cubicBezTo>
                  <a:pt x="394395" y="687090"/>
                  <a:pt x="394395" y="684609"/>
                  <a:pt x="394395" y="684609"/>
                </a:cubicBezTo>
                <a:close/>
                <a:moveTo>
                  <a:pt x="223242" y="684609"/>
                </a:moveTo>
                <a:lnTo>
                  <a:pt x="238125" y="692051"/>
                </a:lnTo>
                <a:cubicBezTo>
                  <a:pt x="238125" y="692051"/>
                  <a:pt x="233164" y="692051"/>
                  <a:pt x="223242" y="692051"/>
                </a:cubicBezTo>
                <a:close/>
                <a:moveTo>
                  <a:pt x="81855" y="684609"/>
                </a:moveTo>
                <a:lnTo>
                  <a:pt x="89297" y="684609"/>
                </a:lnTo>
                <a:lnTo>
                  <a:pt x="89297" y="692051"/>
                </a:lnTo>
                <a:cubicBezTo>
                  <a:pt x="84336" y="687090"/>
                  <a:pt x="81855" y="684609"/>
                  <a:pt x="81855" y="684609"/>
                </a:cubicBezTo>
                <a:close/>
                <a:moveTo>
                  <a:pt x="3084463" y="677168"/>
                </a:moveTo>
                <a:cubicBezTo>
                  <a:pt x="3086943" y="677168"/>
                  <a:pt x="3088183" y="679648"/>
                  <a:pt x="3088183" y="684609"/>
                </a:cubicBezTo>
                <a:cubicBezTo>
                  <a:pt x="3083223" y="684609"/>
                  <a:pt x="3080742" y="684609"/>
                  <a:pt x="3080742" y="684609"/>
                </a:cubicBezTo>
                <a:cubicBezTo>
                  <a:pt x="3080742" y="679648"/>
                  <a:pt x="3081982" y="677168"/>
                  <a:pt x="3084463" y="677168"/>
                </a:cubicBezTo>
                <a:close/>
                <a:moveTo>
                  <a:pt x="334863" y="677168"/>
                </a:moveTo>
                <a:lnTo>
                  <a:pt x="349746" y="684609"/>
                </a:lnTo>
                <a:cubicBezTo>
                  <a:pt x="349746" y="679648"/>
                  <a:pt x="347266" y="677168"/>
                  <a:pt x="342305" y="677168"/>
                </a:cubicBezTo>
                <a:cubicBezTo>
                  <a:pt x="337344" y="677168"/>
                  <a:pt x="334863" y="677168"/>
                  <a:pt x="334863" y="677168"/>
                </a:cubicBezTo>
                <a:close/>
                <a:moveTo>
                  <a:pt x="208359" y="677168"/>
                </a:moveTo>
                <a:lnTo>
                  <a:pt x="215801" y="677168"/>
                </a:lnTo>
                <a:cubicBezTo>
                  <a:pt x="210840" y="677168"/>
                  <a:pt x="210840" y="679648"/>
                  <a:pt x="215801" y="684609"/>
                </a:cubicBezTo>
                <a:lnTo>
                  <a:pt x="208359" y="684609"/>
                </a:lnTo>
                <a:close/>
                <a:moveTo>
                  <a:pt x="133945" y="677168"/>
                </a:moveTo>
                <a:cubicBezTo>
                  <a:pt x="133945" y="677168"/>
                  <a:pt x="136426" y="677168"/>
                  <a:pt x="141387" y="677168"/>
                </a:cubicBezTo>
                <a:cubicBezTo>
                  <a:pt x="141387" y="682129"/>
                  <a:pt x="145107" y="684609"/>
                  <a:pt x="152549" y="684609"/>
                </a:cubicBezTo>
                <a:cubicBezTo>
                  <a:pt x="159990" y="684609"/>
                  <a:pt x="163711" y="685850"/>
                  <a:pt x="163711" y="688330"/>
                </a:cubicBezTo>
                <a:cubicBezTo>
                  <a:pt x="163711" y="690810"/>
                  <a:pt x="156270" y="692051"/>
                  <a:pt x="141387" y="692051"/>
                </a:cubicBezTo>
                <a:cubicBezTo>
                  <a:pt x="141387" y="692051"/>
                  <a:pt x="138906" y="689570"/>
                  <a:pt x="133945" y="684609"/>
                </a:cubicBezTo>
                <a:cubicBezTo>
                  <a:pt x="133945" y="679648"/>
                  <a:pt x="133945" y="677168"/>
                  <a:pt x="133945" y="677168"/>
                </a:cubicBezTo>
                <a:close/>
                <a:moveTo>
                  <a:pt x="52090" y="669726"/>
                </a:moveTo>
                <a:cubicBezTo>
                  <a:pt x="52090" y="669726"/>
                  <a:pt x="54570" y="669726"/>
                  <a:pt x="59531" y="669726"/>
                </a:cubicBezTo>
                <a:cubicBezTo>
                  <a:pt x="64492" y="669726"/>
                  <a:pt x="69453" y="672207"/>
                  <a:pt x="74414" y="677168"/>
                </a:cubicBezTo>
                <a:lnTo>
                  <a:pt x="52090" y="677168"/>
                </a:lnTo>
                <a:cubicBezTo>
                  <a:pt x="52090" y="672207"/>
                  <a:pt x="52090" y="669726"/>
                  <a:pt x="52090" y="669726"/>
                </a:cubicBezTo>
                <a:close/>
                <a:moveTo>
                  <a:pt x="3289101" y="662285"/>
                </a:moveTo>
                <a:lnTo>
                  <a:pt x="3296543" y="669726"/>
                </a:lnTo>
                <a:cubicBezTo>
                  <a:pt x="3296543" y="669726"/>
                  <a:pt x="3295303" y="669726"/>
                  <a:pt x="3292822" y="669726"/>
                </a:cubicBezTo>
                <a:cubicBezTo>
                  <a:pt x="3290342" y="669726"/>
                  <a:pt x="3287861" y="668486"/>
                  <a:pt x="3285381" y="666006"/>
                </a:cubicBezTo>
                <a:cubicBezTo>
                  <a:pt x="3282900" y="663525"/>
                  <a:pt x="3284141" y="662285"/>
                  <a:pt x="3289101" y="662285"/>
                </a:cubicBezTo>
                <a:close/>
                <a:moveTo>
                  <a:pt x="81855" y="662285"/>
                </a:moveTo>
                <a:lnTo>
                  <a:pt x="89297" y="669726"/>
                </a:lnTo>
                <a:lnTo>
                  <a:pt x="89297" y="677168"/>
                </a:lnTo>
                <a:cubicBezTo>
                  <a:pt x="84336" y="677168"/>
                  <a:pt x="83096" y="675928"/>
                  <a:pt x="85576" y="673447"/>
                </a:cubicBezTo>
                <a:cubicBezTo>
                  <a:pt x="88057" y="670967"/>
                  <a:pt x="86817" y="669726"/>
                  <a:pt x="81855" y="669726"/>
                </a:cubicBezTo>
                <a:cubicBezTo>
                  <a:pt x="81855" y="669726"/>
                  <a:pt x="81855" y="667246"/>
                  <a:pt x="81855" y="662285"/>
                </a:cubicBezTo>
                <a:close/>
                <a:moveTo>
                  <a:pt x="3229570" y="647402"/>
                </a:moveTo>
                <a:lnTo>
                  <a:pt x="3237012" y="647402"/>
                </a:lnTo>
                <a:cubicBezTo>
                  <a:pt x="3241972" y="647402"/>
                  <a:pt x="3246934" y="647402"/>
                  <a:pt x="3251894" y="647402"/>
                </a:cubicBezTo>
                <a:lnTo>
                  <a:pt x="3244453" y="654844"/>
                </a:lnTo>
                <a:close/>
                <a:moveTo>
                  <a:pt x="290215" y="647402"/>
                </a:moveTo>
                <a:lnTo>
                  <a:pt x="305098" y="647402"/>
                </a:lnTo>
                <a:cubicBezTo>
                  <a:pt x="305098" y="647402"/>
                  <a:pt x="306338" y="648643"/>
                  <a:pt x="308818" y="651123"/>
                </a:cubicBezTo>
                <a:cubicBezTo>
                  <a:pt x="311299" y="653603"/>
                  <a:pt x="312539" y="654844"/>
                  <a:pt x="312539" y="654844"/>
                </a:cubicBezTo>
                <a:cubicBezTo>
                  <a:pt x="312539" y="664765"/>
                  <a:pt x="310059" y="667246"/>
                  <a:pt x="305098" y="662285"/>
                </a:cubicBezTo>
                <a:cubicBezTo>
                  <a:pt x="300137" y="657324"/>
                  <a:pt x="297656" y="657324"/>
                  <a:pt x="297656" y="662285"/>
                </a:cubicBezTo>
                <a:lnTo>
                  <a:pt x="305098" y="669726"/>
                </a:lnTo>
                <a:cubicBezTo>
                  <a:pt x="295176" y="669726"/>
                  <a:pt x="287734" y="669726"/>
                  <a:pt x="282774" y="669726"/>
                </a:cubicBezTo>
                <a:cubicBezTo>
                  <a:pt x="277812" y="669726"/>
                  <a:pt x="275332" y="667246"/>
                  <a:pt x="275332" y="662285"/>
                </a:cubicBezTo>
                <a:cubicBezTo>
                  <a:pt x="270371" y="657324"/>
                  <a:pt x="270371" y="654844"/>
                  <a:pt x="275332" y="654844"/>
                </a:cubicBezTo>
                <a:close/>
                <a:moveTo>
                  <a:pt x="52090" y="647402"/>
                </a:moveTo>
                <a:lnTo>
                  <a:pt x="66973" y="647402"/>
                </a:lnTo>
                <a:lnTo>
                  <a:pt x="59531" y="662285"/>
                </a:lnTo>
                <a:cubicBezTo>
                  <a:pt x="54570" y="662285"/>
                  <a:pt x="53330" y="659805"/>
                  <a:pt x="55811" y="654844"/>
                </a:cubicBezTo>
                <a:cubicBezTo>
                  <a:pt x="58291" y="649883"/>
                  <a:pt x="57051" y="647402"/>
                  <a:pt x="52090" y="647402"/>
                </a:cubicBezTo>
                <a:close/>
                <a:moveTo>
                  <a:pt x="3214687" y="632519"/>
                </a:moveTo>
                <a:cubicBezTo>
                  <a:pt x="3214687" y="637480"/>
                  <a:pt x="3217168" y="639961"/>
                  <a:pt x="3222129" y="639961"/>
                </a:cubicBezTo>
                <a:lnTo>
                  <a:pt x="3214687" y="639961"/>
                </a:lnTo>
                <a:close/>
                <a:moveTo>
                  <a:pt x="76274" y="612986"/>
                </a:moveTo>
                <a:cubicBezTo>
                  <a:pt x="77515" y="613606"/>
                  <a:pt x="79375" y="615156"/>
                  <a:pt x="81855" y="617637"/>
                </a:cubicBezTo>
                <a:lnTo>
                  <a:pt x="74414" y="617637"/>
                </a:lnTo>
                <a:cubicBezTo>
                  <a:pt x="74414" y="617637"/>
                  <a:pt x="74414" y="616396"/>
                  <a:pt x="74414" y="613916"/>
                </a:cubicBezTo>
                <a:cubicBezTo>
                  <a:pt x="74414" y="612676"/>
                  <a:pt x="75034" y="612366"/>
                  <a:pt x="76274" y="612986"/>
                </a:cubicBezTo>
                <a:close/>
                <a:moveTo>
                  <a:pt x="59531" y="610195"/>
                </a:moveTo>
                <a:lnTo>
                  <a:pt x="66973" y="610195"/>
                </a:lnTo>
                <a:cubicBezTo>
                  <a:pt x="66973" y="610195"/>
                  <a:pt x="65732" y="611436"/>
                  <a:pt x="63252" y="613916"/>
                </a:cubicBezTo>
                <a:cubicBezTo>
                  <a:pt x="60771" y="616396"/>
                  <a:pt x="59531" y="616396"/>
                  <a:pt x="59531" y="613916"/>
                </a:cubicBezTo>
                <a:cubicBezTo>
                  <a:pt x="59531" y="611436"/>
                  <a:pt x="59531" y="610195"/>
                  <a:pt x="59531" y="610195"/>
                </a:cubicBezTo>
                <a:close/>
                <a:moveTo>
                  <a:pt x="3132832" y="602754"/>
                </a:moveTo>
                <a:cubicBezTo>
                  <a:pt x="3137793" y="602754"/>
                  <a:pt x="3140273" y="602754"/>
                  <a:pt x="3140273" y="602754"/>
                </a:cubicBezTo>
                <a:lnTo>
                  <a:pt x="3132832" y="610195"/>
                </a:lnTo>
                <a:cubicBezTo>
                  <a:pt x="3127871" y="610195"/>
                  <a:pt x="3125391" y="608955"/>
                  <a:pt x="3125391" y="606475"/>
                </a:cubicBezTo>
                <a:cubicBezTo>
                  <a:pt x="3125391" y="603994"/>
                  <a:pt x="3127871" y="602754"/>
                  <a:pt x="3132832" y="602754"/>
                </a:cubicBezTo>
                <a:close/>
                <a:moveTo>
                  <a:pt x="2824479" y="592987"/>
                </a:moveTo>
                <a:cubicBezTo>
                  <a:pt x="2829130" y="592057"/>
                  <a:pt x="2835176" y="595312"/>
                  <a:pt x="2842617" y="602754"/>
                </a:cubicBezTo>
                <a:cubicBezTo>
                  <a:pt x="2837656" y="602754"/>
                  <a:pt x="2832695" y="602754"/>
                  <a:pt x="2827734" y="602754"/>
                </a:cubicBezTo>
                <a:cubicBezTo>
                  <a:pt x="2827734" y="602754"/>
                  <a:pt x="2825254" y="600273"/>
                  <a:pt x="2820293" y="595312"/>
                </a:cubicBezTo>
                <a:cubicBezTo>
                  <a:pt x="2821533" y="594072"/>
                  <a:pt x="2822928" y="593297"/>
                  <a:pt x="2824479" y="592987"/>
                </a:cubicBezTo>
                <a:close/>
                <a:moveTo>
                  <a:pt x="3095625" y="587871"/>
                </a:moveTo>
                <a:cubicBezTo>
                  <a:pt x="3100586" y="587871"/>
                  <a:pt x="3103066" y="590351"/>
                  <a:pt x="3103066" y="595312"/>
                </a:cubicBezTo>
                <a:lnTo>
                  <a:pt x="3095625" y="595312"/>
                </a:lnTo>
                <a:cubicBezTo>
                  <a:pt x="3090664" y="595312"/>
                  <a:pt x="3088183" y="595312"/>
                  <a:pt x="3088183" y="595312"/>
                </a:cubicBezTo>
                <a:cubicBezTo>
                  <a:pt x="3088183" y="595312"/>
                  <a:pt x="3089424" y="594072"/>
                  <a:pt x="3091904" y="591592"/>
                </a:cubicBezTo>
                <a:cubicBezTo>
                  <a:pt x="3094385" y="589111"/>
                  <a:pt x="3095625" y="587871"/>
                  <a:pt x="3095625" y="587871"/>
                </a:cubicBezTo>
                <a:close/>
                <a:moveTo>
                  <a:pt x="3036094" y="565547"/>
                </a:moveTo>
                <a:cubicBezTo>
                  <a:pt x="3036094" y="565547"/>
                  <a:pt x="3038574" y="565547"/>
                  <a:pt x="3043535" y="565547"/>
                </a:cubicBezTo>
                <a:lnTo>
                  <a:pt x="3043535" y="572988"/>
                </a:lnTo>
                <a:close/>
                <a:moveTo>
                  <a:pt x="625078" y="558105"/>
                </a:moveTo>
                <a:cubicBezTo>
                  <a:pt x="620117" y="558105"/>
                  <a:pt x="617637" y="560586"/>
                  <a:pt x="617637" y="565547"/>
                </a:cubicBezTo>
                <a:lnTo>
                  <a:pt x="632520" y="558105"/>
                </a:lnTo>
                <a:close/>
                <a:moveTo>
                  <a:pt x="744141" y="550664"/>
                </a:moveTo>
                <a:lnTo>
                  <a:pt x="736699" y="558105"/>
                </a:lnTo>
                <a:lnTo>
                  <a:pt x="751582" y="558105"/>
                </a:lnTo>
                <a:cubicBezTo>
                  <a:pt x="746621" y="553144"/>
                  <a:pt x="744141" y="550664"/>
                  <a:pt x="744141" y="550664"/>
                </a:cubicBezTo>
                <a:close/>
                <a:moveTo>
                  <a:pt x="572988" y="528340"/>
                </a:moveTo>
                <a:lnTo>
                  <a:pt x="565547" y="535781"/>
                </a:lnTo>
                <a:lnTo>
                  <a:pt x="580430" y="535781"/>
                </a:lnTo>
                <a:cubicBezTo>
                  <a:pt x="580430" y="530820"/>
                  <a:pt x="577949" y="528340"/>
                  <a:pt x="572988" y="528340"/>
                </a:cubicBezTo>
                <a:close/>
                <a:moveTo>
                  <a:pt x="546943" y="520898"/>
                </a:moveTo>
                <a:cubicBezTo>
                  <a:pt x="544463" y="520898"/>
                  <a:pt x="543223" y="523379"/>
                  <a:pt x="543223" y="528340"/>
                </a:cubicBezTo>
                <a:cubicBezTo>
                  <a:pt x="543223" y="533301"/>
                  <a:pt x="545703" y="535781"/>
                  <a:pt x="550664" y="535781"/>
                </a:cubicBezTo>
                <a:cubicBezTo>
                  <a:pt x="555625" y="535781"/>
                  <a:pt x="556865" y="533301"/>
                  <a:pt x="554385" y="528340"/>
                </a:cubicBezTo>
                <a:cubicBezTo>
                  <a:pt x="551904" y="523379"/>
                  <a:pt x="549424" y="520898"/>
                  <a:pt x="546943" y="520898"/>
                </a:cubicBezTo>
                <a:close/>
                <a:moveTo>
                  <a:pt x="2693789" y="506016"/>
                </a:moveTo>
                <a:cubicBezTo>
                  <a:pt x="2693789" y="506016"/>
                  <a:pt x="2696270" y="506016"/>
                  <a:pt x="2701230" y="506016"/>
                </a:cubicBezTo>
                <a:cubicBezTo>
                  <a:pt x="2701230" y="510977"/>
                  <a:pt x="2699990" y="513457"/>
                  <a:pt x="2697510" y="513457"/>
                </a:cubicBezTo>
                <a:cubicBezTo>
                  <a:pt x="2695029" y="513457"/>
                  <a:pt x="2693789" y="510977"/>
                  <a:pt x="2693789" y="506016"/>
                </a:cubicBezTo>
                <a:close/>
                <a:moveTo>
                  <a:pt x="632520" y="476250"/>
                </a:moveTo>
                <a:cubicBezTo>
                  <a:pt x="642442" y="486172"/>
                  <a:pt x="654844" y="491133"/>
                  <a:pt x="669727" y="491133"/>
                </a:cubicBezTo>
                <a:cubicBezTo>
                  <a:pt x="674688" y="491133"/>
                  <a:pt x="679648" y="491133"/>
                  <a:pt x="684610" y="491133"/>
                </a:cubicBezTo>
                <a:lnTo>
                  <a:pt x="684610" y="498574"/>
                </a:lnTo>
                <a:lnTo>
                  <a:pt x="692051" y="498574"/>
                </a:lnTo>
                <a:cubicBezTo>
                  <a:pt x="697012" y="493613"/>
                  <a:pt x="700732" y="491133"/>
                  <a:pt x="703213" y="491133"/>
                </a:cubicBezTo>
                <a:cubicBezTo>
                  <a:pt x="705693" y="491133"/>
                  <a:pt x="706934" y="491133"/>
                  <a:pt x="706934" y="491133"/>
                </a:cubicBezTo>
                <a:cubicBezTo>
                  <a:pt x="711895" y="496094"/>
                  <a:pt x="714375" y="497334"/>
                  <a:pt x="714375" y="494853"/>
                </a:cubicBezTo>
                <a:cubicBezTo>
                  <a:pt x="714375" y="492373"/>
                  <a:pt x="708174" y="488652"/>
                  <a:pt x="695772" y="483691"/>
                </a:cubicBezTo>
                <a:cubicBezTo>
                  <a:pt x="683369" y="478730"/>
                  <a:pt x="674688" y="476250"/>
                  <a:pt x="669727" y="476250"/>
                </a:cubicBezTo>
                <a:lnTo>
                  <a:pt x="654844" y="476250"/>
                </a:lnTo>
                <a:close/>
                <a:moveTo>
                  <a:pt x="2537520" y="468809"/>
                </a:moveTo>
                <a:cubicBezTo>
                  <a:pt x="2542480" y="468809"/>
                  <a:pt x="2544961" y="468809"/>
                  <a:pt x="2544961" y="468809"/>
                </a:cubicBezTo>
                <a:lnTo>
                  <a:pt x="2544961" y="476250"/>
                </a:lnTo>
                <a:close/>
                <a:moveTo>
                  <a:pt x="483691" y="461367"/>
                </a:moveTo>
                <a:lnTo>
                  <a:pt x="483691" y="468809"/>
                </a:lnTo>
                <a:lnTo>
                  <a:pt x="491133" y="461367"/>
                </a:lnTo>
                <a:cubicBezTo>
                  <a:pt x="486172" y="461367"/>
                  <a:pt x="483691" y="461367"/>
                  <a:pt x="483691" y="461367"/>
                </a:cubicBezTo>
                <a:close/>
                <a:moveTo>
                  <a:pt x="2440781" y="453926"/>
                </a:moveTo>
                <a:cubicBezTo>
                  <a:pt x="2440781" y="453926"/>
                  <a:pt x="2440781" y="456406"/>
                  <a:pt x="2440781" y="461367"/>
                </a:cubicBezTo>
                <a:cubicBezTo>
                  <a:pt x="2435820" y="461367"/>
                  <a:pt x="2433340" y="460127"/>
                  <a:pt x="2433340" y="457646"/>
                </a:cubicBezTo>
                <a:cubicBezTo>
                  <a:pt x="2433340" y="455166"/>
                  <a:pt x="2435820" y="453926"/>
                  <a:pt x="2440781" y="453926"/>
                </a:cubicBezTo>
                <a:close/>
                <a:moveTo>
                  <a:pt x="1897559" y="453926"/>
                </a:moveTo>
                <a:lnTo>
                  <a:pt x="1897559" y="461367"/>
                </a:lnTo>
                <a:cubicBezTo>
                  <a:pt x="1902520" y="461367"/>
                  <a:pt x="1905000" y="458887"/>
                  <a:pt x="1905000" y="453926"/>
                </a:cubicBezTo>
                <a:close/>
                <a:moveTo>
                  <a:pt x="297656" y="446484"/>
                </a:moveTo>
                <a:lnTo>
                  <a:pt x="305098" y="446484"/>
                </a:lnTo>
                <a:lnTo>
                  <a:pt x="297656" y="453926"/>
                </a:lnTo>
                <a:close/>
                <a:moveTo>
                  <a:pt x="2403574" y="431601"/>
                </a:moveTo>
                <a:cubicBezTo>
                  <a:pt x="2403574" y="431601"/>
                  <a:pt x="2406055" y="431601"/>
                  <a:pt x="2411016" y="431601"/>
                </a:cubicBezTo>
                <a:cubicBezTo>
                  <a:pt x="2411016" y="431601"/>
                  <a:pt x="2408535" y="434082"/>
                  <a:pt x="2403574" y="439043"/>
                </a:cubicBezTo>
                <a:close/>
                <a:moveTo>
                  <a:pt x="379512" y="424160"/>
                </a:moveTo>
                <a:lnTo>
                  <a:pt x="372070" y="431601"/>
                </a:lnTo>
                <a:cubicBezTo>
                  <a:pt x="377031" y="431601"/>
                  <a:pt x="379512" y="431601"/>
                  <a:pt x="379512" y="431601"/>
                </a:cubicBezTo>
                <a:cubicBezTo>
                  <a:pt x="379512" y="431601"/>
                  <a:pt x="381992" y="431601"/>
                  <a:pt x="386953" y="431601"/>
                </a:cubicBezTo>
                <a:cubicBezTo>
                  <a:pt x="386953" y="431601"/>
                  <a:pt x="385713" y="430361"/>
                  <a:pt x="383232" y="427881"/>
                </a:cubicBezTo>
                <a:cubicBezTo>
                  <a:pt x="380752" y="425400"/>
                  <a:pt x="379512" y="424160"/>
                  <a:pt x="379512" y="424160"/>
                </a:cubicBezTo>
                <a:close/>
                <a:moveTo>
                  <a:pt x="2321719" y="416719"/>
                </a:moveTo>
                <a:cubicBezTo>
                  <a:pt x="2321719" y="416719"/>
                  <a:pt x="2322959" y="417959"/>
                  <a:pt x="2325439" y="420439"/>
                </a:cubicBezTo>
                <a:cubicBezTo>
                  <a:pt x="2327920" y="422920"/>
                  <a:pt x="2329160" y="424160"/>
                  <a:pt x="2329160" y="424160"/>
                </a:cubicBezTo>
                <a:lnTo>
                  <a:pt x="2321719" y="424160"/>
                </a:lnTo>
                <a:close/>
                <a:moveTo>
                  <a:pt x="312539" y="409277"/>
                </a:moveTo>
                <a:lnTo>
                  <a:pt x="327422" y="416719"/>
                </a:lnTo>
                <a:cubicBezTo>
                  <a:pt x="322461" y="416719"/>
                  <a:pt x="317500" y="416719"/>
                  <a:pt x="312539" y="416719"/>
                </a:cubicBezTo>
                <a:close/>
                <a:moveTo>
                  <a:pt x="2559844" y="401836"/>
                </a:moveTo>
                <a:lnTo>
                  <a:pt x="2567285" y="401836"/>
                </a:lnTo>
                <a:cubicBezTo>
                  <a:pt x="2582168" y="406797"/>
                  <a:pt x="2594570" y="409277"/>
                  <a:pt x="2604492" y="409277"/>
                </a:cubicBezTo>
                <a:cubicBezTo>
                  <a:pt x="2614414" y="414238"/>
                  <a:pt x="2619375" y="416719"/>
                  <a:pt x="2619375" y="416719"/>
                </a:cubicBezTo>
                <a:lnTo>
                  <a:pt x="2626816" y="424160"/>
                </a:lnTo>
                <a:cubicBezTo>
                  <a:pt x="2631777" y="424160"/>
                  <a:pt x="2640459" y="425400"/>
                  <a:pt x="2652861" y="427881"/>
                </a:cubicBezTo>
                <a:cubicBezTo>
                  <a:pt x="2665263" y="430361"/>
                  <a:pt x="2676425" y="434082"/>
                  <a:pt x="2686348" y="439043"/>
                </a:cubicBezTo>
                <a:cubicBezTo>
                  <a:pt x="2696270" y="444004"/>
                  <a:pt x="2699990" y="447725"/>
                  <a:pt x="2697510" y="450205"/>
                </a:cubicBezTo>
                <a:cubicBezTo>
                  <a:pt x="2695029" y="452685"/>
                  <a:pt x="2688828" y="451445"/>
                  <a:pt x="2678906" y="446484"/>
                </a:cubicBezTo>
                <a:cubicBezTo>
                  <a:pt x="2673945" y="446484"/>
                  <a:pt x="2668984" y="444004"/>
                  <a:pt x="2664023" y="439043"/>
                </a:cubicBezTo>
                <a:cubicBezTo>
                  <a:pt x="2659063" y="434082"/>
                  <a:pt x="2656582" y="434082"/>
                  <a:pt x="2656582" y="439043"/>
                </a:cubicBezTo>
                <a:cubicBezTo>
                  <a:pt x="2656582" y="439043"/>
                  <a:pt x="2651621" y="437803"/>
                  <a:pt x="2641699" y="435322"/>
                </a:cubicBezTo>
                <a:cubicBezTo>
                  <a:pt x="2631777" y="432842"/>
                  <a:pt x="2621856" y="430361"/>
                  <a:pt x="2611933" y="427881"/>
                </a:cubicBezTo>
                <a:cubicBezTo>
                  <a:pt x="2602011" y="425400"/>
                  <a:pt x="2597051" y="421680"/>
                  <a:pt x="2597051" y="416719"/>
                </a:cubicBezTo>
                <a:cubicBezTo>
                  <a:pt x="2597051" y="416719"/>
                  <a:pt x="2594570" y="416719"/>
                  <a:pt x="2589609" y="416719"/>
                </a:cubicBezTo>
                <a:cubicBezTo>
                  <a:pt x="2584649" y="416719"/>
                  <a:pt x="2579687" y="416719"/>
                  <a:pt x="2574726" y="416719"/>
                </a:cubicBezTo>
                <a:cubicBezTo>
                  <a:pt x="2564804" y="411758"/>
                  <a:pt x="2557363" y="409277"/>
                  <a:pt x="2552402" y="409277"/>
                </a:cubicBezTo>
                <a:cubicBezTo>
                  <a:pt x="2557363" y="404316"/>
                  <a:pt x="2559844" y="401836"/>
                  <a:pt x="2559844" y="401836"/>
                </a:cubicBezTo>
                <a:close/>
                <a:moveTo>
                  <a:pt x="2269629" y="401836"/>
                </a:moveTo>
                <a:cubicBezTo>
                  <a:pt x="2274590" y="401836"/>
                  <a:pt x="2277070" y="401836"/>
                  <a:pt x="2277070" y="401836"/>
                </a:cubicBezTo>
                <a:lnTo>
                  <a:pt x="2277070" y="409277"/>
                </a:lnTo>
                <a:close/>
                <a:moveTo>
                  <a:pt x="848321" y="401836"/>
                </a:moveTo>
                <a:lnTo>
                  <a:pt x="855762" y="409277"/>
                </a:lnTo>
                <a:cubicBezTo>
                  <a:pt x="860723" y="409277"/>
                  <a:pt x="863203" y="406797"/>
                  <a:pt x="863203" y="401836"/>
                </a:cubicBezTo>
                <a:cubicBezTo>
                  <a:pt x="863203" y="401836"/>
                  <a:pt x="860723" y="401836"/>
                  <a:pt x="855762" y="401836"/>
                </a:cubicBezTo>
                <a:cubicBezTo>
                  <a:pt x="850801" y="401836"/>
                  <a:pt x="848321" y="401836"/>
                  <a:pt x="848321" y="401836"/>
                </a:cubicBezTo>
                <a:close/>
                <a:moveTo>
                  <a:pt x="424160" y="401836"/>
                </a:moveTo>
                <a:cubicBezTo>
                  <a:pt x="424160" y="406797"/>
                  <a:pt x="426641" y="409277"/>
                  <a:pt x="431602" y="409277"/>
                </a:cubicBezTo>
                <a:cubicBezTo>
                  <a:pt x="431602" y="404316"/>
                  <a:pt x="431602" y="401836"/>
                  <a:pt x="431602" y="401836"/>
                </a:cubicBezTo>
                <a:close/>
                <a:moveTo>
                  <a:pt x="223242" y="401836"/>
                </a:moveTo>
                <a:cubicBezTo>
                  <a:pt x="228203" y="401836"/>
                  <a:pt x="231924" y="401836"/>
                  <a:pt x="234404" y="401836"/>
                </a:cubicBezTo>
                <a:cubicBezTo>
                  <a:pt x="236885" y="401836"/>
                  <a:pt x="238125" y="404316"/>
                  <a:pt x="238125" y="409277"/>
                </a:cubicBezTo>
                <a:cubicBezTo>
                  <a:pt x="243086" y="409277"/>
                  <a:pt x="245566" y="410518"/>
                  <a:pt x="245566" y="412998"/>
                </a:cubicBezTo>
                <a:cubicBezTo>
                  <a:pt x="245566" y="415478"/>
                  <a:pt x="240606" y="414238"/>
                  <a:pt x="230684" y="409277"/>
                </a:cubicBezTo>
                <a:cubicBezTo>
                  <a:pt x="225723" y="409277"/>
                  <a:pt x="223242" y="406797"/>
                  <a:pt x="223242" y="401836"/>
                </a:cubicBezTo>
                <a:close/>
                <a:moveTo>
                  <a:pt x="186035" y="401836"/>
                </a:moveTo>
                <a:cubicBezTo>
                  <a:pt x="190996" y="401836"/>
                  <a:pt x="195957" y="401836"/>
                  <a:pt x="200918" y="401836"/>
                </a:cubicBezTo>
                <a:lnTo>
                  <a:pt x="193477" y="409277"/>
                </a:lnTo>
                <a:close/>
                <a:moveTo>
                  <a:pt x="141387" y="394394"/>
                </a:moveTo>
                <a:cubicBezTo>
                  <a:pt x="141387" y="394394"/>
                  <a:pt x="143867" y="394394"/>
                  <a:pt x="148828" y="394394"/>
                </a:cubicBezTo>
                <a:cubicBezTo>
                  <a:pt x="153789" y="394394"/>
                  <a:pt x="156270" y="394394"/>
                  <a:pt x="156270" y="394394"/>
                </a:cubicBezTo>
                <a:lnTo>
                  <a:pt x="141387" y="401836"/>
                </a:lnTo>
                <a:cubicBezTo>
                  <a:pt x="141387" y="396875"/>
                  <a:pt x="141387" y="394394"/>
                  <a:pt x="141387" y="394394"/>
                </a:cubicBezTo>
                <a:close/>
                <a:moveTo>
                  <a:pt x="1867793" y="386953"/>
                </a:moveTo>
                <a:cubicBezTo>
                  <a:pt x="1867793" y="386953"/>
                  <a:pt x="1875234" y="389433"/>
                  <a:pt x="1890117" y="394394"/>
                </a:cubicBezTo>
                <a:cubicBezTo>
                  <a:pt x="1905000" y="394394"/>
                  <a:pt x="1912441" y="394394"/>
                  <a:pt x="1912441" y="394394"/>
                </a:cubicBezTo>
                <a:cubicBezTo>
                  <a:pt x="1912441" y="389433"/>
                  <a:pt x="1911202" y="386953"/>
                  <a:pt x="1908721" y="386953"/>
                </a:cubicBezTo>
                <a:cubicBezTo>
                  <a:pt x="1906240" y="386953"/>
                  <a:pt x="1903760" y="386953"/>
                  <a:pt x="1901280" y="386953"/>
                </a:cubicBezTo>
                <a:cubicBezTo>
                  <a:pt x="1898799" y="386953"/>
                  <a:pt x="1895078" y="386953"/>
                  <a:pt x="1890117" y="386953"/>
                </a:cubicBezTo>
                <a:cubicBezTo>
                  <a:pt x="1885156" y="386953"/>
                  <a:pt x="1882676" y="386953"/>
                  <a:pt x="1882676" y="386953"/>
                </a:cubicBezTo>
                <a:close/>
                <a:moveTo>
                  <a:pt x="372070" y="386953"/>
                </a:moveTo>
                <a:lnTo>
                  <a:pt x="364629" y="394394"/>
                </a:lnTo>
                <a:lnTo>
                  <a:pt x="386953" y="394394"/>
                </a:lnTo>
                <a:lnTo>
                  <a:pt x="401836" y="394394"/>
                </a:lnTo>
                <a:lnTo>
                  <a:pt x="409277" y="394394"/>
                </a:lnTo>
                <a:lnTo>
                  <a:pt x="401836" y="386953"/>
                </a:lnTo>
                <a:lnTo>
                  <a:pt x="394395" y="386953"/>
                </a:lnTo>
                <a:cubicBezTo>
                  <a:pt x="394395" y="391914"/>
                  <a:pt x="391914" y="394394"/>
                  <a:pt x="386953" y="394394"/>
                </a:cubicBezTo>
                <a:cubicBezTo>
                  <a:pt x="381992" y="394394"/>
                  <a:pt x="377031" y="391914"/>
                  <a:pt x="372070" y="386953"/>
                </a:cubicBezTo>
                <a:close/>
                <a:moveTo>
                  <a:pt x="1653853" y="382302"/>
                </a:moveTo>
                <a:cubicBezTo>
                  <a:pt x="1652612" y="382922"/>
                  <a:pt x="1651992" y="384473"/>
                  <a:pt x="1651992" y="386953"/>
                </a:cubicBezTo>
                <a:cubicBezTo>
                  <a:pt x="1651992" y="391914"/>
                  <a:pt x="1654473" y="394394"/>
                  <a:pt x="1659434" y="394394"/>
                </a:cubicBezTo>
                <a:cubicBezTo>
                  <a:pt x="1664395" y="394394"/>
                  <a:pt x="1666875" y="393154"/>
                  <a:pt x="1666875" y="390674"/>
                </a:cubicBezTo>
                <a:cubicBezTo>
                  <a:pt x="1666875" y="388193"/>
                  <a:pt x="1664395" y="385713"/>
                  <a:pt x="1659434" y="383232"/>
                </a:cubicBezTo>
                <a:cubicBezTo>
                  <a:pt x="1656953" y="381992"/>
                  <a:pt x="1655093" y="381682"/>
                  <a:pt x="1653853" y="382302"/>
                </a:cubicBezTo>
                <a:close/>
                <a:moveTo>
                  <a:pt x="2507754" y="379512"/>
                </a:moveTo>
                <a:lnTo>
                  <a:pt x="2544961" y="394394"/>
                </a:lnTo>
                <a:cubicBezTo>
                  <a:pt x="2544961" y="399355"/>
                  <a:pt x="2537520" y="399355"/>
                  <a:pt x="2522637" y="394394"/>
                </a:cubicBezTo>
                <a:close/>
                <a:moveTo>
                  <a:pt x="610195" y="379512"/>
                </a:moveTo>
                <a:lnTo>
                  <a:pt x="617637" y="386953"/>
                </a:lnTo>
                <a:lnTo>
                  <a:pt x="625078" y="386953"/>
                </a:lnTo>
                <a:cubicBezTo>
                  <a:pt x="620117" y="381992"/>
                  <a:pt x="615156" y="379512"/>
                  <a:pt x="610195" y="379512"/>
                </a:cubicBezTo>
                <a:close/>
                <a:moveTo>
                  <a:pt x="171152" y="379512"/>
                </a:moveTo>
                <a:lnTo>
                  <a:pt x="178594" y="401836"/>
                </a:lnTo>
                <a:cubicBezTo>
                  <a:pt x="178594" y="411758"/>
                  <a:pt x="178594" y="416719"/>
                  <a:pt x="178594" y="416719"/>
                </a:cubicBezTo>
                <a:cubicBezTo>
                  <a:pt x="178594" y="416719"/>
                  <a:pt x="176113" y="415478"/>
                  <a:pt x="171152" y="412998"/>
                </a:cubicBezTo>
                <a:cubicBezTo>
                  <a:pt x="166191" y="410518"/>
                  <a:pt x="166191" y="406797"/>
                  <a:pt x="171152" y="401836"/>
                </a:cubicBezTo>
                <a:lnTo>
                  <a:pt x="171152" y="386953"/>
                </a:lnTo>
                <a:cubicBezTo>
                  <a:pt x="171152" y="386953"/>
                  <a:pt x="169912" y="385713"/>
                  <a:pt x="167432" y="383232"/>
                </a:cubicBezTo>
                <a:cubicBezTo>
                  <a:pt x="164951" y="380752"/>
                  <a:pt x="166191" y="379512"/>
                  <a:pt x="171152" y="379512"/>
                </a:cubicBezTo>
                <a:close/>
                <a:moveTo>
                  <a:pt x="1905000" y="372070"/>
                </a:moveTo>
                <a:cubicBezTo>
                  <a:pt x="1900039" y="372070"/>
                  <a:pt x="1897559" y="373311"/>
                  <a:pt x="1897559" y="375791"/>
                </a:cubicBezTo>
                <a:cubicBezTo>
                  <a:pt x="1897559" y="378271"/>
                  <a:pt x="1901280" y="379512"/>
                  <a:pt x="1908721" y="379512"/>
                </a:cubicBezTo>
                <a:cubicBezTo>
                  <a:pt x="1916162" y="379512"/>
                  <a:pt x="1919883" y="381992"/>
                  <a:pt x="1919883" y="386953"/>
                </a:cubicBezTo>
                <a:lnTo>
                  <a:pt x="1934766" y="386953"/>
                </a:lnTo>
                <a:cubicBezTo>
                  <a:pt x="1934766" y="381992"/>
                  <a:pt x="1933525" y="379512"/>
                  <a:pt x="1931045" y="379512"/>
                </a:cubicBezTo>
                <a:cubicBezTo>
                  <a:pt x="1928565" y="379512"/>
                  <a:pt x="1927324" y="379512"/>
                  <a:pt x="1927324" y="379512"/>
                </a:cubicBezTo>
                <a:lnTo>
                  <a:pt x="1912441" y="372070"/>
                </a:lnTo>
                <a:cubicBezTo>
                  <a:pt x="1912441" y="372070"/>
                  <a:pt x="1909961" y="372070"/>
                  <a:pt x="1905000" y="372070"/>
                </a:cubicBezTo>
                <a:close/>
                <a:moveTo>
                  <a:pt x="1585020" y="372070"/>
                </a:moveTo>
                <a:cubicBezTo>
                  <a:pt x="1585020" y="372070"/>
                  <a:pt x="1583780" y="373311"/>
                  <a:pt x="1581299" y="375791"/>
                </a:cubicBezTo>
                <a:cubicBezTo>
                  <a:pt x="1578819" y="378271"/>
                  <a:pt x="1580059" y="379512"/>
                  <a:pt x="1585020" y="379512"/>
                </a:cubicBezTo>
                <a:cubicBezTo>
                  <a:pt x="1589981" y="379512"/>
                  <a:pt x="1592461" y="377031"/>
                  <a:pt x="1592461" y="372070"/>
                </a:cubicBezTo>
                <a:cubicBezTo>
                  <a:pt x="1587500" y="372070"/>
                  <a:pt x="1585020" y="372070"/>
                  <a:pt x="1585020" y="372070"/>
                </a:cubicBezTo>
                <a:close/>
                <a:moveTo>
                  <a:pt x="721816" y="372070"/>
                </a:moveTo>
                <a:cubicBezTo>
                  <a:pt x="726777" y="372070"/>
                  <a:pt x="729258" y="374551"/>
                  <a:pt x="729258" y="379512"/>
                </a:cubicBezTo>
                <a:cubicBezTo>
                  <a:pt x="729258" y="379512"/>
                  <a:pt x="726777" y="379512"/>
                  <a:pt x="721816" y="379512"/>
                </a:cubicBezTo>
                <a:close/>
                <a:moveTo>
                  <a:pt x="431602" y="372070"/>
                </a:moveTo>
                <a:cubicBezTo>
                  <a:pt x="431602" y="377031"/>
                  <a:pt x="431602" y="379512"/>
                  <a:pt x="431602" y="379512"/>
                </a:cubicBezTo>
                <a:lnTo>
                  <a:pt x="439043" y="379512"/>
                </a:lnTo>
                <a:cubicBezTo>
                  <a:pt x="439043" y="374551"/>
                  <a:pt x="436563" y="372070"/>
                  <a:pt x="431602" y="372070"/>
                </a:cubicBezTo>
                <a:close/>
                <a:moveTo>
                  <a:pt x="141387" y="372070"/>
                </a:moveTo>
                <a:lnTo>
                  <a:pt x="148828" y="372070"/>
                </a:lnTo>
                <a:lnTo>
                  <a:pt x="141387" y="379512"/>
                </a:lnTo>
                <a:cubicBezTo>
                  <a:pt x="146348" y="374551"/>
                  <a:pt x="146348" y="372070"/>
                  <a:pt x="141387" y="372070"/>
                </a:cubicBezTo>
                <a:close/>
                <a:moveTo>
                  <a:pt x="718096" y="364629"/>
                </a:moveTo>
                <a:lnTo>
                  <a:pt x="705224" y="365433"/>
                </a:lnTo>
                <a:lnTo>
                  <a:pt x="707864" y="366489"/>
                </a:lnTo>
                <a:cubicBezTo>
                  <a:pt x="709724" y="367730"/>
                  <a:pt x="711895" y="369590"/>
                  <a:pt x="714375" y="372070"/>
                </a:cubicBezTo>
                <a:lnTo>
                  <a:pt x="706934" y="372070"/>
                </a:lnTo>
                <a:cubicBezTo>
                  <a:pt x="701973" y="372070"/>
                  <a:pt x="699492" y="370830"/>
                  <a:pt x="699492" y="368350"/>
                </a:cubicBezTo>
                <a:lnTo>
                  <a:pt x="700024" y="366755"/>
                </a:lnTo>
                <a:lnTo>
                  <a:pt x="695772" y="368350"/>
                </a:lnTo>
                <a:cubicBezTo>
                  <a:pt x="693291" y="370830"/>
                  <a:pt x="689570" y="372070"/>
                  <a:pt x="684610" y="372070"/>
                </a:cubicBezTo>
                <a:cubicBezTo>
                  <a:pt x="689570" y="372070"/>
                  <a:pt x="693291" y="373311"/>
                  <a:pt x="695772" y="375791"/>
                </a:cubicBezTo>
                <a:cubicBezTo>
                  <a:pt x="698252" y="378271"/>
                  <a:pt x="699492" y="379512"/>
                  <a:pt x="699492" y="379512"/>
                </a:cubicBezTo>
                <a:cubicBezTo>
                  <a:pt x="704453" y="379512"/>
                  <a:pt x="708174" y="379512"/>
                  <a:pt x="710654" y="379512"/>
                </a:cubicBezTo>
                <a:cubicBezTo>
                  <a:pt x="713135" y="379512"/>
                  <a:pt x="718096" y="380752"/>
                  <a:pt x="725537" y="383232"/>
                </a:cubicBezTo>
                <a:cubicBezTo>
                  <a:pt x="732979" y="385713"/>
                  <a:pt x="741660" y="389433"/>
                  <a:pt x="751582" y="394394"/>
                </a:cubicBezTo>
                <a:lnTo>
                  <a:pt x="781348" y="394394"/>
                </a:lnTo>
                <a:lnTo>
                  <a:pt x="788789" y="394394"/>
                </a:lnTo>
                <a:cubicBezTo>
                  <a:pt x="818555" y="409277"/>
                  <a:pt x="833437" y="411758"/>
                  <a:pt x="833437" y="401836"/>
                </a:cubicBezTo>
                <a:cubicBezTo>
                  <a:pt x="833437" y="396875"/>
                  <a:pt x="830957" y="394394"/>
                  <a:pt x="825996" y="394394"/>
                </a:cubicBezTo>
                <a:lnTo>
                  <a:pt x="818555" y="394394"/>
                </a:lnTo>
                <a:cubicBezTo>
                  <a:pt x="818555" y="394394"/>
                  <a:pt x="816074" y="394394"/>
                  <a:pt x="811113" y="394394"/>
                </a:cubicBezTo>
                <a:lnTo>
                  <a:pt x="811113" y="386953"/>
                </a:lnTo>
                <a:cubicBezTo>
                  <a:pt x="811113" y="386953"/>
                  <a:pt x="808633" y="385713"/>
                  <a:pt x="803672" y="383232"/>
                </a:cubicBezTo>
                <a:cubicBezTo>
                  <a:pt x="798711" y="380752"/>
                  <a:pt x="793750" y="379512"/>
                  <a:pt x="788789" y="379512"/>
                </a:cubicBezTo>
                <a:cubicBezTo>
                  <a:pt x="783828" y="379512"/>
                  <a:pt x="780108" y="379512"/>
                  <a:pt x="777627" y="379512"/>
                </a:cubicBezTo>
                <a:cubicBezTo>
                  <a:pt x="775147" y="379512"/>
                  <a:pt x="771426" y="377031"/>
                  <a:pt x="766465" y="372070"/>
                </a:cubicBezTo>
                <a:lnTo>
                  <a:pt x="751582" y="372070"/>
                </a:lnTo>
                <a:cubicBezTo>
                  <a:pt x="746621" y="372070"/>
                  <a:pt x="742900" y="370830"/>
                  <a:pt x="740420" y="368350"/>
                </a:cubicBezTo>
                <a:cubicBezTo>
                  <a:pt x="737940" y="365869"/>
                  <a:pt x="730498" y="364629"/>
                  <a:pt x="718096" y="364629"/>
                </a:cubicBezTo>
                <a:close/>
                <a:moveTo>
                  <a:pt x="572988" y="364629"/>
                </a:moveTo>
                <a:lnTo>
                  <a:pt x="587871" y="372070"/>
                </a:lnTo>
                <a:lnTo>
                  <a:pt x="595312" y="372070"/>
                </a:lnTo>
                <a:lnTo>
                  <a:pt x="602754" y="372070"/>
                </a:lnTo>
                <a:close/>
                <a:moveTo>
                  <a:pt x="165571" y="360908"/>
                </a:moveTo>
                <a:cubicBezTo>
                  <a:pt x="166811" y="360908"/>
                  <a:pt x="168672" y="362148"/>
                  <a:pt x="171152" y="364629"/>
                </a:cubicBezTo>
                <a:lnTo>
                  <a:pt x="163711" y="364629"/>
                </a:lnTo>
                <a:cubicBezTo>
                  <a:pt x="163711" y="362148"/>
                  <a:pt x="164331" y="360908"/>
                  <a:pt x="165571" y="360908"/>
                </a:cubicBezTo>
                <a:close/>
                <a:moveTo>
                  <a:pt x="1778496" y="357187"/>
                </a:moveTo>
                <a:cubicBezTo>
                  <a:pt x="1778496" y="362148"/>
                  <a:pt x="1793379" y="369590"/>
                  <a:pt x="1823145" y="379512"/>
                </a:cubicBezTo>
                <a:cubicBezTo>
                  <a:pt x="1842988" y="379512"/>
                  <a:pt x="1852910" y="379512"/>
                  <a:pt x="1852910" y="379512"/>
                </a:cubicBezTo>
                <a:cubicBezTo>
                  <a:pt x="1847950" y="374551"/>
                  <a:pt x="1844229" y="372070"/>
                  <a:pt x="1841748" y="372070"/>
                </a:cubicBezTo>
                <a:cubicBezTo>
                  <a:pt x="1839268" y="372070"/>
                  <a:pt x="1835547" y="372070"/>
                  <a:pt x="1830586" y="372070"/>
                </a:cubicBezTo>
                <a:lnTo>
                  <a:pt x="1823145" y="364629"/>
                </a:lnTo>
                <a:cubicBezTo>
                  <a:pt x="1818184" y="364629"/>
                  <a:pt x="1815703" y="364629"/>
                  <a:pt x="1815703" y="364629"/>
                </a:cubicBezTo>
                <a:cubicBezTo>
                  <a:pt x="1815703" y="364629"/>
                  <a:pt x="1810743" y="363388"/>
                  <a:pt x="1800820" y="360908"/>
                </a:cubicBezTo>
                <a:cubicBezTo>
                  <a:pt x="1790898" y="358428"/>
                  <a:pt x="1783457" y="357187"/>
                  <a:pt x="1778496" y="357187"/>
                </a:cubicBezTo>
                <a:close/>
                <a:moveTo>
                  <a:pt x="1525488" y="357187"/>
                </a:moveTo>
                <a:cubicBezTo>
                  <a:pt x="1520527" y="362148"/>
                  <a:pt x="1518047" y="365869"/>
                  <a:pt x="1518047" y="368350"/>
                </a:cubicBezTo>
                <a:cubicBezTo>
                  <a:pt x="1518047" y="370830"/>
                  <a:pt x="1520527" y="369590"/>
                  <a:pt x="1525488" y="364629"/>
                </a:cubicBezTo>
                <a:close/>
                <a:moveTo>
                  <a:pt x="2172891" y="349746"/>
                </a:moveTo>
                <a:cubicBezTo>
                  <a:pt x="2177851" y="349746"/>
                  <a:pt x="2180332" y="349746"/>
                  <a:pt x="2180332" y="349746"/>
                </a:cubicBezTo>
                <a:lnTo>
                  <a:pt x="2172891" y="357187"/>
                </a:lnTo>
                <a:close/>
                <a:moveTo>
                  <a:pt x="1756172" y="349746"/>
                </a:moveTo>
                <a:cubicBezTo>
                  <a:pt x="1751211" y="354707"/>
                  <a:pt x="1748731" y="357187"/>
                  <a:pt x="1748731" y="357187"/>
                </a:cubicBezTo>
                <a:cubicBezTo>
                  <a:pt x="1748731" y="357187"/>
                  <a:pt x="1749971" y="357187"/>
                  <a:pt x="1752451" y="357187"/>
                </a:cubicBezTo>
                <a:cubicBezTo>
                  <a:pt x="1754932" y="357187"/>
                  <a:pt x="1756172" y="354707"/>
                  <a:pt x="1756172" y="349746"/>
                </a:cubicBezTo>
                <a:close/>
                <a:moveTo>
                  <a:pt x="1733848" y="349746"/>
                </a:moveTo>
                <a:lnTo>
                  <a:pt x="1741289" y="357187"/>
                </a:lnTo>
                <a:lnTo>
                  <a:pt x="1741289" y="349746"/>
                </a:lnTo>
                <a:cubicBezTo>
                  <a:pt x="1741289" y="349746"/>
                  <a:pt x="1738809" y="349746"/>
                  <a:pt x="1733848" y="349746"/>
                </a:cubicBezTo>
                <a:close/>
                <a:moveTo>
                  <a:pt x="2373808" y="342305"/>
                </a:moveTo>
                <a:lnTo>
                  <a:pt x="2388691" y="342305"/>
                </a:lnTo>
                <a:lnTo>
                  <a:pt x="2388691" y="349746"/>
                </a:lnTo>
                <a:close/>
                <a:moveTo>
                  <a:pt x="2150566" y="342305"/>
                </a:moveTo>
                <a:cubicBezTo>
                  <a:pt x="2160489" y="347266"/>
                  <a:pt x="2165449" y="349746"/>
                  <a:pt x="2165449" y="349746"/>
                </a:cubicBezTo>
                <a:cubicBezTo>
                  <a:pt x="2165449" y="349746"/>
                  <a:pt x="2160489" y="349746"/>
                  <a:pt x="2150566" y="349746"/>
                </a:cubicBezTo>
                <a:close/>
                <a:moveTo>
                  <a:pt x="1473399" y="342305"/>
                </a:moveTo>
                <a:lnTo>
                  <a:pt x="1488281" y="357187"/>
                </a:lnTo>
                <a:lnTo>
                  <a:pt x="1495723" y="349746"/>
                </a:lnTo>
                <a:close/>
                <a:moveTo>
                  <a:pt x="1681758" y="334863"/>
                </a:moveTo>
                <a:cubicBezTo>
                  <a:pt x="1681758" y="339824"/>
                  <a:pt x="1684239" y="341064"/>
                  <a:pt x="1689199" y="338584"/>
                </a:cubicBezTo>
                <a:cubicBezTo>
                  <a:pt x="1694160" y="336104"/>
                  <a:pt x="1699121" y="337344"/>
                  <a:pt x="1704082" y="342305"/>
                </a:cubicBezTo>
                <a:lnTo>
                  <a:pt x="1711524" y="342305"/>
                </a:lnTo>
                <a:lnTo>
                  <a:pt x="1711524" y="334863"/>
                </a:lnTo>
                <a:cubicBezTo>
                  <a:pt x="1711524" y="334863"/>
                  <a:pt x="1706563" y="334863"/>
                  <a:pt x="1696641" y="334863"/>
                </a:cubicBezTo>
                <a:cubicBezTo>
                  <a:pt x="1691680" y="334863"/>
                  <a:pt x="1687959" y="334863"/>
                  <a:pt x="1685478" y="334863"/>
                </a:cubicBezTo>
                <a:cubicBezTo>
                  <a:pt x="1682998" y="334863"/>
                  <a:pt x="1681758" y="334863"/>
                  <a:pt x="1681758" y="334863"/>
                </a:cubicBezTo>
                <a:close/>
                <a:moveTo>
                  <a:pt x="491133" y="334863"/>
                </a:moveTo>
                <a:cubicBezTo>
                  <a:pt x="491133" y="334863"/>
                  <a:pt x="491133" y="337344"/>
                  <a:pt x="491133" y="342305"/>
                </a:cubicBezTo>
                <a:cubicBezTo>
                  <a:pt x="491133" y="342305"/>
                  <a:pt x="488652" y="342305"/>
                  <a:pt x="483691" y="342305"/>
                </a:cubicBezTo>
                <a:close/>
                <a:moveTo>
                  <a:pt x="543223" y="327422"/>
                </a:moveTo>
                <a:cubicBezTo>
                  <a:pt x="538262" y="327422"/>
                  <a:pt x="538262" y="329902"/>
                  <a:pt x="543223" y="334863"/>
                </a:cubicBezTo>
                <a:cubicBezTo>
                  <a:pt x="548184" y="339824"/>
                  <a:pt x="553145" y="342305"/>
                  <a:pt x="558106" y="342305"/>
                </a:cubicBezTo>
                <a:cubicBezTo>
                  <a:pt x="558106" y="342305"/>
                  <a:pt x="560586" y="342305"/>
                  <a:pt x="565547" y="342305"/>
                </a:cubicBezTo>
                <a:cubicBezTo>
                  <a:pt x="570508" y="342305"/>
                  <a:pt x="575469" y="344785"/>
                  <a:pt x="580430" y="349746"/>
                </a:cubicBezTo>
                <a:lnTo>
                  <a:pt x="610195" y="357187"/>
                </a:lnTo>
                <a:cubicBezTo>
                  <a:pt x="630039" y="357187"/>
                  <a:pt x="637481" y="354707"/>
                  <a:pt x="632520" y="349746"/>
                </a:cubicBezTo>
                <a:cubicBezTo>
                  <a:pt x="632520" y="344785"/>
                  <a:pt x="635000" y="344785"/>
                  <a:pt x="639961" y="349746"/>
                </a:cubicBezTo>
                <a:lnTo>
                  <a:pt x="647403" y="349746"/>
                </a:lnTo>
                <a:cubicBezTo>
                  <a:pt x="647403" y="354707"/>
                  <a:pt x="647403" y="357187"/>
                  <a:pt x="647403" y="357187"/>
                </a:cubicBezTo>
                <a:lnTo>
                  <a:pt x="662285" y="357187"/>
                </a:lnTo>
                <a:lnTo>
                  <a:pt x="654844" y="349746"/>
                </a:lnTo>
                <a:cubicBezTo>
                  <a:pt x="654844" y="349746"/>
                  <a:pt x="652363" y="349746"/>
                  <a:pt x="647403" y="349746"/>
                </a:cubicBezTo>
                <a:cubicBezTo>
                  <a:pt x="642442" y="344785"/>
                  <a:pt x="639961" y="342305"/>
                  <a:pt x="639961" y="342305"/>
                </a:cubicBezTo>
                <a:cubicBezTo>
                  <a:pt x="639961" y="342305"/>
                  <a:pt x="637481" y="342305"/>
                  <a:pt x="632520" y="342305"/>
                </a:cubicBezTo>
                <a:cubicBezTo>
                  <a:pt x="627559" y="342305"/>
                  <a:pt x="625078" y="342305"/>
                  <a:pt x="625078" y="342305"/>
                </a:cubicBezTo>
                <a:cubicBezTo>
                  <a:pt x="625078" y="342305"/>
                  <a:pt x="620117" y="339824"/>
                  <a:pt x="610195" y="334863"/>
                </a:cubicBezTo>
                <a:lnTo>
                  <a:pt x="595312" y="334863"/>
                </a:lnTo>
                <a:cubicBezTo>
                  <a:pt x="595312" y="329902"/>
                  <a:pt x="592832" y="327422"/>
                  <a:pt x="587871" y="327422"/>
                </a:cubicBezTo>
                <a:cubicBezTo>
                  <a:pt x="582910" y="327422"/>
                  <a:pt x="577949" y="327422"/>
                  <a:pt x="572988" y="327422"/>
                </a:cubicBezTo>
                <a:lnTo>
                  <a:pt x="550664" y="327422"/>
                </a:lnTo>
                <a:close/>
                <a:moveTo>
                  <a:pt x="148828" y="327422"/>
                </a:moveTo>
                <a:lnTo>
                  <a:pt x="156270" y="327422"/>
                </a:lnTo>
                <a:cubicBezTo>
                  <a:pt x="161231" y="337344"/>
                  <a:pt x="164951" y="341064"/>
                  <a:pt x="167432" y="338584"/>
                </a:cubicBezTo>
                <a:cubicBezTo>
                  <a:pt x="169912" y="336104"/>
                  <a:pt x="173633" y="336104"/>
                  <a:pt x="178594" y="338584"/>
                </a:cubicBezTo>
                <a:cubicBezTo>
                  <a:pt x="183555" y="341064"/>
                  <a:pt x="186035" y="343545"/>
                  <a:pt x="186035" y="346025"/>
                </a:cubicBezTo>
                <a:cubicBezTo>
                  <a:pt x="186035" y="348506"/>
                  <a:pt x="184795" y="349746"/>
                  <a:pt x="182315" y="349746"/>
                </a:cubicBezTo>
                <a:cubicBezTo>
                  <a:pt x="179834" y="349746"/>
                  <a:pt x="176113" y="349746"/>
                  <a:pt x="171152" y="349746"/>
                </a:cubicBezTo>
                <a:cubicBezTo>
                  <a:pt x="166191" y="344785"/>
                  <a:pt x="162471" y="341064"/>
                  <a:pt x="159990" y="338584"/>
                </a:cubicBezTo>
                <a:cubicBezTo>
                  <a:pt x="157510" y="336104"/>
                  <a:pt x="153789" y="334863"/>
                  <a:pt x="148828" y="334863"/>
                </a:cubicBezTo>
                <a:cubicBezTo>
                  <a:pt x="148828" y="334863"/>
                  <a:pt x="148828" y="333623"/>
                  <a:pt x="148828" y="331142"/>
                </a:cubicBezTo>
                <a:cubicBezTo>
                  <a:pt x="148828" y="328662"/>
                  <a:pt x="148828" y="327422"/>
                  <a:pt x="148828" y="327422"/>
                </a:cubicBezTo>
                <a:close/>
                <a:moveTo>
                  <a:pt x="1577578" y="319980"/>
                </a:moveTo>
                <a:lnTo>
                  <a:pt x="1592461" y="327422"/>
                </a:lnTo>
                <a:cubicBezTo>
                  <a:pt x="1592461" y="322461"/>
                  <a:pt x="1589981" y="319980"/>
                  <a:pt x="1585020" y="319980"/>
                </a:cubicBezTo>
                <a:close/>
                <a:moveTo>
                  <a:pt x="1421309" y="319980"/>
                </a:moveTo>
                <a:cubicBezTo>
                  <a:pt x="1421309" y="319980"/>
                  <a:pt x="1418828" y="322461"/>
                  <a:pt x="1413867" y="327422"/>
                </a:cubicBezTo>
                <a:lnTo>
                  <a:pt x="1421309" y="327422"/>
                </a:lnTo>
                <a:close/>
                <a:moveTo>
                  <a:pt x="424160" y="319980"/>
                </a:moveTo>
                <a:lnTo>
                  <a:pt x="424160" y="327422"/>
                </a:lnTo>
                <a:cubicBezTo>
                  <a:pt x="424160" y="327422"/>
                  <a:pt x="421680" y="327422"/>
                  <a:pt x="416719" y="327422"/>
                </a:cubicBezTo>
                <a:cubicBezTo>
                  <a:pt x="416719" y="322461"/>
                  <a:pt x="419199" y="319980"/>
                  <a:pt x="424160" y="319980"/>
                </a:cubicBezTo>
                <a:close/>
                <a:moveTo>
                  <a:pt x="580430" y="312539"/>
                </a:moveTo>
                <a:cubicBezTo>
                  <a:pt x="585391" y="317500"/>
                  <a:pt x="587871" y="319980"/>
                  <a:pt x="587871" y="319980"/>
                </a:cubicBezTo>
                <a:lnTo>
                  <a:pt x="587871" y="312539"/>
                </a:lnTo>
                <a:close/>
                <a:moveTo>
                  <a:pt x="394395" y="312539"/>
                </a:moveTo>
                <a:lnTo>
                  <a:pt x="416719" y="327422"/>
                </a:lnTo>
                <a:lnTo>
                  <a:pt x="401836" y="327422"/>
                </a:lnTo>
                <a:close/>
                <a:moveTo>
                  <a:pt x="535781" y="305098"/>
                </a:moveTo>
                <a:lnTo>
                  <a:pt x="550664" y="312539"/>
                </a:lnTo>
                <a:cubicBezTo>
                  <a:pt x="550664" y="307578"/>
                  <a:pt x="548184" y="305098"/>
                  <a:pt x="543223" y="305098"/>
                </a:cubicBezTo>
                <a:cubicBezTo>
                  <a:pt x="538262" y="305098"/>
                  <a:pt x="535781" y="305098"/>
                  <a:pt x="535781" y="305098"/>
                </a:cubicBezTo>
                <a:close/>
                <a:moveTo>
                  <a:pt x="1592461" y="297656"/>
                </a:moveTo>
                <a:cubicBezTo>
                  <a:pt x="1592461" y="302617"/>
                  <a:pt x="1589981" y="305098"/>
                  <a:pt x="1585020" y="305098"/>
                </a:cubicBezTo>
                <a:lnTo>
                  <a:pt x="1592461" y="312539"/>
                </a:lnTo>
                <a:cubicBezTo>
                  <a:pt x="1592461" y="312539"/>
                  <a:pt x="1594941" y="312539"/>
                  <a:pt x="1599902" y="312539"/>
                </a:cubicBezTo>
                <a:cubicBezTo>
                  <a:pt x="1604863" y="312539"/>
                  <a:pt x="1607344" y="315019"/>
                  <a:pt x="1607344" y="319980"/>
                </a:cubicBezTo>
                <a:cubicBezTo>
                  <a:pt x="1617266" y="319980"/>
                  <a:pt x="1629668" y="322461"/>
                  <a:pt x="1644551" y="327422"/>
                </a:cubicBezTo>
                <a:cubicBezTo>
                  <a:pt x="1659434" y="332383"/>
                  <a:pt x="1666875" y="334863"/>
                  <a:pt x="1666875" y="334863"/>
                </a:cubicBezTo>
                <a:lnTo>
                  <a:pt x="1674317" y="327422"/>
                </a:lnTo>
                <a:cubicBezTo>
                  <a:pt x="1669356" y="327422"/>
                  <a:pt x="1665635" y="327422"/>
                  <a:pt x="1663155" y="327422"/>
                </a:cubicBezTo>
                <a:cubicBezTo>
                  <a:pt x="1660674" y="327422"/>
                  <a:pt x="1656953" y="327422"/>
                  <a:pt x="1651992" y="327422"/>
                </a:cubicBezTo>
                <a:lnTo>
                  <a:pt x="1644551" y="319980"/>
                </a:lnTo>
                <a:cubicBezTo>
                  <a:pt x="1644551" y="319980"/>
                  <a:pt x="1639590" y="319980"/>
                  <a:pt x="1629668" y="319980"/>
                </a:cubicBezTo>
                <a:cubicBezTo>
                  <a:pt x="1629668" y="319980"/>
                  <a:pt x="1628428" y="318740"/>
                  <a:pt x="1625948" y="316260"/>
                </a:cubicBezTo>
                <a:cubicBezTo>
                  <a:pt x="1623467" y="313779"/>
                  <a:pt x="1619746" y="312539"/>
                  <a:pt x="1614785" y="312539"/>
                </a:cubicBezTo>
                <a:cubicBezTo>
                  <a:pt x="1614785" y="312539"/>
                  <a:pt x="1613545" y="312539"/>
                  <a:pt x="1611065" y="312539"/>
                </a:cubicBezTo>
                <a:cubicBezTo>
                  <a:pt x="1608584" y="312539"/>
                  <a:pt x="1606104" y="310059"/>
                  <a:pt x="1603623" y="305098"/>
                </a:cubicBezTo>
                <a:cubicBezTo>
                  <a:pt x="1601143" y="300137"/>
                  <a:pt x="1597422" y="297656"/>
                  <a:pt x="1592461" y="297656"/>
                </a:cubicBezTo>
                <a:close/>
                <a:moveTo>
                  <a:pt x="1547813" y="297656"/>
                </a:moveTo>
                <a:cubicBezTo>
                  <a:pt x="1542852" y="302617"/>
                  <a:pt x="1542852" y="305098"/>
                  <a:pt x="1547813" y="305098"/>
                </a:cubicBezTo>
                <a:lnTo>
                  <a:pt x="1562695" y="305098"/>
                </a:lnTo>
                <a:cubicBezTo>
                  <a:pt x="1562695" y="300137"/>
                  <a:pt x="1557735" y="297656"/>
                  <a:pt x="1547813" y="297656"/>
                </a:cubicBezTo>
                <a:close/>
                <a:moveTo>
                  <a:pt x="474390" y="286494"/>
                </a:moveTo>
                <a:cubicBezTo>
                  <a:pt x="470669" y="286494"/>
                  <a:pt x="468809" y="287734"/>
                  <a:pt x="468809" y="290215"/>
                </a:cubicBezTo>
                <a:cubicBezTo>
                  <a:pt x="468809" y="295176"/>
                  <a:pt x="470049" y="297656"/>
                  <a:pt x="472529" y="297656"/>
                </a:cubicBezTo>
                <a:cubicBezTo>
                  <a:pt x="475010" y="297656"/>
                  <a:pt x="478731" y="300137"/>
                  <a:pt x="483691" y="305098"/>
                </a:cubicBezTo>
                <a:lnTo>
                  <a:pt x="476250" y="297656"/>
                </a:lnTo>
                <a:lnTo>
                  <a:pt x="483691" y="297656"/>
                </a:lnTo>
                <a:cubicBezTo>
                  <a:pt x="483691" y="302617"/>
                  <a:pt x="486172" y="302617"/>
                  <a:pt x="491133" y="297656"/>
                </a:cubicBezTo>
                <a:cubicBezTo>
                  <a:pt x="496094" y="292695"/>
                  <a:pt x="496094" y="290215"/>
                  <a:pt x="491133" y="290215"/>
                </a:cubicBezTo>
                <a:cubicBezTo>
                  <a:pt x="483691" y="287734"/>
                  <a:pt x="478110" y="286494"/>
                  <a:pt x="474390" y="286494"/>
                </a:cubicBezTo>
                <a:close/>
                <a:moveTo>
                  <a:pt x="267891" y="282773"/>
                </a:moveTo>
                <a:cubicBezTo>
                  <a:pt x="272852" y="287734"/>
                  <a:pt x="276572" y="290215"/>
                  <a:pt x="279053" y="290215"/>
                </a:cubicBezTo>
                <a:cubicBezTo>
                  <a:pt x="281533" y="290215"/>
                  <a:pt x="282774" y="287734"/>
                  <a:pt x="282774" y="282773"/>
                </a:cubicBezTo>
                <a:cubicBezTo>
                  <a:pt x="282774" y="282773"/>
                  <a:pt x="280293" y="282773"/>
                  <a:pt x="275332" y="282773"/>
                </a:cubicBezTo>
                <a:cubicBezTo>
                  <a:pt x="270371" y="282773"/>
                  <a:pt x="267891" y="282773"/>
                  <a:pt x="267891" y="282773"/>
                </a:cubicBezTo>
                <a:close/>
                <a:moveTo>
                  <a:pt x="59531" y="282773"/>
                </a:moveTo>
                <a:cubicBezTo>
                  <a:pt x="59531" y="282773"/>
                  <a:pt x="62012" y="282773"/>
                  <a:pt x="66973" y="282773"/>
                </a:cubicBezTo>
                <a:lnTo>
                  <a:pt x="74414" y="282773"/>
                </a:lnTo>
                <a:lnTo>
                  <a:pt x="66973" y="290215"/>
                </a:lnTo>
                <a:cubicBezTo>
                  <a:pt x="66973" y="290215"/>
                  <a:pt x="65732" y="288974"/>
                  <a:pt x="63252" y="286494"/>
                </a:cubicBezTo>
                <a:cubicBezTo>
                  <a:pt x="60771" y="284014"/>
                  <a:pt x="59531" y="282773"/>
                  <a:pt x="59531" y="282773"/>
                </a:cubicBezTo>
                <a:close/>
                <a:moveTo>
                  <a:pt x="1934766" y="275332"/>
                </a:moveTo>
                <a:lnTo>
                  <a:pt x="1964532" y="282773"/>
                </a:lnTo>
                <a:lnTo>
                  <a:pt x="1949649" y="282773"/>
                </a:lnTo>
                <a:close/>
                <a:moveTo>
                  <a:pt x="66973" y="260449"/>
                </a:moveTo>
                <a:lnTo>
                  <a:pt x="74414" y="260449"/>
                </a:lnTo>
                <a:lnTo>
                  <a:pt x="74414" y="267891"/>
                </a:lnTo>
                <a:cubicBezTo>
                  <a:pt x="69453" y="267891"/>
                  <a:pt x="66973" y="265410"/>
                  <a:pt x="66973" y="260449"/>
                </a:cubicBezTo>
                <a:close/>
                <a:moveTo>
                  <a:pt x="1369219" y="253008"/>
                </a:moveTo>
                <a:cubicBezTo>
                  <a:pt x="1364258" y="253008"/>
                  <a:pt x="1360537" y="254248"/>
                  <a:pt x="1358057" y="256728"/>
                </a:cubicBezTo>
                <a:cubicBezTo>
                  <a:pt x="1355576" y="259209"/>
                  <a:pt x="1354336" y="260449"/>
                  <a:pt x="1354336" y="260449"/>
                </a:cubicBezTo>
                <a:cubicBezTo>
                  <a:pt x="1354336" y="265410"/>
                  <a:pt x="1358057" y="266650"/>
                  <a:pt x="1365498" y="264170"/>
                </a:cubicBezTo>
                <a:cubicBezTo>
                  <a:pt x="1372940" y="261689"/>
                  <a:pt x="1379141" y="262930"/>
                  <a:pt x="1384102" y="267891"/>
                </a:cubicBezTo>
                <a:cubicBezTo>
                  <a:pt x="1389063" y="272852"/>
                  <a:pt x="1392783" y="274092"/>
                  <a:pt x="1395264" y="271611"/>
                </a:cubicBezTo>
                <a:cubicBezTo>
                  <a:pt x="1397744" y="269131"/>
                  <a:pt x="1398984" y="267891"/>
                  <a:pt x="1398984" y="267891"/>
                </a:cubicBezTo>
                <a:cubicBezTo>
                  <a:pt x="1398984" y="257969"/>
                  <a:pt x="1389063" y="253008"/>
                  <a:pt x="1369219" y="253008"/>
                </a:cubicBezTo>
                <a:close/>
                <a:moveTo>
                  <a:pt x="126504" y="253008"/>
                </a:moveTo>
                <a:cubicBezTo>
                  <a:pt x="131465" y="257969"/>
                  <a:pt x="136426" y="260449"/>
                  <a:pt x="141387" y="260449"/>
                </a:cubicBezTo>
                <a:cubicBezTo>
                  <a:pt x="146348" y="260449"/>
                  <a:pt x="148828" y="261689"/>
                  <a:pt x="148828" y="264170"/>
                </a:cubicBezTo>
                <a:cubicBezTo>
                  <a:pt x="148828" y="266650"/>
                  <a:pt x="141387" y="267891"/>
                  <a:pt x="126504" y="267891"/>
                </a:cubicBezTo>
                <a:cubicBezTo>
                  <a:pt x="121543" y="267891"/>
                  <a:pt x="119063" y="265410"/>
                  <a:pt x="119063" y="260449"/>
                </a:cubicBezTo>
                <a:close/>
                <a:moveTo>
                  <a:pt x="204639" y="248357"/>
                </a:moveTo>
                <a:cubicBezTo>
                  <a:pt x="202158" y="248977"/>
                  <a:pt x="200918" y="250527"/>
                  <a:pt x="200918" y="253008"/>
                </a:cubicBezTo>
                <a:cubicBezTo>
                  <a:pt x="200918" y="257969"/>
                  <a:pt x="205879" y="260449"/>
                  <a:pt x="215801" y="260449"/>
                </a:cubicBezTo>
                <a:cubicBezTo>
                  <a:pt x="220762" y="260449"/>
                  <a:pt x="225723" y="262930"/>
                  <a:pt x="230684" y="267891"/>
                </a:cubicBezTo>
                <a:lnTo>
                  <a:pt x="238125" y="260449"/>
                </a:lnTo>
                <a:cubicBezTo>
                  <a:pt x="233164" y="255488"/>
                  <a:pt x="225723" y="251767"/>
                  <a:pt x="215801" y="249287"/>
                </a:cubicBezTo>
                <a:cubicBezTo>
                  <a:pt x="210840" y="248047"/>
                  <a:pt x="207119" y="247737"/>
                  <a:pt x="204639" y="248357"/>
                </a:cubicBezTo>
                <a:close/>
                <a:moveTo>
                  <a:pt x="1332012" y="245566"/>
                </a:moveTo>
                <a:cubicBezTo>
                  <a:pt x="1332012" y="245566"/>
                  <a:pt x="1333252" y="246807"/>
                  <a:pt x="1335733" y="249287"/>
                </a:cubicBezTo>
                <a:cubicBezTo>
                  <a:pt x="1338213" y="251767"/>
                  <a:pt x="1339453" y="253008"/>
                  <a:pt x="1339453" y="253008"/>
                </a:cubicBezTo>
                <a:lnTo>
                  <a:pt x="1339453" y="245566"/>
                </a:lnTo>
                <a:close/>
                <a:moveTo>
                  <a:pt x="267891" y="245566"/>
                </a:moveTo>
                <a:lnTo>
                  <a:pt x="260449" y="253008"/>
                </a:lnTo>
                <a:cubicBezTo>
                  <a:pt x="265410" y="253008"/>
                  <a:pt x="267891" y="253008"/>
                  <a:pt x="267891" y="253008"/>
                </a:cubicBezTo>
                <a:cubicBezTo>
                  <a:pt x="267891" y="253008"/>
                  <a:pt x="270371" y="253008"/>
                  <a:pt x="275332" y="253008"/>
                </a:cubicBezTo>
                <a:close/>
                <a:moveTo>
                  <a:pt x="44648" y="245566"/>
                </a:moveTo>
                <a:cubicBezTo>
                  <a:pt x="54570" y="245566"/>
                  <a:pt x="59531" y="248047"/>
                  <a:pt x="59531" y="253008"/>
                </a:cubicBezTo>
                <a:lnTo>
                  <a:pt x="37207" y="253008"/>
                </a:lnTo>
                <a:cubicBezTo>
                  <a:pt x="37207" y="248047"/>
                  <a:pt x="39687" y="245566"/>
                  <a:pt x="44648" y="245566"/>
                </a:cubicBezTo>
                <a:close/>
                <a:moveTo>
                  <a:pt x="1696641" y="238125"/>
                </a:moveTo>
                <a:cubicBezTo>
                  <a:pt x="1701602" y="238125"/>
                  <a:pt x="1704082" y="238125"/>
                  <a:pt x="1704082" y="238125"/>
                </a:cubicBezTo>
                <a:lnTo>
                  <a:pt x="1704082" y="245566"/>
                </a:lnTo>
                <a:close/>
                <a:moveTo>
                  <a:pt x="234404" y="238125"/>
                </a:moveTo>
                <a:cubicBezTo>
                  <a:pt x="231924" y="238125"/>
                  <a:pt x="233164" y="240605"/>
                  <a:pt x="238125" y="245566"/>
                </a:cubicBezTo>
                <a:lnTo>
                  <a:pt x="245566" y="238125"/>
                </a:lnTo>
                <a:cubicBezTo>
                  <a:pt x="240606" y="238125"/>
                  <a:pt x="236885" y="238125"/>
                  <a:pt x="234404" y="238125"/>
                </a:cubicBezTo>
                <a:close/>
                <a:moveTo>
                  <a:pt x="1317129" y="230684"/>
                </a:moveTo>
                <a:cubicBezTo>
                  <a:pt x="1322090" y="235645"/>
                  <a:pt x="1324571" y="238125"/>
                  <a:pt x="1324571" y="238125"/>
                </a:cubicBezTo>
                <a:cubicBezTo>
                  <a:pt x="1324571" y="238125"/>
                  <a:pt x="1324571" y="235645"/>
                  <a:pt x="1324571" y="230684"/>
                </a:cubicBezTo>
                <a:close/>
                <a:moveTo>
                  <a:pt x="66973" y="230684"/>
                </a:moveTo>
                <a:lnTo>
                  <a:pt x="74414" y="253008"/>
                </a:lnTo>
                <a:cubicBezTo>
                  <a:pt x="69453" y="253008"/>
                  <a:pt x="66973" y="250527"/>
                  <a:pt x="66973" y="245566"/>
                </a:cubicBezTo>
                <a:close/>
                <a:moveTo>
                  <a:pt x="1242715" y="215801"/>
                </a:moveTo>
                <a:lnTo>
                  <a:pt x="1257598" y="223242"/>
                </a:lnTo>
                <a:cubicBezTo>
                  <a:pt x="1257598" y="218281"/>
                  <a:pt x="1255118" y="215801"/>
                  <a:pt x="1250156" y="215801"/>
                </a:cubicBezTo>
                <a:close/>
                <a:moveTo>
                  <a:pt x="111621" y="215801"/>
                </a:moveTo>
                <a:lnTo>
                  <a:pt x="119063" y="215801"/>
                </a:lnTo>
                <a:lnTo>
                  <a:pt x="119063" y="223242"/>
                </a:lnTo>
                <a:cubicBezTo>
                  <a:pt x="114102" y="223242"/>
                  <a:pt x="111621" y="220762"/>
                  <a:pt x="111621" y="215801"/>
                </a:cubicBezTo>
                <a:close/>
                <a:moveTo>
                  <a:pt x="186035" y="208359"/>
                </a:moveTo>
                <a:cubicBezTo>
                  <a:pt x="186035" y="213320"/>
                  <a:pt x="186035" y="215801"/>
                  <a:pt x="186035" y="215801"/>
                </a:cubicBezTo>
                <a:cubicBezTo>
                  <a:pt x="186035" y="215801"/>
                  <a:pt x="188516" y="215801"/>
                  <a:pt x="193477" y="215801"/>
                </a:cubicBezTo>
                <a:lnTo>
                  <a:pt x="200918" y="223242"/>
                </a:lnTo>
                <a:lnTo>
                  <a:pt x="211222" y="228394"/>
                </a:lnTo>
                <a:lnTo>
                  <a:pt x="212080" y="223242"/>
                </a:lnTo>
                <a:cubicBezTo>
                  <a:pt x="214561" y="218281"/>
                  <a:pt x="213321" y="215801"/>
                  <a:pt x="208359" y="215801"/>
                </a:cubicBezTo>
                <a:cubicBezTo>
                  <a:pt x="203399" y="215801"/>
                  <a:pt x="200918" y="214560"/>
                  <a:pt x="200918" y="212080"/>
                </a:cubicBezTo>
                <a:cubicBezTo>
                  <a:pt x="200918" y="209599"/>
                  <a:pt x="198438" y="208359"/>
                  <a:pt x="193477" y="208359"/>
                </a:cubicBezTo>
                <a:cubicBezTo>
                  <a:pt x="188516" y="208359"/>
                  <a:pt x="186035" y="208359"/>
                  <a:pt x="186035" y="208359"/>
                </a:cubicBezTo>
                <a:close/>
                <a:moveTo>
                  <a:pt x="163711" y="200918"/>
                </a:moveTo>
                <a:cubicBezTo>
                  <a:pt x="163711" y="205879"/>
                  <a:pt x="163711" y="208359"/>
                  <a:pt x="163711" y="208359"/>
                </a:cubicBezTo>
                <a:lnTo>
                  <a:pt x="171152" y="208359"/>
                </a:lnTo>
                <a:cubicBezTo>
                  <a:pt x="171152" y="203398"/>
                  <a:pt x="168672" y="200918"/>
                  <a:pt x="163711" y="200918"/>
                </a:cubicBezTo>
                <a:close/>
                <a:moveTo>
                  <a:pt x="111621" y="200918"/>
                </a:moveTo>
                <a:cubicBezTo>
                  <a:pt x="106660" y="200918"/>
                  <a:pt x="102939" y="203398"/>
                  <a:pt x="100459" y="208359"/>
                </a:cubicBezTo>
                <a:cubicBezTo>
                  <a:pt x="97979" y="213320"/>
                  <a:pt x="94258" y="213320"/>
                  <a:pt x="89297" y="208359"/>
                </a:cubicBezTo>
                <a:lnTo>
                  <a:pt x="81855" y="215801"/>
                </a:lnTo>
                <a:cubicBezTo>
                  <a:pt x="91778" y="220762"/>
                  <a:pt x="111621" y="225722"/>
                  <a:pt x="141387" y="230684"/>
                </a:cubicBezTo>
                <a:cubicBezTo>
                  <a:pt x="156270" y="230684"/>
                  <a:pt x="163711" y="231924"/>
                  <a:pt x="163711" y="234404"/>
                </a:cubicBezTo>
                <a:cubicBezTo>
                  <a:pt x="163711" y="236885"/>
                  <a:pt x="166191" y="238125"/>
                  <a:pt x="171152" y="238125"/>
                </a:cubicBezTo>
                <a:cubicBezTo>
                  <a:pt x="176113" y="238125"/>
                  <a:pt x="178594" y="238125"/>
                  <a:pt x="178594" y="238125"/>
                </a:cubicBezTo>
                <a:lnTo>
                  <a:pt x="186035" y="230684"/>
                </a:lnTo>
                <a:cubicBezTo>
                  <a:pt x="181074" y="230684"/>
                  <a:pt x="178594" y="226963"/>
                  <a:pt x="178594" y="219521"/>
                </a:cubicBezTo>
                <a:cubicBezTo>
                  <a:pt x="178594" y="212080"/>
                  <a:pt x="178594" y="208359"/>
                  <a:pt x="178594" y="208359"/>
                </a:cubicBezTo>
                <a:lnTo>
                  <a:pt x="171152" y="215801"/>
                </a:lnTo>
                <a:cubicBezTo>
                  <a:pt x="166191" y="215801"/>
                  <a:pt x="163711" y="218281"/>
                  <a:pt x="163711" y="223242"/>
                </a:cubicBezTo>
                <a:lnTo>
                  <a:pt x="156270" y="223242"/>
                </a:lnTo>
                <a:lnTo>
                  <a:pt x="148828" y="215801"/>
                </a:lnTo>
                <a:lnTo>
                  <a:pt x="126504" y="208359"/>
                </a:lnTo>
                <a:cubicBezTo>
                  <a:pt x="126504" y="208359"/>
                  <a:pt x="124023" y="208359"/>
                  <a:pt x="119063" y="208359"/>
                </a:cubicBezTo>
                <a:cubicBezTo>
                  <a:pt x="114102" y="208359"/>
                  <a:pt x="111621" y="205879"/>
                  <a:pt x="111621" y="200918"/>
                </a:cubicBezTo>
                <a:close/>
                <a:moveTo>
                  <a:pt x="148828" y="193476"/>
                </a:moveTo>
                <a:lnTo>
                  <a:pt x="156270" y="200918"/>
                </a:lnTo>
                <a:lnTo>
                  <a:pt x="156270" y="193476"/>
                </a:lnTo>
                <a:cubicBezTo>
                  <a:pt x="156270" y="193476"/>
                  <a:pt x="153789" y="193476"/>
                  <a:pt x="148828" y="193476"/>
                </a:cubicBezTo>
                <a:close/>
                <a:moveTo>
                  <a:pt x="1332012" y="178594"/>
                </a:moveTo>
                <a:cubicBezTo>
                  <a:pt x="1336973" y="178594"/>
                  <a:pt x="1339453" y="178594"/>
                  <a:pt x="1339453" y="178594"/>
                </a:cubicBezTo>
                <a:lnTo>
                  <a:pt x="1339453" y="186035"/>
                </a:lnTo>
                <a:cubicBezTo>
                  <a:pt x="1334492" y="186035"/>
                  <a:pt x="1332012" y="183555"/>
                  <a:pt x="1332012" y="178594"/>
                </a:cubicBezTo>
                <a:close/>
                <a:moveTo>
                  <a:pt x="111621" y="171152"/>
                </a:moveTo>
                <a:lnTo>
                  <a:pt x="119063" y="193476"/>
                </a:lnTo>
                <a:cubicBezTo>
                  <a:pt x="124023" y="193476"/>
                  <a:pt x="128985" y="190996"/>
                  <a:pt x="133945" y="186035"/>
                </a:cubicBezTo>
                <a:lnTo>
                  <a:pt x="126504" y="178594"/>
                </a:lnTo>
                <a:cubicBezTo>
                  <a:pt x="121543" y="173633"/>
                  <a:pt x="116582" y="171152"/>
                  <a:pt x="111621" y="171152"/>
                </a:cubicBezTo>
                <a:close/>
                <a:moveTo>
                  <a:pt x="74414" y="171152"/>
                </a:moveTo>
                <a:cubicBezTo>
                  <a:pt x="74414" y="171152"/>
                  <a:pt x="81855" y="173633"/>
                  <a:pt x="96738" y="178594"/>
                </a:cubicBezTo>
                <a:cubicBezTo>
                  <a:pt x="96738" y="178594"/>
                  <a:pt x="94258" y="176113"/>
                  <a:pt x="89297" y="171152"/>
                </a:cubicBezTo>
                <a:close/>
                <a:moveTo>
                  <a:pt x="1294805" y="163711"/>
                </a:moveTo>
                <a:lnTo>
                  <a:pt x="1302246" y="163711"/>
                </a:lnTo>
                <a:cubicBezTo>
                  <a:pt x="1302246" y="168672"/>
                  <a:pt x="1302246" y="171152"/>
                  <a:pt x="1302246" y="171152"/>
                </a:cubicBezTo>
                <a:cubicBezTo>
                  <a:pt x="1302246" y="171152"/>
                  <a:pt x="1301006" y="171152"/>
                  <a:pt x="1298525" y="171152"/>
                </a:cubicBezTo>
                <a:cubicBezTo>
                  <a:pt x="1296045" y="171152"/>
                  <a:pt x="1294805" y="168672"/>
                  <a:pt x="1294805" y="163711"/>
                </a:cubicBezTo>
                <a:close/>
                <a:moveTo>
                  <a:pt x="1279922" y="156269"/>
                </a:moveTo>
                <a:lnTo>
                  <a:pt x="1279922" y="163711"/>
                </a:lnTo>
                <a:lnTo>
                  <a:pt x="1272481" y="163711"/>
                </a:lnTo>
                <a:close/>
                <a:moveTo>
                  <a:pt x="1257598" y="148828"/>
                </a:moveTo>
                <a:cubicBezTo>
                  <a:pt x="1267520" y="148828"/>
                  <a:pt x="1272481" y="153789"/>
                  <a:pt x="1272481" y="163711"/>
                </a:cubicBezTo>
                <a:cubicBezTo>
                  <a:pt x="1272481" y="163711"/>
                  <a:pt x="1267520" y="163711"/>
                  <a:pt x="1257598" y="163711"/>
                </a:cubicBezTo>
                <a:cubicBezTo>
                  <a:pt x="1257598" y="158750"/>
                  <a:pt x="1257598" y="156269"/>
                  <a:pt x="1257598" y="156269"/>
                </a:cubicBezTo>
                <a:cubicBezTo>
                  <a:pt x="1257598" y="151308"/>
                  <a:pt x="1257598" y="148828"/>
                  <a:pt x="1257598" y="148828"/>
                </a:cubicBezTo>
                <a:close/>
                <a:moveTo>
                  <a:pt x="7441" y="148828"/>
                </a:moveTo>
                <a:lnTo>
                  <a:pt x="14883" y="148828"/>
                </a:lnTo>
                <a:lnTo>
                  <a:pt x="14883" y="156269"/>
                </a:lnTo>
                <a:cubicBezTo>
                  <a:pt x="9922" y="156269"/>
                  <a:pt x="7441" y="153789"/>
                  <a:pt x="7441" y="148828"/>
                </a:cubicBezTo>
                <a:close/>
                <a:moveTo>
                  <a:pt x="62322" y="146502"/>
                </a:moveTo>
                <a:cubicBezTo>
                  <a:pt x="60461" y="146812"/>
                  <a:pt x="59531" y="147588"/>
                  <a:pt x="59531" y="148828"/>
                </a:cubicBezTo>
                <a:cubicBezTo>
                  <a:pt x="59531" y="148828"/>
                  <a:pt x="62012" y="150068"/>
                  <a:pt x="66973" y="152549"/>
                </a:cubicBezTo>
                <a:cubicBezTo>
                  <a:pt x="71934" y="155029"/>
                  <a:pt x="76894" y="156269"/>
                  <a:pt x="81855" y="156269"/>
                </a:cubicBezTo>
                <a:cubicBezTo>
                  <a:pt x="86817" y="156269"/>
                  <a:pt x="89297" y="156269"/>
                  <a:pt x="89297" y="156269"/>
                </a:cubicBezTo>
                <a:cubicBezTo>
                  <a:pt x="91778" y="156269"/>
                  <a:pt x="94878" y="156269"/>
                  <a:pt x="98599" y="156269"/>
                </a:cubicBezTo>
                <a:lnTo>
                  <a:pt x="104180" y="156269"/>
                </a:lnTo>
                <a:cubicBezTo>
                  <a:pt x="81855" y="148828"/>
                  <a:pt x="67903" y="145572"/>
                  <a:pt x="62322" y="146502"/>
                </a:cubicBezTo>
                <a:close/>
                <a:moveTo>
                  <a:pt x="98599" y="137666"/>
                </a:moveTo>
                <a:cubicBezTo>
                  <a:pt x="97358" y="137666"/>
                  <a:pt x="96738" y="138906"/>
                  <a:pt x="96738" y="141387"/>
                </a:cubicBezTo>
                <a:lnTo>
                  <a:pt x="104180" y="141387"/>
                </a:lnTo>
                <a:cubicBezTo>
                  <a:pt x="101699" y="138906"/>
                  <a:pt x="99839" y="137666"/>
                  <a:pt x="98599" y="137666"/>
                </a:cubicBezTo>
                <a:close/>
                <a:moveTo>
                  <a:pt x="1447354" y="133945"/>
                </a:moveTo>
                <a:cubicBezTo>
                  <a:pt x="1449834" y="133945"/>
                  <a:pt x="1451074" y="135186"/>
                  <a:pt x="1451074" y="137666"/>
                </a:cubicBezTo>
                <a:cubicBezTo>
                  <a:pt x="1451074" y="140146"/>
                  <a:pt x="1448594" y="141387"/>
                  <a:pt x="1443633" y="141387"/>
                </a:cubicBezTo>
                <a:cubicBezTo>
                  <a:pt x="1443633" y="136425"/>
                  <a:pt x="1444873" y="133945"/>
                  <a:pt x="1447354" y="133945"/>
                </a:cubicBezTo>
                <a:close/>
                <a:moveTo>
                  <a:pt x="506016" y="133945"/>
                </a:moveTo>
                <a:cubicBezTo>
                  <a:pt x="506016" y="133945"/>
                  <a:pt x="508496" y="133945"/>
                  <a:pt x="513457" y="133945"/>
                </a:cubicBezTo>
                <a:cubicBezTo>
                  <a:pt x="513457" y="138906"/>
                  <a:pt x="513457" y="141387"/>
                  <a:pt x="513457" y="141387"/>
                </a:cubicBezTo>
                <a:cubicBezTo>
                  <a:pt x="508496" y="141387"/>
                  <a:pt x="506016" y="141387"/>
                  <a:pt x="506016" y="141387"/>
                </a:cubicBezTo>
                <a:cubicBezTo>
                  <a:pt x="506016" y="141387"/>
                  <a:pt x="506016" y="138906"/>
                  <a:pt x="506016" y="133945"/>
                </a:cubicBezTo>
                <a:close/>
                <a:moveTo>
                  <a:pt x="141387" y="133945"/>
                </a:moveTo>
                <a:lnTo>
                  <a:pt x="141387" y="141387"/>
                </a:lnTo>
                <a:lnTo>
                  <a:pt x="148828" y="141387"/>
                </a:lnTo>
                <a:lnTo>
                  <a:pt x="156270" y="141387"/>
                </a:lnTo>
                <a:cubicBezTo>
                  <a:pt x="151309" y="136425"/>
                  <a:pt x="147588" y="133945"/>
                  <a:pt x="145107" y="133945"/>
                </a:cubicBezTo>
                <a:cubicBezTo>
                  <a:pt x="142627" y="133945"/>
                  <a:pt x="141387" y="133945"/>
                  <a:pt x="141387" y="133945"/>
                </a:cubicBezTo>
                <a:close/>
                <a:moveTo>
                  <a:pt x="461367" y="126504"/>
                </a:moveTo>
                <a:lnTo>
                  <a:pt x="498574" y="141387"/>
                </a:lnTo>
                <a:cubicBezTo>
                  <a:pt x="498574" y="141387"/>
                  <a:pt x="497334" y="141387"/>
                  <a:pt x="494853" y="141387"/>
                </a:cubicBezTo>
                <a:cubicBezTo>
                  <a:pt x="492373" y="141387"/>
                  <a:pt x="488652" y="141387"/>
                  <a:pt x="483691" y="141387"/>
                </a:cubicBezTo>
                <a:cubicBezTo>
                  <a:pt x="473769" y="136425"/>
                  <a:pt x="466328" y="131465"/>
                  <a:pt x="461367" y="126504"/>
                </a:cubicBezTo>
                <a:close/>
                <a:moveTo>
                  <a:pt x="214871" y="114411"/>
                </a:moveTo>
                <a:cubicBezTo>
                  <a:pt x="216731" y="113792"/>
                  <a:pt x="218281" y="114102"/>
                  <a:pt x="219522" y="115342"/>
                </a:cubicBezTo>
                <a:cubicBezTo>
                  <a:pt x="222002" y="117822"/>
                  <a:pt x="223242" y="120303"/>
                  <a:pt x="223242" y="122783"/>
                </a:cubicBezTo>
                <a:cubicBezTo>
                  <a:pt x="223242" y="125263"/>
                  <a:pt x="225723" y="126504"/>
                  <a:pt x="230684" y="126504"/>
                </a:cubicBezTo>
                <a:lnTo>
                  <a:pt x="215801" y="126504"/>
                </a:lnTo>
                <a:cubicBezTo>
                  <a:pt x="215801" y="126504"/>
                  <a:pt x="213321" y="126504"/>
                  <a:pt x="208359" y="126504"/>
                </a:cubicBezTo>
                <a:cubicBezTo>
                  <a:pt x="203399" y="126504"/>
                  <a:pt x="200918" y="126504"/>
                  <a:pt x="200918" y="126504"/>
                </a:cubicBezTo>
                <a:cubicBezTo>
                  <a:pt x="195957" y="126504"/>
                  <a:pt x="193477" y="126504"/>
                  <a:pt x="193477" y="126504"/>
                </a:cubicBezTo>
                <a:lnTo>
                  <a:pt x="208359" y="119062"/>
                </a:lnTo>
                <a:cubicBezTo>
                  <a:pt x="210840" y="116582"/>
                  <a:pt x="213010" y="115032"/>
                  <a:pt x="214871" y="114411"/>
                </a:cubicBezTo>
                <a:close/>
                <a:moveTo>
                  <a:pt x="744141" y="104179"/>
                </a:moveTo>
                <a:lnTo>
                  <a:pt x="744141" y="111621"/>
                </a:lnTo>
                <a:lnTo>
                  <a:pt x="751582" y="111621"/>
                </a:lnTo>
                <a:cubicBezTo>
                  <a:pt x="751582" y="106660"/>
                  <a:pt x="749102" y="104179"/>
                  <a:pt x="744141" y="104179"/>
                </a:cubicBezTo>
                <a:close/>
                <a:moveTo>
                  <a:pt x="1198067" y="96738"/>
                </a:moveTo>
                <a:cubicBezTo>
                  <a:pt x="1198067" y="96738"/>
                  <a:pt x="1200547" y="96738"/>
                  <a:pt x="1205508" y="96738"/>
                </a:cubicBezTo>
                <a:cubicBezTo>
                  <a:pt x="1205508" y="101699"/>
                  <a:pt x="1203028" y="104179"/>
                  <a:pt x="1198067" y="104179"/>
                </a:cubicBezTo>
                <a:cubicBezTo>
                  <a:pt x="1198067" y="99218"/>
                  <a:pt x="1198067" y="96738"/>
                  <a:pt x="1198067" y="96738"/>
                </a:cubicBezTo>
                <a:close/>
                <a:moveTo>
                  <a:pt x="1086446" y="96738"/>
                </a:moveTo>
                <a:lnTo>
                  <a:pt x="1079004" y="104179"/>
                </a:lnTo>
                <a:cubicBezTo>
                  <a:pt x="1083965" y="109141"/>
                  <a:pt x="1086446" y="111621"/>
                  <a:pt x="1086446" y="111621"/>
                </a:cubicBezTo>
                <a:cubicBezTo>
                  <a:pt x="1091407" y="111621"/>
                  <a:pt x="1093887" y="109141"/>
                  <a:pt x="1093887" y="104179"/>
                </a:cubicBezTo>
                <a:cubicBezTo>
                  <a:pt x="1093887" y="104179"/>
                  <a:pt x="1092647" y="104179"/>
                  <a:pt x="1090166" y="104179"/>
                </a:cubicBezTo>
                <a:cubicBezTo>
                  <a:pt x="1087686" y="104179"/>
                  <a:pt x="1086446" y="101699"/>
                  <a:pt x="1086446" y="96738"/>
                </a:cubicBezTo>
                <a:close/>
                <a:moveTo>
                  <a:pt x="1220391" y="89297"/>
                </a:moveTo>
                <a:lnTo>
                  <a:pt x="1257598" y="96738"/>
                </a:lnTo>
                <a:cubicBezTo>
                  <a:pt x="1262559" y="101699"/>
                  <a:pt x="1265039" y="104179"/>
                  <a:pt x="1265039" y="104179"/>
                </a:cubicBezTo>
                <a:lnTo>
                  <a:pt x="1272481" y="111621"/>
                </a:lnTo>
                <a:lnTo>
                  <a:pt x="1279922" y="119062"/>
                </a:lnTo>
                <a:lnTo>
                  <a:pt x="1272481" y="119062"/>
                </a:lnTo>
                <a:lnTo>
                  <a:pt x="1279922" y="126504"/>
                </a:lnTo>
                <a:lnTo>
                  <a:pt x="1279922" y="141387"/>
                </a:lnTo>
                <a:cubicBezTo>
                  <a:pt x="1279922" y="141387"/>
                  <a:pt x="1282402" y="141387"/>
                  <a:pt x="1287363" y="141387"/>
                </a:cubicBezTo>
                <a:cubicBezTo>
                  <a:pt x="1292325" y="146348"/>
                  <a:pt x="1294805" y="151308"/>
                  <a:pt x="1294805" y="156269"/>
                </a:cubicBezTo>
                <a:cubicBezTo>
                  <a:pt x="1289844" y="161230"/>
                  <a:pt x="1284883" y="161230"/>
                  <a:pt x="1279922" y="156269"/>
                </a:cubicBezTo>
                <a:lnTo>
                  <a:pt x="1272481" y="148828"/>
                </a:lnTo>
                <a:cubicBezTo>
                  <a:pt x="1272481" y="148828"/>
                  <a:pt x="1272481" y="146348"/>
                  <a:pt x="1272481" y="141387"/>
                </a:cubicBezTo>
                <a:cubicBezTo>
                  <a:pt x="1272481" y="136425"/>
                  <a:pt x="1270000" y="133945"/>
                  <a:pt x="1265039" y="133945"/>
                </a:cubicBezTo>
                <a:cubicBezTo>
                  <a:pt x="1265039" y="128984"/>
                  <a:pt x="1262559" y="126504"/>
                  <a:pt x="1257598" y="126504"/>
                </a:cubicBezTo>
                <a:lnTo>
                  <a:pt x="1250156" y="126504"/>
                </a:lnTo>
                <a:lnTo>
                  <a:pt x="1242715" y="126504"/>
                </a:lnTo>
                <a:cubicBezTo>
                  <a:pt x="1242715" y="126504"/>
                  <a:pt x="1242715" y="124024"/>
                  <a:pt x="1242715" y="119062"/>
                </a:cubicBezTo>
                <a:cubicBezTo>
                  <a:pt x="1237754" y="119062"/>
                  <a:pt x="1232793" y="116582"/>
                  <a:pt x="1227832" y="111621"/>
                </a:cubicBezTo>
                <a:lnTo>
                  <a:pt x="1242715" y="111621"/>
                </a:lnTo>
                <a:lnTo>
                  <a:pt x="1250156" y="111621"/>
                </a:lnTo>
                <a:cubicBezTo>
                  <a:pt x="1250156" y="111621"/>
                  <a:pt x="1252637" y="111621"/>
                  <a:pt x="1257598" y="111621"/>
                </a:cubicBezTo>
                <a:cubicBezTo>
                  <a:pt x="1257598" y="106660"/>
                  <a:pt x="1255118" y="104179"/>
                  <a:pt x="1250156" y="104179"/>
                </a:cubicBezTo>
                <a:close/>
                <a:moveTo>
                  <a:pt x="1198067" y="81855"/>
                </a:moveTo>
                <a:lnTo>
                  <a:pt x="1205508" y="81855"/>
                </a:lnTo>
                <a:cubicBezTo>
                  <a:pt x="1205508" y="86817"/>
                  <a:pt x="1205508" y="89297"/>
                  <a:pt x="1205508" y="89297"/>
                </a:cubicBezTo>
                <a:cubicBezTo>
                  <a:pt x="1205508" y="84335"/>
                  <a:pt x="1203028" y="81855"/>
                  <a:pt x="1198067" y="81855"/>
                </a:cubicBezTo>
                <a:close/>
                <a:moveTo>
                  <a:pt x="498574" y="81855"/>
                </a:moveTo>
                <a:lnTo>
                  <a:pt x="506016" y="81855"/>
                </a:lnTo>
                <a:lnTo>
                  <a:pt x="513457" y="81855"/>
                </a:lnTo>
                <a:cubicBezTo>
                  <a:pt x="513457" y="86817"/>
                  <a:pt x="510977" y="89297"/>
                  <a:pt x="506016" y="89297"/>
                </a:cubicBezTo>
                <a:cubicBezTo>
                  <a:pt x="501055" y="89297"/>
                  <a:pt x="498574" y="86817"/>
                  <a:pt x="498574" y="81855"/>
                </a:cubicBezTo>
                <a:close/>
                <a:moveTo>
                  <a:pt x="1376660" y="59531"/>
                </a:moveTo>
                <a:cubicBezTo>
                  <a:pt x="1376660" y="59531"/>
                  <a:pt x="1379141" y="62011"/>
                  <a:pt x="1384102" y="66972"/>
                </a:cubicBezTo>
                <a:lnTo>
                  <a:pt x="1384102" y="74414"/>
                </a:lnTo>
                <a:cubicBezTo>
                  <a:pt x="1379141" y="74414"/>
                  <a:pt x="1376660" y="71934"/>
                  <a:pt x="1376660" y="66972"/>
                </a:cubicBezTo>
                <a:close/>
                <a:moveTo>
                  <a:pt x="1160860" y="44648"/>
                </a:moveTo>
                <a:lnTo>
                  <a:pt x="1168301" y="52090"/>
                </a:lnTo>
                <a:cubicBezTo>
                  <a:pt x="1163340" y="52090"/>
                  <a:pt x="1160860" y="52090"/>
                  <a:pt x="1160860" y="52090"/>
                </a:cubicBezTo>
                <a:cubicBezTo>
                  <a:pt x="1160860" y="52090"/>
                  <a:pt x="1158379" y="52090"/>
                  <a:pt x="1153418" y="52090"/>
                </a:cubicBezTo>
                <a:cubicBezTo>
                  <a:pt x="1153418" y="47128"/>
                  <a:pt x="1155898" y="44648"/>
                  <a:pt x="1160860" y="44648"/>
                </a:cubicBezTo>
                <a:close/>
                <a:moveTo>
                  <a:pt x="690190" y="40928"/>
                </a:moveTo>
                <a:cubicBezTo>
                  <a:pt x="691431" y="40928"/>
                  <a:pt x="692051" y="42168"/>
                  <a:pt x="692051" y="44648"/>
                </a:cubicBezTo>
                <a:lnTo>
                  <a:pt x="699492" y="59531"/>
                </a:lnTo>
                <a:cubicBezTo>
                  <a:pt x="699492" y="59531"/>
                  <a:pt x="699492" y="62011"/>
                  <a:pt x="699492" y="66972"/>
                </a:cubicBezTo>
                <a:cubicBezTo>
                  <a:pt x="694531" y="66972"/>
                  <a:pt x="689570" y="64492"/>
                  <a:pt x="684610" y="59531"/>
                </a:cubicBezTo>
                <a:lnTo>
                  <a:pt x="684610" y="44648"/>
                </a:lnTo>
                <a:cubicBezTo>
                  <a:pt x="687090" y="42168"/>
                  <a:pt x="688950" y="40928"/>
                  <a:pt x="690190" y="40928"/>
                </a:cubicBezTo>
                <a:close/>
                <a:moveTo>
                  <a:pt x="706934" y="37207"/>
                </a:moveTo>
                <a:cubicBezTo>
                  <a:pt x="706934" y="37207"/>
                  <a:pt x="709414" y="37207"/>
                  <a:pt x="714375" y="37207"/>
                </a:cubicBezTo>
                <a:lnTo>
                  <a:pt x="736699" y="44648"/>
                </a:lnTo>
                <a:lnTo>
                  <a:pt x="766465" y="59531"/>
                </a:lnTo>
                <a:cubicBezTo>
                  <a:pt x="771426" y="59531"/>
                  <a:pt x="775147" y="59531"/>
                  <a:pt x="777627" y="59531"/>
                </a:cubicBezTo>
                <a:cubicBezTo>
                  <a:pt x="780108" y="59531"/>
                  <a:pt x="778867" y="57051"/>
                  <a:pt x="773906" y="52090"/>
                </a:cubicBezTo>
                <a:lnTo>
                  <a:pt x="781348" y="52090"/>
                </a:lnTo>
                <a:lnTo>
                  <a:pt x="788789" y="52090"/>
                </a:lnTo>
                <a:lnTo>
                  <a:pt x="796231" y="52090"/>
                </a:lnTo>
                <a:cubicBezTo>
                  <a:pt x="806152" y="57051"/>
                  <a:pt x="813594" y="59531"/>
                  <a:pt x="818555" y="59531"/>
                </a:cubicBezTo>
                <a:cubicBezTo>
                  <a:pt x="823516" y="59531"/>
                  <a:pt x="828477" y="59531"/>
                  <a:pt x="833437" y="59531"/>
                </a:cubicBezTo>
                <a:cubicBezTo>
                  <a:pt x="838399" y="59531"/>
                  <a:pt x="840879" y="59531"/>
                  <a:pt x="840879" y="59531"/>
                </a:cubicBezTo>
                <a:cubicBezTo>
                  <a:pt x="845840" y="64492"/>
                  <a:pt x="852041" y="66972"/>
                  <a:pt x="859483" y="66972"/>
                </a:cubicBezTo>
                <a:cubicBezTo>
                  <a:pt x="866924" y="66972"/>
                  <a:pt x="873125" y="69453"/>
                  <a:pt x="878086" y="74414"/>
                </a:cubicBezTo>
                <a:cubicBezTo>
                  <a:pt x="883047" y="74414"/>
                  <a:pt x="886768" y="75654"/>
                  <a:pt x="889248" y="78135"/>
                </a:cubicBezTo>
                <a:cubicBezTo>
                  <a:pt x="891729" y="80615"/>
                  <a:pt x="895449" y="81855"/>
                  <a:pt x="900410" y="81855"/>
                </a:cubicBezTo>
                <a:cubicBezTo>
                  <a:pt x="910332" y="81855"/>
                  <a:pt x="917773" y="81855"/>
                  <a:pt x="922735" y="81855"/>
                </a:cubicBezTo>
                <a:lnTo>
                  <a:pt x="967383" y="96738"/>
                </a:lnTo>
                <a:cubicBezTo>
                  <a:pt x="972344" y="96738"/>
                  <a:pt x="977305" y="99218"/>
                  <a:pt x="982266" y="104179"/>
                </a:cubicBezTo>
                <a:cubicBezTo>
                  <a:pt x="987227" y="104179"/>
                  <a:pt x="993428" y="105420"/>
                  <a:pt x="1000869" y="107900"/>
                </a:cubicBezTo>
                <a:cubicBezTo>
                  <a:pt x="1008311" y="110380"/>
                  <a:pt x="1019473" y="111621"/>
                  <a:pt x="1034356" y="111621"/>
                </a:cubicBezTo>
                <a:cubicBezTo>
                  <a:pt x="1049239" y="111621"/>
                  <a:pt x="1056680" y="111621"/>
                  <a:pt x="1056680" y="111621"/>
                </a:cubicBezTo>
                <a:lnTo>
                  <a:pt x="1064121" y="119062"/>
                </a:lnTo>
                <a:cubicBezTo>
                  <a:pt x="1064121" y="114101"/>
                  <a:pt x="1065362" y="111621"/>
                  <a:pt x="1067842" y="111621"/>
                </a:cubicBezTo>
                <a:cubicBezTo>
                  <a:pt x="1070322" y="111621"/>
                  <a:pt x="1071562" y="111621"/>
                  <a:pt x="1071562" y="111621"/>
                </a:cubicBezTo>
                <a:cubicBezTo>
                  <a:pt x="1076524" y="106660"/>
                  <a:pt x="1074043" y="104179"/>
                  <a:pt x="1064121" y="104179"/>
                </a:cubicBezTo>
                <a:cubicBezTo>
                  <a:pt x="1059160" y="99218"/>
                  <a:pt x="1054199" y="96738"/>
                  <a:pt x="1049239" y="96738"/>
                </a:cubicBezTo>
                <a:cubicBezTo>
                  <a:pt x="1039317" y="96738"/>
                  <a:pt x="1033115" y="94258"/>
                  <a:pt x="1030635" y="89297"/>
                </a:cubicBezTo>
                <a:cubicBezTo>
                  <a:pt x="1028155" y="84335"/>
                  <a:pt x="1034356" y="81855"/>
                  <a:pt x="1049239" y="81855"/>
                </a:cubicBezTo>
                <a:cubicBezTo>
                  <a:pt x="1069082" y="76894"/>
                  <a:pt x="1071562" y="71934"/>
                  <a:pt x="1056680" y="66972"/>
                </a:cubicBezTo>
                <a:cubicBezTo>
                  <a:pt x="1051719" y="66972"/>
                  <a:pt x="1049239" y="65732"/>
                  <a:pt x="1049239" y="63252"/>
                </a:cubicBezTo>
                <a:cubicBezTo>
                  <a:pt x="1049239" y="60772"/>
                  <a:pt x="1049239" y="59531"/>
                  <a:pt x="1049239" y="59531"/>
                </a:cubicBezTo>
                <a:cubicBezTo>
                  <a:pt x="1049239" y="59531"/>
                  <a:pt x="1049239" y="57051"/>
                  <a:pt x="1049239" y="52090"/>
                </a:cubicBezTo>
                <a:lnTo>
                  <a:pt x="1026914" y="52090"/>
                </a:lnTo>
                <a:cubicBezTo>
                  <a:pt x="1026914" y="57051"/>
                  <a:pt x="1025674" y="59531"/>
                  <a:pt x="1023193" y="59531"/>
                </a:cubicBezTo>
                <a:cubicBezTo>
                  <a:pt x="1020713" y="59531"/>
                  <a:pt x="1019473" y="58290"/>
                  <a:pt x="1019473" y="55810"/>
                </a:cubicBezTo>
                <a:cubicBezTo>
                  <a:pt x="1019473" y="53330"/>
                  <a:pt x="1021953" y="49610"/>
                  <a:pt x="1026914" y="44648"/>
                </a:cubicBezTo>
                <a:lnTo>
                  <a:pt x="1071562" y="44648"/>
                </a:lnTo>
                <a:cubicBezTo>
                  <a:pt x="1071562" y="44648"/>
                  <a:pt x="1074043" y="44648"/>
                  <a:pt x="1079004" y="44648"/>
                </a:cubicBezTo>
                <a:cubicBezTo>
                  <a:pt x="1083965" y="44648"/>
                  <a:pt x="1092647" y="45889"/>
                  <a:pt x="1105049" y="48369"/>
                </a:cubicBezTo>
                <a:cubicBezTo>
                  <a:pt x="1117451" y="50849"/>
                  <a:pt x="1126133" y="52090"/>
                  <a:pt x="1131094" y="52090"/>
                </a:cubicBezTo>
                <a:cubicBezTo>
                  <a:pt x="1136055" y="52090"/>
                  <a:pt x="1141016" y="52090"/>
                  <a:pt x="1145977" y="52090"/>
                </a:cubicBezTo>
                <a:lnTo>
                  <a:pt x="1168301" y="59531"/>
                </a:lnTo>
                <a:lnTo>
                  <a:pt x="1168301" y="66972"/>
                </a:lnTo>
                <a:cubicBezTo>
                  <a:pt x="1163340" y="71934"/>
                  <a:pt x="1168301" y="79375"/>
                  <a:pt x="1183184" y="89297"/>
                </a:cubicBezTo>
                <a:cubicBezTo>
                  <a:pt x="1188145" y="99218"/>
                  <a:pt x="1190625" y="106660"/>
                  <a:pt x="1190625" y="111621"/>
                </a:cubicBezTo>
                <a:cubicBezTo>
                  <a:pt x="1190625" y="116582"/>
                  <a:pt x="1190625" y="119062"/>
                  <a:pt x="1190625" y="119062"/>
                </a:cubicBezTo>
                <a:cubicBezTo>
                  <a:pt x="1195586" y="119062"/>
                  <a:pt x="1201787" y="121542"/>
                  <a:pt x="1209229" y="126504"/>
                </a:cubicBezTo>
                <a:cubicBezTo>
                  <a:pt x="1216670" y="131465"/>
                  <a:pt x="1222871" y="133945"/>
                  <a:pt x="1227832" y="133945"/>
                </a:cubicBezTo>
                <a:cubicBezTo>
                  <a:pt x="1252637" y="133945"/>
                  <a:pt x="1265039" y="136425"/>
                  <a:pt x="1265039" y="141387"/>
                </a:cubicBezTo>
                <a:lnTo>
                  <a:pt x="1242715" y="141387"/>
                </a:lnTo>
                <a:cubicBezTo>
                  <a:pt x="1237754" y="141387"/>
                  <a:pt x="1235274" y="141387"/>
                  <a:pt x="1235274" y="141387"/>
                </a:cubicBezTo>
                <a:lnTo>
                  <a:pt x="1235274" y="148828"/>
                </a:lnTo>
                <a:lnTo>
                  <a:pt x="1227832" y="148828"/>
                </a:lnTo>
                <a:lnTo>
                  <a:pt x="1220391" y="141387"/>
                </a:lnTo>
                <a:cubicBezTo>
                  <a:pt x="1215430" y="136425"/>
                  <a:pt x="1210469" y="136425"/>
                  <a:pt x="1205508" y="141387"/>
                </a:cubicBezTo>
                <a:cubicBezTo>
                  <a:pt x="1205508" y="136425"/>
                  <a:pt x="1203028" y="133945"/>
                  <a:pt x="1198067" y="133945"/>
                </a:cubicBezTo>
                <a:cubicBezTo>
                  <a:pt x="1193105" y="133945"/>
                  <a:pt x="1190625" y="135186"/>
                  <a:pt x="1190625" y="137666"/>
                </a:cubicBezTo>
                <a:cubicBezTo>
                  <a:pt x="1190625" y="140146"/>
                  <a:pt x="1188145" y="141387"/>
                  <a:pt x="1183184" y="141387"/>
                </a:cubicBezTo>
                <a:lnTo>
                  <a:pt x="1175742" y="141387"/>
                </a:lnTo>
                <a:cubicBezTo>
                  <a:pt x="1175742" y="151308"/>
                  <a:pt x="1190625" y="161230"/>
                  <a:pt x="1220391" y="171152"/>
                </a:cubicBezTo>
                <a:cubicBezTo>
                  <a:pt x="1235274" y="176113"/>
                  <a:pt x="1246436" y="179834"/>
                  <a:pt x="1253877" y="182314"/>
                </a:cubicBezTo>
                <a:cubicBezTo>
                  <a:pt x="1261319" y="184795"/>
                  <a:pt x="1267520" y="186035"/>
                  <a:pt x="1272481" y="186035"/>
                </a:cubicBezTo>
                <a:cubicBezTo>
                  <a:pt x="1272481" y="186035"/>
                  <a:pt x="1274961" y="186035"/>
                  <a:pt x="1279922" y="186035"/>
                </a:cubicBezTo>
                <a:cubicBezTo>
                  <a:pt x="1294805" y="195957"/>
                  <a:pt x="1307207" y="198437"/>
                  <a:pt x="1317129" y="193476"/>
                </a:cubicBezTo>
                <a:lnTo>
                  <a:pt x="1324571" y="193476"/>
                </a:lnTo>
                <a:lnTo>
                  <a:pt x="1324571" y="200918"/>
                </a:lnTo>
                <a:cubicBezTo>
                  <a:pt x="1329531" y="200918"/>
                  <a:pt x="1333252" y="200918"/>
                  <a:pt x="1335733" y="200918"/>
                </a:cubicBezTo>
                <a:cubicBezTo>
                  <a:pt x="1338213" y="200918"/>
                  <a:pt x="1339453" y="200918"/>
                  <a:pt x="1339453" y="200918"/>
                </a:cubicBezTo>
                <a:lnTo>
                  <a:pt x="1354336" y="208359"/>
                </a:lnTo>
                <a:lnTo>
                  <a:pt x="1369219" y="208359"/>
                </a:lnTo>
                <a:cubicBezTo>
                  <a:pt x="1369219" y="208359"/>
                  <a:pt x="1374180" y="208359"/>
                  <a:pt x="1384102" y="208359"/>
                </a:cubicBezTo>
                <a:cubicBezTo>
                  <a:pt x="1389063" y="208359"/>
                  <a:pt x="1394024" y="209599"/>
                  <a:pt x="1398984" y="212080"/>
                </a:cubicBezTo>
                <a:cubicBezTo>
                  <a:pt x="1403946" y="214560"/>
                  <a:pt x="1406426" y="215801"/>
                  <a:pt x="1406426" y="215801"/>
                </a:cubicBezTo>
                <a:lnTo>
                  <a:pt x="1398984" y="208359"/>
                </a:lnTo>
                <a:cubicBezTo>
                  <a:pt x="1384102" y="198437"/>
                  <a:pt x="1374180" y="190996"/>
                  <a:pt x="1369219" y="186035"/>
                </a:cubicBezTo>
                <a:cubicBezTo>
                  <a:pt x="1364258" y="181074"/>
                  <a:pt x="1361777" y="178594"/>
                  <a:pt x="1361777" y="178594"/>
                </a:cubicBezTo>
                <a:cubicBezTo>
                  <a:pt x="1356816" y="178594"/>
                  <a:pt x="1351856" y="176113"/>
                  <a:pt x="1346895" y="171152"/>
                </a:cubicBezTo>
                <a:cubicBezTo>
                  <a:pt x="1341934" y="171152"/>
                  <a:pt x="1338213" y="169912"/>
                  <a:pt x="1335733" y="167431"/>
                </a:cubicBezTo>
                <a:cubicBezTo>
                  <a:pt x="1333252" y="164951"/>
                  <a:pt x="1329531" y="163711"/>
                  <a:pt x="1324571" y="163711"/>
                </a:cubicBezTo>
                <a:cubicBezTo>
                  <a:pt x="1319609" y="153789"/>
                  <a:pt x="1317129" y="148828"/>
                  <a:pt x="1317129" y="148828"/>
                </a:cubicBezTo>
                <a:lnTo>
                  <a:pt x="1339453" y="156269"/>
                </a:lnTo>
                <a:cubicBezTo>
                  <a:pt x="1339453" y="156269"/>
                  <a:pt x="1340694" y="156269"/>
                  <a:pt x="1343174" y="156269"/>
                </a:cubicBezTo>
                <a:cubicBezTo>
                  <a:pt x="1345654" y="156269"/>
                  <a:pt x="1351856" y="158750"/>
                  <a:pt x="1361777" y="163711"/>
                </a:cubicBezTo>
                <a:cubicBezTo>
                  <a:pt x="1366739" y="163711"/>
                  <a:pt x="1369219" y="163711"/>
                  <a:pt x="1369219" y="163711"/>
                </a:cubicBezTo>
                <a:lnTo>
                  <a:pt x="1384102" y="171152"/>
                </a:lnTo>
                <a:cubicBezTo>
                  <a:pt x="1389063" y="166191"/>
                  <a:pt x="1391543" y="166191"/>
                  <a:pt x="1391543" y="171152"/>
                </a:cubicBezTo>
                <a:cubicBezTo>
                  <a:pt x="1391543" y="171152"/>
                  <a:pt x="1390303" y="172392"/>
                  <a:pt x="1387823" y="174873"/>
                </a:cubicBezTo>
                <a:cubicBezTo>
                  <a:pt x="1385342" y="177353"/>
                  <a:pt x="1386582" y="178594"/>
                  <a:pt x="1391543" y="178594"/>
                </a:cubicBezTo>
                <a:cubicBezTo>
                  <a:pt x="1396504" y="178594"/>
                  <a:pt x="1398984" y="178594"/>
                  <a:pt x="1398984" y="178594"/>
                </a:cubicBezTo>
                <a:cubicBezTo>
                  <a:pt x="1398984" y="178594"/>
                  <a:pt x="1400225" y="179834"/>
                  <a:pt x="1402705" y="182314"/>
                </a:cubicBezTo>
                <a:cubicBezTo>
                  <a:pt x="1405186" y="184795"/>
                  <a:pt x="1407666" y="186035"/>
                  <a:pt x="1410146" y="186035"/>
                </a:cubicBezTo>
                <a:cubicBezTo>
                  <a:pt x="1412627" y="186035"/>
                  <a:pt x="1416348" y="186035"/>
                  <a:pt x="1421309" y="186035"/>
                </a:cubicBezTo>
                <a:cubicBezTo>
                  <a:pt x="1421309" y="190996"/>
                  <a:pt x="1423789" y="192236"/>
                  <a:pt x="1428750" y="189756"/>
                </a:cubicBezTo>
                <a:cubicBezTo>
                  <a:pt x="1433711" y="187275"/>
                  <a:pt x="1436192" y="188515"/>
                  <a:pt x="1436192" y="193476"/>
                </a:cubicBezTo>
                <a:lnTo>
                  <a:pt x="1451074" y="193476"/>
                </a:lnTo>
                <a:lnTo>
                  <a:pt x="1465957" y="208359"/>
                </a:lnTo>
                <a:cubicBezTo>
                  <a:pt x="1460996" y="208359"/>
                  <a:pt x="1460996" y="210840"/>
                  <a:pt x="1465957" y="215801"/>
                </a:cubicBezTo>
                <a:cubicBezTo>
                  <a:pt x="1485801" y="230684"/>
                  <a:pt x="1500684" y="233164"/>
                  <a:pt x="1510606" y="223242"/>
                </a:cubicBezTo>
                <a:cubicBezTo>
                  <a:pt x="1510606" y="223242"/>
                  <a:pt x="1511846" y="224482"/>
                  <a:pt x="1514326" y="226963"/>
                </a:cubicBezTo>
                <a:cubicBezTo>
                  <a:pt x="1516807" y="229443"/>
                  <a:pt x="1518047" y="230684"/>
                  <a:pt x="1518047" y="230684"/>
                </a:cubicBezTo>
                <a:cubicBezTo>
                  <a:pt x="1523008" y="235645"/>
                  <a:pt x="1530449" y="238125"/>
                  <a:pt x="1540371" y="238125"/>
                </a:cubicBezTo>
                <a:cubicBezTo>
                  <a:pt x="1550293" y="238125"/>
                  <a:pt x="1557735" y="241846"/>
                  <a:pt x="1562695" y="249287"/>
                </a:cubicBezTo>
                <a:cubicBezTo>
                  <a:pt x="1567656" y="256728"/>
                  <a:pt x="1571377" y="259209"/>
                  <a:pt x="1573858" y="256728"/>
                </a:cubicBezTo>
                <a:cubicBezTo>
                  <a:pt x="1576338" y="254248"/>
                  <a:pt x="1582539" y="253008"/>
                  <a:pt x="1592461" y="253008"/>
                </a:cubicBezTo>
                <a:lnTo>
                  <a:pt x="1637109" y="260449"/>
                </a:lnTo>
                <a:cubicBezTo>
                  <a:pt x="1656953" y="265410"/>
                  <a:pt x="1666875" y="270371"/>
                  <a:pt x="1666875" y="275332"/>
                </a:cubicBezTo>
                <a:cubicBezTo>
                  <a:pt x="1666875" y="275332"/>
                  <a:pt x="1669356" y="275332"/>
                  <a:pt x="1674317" y="275332"/>
                </a:cubicBezTo>
                <a:cubicBezTo>
                  <a:pt x="1679277" y="275332"/>
                  <a:pt x="1684239" y="277812"/>
                  <a:pt x="1689199" y="282773"/>
                </a:cubicBezTo>
                <a:cubicBezTo>
                  <a:pt x="1699121" y="282773"/>
                  <a:pt x="1709043" y="284014"/>
                  <a:pt x="1718965" y="286494"/>
                </a:cubicBezTo>
                <a:cubicBezTo>
                  <a:pt x="1728887" y="288974"/>
                  <a:pt x="1736328" y="291455"/>
                  <a:pt x="1741289" y="293935"/>
                </a:cubicBezTo>
                <a:cubicBezTo>
                  <a:pt x="1746250" y="296416"/>
                  <a:pt x="1753692" y="297656"/>
                  <a:pt x="1763613" y="297656"/>
                </a:cubicBezTo>
                <a:cubicBezTo>
                  <a:pt x="1768574" y="297656"/>
                  <a:pt x="1777256" y="300137"/>
                  <a:pt x="1789658" y="305098"/>
                </a:cubicBezTo>
                <a:cubicBezTo>
                  <a:pt x="1802061" y="310059"/>
                  <a:pt x="1818184" y="312539"/>
                  <a:pt x="1838028" y="312539"/>
                </a:cubicBezTo>
                <a:cubicBezTo>
                  <a:pt x="1847950" y="317500"/>
                  <a:pt x="1857871" y="321221"/>
                  <a:pt x="1867793" y="323701"/>
                </a:cubicBezTo>
                <a:cubicBezTo>
                  <a:pt x="1877715" y="326181"/>
                  <a:pt x="1885156" y="327422"/>
                  <a:pt x="1890117" y="327422"/>
                </a:cubicBezTo>
                <a:cubicBezTo>
                  <a:pt x="1895078" y="327422"/>
                  <a:pt x="1900039" y="327422"/>
                  <a:pt x="1905000" y="327422"/>
                </a:cubicBezTo>
                <a:lnTo>
                  <a:pt x="1934766" y="334863"/>
                </a:lnTo>
                <a:lnTo>
                  <a:pt x="1957090" y="342305"/>
                </a:lnTo>
                <a:cubicBezTo>
                  <a:pt x="1962051" y="342305"/>
                  <a:pt x="1969492" y="343545"/>
                  <a:pt x="1979414" y="346025"/>
                </a:cubicBezTo>
                <a:cubicBezTo>
                  <a:pt x="1989336" y="348506"/>
                  <a:pt x="2000498" y="350986"/>
                  <a:pt x="2012901" y="353467"/>
                </a:cubicBezTo>
                <a:cubicBezTo>
                  <a:pt x="2025303" y="355947"/>
                  <a:pt x="2035225" y="358428"/>
                  <a:pt x="2042666" y="360908"/>
                </a:cubicBezTo>
                <a:cubicBezTo>
                  <a:pt x="2050107" y="363388"/>
                  <a:pt x="2056309" y="364629"/>
                  <a:pt x="2061270" y="364629"/>
                </a:cubicBezTo>
                <a:lnTo>
                  <a:pt x="2068711" y="357187"/>
                </a:lnTo>
                <a:cubicBezTo>
                  <a:pt x="2068711" y="362148"/>
                  <a:pt x="2071192" y="364629"/>
                  <a:pt x="2076152" y="364629"/>
                </a:cubicBezTo>
                <a:cubicBezTo>
                  <a:pt x="2076152" y="364629"/>
                  <a:pt x="2078633" y="364629"/>
                  <a:pt x="2083594" y="364629"/>
                </a:cubicBezTo>
                <a:cubicBezTo>
                  <a:pt x="2088555" y="364629"/>
                  <a:pt x="2093516" y="367109"/>
                  <a:pt x="2098476" y="372070"/>
                </a:cubicBezTo>
                <a:cubicBezTo>
                  <a:pt x="2108399" y="377031"/>
                  <a:pt x="2118320" y="379512"/>
                  <a:pt x="2128242" y="379512"/>
                </a:cubicBezTo>
                <a:cubicBezTo>
                  <a:pt x="2128242" y="379512"/>
                  <a:pt x="2129482" y="379512"/>
                  <a:pt x="2131963" y="379512"/>
                </a:cubicBezTo>
                <a:cubicBezTo>
                  <a:pt x="2134444" y="379512"/>
                  <a:pt x="2135684" y="381992"/>
                  <a:pt x="2135684" y="386953"/>
                </a:cubicBezTo>
                <a:cubicBezTo>
                  <a:pt x="2135684" y="386953"/>
                  <a:pt x="2138164" y="386953"/>
                  <a:pt x="2143125" y="386953"/>
                </a:cubicBezTo>
                <a:lnTo>
                  <a:pt x="2150566" y="386953"/>
                </a:lnTo>
                <a:lnTo>
                  <a:pt x="2158008" y="386953"/>
                </a:lnTo>
                <a:cubicBezTo>
                  <a:pt x="2158008" y="386953"/>
                  <a:pt x="2161728" y="388193"/>
                  <a:pt x="2169170" y="390674"/>
                </a:cubicBezTo>
                <a:cubicBezTo>
                  <a:pt x="2176611" y="393154"/>
                  <a:pt x="2185293" y="395635"/>
                  <a:pt x="2195215" y="398115"/>
                </a:cubicBezTo>
                <a:cubicBezTo>
                  <a:pt x="2205137" y="400596"/>
                  <a:pt x="2212578" y="404316"/>
                  <a:pt x="2217539" y="409277"/>
                </a:cubicBezTo>
                <a:lnTo>
                  <a:pt x="2224980" y="401836"/>
                </a:lnTo>
                <a:cubicBezTo>
                  <a:pt x="2229941" y="401836"/>
                  <a:pt x="2232422" y="401836"/>
                  <a:pt x="2232422" y="401836"/>
                </a:cubicBezTo>
                <a:lnTo>
                  <a:pt x="2239863" y="409277"/>
                </a:lnTo>
                <a:lnTo>
                  <a:pt x="2306836" y="424160"/>
                </a:lnTo>
                <a:lnTo>
                  <a:pt x="2381250" y="446484"/>
                </a:lnTo>
                <a:lnTo>
                  <a:pt x="2381250" y="439043"/>
                </a:lnTo>
                <a:cubicBezTo>
                  <a:pt x="2386211" y="439043"/>
                  <a:pt x="2390862" y="439973"/>
                  <a:pt x="2395203" y="441833"/>
                </a:cubicBezTo>
                <a:lnTo>
                  <a:pt x="2401921" y="446484"/>
                </a:lnTo>
                <a:lnTo>
                  <a:pt x="2407295" y="450205"/>
                </a:lnTo>
                <a:cubicBezTo>
                  <a:pt x="2414736" y="457646"/>
                  <a:pt x="2423418" y="463847"/>
                  <a:pt x="2433340" y="468809"/>
                </a:cubicBezTo>
                <a:cubicBezTo>
                  <a:pt x="2448223" y="468809"/>
                  <a:pt x="2458145" y="470049"/>
                  <a:pt x="2463105" y="472529"/>
                </a:cubicBezTo>
                <a:cubicBezTo>
                  <a:pt x="2468066" y="475010"/>
                  <a:pt x="2470547" y="478730"/>
                  <a:pt x="2470547" y="483691"/>
                </a:cubicBezTo>
                <a:lnTo>
                  <a:pt x="2492871" y="491133"/>
                </a:lnTo>
                <a:cubicBezTo>
                  <a:pt x="2497832" y="491133"/>
                  <a:pt x="2506514" y="494853"/>
                  <a:pt x="2518916" y="502295"/>
                </a:cubicBezTo>
                <a:cubicBezTo>
                  <a:pt x="2531318" y="509736"/>
                  <a:pt x="2542480" y="513457"/>
                  <a:pt x="2552402" y="513457"/>
                </a:cubicBezTo>
                <a:cubicBezTo>
                  <a:pt x="2562324" y="513457"/>
                  <a:pt x="2568525" y="514697"/>
                  <a:pt x="2571006" y="517178"/>
                </a:cubicBezTo>
                <a:cubicBezTo>
                  <a:pt x="2573486" y="519658"/>
                  <a:pt x="2579687" y="520898"/>
                  <a:pt x="2589609" y="520898"/>
                </a:cubicBezTo>
                <a:cubicBezTo>
                  <a:pt x="2599531" y="520898"/>
                  <a:pt x="2605732" y="523379"/>
                  <a:pt x="2608213" y="528340"/>
                </a:cubicBezTo>
                <a:cubicBezTo>
                  <a:pt x="2610693" y="533301"/>
                  <a:pt x="2614414" y="535781"/>
                  <a:pt x="2619375" y="535781"/>
                </a:cubicBezTo>
                <a:lnTo>
                  <a:pt x="2649141" y="543223"/>
                </a:lnTo>
                <a:cubicBezTo>
                  <a:pt x="2659063" y="548184"/>
                  <a:pt x="2667744" y="550664"/>
                  <a:pt x="2675185" y="550664"/>
                </a:cubicBezTo>
                <a:cubicBezTo>
                  <a:pt x="2682627" y="550664"/>
                  <a:pt x="2687588" y="550664"/>
                  <a:pt x="2690068" y="550664"/>
                </a:cubicBezTo>
                <a:cubicBezTo>
                  <a:pt x="2692549" y="550664"/>
                  <a:pt x="2695029" y="551904"/>
                  <a:pt x="2697510" y="554385"/>
                </a:cubicBezTo>
                <a:cubicBezTo>
                  <a:pt x="2699990" y="556865"/>
                  <a:pt x="2701230" y="558105"/>
                  <a:pt x="2701230" y="558105"/>
                </a:cubicBezTo>
                <a:cubicBezTo>
                  <a:pt x="2701230" y="558105"/>
                  <a:pt x="2706191" y="560586"/>
                  <a:pt x="2716113" y="565547"/>
                </a:cubicBezTo>
                <a:cubicBezTo>
                  <a:pt x="2726035" y="570508"/>
                  <a:pt x="2732236" y="572988"/>
                  <a:pt x="2734717" y="572988"/>
                </a:cubicBezTo>
                <a:cubicBezTo>
                  <a:pt x="2737197" y="572988"/>
                  <a:pt x="2742158" y="575469"/>
                  <a:pt x="2749600" y="580430"/>
                </a:cubicBezTo>
                <a:cubicBezTo>
                  <a:pt x="2757041" y="585391"/>
                  <a:pt x="2763242" y="587871"/>
                  <a:pt x="2768203" y="587871"/>
                </a:cubicBezTo>
                <a:cubicBezTo>
                  <a:pt x="2768203" y="587871"/>
                  <a:pt x="2769443" y="587871"/>
                  <a:pt x="2771924" y="587871"/>
                </a:cubicBezTo>
                <a:cubicBezTo>
                  <a:pt x="2774405" y="587871"/>
                  <a:pt x="2778125" y="590351"/>
                  <a:pt x="2783086" y="595312"/>
                </a:cubicBezTo>
                <a:cubicBezTo>
                  <a:pt x="2788047" y="595312"/>
                  <a:pt x="2793008" y="595312"/>
                  <a:pt x="2797969" y="595312"/>
                </a:cubicBezTo>
                <a:cubicBezTo>
                  <a:pt x="2802929" y="595312"/>
                  <a:pt x="2810371" y="597793"/>
                  <a:pt x="2820293" y="602754"/>
                </a:cubicBezTo>
                <a:cubicBezTo>
                  <a:pt x="2845098" y="612676"/>
                  <a:pt x="2859981" y="617637"/>
                  <a:pt x="2864941" y="617637"/>
                </a:cubicBezTo>
                <a:cubicBezTo>
                  <a:pt x="2869902" y="617637"/>
                  <a:pt x="2869902" y="615156"/>
                  <a:pt x="2864941" y="610195"/>
                </a:cubicBezTo>
                <a:lnTo>
                  <a:pt x="2872383" y="610195"/>
                </a:lnTo>
                <a:lnTo>
                  <a:pt x="2872383" y="617637"/>
                </a:lnTo>
                <a:cubicBezTo>
                  <a:pt x="2872383" y="617637"/>
                  <a:pt x="2873623" y="620117"/>
                  <a:pt x="2876103" y="625078"/>
                </a:cubicBezTo>
                <a:cubicBezTo>
                  <a:pt x="2878584" y="630039"/>
                  <a:pt x="2882305" y="630039"/>
                  <a:pt x="2887266" y="625078"/>
                </a:cubicBezTo>
                <a:lnTo>
                  <a:pt x="2887266" y="617637"/>
                </a:lnTo>
                <a:cubicBezTo>
                  <a:pt x="2882305" y="617637"/>
                  <a:pt x="2879824" y="616396"/>
                  <a:pt x="2879824" y="613916"/>
                </a:cubicBezTo>
                <a:cubicBezTo>
                  <a:pt x="2879824" y="611436"/>
                  <a:pt x="2882305" y="610195"/>
                  <a:pt x="2887266" y="610195"/>
                </a:cubicBezTo>
                <a:lnTo>
                  <a:pt x="2894707" y="610195"/>
                </a:lnTo>
                <a:lnTo>
                  <a:pt x="2902148" y="610195"/>
                </a:lnTo>
                <a:cubicBezTo>
                  <a:pt x="2902148" y="610195"/>
                  <a:pt x="2903388" y="611436"/>
                  <a:pt x="2905869" y="613916"/>
                </a:cubicBezTo>
                <a:cubicBezTo>
                  <a:pt x="2908350" y="616396"/>
                  <a:pt x="2909590" y="617637"/>
                  <a:pt x="2909590" y="617637"/>
                </a:cubicBezTo>
                <a:cubicBezTo>
                  <a:pt x="2919512" y="617637"/>
                  <a:pt x="2924473" y="622598"/>
                  <a:pt x="2924473" y="632519"/>
                </a:cubicBezTo>
                <a:cubicBezTo>
                  <a:pt x="2929433" y="632519"/>
                  <a:pt x="2931914" y="635000"/>
                  <a:pt x="2931914" y="639961"/>
                </a:cubicBezTo>
                <a:lnTo>
                  <a:pt x="2939355" y="654844"/>
                </a:lnTo>
                <a:lnTo>
                  <a:pt x="2954238" y="647402"/>
                </a:lnTo>
                <a:cubicBezTo>
                  <a:pt x="2949277" y="642441"/>
                  <a:pt x="2949277" y="639961"/>
                  <a:pt x="2954238" y="639961"/>
                </a:cubicBezTo>
                <a:cubicBezTo>
                  <a:pt x="2959199" y="644922"/>
                  <a:pt x="2961680" y="647402"/>
                  <a:pt x="2961680" y="647402"/>
                </a:cubicBezTo>
                <a:cubicBezTo>
                  <a:pt x="2961680" y="652363"/>
                  <a:pt x="2969121" y="654844"/>
                  <a:pt x="2984004" y="654844"/>
                </a:cubicBezTo>
                <a:lnTo>
                  <a:pt x="2998887" y="647402"/>
                </a:lnTo>
                <a:cubicBezTo>
                  <a:pt x="2998887" y="642441"/>
                  <a:pt x="2995166" y="636240"/>
                  <a:pt x="2987725" y="628799"/>
                </a:cubicBezTo>
                <a:cubicBezTo>
                  <a:pt x="2980283" y="621357"/>
                  <a:pt x="2976562" y="617637"/>
                  <a:pt x="2976562" y="617637"/>
                </a:cubicBezTo>
                <a:cubicBezTo>
                  <a:pt x="2971602" y="617637"/>
                  <a:pt x="2969121" y="617637"/>
                  <a:pt x="2969121" y="617637"/>
                </a:cubicBezTo>
                <a:cubicBezTo>
                  <a:pt x="2969121" y="617637"/>
                  <a:pt x="2969121" y="615156"/>
                  <a:pt x="2969121" y="610195"/>
                </a:cubicBezTo>
                <a:cubicBezTo>
                  <a:pt x="2969121" y="610195"/>
                  <a:pt x="2967881" y="610195"/>
                  <a:pt x="2965400" y="610195"/>
                </a:cubicBezTo>
                <a:cubicBezTo>
                  <a:pt x="2962920" y="610195"/>
                  <a:pt x="2956719" y="607715"/>
                  <a:pt x="2946797" y="602754"/>
                </a:cubicBezTo>
                <a:lnTo>
                  <a:pt x="2939355" y="587871"/>
                </a:lnTo>
                <a:lnTo>
                  <a:pt x="2946797" y="587871"/>
                </a:lnTo>
                <a:cubicBezTo>
                  <a:pt x="2951758" y="587871"/>
                  <a:pt x="2954238" y="590351"/>
                  <a:pt x="2954238" y="595312"/>
                </a:cubicBezTo>
                <a:lnTo>
                  <a:pt x="2976562" y="602754"/>
                </a:lnTo>
                <a:cubicBezTo>
                  <a:pt x="2986484" y="607715"/>
                  <a:pt x="2993926" y="612676"/>
                  <a:pt x="2998887" y="617637"/>
                </a:cubicBezTo>
                <a:cubicBezTo>
                  <a:pt x="3003847" y="622598"/>
                  <a:pt x="3011289" y="630039"/>
                  <a:pt x="3021211" y="639961"/>
                </a:cubicBezTo>
                <a:cubicBezTo>
                  <a:pt x="3026172" y="644922"/>
                  <a:pt x="3029892" y="649883"/>
                  <a:pt x="3032373" y="654844"/>
                </a:cubicBezTo>
                <a:cubicBezTo>
                  <a:pt x="3034854" y="659805"/>
                  <a:pt x="3036094" y="662285"/>
                  <a:pt x="3036094" y="662285"/>
                </a:cubicBezTo>
                <a:lnTo>
                  <a:pt x="3036094" y="669726"/>
                </a:lnTo>
                <a:cubicBezTo>
                  <a:pt x="3041054" y="674688"/>
                  <a:pt x="3043535" y="674688"/>
                  <a:pt x="3043535" y="669726"/>
                </a:cubicBezTo>
                <a:lnTo>
                  <a:pt x="3073301" y="677168"/>
                </a:lnTo>
                <a:cubicBezTo>
                  <a:pt x="3068340" y="677168"/>
                  <a:pt x="3064619" y="677168"/>
                  <a:pt x="3062139" y="677168"/>
                </a:cubicBezTo>
                <a:cubicBezTo>
                  <a:pt x="3059658" y="677168"/>
                  <a:pt x="3058418" y="677168"/>
                  <a:pt x="3058418" y="677168"/>
                </a:cubicBezTo>
                <a:cubicBezTo>
                  <a:pt x="3053457" y="672207"/>
                  <a:pt x="3050976" y="672207"/>
                  <a:pt x="3050976" y="677168"/>
                </a:cubicBezTo>
                <a:cubicBezTo>
                  <a:pt x="3050976" y="682129"/>
                  <a:pt x="3050976" y="684609"/>
                  <a:pt x="3050976" y="684609"/>
                </a:cubicBezTo>
                <a:cubicBezTo>
                  <a:pt x="3055937" y="684609"/>
                  <a:pt x="3063379" y="687090"/>
                  <a:pt x="3073301" y="692051"/>
                </a:cubicBezTo>
                <a:cubicBezTo>
                  <a:pt x="3112988" y="706934"/>
                  <a:pt x="3132832" y="711895"/>
                  <a:pt x="3132832" y="706934"/>
                </a:cubicBezTo>
                <a:cubicBezTo>
                  <a:pt x="3132832" y="706934"/>
                  <a:pt x="3130351" y="705693"/>
                  <a:pt x="3125391" y="703213"/>
                </a:cubicBezTo>
                <a:cubicBezTo>
                  <a:pt x="3120430" y="700732"/>
                  <a:pt x="3117949" y="699492"/>
                  <a:pt x="3117949" y="699492"/>
                </a:cubicBezTo>
                <a:lnTo>
                  <a:pt x="3132832" y="699492"/>
                </a:lnTo>
                <a:cubicBezTo>
                  <a:pt x="3137793" y="699492"/>
                  <a:pt x="3141513" y="700732"/>
                  <a:pt x="3143994" y="703213"/>
                </a:cubicBezTo>
                <a:cubicBezTo>
                  <a:pt x="3146475" y="705693"/>
                  <a:pt x="3147715" y="706934"/>
                  <a:pt x="3147715" y="706934"/>
                </a:cubicBezTo>
                <a:cubicBezTo>
                  <a:pt x="3147715" y="711895"/>
                  <a:pt x="3148955" y="715615"/>
                  <a:pt x="3151435" y="718096"/>
                </a:cubicBezTo>
                <a:cubicBezTo>
                  <a:pt x="3153916" y="720576"/>
                  <a:pt x="3155156" y="719336"/>
                  <a:pt x="3155156" y="714375"/>
                </a:cubicBezTo>
                <a:cubicBezTo>
                  <a:pt x="3160117" y="714375"/>
                  <a:pt x="3162598" y="714375"/>
                  <a:pt x="3162598" y="714375"/>
                </a:cubicBezTo>
                <a:cubicBezTo>
                  <a:pt x="3162598" y="714375"/>
                  <a:pt x="3165078" y="715615"/>
                  <a:pt x="3170039" y="718096"/>
                </a:cubicBezTo>
                <a:cubicBezTo>
                  <a:pt x="3175000" y="720576"/>
                  <a:pt x="3178720" y="723057"/>
                  <a:pt x="3181201" y="725537"/>
                </a:cubicBezTo>
                <a:cubicBezTo>
                  <a:pt x="3183682" y="728017"/>
                  <a:pt x="3184922" y="729258"/>
                  <a:pt x="3184922" y="729258"/>
                </a:cubicBezTo>
                <a:cubicBezTo>
                  <a:pt x="3189883" y="729258"/>
                  <a:pt x="3192363" y="731738"/>
                  <a:pt x="3192363" y="736699"/>
                </a:cubicBezTo>
                <a:cubicBezTo>
                  <a:pt x="3192363" y="736699"/>
                  <a:pt x="3193603" y="736699"/>
                  <a:pt x="3196084" y="736699"/>
                </a:cubicBezTo>
                <a:cubicBezTo>
                  <a:pt x="3198565" y="736699"/>
                  <a:pt x="3201045" y="735459"/>
                  <a:pt x="3203525" y="732978"/>
                </a:cubicBezTo>
                <a:cubicBezTo>
                  <a:pt x="3206006" y="730498"/>
                  <a:pt x="3208486" y="729258"/>
                  <a:pt x="3210967" y="729258"/>
                </a:cubicBezTo>
                <a:cubicBezTo>
                  <a:pt x="3213447" y="729258"/>
                  <a:pt x="3219648" y="729258"/>
                  <a:pt x="3229570" y="729258"/>
                </a:cubicBezTo>
                <a:cubicBezTo>
                  <a:pt x="3234531" y="734219"/>
                  <a:pt x="3239492" y="737939"/>
                  <a:pt x="3244453" y="740420"/>
                </a:cubicBezTo>
                <a:cubicBezTo>
                  <a:pt x="3249414" y="742900"/>
                  <a:pt x="3251894" y="744141"/>
                  <a:pt x="3251894" y="744141"/>
                </a:cubicBezTo>
                <a:cubicBezTo>
                  <a:pt x="3251894" y="744141"/>
                  <a:pt x="3259336" y="746621"/>
                  <a:pt x="3274219" y="751582"/>
                </a:cubicBezTo>
                <a:lnTo>
                  <a:pt x="3296543" y="759023"/>
                </a:lnTo>
                <a:cubicBezTo>
                  <a:pt x="3296543" y="763984"/>
                  <a:pt x="3299024" y="766465"/>
                  <a:pt x="3303984" y="766465"/>
                </a:cubicBezTo>
                <a:cubicBezTo>
                  <a:pt x="3308945" y="766465"/>
                  <a:pt x="3311426" y="766465"/>
                  <a:pt x="3311426" y="766465"/>
                </a:cubicBezTo>
                <a:lnTo>
                  <a:pt x="3318867" y="766465"/>
                </a:lnTo>
                <a:cubicBezTo>
                  <a:pt x="3318867" y="766465"/>
                  <a:pt x="3326308" y="768945"/>
                  <a:pt x="3341191" y="773906"/>
                </a:cubicBezTo>
                <a:cubicBezTo>
                  <a:pt x="3341191" y="773906"/>
                  <a:pt x="3344912" y="775146"/>
                  <a:pt x="3352353" y="777627"/>
                </a:cubicBezTo>
                <a:cubicBezTo>
                  <a:pt x="3359795" y="780107"/>
                  <a:pt x="3365996" y="783828"/>
                  <a:pt x="3370957" y="788789"/>
                </a:cubicBezTo>
                <a:cubicBezTo>
                  <a:pt x="3375918" y="788789"/>
                  <a:pt x="3385840" y="791269"/>
                  <a:pt x="3400723" y="796230"/>
                </a:cubicBezTo>
                <a:cubicBezTo>
                  <a:pt x="3415605" y="801191"/>
                  <a:pt x="3425527" y="803672"/>
                  <a:pt x="3430488" y="803672"/>
                </a:cubicBezTo>
                <a:cubicBezTo>
                  <a:pt x="3430488" y="808633"/>
                  <a:pt x="3431729" y="811113"/>
                  <a:pt x="3434209" y="811113"/>
                </a:cubicBezTo>
                <a:cubicBezTo>
                  <a:pt x="3436689" y="811113"/>
                  <a:pt x="3442891" y="811113"/>
                  <a:pt x="3452812" y="811113"/>
                </a:cubicBezTo>
                <a:cubicBezTo>
                  <a:pt x="3457773" y="811113"/>
                  <a:pt x="3460254" y="813594"/>
                  <a:pt x="3460254" y="818555"/>
                </a:cubicBezTo>
                <a:cubicBezTo>
                  <a:pt x="3475137" y="828476"/>
                  <a:pt x="3497461" y="835918"/>
                  <a:pt x="3527226" y="840879"/>
                </a:cubicBezTo>
                <a:cubicBezTo>
                  <a:pt x="3532187" y="840879"/>
                  <a:pt x="3537148" y="842119"/>
                  <a:pt x="3542109" y="844600"/>
                </a:cubicBezTo>
                <a:cubicBezTo>
                  <a:pt x="3547070" y="847080"/>
                  <a:pt x="3549551" y="848320"/>
                  <a:pt x="3549551" y="848320"/>
                </a:cubicBezTo>
                <a:cubicBezTo>
                  <a:pt x="3554512" y="853281"/>
                  <a:pt x="3559472" y="855762"/>
                  <a:pt x="3564433" y="855762"/>
                </a:cubicBezTo>
                <a:lnTo>
                  <a:pt x="3594199" y="863203"/>
                </a:lnTo>
                <a:cubicBezTo>
                  <a:pt x="3599160" y="863203"/>
                  <a:pt x="3605361" y="864443"/>
                  <a:pt x="3612803" y="866924"/>
                </a:cubicBezTo>
                <a:cubicBezTo>
                  <a:pt x="3620244" y="869404"/>
                  <a:pt x="3626445" y="870644"/>
                  <a:pt x="3631406" y="870644"/>
                </a:cubicBezTo>
                <a:cubicBezTo>
                  <a:pt x="3636367" y="870644"/>
                  <a:pt x="3641328" y="871885"/>
                  <a:pt x="3646289" y="874365"/>
                </a:cubicBezTo>
                <a:cubicBezTo>
                  <a:pt x="3651250" y="876846"/>
                  <a:pt x="3656211" y="878086"/>
                  <a:pt x="3661172" y="878086"/>
                </a:cubicBezTo>
                <a:cubicBezTo>
                  <a:pt x="3666133" y="878086"/>
                  <a:pt x="3668613" y="878086"/>
                  <a:pt x="3668613" y="878086"/>
                </a:cubicBezTo>
                <a:cubicBezTo>
                  <a:pt x="3673574" y="878086"/>
                  <a:pt x="3683496" y="880566"/>
                  <a:pt x="3698379" y="885527"/>
                </a:cubicBezTo>
                <a:cubicBezTo>
                  <a:pt x="3713262" y="890488"/>
                  <a:pt x="3723183" y="892969"/>
                  <a:pt x="3728145" y="892969"/>
                </a:cubicBezTo>
                <a:cubicBezTo>
                  <a:pt x="3733106" y="897930"/>
                  <a:pt x="3745508" y="900410"/>
                  <a:pt x="3765352" y="900410"/>
                </a:cubicBezTo>
                <a:cubicBezTo>
                  <a:pt x="3800078" y="905371"/>
                  <a:pt x="3822402" y="912813"/>
                  <a:pt x="3832324" y="922734"/>
                </a:cubicBezTo>
                <a:lnTo>
                  <a:pt x="3847207" y="922734"/>
                </a:lnTo>
                <a:cubicBezTo>
                  <a:pt x="3862090" y="922734"/>
                  <a:pt x="3869531" y="925215"/>
                  <a:pt x="3869531" y="930176"/>
                </a:cubicBezTo>
                <a:lnTo>
                  <a:pt x="3914180" y="937617"/>
                </a:lnTo>
                <a:lnTo>
                  <a:pt x="3929063" y="945059"/>
                </a:lnTo>
                <a:lnTo>
                  <a:pt x="3943945" y="937617"/>
                </a:lnTo>
                <a:lnTo>
                  <a:pt x="3966270" y="945059"/>
                </a:lnTo>
                <a:lnTo>
                  <a:pt x="3996035" y="967383"/>
                </a:lnTo>
                <a:cubicBezTo>
                  <a:pt x="3996035" y="967383"/>
                  <a:pt x="3998516" y="967383"/>
                  <a:pt x="4003477" y="967383"/>
                </a:cubicBezTo>
                <a:lnTo>
                  <a:pt x="4025801" y="967383"/>
                </a:lnTo>
                <a:cubicBezTo>
                  <a:pt x="4030762" y="962422"/>
                  <a:pt x="4033242" y="962422"/>
                  <a:pt x="4033242" y="967383"/>
                </a:cubicBezTo>
                <a:lnTo>
                  <a:pt x="4048125" y="967383"/>
                </a:lnTo>
                <a:cubicBezTo>
                  <a:pt x="4058047" y="967383"/>
                  <a:pt x="4066729" y="968623"/>
                  <a:pt x="4074170" y="971103"/>
                </a:cubicBezTo>
                <a:cubicBezTo>
                  <a:pt x="4081611" y="973584"/>
                  <a:pt x="4087812" y="974824"/>
                  <a:pt x="4092773" y="974824"/>
                </a:cubicBezTo>
                <a:lnTo>
                  <a:pt x="4100215" y="989707"/>
                </a:lnTo>
                <a:lnTo>
                  <a:pt x="4129980" y="997148"/>
                </a:lnTo>
                <a:cubicBezTo>
                  <a:pt x="4134942" y="997148"/>
                  <a:pt x="4139902" y="997148"/>
                  <a:pt x="4144863" y="997148"/>
                </a:cubicBezTo>
                <a:cubicBezTo>
                  <a:pt x="4144863" y="1002110"/>
                  <a:pt x="4146104" y="1005830"/>
                  <a:pt x="4148584" y="1008310"/>
                </a:cubicBezTo>
                <a:cubicBezTo>
                  <a:pt x="4151064" y="1010791"/>
                  <a:pt x="4154785" y="1012031"/>
                  <a:pt x="4159746" y="1012031"/>
                </a:cubicBezTo>
                <a:lnTo>
                  <a:pt x="4152305" y="1004590"/>
                </a:lnTo>
                <a:cubicBezTo>
                  <a:pt x="4152305" y="999629"/>
                  <a:pt x="4152305" y="997148"/>
                  <a:pt x="4152305" y="997148"/>
                </a:cubicBezTo>
                <a:lnTo>
                  <a:pt x="4189512" y="1004590"/>
                </a:lnTo>
                <a:cubicBezTo>
                  <a:pt x="4189512" y="1004590"/>
                  <a:pt x="4193232" y="1004590"/>
                  <a:pt x="4200674" y="1004590"/>
                </a:cubicBezTo>
                <a:cubicBezTo>
                  <a:pt x="4208115" y="1004590"/>
                  <a:pt x="4211836" y="1007070"/>
                  <a:pt x="4211836" y="1012031"/>
                </a:cubicBezTo>
                <a:cubicBezTo>
                  <a:pt x="4211836" y="1012031"/>
                  <a:pt x="4213076" y="1013272"/>
                  <a:pt x="4215557" y="1015752"/>
                </a:cubicBezTo>
                <a:cubicBezTo>
                  <a:pt x="4218037" y="1018233"/>
                  <a:pt x="4221758" y="1019473"/>
                  <a:pt x="4226719" y="1019473"/>
                </a:cubicBezTo>
                <a:cubicBezTo>
                  <a:pt x="4231680" y="1019473"/>
                  <a:pt x="4236641" y="1021953"/>
                  <a:pt x="4241602" y="1026914"/>
                </a:cubicBezTo>
                <a:cubicBezTo>
                  <a:pt x="4251523" y="1036836"/>
                  <a:pt x="4258965" y="1039317"/>
                  <a:pt x="4263926" y="1034355"/>
                </a:cubicBezTo>
                <a:lnTo>
                  <a:pt x="4293691" y="1049238"/>
                </a:lnTo>
                <a:cubicBezTo>
                  <a:pt x="4293691" y="1049238"/>
                  <a:pt x="4291211" y="1049238"/>
                  <a:pt x="4286250" y="1049238"/>
                </a:cubicBezTo>
                <a:cubicBezTo>
                  <a:pt x="4286250" y="1054200"/>
                  <a:pt x="4287490" y="1056680"/>
                  <a:pt x="4289971" y="1056680"/>
                </a:cubicBezTo>
                <a:cubicBezTo>
                  <a:pt x="4292451" y="1056680"/>
                  <a:pt x="4293691" y="1054200"/>
                  <a:pt x="4293691" y="1049238"/>
                </a:cubicBezTo>
                <a:cubicBezTo>
                  <a:pt x="4293691" y="1049238"/>
                  <a:pt x="4296172" y="1050479"/>
                  <a:pt x="4301133" y="1052959"/>
                </a:cubicBezTo>
                <a:cubicBezTo>
                  <a:pt x="4306094" y="1055440"/>
                  <a:pt x="4311055" y="1054200"/>
                  <a:pt x="4316016" y="1049238"/>
                </a:cubicBezTo>
                <a:cubicBezTo>
                  <a:pt x="4320977" y="1044277"/>
                  <a:pt x="4328418" y="1044277"/>
                  <a:pt x="4338340" y="1049238"/>
                </a:cubicBezTo>
                <a:lnTo>
                  <a:pt x="4345781" y="1064121"/>
                </a:lnTo>
                <a:cubicBezTo>
                  <a:pt x="4340820" y="1064121"/>
                  <a:pt x="4338340" y="1062881"/>
                  <a:pt x="4338340" y="1060400"/>
                </a:cubicBezTo>
                <a:lnTo>
                  <a:pt x="4338340" y="1064121"/>
                </a:lnTo>
                <a:cubicBezTo>
                  <a:pt x="4348262" y="1069082"/>
                  <a:pt x="4354463" y="1070322"/>
                  <a:pt x="4356943" y="1067842"/>
                </a:cubicBezTo>
                <a:cubicBezTo>
                  <a:pt x="4359424" y="1065362"/>
                  <a:pt x="4360664" y="1061641"/>
                  <a:pt x="4360664" y="1056680"/>
                </a:cubicBezTo>
                <a:lnTo>
                  <a:pt x="4405313" y="1071562"/>
                </a:lnTo>
                <a:lnTo>
                  <a:pt x="4427636" y="1079004"/>
                </a:lnTo>
                <a:lnTo>
                  <a:pt x="4449961" y="1086445"/>
                </a:lnTo>
                <a:cubicBezTo>
                  <a:pt x="4459883" y="1081484"/>
                  <a:pt x="4464843" y="1082725"/>
                  <a:pt x="4464843" y="1090166"/>
                </a:cubicBezTo>
                <a:cubicBezTo>
                  <a:pt x="4464843" y="1097607"/>
                  <a:pt x="4467324" y="1100088"/>
                  <a:pt x="4472285" y="1097607"/>
                </a:cubicBezTo>
                <a:cubicBezTo>
                  <a:pt x="4477246" y="1095127"/>
                  <a:pt x="4482207" y="1095127"/>
                  <a:pt x="4487168" y="1097607"/>
                </a:cubicBezTo>
                <a:cubicBezTo>
                  <a:pt x="4492129" y="1100088"/>
                  <a:pt x="4497090" y="1101328"/>
                  <a:pt x="4502051" y="1101328"/>
                </a:cubicBezTo>
                <a:cubicBezTo>
                  <a:pt x="4507012" y="1101328"/>
                  <a:pt x="4516933" y="1105049"/>
                  <a:pt x="4531816" y="1112490"/>
                </a:cubicBezTo>
                <a:cubicBezTo>
                  <a:pt x="4546699" y="1119932"/>
                  <a:pt x="4557861" y="1122412"/>
                  <a:pt x="4565302" y="1119932"/>
                </a:cubicBezTo>
                <a:cubicBezTo>
                  <a:pt x="4572744" y="1117451"/>
                  <a:pt x="4577705" y="1116211"/>
                  <a:pt x="4580185" y="1116211"/>
                </a:cubicBezTo>
                <a:cubicBezTo>
                  <a:pt x="4582665" y="1116211"/>
                  <a:pt x="4586386" y="1117451"/>
                  <a:pt x="4591347" y="1119932"/>
                </a:cubicBezTo>
                <a:cubicBezTo>
                  <a:pt x="4596309" y="1122412"/>
                  <a:pt x="4603750" y="1123652"/>
                  <a:pt x="4613672" y="1123652"/>
                </a:cubicBezTo>
                <a:cubicBezTo>
                  <a:pt x="4613672" y="1123652"/>
                  <a:pt x="4614912" y="1124893"/>
                  <a:pt x="4617392" y="1127373"/>
                </a:cubicBezTo>
                <a:cubicBezTo>
                  <a:pt x="4619872" y="1129854"/>
                  <a:pt x="4622354" y="1131094"/>
                  <a:pt x="4624834" y="1131094"/>
                </a:cubicBezTo>
                <a:cubicBezTo>
                  <a:pt x="4627314" y="1131094"/>
                  <a:pt x="4629795" y="1131094"/>
                  <a:pt x="4632275" y="1131094"/>
                </a:cubicBezTo>
                <a:cubicBezTo>
                  <a:pt x="4634755" y="1131094"/>
                  <a:pt x="4637236" y="1131094"/>
                  <a:pt x="4639717" y="1131094"/>
                </a:cubicBezTo>
                <a:cubicBezTo>
                  <a:pt x="4642197" y="1131094"/>
                  <a:pt x="4644678" y="1132334"/>
                  <a:pt x="4647158" y="1134814"/>
                </a:cubicBezTo>
                <a:cubicBezTo>
                  <a:pt x="4649638" y="1137295"/>
                  <a:pt x="4650879" y="1138535"/>
                  <a:pt x="4650879" y="1138535"/>
                </a:cubicBezTo>
                <a:cubicBezTo>
                  <a:pt x="4655840" y="1138535"/>
                  <a:pt x="4664521" y="1139776"/>
                  <a:pt x="4676924" y="1142256"/>
                </a:cubicBezTo>
                <a:cubicBezTo>
                  <a:pt x="4689326" y="1144736"/>
                  <a:pt x="4698007" y="1148457"/>
                  <a:pt x="4702968" y="1153418"/>
                </a:cubicBezTo>
                <a:cubicBezTo>
                  <a:pt x="4707930" y="1153418"/>
                  <a:pt x="4710410" y="1153418"/>
                  <a:pt x="4710410" y="1153418"/>
                </a:cubicBezTo>
                <a:lnTo>
                  <a:pt x="4732734" y="1160859"/>
                </a:lnTo>
                <a:cubicBezTo>
                  <a:pt x="4742656" y="1165821"/>
                  <a:pt x="4752578" y="1168301"/>
                  <a:pt x="4762500" y="1168301"/>
                </a:cubicBezTo>
                <a:cubicBezTo>
                  <a:pt x="4782344" y="1168301"/>
                  <a:pt x="4802187" y="1173262"/>
                  <a:pt x="4822031" y="1183184"/>
                </a:cubicBezTo>
                <a:cubicBezTo>
                  <a:pt x="4831952" y="1188145"/>
                  <a:pt x="4836914" y="1190625"/>
                  <a:pt x="4836914" y="1190625"/>
                </a:cubicBezTo>
                <a:cubicBezTo>
                  <a:pt x="4841875" y="1190625"/>
                  <a:pt x="4848076" y="1191866"/>
                  <a:pt x="4855517" y="1194346"/>
                </a:cubicBezTo>
                <a:cubicBezTo>
                  <a:pt x="4862959" y="1196826"/>
                  <a:pt x="4871641" y="1199307"/>
                  <a:pt x="4881562" y="1201787"/>
                </a:cubicBezTo>
                <a:cubicBezTo>
                  <a:pt x="4891484" y="1204268"/>
                  <a:pt x="4902646" y="1206748"/>
                  <a:pt x="4915049" y="1209228"/>
                </a:cubicBezTo>
                <a:cubicBezTo>
                  <a:pt x="4927451" y="1211709"/>
                  <a:pt x="4933652" y="1215430"/>
                  <a:pt x="4933652" y="1220391"/>
                </a:cubicBezTo>
                <a:lnTo>
                  <a:pt x="4948535" y="1227832"/>
                </a:lnTo>
                <a:cubicBezTo>
                  <a:pt x="4948535" y="1227832"/>
                  <a:pt x="4948535" y="1229072"/>
                  <a:pt x="4948535" y="1231553"/>
                </a:cubicBezTo>
                <a:cubicBezTo>
                  <a:pt x="4948535" y="1234033"/>
                  <a:pt x="4953496" y="1235273"/>
                  <a:pt x="4963418" y="1235273"/>
                </a:cubicBezTo>
                <a:cubicBezTo>
                  <a:pt x="4968379" y="1235273"/>
                  <a:pt x="4973339" y="1237754"/>
                  <a:pt x="4978301" y="1242715"/>
                </a:cubicBezTo>
                <a:lnTo>
                  <a:pt x="4985742" y="1250156"/>
                </a:lnTo>
                <a:lnTo>
                  <a:pt x="4993183" y="1257598"/>
                </a:lnTo>
                <a:cubicBezTo>
                  <a:pt x="4993183" y="1257598"/>
                  <a:pt x="4995663" y="1257598"/>
                  <a:pt x="5000625" y="1257598"/>
                </a:cubicBezTo>
                <a:cubicBezTo>
                  <a:pt x="5005586" y="1257598"/>
                  <a:pt x="5008066" y="1257598"/>
                  <a:pt x="5008066" y="1257598"/>
                </a:cubicBezTo>
                <a:cubicBezTo>
                  <a:pt x="5013027" y="1247676"/>
                  <a:pt x="5020469" y="1250156"/>
                  <a:pt x="5030390" y="1265039"/>
                </a:cubicBezTo>
                <a:cubicBezTo>
                  <a:pt x="5035352" y="1270000"/>
                  <a:pt x="5040312" y="1272480"/>
                  <a:pt x="5045273" y="1272480"/>
                </a:cubicBezTo>
                <a:cubicBezTo>
                  <a:pt x="5050234" y="1272480"/>
                  <a:pt x="5055195" y="1273720"/>
                  <a:pt x="5060156" y="1276201"/>
                </a:cubicBezTo>
                <a:cubicBezTo>
                  <a:pt x="5065117" y="1278682"/>
                  <a:pt x="5070077" y="1279922"/>
                  <a:pt x="5075039" y="1279922"/>
                </a:cubicBezTo>
                <a:cubicBezTo>
                  <a:pt x="5089922" y="1289844"/>
                  <a:pt x="5099843" y="1294805"/>
                  <a:pt x="5104804" y="1294805"/>
                </a:cubicBezTo>
                <a:cubicBezTo>
                  <a:pt x="5109766" y="1299765"/>
                  <a:pt x="5114726" y="1303486"/>
                  <a:pt x="5119687" y="1305967"/>
                </a:cubicBezTo>
                <a:cubicBezTo>
                  <a:pt x="5124649" y="1308447"/>
                  <a:pt x="5127129" y="1309687"/>
                  <a:pt x="5127129" y="1309687"/>
                </a:cubicBezTo>
                <a:cubicBezTo>
                  <a:pt x="5132090" y="1314648"/>
                  <a:pt x="5137050" y="1317129"/>
                  <a:pt x="5142011" y="1317129"/>
                </a:cubicBezTo>
                <a:cubicBezTo>
                  <a:pt x="5171777" y="1317129"/>
                  <a:pt x="5186660" y="1322090"/>
                  <a:pt x="5186660" y="1332012"/>
                </a:cubicBezTo>
                <a:cubicBezTo>
                  <a:pt x="5186660" y="1332012"/>
                  <a:pt x="5191621" y="1332012"/>
                  <a:pt x="5201543" y="1332012"/>
                </a:cubicBezTo>
                <a:cubicBezTo>
                  <a:pt x="5201543" y="1332012"/>
                  <a:pt x="5202783" y="1333252"/>
                  <a:pt x="5205263" y="1335732"/>
                </a:cubicBezTo>
                <a:cubicBezTo>
                  <a:pt x="5207743" y="1338213"/>
                  <a:pt x="5211464" y="1339453"/>
                  <a:pt x="5216426" y="1339453"/>
                </a:cubicBezTo>
                <a:cubicBezTo>
                  <a:pt x="5221387" y="1344414"/>
                  <a:pt x="5226347" y="1346894"/>
                  <a:pt x="5231308" y="1346894"/>
                </a:cubicBezTo>
                <a:cubicBezTo>
                  <a:pt x="5236270" y="1346894"/>
                  <a:pt x="5239990" y="1348134"/>
                  <a:pt x="5242470" y="1350615"/>
                </a:cubicBezTo>
                <a:cubicBezTo>
                  <a:pt x="5244951" y="1353096"/>
                  <a:pt x="5248671" y="1354336"/>
                  <a:pt x="5253633" y="1354336"/>
                </a:cubicBezTo>
                <a:cubicBezTo>
                  <a:pt x="5258594" y="1354336"/>
                  <a:pt x="5261074" y="1354336"/>
                  <a:pt x="5261074" y="1354336"/>
                </a:cubicBezTo>
                <a:cubicBezTo>
                  <a:pt x="5256113" y="1359297"/>
                  <a:pt x="5257353" y="1363017"/>
                  <a:pt x="5264795" y="1365498"/>
                </a:cubicBezTo>
                <a:cubicBezTo>
                  <a:pt x="5272236" y="1367979"/>
                  <a:pt x="5278437" y="1369219"/>
                  <a:pt x="5283398" y="1369219"/>
                </a:cubicBezTo>
                <a:lnTo>
                  <a:pt x="5290840" y="1369219"/>
                </a:lnTo>
                <a:lnTo>
                  <a:pt x="5283398" y="1376660"/>
                </a:lnTo>
                <a:cubicBezTo>
                  <a:pt x="5288359" y="1376660"/>
                  <a:pt x="5304482" y="1381621"/>
                  <a:pt x="5331767" y="1391543"/>
                </a:cubicBezTo>
                <a:cubicBezTo>
                  <a:pt x="5359053" y="1401465"/>
                  <a:pt x="5370215" y="1403945"/>
                  <a:pt x="5365254" y="1398984"/>
                </a:cubicBezTo>
                <a:lnTo>
                  <a:pt x="5372695" y="1391543"/>
                </a:lnTo>
                <a:cubicBezTo>
                  <a:pt x="5382617" y="1396504"/>
                  <a:pt x="5390058" y="1400224"/>
                  <a:pt x="5395019" y="1402705"/>
                </a:cubicBezTo>
                <a:cubicBezTo>
                  <a:pt x="5399981" y="1405186"/>
                  <a:pt x="5402461" y="1408906"/>
                  <a:pt x="5402461" y="1413867"/>
                </a:cubicBezTo>
                <a:lnTo>
                  <a:pt x="5409902" y="1421309"/>
                </a:lnTo>
                <a:lnTo>
                  <a:pt x="5409902" y="1413867"/>
                </a:lnTo>
                <a:lnTo>
                  <a:pt x="5424785" y="1421309"/>
                </a:lnTo>
                <a:lnTo>
                  <a:pt x="5439668" y="1428750"/>
                </a:lnTo>
                <a:lnTo>
                  <a:pt x="5469433" y="1436191"/>
                </a:lnTo>
                <a:cubicBezTo>
                  <a:pt x="5479355" y="1441152"/>
                  <a:pt x="5485557" y="1446113"/>
                  <a:pt x="5488037" y="1451074"/>
                </a:cubicBezTo>
                <a:cubicBezTo>
                  <a:pt x="5490517" y="1456035"/>
                  <a:pt x="5496719" y="1458516"/>
                  <a:pt x="5506640" y="1458516"/>
                </a:cubicBezTo>
                <a:cubicBezTo>
                  <a:pt x="5516562" y="1458516"/>
                  <a:pt x="5524003" y="1460996"/>
                  <a:pt x="5528965" y="1465957"/>
                </a:cubicBezTo>
                <a:lnTo>
                  <a:pt x="5528965" y="1473398"/>
                </a:lnTo>
                <a:lnTo>
                  <a:pt x="5536406" y="1473398"/>
                </a:lnTo>
                <a:lnTo>
                  <a:pt x="5573613" y="1480840"/>
                </a:lnTo>
                <a:cubicBezTo>
                  <a:pt x="5578574" y="1480840"/>
                  <a:pt x="5583535" y="1482080"/>
                  <a:pt x="5588496" y="1484560"/>
                </a:cubicBezTo>
                <a:cubicBezTo>
                  <a:pt x="5593457" y="1487041"/>
                  <a:pt x="5595937" y="1488281"/>
                  <a:pt x="5595937" y="1488281"/>
                </a:cubicBezTo>
                <a:cubicBezTo>
                  <a:pt x="5615781" y="1488281"/>
                  <a:pt x="5620742" y="1493242"/>
                  <a:pt x="5610820" y="1503164"/>
                </a:cubicBezTo>
                <a:cubicBezTo>
                  <a:pt x="5610820" y="1498203"/>
                  <a:pt x="5608340" y="1495723"/>
                  <a:pt x="5603379" y="1495723"/>
                </a:cubicBezTo>
                <a:lnTo>
                  <a:pt x="5603379" y="1503164"/>
                </a:lnTo>
                <a:cubicBezTo>
                  <a:pt x="5608340" y="1508125"/>
                  <a:pt x="5610820" y="1508125"/>
                  <a:pt x="5610820" y="1503164"/>
                </a:cubicBezTo>
                <a:cubicBezTo>
                  <a:pt x="5610820" y="1508125"/>
                  <a:pt x="5610820" y="1510605"/>
                  <a:pt x="5610820" y="1510605"/>
                </a:cubicBezTo>
                <a:cubicBezTo>
                  <a:pt x="5610820" y="1510605"/>
                  <a:pt x="5613300" y="1513086"/>
                  <a:pt x="5618261" y="1518047"/>
                </a:cubicBezTo>
                <a:cubicBezTo>
                  <a:pt x="5618261" y="1527969"/>
                  <a:pt x="5620742" y="1534170"/>
                  <a:pt x="5625703" y="1536650"/>
                </a:cubicBezTo>
                <a:cubicBezTo>
                  <a:pt x="5630664" y="1539131"/>
                  <a:pt x="5635624" y="1540371"/>
                  <a:pt x="5640586" y="1540371"/>
                </a:cubicBezTo>
                <a:lnTo>
                  <a:pt x="5655468" y="1540371"/>
                </a:lnTo>
                <a:lnTo>
                  <a:pt x="5640586" y="1532930"/>
                </a:lnTo>
                <a:cubicBezTo>
                  <a:pt x="5630664" y="1532930"/>
                  <a:pt x="5625703" y="1530449"/>
                  <a:pt x="5625703" y="1525488"/>
                </a:cubicBezTo>
                <a:cubicBezTo>
                  <a:pt x="5625703" y="1525488"/>
                  <a:pt x="5625703" y="1524248"/>
                  <a:pt x="5625703" y="1521767"/>
                </a:cubicBezTo>
                <a:cubicBezTo>
                  <a:pt x="5625703" y="1519287"/>
                  <a:pt x="5623223" y="1515566"/>
                  <a:pt x="5618261" y="1510605"/>
                </a:cubicBezTo>
                <a:lnTo>
                  <a:pt x="5625703" y="1510605"/>
                </a:lnTo>
                <a:cubicBezTo>
                  <a:pt x="5640586" y="1515566"/>
                  <a:pt x="5645547" y="1518047"/>
                  <a:pt x="5640586" y="1518047"/>
                </a:cubicBezTo>
                <a:lnTo>
                  <a:pt x="5657329" y="1523628"/>
                </a:lnTo>
                <a:lnTo>
                  <a:pt x="5662910" y="1518047"/>
                </a:lnTo>
                <a:cubicBezTo>
                  <a:pt x="5667871" y="1518047"/>
                  <a:pt x="5670351" y="1520527"/>
                  <a:pt x="5670351" y="1525488"/>
                </a:cubicBezTo>
                <a:lnTo>
                  <a:pt x="5662910" y="1525488"/>
                </a:lnTo>
                <a:cubicBezTo>
                  <a:pt x="5667871" y="1530449"/>
                  <a:pt x="5672831" y="1532930"/>
                  <a:pt x="5677793" y="1532930"/>
                </a:cubicBezTo>
                <a:lnTo>
                  <a:pt x="5685234" y="1532930"/>
                </a:lnTo>
                <a:cubicBezTo>
                  <a:pt x="5685234" y="1532930"/>
                  <a:pt x="5685234" y="1530449"/>
                  <a:pt x="5685234" y="1525488"/>
                </a:cubicBezTo>
                <a:lnTo>
                  <a:pt x="5692676" y="1532930"/>
                </a:lnTo>
                <a:lnTo>
                  <a:pt x="5715000" y="1540371"/>
                </a:lnTo>
                <a:cubicBezTo>
                  <a:pt x="5719961" y="1540371"/>
                  <a:pt x="5723682" y="1541611"/>
                  <a:pt x="5726162" y="1544092"/>
                </a:cubicBezTo>
                <a:cubicBezTo>
                  <a:pt x="5728642" y="1546572"/>
                  <a:pt x="5737324" y="1550293"/>
                  <a:pt x="5752207" y="1555254"/>
                </a:cubicBezTo>
                <a:cubicBezTo>
                  <a:pt x="5851425" y="1580059"/>
                  <a:pt x="5938242" y="1604863"/>
                  <a:pt x="6012656" y="1629668"/>
                </a:cubicBezTo>
                <a:lnTo>
                  <a:pt x="6072187" y="1644551"/>
                </a:lnTo>
                <a:cubicBezTo>
                  <a:pt x="6087070" y="1649511"/>
                  <a:pt x="6111874" y="1656953"/>
                  <a:pt x="6146601" y="1666875"/>
                </a:cubicBezTo>
                <a:cubicBezTo>
                  <a:pt x="6146601" y="1666875"/>
                  <a:pt x="6147842" y="1668115"/>
                  <a:pt x="6150322" y="1670596"/>
                </a:cubicBezTo>
                <a:cubicBezTo>
                  <a:pt x="6152802" y="1673076"/>
                  <a:pt x="6156523" y="1674316"/>
                  <a:pt x="6161484" y="1674316"/>
                </a:cubicBezTo>
                <a:cubicBezTo>
                  <a:pt x="6166445" y="1674316"/>
                  <a:pt x="6178847" y="1676797"/>
                  <a:pt x="6198691" y="1681758"/>
                </a:cubicBezTo>
                <a:cubicBezTo>
                  <a:pt x="6263184" y="1701601"/>
                  <a:pt x="6302871" y="1714004"/>
                  <a:pt x="6317754" y="1718965"/>
                </a:cubicBezTo>
                <a:cubicBezTo>
                  <a:pt x="6322715" y="1718965"/>
                  <a:pt x="6330156" y="1720205"/>
                  <a:pt x="6340078" y="1722685"/>
                </a:cubicBezTo>
                <a:cubicBezTo>
                  <a:pt x="6349999" y="1725166"/>
                  <a:pt x="6358681" y="1727646"/>
                  <a:pt x="6366123" y="1730127"/>
                </a:cubicBezTo>
                <a:cubicBezTo>
                  <a:pt x="6373564" y="1732608"/>
                  <a:pt x="6377285" y="1733848"/>
                  <a:pt x="6377285" y="1733848"/>
                </a:cubicBezTo>
                <a:cubicBezTo>
                  <a:pt x="6377285" y="1733848"/>
                  <a:pt x="6369843" y="1733848"/>
                  <a:pt x="6354961" y="1733848"/>
                </a:cubicBezTo>
                <a:cubicBezTo>
                  <a:pt x="6354961" y="1733848"/>
                  <a:pt x="6352481" y="1733848"/>
                  <a:pt x="6347519" y="1733848"/>
                </a:cubicBezTo>
                <a:cubicBezTo>
                  <a:pt x="6342558" y="1733848"/>
                  <a:pt x="6337598" y="1733848"/>
                  <a:pt x="6332636" y="1733848"/>
                </a:cubicBezTo>
                <a:cubicBezTo>
                  <a:pt x="6327675" y="1733848"/>
                  <a:pt x="6323954" y="1732608"/>
                  <a:pt x="6321474" y="1730127"/>
                </a:cubicBezTo>
                <a:cubicBezTo>
                  <a:pt x="6318994" y="1727646"/>
                  <a:pt x="6317754" y="1726406"/>
                  <a:pt x="6317754" y="1726406"/>
                </a:cubicBezTo>
                <a:cubicBezTo>
                  <a:pt x="6312792" y="1721445"/>
                  <a:pt x="6306592" y="1718965"/>
                  <a:pt x="6299150" y="1718965"/>
                </a:cubicBezTo>
                <a:cubicBezTo>
                  <a:pt x="6291709" y="1718965"/>
                  <a:pt x="6285508" y="1718965"/>
                  <a:pt x="6280547" y="1718965"/>
                </a:cubicBezTo>
                <a:cubicBezTo>
                  <a:pt x="6275585" y="1714004"/>
                  <a:pt x="6270625" y="1711523"/>
                  <a:pt x="6265664" y="1711523"/>
                </a:cubicBezTo>
                <a:cubicBezTo>
                  <a:pt x="6260702" y="1711523"/>
                  <a:pt x="6253261" y="1711523"/>
                  <a:pt x="6243340" y="1711523"/>
                </a:cubicBezTo>
                <a:cubicBezTo>
                  <a:pt x="6228457" y="1706563"/>
                  <a:pt x="6218535" y="1704082"/>
                  <a:pt x="6213574" y="1704082"/>
                </a:cubicBezTo>
                <a:cubicBezTo>
                  <a:pt x="6208613" y="1704082"/>
                  <a:pt x="6206133" y="1704082"/>
                  <a:pt x="6206133" y="1704082"/>
                </a:cubicBezTo>
                <a:lnTo>
                  <a:pt x="6161484" y="1689199"/>
                </a:lnTo>
                <a:cubicBezTo>
                  <a:pt x="6141640" y="1684238"/>
                  <a:pt x="6129238" y="1680518"/>
                  <a:pt x="6124277" y="1678037"/>
                </a:cubicBezTo>
                <a:cubicBezTo>
                  <a:pt x="6119316" y="1675556"/>
                  <a:pt x="6116836" y="1674316"/>
                  <a:pt x="6116836" y="1674316"/>
                </a:cubicBezTo>
                <a:cubicBezTo>
                  <a:pt x="6116836" y="1669356"/>
                  <a:pt x="6115595" y="1666875"/>
                  <a:pt x="6113115" y="1666875"/>
                </a:cubicBezTo>
                <a:cubicBezTo>
                  <a:pt x="6110635" y="1666875"/>
                  <a:pt x="6109394" y="1666875"/>
                  <a:pt x="6109394" y="1666875"/>
                </a:cubicBezTo>
                <a:lnTo>
                  <a:pt x="6087070" y="1666875"/>
                </a:lnTo>
                <a:cubicBezTo>
                  <a:pt x="6082109" y="1661914"/>
                  <a:pt x="6079629" y="1661914"/>
                  <a:pt x="6079629" y="1666875"/>
                </a:cubicBezTo>
                <a:lnTo>
                  <a:pt x="6057304" y="1651992"/>
                </a:lnTo>
                <a:lnTo>
                  <a:pt x="6049863" y="1651992"/>
                </a:lnTo>
                <a:cubicBezTo>
                  <a:pt x="6044902" y="1651992"/>
                  <a:pt x="6039942" y="1651992"/>
                  <a:pt x="6034980" y="1651992"/>
                </a:cubicBezTo>
                <a:cubicBezTo>
                  <a:pt x="6030019" y="1651992"/>
                  <a:pt x="6025059" y="1651992"/>
                  <a:pt x="6020097" y="1651992"/>
                </a:cubicBezTo>
                <a:cubicBezTo>
                  <a:pt x="6015136" y="1651992"/>
                  <a:pt x="6011415" y="1650752"/>
                  <a:pt x="6008935" y="1648271"/>
                </a:cubicBezTo>
                <a:cubicBezTo>
                  <a:pt x="6006455" y="1645791"/>
                  <a:pt x="6003974" y="1644551"/>
                  <a:pt x="6001494" y="1644551"/>
                </a:cubicBezTo>
                <a:cubicBezTo>
                  <a:pt x="5999014" y="1644551"/>
                  <a:pt x="5995293" y="1644551"/>
                  <a:pt x="5990332" y="1644551"/>
                </a:cubicBezTo>
                <a:cubicBezTo>
                  <a:pt x="5985370" y="1644551"/>
                  <a:pt x="5982890" y="1644551"/>
                  <a:pt x="5982890" y="1644551"/>
                </a:cubicBezTo>
                <a:lnTo>
                  <a:pt x="5960566" y="1637109"/>
                </a:lnTo>
                <a:cubicBezTo>
                  <a:pt x="5960566" y="1637109"/>
                  <a:pt x="5960566" y="1638349"/>
                  <a:pt x="5960566" y="1640830"/>
                </a:cubicBezTo>
                <a:cubicBezTo>
                  <a:pt x="5960566" y="1643311"/>
                  <a:pt x="5963046" y="1644551"/>
                  <a:pt x="5968008" y="1644551"/>
                </a:cubicBezTo>
                <a:cubicBezTo>
                  <a:pt x="5972969" y="1644551"/>
                  <a:pt x="5976690" y="1645791"/>
                  <a:pt x="5979170" y="1648271"/>
                </a:cubicBezTo>
                <a:cubicBezTo>
                  <a:pt x="5981650" y="1650752"/>
                  <a:pt x="5982890" y="1651992"/>
                  <a:pt x="5982890" y="1651992"/>
                </a:cubicBezTo>
                <a:cubicBezTo>
                  <a:pt x="5982890" y="1651992"/>
                  <a:pt x="5984131" y="1651992"/>
                  <a:pt x="5986611" y="1651992"/>
                </a:cubicBezTo>
                <a:cubicBezTo>
                  <a:pt x="5989091" y="1651992"/>
                  <a:pt x="5991572" y="1651992"/>
                  <a:pt x="5994052" y="1651992"/>
                </a:cubicBezTo>
                <a:cubicBezTo>
                  <a:pt x="5996533" y="1651992"/>
                  <a:pt x="6000253" y="1653232"/>
                  <a:pt x="6005215" y="1655713"/>
                </a:cubicBezTo>
                <a:cubicBezTo>
                  <a:pt x="6010176" y="1658193"/>
                  <a:pt x="6015136" y="1660674"/>
                  <a:pt x="6020097" y="1663154"/>
                </a:cubicBezTo>
                <a:cubicBezTo>
                  <a:pt x="6025059" y="1665635"/>
                  <a:pt x="6027539" y="1665635"/>
                  <a:pt x="6027539" y="1663154"/>
                </a:cubicBezTo>
                <a:cubicBezTo>
                  <a:pt x="6027539" y="1660674"/>
                  <a:pt x="6030019" y="1661914"/>
                  <a:pt x="6034980" y="1666875"/>
                </a:cubicBezTo>
                <a:cubicBezTo>
                  <a:pt x="6039942" y="1666875"/>
                  <a:pt x="6043662" y="1668115"/>
                  <a:pt x="6046142" y="1670596"/>
                </a:cubicBezTo>
                <a:cubicBezTo>
                  <a:pt x="6048622" y="1673076"/>
                  <a:pt x="6052343" y="1674316"/>
                  <a:pt x="6057304" y="1674316"/>
                </a:cubicBezTo>
                <a:cubicBezTo>
                  <a:pt x="6072187" y="1674316"/>
                  <a:pt x="6083349" y="1675556"/>
                  <a:pt x="6090791" y="1678037"/>
                </a:cubicBezTo>
                <a:cubicBezTo>
                  <a:pt x="6098232" y="1680518"/>
                  <a:pt x="6103193" y="1682998"/>
                  <a:pt x="6105674" y="1685478"/>
                </a:cubicBezTo>
                <a:cubicBezTo>
                  <a:pt x="6108154" y="1687959"/>
                  <a:pt x="6111874" y="1689199"/>
                  <a:pt x="6116836" y="1689199"/>
                </a:cubicBezTo>
                <a:lnTo>
                  <a:pt x="6124277" y="1689199"/>
                </a:lnTo>
                <a:lnTo>
                  <a:pt x="6124277" y="1696641"/>
                </a:lnTo>
                <a:lnTo>
                  <a:pt x="6131718" y="1696641"/>
                </a:lnTo>
                <a:lnTo>
                  <a:pt x="6131718" y="1689199"/>
                </a:lnTo>
                <a:cubicBezTo>
                  <a:pt x="6136680" y="1694160"/>
                  <a:pt x="6139160" y="1696641"/>
                  <a:pt x="6139160" y="1696641"/>
                </a:cubicBezTo>
                <a:lnTo>
                  <a:pt x="6154043" y="1704082"/>
                </a:lnTo>
                <a:cubicBezTo>
                  <a:pt x="6159004" y="1699121"/>
                  <a:pt x="6167685" y="1699121"/>
                  <a:pt x="6180088" y="1704082"/>
                </a:cubicBezTo>
                <a:cubicBezTo>
                  <a:pt x="6192490" y="1709043"/>
                  <a:pt x="6213574" y="1714004"/>
                  <a:pt x="6243340" y="1718965"/>
                </a:cubicBezTo>
                <a:cubicBezTo>
                  <a:pt x="6253261" y="1723926"/>
                  <a:pt x="6261943" y="1726406"/>
                  <a:pt x="6269385" y="1726406"/>
                </a:cubicBezTo>
                <a:cubicBezTo>
                  <a:pt x="6276826" y="1726406"/>
                  <a:pt x="6281787" y="1727646"/>
                  <a:pt x="6284267" y="1730127"/>
                </a:cubicBezTo>
                <a:cubicBezTo>
                  <a:pt x="6286747" y="1732608"/>
                  <a:pt x="6290468" y="1731367"/>
                  <a:pt x="6295429" y="1726406"/>
                </a:cubicBezTo>
                <a:lnTo>
                  <a:pt x="6295429" y="1733848"/>
                </a:lnTo>
                <a:cubicBezTo>
                  <a:pt x="6295429" y="1733848"/>
                  <a:pt x="6302871" y="1736328"/>
                  <a:pt x="6317754" y="1741289"/>
                </a:cubicBezTo>
                <a:cubicBezTo>
                  <a:pt x="6327675" y="1741289"/>
                  <a:pt x="6335117" y="1741289"/>
                  <a:pt x="6340078" y="1741289"/>
                </a:cubicBezTo>
                <a:cubicBezTo>
                  <a:pt x="6345039" y="1741289"/>
                  <a:pt x="6347519" y="1741289"/>
                  <a:pt x="6347519" y="1741289"/>
                </a:cubicBezTo>
                <a:cubicBezTo>
                  <a:pt x="6347519" y="1746250"/>
                  <a:pt x="6352481" y="1748730"/>
                  <a:pt x="6362402" y="1748730"/>
                </a:cubicBezTo>
                <a:lnTo>
                  <a:pt x="6384726" y="1756172"/>
                </a:lnTo>
                <a:cubicBezTo>
                  <a:pt x="6379765" y="1756172"/>
                  <a:pt x="6377285" y="1756172"/>
                  <a:pt x="6377285" y="1756172"/>
                </a:cubicBezTo>
                <a:cubicBezTo>
                  <a:pt x="6377285" y="1761133"/>
                  <a:pt x="6374805" y="1763613"/>
                  <a:pt x="6369843" y="1763613"/>
                </a:cubicBezTo>
                <a:cubicBezTo>
                  <a:pt x="6364882" y="1763613"/>
                  <a:pt x="6362402" y="1763613"/>
                  <a:pt x="6362402" y="1763613"/>
                </a:cubicBezTo>
                <a:cubicBezTo>
                  <a:pt x="6362402" y="1768574"/>
                  <a:pt x="6362402" y="1771055"/>
                  <a:pt x="6362402" y="1771055"/>
                </a:cubicBezTo>
                <a:cubicBezTo>
                  <a:pt x="6362402" y="1771055"/>
                  <a:pt x="6359922" y="1771055"/>
                  <a:pt x="6354961" y="1771055"/>
                </a:cubicBezTo>
                <a:lnTo>
                  <a:pt x="6347519" y="1771055"/>
                </a:lnTo>
                <a:cubicBezTo>
                  <a:pt x="6352481" y="1766094"/>
                  <a:pt x="6352481" y="1763613"/>
                  <a:pt x="6347519" y="1763613"/>
                </a:cubicBezTo>
                <a:cubicBezTo>
                  <a:pt x="6342558" y="1763613"/>
                  <a:pt x="6338837" y="1763613"/>
                  <a:pt x="6336357" y="1763613"/>
                </a:cubicBezTo>
                <a:cubicBezTo>
                  <a:pt x="6333877" y="1763613"/>
                  <a:pt x="6328916" y="1766094"/>
                  <a:pt x="6321474" y="1771055"/>
                </a:cubicBezTo>
                <a:cubicBezTo>
                  <a:pt x="6314033" y="1776015"/>
                  <a:pt x="6310312" y="1776015"/>
                  <a:pt x="6310312" y="1771055"/>
                </a:cubicBezTo>
                <a:cubicBezTo>
                  <a:pt x="6310312" y="1766094"/>
                  <a:pt x="6310312" y="1763613"/>
                  <a:pt x="6310312" y="1763613"/>
                </a:cubicBezTo>
                <a:lnTo>
                  <a:pt x="6302871" y="1756172"/>
                </a:lnTo>
                <a:cubicBezTo>
                  <a:pt x="6302871" y="1756172"/>
                  <a:pt x="6301630" y="1756172"/>
                  <a:pt x="6299150" y="1756172"/>
                </a:cubicBezTo>
                <a:cubicBezTo>
                  <a:pt x="6296670" y="1756172"/>
                  <a:pt x="6292949" y="1756172"/>
                  <a:pt x="6287988" y="1756172"/>
                </a:cubicBezTo>
                <a:cubicBezTo>
                  <a:pt x="6287988" y="1751211"/>
                  <a:pt x="6285508" y="1751211"/>
                  <a:pt x="6280547" y="1756172"/>
                </a:cubicBezTo>
                <a:lnTo>
                  <a:pt x="6273105" y="1756172"/>
                </a:lnTo>
                <a:lnTo>
                  <a:pt x="6228457" y="1733848"/>
                </a:lnTo>
                <a:cubicBezTo>
                  <a:pt x="6213574" y="1733848"/>
                  <a:pt x="6201171" y="1732608"/>
                  <a:pt x="6191250" y="1730127"/>
                </a:cubicBezTo>
                <a:cubicBezTo>
                  <a:pt x="6181328" y="1727646"/>
                  <a:pt x="6172646" y="1726406"/>
                  <a:pt x="6165205" y="1726406"/>
                </a:cubicBezTo>
                <a:cubicBezTo>
                  <a:pt x="6157763" y="1726406"/>
                  <a:pt x="6150322" y="1723926"/>
                  <a:pt x="6142881" y="1718965"/>
                </a:cubicBezTo>
                <a:cubicBezTo>
                  <a:pt x="6135439" y="1714004"/>
                  <a:pt x="6125518" y="1711523"/>
                  <a:pt x="6113115" y="1711523"/>
                </a:cubicBezTo>
                <a:cubicBezTo>
                  <a:pt x="6100712" y="1711523"/>
                  <a:pt x="6093271" y="1710283"/>
                  <a:pt x="6090791" y="1707803"/>
                </a:cubicBezTo>
                <a:cubicBezTo>
                  <a:pt x="6088311" y="1705322"/>
                  <a:pt x="6084590" y="1702842"/>
                  <a:pt x="6079629" y="1700361"/>
                </a:cubicBezTo>
                <a:cubicBezTo>
                  <a:pt x="6074667" y="1697881"/>
                  <a:pt x="6069707" y="1699121"/>
                  <a:pt x="6064746" y="1704082"/>
                </a:cubicBezTo>
                <a:cubicBezTo>
                  <a:pt x="6074667" y="1704082"/>
                  <a:pt x="6080869" y="1706563"/>
                  <a:pt x="6083349" y="1711523"/>
                </a:cubicBezTo>
                <a:cubicBezTo>
                  <a:pt x="6085829" y="1716484"/>
                  <a:pt x="6089550" y="1718965"/>
                  <a:pt x="6094511" y="1718965"/>
                </a:cubicBezTo>
                <a:cubicBezTo>
                  <a:pt x="6114356" y="1718965"/>
                  <a:pt x="6124277" y="1721445"/>
                  <a:pt x="6124277" y="1726406"/>
                </a:cubicBezTo>
                <a:cubicBezTo>
                  <a:pt x="6124277" y="1731367"/>
                  <a:pt x="6126757" y="1733848"/>
                  <a:pt x="6131718" y="1733848"/>
                </a:cubicBezTo>
                <a:lnTo>
                  <a:pt x="6161484" y="1741289"/>
                </a:lnTo>
                <a:cubicBezTo>
                  <a:pt x="6166445" y="1741289"/>
                  <a:pt x="6171406" y="1741289"/>
                  <a:pt x="6176367" y="1741289"/>
                </a:cubicBezTo>
                <a:cubicBezTo>
                  <a:pt x="6176367" y="1736328"/>
                  <a:pt x="6177608" y="1735088"/>
                  <a:pt x="6180088" y="1737568"/>
                </a:cubicBezTo>
                <a:cubicBezTo>
                  <a:pt x="6182568" y="1740049"/>
                  <a:pt x="6186288" y="1741289"/>
                  <a:pt x="6191250" y="1741289"/>
                </a:cubicBezTo>
                <a:cubicBezTo>
                  <a:pt x="6196211" y="1746250"/>
                  <a:pt x="6201171" y="1748730"/>
                  <a:pt x="6206133" y="1748730"/>
                </a:cubicBezTo>
                <a:cubicBezTo>
                  <a:pt x="6221015" y="1748730"/>
                  <a:pt x="6223495" y="1751211"/>
                  <a:pt x="6213574" y="1756172"/>
                </a:cubicBezTo>
                <a:lnTo>
                  <a:pt x="6198691" y="1763613"/>
                </a:lnTo>
                <a:lnTo>
                  <a:pt x="6206133" y="1771055"/>
                </a:lnTo>
                <a:cubicBezTo>
                  <a:pt x="6250781" y="1785937"/>
                  <a:pt x="6275585" y="1790898"/>
                  <a:pt x="6280547" y="1785937"/>
                </a:cubicBezTo>
                <a:lnTo>
                  <a:pt x="6265664" y="1778496"/>
                </a:lnTo>
                <a:lnTo>
                  <a:pt x="6235898" y="1771055"/>
                </a:lnTo>
                <a:cubicBezTo>
                  <a:pt x="6235898" y="1771055"/>
                  <a:pt x="6233418" y="1769815"/>
                  <a:pt x="6228457" y="1767334"/>
                </a:cubicBezTo>
                <a:cubicBezTo>
                  <a:pt x="6223495" y="1764853"/>
                  <a:pt x="6221015" y="1766094"/>
                  <a:pt x="6221015" y="1771055"/>
                </a:cubicBezTo>
                <a:lnTo>
                  <a:pt x="6221015" y="1763613"/>
                </a:lnTo>
                <a:cubicBezTo>
                  <a:pt x="6225977" y="1758652"/>
                  <a:pt x="6228457" y="1756172"/>
                  <a:pt x="6228457" y="1756172"/>
                </a:cubicBezTo>
                <a:lnTo>
                  <a:pt x="6243340" y="1756172"/>
                </a:lnTo>
                <a:cubicBezTo>
                  <a:pt x="6258222" y="1756172"/>
                  <a:pt x="6265664" y="1758652"/>
                  <a:pt x="6265664" y="1763613"/>
                </a:cubicBezTo>
                <a:cubicBezTo>
                  <a:pt x="6270625" y="1768574"/>
                  <a:pt x="6278067" y="1768574"/>
                  <a:pt x="6287988" y="1763613"/>
                </a:cubicBezTo>
                <a:lnTo>
                  <a:pt x="6302871" y="1778496"/>
                </a:lnTo>
                <a:lnTo>
                  <a:pt x="6310312" y="1785937"/>
                </a:lnTo>
                <a:lnTo>
                  <a:pt x="6317754" y="1785937"/>
                </a:lnTo>
                <a:cubicBezTo>
                  <a:pt x="6317754" y="1785937"/>
                  <a:pt x="6320234" y="1785937"/>
                  <a:pt x="6325195" y="1785937"/>
                </a:cubicBezTo>
                <a:lnTo>
                  <a:pt x="6340078" y="1785937"/>
                </a:lnTo>
                <a:lnTo>
                  <a:pt x="6347519" y="1793379"/>
                </a:lnTo>
                <a:cubicBezTo>
                  <a:pt x="6347519" y="1803301"/>
                  <a:pt x="6347519" y="1808262"/>
                  <a:pt x="6347519" y="1808262"/>
                </a:cubicBezTo>
                <a:cubicBezTo>
                  <a:pt x="6352481" y="1808262"/>
                  <a:pt x="6357441" y="1810742"/>
                  <a:pt x="6362402" y="1815703"/>
                </a:cubicBezTo>
                <a:cubicBezTo>
                  <a:pt x="6352481" y="1820664"/>
                  <a:pt x="6345039" y="1823144"/>
                  <a:pt x="6340078" y="1823144"/>
                </a:cubicBezTo>
                <a:lnTo>
                  <a:pt x="6340078" y="1815703"/>
                </a:lnTo>
                <a:cubicBezTo>
                  <a:pt x="6340078" y="1815703"/>
                  <a:pt x="6337598" y="1818184"/>
                  <a:pt x="6332636" y="1823144"/>
                </a:cubicBezTo>
                <a:lnTo>
                  <a:pt x="6302871" y="1815703"/>
                </a:lnTo>
                <a:cubicBezTo>
                  <a:pt x="6292949" y="1815703"/>
                  <a:pt x="6278067" y="1815703"/>
                  <a:pt x="6258222" y="1815703"/>
                </a:cubicBezTo>
                <a:cubicBezTo>
                  <a:pt x="6238378" y="1815703"/>
                  <a:pt x="6228457" y="1815703"/>
                  <a:pt x="6228457" y="1815703"/>
                </a:cubicBezTo>
                <a:cubicBezTo>
                  <a:pt x="6223495" y="1815703"/>
                  <a:pt x="6221015" y="1813222"/>
                  <a:pt x="6221015" y="1808262"/>
                </a:cubicBezTo>
                <a:cubicBezTo>
                  <a:pt x="6221015" y="1803301"/>
                  <a:pt x="6221015" y="1800820"/>
                  <a:pt x="6221015" y="1800820"/>
                </a:cubicBezTo>
                <a:cubicBezTo>
                  <a:pt x="6221015" y="1800820"/>
                  <a:pt x="6218535" y="1803301"/>
                  <a:pt x="6213574" y="1808262"/>
                </a:cubicBezTo>
                <a:lnTo>
                  <a:pt x="6191250" y="1800820"/>
                </a:lnTo>
                <a:cubicBezTo>
                  <a:pt x="6191250" y="1800820"/>
                  <a:pt x="6188770" y="1800820"/>
                  <a:pt x="6183808" y="1800820"/>
                </a:cubicBezTo>
                <a:cubicBezTo>
                  <a:pt x="6178847" y="1800820"/>
                  <a:pt x="6175126" y="1800820"/>
                  <a:pt x="6172646" y="1800820"/>
                </a:cubicBezTo>
                <a:cubicBezTo>
                  <a:pt x="6170166" y="1800820"/>
                  <a:pt x="6167685" y="1800820"/>
                  <a:pt x="6165205" y="1800820"/>
                </a:cubicBezTo>
                <a:cubicBezTo>
                  <a:pt x="6162725" y="1800820"/>
                  <a:pt x="6161484" y="1800820"/>
                  <a:pt x="6161484" y="1800820"/>
                </a:cubicBezTo>
                <a:lnTo>
                  <a:pt x="6139160" y="1793379"/>
                </a:lnTo>
                <a:cubicBezTo>
                  <a:pt x="6139160" y="1798340"/>
                  <a:pt x="6140401" y="1800820"/>
                  <a:pt x="6142881" y="1800820"/>
                </a:cubicBezTo>
                <a:cubicBezTo>
                  <a:pt x="6145361" y="1800820"/>
                  <a:pt x="6149081" y="1800820"/>
                  <a:pt x="6154043" y="1800820"/>
                </a:cubicBezTo>
                <a:lnTo>
                  <a:pt x="6168926" y="1808262"/>
                </a:lnTo>
                <a:cubicBezTo>
                  <a:pt x="6173887" y="1808262"/>
                  <a:pt x="6177608" y="1808262"/>
                  <a:pt x="6180088" y="1808262"/>
                </a:cubicBezTo>
                <a:cubicBezTo>
                  <a:pt x="6182568" y="1808262"/>
                  <a:pt x="6183808" y="1810742"/>
                  <a:pt x="6183808" y="1815703"/>
                </a:cubicBezTo>
                <a:cubicBezTo>
                  <a:pt x="6183808" y="1815703"/>
                  <a:pt x="6182568" y="1816943"/>
                  <a:pt x="6180088" y="1819424"/>
                </a:cubicBezTo>
                <a:cubicBezTo>
                  <a:pt x="6177608" y="1821904"/>
                  <a:pt x="6173887" y="1823144"/>
                  <a:pt x="6168926" y="1823144"/>
                </a:cubicBezTo>
                <a:cubicBezTo>
                  <a:pt x="6163964" y="1823144"/>
                  <a:pt x="6161484" y="1823144"/>
                  <a:pt x="6161484" y="1823144"/>
                </a:cubicBezTo>
                <a:lnTo>
                  <a:pt x="6295429" y="1852910"/>
                </a:lnTo>
                <a:cubicBezTo>
                  <a:pt x="6315274" y="1857871"/>
                  <a:pt x="6330156" y="1860351"/>
                  <a:pt x="6340078" y="1860351"/>
                </a:cubicBezTo>
                <a:lnTo>
                  <a:pt x="6354961" y="1867793"/>
                </a:lnTo>
                <a:lnTo>
                  <a:pt x="6340078" y="1867793"/>
                </a:lnTo>
                <a:lnTo>
                  <a:pt x="6295429" y="1875234"/>
                </a:lnTo>
                <a:lnTo>
                  <a:pt x="6280547" y="1875234"/>
                </a:lnTo>
                <a:cubicBezTo>
                  <a:pt x="6275585" y="1875234"/>
                  <a:pt x="6270625" y="1875234"/>
                  <a:pt x="6265664" y="1875234"/>
                </a:cubicBezTo>
                <a:cubicBezTo>
                  <a:pt x="6260702" y="1875234"/>
                  <a:pt x="6258222" y="1872754"/>
                  <a:pt x="6258222" y="1867793"/>
                </a:cubicBezTo>
                <a:cubicBezTo>
                  <a:pt x="6253261" y="1867793"/>
                  <a:pt x="6248301" y="1867793"/>
                  <a:pt x="6243340" y="1867793"/>
                </a:cubicBezTo>
                <a:cubicBezTo>
                  <a:pt x="6213574" y="1872754"/>
                  <a:pt x="6188770" y="1870274"/>
                  <a:pt x="6168926" y="1860351"/>
                </a:cubicBezTo>
                <a:cubicBezTo>
                  <a:pt x="6168926" y="1860351"/>
                  <a:pt x="6167685" y="1860351"/>
                  <a:pt x="6165205" y="1860351"/>
                </a:cubicBezTo>
                <a:cubicBezTo>
                  <a:pt x="6162725" y="1860351"/>
                  <a:pt x="6159004" y="1860351"/>
                  <a:pt x="6154043" y="1860351"/>
                </a:cubicBezTo>
                <a:lnTo>
                  <a:pt x="6154043" y="1867793"/>
                </a:lnTo>
                <a:cubicBezTo>
                  <a:pt x="6159004" y="1867793"/>
                  <a:pt x="6166445" y="1870274"/>
                  <a:pt x="6176367" y="1875234"/>
                </a:cubicBezTo>
                <a:cubicBezTo>
                  <a:pt x="6186288" y="1880195"/>
                  <a:pt x="6193730" y="1882676"/>
                  <a:pt x="6198691" y="1882676"/>
                </a:cubicBezTo>
                <a:cubicBezTo>
                  <a:pt x="6218535" y="1892598"/>
                  <a:pt x="6230937" y="1895078"/>
                  <a:pt x="6235898" y="1890117"/>
                </a:cubicBezTo>
                <a:cubicBezTo>
                  <a:pt x="6240859" y="1885156"/>
                  <a:pt x="6250781" y="1885156"/>
                  <a:pt x="6265664" y="1890117"/>
                </a:cubicBezTo>
                <a:cubicBezTo>
                  <a:pt x="6275585" y="1895078"/>
                  <a:pt x="6280547" y="1900039"/>
                  <a:pt x="6280547" y="1905000"/>
                </a:cubicBezTo>
                <a:cubicBezTo>
                  <a:pt x="6270625" y="1905000"/>
                  <a:pt x="6265664" y="1902519"/>
                  <a:pt x="6265664" y="1897559"/>
                </a:cubicBezTo>
                <a:lnTo>
                  <a:pt x="6250781" y="1897559"/>
                </a:lnTo>
                <a:lnTo>
                  <a:pt x="6302871" y="1919883"/>
                </a:lnTo>
                <a:lnTo>
                  <a:pt x="6325195" y="1927324"/>
                </a:lnTo>
                <a:cubicBezTo>
                  <a:pt x="6325195" y="1932285"/>
                  <a:pt x="6322715" y="1934766"/>
                  <a:pt x="6317754" y="1934766"/>
                </a:cubicBezTo>
                <a:cubicBezTo>
                  <a:pt x="6312792" y="1934766"/>
                  <a:pt x="6302871" y="1934766"/>
                  <a:pt x="6287988" y="1934766"/>
                </a:cubicBezTo>
                <a:cubicBezTo>
                  <a:pt x="6283027" y="1934766"/>
                  <a:pt x="6276826" y="1933525"/>
                  <a:pt x="6269385" y="1931045"/>
                </a:cubicBezTo>
                <a:cubicBezTo>
                  <a:pt x="6261943" y="1928564"/>
                  <a:pt x="6258222" y="1927324"/>
                  <a:pt x="6258222" y="1927324"/>
                </a:cubicBezTo>
                <a:cubicBezTo>
                  <a:pt x="6253261" y="1922363"/>
                  <a:pt x="6249540" y="1921123"/>
                  <a:pt x="6247060" y="1923603"/>
                </a:cubicBezTo>
                <a:cubicBezTo>
                  <a:pt x="6244580" y="1926084"/>
                  <a:pt x="6238378" y="1924843"/>
                  <a:pt x="6228457" y="1919883"/>
                </a:cubicBezTo>
                <a:cubicBezTo>
                  <a:pt x="6228457" y="1919883"/>
                  <a:pt x="6225977" y="1918643"/>
                  <a:pt x="6221015" y="1916162"/>
                </a:cubicBezTo>
                <a:cubicBezTo>
                  <a:pt x="6216054" y="1913681"/>
                  <a:pt x="6213574" y="1912441"/>
                  <a:pt x="6213574" y="1912441"/>
                </a:cubicBezTo>
                <a:cubicBezTo>
                  <a:pt x="6208613" y="1912441"/>
                  <a:pt x="6206133" y="1912441"/>
                  <a:pt x="6206133" y="1912441"/>
                </a:cubicBezTo>
                <a:lnTo>
                  <a:pt x="6198691" y="1905000"/>
                </a:lnTo>
                <a:lnTo>
                  <a:pt x="6191250" y="1905000"/>
                </a:lnTo>
                <a:cubicBezTo>
                  <a:pt x="6186288" y="1905000"/>
                  <a:pt x="6178847" y="1903760"/>
                  <a:pt x="6168926" y="1901279"/>
                </a:cubicBezTo>
                <a:cubicBezTo>
                  <a:pt x="6159004" y="1898799"/>
                  <a:pt x="6150322" y="1897559"/>
                  <a:pt x="6142881" y="1897559"/>
                </a:cubicBezTo>
                <a:cubicBezTo>
                  <a:pt x="6135439" y="1897559"/>
                  <a:pt x="6131718" y="1897559"/>
                  <a:pt x="6131718" y="1897559"/>
                </a:cubicBezTo>
                <a:cubicBezTo>
                  <a:pt x="6121797" y="1897559"/>
                  <a:pt x="6111874" y="1892598"/>
                  <a:pt x="6101953" y="1882676"/>
                </a:cubicBezTo>
                <a:cubicBezTo>
                  <a:pt x="6096992" y="1877715"/>
                  <a:pt x="6093271" y="1876474"/>
                  <a:pt x="6090791" y="1878955"/>
                </a:cubicBezTo>
                <a:cubicBezTo>
                  <a:pt x="6088311" y="1881436"/>
                  <a:pt x="6082109" y="1882676"/>
                  <a:pt x="6072187" y="1882676"/>
                </a:cubicBezTo>
                <a:cubicBezTo>
                  <a:pt x="6062266" y="1882676"/>
                  <a:pt x="6054824" y="1881436"/>
                  <a:pt x="6049863" y="1878955"/>
                </a:cubicBezTo>
                <a:cubicBezTo>
                  <a:pt x="6044902" y="1876474"/>
                  <a:pt x="6032500" y="1872754"/>
                  <a:pt x="6012656" y="1867793"/>
                </a:cubicBezTo>
                <a:lnTo>
                  <a:pt x="5997773" y="1867793"/>
                </a:lnTo>
                <a:lnTo>
                  <a:pt x="5938242" y="1845469"/>
                </a:lnTo>
                <a:lnTo>
                  <a:pt x="5945683" y="1852910"/>
                </a:lnTo>
                <a:cubicBezTo>
                  <a:pt x="5945683" y="1852910"/>
                  <a:pt x="5950645" y="1854150"/>
                  <a:pt x="5960566" y="1856631"/>
                </a:cubicBezTo>
                <a:cubicBezTo>
                  <a:pt x="5970488" y="1859111"/>
                  <a:pt x="5980410" y="1862832"/>
                  <a:pt x="5990332" y="1867793"/>
                </a:cubicBezTo>
                <a:cubicBezTo>
                  <a:pt x="5995293" y="1872754"/>
                  <a:pt x="6001494" y="1876474"/>
                  <a:pt x="6008935" y="1878955"/>
                </a:cubicBezTo>
                <a:cubicBezTo>
                  <a:pt x="6016377" y="1881436"/>
                  <a:pt x="6023818" y="1882676"/>
                  <a:pt x="6031260" y="1882676"/>
                </a:cubicBezTo>
                <a:cubicBezTo>
                  <a:pt x="6038701" y="1882676"/>
                  <a:pt x="6042422" y="1885156"/>
                  <a:pt x="6042422" y="1890117"/>
                </a:cubicBezTo>
                <a:lnTo>
                  <a:pt x="6064746" y="1897559"/>
                </a:lnTo>
                <a:cubicBezTo>
                  <a:pt x="6064746" y="1897559"/>
                  <a:pt x="6065986" y="1897559"/>
                  <a:pt x="6068467" y="1897559"/>
                </a:cubicBezTo>
                <a:cubicBezTo>
                  <a:pt x="6070947" y="1897559"/>
                  <a:pt x="6074667" y="1897559"/>
                  <a:pt x="6079629" y="1897559"/>
                </a:cubicBezTo>
                <a:cubicBezTo>
                  <a:pt x="6084590" y="1897559"/>
                  <a:pt x="6088311" y="1898799"/>
                  <a:pt x="6090791" y="1901279"/>
                </a:cubicBezTo>
                <a:cubicBezTo>
                  <a:pt x="6093271" y="1903760"/>
                  <a:pt x="6092031" y="1905000"/>
                  <a:pt x="6087070" y="1905000"/>
                </a:cubicBezTo>
                <a:cubicBezTo>
                  <a:pt x="6082109" y="1905000"/>
                  <a:pt x="6079629" y="1907481"/>
                  <a:pt x="6079629" y="1912441"/>
                </a:cubicBezTo>
                <a:cubicBezTo>
                  <a:pt x="6079629" y="1912441"/>
                  <a:pt x="6082109" y="1912441"/>
                  <a:pt x="6087070" y="1912441"/>
                </a:cubicBezTo>
                <a:cubicBezTo>
                  <a:pt x="6092031" y="1912441"/>
                  <a:pt x="6099473" y="1912441"/>
                  <a:pt x="6109394" y="1912441"/>
                </a:cubicBezTo>
                <a:cubicBezTo>
                  <a:pt x="6119316" y="1912441"/>
                  <a:pt x="6126757" y="1914922"/>
                  <a:pt x="6131718" y="1919883"/>
                </a:cubicBezTo>
                <a:cubicBezTo>
                  <a:pt x="6136680" y="1934766"/>
                  <a:pt x="6141640" y="1937246"/>
                  <a:pt x="6146601" y="1927324"/>
                </a:cubicBezTo>
                <a:lnTo>
                  <a:pt x="6168926" y="1927324"/>
                </a:lnTo>
                <a:lnTo>
                  <a:pt x="6183808" y="1934766"/>
                </a:lnTo>
                <a:lnTo>
                  <a:pt x="6213574" y="1949648"/>
                </a:lnTo>
                <a:lnTo>
                  <a:pt x="6221015" y="1957090"/>
                </a:lnTo>
                <a:lnTo>
                  <a:pt x="6250781" y="1964531"/>
                </a:lnTo>
                <a:cubicBezTo>
                  <a:pt x="6280547" y="1974453"/>
                  <a:pt x="6309072" y="1983135"/>
                  <a:pt x="6336357" y="1990576"/>
                </a:cubicBezTo>
                <a:cubicBezTo>
                  <a:pt x="6363643" y="1998017"/>
                  <a:pt x="6389687" y="2001738"/>
                  <a:pt x="6414491" y="2001738"/>
                </a:cubicBezTo>
                <a:cubicBezTo>
                  <a:pt x="6429375" y="2001738"/>
                  <a:pt x="6436816" y="2004219"/>
                  <a:pt x="6436816" y="2009180"/>
                </a:cubicBezTo>
                <a:lnTo>
                  <a:pt x="6444257" y="2009180"/>
                </a:lnTo>
                <a:cubicBezTo>
                  <a:pt x="6434336" y="2009180"/>
                  <a:pt x="6426895" y="2010420"/>
                  <a:pt x="6421933" y="2012900"/>
                </a:cubicBezTo>
                <a:cubicBezTo>
                  <a:pt x="6416972" y="2015381"/>
                  <a:pt x="6414491" y="2016621"/>
                  <a:pt x="6414491" y="2016621"/>
                </a:cubicBezTo>
                <a:cubicBezTo>
                  <a:pt x="6414491" y="2021582"/>
                  <a:pt x="6414491" y="2024062"/>
                  <a:pt x="6414491" y="2024062"/>
                </a:cubicBezTo>
                <a:cubicBezTo>
                  <a:pt x="6414491" y="2024062"/>
                  <a:pt x="6416972" y="2024062"/>
                  <a:pt x="6421933" y="2024062"/>
                </a:cubicBezTo>
                <a:cubicBezTo>
                  <a:pt x="6421933" y="2029023"/>
                  <a:pt x="6424413" y="2031504"/>
                  <a:pt x="6429375" y="2031504"/>
                </a:cubicBezTo>
                <a:cubicBezTo>
                  <a:pt x="6434336" y="2031504"/>
                  <a:pt x="6440537" y="2032744"/>
                  <a:pt x="6447978" y="2035225"/>
                </a:cubicBezTo>
                <a:cubicBezTo>
                  <a:pt x="6455419" y="2037705"/>
                  <a:pt x="6461620" y="2038945"/>
                  <a:pt x="6466581" y="2038945"/>
                </a:cubicBezTo>
                <a:lnTo>
                  <a:pt x="6481465" y="2046387"/>
                </a:lnTo>
                <a:cubicBezTo>
                  <a:pt x="6486425" y="2046387"/>
                  <a:pt x="6498827" y="2051347"/>
                  <a:pt x="6518671" y="2061269"/>
                </a:cubicBezTo>
                <a:lnTo>
                  <a:pt x="6570761" y="2076152"/>
                </a:lnTo>
                <a:cubicBezTo>
                  <a:pt x="6570761" y="2081113"/>
                  <a:pt x="6538515" y="2073672"/>
                  <a:pt x="6474023" y="2053828"/>
                </a:cubicBezTo>
                <a:cubicBezTo>
                  <a:pt x="6464101" y="2048867"/>
                  <a:pt x="6454179" y="2045147"/>
                  <a:pt x="6444257" y="2042666"/>
                </a:cubicBezTo>
                <a:cubicBezTo>
                  <a:pt x="6434336" y="2040185"/>
                  <a:pt x="6425654" y="2037705"/>
                  <a:pt x="6418213" y="2035225"/>
                </a:cubicBezTo>
                <a:cubicBezTo>
                  <a:pt x="6410771" y="2032744"/>
                  <a:pt x="6404570" y="2031504"/>
                  <a:pt x="6399609" y="2031504"/>
                </a:cubicBezTo>
                <a:lnTo>
                  <a:pt x="6362402" y="2016621"/>
                </a:lnTo>
                <a:cubicBezTo>
                  <a:pt x="6347519" y="2016621"/>
                  <a:pt x="6335117" y="2016621"/>
                  <a:pt x="6325195" y="2016621"/>
                </a:cubicBezTo>
                <a:cubicBezTo>
                  <a:pt x="6315274" y="2016621"/>
                  <a:pt x="6310312" y="2015381"/>
                  <a:pt x="6310312" y="2012900"/>
                </a:cubicBezTo>
                <a:cubicBezTo>
                  <a:pt x="6310312" y="2010420"/>
                  <a:pt x="6304111" y="2007940"/>
                  <a:pt x="6291709" y="2005459"/>
                </a:cubicBezTo>
                <a:cubicBezTo>
                  <a:pt x="6279306" y="2002978"/>
                  <a:pt x="6271865" y="2001738"/>
                  <a:pt x="6269385" y="2001738"/>
                </a:cubicBezTo>
                <a:cubicBezTo>
                  <a:pt x="6266904" y="2001738"/>
                  <a:pt x="6260702" y="1999258"/>
                  <a:pt x="6250781" y="1994297"/>
                </a:cubicBezTo>
                <a:lnTo>
                  <a:pt x="6228457" y="1986855"/>
                </a:lnTo>
                <a:lnTo>
                  <a:pt x="6206133" y="1986855"/>
                </a:lnTo>
                <a:cubicBezTo>
                  <a:pt x="6196211" y="1981895"/>
                  <a:pt x="6190009" y="1980654"/>
                  <a:pt x="6187529" y="1983135"/>
                </a:cubicBezTo>
                <a:cubicBezTo>
                  <a:pt x="6185049" y="1985615"/>
                  <a:pt x="6181328" y="1983135"/>
                  <a:pt x="6176367" y="1975693"/>
                </a:cubicBezTo>
                <a:cubicBezTo>
                  <a:pt x="6171406" y="1968252"/>
                  <a:pt x="6167685" y="1967012"/>
                  <a:pt x="6165205" y="1971973"/>
                </a:cubicBezTo>
                <a:cubicBezTo>
                  <a:pt x="6162725" y="1976933"/>
                  <a:pt x="6155283" y="1975693"/>
                  <a:pt x="6142881" y="1968252"/>
                </a:cubicBezTo>
                <a:cubicBezTo>
                  <a:pt x="6130478" y="1960810"/>
                  <a:pt x="6123036" y="1958330"/>
                  <a:pt x="6120556" y="1960810"/>
                </a:cubicBezTo>
                <a:cubicBezTo>
                  <a:pt x="6118076" y="1963291"/>
                  <a:pt x="6113115" y="1964531"/>
                  <a:pt x="6105674" y="1964531"/>
                </a:cubicBezTo>
                <a:cubicBezTo>
                  <a:pt x="6098232" y="1964531"/>
                  <a:pt x="6093271" y="1963291"/>
                  <a:pt x="6090791" y="1960810"/>
                </a:cubicBezTo>
                <a:cubicBezTo>
                  <a:pt x="6088311" y="1958330"/>
                  <a:pt x="6083349" y="1957090"/>
                  <a:pt x="6075908" y="1957090"/>
                </a:cubicBezTo>
                <a:cubicBezTo>
                  <a:pt x="6068467" y="1957090"/>
                  <a:pt x="6064746" y="1954609"/>
                  <a:pt x="6064746" y="1949648"/>
                </a:cubicBezTo>
                <a:lnTo>
                  <a:pt x="6042422" y="1949648"/>
                </a:lnTo>
                <a:cubicBezTo>
                  <a:pt x="6032500" y="1944688"/>
                  <a:pt x="6022577" y="1942207"/>
                  <a:pt x="6012656" y="1942207"/>
                </a:cubicBezTo>
                <a:cubicBezTo>
                  <a:pt x="6012656" y="1942207"/>
                  <a:pt x="6011415" y="1942207"/>
                  <a:pt x="6008935" y="1942207"/>
                </a:cubicBezTo>
                <a:cubicBezTo>
                  <a:pt x="6006455" y="1942207"/>
                  <a:pt x="6005215" y="1944688"/>
                  <a:pt x="6005215" y="1949648"/>
                </a:cubicBezTo>
                <a:cubicBezTo>
                  <a:pt x="6005215" y="1949648"/>
                  <a:pt x="6012656" y="1953369"/>
                  <a:pt x="6027539" y="1960810"/>
                </a:cubicBezTo>
                <a:cubicBezTo>
                  <a:pt x="6042422" y="1968252"/>
                  <a:pt x="6052343" y="1971973"/>
                  <a:pt x="6057304" y="1971973"/>
                </a:cubicBezTo>
                <a:lnTo>
                  <a:pt x="6072187" y="1971973"/>
                </a:lnTo>
                <a:cubicBezTo>
                  <a:pt x="6077149" y="1971973"/>
                  <a:pt x="6092031" y="1975693"/>
                  <a:pt x="6116836" y="1983135"/>
                </a:cubicBezTo>
                <a:cubicBezTo>
                  <a:pt x="6141640" y="1990576"/>
                  <a:pt x="6154043" y="1994297"/>
                  <a:pt x="6154043" y="1994297"/>
                </a:cubicBezTo>
                <a:lnTo>
                  <a:pt x="6154043" y="2001738"/>
                </a:lnTo>
                <a:cubicBezTo>
                  <a:pt x="6149081" y="1996777"/>
                  <a:pt x="6144121" y="1995537"/>
                  <a:pt x="6139160" y="1998017"/>
                </a:cubicBezTo>
                <a:cubicBezTo>
                  <a:pt x="6134199" y="2000498"/>
                  <a:pt x="6131718" y="2001738"/>
                  <a:pt x="6131718" y="2001738"/>
                </a:cubicBezTo>
                <a:cubicBezTo>
                  <a:pt x="6131718" y="2011660"/>
                  <a:pt x="6124277" y="2014140"/>
                  <a:pt x="6109394" y="2009180"/>
                </a:cubicBezTo>
                <a:cubicBezTo>
                  <a:pt x="6099473" y="2004219"/>
                  <a:pt x="6092031" y="2001738"/>
                  <a:pt x="6087070" y="2001738"/>
                </a:cubicBezTo>
                <a:cubicBezTo>
                  <a:pt x="6082109" y="2001738"/>
                  <a:pt x="6069707" y="1999258"/>
                  <a:pt x="6049863" y="1994297"/>
                </a:cubicBezTo>
                <a:cubicBezTo>
                  <a:pt x="6010176" y="1979414"/>
                  <a:pt x="5987852" y="1974453"/>
                  <a:pt x="5982890" y="1979414"/>
                </a:cubicBezTo>
                <a:lnTo>
                  <a:pt x="6116836" y="2024062"/>
                </a:lnTo>
                <a:lnTo>
                  <a:pt x="6154043" y="2038945"/>
                </a:lnTo>
                <a:lnTo>
                  <a:pt x="6139160" y="2038945"/>
                </a:lnTo>
                <a:lnTo>
                  <a:pt x="6131718" y="2038945"/>
                </a:lnTo>
                <a:cubicBezTo>
                  <a:pt x="6136680" y="2043906"/>
                  <a:pt x="6144121" y="2047627"/>
                  <a:pt x="6154043" y="2050107"/>
                </a:cubicBezTo>
                <a:cubicBezTo>
                  <a:pt x="6163964" y="2052588"/>
                  <a:pt x="6171406" y="2056309"/>
                  <a:pt x="6176367" y="2061269"/>
                </a:cubicBezTo>
                <a:lnTo>
                  <a:pt x="6198691" y="2068711"/>
                </a:lnTo>
                <a:lnTo>
                  <a:pt x="6213574" y="2068711"/>
                </a:lnTo>
                <a:lnTo>
                  <a:pt x="6228457" y="2076152"/>
                </a:lnTo>
                <a:cubicBezTo>
                  <a:pt x="6263184" y="2081113"/>
                  <a:pt x="6287988" y="2088554"/>
                  <a:pt x="6302871" y="2098476"/>
                </a:cubicBezTo>
                <a:cubicBezTo>
                  <a:pt x="6307832" y="2098476"/>
                  <a:pt x="6314033" y="2098476"/>
                  <a:pt x="6321474" y="2098476"/>
                </a:cubicBezTo>
                <a:cubicBezTo>
                  <a:pt x="6328916" y="2098476"/>
                  <a:pt x="6332636" y="2100957"/>
                  <a:pt x="6332636" y="2105918"/>
                </a:cubicBezTo>
                <a:cubicBezTo>
                  <a:pt x="6332636" y="2105918"/>
                  <a:pt x="6335117" y="2107158"/>
                  <a:pt x="6340078" y="2109639"/>
                </a:cubicBezTo>
                <a:cubicBezTo>
                  <a:pt x="6345039" y="2112119"/>
                  <a:pt x="6352481" y="2113359"/>
                  <a:pt x="6362402" y="2113359"/>
                </a:cubicBezTo>
                <a:cubicBezTo>
                  <a:pt x="6377285" y="2118320"/>
                  <a:pt x="6387206" y="2123281"/>
                  <a:pt x="6392167" y="2128242"/>
                </a:cubicBezTo>
                <a:cubicBezTo>
                  <a:pt x="6392167" y="2128242"/>
                  <a:pt x="6389687" y="2128242"/>
                  <a:pt x="6384726" y="2128242"/>
                </a:cubicBezTo>
                <a:cubicBezTo>
                  <a:pt x="6379765" y="2128242"/>
                  <a:pt x="6374805" y="2128242"/>
                  <a:pt x="6369843" y="2128242"/>
                </a:cubicBezTo>
                <a:cubicBezTo>
                  <a:pt x="6359922" y="2123281"/>
                  <a:pt x="6349999" y="2120801"/>
                  <a:pt x="6340078" y="2120801"/>
                </a:cubicBezTo>
                <a:cubicBezTo>
                  <a:pt x="6335117" y="2115840"/>
                  <a:pt x="6330156" y="2113359"/>
                  <a:pt x="6325195" y="2113359"/>
                </a:cubicBezTo>
                <a:cubicBezTo>
                  <a:pt x="6320234" y="2113359"/>
                  <a:pt x="6315274" y="2113359"/>
                  <a:pt x="6310312" y="2113359"/>
                </a:cubicBezTo>
                <a:lnTo>
                  <a:pt x="6265664" y="2098476"/>
                </a:lnTo>
                <a:cubicBezTo>
                  <a:pt x="6245820" y="2093516"/>
                  <a:pt x="6233418" y="2089795"/>
                  <a:pt x="6228457" y="2087314"/>
                </a:cubicBezTo>
                <a:cubicBezTo>
                  <a:pt x="6223495" y="2084834"/>
                  <a:pt x="6218535" y="2083594"/>
                  <a:pt x="6213574" y="2083594"/>
                </a:cubicBezTo>
                <a:lnTo>
                  <a:pt x="6161484" y="2068711"/>
                </a:lnTo>
                <a:cubicBezTo>
                  <a:pt x="6161484" y="2068711"/>
                  <a:pt x="6156523" y="2068711"/>
                  <a:pt x="6146601" y="2068711"/>
                </a:cubicBezTo>
                <a:lnTo>
                  <a:pt x="6109394" y="2061269"/>
                </a:lnTo>
                <a:cubicBezTo>
                  <a:pt x="6104433" y="2056309"/>
                  <a:pt x="6099473" y="2053828"/>
                  <a:pt x="6094511" y="2053828"/>
                </a:cubicBezTo>
                <a:cubicBezTo>
                  <a:pt x="6089550" y="2053828"/>
                  <a:pt x="6083349" y="2052588"/>
                  <a:pt x="6075908" y="2050107"/>
                </a:cubicBezTo>
                <a:cubicBezTo>
                  <a:pt x="6068467" y="2047627"/>
                  <a:pt x="6064746" y="2046387"/>
                  <a:pt x="6064746" y="2046387"/>
                </a:cubicBezTo>
                <a:cubicBezTo>
                  <a:pt x="6059785" y="2051347"/>
                  <a:pt x="6057304" y="2053828"/>
                  <a:pt x="6057304" y="2053828"/>
                </a:cubicBezTo>
                <a:cubicBezTo>
                  <a:pt x="6057304" y="2053828"/>
                  <a:pt x="6057304" y="2051347"/>
                  <a:pt x="6057304" y="2046387"/>
                </a:cubicBezTo>
                <a:cubicBezTo>
                  <a:pt x="6052343" y="2046387"/>
                  <a:pt x="6048622" y="2046387"/>
                  <a:pt x="6046142" y="2046387"/>
                </a:cubicBezTo>
                <a:cubicBezTo>
                  <a:pt x="6043662" y="2046387"/>
                  <a:pt x="6042422" y="2046387"/>
                  <a:pt x="6042422" y="2046387"/>
                </a:cubicBezTo>
                <a:lnTo>
                  <a:pt x="6034980" y="2053828"/>
                </a:lnTo>
                <a:lnTo>
                  <a:pt x="6027539" y="2053828"/>
                </a:lnTo>
                <a:lnTo>
                  <a:pt x="6027539" y="2061269"/>
                </a:lnTo>
                <a:cubicBezTo>
                  <a:pt x="6002734" y="2061269"/>
                  <a:pt x="5982890" y="2053828"/>
                  <a:pt x="5968008" y="2038945"/>
                </a:cubicBezTo>
                <a:lnTo>
                  <a:pt x="5960566" y="2038945"/>
                </a:lnTo>
                <a:cubicBezTo>
                  <a:pt x="5955605" y="2038945"/>
                  <a:pt x="5953125" y="2038945"/>
                  <a:pt x="5953125" y="2038945"/>
                </a:cubicBezTo>
                <a:cubicBezTo>
                  <a:pt x="5953125" y="2038945"/>
                  <a:pt x="5950645" y="2036465"/>
                  <a:pt x="5945683" y="2031504"/>
                </a:cubicBezTo>
                <a:cubicBezTo>
                  <a:pt x="5945683" y="2031504"/>
                  <a:pt x="5940722" y="2031504"/>
                  <a:pt x="5930801" y="2031504"/>
                </a:cubicBezTo>
                <a:lnTo>
                  <a:pt x="5923359" y="2031504"/>
                </a:lnTo>
                <a:cubicBezTo>
                  <a:pt x="5923359" y="2031504"/>
                  <a:pt x="5925839" y="2033984"/>
                  <a:pt x="5930801" y="2038945"/>
                </a:cubicBezTo>
                <a:cubicBezTo>
                  <a:pt x="5930801" y="2038945"/>
                  <a:pt x="5930801" y="2041426"/>
                  <a:pt x="5930801" y="2046387"/>
                </a:cubicBezTo>
                <a:cubicBezTo>
                  <a:pt x="5935762" y="2041426"/>
                  <a:pt x="5940722" y="2041426"/>
                  <a:pt x="5945683" y="2046387"/>
                </a:cubicBezTo>
                <a:cubicBezTo>
                  <a:pt x="5950645" y="2051347"/>
                  <a:pt x="5955605" y="2053828"/>
                  <a:pt x="5960566" y="2053828"/>
                </a:cubicBezTo>
                <a:cubicBezTo>
                  <a:pt x="5965527" y="2053828"/>
                  <a:pt x="5969248" y="2053828"/>
                  <a:pt x="5971728" y="2053828"/>
                </a:cubicBezTo>
                <a:cubicBezTo>
                  <a:pt x="5974208" y="2053828"/>
                  <a:pt x="5975449" y="2053828"/>
                  <a:pt x="5975449" y="2053828"/>
                </a:cubicBezTo>
                <a:cubicBezTo>
                  <a:pt x="5980410" y="2063750"/>
                  <a:pt x="5992812" y="2068711"/>
                  <a:pt x="6012656" y="2068711"/>
                </a:cubicBezTo>
                <a:cubicBezTo>
                  <a:pt x="6047383" y="2068711"/>
                  <a:pt x="6064746" y="2073672"/>
                  <a:pt x="6064746" y="2083594"/>
                </a:cubicBezTo>
                <a:cubicBezTo>
                  <a:pt x="6064746" y="2088554"/>
                  <a:pt x="6059785" y="2091035"/>
                  <a:pt x="6049863" y="2091035"/>
                </a:cubicBezTo>
                <a:cubicBezTo>
                  <a:pt x="6034980" y="2091035"/>
                  <a:pt x="6037460" y="2093516"/>
                  <a:pt x="6057304" y="2098476"/>
                </a:cubicBezTo>
                <a:cubicBezTo>
                  <a:pt x="6062266" y="2103437"/>
                  <a:pt x="6069707" y="2107158"/>
                  <a:pt x="6079629" y="2109639"/>
                </a:cubicBezTo>
                <a:cubicBezTo>
                  <a:pt x="6089550" y="2112119"/>
                  <a:pt x="6098232" y="2114599"/>
                  <a:pt x="6105674" y="2117080"/>
                </a:cubicBezTo>
                <a:cubicBezTo>
                  <a:pt x="6113115" y="2119561"/>
                  <a:pt x="6116836" y="2120801"/>
                  <a:pt x="6116836" y="2120801"/>
                </a:cubicBezTo>
                <a:lnTo>
                  <a:pt x="6124277" y="2120801"/>
                </a:lnTo>
                <a:lnTo>
                  <a:pt x="6124277" y="2128242"/>
                </a:lnTo>
                <a:cubicBezTo>
                  <a:pt x="6129238" y="2128242"/>
                  <a:pt x="6132959" y="2128242"/>
                  <a:pt x="6135439" y="2128242"/>
                </a:cubicBezTo>
                <a:cubicBezTo>
                  <a:pt x="6137919" y="2128242"/>
                  <a:pt x="6141640" y="2127002"/>
                  <a:pt x="6146601" y="2124521"/>
                </a:cubicBezTo>
                <a:cubicBezTo>
                  <a:pt x="6151563" y="2122041"/>
                  <a:pt x="6155283" y="2120801"/>
                  <a:pt x="6157763" y="2120801"/>
                </a:cubicBezTo>
                <a:cubicBezTo>
                  <a:pt x="6160243" y="2120801"/>
                  <a:pt x="6161484" y="2123281"/>
                  <a:pt x="6161484" y="2128242"/>
                </a:cubicBezTo>
                <a:lnTo>
                  <a:pt x="6168926" y="2135684"/>
                </a:lnTo>
                <a:cubicBezTo>
                  <a:pt x="6168926" y="2130723"/>
                  <a:pt x="6168926" y="2128242"/>
                  <a:pt x="6168926" y="2128242"/>
                </a:cubicBezTo>
                <a:lnTo>
                  <a:pt x="6176367" y="2128242"/>
                </a:lnTo>
                <a:cubicBezTo>
                  <a:pt x="6186288" y="2128242"/>
                  <a:pt x="6191250" y="2130723"/>
                  <a:pt x="6191250" y="2135684"/>
                </a:cubicBezTo>
                <a:cubicBezTo>
                  <a:pt x="6191250" y="2145606"/>
                  <a:pt x="6203652" y="2150566"/>
                  <a:pt x="6228457" y="2150566"/>
                </a:cubicBezTo>
                <a:lnTo>
                  <a:pt x="6250781" y="2158008"/>
                </a:lnTo>
                <a:cubicBezTo>
                  <a:pt x="6260702" y="2162968"/>
                  <a:pt x="6269385" y="2164209"/>
                  <a:pt x="6276826" y="2161728"/>
                </a:cubicBezTo>
                <a:cubicBezTo>
                  <a:pt x="6284267" y="2159248"/>
                  <a:pt x="6292949" y="2160488"/>
                  <a:pt x="6302871" y="2165449"/>
                </a:cubicBezTo>
                <a:cubicBezTo>
                  <a:pt x="6312792" y="2170410"/>
                  <a:pt x="6317754" y="2175371"/>
                  <a:pt x="6317754" y="2180332"/>
                </a:cubicBezTo>
                <a:lnTo>
                  <a:pt x="6265664" y="2172891"/>
                </a:lnTo>
                <a:cubicBezTo>
                  <a:pt x="6260702" y="2167930"/>
                  <a:pt x="6253261" y="2165449"/>
                  <a:pt x="6243340" y="2165449"/>
                </a:cubicBezTo>
                <a:lnTo>
                  <a:pt x="6213574" y="2158008"/>
                </a:lnTo>
                <a:cubicBezTo>
                  <a:pt x="6203652" y="2153047"/>
                  <a:pt x="6196211" y="2150566"/>
                  <a:pt x="6191250" y="2150566"/>
                </a:cubicBezTo>
                <a:cubicBezTo>
                  <a:pt x="6186288" y="2150566"/>
                  <a:pt x="6171406" y="2145606"/>
                  <a:pt x="6146601" y="2135684"/>
                </a:cubicBezTo>
                <a:cubicBezTo>
                  <a:pt x="6082109" y="2115840"/>
                  <a:pt x="6032500" y="2100957"/>
                  <a:pt x="5997773" y="2091035"/>
                </a:cubicBezTo>
                <a:cubicBezTo>
                  <a:pt x="5977929" y="2081113"/>
                  <a:pt x="5965527" y="2078633"/>
                  <a:pt x="5960566" y="2083594"/>
                </a:cubicBezTo>
                <a:lnTo>
                  <a:pt x="5953125" y="2076152"/>
                </a:lnTo>
                <a:cubicBezTo>
                  <a:pt x="5948163" y="2071192"/>
                  <a:pt x="5940722" y="2071192"/>
                  <a:pt x="5930801" y="2076152"/>
                </a:cubicBezTo>
                <a:lnTo>
                  <a:pt x="5908476" y="2076152"/>
                </a:lnTo>
                <a:lnTo>
                  <a:pt x="5923359" y="2083594"/>
                </a:lnTo>
                <a:cubicBezTo>
                  <a:pt x="5928320" y="2088554"/>
                  <a:pt x="5938242" y="2093516"/>
                  <a:pt x="5953125" y="2098476"/>
                </a:cubicBezTo>
                <a:lnTo>
                  <a:pt x="5968008" y="2105918"/>
                </a:lnTo>
                <a:lnTo>
                  <a:pt x="5975449" y="2113359"/>
                </a:lnTo>
                <a:lnTo>
                  <a:pt x="5982890" y="2120801"/>
                </a:lnTo>
                <a:lnTo>
                  <a:pt x="5945683" y="2113359"/>
                </a:lnTo>
                <a:cubicBezTo>
                  <a:pt x="5940722" y="2108399"/>
                  <a:pt x="5938242" y="2108399"/>
                  <a:pt x="5938242" y="2113359"/>
                </a:cubicBezTo>
                <a:lnTo>
                  <a:pt x="5953125" y="2120801"/>
                </a:lnTo>
                <a:cubicBezTo>
                  <a:pt x="5958086" y="2120801"/>
                  <a:pt x="5963046" y="2122041"/>
                  <a:pt x="5968008" y="2124521"/>
                </a:cubicBezTo>
                <a:cubicBezTo>
                  <a:pt x="5972969" y="2127002"/>
                  <a:pt x="5975449" y="2128242"/>
                  <a:pt x="5975449" y="2128242"/>
                </a:cubicBezTo>
                <a:cubicBezTo>
                  <a:pt x="5980410" y="2133203"/>
                  <a:pt x="5985370" y="2135684"/>
                  <a:pt x="5990332" y="2135684"/>
                </a:cubicBezTo>
                <a:cubicBezTo>
                  <a:pt x="5995293" y="2135684"/>
                  <a:pt x="5999014" y="2135684"/>
                  <a:pt x="6001494" y="2135684"/>
                </a:cubicBezTo>
                <a:cubicBezTo>
                  <a:pt x="6003974" y="2135684"/>
                  <a:pt x="6005215" y="2135684"/>
                  <a:pt x="6005215" y="2135684"/>
                </a:cubicBezTo>
                <a:cubicBezTo>
                  <a:pt x="6005215" y="2140644"/>
                  <a:pt x="6012656" y="2145606"/>
                  <a:pt x="6027539" y="2150566"/>
                </a:cubicBezTo>
                <a:cubicBezTo>
                  <a:pt x="6042422" y="2155527"/>
                  <a:pt x="6052343" y="2158008"/>
                  <a:pt x="6057304" y="2158008"/>
                </a:cubicBezTo>
                <a:lnTo>
                  <a:pt x="6064746" y="2165449"/>
                </a:lnTo>
                <a:cubicBezTo>
                  <a:pt x="6059785" y="2170410"/>
                  <a:pt x="6054824" y="2170410"/>
                  <a:pt x="6049863" y="2165449"/>
                </a:cubicBezTo>
                <a:cubicBezTo>
                  <a:pt x="6049863" y="2165449"/>
                  <a:pt x="6047383" y="2165449"/>
                  <a:pt x="6042422" y="2165449"/>
                </a:cubicBezTo>
                <a:lnTo>
                  <a:pt x="6034980" y="2165449"/>
                </a:lnTo>
                <a:cubicBezTo>
                  <a:pt x="6030019" y="2155527"/>
                  <a:pt x="6012656" y="2150566"/>
                  <a:pt x="5982890" y="2150566"/>
                </a:cubicBezTo>
                <a:cubicBezTo>
                  <a:pt x="5977929" y="2150566"/>
                  <a:pt x="5972969" y="2149326"/>
                  <a:pt x="5968008" y="2146846"/>
                </a:cubicBezTo>
                <a:cubicBezTo>
                  <a:pt x="5963046" y="2144365"/>
                  <a:pt x="5960566" y="2143125"/>
                  <a:pt x="5960566" y="2143125"/>
                </a:cubicBezTo>
                <a:cubicBezTo>
                  <a:pt x="5955605" y="2143125"/>
                  <a:pt x="5948163" y="2143125"/>
                  <a:pt x="5938242" y="2143125"/>
                </a:cubicBezTo>
                <a:lnTo>
                  <a:pt x="5923359" y="2135684"/>
                </a:lnTo>
                <a:cubicBezTo>
                  <a:pt x="5913438" y="2130723"/>
                  <a:pt x="5908476" y="2130723"/>
                  <a:pt x="5908476" y="2135684"/>
                </a:cubicBezTo>
                <a:cubicBezTo>
                  <a:pt x="5903515" y="2135684"/>
                  <a:pt x="5901035" y="2133203"/>
                  <a:pt x="5901035" y="2128242"/>
                </a:cubicBezTo>
                <a:cubicBezTo>
                  <a:pt x="5901035" y="2128242"/>
                  <a:pt x="5896074" y="2128242"/>
                  <a:pt x="5886152" y="2128242"/>
                </a:cubicBezTo>
                <a:cubicBezTo>
                  <a:pt x="5881191" y="2128242"/>
                  <a:pt x="5876231" y="2127002"/>
                  <a:pt x="5871269" y="2124521"/>
                </a:cubicBezTo>
                <a:cubicBezTo>
                  <a:pt x="5866308" y="2122041"/>
                  <a:pt x="5863828" y="2120801"/>
                  <a:pt x="5863828" y="2120801"/>
                </a:cubicBezTo>
                <a:cubicBezTo>
                  <a:pt x="5843984" y="2110879"/>
                  <a:pt x="5831582" y="2108399"/>
                  <a:pt x="5826621" y="2113359"/>
                </a:cubicBezTo>
                <a:cubicBezTo>
                  <a:pt x="5826621" y="2123281"/>
                  <a:pt x="5816699" y="2123281"/>
                  <a:pt x="5796855" y="2113359"/>
                </a:cubicBezTo>
                <a:cubicBezTo>
                  <a:pt x="5791894" y="2108399"/>
                  <a:pt x="5779492" y="2103437"/>
                  <a:pt x="5759648" y="2098476"/>
                </a:cubicBezTo>
                <a:cubicBezTo>
                  <a:pt x="5754687" y="2098476"/>
                  <a:pt x="5749727" y="2097236"/>
                  <a:pt x="5744765" y="2094756"/>
                </a:cubicBezTo>
                <a:cubicBezTo>
                  <a:pt x="5739804" y="2092275"/>
                  <a:pt x="5734844" y="2089795"/>
                  <a:pt x="5729883" y="2087314"/>
                </a:cubicBezTo>
                <a:cubicBezTo>
                  <a:pt x="5724921" y="2084834"/>
                  <a:pt x="5718720" y="2082354"/>
                  <a:pt x="5711279" y="2079873"/>
                </a:cubicBezTo>
                <a:cubicBezTo>
                  <a:pt x="5703838" y="2077392"/>
                  <a:pt x="5697637" y="2076152"/>
                  <a:pt x="5692676" y="2076152"/>
                </a:cubicBezTo>
                <a:cubicBezTo>
                  <a:pt x="5677793" y="2076152"/>
                  <a:pt x="5665390" y="2073672"/>
                  <a:pt x="5655468" y="2068711"/>
                </a:cubicBezTo>
                <a:lnTo>
                  <a:pt x="5640586" y="2076152"/>
                </a:lnTo>
                <a:cubicBezTo>
                  <a:pt x="5645547" y="2081113"/>
                  <a:pt x="5660430" y="2083594"/>
                  <a:pt x="5685234" y="2083594"/>
                </a:cubicBezTo>
                <a:cubicBezTo>
                  <a:pt x="5690195" y="2088554"/>
                  <a:pt x="5692676" y="2092275"/>
                  <a:pt x="5692676" y="2094756"/>
                </a:cubicBezTo>
                <a:cubicBezTo>
                  <a:pt x="5692676" y="2097236"/>
                  <a:pt x="5697637" y="2095996"/>
                  <a:pt x="5707558" y="2091035"/>
                </a:cubicBezTo>
                <a:lnTo>
                  <a:pt x="5715000" y="2098476"/>
                </a:lnTo>
                <a:lnTo>
                  <a:pt x="5729883" y="2105918"/>
                </a:lnTo>
                <a:cubicBezTo>
                  <a:pt x="5739804" y="2105918"/>
                  <a:pt x="5747245" y="2107158"/>
                  <a:pt x="5752207" y="2109639"/>
                </a:cubicBezTo>
                <a:cubicBezTo>
                  <a:pt x="5757168" y="2112119"/>
                  <a:pt x="5763369" y="2113359"/>
                  <a:pt x="5770810" y="2113359"/>
                </a:cubicBezTo>
                <a:cubicBezTo>
                  <a:pt x="5778252" y="2113359"/>
                  <a:pt x="5781972" y="2115840"/>
                  <a:pt x="5781972" y="2120801"/>
                </a:cubicBezTo>
                <a:cubicBezTo>
                  <a:pt x="5786934" y="2120801"/>
                  <a:pt x="5789414" y="2120801"/>
                  <a:pt x="5789414" y="2120801"/>
                </a:cubicBezTo>
                <a:cubicBezTo>
                  <a:pt x="5789414" y="2120801"/>
                  <a:pt x="5789414" y="2123281"/>
                  <a:pt x="5789414" y="2128242"/>
                </a:cubicBezTo>
                <a:lnTo>
                  <a:pt x="5796855" y="2128242"/>
                </a:lnTo>
                <a:lnTo>
                  <a:pt x="5856386" y="2143125"/>
                </a:lnTo>
                <a:lnTo>
                  <a:pt x="5863828" y="2143125"/>
                </a:lnTo>
                <a:cubicBezTo>
                  <a:pt x="5863828" y="2143125"/>
                  <a:pt x="5865068" y="2143125"/>
                  <a:pt x="5867549" y="2143125"/>
                </a:cubicBezTo>
                <a:cubicBezTo>
                  <a:pt x="5870029" y="2143125"/>
                  <a:pt x="5876231" y="2145606"/>
                  <a:pt x="5886152" y="2150566"/>
                </a:cubicBezTo>
                <a:lnTo>
                  <a:pt x="5908476" y="2158008"/>
                </a:lnTo>
                <a:cubicBezTo>
                  <a:pt x="5913438" y="2158008"/>
                  <a:pt x="5918398" y="2159248"/>
                  <a:pt x="5923359" y="2161728"/>
                </a:cubicBezTo>
                <a:cubicBezTo>
                  <a:pt x="5928320" y="2164209"/>
                  <a:pt x="5930801" y="2165449"/>
                  <a:pt x="5930801" y="2165449"/>
                </a:cubicBezTo>
                <a:cubicBezTo>
                  <a:pt x="5930801" y="2165449"/>
                  <a:pt x="5933281" y="2166689"/>
                  <a:pt x="5938242" y="2169170"/>
                </a:cubicBezTo>
                <a:cubicBezTo>
                  <a:pt x="5943203" y="2171650"/>
                  <a:pt x="5955605" y="2172891"/>
                  <a:pt x="5975449" y="2172891"/>
                </a:cubicBezTo>
                <a:lnTo>
                  <a:pt x="5997773" y="2180332"/>
                </a:lnTo>
                <a:cubicBezTo>
                  <a:pt x="5992812" y="2185293"/>
                  <a:pt x="5990332" y="2187773"/>
                  <a:pt x="5990332" y="2187773"/>
                </a:cubicBezTo>
                <a:cubicBezTo>
                  <a:pt x="5990332" y="2192734"/>
                  <a:pt x="5987852" y="2195215"/>
                  <a:pt x="5982890" y="2195215"/>
                </a:cubicBezTo>
                <a:lnTo>
                  <a:pt x="6005215" y="2195215"/>
                </a:lnTo>
                <a:cubicBezTo>
                  <a:pt x="6010176" y="2190254"/>
                  <a:pt x="6016377" y="2189013"/>
                  <a:pt x="6023818" y="2191494"/>
                </a:cubicBezTo>
                <a:cubicBezTo>
                  <a:pt x="6031260" y="2193975"/>
                  <a:pt x="6037460" y="2197695"/>
                  <a:pt x="6042422" y="2202656"/>
                </a:cubicBezTo>
                <a:cubicBezTo>
                  <a:pt x="6042422" y="2202656"/>
                  <a:pt x="6044902" y="2203896"/>
                  <a:pt x="6049863" y="2206377"/>
                </a:cubicBezTo>
                <a:cubicBezTo>
                  <a:pt x="6054824" y="2208858"/>
                  <a:pt x="6059785" y="2207617"/>
                  <a:pt x="6064746" y="2202656"/>
                </a:cubicBezTo>
                <a:lnTo>
                  <a:pt x="6101953" y="2217539"/>
                </a:lnTo>
                <a:cubicBezTo>
                  <a:pt x="6101953" y="2217539"/>
                  <a:pt x="6099473" y="2217539"/>
                  <a:pt x="6094511" y="2217539"/>
                </a:cubicBezTo>
                <a:cubicBezTo>
                  <a:pt x="6089550" y="2217539"/>
                  <a:pt x="6087070" y="2217539"/>
                  <a:pt x="6087070" y="2217539"/>
                </a:cubicBezTo>
                <a:cubicBezTo>
                  <a:pt x="6087070" y="2222500"/>
                  <a:pt x="6101953" y="2229941"/>
                  <a:pt x="6131718" y="2239863"/>
                </a:cubicBezTo>
                <a:cubicBezTo>
                  <a:pt x="6136680" y="2239863"/>
                  <a:pt x="6140401" y="2239863"/>
                  <a:pt x="6142881" y="2239863"/>
                </a:cubicBezTo>
                <a:cubicBezTo>
                  <a:pt x="6145361" y="2239863"/>
                  <a:pt x="6146601" y="2239863"/>
                  <a:pt x="6146601" y="2239863"/>
                </a:cubicBezTo>
                <a:cubicBezTo>
                  <a:pt x="6151563" y="2239863"/>
                  <a:pt x="6154043" y="2242344"/>
                  <a:pt x="6154043" y="2247305"/>
                </a:cubicBezTo>
                <a:cubicBezTo>
                  <a:pt x="6208613" y="2262187"/>
                  <a:pt x="6255742" y="2272109"/>
                  <a:pt x="6295429" y="2277070"/>
                </a:cubicBezTo>
                <a:cubicBezTo>
                  <a:pt x="6315274" y="2277070"/>
                  <a:pt x="6330156" y="2279551"/>
                  <a:pt x="6340078" y="2284512"/>
                </a:cubicBezTo>
                <a:lnTo>
                  <a:pt x="6347519" y="2284512"/>
                </a:lnTo>
                <a:lnTo>
                  <a:pt x="6340078" y="2291953"/>
                </a:lnTo>
                <a:cubicBezTo>
                  <a:pt x="6335117" y="2291953"/>
                  <a:pt x="6330156" y="2291953"/>
                  <a:pt x="6325195" y="2291953"/>
                </a:cubicBezTo>
                <a:cubicBezTo>
                  <a:pt x="6320234" y="2291953"/>
                  <a:pt x="6317754" y="2291953"/>
                  <a:pt x="6317754" y="2291953"/>
                </a:cubicBezTo>
                <a:lnTo>
                  <a:pt x="6302871" y="2299394"/>
                </a:lnTo>
                <a:lnTo>
                  <a:pt x="6287988" y="2299394"/>
                </a:lnTo>
                <a:cubicBezTo>
                  <a:pt x="6278067" y="2294434"/>
                  <a:pt x="6268144" y="2290713"/>
                  <a:pt x="6258222" y="2288232"/>
                </a:cubicBezTo>
                <a:cubicBezTo>
                  <a:pt x="6248301" y="2285752"/>
                  <a:pt x="6240859" y="2285752"/>
                  <a:pt x="6235898" y="2288232"/>
                </a:cubicBezTo>
                <a:cubicBezTo>
                  <a:pt x="6230937" y="2290713"/>
                  <a:pt x="6225977" y="2289472"/>
                  <a:pt x="6221015" y="2284512"/>
                </a:cubicBezTo>
                <a:cubicBezTo>
                  <a:pt x="6216054" y="2279551"/>
                  <a:pt x="6211094" y="2279551"/>
                  <a:pt x="6206133" y="2284512"/>
                </a:cubicBezTo>
                <a:cubicBezTo>
                  <a:pt x="6201171" y="2284512"/>
                  <a:pt x="6197451" y="2283272"/>
                  <a:pt x="6194970" y="2280791"/>
                </a:cubicBezTo>
                <a:cubicBezTo>
                  <a:pt x="6192490" y="2278310"/>
                  <a:pt x="6191250" y="2277070"/>
                  <a:pt x="6191250" y="2277070"/>
                </a:cubicBezTo>
                <a:cubicBezTo>
                  <a:pt x="6191250" y="2277070"/>
                  <a:pt x="6188770" y="2277070"/>
                  <a:pt x="6183808" y="2277070"/>
                </a:cubicBezTo>
                <a:cubicBezTo>
                  <a:pt x="6178847" y="2277070"/>
                  <a:pt x="6173887" y="2274590"/>
                  <a:pt x="6168926" y="2269629"/>
                </a:cubicBezTo>
                <a:cubicBezTo>
                  <a:pt x="6163964" y="2264668"/>
                  <a:pt x="6156523" y="2262187"/>
                  <a:pt x="6146601" y="2262187"/>
                </a:cubicBezTo>
                <a:cubicBezTo>
                  <a:pt x="6141640" y="2267148"/>
                  <a:pt x="6136680" y="2268389"/>
                  <a:pt x="6131718" y="2265908"/>
                </a:cubicBezTo>
                <a:cubicBezTo>
                  <a:pt x="6126757" y="2263427"/>
                  <a:pt x="6121797" y="2262187"/>
                  <a:pt x="6116836" y="2262187"/>
                </a:cubicBezTo>
                <a:cubicBezTo>
                  <a:pt x="6106914" y="2262187"/>
                  <a:pt x="6099473" y="2262187"/>
                  <a:pt x="6094511" y="2262187"/>
                </a:cubicBezTo>
                <a:lnTo>
                  <a:pt x="6094511" y="2247305"/>
                </a:lnTo>
                <a:lnTo>
                  <a:pt x="6094511" y="2239863"/>
                </a:lnTo>
                <a:lnTo>
                  <a:pt x="6087070" y="2239863"/>
                </a:lnTo>
                <a:cubicBezTo>
                  <a:pt x="6087070" y="2229941"/>
                  <a:pt x="6084590" y="2232422"/>
                  <a:pt x="6079629" y="2247305"/>
                </a:cubicBezTo>
                <a:lnTo>
                  <a:pt x="6079629" y="2254746"/>
                </a:lnTo>
                <a:cubicBezTo>
                  <a:pt x="6074667" y="2254746"/>
                  <a:pt x="6065986" y="2251025"/>
                  <a:pt x="6053584" y="2243584"/>
                </a:cubicBezTo>
                <a:cubicBezTo>
                  <a:pt x="6041181" y="2236142"/>
                  <a:pt x="6033740" y="2233662"/>
                  <a:pt x="6031260" y="2236142"/>
                </a:cubicBezTo>
                <a:cubicBezTo>
                  <a:pt x="6028779" y="2238623"/>
                  <a:pt x="6023818" y="2239863"/>
                  <a:pt x="6016377" y="2239863"/>
                </a:cubicBezTo>
                <a:cubicBezTo>
                  <a:pt x="6008935" y="2239863"/>
                  <a:pt x="6005215" y="2237383"/>
                  <a:pt x="6005215" y="2232422"/>
                </a:cubicBezTo>
                <a:cubicBezTo>
                  <a:pt x="6005215" y="2232422"/>
                  <a:pt x="6002734" y="2232422"/>
                  <a:pt x="5997773" y="2232422"/>
                </a:cubicBezTo>
                <a:cubicBezTo>
                  <a:pt x="5992812" y="2232422"/>
                  <a:pt x="5990332" y="2232422"/>
                  <a:pt x="5990332" y="2232422"/>
                </a:cubicBezTo>
                <a:lnTo>
                  <a:pt x="5975449" y="2224980"/>
                </a:lnTo>
                <a:cubicBezTo>
                  <a:pt x="5975449" y="2224980"/>
                  <a:pt x="5972969" y="2224980"/>
                  <a:pt x="5968008" y="2224980"/>
                </a:cubicBezTo>
                <a:cubicBezTo>
                  <a:pt x="5963046" y="2224980"/>
                  <a:pt x="5963046" y="2227461"/>
                  <a:pt x="5968008" y="2232422"/>
                </a:cubicBezTo>
                <a:lnTo>
                  <a:pt x="5982890" y="2239863"/>
                </a:lnTo>
                <a:cubicBezTo>
                  <a:pt x="5987852" y="2239863"/>
                  <a:pt x="5990332" y="2241103"/>
                  <a:pt x="5990332" y="2243584"/>
                </a:cubicBezTo>
                <a:cubicBezTo>
                  <a:pt x="5990332" y="2246065"/>
                  <a:pt x="5997773" y="2247305"/>
                  <a:pt x="6012656" y="2247305"/>
                </a:cubicBezTo>
                <a:cubicBezTo>
                  <a:pt x="6017617" y="2247305"/>
                  <a:pt x="6022577" y="2248545"/>
                  <a:pt x="6027539" y="2251025"/>
                </a:cubicBezTo>
                <a:cubicBezTo>
                  <a:pt x="6032500" y="2253506"/>
                  <a:pt x="6036221" y="2255986"/>
                  <a:pt x="6038701" y="2258467"/>
                </a:cubicBezTo>
                <a:cubicBezTo>
                  <a:pt x="6041181" y="2260947"/>
                  <a:pt x="6046142" y="2263427"/>
                  <a:pt x="6053584" y="2265908"/>
                </a:cubicBezTo>
                <a:cubicBezTo>
                  <a:pt x="6061025" y="2268389"/>
                  <a:pt x="6067226" y="2269629"/>
                  <a:pt x="6072187" y="2269629"/>
                </a:cubicBezTo>
                <a:cubicBezTo>
                  <a:pt x="6092031" y="2274590"/>
                  <a:pt x="6106914" y="2279551"/>
                  <a:pt x="6116836" y="2284512"/>
                </a:cubicBezTo>
                <a:lnTo>
                  <a:pt x="6124277" y="2291953"/>
                </a:lnTo>
                <a:cubicBezTo>
                  <a:pt x="6114356" y="2286992"/>
                  <a:pt x="6109394" y="2285752"/>
                  <a:pt x="6109394" y="2288232"/>
                </a:cubicBezTo>
                <a:cubicBezTo>
                  <a:pt x="6109394" y="2290713"/>
                  <a:pt x="6106914" y="2291953"/>
                  <a:pt x="6101953" y="2291953"/>
                </a:cubicBezTo>
                <a:cubicBezTo>
                  <a:pt x="6096992" y="2291953"/>
                  <a:pt x="6094511" y="2291953"/>
                  <a:pt x="6094511" y="2291953"/>
                </a:cubicBezTo>
                <a:cubicBezTo>
                  <a:pt x="6094511" y="2291953"/>
                  <a:pt x="6094511" y="2294434"/>
                  <a:pt x="6094511" y="2299394"/>
                </a:cubicBezTo>
                <a:cubicBezTo>
                  <a:pt x="6094511" y="2304355"/>
                  <a:pt x="6092031" y="2304355"/>
                  <a:pt x="6087070" y="2299394"/>
                </a:cubicBezTo>
                <a:lnTo>
                  <a:pt x="6079629" y="2291953"/>
                </a:lnTo>
                <a:lnTo>
                  <a:pt x="6072187" y="2284512"/>
                </a:lnTo>
                <a:lnTo>
                  <a:pt x="6064746" y="2277070"/>
                </a:lnTo>
                <a:cubicBezTo>
                  <a:pt x="6054824" y="2277070"/>
                  <a:pt x="6047383" y="2279551"/>
                  <a:pt x="6042422" y="2284512"/>
                </a:cubicBezTo>
                <a:cubicBezTo>
                  <a:pt x="6037460" y="2284512"/>
                  <a:pt x="6034980" y="2283272"/>
                  <a:pt x="6034980" y="2280791"/>
                </a:cubicBezTo>
                <a:cubicBezTo>
                  <a:pt x="6034980" y="2278310"/>
                  <a:pt x="6032500" y="2277070"/>
                  <a:pt x="6027539" y="2277070"/>
                </a:cubicBezTo>
                <a:lnTo>
                  <a:pt x="6027539" y="2269629"/>
                </a:lnTo>
                <a:cubicBezTo>
                  <a:pt x="6022577" y="2269629"/>
                  <a:pt x="6020097" y="2270869"/>
                  <a:pt x="6020097" y="2273350"/>
                </a:cubicBezTo>
                <a:cubicBezTo>
                  <a:pt x="6020097" y="2275830"/>
                  <a:pt x="6012656" y="2277070"/>
                  <a:pt x="5997773" y="2277070"/>
                </a:cubicBezTo>
                <a:cubicBezTo>
                  <a:pt x="5987852" y="2272109"/>
                  <a:pt x="5982890" y="2272109"/>
                  <a:pt x="5982890" y="2277070"/>
                </a:cubicBezTo>
                <a:lnTo>
                  <a:pt x="5968008" y="2277070"/>
                </a:lnTo>
                <a:lnTo>
                  <a:pt x="5968008" y="2269629"/>
                </a:lnTo>
                <a:cubicBezTo>
                  <a:pt x="5963046" y="2264668"/>
                  <a:pt x="5950645" y="2262187"/>
                  <a:pt x="5930801" y="2262187"/>
                </a:cubicBezTo>
                <a:cubicBezTo>
                  <a:pt x="5925839" y="2262187"/>
                  <a:pt x="5923359" y="2260947"/>
                  <a:pt x="5923359" y="2258467"/>
                </a:cubicBezTo>
                <a:cubicBezTo>
                  <a:pt x="5923359" y="2255986"/>
                  <a:pt x="5918398" y="2254746"/>
                  <a:pt x="5908476" y="2254746"/>
                </a:cubicBezTo>
                <a:cubicBezTo>
                  <a:pt x="5893593" y="2254746"/>
                  <a:pt x="5891113" y="2257227"/>
                  <a:pt x="5901035" y="2262187"/>
                </a:cubicBezTo>
                <a:cubicBezTo>
                  <a:pt x="5905996" y="2267148"/>
                  <a:pt x="5938242" y="2277070"/>
                  <a:pt x="5997773" y="2291953"/>
                </a:cubicBezTo>
                <a:lnTo>
                  <a:pt x="6064746" y="2314277"/>
                </a:lnTo>
                <a:lnTo>
                  <a:pt x="6057304" y="2314277"/>
                </a:lnTo>
                <a:lnTo>
                  <a:pt x="6042422" y="2314277"/>
                </a:lnTo>
                <a:cubicBezTo>
                  <a:pt x="6047383" y="2319238"/>
                  <a:pt x="6057304" y="2324199"/>
                  <a:pt x="6072187" y="2329160"/>
                </a:cubicBezTo>
                <a:cubicBezTo>
                  <a:pt x="6077149" y="2334121"/>
                  <a:pt x="6082109" y="2337842"/>
                  <a:pt x="6087070" y="2340322"/>
                </a:cubicBezTo>
                <a:cubicBezTo>
                  <a:pt x="6092031" y="2342803"/>
                  <a:pt x="6094511" y="2344043"/>
                  <a:pt x="6094511" y="2344043"/>
                </a:cubicBezTo>
                <a:cubicBezTo>
                  <a:pt x="6099473" y="2344043"/>
                  <a:pt x="6104433" y="2344043"/>
                  <a:pt x="6109394" y="2344043"/>
                </a:cubicBezTo>
                <a:lnTo>
                  <a:pt x="6124277" y="2351484"/>
                </a:lnTo>
                <a:lnTo>
                  <a:pt x="6139160" y="2351484"/>
                </a:lnTo>
                <a:cubicBezTo>
                  <a:pt x="6173887" y="2356445"/>
                  <a:pt x="6201171" y="2363886"/>
                  <a:pt x="6221015" y="2373809"/>
                </a:cubicBezTo>
                <a:cubicBezTo>
                  <a:pt x="6221015" y="2378769"/>
                  <a:pt x="6223495" y="2381250"/>
                  <a:pt x="6228457" y="2381250"/>
                </a:cubicBezTo>
                <a:cubicBezTo>
                  <a:pt x="6233418" y="2381250"/>
                  <a:pt x="6238378" y="2381250"/>
                  <a:pt x="6243340" y="2381250"/>
                </a:cubicBezTo>
                <a:lnTo>
                  <a:pt x="6250781" y="2388691"/>
                </a:lnTo>
                <a:lnTo>
                  <a:pt x="6280547" y="2396133"/>
                </a:lnTo>
                <a:cubicBezTo>
                  <a:pt x="6295429" y="2401093"/>
                  <a:pt x="6305351" y="2403574"/>
                  <a:pt x="6310312" y="2403574"/>
                </a:cubicBezTo>
                <a:cubicBezTo>
                  <a:pt x="6305351" y="2403574"/>
                  <a:pt x="6300391" y="2403574"/>
                  <a:pt x="6295429" y="2403574"/>
                </a:cubicBezTo>
                <a:cubicBezTo>
                  <a:pt x="6290468" y="2403574"/>
                  <a:pt x="6285508" y="2403574"/>
                  <a:pt x="6280547" y="2403574"/>
                </a:cubicBezTo>
                <a:cubicBezTo>
                  <a:pt x="6270625" y="2398613"/>
                  <a:pt x="6255742" y="2393652"/>
                  <a:pt x="6235898" y="2388691"/>
                </a:cubicBezTo>
                <a:cubicBezTo>
                  <a:pt x="6196211" y="2378769"/>
                  <a:pt x="6163964" y="2368848"/>
                  <a:pt x="6139160" y="2358926"/>
                </a:cubicBezTo>
                <a:cubicBezTo>
                  <a:pt x="6134199" y="2358926"/>
                  <a:pt x="6129238" y="2358926"/>
                  <a:pt x="6124277" y="2358926"/>
                </a:cubicBezTo>
                <a:lnTo>
                  <a:pt x="6079629" y="2351484"/>
                </a:lnTo>
                <a:cubicBezTo>
                  <a:pt x="6074667" y="2346524"/>
                  <a:pt x="6067226" y="2344043"/>
                  <a:pt x="6057304" y="2344043"/>
                </a:cubicBezTo>
                <a:cubicBezTo>
                  <a:pt x="6047383" y="2344043"/>
                  <a:pt x="6042422" y="2342803"/>
                  <a:pt x="6042422" y="2340322"/>
                </a:cubicBezTo>
                <a:cubicBezTo>
                  <a:pt x="6042422" y="2337842"/>
                  <a:pt x="6039942" y="2336601"/>
                  <a:pt x="6034980" y="2336601"/>
                </a:cubicBezTo>
                <a:lnTo>
                  <a:pt x="5990332" y="2329160"/>
                </a:lnTo>
                <a:cubicBezTo>
                  <a:pt x="5980410" y="2324199"/>
                  <a:pt x="5975449" y="2324199"/>
                  <a:pt x="5975449" y="2329160"/>
                </a:cubicBezTo>
                <a:cubicBezTo>
                  <a:pt x="5970488" y="2329160"/>
                  <a:pt x="5968008" y="2329160"/>
                  <a:pt x="5968008" y="2329160"/>
                </a:cubicBezTo>
                <a:cubicBezTo>
                  <a:pt x="5963046" y="2324199"/>
                  <a:pt x="5958086" y="2321719"/>
                  <a:pt x="5953125" y="2321719"/>
                </a:cubicBezTo>
                <a:cubicBezTo>
                  <a:pt x="5948163" y="2321719"/>
                  <a:pt x="5948163" y="2324199"/>
                  <a:pt x="5953125" y="2329160"/>
                </a:cubicBezTo>
                <a:cubicBezTo>
                  <a:pt x="5948163" y="2329160"/>
                  <a:pt x="5944443" y="2329160"/>
                  <a:pt x="5941963" y="2329160"/>
                </a:cubicBezTo>
                <a:cubicBezTo>
                  <a:pt x="5939483" y="2329160"/>
                  <a:pt x="5938242" y="2330400"/>
                  <a:pt x="5938242" y="2332881"/>
                </a:cubicBezTo>
                <a:cubicBezTo>
                  <a:pt x="5938242" y="2335361"/>
                  <a:pt x="5935762" y="2336601"/>
                  <a:pt x="5930801" y="2336601"/>
                </a:cubicBezTo>
                <a:cubicBezTo>
                  <a:pt x="5925839" y="2336601"/>
                  <a:pt x="5915918" y="2334121"/>
                  <a:pt x="5901035" y="2329160"/>
                </a:cubicBezTo>
                <a:cubicBezTo>
                  <a:pt x="5881191" y="2319238"/>
                  <a:pt x="5868789" y="2314277"/>
                  <a:pt x="5863828" y="2314277"/>
                </a:cubicBezTo>
                <a:cubicBezTo>
                  <a:pt x="5858867" y="2314277"/>
                  <a:pt x="5855146" y="2313037"/>
                  <a:pt x="5852666" y="2310557"/>
                </a:cubicBezTo>
                <a:cubicBezTo>
                  <a:pt x="5850186" y="2308076"/>
                  <a:pt x="5846465" y="2306836"/>
                  <a:pt x="5841504" y="2306836"/>
                </a:cubicBezTo>
                <a:cubicBezTo>
                  <a:pt x="5831582" y="2306836"/>
                  <a:pt x="5822900" y="2304355"/>
                  <a:pt x="5815459" y="2299394"/>
                </a:cubicBezTo>
                <a:cubicBezTo>
                  <a:pt x="5808017" y="2294434"/>
                  <a:pt x="5803056" y="2293193"/>
                  <a:pt x="5800576" y="2295674"/>
                </a:cubicBezTo>
                <a:cubicBezTo>
                  <a:pt x="5798096" y="2298154"/>
                  <a:pt x="5794375" y="2296914"/>
                  <a:pt x="5789414" y="2291953"/>
                </a:cubicBezTo>
                <a:cubicBezTo>
                  <a:pt x="5784452" y="2286992"/>
                  <a:pt x="5777011" y="2284512"/>
                  <a:pt x="5767090" y="2284512"/>
                </a:cubicBezTo>
                <a:lnTo>
                  <a:pt x="5737324" y="2269629"/>
                </a:lnTo>
                <a:cubicBezTo>
                  <a:pt x="5727402" y="2269629"/>
                  <a:pt x="5719961" y="2269629"/>
                  <a:pt x="5715000" y="2269629"/>
                </a:cubicBezTo>
                <a:lnTo>
                  <a:pt x="5677793" y="2254746"/>
                </a:lnTo>
                <a:cubicBezTo>
                  <a:pt x="5672831" y="2249785"/>
                  <a:pt x="5665390" y="2247305"/>
                  <a:pt x="5655468" y="2247305"/>
                </a:cubicBezTo>
                <a:lnTo>
                  <a:pt x="5648027" y="2254746"/>
                </a:lnTo>
                <a:cubicBezTo>
                  <a:pt x="5648027" y="2259707"/>
                  <a:pt x="5652988" y="2262187"/>
                  <a:pt x="5662910" y="2262187"/>
                </a:cubicBezTo>
                <a:cubicBezTo>
                  <a:pt x="5672831" y="2262187"/>
                  <a:pt x="5677793" y="2263427"/>
                  <a:pt x="5677793" y="2265908"/>
                </a:cubicBezTo>
                <a:cubicBezTo>
                  <a:pt x="5677793" y="2268389"/>
                  <a:pt x="5680273" y="2270869"/>
                  <a:pt x="5685234" y="2273350"/>
                </a:cubicBezTo>
                <a:cubicBezTo>
                  <a:pt x="5690195" y="2275830"/>
                  <a:pt x="5695156" y="2275830"/>
                  <a:pt x="5700117" y="2273350"/>
                </a:cubicBezTo>
                <a:cubicBezTo>
                  <a:pt x="5705078" y="2270869"/>
                  <a:pt x="5712520" y="2272109"/>
                  <a:pt x="5722441" y="2277070"/>
                </a:cubicBezTo>
                <a:lnTo>
                  <a:pt x="5759648" y="2284512"/>
                </a:lnTo>
                <a:cubicBezTo>
                  <a:pt x="5759648" y="2289472"/>
                  <a:pt x="5759648" y="2291953"/>
                  <a:pt x="5759648" y="2291953"/>
                </a:cubicBezTo>
                <a:cubicBezTo>
                  <a:pt x="5759648" y="2291953"/>
                  <a:pt x="5760889" y="2293193"/>
                  <a:pt x="5763369" y="2295674"/>
                </a:cubicBezTo>
                <a:cubicBezTo>
                  <a:pt x="5765849" y="2298154"/>
                  <a:pt x="5769570" y="2299394"/>
                  <a:pt x="5774531" y="2299394"/>
                </a:cubicBezTo>
                <a:cubicBezTo>
                  <a:pt x="5779492" y="2299394"/>
                  <a:pt x="5788173" y="2303115"/>
                  <a:pt x="5800576" y="2310557"/>
                </a:cubicBezTo>
                <a:cubicBezTo>
                  <a:pt x="5812979" y="2317998"/>
                  <a:pt x="5820420" y="2319238"/>
                  <a:pt x="5822900" y="2314277"/>
                </a:cubicBezTo>
                <a:cubicBezTo>
                  <a:pt x="5825380" y="2309317"/>
                  <a:pt x="5827861" y="2306836"/>
                  <a:pt x="5830342" y="2306836"/>
                </a:cubicBezTo>
                <a:cubicBezTo>
                  <a:pt x="5832822" y="2306836"/>
                  <a:pt x="5834062" y="2309317"/>
                  <a:pt x="5834062" y="2314277"/>
                </a:cubicBezTo>
                <a:lnTo>
                  <a:pt x="5856386" y="2336601"/>
                </a:lnTo>
                <a:cubicBezTo>
                  <a:pt x="5876231" y="2341562"/>
                  <a:pt x="5886152" y="2345283"/>
                  <a:pt x="5886152" y="2347764"/>
                </a:cubicBezTo>
                <a:cubicBezTo>
                  <a:pt x="5886152" y="2350244"/>
                  <a:pt x="5888632" y="2351484"/>
                  <a:pt x="5893593" y="2351484"/>
                </a:cubicBezTo>
                <a:lnTo>
                  <a:pt x="5930801" y="2358926"/>
                </a:lnTo>
                <a:cubicBezTo>
                  <a:pt x="5935762" y="2363886"/>
                  <a:pt x="5950645" y="2371328"/>
                  <a:pt x="5975449" y="2381250"/>
                </a:cubicBezTo>
                <a:cubicBezTo>
                  <a:pt x="6000253" y="2391172"/>
                  <a:pt x="6015136" y="2396133"/>
                  <a:pt x="6020097" y="2396133"/>
                </a:cubicBezTo>
                <a:cubicBezTo>
                  <a:pt x="6025059" y="2396133"/>
                  <a:pt x="6027539" y="2396133"/>
                  <a:pt x="6027539" y="2396133"/>
                </a:cubicBezTo>
                <a:cubicBezTo>
                  <a:pt x="6027539" y="2401093"/>
                  <a:pt x="6028779" y="2403574"/>
                  <a:pt x="6031260" y="2403574"/>
                </a:cubicBezTo>
                <a:lnTo>
                  <a:pt x="6012656" y="2396133"/>
                </a:lnTo>
                <a:cubicBezTo>
                  <a:pt x="6002734" y="2396133"/>
                  <a:pt x="5987852" y="2392412"/>
                  <a:pt x="5968008" y="2384971"/>
                </a:cubicBezTo>
                <a:cubicBezTo>
                  <a:pt x="5948163" y="2377529"/>
                  <a:pt x="5937001" y="2376289"/>
                  <a:pt x="5934521" y="2381250"/>
                </a:cubicBezTo>
                <a:cubicBezTo>
                  <a:pt x="5932041" y="2386211"/>
                  <a:pt x="5929560" y="2386211"/>
                  <a:pt x="5927080" y="2381250"/>
                </a:cubicBezTo>
                <a:cubicBezTo>
                  <a:pt x="5924600" y="2376289"/>
                  <a:pt x="5918398" y="2371328"/>
                  <a:pt x="5908476" y="2366367"/>
                </a:cubicBezTo>
                <a:cubicBezTo>
                  <a:pt x="5898555" y="2361406"/>
                  <a:pt x="5891113" y="2358926"/>
                  <a:pt x="5886152" y="2358926"/>
                </a:cubicBezTo>
                <a:lnTo>
                  <a:pt x="5893593" y="2366367"/>
                </a:lnTo>
                <a:cubicBezTo>
                  <a:pt x="5898555" y="2366367"/>
                  <a:pt x="5898555" y="2368848"/>
                  <a:pt x="5893593" y="2373809"/>
                </a:cubicBezTo>
                <a:lnTo>
                  <a:pt x="5901035" y="2381250"/>
                </a:lnTo>
                <a:lnTo>
                  <a:pt x="5893593" y="2381250"/>
                </a:lnTo>
                <a:cubicBezTo>
                  <a:pt x="5883672" y="2376289"/>
                  <a:pt x="5878711" y="2372568"/>
                  <a:pt x="5878711" y="2370088"/>
                </a:cubicBezTo>
                <a:cubicBezTo>
                  <a:pt x="5878711" y="2367607"/>
                  <a:pt x="5876231" y="2366367"/>
                  <a:pt x="5871269" y="2366367"/>
                </a:cubicBezTo>
                <a:lnTo>
                  <a:pt x="5871269" y="2373809"/>
                </a:lnTo>
                <a:lnTo>
                  <a:pt x="5863828" y="2366367"/>
                </a:lnTo>
                <a:lnTo>
                  <a:pt x="5841504" y="2358926"/>
                </a:lnTo>
                <a:cubicBezTo>
                  <a:pt x="5841504" y="2358926"/>
                  <a:pt x="5839024" y="2357686"/>
                  <a:pt x="5834062" y="2355205"/>
                </a:cubicBezTo>
                <a:cubicBezTo>
                  <a:pt x="5829101" y="2352724"/>
                  <a:pt x="5826621" y="2351484"/>
                  <a:pt x="5826621" y="2351484"/>
                </a:cubicBezTo>
                <a:cubicBezTo>
                  <a:pt x="5816699" y="2351484"/>
                  <a:pt x="5814218" y="2353965"/>
                  <a:pt x="5819179" y="2358926"/>
                </a:cubicBezTo>
                <a:lnTo>
                  <a:pt x="5811738" y="2358926"/>
                </a:lnTo>
                <a:cubicBezTo>
                  <a:pt x="5811738" y="2353965"/>
                  <a:pt x="5808017" y="2351484"/>
                  <a:pt x="5800576" y="2351484"/>
                </a:cubicBezTo>
                <a:cubicBezTo>
                  <a:pt x="5793135" y="2351484"/>
                  <a:pt x="5789414" y="2346524"/>
                  <a:pt x="5789414" y="2336601"/>
                </a:cubicBezTo>
                <a:cubicBezTo>
                  <a:pt x="5789414" y="2326679"/>
                  <a:pt x="5786934" y="2321719"/>
                  <a:pt x="5781972" y="2321719"/>
                </a:cubicBezTo>
                <a:lnTo>
                  <a:pt x="5770810" y="2321719"/>
                </a:lnTo>
                <a:cubicBezTo>
                  <a:pt x="5773290" y="2321719"/>
                  <a:pt x="5777011" y="2324199"/>
                  <a:pt x="5781972" y="2329160"/>
                </a:cubicBezTo>
                <a:lnTo>
                  <a:pt x="5781972" y="2336601"/>
                </a:lnTo>
                <a:cubicBezTo>
                  <a:pt x="5781972" y="2336601"/>
                  <a:pt x="5779492" y="2340322"/>
                  <a:pt x="5774531" y="2347764"/>
                </a:cubicBezTo>
                <a:cubicBezTo>
                  <a:pt x="5769570" y="2355205"/>
                  <a:pt x="5763369" y="2358926"/>
                  <a:pt x="5755927" y="2358926"/>
                </a:cubicBezTo>
                <a:cubicBezTo>
                  <a:pt x="5748486" y="2358926"/>
                  <a:pt x="5744765" y="2360166"/>
                  <a:pt x="5744765" y="2362646"/>
                </a:cubicBezTo>
                <a:cubicBezTo>
                  <a:pt x="5744765" y="2365127"/>
                  <a:pt x="5747245" y="2367607"/>
                  <a:pt x="5752207" y="2370088"/>
                </a:cubicBezTo>
                <a:cubicBezTo>
                  <a:pt x="5757168" y="2372568"/>
                  <a:pt x="5762128" y="2373809"/>
                  <a:pt x="5767090" y="2373809"/>
                </a:cubicBezTo>
                <a:cubicBezTo>
                  <a:pt x="5762128" y="2378769"/>
                  <a:pt x="5764609" y="2381250"/>
                  <a:pt x="5774531" y="2381250"/>
                </a:cubicBezTo>
                <a:cubicBezTo>
                  <a:pt x="5789414" y="2381250"/>
                  <a:pt x="5796855" y="2383731"/>
                  <a:pt x="5796855" y="2388691"/>
                </a:cubicBezTo>
                <a:lnTo>
                  <a:pt x="5781972" y="2388691"/>
                </a:lnTo>
                <a:cubicBezTo>
                  <a:pt x="5781972" y="2393652"/>
                  <a:pt x="5781972" y="2396133"/>
                  <a:pt x="5781972" y="2396133"/>
                </a:cubicBezTo>
                <a:lnTo>
                  <a:pt x="5781972" y="2403574"/>
                </a:lnTo>
                <a:cubicBezTo>
                  <a:pt x="5781972" y="2403574"/>
                  <a:pt x="5780732" y="2402334"/>
                  <a:pt x="5778252" y="2399853"/>
                </a:cubicBezTo>
                <a:cubicBezTo>
                  <a:pt x="5775772" y="2397373"/>
                  <a:pt x="5769570" y="2393652"/>
                  <a:pt x="5759648" y="2388691"/>
                </a:cubicBezTo>
                <a:lnTo>
                  <a:pt x="5744765" y="2396133"/>
                </a:lnTo>
                <a:lnTo>
                  <a:pt x="5774531" y="2403574"/>
                </a:lnTo>
                <a:cubicBezTo>
                  <a:pt x="5779492" y="2408535"/>
                  <a:pt x="5784452" y="2413496"/>
                  <a:pt x="5789414" y="2418457"/>
                </a:cubicBezTo>
                <a:lnTo>
                  <a:pt x="5789414" y="2425898"/>
                </a:lnTo>
                <a:lnTo>
                  <a:pt x="5781972" y="2425898"/>
                </a:lnTo>
                <a:cubicBezTo>
                  <a:pt x="5781972" y="2430859"/>
                  <a:pt x="5779492" y="2433340"/>
                  <a:pt x="5774531" y="2433340"/>
                </a:cubicBezTo>
                <a:lnTo>
                  <a:pt x="5796855" y="2448223"/>
                </a:lnTo>
                <a:lnTo>
                  <a:pt x="5804297" y="2455664"/>
                </a:lnTo>
                <a:lnTo>
                  <a:pt x="5789414" y="2463105"/>
                </a:lnTo>
                <a:cubicBezTo>
                  <a:pt x="5784452" y="2463105"/>
                  <a:pt x="5780732" y="2463105"/>
                  <a:pt x="5778252" y="2463105"/>
                </a:cubicBezTo>
                <a:cubicBezTo>
                  <a:pt x="5775772" y="2463105"/>
                  <a:pt x="5774531" y="2465586"/>
                  <a:pt x="5774531" y="2470547"/>
                </a:cubicBezTo>
                <a:cubicBezTo>
                  <a:pt x="5774531" y="2470547"/>
                  <a:pt x="5777011" y="2470547"/>
                  <a:pt x="5781972" y="2470547"/>
                </a:cubicBezTo>
                <a:lnTo>
                  <a:pt x="5789414" y="2477988"/>
                </a:lnTo>
                <a:cubicBezTo>
                  <a:pt x="5789414" y="2477988"/>
                  <a:pt x="5789414" y="2480469"/>
                  <a:pt x="5789414" y="2485430"/>
                </a:cubicBezTo>
                <a:lnTo>
                  <a:pt x="5781972" y="2485430"/>
                </a:lnTo>
                <a:lnTo>
                  <a:pt x="5767090" y="2485430"/>
                </a:lnTo>
                <a:lnTo>
                  <a:pt x="5781972" y="2492871"/>
                </a:lnTo>
                <a:cubicBezTo>
                  <a:pt x="5786934" y="2492871"/>
                  <a:pt x="5790654" y="2492871"/>
                  <a:pt x="5793135" y="2492871"/>
                </a:cubicBezTo>
                <a:cubicBezTo>
                  <a:pt x="5795615" y="2492871"/>
                  <a:pt x="5799335" y="2492871"/>
                  <a:pt x="5804297" y="2492871"/>
                </a:cubicBezTo>
                <a:cubicBezTo>
                  <a:pt x="5809258" y="2492871"/>
                  <a:pt x="5811738" y="2492871"/>
                  <a:pt x="5811738" y="2492871"/>
                </a:cubicBezTo>
                <a:cubicBezTo>
                  <a:pt x="5816699" y="2492871"/>
                  <a:pt x="5819179" y="2494111"/>
                  <a:pt x="5819179" y="2496592"/>
                </a:cubicBezTo>
                <a:cubicBezTo>
                  <a:pt x="5819179" y="2499072"/>
                  <a:pt x="5819179" y="2500312"/>
                  <a:pt x="5819179" y="2500312"/>
                </a:cubicBezTo>
                <a:lnTo>
                  <a:pt x="5826621" y="2500312"/>
                </a:lnTo>
                <a:cubicBezTo>
                  <a:pt x="5826621" y="2495352"/>
                  <a:pt x="5824141" y="2492871"/>
                  <a:pt x="5819179" y="2492871"/>
                </a:cubicBezTo>
                <a:cubicBezTo>
                  <a:pt x="5819179" y="2487910"/>
                  <a:pt x="5819179" y="2485430"/>
                  <a:pt x="5819179" y="2485430"/>
                </a:cubicBezTo>
                <a:cubicBezTo>
                  <a:pt x="5819179" y="2485430"/>
                  <a:pt x="5822900" y="2486670"/>
                  <a:pt x="5830342" y="2489150"/>
                </a:cubicBezTo>
                <a:cubicBezTo>
                  <a:pt x="5837783" y="2491631"/>
                  <a:pt x="5846465" y="2495352"/>
                  <a:pt x="5856386" y="2500312"/>
                </a:cubicBezTo>
                <a:cubicBezTo>
                  <a:pt x="5866308" y="2505273"/>
                  <a:pt x="5873749" y="2507754"/>
                  <a:pt x="5878711" y="2507754"/>
                </a:cubicBezTo>
                <a:cubicBezTo>
                  <a:pt x="5883672" y="2512715"/>
                  <a:pt x="5888632" y="2515195"/>
                  <a:pt x="5893593" y="2515195"/>
                </a:cubicBezTo>
                <a:cubicBezTo>
                  <a:pt x="5898555" y="2515195"/>
                  <a:pt x="5902276" y="2516435"/>
                  <a:pt x="5904756" y="2518916"/>
                </a:cubicBezTo>
                <a:cubicBezTo>
                  <a:pt x="5907236" y="2521397"/>
                  <a:pt x="5913438" y="2523877"/>
                  <a:pt x="5923359" y="2526357"/>
                </a:cubicBezTo>
                <a:cubicBezTo>
                  <a:pt x="5933281" y="2528838"/>
                  <a:pt x="5940722" y="2530078"/>
                  <a:pt x="5945683" y="2530078"/>
                </a:cubicBezTo>
                <a:cubicBezTo>
                  <a:pt x="5950645" y="2530078"/>
                  <a:pt x="5951884" y="2532559"/>
                  <a:pt x="5949404" y="2537519"/>
                </a:cubicBezTo>
                <a:cubicBezTo>
                  <a:pt x="5946924" y="2542480"/>
                  <a:pt x="5943203" y="2544961"/>
                  <a:pt x="5938242" y="2544961"/>
                </a:cubicBezTo>
                <a:cubicBezTo>
                  <a:pt x="5938242" y="2549922"/>
                  <a:pt x="5935762" y="2552402"/>
                  <a:pt x="5930801" y="2552402"/>
                </a:cubicBezTo>
                <a:cubicBezTo>
                  <a:pt x="5925839" y="2552402"/>
                  <a:pt x="5923359" y="2552402"/>
                  <a:pt x="5923359" y="2552402"/>
                </a:cubicBezTo>
                <a:lnTo>
                  <a:pt x="5915918" y="2552402"/>
                </a:lnTo>
                <a:cubicBezTo>
                  <a:pt x="5915918" y="2547442"/>
                  <a:pt x="5913438" y="2544961"/>
                  <a:pt x="5908476" y="2544961"/>
                </a:cubicBezTo>
                <a:cubicBezTo>
                  <a:pt x="5903515" y="2544961"/>
                  <a:pt x="5902276" y="2543721"/>
                  <a:pt x="5904756" y="2541240"/>
                </a:cubicBezTo>
                <a:cubicBezTo>
                  <a:pt x="5907236" y="2538759"/>
                  <a:pt x="5905996" y="2536279"/>
                  <a:pt x="5901035" y="2533799"/>
                </a:cubicBezTo>
                <a:cubicBezTo>
                  <a:pt x="5896074" y="2531318"/>
                  <a:pt x="5891113" y="2528838"/>
                  <a:pt x="5886152" y="2526357"/>
                </a:cubicBezTo>
                <a:cubicBezTo>
                  <a:pt x="5881191" y="2523877"/>
                  <a:pt x="5876231" y="2525117"/>
                  <a:pt x="5871269" y="2530078"/>
                </a:cubicBezTo>
                <a:cubicBezTo>
                  <a:pt x="5871269" y="2535039"/>
                  <a:pt x="5870029" y="2537519"/>
                  <a:pt x="5867549" y="2537519"/>
                </a:cubicBezTo>
                <a:cubicBezTo>
                  <a:pt x="5865068" y="2537519"/>
                  <a:pt x="5861348" y="2536279"/>
                  <a:pt x="5856386" y="2533799"/>
                </a:cubicBezTo>
                <a:cubicBezTo>
                  <a:pt x="5851425" y="2531318"/>
                  <a:pt x="5847704" y="2530078"/>
                  <a:pt x="5845224" y="2530078"/>
                </a:cubicBezTo>
                <a:cubicBezTo>
                  <a:pt x="5842744" y="2530078"/>
                  <a:pt x="5841504" y="2532559"/>
                  <a:pt x="5841504" y="2537519"/>
                </a:cubicBezTo>
                <a:lnTo>
                  <a:pt x="5834062" y="2537519"/>
                </a:lnTo>
                <a:cubicBezTo>
                  <a:pt x="5829101" y="2532559"/>
                  <a:pt x="5826621" y="2530078"/>
                  <a:pt x="5826621" y="2530078"/>
                </a:cubicBezTo>
                <a:lnTo>
                  <a:pt x="5826621" y="2537519"/>
                </a:lnTo>
                <a:cubicBezTo>
                  <a:pt x="5826621" y="2542480"/>
                  <a:pt x="5826621" y="2547442"/>
                  <a:pt x="5826621" y="2552402"/>
                </a:cubicBezTo>
                <a:lnTo>
                  <a:pt x="5834062" y="2559844"/>
                </a:lnTo>
                <a:cubicBezTo>
                  <a:pt x="5834062" y="2559844"/>
                  <a:pt x="5831582" y="2559844"/>
                  <a:pt x="5826621" y="2559844"/>
                </a:cubicBezTo>
                <a:cubicBezTo>
                  <a:pt x="5826621" y="2564804"/>
                  <a:pt x="5826621" y="2567285"/>
                  <a:pt x="5826621" y="2567285"/>
                </a:cubicBezTo>
                <a:lnTo>
                  <a:pt x="5841504" y="2582168"/>
                </a:lnTo>
                <a:cubicBezTo>
                  <a:pt x="5846465" y="2587129"/>
                  <a:pt x="5847704" y="2590849"/>
                  <a:pt x="5845224" y="2593330"/>
                </a:cubicBezTo>
                <a:cubicBezTo>
                  <a:pt x="5842744" y="2595811"/>
                  <a:pt x="5843984" y="2599531"/>
                  <a:pt x="5848945" y="2604492"/>
                </a:cubicBezTo>
                <a:lnTo>
                  <a:pt x="5841504" y="2611934"/>
                </a:lnTo>
                <a:cubicBezTo>
                  <a:pt x="5836542" y="2606973"/>
                  <a:pt x="5832822" y="2605732"/>
                  <a:pt x="5830342" y="2608213"/>
                </a:cubicBezTo>
                <a:cubicBezTo>
                  <a:pt x="5827861" y="2610693"/>
                  <a:pt x="5827861" y="2614414"/>
                  <a:pt x="5830342" y="2619375"/>
                </a:cubicBezTo>
                <a:cubicBezTo>
                  <a:pt x="5832822" y="2624336"/>
                  <a:pt x="5834062" y="2626816"/>
                  <a:pt x="5834062" y="2626816"/>
                </a:cubicBezTo>
                <a:lnTo>
                  <a:pt x="5841504" y="2634258"/>
                </a:lnTo>
                <a:cubicBezTo>
                  <a:pt x="5846465" y="2634258"/>
                  <a:pt x="5850186" y="2631777"/>
                  <a:pt x="5852666" y="2626816"/>
                </a:cubicBezTo>
                <a:cubicBezTo>
                  <a:pt x="5855146" y="2621856"/>
                  <a:pt x="5856386" y="2616894"/>
                  <a:pt x="5856386" y="2611934"/>
                </a:cubicBezTo>
                <a:lnTo>
                  <a:pt x="5863828" y="2611934"/>
                </a:lnTo>
                <a:cubicBezTo>
                  <a:pt x="5863828" y="2616894"/>
                  <a:pt x="5866308" y="2619375"/>
                  <a:pt x="5871269" y="2619375"/>
                </a:cubicBezTo>
                <a:cubicBezTo>
                  <a:pt x="5871269" y="2619375"/>
                  <a:pt x="5873749" y="2619375"/>
                  <a:pt x="5878711" y="2619375"/>
                </a:cubicBezTo>
                <a:cubicBezTo>
                  <a:pt x="5878711" y="2624336"/>
                  <a:pt x="5881191" y="2626816"/>
                  <a:pt x="5886152" y="2626816"/>
                </a:cubicBezTo>
                <a:lnTo>
                  <a:pt x="5878711" y="2626816"/>
                </a:lnTo>
                <a:cubicBezTo>
                  <a:pt x="5868789" y="2621856"/>
                  <a:pt x="5862587" y="2621856"/>
                  <a:pt x="5860107" y="2626816"/>
                </a:cubicBezTo>
                <a:cubicBezTo>
                  <a:pt x="5857627" y="2631777"/>
                  <a:pt x="5857627" y="2635498"/>
                  <a:pt x="5860107" y="2637978"/>
                </a:cubicBezTo>
                <a:cubicBezTo>
                  <a:pt x="5862587" y="2640459"/>
                  <a:pt x="5861348" y="2641699"/>
                  <a:pt x="5856386" y="2641699"/>
                </a:cubicBezTo>
                <a:lnTo>
                  <a:pt x="5856386" y="2649141"/>
                </a:lnTo>
                <a:lnTo>
                  <a:pt x="5848945" y="2649141"/>
                </a:lnTo>
                <a:lnTo>
                  <a:pt x="5863828" y="2656582"/>
                </a:lnTo>
                <a:lnTo>
                  <a:pt x="5863828" y="2649141"/>
                </a:lnTo>
                <a:lnTo>
                  <a:pt x="5863828" y="2641699"/>
                </a:lnTo>
                <a:cubicBezTo>
                  <a:pt x="5868789" y="2641699"/>
                  <a:pt x="5872510" y="2642939"/>
                  <a:pt x="5874990" y="2645420"/>
                </a:cubicBezTo>
                <a:cubicBezTo>
                  <a:pt x="5877470" y="2647900"/>
                  <a:pt x="5876231" y="2649141"/>
                  <a:pt x="5871269" y="2649141"/>
                </a:cubicBezTo>
                <a:lnTo>
                  <a:pt x="5871269" y="2664023"/>
                </a:lnTo>
                <a:cubicBezTo>
                  <a:pt x="5861348" y="2664023"/>
                  <a:pt x="5857627" y="2666504"/>
                  <a:pt x="5860107" y="2671465"/>
                </a:cubicBezTo>
                <a:cubicBezTo>
                  <a:pt x="5862587" y="2676426"/>
                  <a:pt x="5858867" y="2678906"/>
                  <a:pt x="5848945" y="2678906"/>
                </a:cubicBezTo>
                <a:cubicBezTo>
                  <a:pt x="5839024" y="2678906"/>
                  <a:pt x="5834062" y="2676426"/>
                  <a:pt x="5834062" y="2671465"/>
                </a:cubicBezTo>
                <a:cubicBezTo>
                  <a:pt x="5829101" y="2671465"/>
                  <a:pt x="5825380" y="2671465"/>
                  <a:pt x="5822900" y="2671465"/>
                </a:cubicBezTo>
                <a:cubicBezTo>
                  <a:pt x="5820420" y="2671465"/>
                  <a:pt x="5816699" y="2671465"/>
                  <a:pt x="5811738" y="2671465"/>
                </a:cubicBezTo>
                <a:cubicBezTo>
                  <a:pt x="5816699" y="2676426"/>
                  <a:pt x="5814218" y="2678906"/>
                  <a:pt x="5804297" y="2678906"/>
                </a:cubicBezTo>
                <a:cubicBezTo>
                  <a:pt x="5799335" y="2673945"/>
                  <a:pt x="5791894" y="2671465"/>
                  <a:pt x="5781972" y="2671465"/>
                </a:cubicBezTo>
                <a:cubicBezTo>
                  <a:pt x="5772051" y="2666504"/>
                  <a:pt x="5764609" y="2664023"/>
                  <a:pt x="5759648" y="2664023"/>
                </a:cubicBezTo>
                <a:lnTo>
                  <a:pt x="5767090" y="2671465"/>
                </a:lnTo>
                <a:lnTo>
                  <a:pt x="5774531" y="2678906"/>
                </a:lnTo>
                <a:cubicBezTo>
                  <a:pt x="5779492" y="2678906"/>
                  <a:pt x="5784452" y="2681387"/>
                  <a:pt x="5789414" y="2686348"/>
                </a:cubicBezTo>
                <a:cubicBezTo>
                  <a:pt x="5794375" y="2691308"/>
                  <a:pt x="5799335" y="2693789"/>
                  <a:pt x="5804297" y="2693789"/>
                </a:cubicBezTo>
                <a:lnTo>
                  <a:pt x="5811738" y="2701230"/>
                </a:lnTo>
                <a:lnTo>
                  <a:pt x="5811738" y="2708672"/>
                </a:lnTo>
                <a:lnTo>
                  <a:pt x="5826621" y="2716113"/>
                </a:lnTo>
                <a:lnTo>
                  <a:pt x="5863828" y="2723555"/>
                </a:lnTo>
                <a:cubicBezTo>
                  <a:pt x="5863828" y="2723555"/>
                  <a:pt x="5865068" y="2724795"/>
                  <a:pt x="5867549" y="2727275"/>
                </a:cubicBezTo>
                <a:cubicBezTo>
                  <a:pt x="5870029" y="2729756"/>
                  <a:pt x="5873749" y="2733477"/>
                  <a:pt x="5878711" y="2738437"/>
                </a:cubicBezTo>
                <a:lnTo>
                  <a:pt x="5886152" y="2745879"/>
                </a:lnTo>
                <a:cubicBezTo>
                  <a:pt x="5891113" y="2745879"/>
                  <a:pt x="5894834" y="2747119"/>
                  <a:pt x="5897314" y="2749600"/>
                </a:cubicBezTo>
                <a:cubicBezTo>
                  <a:pt x="5899794" y="2752080"/>
                  <a:pt x="5902276" y="2752080"/>
                  <a:pt x="5904756" y="2749600"/>
                </a:cubicBezTo>
                <a:cubicBezTo>
                  <a:pt x="5907236" y="2747119"/>
                  <a:pt x="5909717" y="2748359"/>
                  <a:pt x="5912197" y="2753320"/>
                </a:cubicBezTo>
                <a:cubicBezTo>
                  <a:pt x="5914677" y="2758281"/>
                  <a:pt x="5917158" y="2759522"/>
                  <a:pt x="5919638" y="2757041"/>
                </a:cubicBezTo>
                <a:cubicBezTo>
                  <a:pt x="5922118" y="2754560"/>
                  <a:pt x="5925839" y="2755801"/>
                  <a:pt x="5930801" y="2760762"/>
                </a:cubicBezTo>
                <a:cubicBezTo>
                  <a:pt x="5940722" y="2770684"/>
                  <a:pt x="5949404" y="2776884"/>
                  <a:pt x="5956845" y="2779365"/>
                </a:cubicBezTo>
                <a:cubicBezTo>
                  <a:pt x="5964287" y="2781846"/>
                  <a:pt x="5980410" y="2790527"/>
                  <a:pt x="6005215" y="2805410"/>
                </a:cubicBezTo>
                <a:cubicBezTo>
                  <a:pt x="6025059" y="2810371"/>
                  <a:pt x="6043662" y="2819053"/>
                  <a:pt x="6061025" y="2831455"/>
                </a:cubicBezTo>
                <a:cubicBezTo>
                  <a:pt x="6078388" y="2843857"/>
                  <a:pt x="6087070" y="2855019"/>
                  <a:pt x="6087070" y="2864941"/>
                </a:cubicBezTo>
                <a:cubicBezTo>
                  <a:pt x="6087070" y="2869902"/>
                  <a:pt x="6088311" y="2873623"/>
                  <a:pt x="6090791" y="2876103"/>
                </a:cubicBezTo>
                <a:cubicBezTo>
                  <a:pt x="6093271" y="2878584"/>
                  <a:pt x="6093271" y="2879824"/>
                  <a:pt x="6090791" y="2879824"/>
                </a:cubicBezTo>
                <a:cubicBezTo>
                  <a:pt x="6088311" y="2879824"/>
                  <a:pt x="6087070" y="2877343"/>
                  <a:pt x="6087070" y="2872383"/>
                </a:cubicBezTo>
                <a:cubicBezTo>
                  <a:pt x="6087070" y="2867422"/>
                  <a:pt x="6079629" y="2864941"/>
                  <a:pt x="6064746" y="2864941"/>
                </a:cubicBezTo>
                <a:cubicBezTo>
                  <a:pt x="6059785" y="2864941"/>
                  <a:pt x="6057304" y="2864941"/>
                  <a:pt x="6057304" y="2864941"/>
                </a:cubicBezTo>
                <a:cubicBezTo>
                  <a:pt x="6052343" y="2864941"/>
                  <a:pt x="6047383" y="2862461"/>
                  <a:pt x="6042422" y="2857500"/>
                </a:cubicBezTo>
                <a:lnTo>
                  <a:pt x="6020097" y="2850059"/>
                </a:lnTo>
                <a:cubicBezTo>
                  <a:pt x="6020097" y="2850059"/>
                  <a:pt x="6017617" y="2850059"/>
                  <a:pt x="6012656" y="2850059"/>
                </a:cubicBezTo>
                <a:lnTo>
                  <a:pt x="5982890" y="2835176"/>
                </a:lnTo>
                <a:cubicBezTo>
                  <a:pt x="5977929" y="2840136"/>
                  <a:pt x="5974208" y="2842617"/>
                  <a:pt x="5971728" y="2842617"/>
                </a:cubicBezTo>
                <a:cubicBezTo>
                  <a:pt x="5969248" y="2842617"/>
                  <a:pt x="5965527" y="2840136"/>
                  <a:pt x="5960566" y="2835176"/>
                </a:cubicBezTo>
                <a:lnTo>
                  <a:pt x="5953125" y="2835176"/>
                </a:lnTo>
                <a:cubicBezTo>
                  <a:pt x="5958086" y="2840136"/>
                  <a:pt x="5987852" y="2855019"/>
                  <a:pt x="6042422" y="2879824"/>
                </a:cubicBezTo>
                <a:lnTo>
                  <a:pt x="6072187" y="2902148"/>
                </a:lnTo>
                <a:lnTo>
                  <a:pt x="6087070" y="2917031"/>
                </a:lnTo>
                <a:lnTo>
                  <a:pt x="6094511" y="2931914"/>
                </a:lnTo>
                <a:cubicBezTo>
                  <a:pt x="6089550" y="2931914"/>
                  <a:pt x="6084590" y="2929433"/>
                  <a:pt x="6079629" y="2924473"/>
                </a:cubicBezTo>
                <a:lnTo>
                  <a:pt x="6072187" y="2924473"/>
                </a:lnTo>
                <a:cubicBezTo>
                  <a:pt x="6072187" y="2924473"/>
                  <a:pt x="6069707" y="2924473"/>
                  <a:pt x="6064746" y="2924473"/>
                </a:cubicBezTo>
                <a:cubicBezTo>
                  <a:pt x="6059785" y="2919512"/>
                  <a:pt x="6057304" y="2917031"/>
                  <a:pt x="6057304" y="2917031"/>
                </a:cubicBezTo>
                <a:lnTo>
                  <a:pt x="6020097" y="2894707"/>
                </a:lnTo>
                <a:cubicBezTo>
                  <a:pt x="6020097" y="2894707"/>
                  <a:pt x="6021338" y="2895947"/>
                  <a:pt x="6023818" y="2898428"/>
                </a:cubicBezTo>
                <a:cubicBezTo>
                  <a:pt x="6026298" y="2900908"/>
                  <a:pt x="6027539" y="2902148"/>
                  <a:pt x="6027539" y="2902148"/>
                </a:cubicBezTo>
                <a:lnTo>
                  <a:pt x="6012656" y="2902148"/>
                </a:lnTo>
                <a:cubicBezTo>
                  <a:pt x="6012656" y="2902148"/>
                  <a:pt x="6012656" y="2900908"/>
                  <a:pt x="6012656" y="2898428"/>
                </a:cubicBezTo>
                <a:cubicBezTo>
                  <a:pt x="6012656" y="2895947"/>
                  <a:pt x="6010176" y="2893467"/>
                  <a:pt x="6005215" y="2890986"/>
                </a:cubicBezTo>
                <a:cubicBezTo>
                  <a:pt x="6000253" y="2888506"/>
                  <a:pt x="5996533" y="2886025"/>
                  <a:pt x="5994052" y="2883545"/>
                </a:cubicBezTo>
                <a:cubicBezTo>
                  <a:pt x="5991572" y="2881064"/>
                  <a:pt x="5990332" y="2877343"/>
                  <a:pt x="5990332" y="2872383"/>
                </a:cubicBezTo>
                <a:cubicBezTo>
                  <a:pt x="5990332" y="2867422"/>
                  <a:pt x="5977929" y="2862461"/>
                  <a:pt x="5953125" y="2857500"/>
                </a:cubicBezTo>
                <a:cubicBezTo>
                  <a:pt x="5938242" y="2852539"/>
                  <a:pt x="5928320" y="2847578"/>
                  <a:pt x="5923359" y="2842617"/>
                </a:cubicBezTo>
                <a:cubicBezTo>
                  <a:pt x="5923359" y="2842617"/>
                  <a:pt x="5922118" y="2841377"/>
                  <a:pt x="5919638" y="2838896"/>
                </a:cubicBezTo>
                <a:cubicBezTo>
                  <a:pt x="5917158" y="2836416"/>
                  <a:pt x="5913438" y="2835176"/>
                  <a:pt x="5908476" y="2835176"/>
                </a:cubicBezTo>
                <a:cubicBezTo>
                  <a:pt x="5898555" y="2835176"/>
                  <a:pt x="5893593" y="2833936"/>
                  <a:pt x="5893593" y="2831455"/>
                </a:cubicBezTo>
                <a:cubicBezTo>
                  <a:pt x="5893593" y="2828974"/>
                  <a:pt x="5892353" y="2827734"/>
                  <a:pt x="5889873" y="2827734"/>
                </a:cubicBezTo>
                <a:cubicBezTo>
                  <a:pt x="5887393" y="2827734"/>
                  <a:pt x="5886152" y="2830215"/>
                  <a:pt x="5886152" y="2835176"/>
                </a:cubicBezTo>
                <a:lnTo>
                  <a:pt x="5863828" y="2820293"/>
                </a:lnTo>
                <a:lnTo>
                  <a:pt x="5848945" y="2812851"/>
                </a:lnTo>
                <a:cubicBezTo>
                  <a:pt x="5839024" y="2807891"/>
                  <a:pt x="5832822" y="2804170"/>
                  <a:pt x="5830342" y="2801689"/>
                </a:cubicBezTo>
                <a:cubicBezTo>
                  <a:pt x="5827861" y="2799209"/>
                  <a:pt x="5829101" y="2797969"/>
                  <a:pt x="5834062" y="2797969"/>
                </a:cubicBezTo>
                <a:cubicBezTo>
                  <a:pt x="5834062" y="2793008"/>
                  <a:pt x="5834062" y="2790527"/>
                  <a:pt x="5834062" y="2790527"/>
                </a:cubicBezTo>
                <a:cubicBezTo>
                  <a:pt x="5834062" y="2790527"/>
                  <a:pt x="5831582" y="2790527"/>
                  <a:pt x="5826621" y="2790527"/>
                </a:cubicBezTo>
                <a:lnTo>
                  <a:pt x="5841504" y="2783086"/>
                </a:lnTo>
                <a:cubicBezTo>
                  <a:pt x="5851425" y="2783086"/>
                  <a:pt x="5853906" y="2780605"/>
                  <a:pt x="5848945" y="2775644"/>
                </a:cubicBezTo>
                <a:lnTo>
                  <a:pt x="5856386" y="2768203"/>
                </a:lnTo>
                <a:lnTo>
                  <a:pt x="5856386" y="2760762"/>
                </a:lnTo>
                <a:lnTo>
                  <a:pt x="5841504" y="2760762"/>
                </a:lnTo>
                <a:cubicBezTo>
                  <a:pt x="5841504" y="2760762"/>
                  <a:pt x="5839024" y="2763242"/>
                  <a:pt x="5834062" y="2768203"/>
                </a:cubicBezTo>
                <a:lnTo>
                  <a:pt x="5826621" y="2768203"/>
                </a:lnTo>
                <a:cubicBezTo>
                  <a:pt x="5826621" y="2763242"/>
                  <a:pt x="5829101" y="2760762"/>
                  <a:pt x="5834062" y="2760762"/>
                </a:cubicBezTo>
                <a:lnTo>
                  <a:pt x="5834062" y="2753320"/>
                </a:lnTo>
                <a:lnTo>
                  <a:pt x="5841504" y="2745879"/>
                </a:lnTo>
                <a:cubicBezTo>
                  <a:pt x="5826621" y="2735957"/>
                  <a:pt x="5814218" y="2730996"/>
                  <a:pt x="5804297" y="2730996"/>
                </a:cubicBezTo>
                <a:lnTo>
                  <a:pt x="5789414" y="2723555"/>
                </a:lnTo>
                <a:cubicBezTo>
                  <a:pt x="5784452" y="2718594"/>
                  <a:pt x="5779492" y="2714873"/>
                  <a:pt x="5774531" y="2712392"/>
                </a:cubicBezTo>
                <a:cubicBezTo>
                  <a:pt x="5769570" y="2709912"/>
                  <a:pt x="5763369" y="2706191"/>
                  <a:pt x="5755927" y="2701230"/>
                </a:cubicBezTo>
                <a:cubicBezTo>
                  <a:pt x="5748486" y="2696270"/>
                  <a:pt x="5738565" y="2691308"/>
                  <a:pt x="5726162" y="2686348"/>
                </a:cubicBezTo>
                <a:cubicBezTo>
                  <a:pt x="5713759" y="2681387"/>
                  <a:pt x="5707558" y="2676426"/>
                  <a:pt x="5707558" y="2671465"/>
                </a:cubicBezTo>
                <a:lnTo>
                  <a:pt x="5700117" y="2664023"/>
                </a:lnTo>
                <a:cubicBezTo>
                  <a:pt x="5700117" y="2668984"/>
                  <a:pt x="5697637" y="2671465"/>
                  <a:pt x="5692676" y="2671465"/>
                </a:cubicBezTo>
                <a:lnTo>
                  <a:pt x="5685234" y="2671465"/>
                </a:lnTo>
                <a:cubicBezTo>
                  <a:pt x="5690195" y="2671465"/>
                  <a:pt x="5691435" y="2672705"/>
                  <a:pt x="5688955" y="2675185"/>
                </a:cubicBezTo>
                <a:cubicBezTo>
                  <a:pt x="5686475" y="2677666"/>
                  <a:pt x="5685234" y="2678906"/>
                  <a:pt x="5685234" y="2678906"/>
                </a:cubicBezTo>
                <a:cubicBezTo>
                  <a:pt x="5685234" y="2683867"/>
                  <a:pt x="5682754" y="2683867"/>
                  <a:pt x="5677793" y="2678906"/>
                </a:cubicBezTo>
                <a:cubicBezTo>
                  <a:pt x="5672831" y="2673945"/>
                  <a:pt x="5670351" y="2671465"/>
                  <a:pt x="5670351" y="2671465"/>
                </a:cubicBezTo>
                <a:lnTo>
                  <a:pt x="5670351" y="2678906"/>
                </a:lnTo>
                <a:cubicBezTo>
                  <a:pt x="5670351" y="2678906"/>
                  <a:pt x="5670351" y="2681387"/>
                  <a:pt x="5670351" y="2686348"/>
                </a:cubicBezTo>
                <a:lnTo>
                  <a:pt x="5662910" y="2678906"/>
                </a:lnTo>
                <a:cubicBezTo>
                  <a:pt x="5657949" y="2673945"/>
                  <a:pt x="5655468" y="2671465"/>
                  <a:pt x="5655468" y="2671465"/>
                </a:cubicBezTo>
                <a:cubicBezTo>
                  <a:pt x="5655468" y="2671465"/>
                  <a:pt x="5656709" y="2670225"/>
                  <a:pt x="5659189" y="2667744"/>
                </a:cubicBezTo>
                <a:cubicBezTo>
                  <a:pt x="5661669" y="2665263"/>
                  <a:pt x="5661669" y="2664023"/>
                  <a:pt x="5659189" y="2664023"/>
                </a:cubicBezTo>
                <a:cubicBezTo>
                  <a:pt x="5656709" y="2664023"/>
                  <a:pt x="5655468" y="2664023"/>
                  <a:pt x="5655468" y="2664023"/>
                </a:cubicBezTo>
                <a:cubicBezTo>
                  <a:pt x="5650507" y="2659063"/>
                  <a:pt x="5650507" y="2656582"/>
                  <a:pt x="5655468" y="2656582"/>
                </a:cubicBezTo>
                <a:lnTo>
                  <a:pt x="5648027" y="2656582"/>
                </a:lnTo>
                <a:lnTo>
                  <a:pt x="5640586" y="2641699"/>
                </a:lnTo>
                <a:cubicBezTo>
                  <a:pt x="5645547" y="2641699"/>
                  <a:pt x="5650507" y="2644180"/>
                  <a:pt x="5655468" y="2649141"/>
                </a:cubicBezTo>
                <a:cubicBezTo>
                  <a:pt x="5660430" y="2654101"/>
                  <a:pt x="5665390" y="2655342"/>
                  <a:pt x="5670351" y="2652861"/>
                </a:cubicBezTo>
                <a:cubicBezTo>
                  <a:pt x="5675313" y="2650381"/>
                  <a:pt x="5675313" y="2646660"/>
                  <a:pt x="5670351" y="2641699"/>
                </a:cubicBezTo>
                <a:lnTo>
                  <a:pt x="5655468" y="2626816"/>
                </a:lnTo>
                <a:cubicBezTo>
                  <a:pt x="5655468" y="2626816"/>
                  <a:pt x="5652988" y="2626816"/>
                  <a:pt x="5648027" y="2626816"/>
                </a:cubicBezTo>
                <a:lnTo>
                  <a:pt x="5640586" y="2626816"/>
                </a:lnTo>
                <a:cubicBezTo>
                  <a:pt x="5635624" y="2626816"/>
                  <a:pt x="5630664" y="2626816"/>
                  <a:pt x="5625703" y="2626816"/>
                </a:cubicBezTo>
                <a:cubicBezTo>
                  <a:pt x="5625703" y="2626816"/>
                  <a:pt x="5623223" y="2628056"/>
                  <a:pt x="5618261" y="2630537"/>
                </a:cubicBezTo>
                <a:cubicBezTo>
                  <a:pt x="5613300" y="2633018"/>
                  <a:pt x="5610820" y="2636738"/>
                  <a:pt x="5610820" y="2641699"/>
                </a:cubicBezTo>
                <a:lnTo>
                  <a:pt x="5603379" y="2649141"/>
                </a:lnTo>
                <a:cubicBezTo>
                  <a:pt x="5608340" y="2649141"/>
                  <a:pt x="5610820" y="2651621"/>
                  <a:pt x="5610820" y="2656582"/>
                </a:cubicBezTo>
                <a:cubicBezTo>
                  <a:pt x="5610820" y="2661543"/>
                  <a:pt x="5604619" y="2664023"/>
                  <a:pt x="5592217" y="2664023"/>
                </a:cubicBezTo>
                <a:cubicBezTo>
                  <a:pt x="5579814" y="2664023"/>
                  <a:pt x="5566172" y="2662783"/>
                  <a:pt x="5551289" y="2660303"/>
                </a:cubicBezTo>
                <a:cubicBezTo>
                  <a:pt x="5536406" y="2657822"/>
                  <a:pt x="5526484" y="2655342"/>
                  <a:pt x="5521523" y="2652861"/>
                </a:cubicBezTo>
                <a:cubicBezTo>
                  <a:pt x="5516562" y="2650381"/>
                  <a:pt x="5512841" y="2649141"/>
                  <a:pt x="5510361" y="2649141"/>
                </a:cubicBezTo>
                <a:cubicBezTo>
                  <a:pt x="5507881" y="2649141"/>
                  <a:pt x="5504160" y="2649141"/>
                  <a:pt x="5499199" y="2649141"/>
                </a:cubicBezTo>
                <a:lnTo>
                  <a:pt x="5499199" y="2656582"/>
                </a:lnTo>
                <a:cubicBezTo>
                  <a:pt x="5509120" y="2656582"/>
                  <a:pt x="5516562" y="2661543"/>
                  <a:pt x="5521523" y="2671465"/>
                </a:cubicBezTo>
                <a:lnTo>
                  <a:pt x="5536406" y="2678906"/>
                </a:lnTo>
                <a:lnTo>
                  <a:pt x="5514082" y="2678906"/>
                </a:lnTo>
                <a:cubicBezTo>
                  <a:pt x="5499199" y="2678906"/>
                  <a:pt x="5491758" y="2676426"/>
                  <a:pt x="5491758" y="2671465"/>
                </a:cubicBezTo>
                <a:cubicBezTo>
                  <a:pt x="5486796" y="2671465"/>
                  <a:pt x="5484316" y="2671465"/>
                  <a:pt x="5484316" y="2671465"/>
                </a:cubicBezTo>
                <a:cubicBezTo>
                  <a:pt x="5484316" y="2671465"/>
                  <a:pt x="5484316" y="2673945"/>
                  <a:pt x="5484316" y="2678906"/>
                </a:cubicBezTo>
                <a:lnTo>
                  <a:pt x="5454551" y="2686348"/>
                </a:lnTo>
                <a:lnTo>
                  <a:pt x="5454551" y="2671465"/>
                </a:lnTo>
                <a:cubicBezTo>
                  <a:pt x="5449589" y="2671465"/>
                  <a:pt x="5444629" y="2670225"/>
                  <a:pt x="5439668" y="2667744"/>
                </a:cubicBezTo>
                <a:cubicBezTo>
                  <a:pt x="5434706" y="2665263"/>
                  <a:pt x="5432226" y="2664023"/>
                  <a:pt x="5432226" y="2664023"/>
                </a:cubicBezTo>
                <a:cubicBezTo>
                  <a:pt x="5432226" y="2664023"/>
                  <a:pt x="5432226" y="2666504"/>
                  <a:pt x="5432226" y="2671465"/>
                </a:cubicBezTo>
                <a:lnTo>
                  <a:pt x="5424785" y="2678906"/>
                </a:lnTo>
                <a:cubicBezTo>
                  <a:pt x="5424785" y="2678906"/>
                  <a:pt x="5423544" y="2680146"/>
                  <a:pt x="5421064" y="2682627"/>
                </a:cubicBezTo>
                <a:cubicBezTo>
                  <a:pt x="5418584" y="2685108"/>
                  <a:pt x="5417343" y="2688828"/>
                  <a:pt x="5417343" y="2693789"/>
                </a:cubicBezTo>
                <a:cubicBezTo>
                  <a:pt x="5417343" y="2703711"/>
                  <a:pt x="5422305" y="2703711"/>
                  <a:pt x="5432226" y="2693789"/>
                </a:cubicBezTo>
                <a:cubicBezTo>
                  <a:pt x="5432226" y="2688828"/>
                  <a:pt x="5434706" y="2688828"/>
                  <a:pt x="5439668" y="2693789"/>
                </a:cubicBezTo>
                <a:cubicBezTo>
                  <a:pt x="5444629" y="2698750"/>
                  <a:pt x="5447109" y="2698750"/>
                  <a:pt x="5447109" y="2693789"/>
                </a:cubicBezTo>
                <a:cubicBezTo>
                  <a:pt x="5452070" y="2693789"/>
                  <a:pt x="5454551" y="2695029"/>
                  <a:pt x="5454551" y="2697510"/>
                </a:cubicBezTo>
                <a:cubicBezTo>
                  <a:pt x="5454551" y="2699990"/>
                  <a:pt x="5457031" y="2701230"/>
                  <a:pt x="5461992" y="2701230"/>
                </a:cubicBezTo>
                <a:cubicBezTo>
                  <a:pt x="5461992" y="2711152"/>
                  <a:pt x="5471913" y="2711152"/>
                  <a:pt x="5491758" y="2701230"/>
                </a:cubicBezTo>
                <a:lnTo>
                  <a:pt x="5499199" y="2701230"/>
                </a:lnTo>
                <a:lnTo>
                  <a:pt x="5499199" y="2708672"/>
                </a:lnTo>
                <a:lnTo>
                  <a:pt x="5514082" y="2701230"/>
                </a:lnTo>
                <a:lnTo>
                  <a:pt x="5518733" y="2701230"/>
                </a:lnTo>
                <a:cubicBezTo>
                  <a:pt x="5520593" y="2701230"/>
                  <a:pt x="5521523" y="2701230"/>
                  <a:pt x="5521523" y="2701230"/>
                </a:cubicBezTo>
                <a:lnTo>
                  <a:pt x="5499199" y="2716113"/>
                </a:lnTo>
                <a:cubicBezTo>
                  <a:pt x="5489277" y="2716113"/>
                  <a:pt x="5484316" y="2718594"/>
                  <a:pt x="5484316" y="2723555"/>
                </a:cubicBezTo>
                <a:lnTo>
                  <a:pt x="5484316" y="2730996"/>
                </a:lnTo>
                <a:lnTo>
                  <a:pt x="5506640" y="2745879"/>
                </a:lnTo>
                <a:cubicBezTo>
                  <a:pt x="5516562" y="2745879"/>
                  <a:pt x="5524003" y="2748359"/>
                  <a:pt x="5528965" y="2753320"/>
                </a:cubicBezTo>
                <a:cubicBezTo>
                  <a:pt x="5533926" y="2753320"/>
                  <a:pt x="5536406" y="2753320"/>
                  <a:pt x="5536406" y="2753320"/>
                </a:cubicBezTo>
                <a:cubicBezTo>
                  <a:pt x="5536406" y="2753320"/>
                  <a:pt x="5538886" y="2753320"/>
                  <a:pt x="5543847" y="2753320"/>
                </a:cubicBezTo>
                <a:cubicBezTo>
                  <a:pt x="5543847" y="2753320"/>
                  <a:pt x="5545088" y="2755801"/>
                  <a:pt x="5547568" y="2760762"/>
                </a:cubicBezTo>
                <a:cubicBezTo>
                  <a:pt x="5550048" y="2765722"/>
                  <a:pt x="5548809" y="2768203"/>
                  <a:pt x="5543847" y="2768203"/>
                </a:cubicBezTo>
                <a:lnTo>
                  <a:pt x="5528965" y="2768203"/>
                </a:lnTo>
                <a:cubicBezTo>
                  <a:pt x="5524003" y="2773164"/>
                  <a:pt x="5519043" y="2775644"/>
                  <a:pt x="5514082" y="2775644"/>
                </a:cubicBezTo>
                <a:lnTo>
                  <a:pt x="5514082" y="2768203"/>
                </a:lnTo>
                <a:lnTo>
                  <a:pt x="5506640" y="2760762"/>
                </a:lnTo>
                <a:cubicBezTo>
                  <a:pt x="5501679" y="2760762"/>
                  <a:pt x="5500440" y="2763242"/>
                  <a:pt x="5502920" y="2768203"/>
                </a:cubicBezTo>
                <a:cubicBezTo>
                  <a:pt x="5505400" y="2773164"/>
                  <a:pt x="5504160" y="2775644"/>
                  <a:pt x="5499199" y="2775644"/>
                </a:cubicBezTo>
                <a:cubicBezTo>
                  <a:pt x="5499199" y="2770684"/>
                  <a:pt x="5495478" y="2766963"/>
                  <a:pt x="5488037" y="2764482"/>
                </a:cubicBezTo>
                <a:cubicBezTo>
                  <a:pt x="5480595" y="2762002"/>
                  <a:pt x="5475634" y="2759522"/>
                  <a:pt x="5473154" y="2757041"/>
                </a:cubicBezTo>
                <a:cubicBezTo>
                  <a:pt x="5470674" y="2754560"/>
                  <a:pt x="5469433" y="2753320"/>
                  <a:pt x="5469433" y="2753320"/>
                </a:cubicBezTo>
                <a:lnTo>
                  <a:pt x="5454551" y="2753320"/>
                </a:lnTo>
                <a:lnTo>
                  <a:pt x="5417343" y="2745879"/>
                </a:lnTo>
                <a:lnTo>
                  <a:pt x="5406181" y="2745879"/>
                </a:lnTo>
                <a:cubicBezTo>
                  <a:pt x="5408661" y="2745879"/>
                  <a:pt x="5409902" y="2744639"/>
                  <a:pt x="5409902" y="2742158"/>
                </a:cubicBezTo>
                <a:cubicBezTo>
                  <a:pt x="5409902" y="2739677"/>
                  <a:pt x="5408661" y="2737197"/>
                  <a:pt x="5406181" y="2734717"/>
                </a:cubicBezTo>
                <a:cubicBezTo>
                  <a:pt x="5403701" y="2732236"/>
                  <a:pt x="5401220" y="2732236"/>
                  <a:pt x="5398740" y="2734717"/>
                </a:cubicBezTo>
                <a:cubicBezTo>
                  <a:pt x="5396260" y="2737197"/>
                  <a:pt x="5396260" y="2739677"/>
                  <a:pt x="5398740" y="2742158"/>
                </a:cubicBezTo>
                <a:cubicBezTo>
                  <a:pt x="5401220" y="2744639"/>
                  <a:pt x="5403701" y="2745879"/>
                  <a:pt x="5406181" y="2745879"/>
                </a:cubicBezTo>
                <a:lnTo>
                  <a:pt x="5391299" y="2745879"/>
                </a:lnTo>
                <a:cubicBezTo>
                  <a:pt x="5383857" y="2745879"/>
                  <a:pt x="5380136" y="2747119"/>
                  <a:pt x="5380136" y="2749600"/>
                </a:cubicBezTo>
                <a:cubicBezTo>
                  <a:pt x="5380136" y="2752080"/>
                  <a:pt x="5378896" y="2753320"/>
                  <a:pt x="5376416" y="2753320"/>
                </a:cubicBezTo>
                <a:cubicBezTo>
                  <a:pt x="5373936" y="2753320"/>
                  <a:pt x="5370215" y="2753320"/>
                  <a:pt x="5365254" y="2753320"/>
                </a:cubicBezTo>
                <a:lnTo>
                  <a:pt x="5357812" y="2753320"/>
                </a:lnTo>
                <a:lnTo>
                  <a:pt x="5357812" y="2760762"/>
                </a:lnTo>
                <a:cubicBezTo>
                  <a:pt x="5352851" y="2760762"/>
                  <a:pt x="5350371" y="2758281"/>
                  <a:pt x="5350371" y="2753320"/>
                </a:cubicBezTo>
                <a:cubicBezTo>
                  <a:pt x="5350371" y="2743398"/>
                  <a:pt x="5352851" y="2740918"/>
                  <a:pt x="5357812" y="2745879"/>
                </a:cubicBezTo>
                <a:cubicBezTo>
                  <a:pt x="5362774" y="2745879"/>
                  <a:pt x="5366494" y="2744639"/>
                  <a:pt x="5368974" y="2742158"/>
                </a:cubicBezTo>
                <a:cubicBezTo>
                  <a:pt x="5371454" y="2739677"/>
                  <a:pt x="5370215" y="2738437"/>
                  <a:pt x="5365254" y="2738437"/>
                </a:cubicBezTo>
                <a:cubicBezTo>
                  <a:pt x="5360292" y="2738437"/>
                  <a:pt x="5357812" y="2738437"/>
                  <a:pt x="5357812" y="2738437"/>
                </a:cubicBezTo>
                <a:cubicBezTo>
                  <a:pt x="5357812" y="2733477"/>
                  <a:pt x="5356572" y="2730996"/>
                  <a:pt x="5354092" y="2730996"/>
                </a:cubicBezTo>
                <a:cubicBezTo>
                  <a:pt x="5351611" y="2730996"/>
                  <a:pt x="5349130" y="2730996"/>
                  <a:pt x="5346650" y="2730996"/>
                </a:cubicBezTo>
                <a:cubicBezTo>
                  <a:pt x="5344170" y="2730996"/>
                  <a:pt x="5341689" y="2732236"/>
                  <a:pt x="5339209" y="2734717"/>
                </a:cubicBezTo>
                <a:cubicBezTo>
                  <a:pt x="5336729" y="2737197"/>
                  <a:pt x="5333008" y="2738437"/>
                  <a:pt x="5328047" y="2738437"/>
                </a:cubicBezTo>
                <a:cubicBezTo>
                  <a:pt x="5323085" y="2738437"/>
                  <a:pt x="5320605" y="2738437"/>
                  <a:pt x="5320605" y="2738437"/>
                </a:cubicBezTo>
                <a:cubicBezTo>
                  <a:pt x="5320605" y="2743398"/>
                  <a:pt x="5313164" y="2745879"/>
                  <a:pt x="5298281" y="2745879"/>
                </a:cubicBezTo>
                <a:lnTo>
                  <a:pt x="5290840" y="2745879"/>
                </a:lnTo>
                <a:cubicBezTo>
                  <a:pt x="5290840" y="2740918"/>
                  <a:pt x="5289599" y="2738437"/>
                  <a:pt x="5287119" y="2738437"/>
                </a:cubicBezTo>
                <a:cubicBezTo>
                  <a:pt x="5284639" y="2738437"/>
                  <a:pt x="5283398" y="2738437"/>
                  <a:pt x="5283398" y="2738437"/>
                </a:cubicBezTo>
                <a:cubicBezTo>
                  <a:pt x="5273477" y="2738437"/>
                  <a:pt x="5268515" y="2738437"/>
                  <a:pt x="5268515" y="2738437"/>
                </a:cubicBezTo>
                <a:cubicBezTo>
                  <a:pt x="5268515" y="2733477"/>
                  <a:pt x="5267275" y="2730996"/>
                  <a:pt x="5264795" y="2730996"/>
                </a:cubicBezTo>
                <a:cubicBezTo>
                  <a:pt x="5262315" y="2730996"/>
                  <a:pt x="5261074" y="2730996"/>
                  <a:pt x="5261074" y="2730996"/>
                </a:cubicBezTo>
                <a:lnTo>
                  <a:pt x="5238750" y="2730996"/>
                </a:lnTo>
                <a:cubicBezTo>
                  <a:pt x="5238750" y="2726035"/>
                  <a:pt x="5236270" y="2723555"/>
                  <a:pt x="5231308" y="2723555"/>
                </a:cubicBezTo>
                <a:cubicBezTo>
                  <a:pt x="5226347" y="2723555"/>
                  <a:pt x="5223867" y="2721074"/>
                  <a:pt x="5223867" y="2716113"/>
                </a:cubicBezTo>
                <a:cubicBezTo>
                  <a:pt x="5223867" y="2716113"/>
                  <a:pt x="5222626" y="2716113"/>
                  <a:pt x="5220146" y="2716113"/>
                </a:cubicBezTo>
                <a:cubicBezTo>
                  <a:pt x="5217666" y="2716113"/>
                  <a:pt x="5213945" y="2716113"/>
                  <a:pt x="5208984" y="2716113"/>
                </a:cubicBezTo>
                <a:lnTo>
                  <a:pt x="5186660" y="2716113"/>
                </a:lnTo>
                <a:cubicBezTo>
                  <a:pt x="5181699" y="2711152"/>
                  <a:pt x="5171777" y="2706191"/>
                  <a:pt x="5156894" y="2701230"/>
                </a:cubicBezTo>
                <a:cubicBezTo>
                  <a:pt x="5151933" y="2701230"/>
                  <a:pt x="5145732" y="2701230"/>
                  <a:pt x="5138291" y="2701230"/>
                </a:cubicBezTo>
                <a:cubicBezTo>
                  <a:pt x="5130849" y="2701230"/>
                  <a:pt x="5123408" y="2699990"/>
                  <a:pt x="5115967" y="2697510"/>
                </a:cubicBezTo>
                <a:cubicBezTo>
                  <a:pt x="5108525" y="2695029"/>
                  <a:pt x="5102324" y="2693789"/>
                  <a:pt x="5097363" y="2693789"/>
                </a:cubicBezTo>
                <a:lnTo>
                  <a:pt x="5097363" y="2701230"/>
                </a:lnTo>
                <a:cubicBezTo>
                  <a:pt x="5112246" y="2711152"/>
                  <a:pt x="5122167" y="2713633"/>
                  <a:pt x="5127129" y="2708672"/>
                </a:cubicBezTo>
                <a:lnTo>
                  <a:pt x="5134570" y="2708672"/>
                </a:lnTo>
                <a:cubicBezTo>
                  <a:pt x="5139531" y="2713633"/>
                  <a:pt x="5140771" y="2716113"/>
                  <a:pt x="5138291" y="2716113"/>
                </a:cubicBezTo>
                <a:cubicBezTo>
                  <a:pt x="5135811" y="2716113"/>
                  <a:pt x="5129609" y="2716113"/>
                  <a:pt x="5119687" y="2716113"/>
                </a:cubicBezTo>
                <a:cubicBezTo>
                  <a:pt x="5104804" y="2716113"/>
                  <a:pt x="5092402" y="2716113"/>
                  <a:pt x="5082480" y="2716113"/>
                </a:cubicBezTo>
                <a:lnTo>
                  <a:pt x="5075039" y="2701230"/>
                </a:lnTo>
                <a:lnTo>
                  <a:pt x="5067597" y="2701230"/>
                </a:lnTo>
                <a:cubicBezTo>
                  <a:pt x="5062636" y="2701230"/>
                  <a:pt x="5060156" y="2703711"/>
                  <a:pt x="5060156" y="2708672"/>
                </a:cubicBezTo>
                <a:lnTo>
                  <a:pt x="5060156" y="2704951"/>
                </a:lnTo>
                <a:cubicBezTo>
                  <a:pt x="5060156" y="2702470"/>
                  <a:pt x="5060156" y="2701230"/>
                  <a:pt x="5060156" y="2701230"/>
                </a:cubicBezTo>
                <a:cubicBezTo>
                  <a:pt x="5060156" y="2686348"/>
                  <a:pt x="5055195" y="2678906"/>
                  <a:pt x="5045273" y="2678906"/>
                </a:cubicBezTo>
                <a:lnTo>
                  <a:pt x="5015508" y="2671465"/>
                </a:lnTo>
                <a:cubicBezTo>
                  <a:pt x="5020469" y="2671465"/>
                  <a:pt x="5024190" y="2668984"/>
                  <a:pt x="5026670" y="2664023"/>
                </a:cubicBezTo>
                <a:cubicBezTo>
                  <a:pt x="5029150" y="2659063"/>
                  <a:pt x="5027910" y="2656582"/>
                  <a:pt x="5022949" y="2656582"/>
                </a:cubicBezTo>
                <a:lnTo>
                  <a:pt x="5015508" y="2656582"/>
                </a:lnTo>
                <a:lnTo>
                  <a:pt x="4970859" y="2649141"/>
                </a:lnTo>
                <a:lnTo>
                  <a:pt x="4963418" y="2649141"/>
                </a:lnTo>
                <a:cubicBezTo>
                  <a:pt x="4963418" y="2654101"/>
                  <a:pt x="4960938" y="2656582"/>
                  <a:pt x="4955976" y="2656582"/>
                </a:cubicBezTo>
                <a:cubicBezTo>
                  <a:pt x="4951015" y="2656582"/>
                  <a:pt x="4951015" y="2654101"/>
                  <a:pt x="4955976" y="2649141"/>
                </a:cubicBezTo>
                <a:lnTo>
                  <a:pt x="4948535" y="2641699"/>
                </a:lnTo>
                <a:cubicBezTo>
                  <a:pt x="4943574" y="2641699"/>
                  <a:pt x="4941093" y="2641699"/>
                  <a:pt x="4941093" y="2641699"/>
                </a:cubicBezTo>
                <a:cubicBezTo>
                  <a:pt x="4941093" y="2641699"/>
                  <a:pt x="4941093" y="2640459"/>
                  <a:pt x="4941093" y="2637978"/>
                </a:cubicBezTo>
                <a:cubicBezTo>
                  <a:pt x="4941093" y="2635498"/>
                  <a:pt x="4938613" y="2636738"/>
                  <a:pt x="4933652" y="2641699"/>
                </a:cubicBezTo>
                <a:cubicBezTo>
                  <a:pt x="4933652" y="2641699"/>
                  <a:pt x="4936132" y="2642939"/>
                  <a:pt x="4941093" y="2645420"/>
                </a:cubicBezTo>
                <a:cubicBezTo>
                  <a:pt x="4946055" y="2647900"/>
                  <a:pt x="4946055" y="2651621"/>
                  <a:pt x="4941093" y="2656582"/>
                </a:cubicBezTo>
                <a:cubicBezTo>
                  <a:pt x="4941093" y="2651621"/>
                  <a:pt x="4936132" y="2649141"/>
                  <a:pt x="4926211" y="2649141"/>
                </a:cubicBezTo>
                <a:lnTo>
                  <a:pt x="4918769" y="2641699"/>
                </a:lnTo>
                <a:cubicBezTo>
                  <a:pt x="4923731" y="2641699"/>
                  <a:pt x="4923731" y="2639218"/>
                  <a:pt x="4918769" y="2634258"/>
                </a:cubicBezTo>
                <a:cubicBezTo>
                  <a:pt x="4908848" y="2629297"/>
                  <a:pt x="4901406" y="2631777"/>
                  <a:pt x="4896445" y="2641699"/>
                </a:cubicBezTo>
                <a:cubicBezTo>
                  <a:pt x="4896445" y="2646660"/>
                  <a:pt x="4892724" y="2646660"/>
                  <a:pt x="4885283" y="2641699"/>
                </a:cubicBezTo>
                <a:cubicBezTo>
                  <a:pt x="4877842" y="2636738"/>
                  <a:pt x="4874121" y="2631777"/>
                  <a:pt x="4874121" y="2626816"/>
                </a:cubicBezTo>
                <a:lnTo>
                  <a:pt x="4844355" y="2634258"/>
                </a:lnTo>
                <a:lnTo>
                  <a:pt x="4851797" y="2641699"/>
                </a:lnTo>
                <a:lnTo>
                  <a:pt x="4859238" y="2634258"/>
                </a:lnTo>
                <a:cubicBezTo>
                  <a:pt x="4864199" y="2634258"/>
                  <a:pt x="4869160" y="2634258"/>
                  <a:pt x="4874121" y="2634258"/>
                </a:cubicBezTo>
                <a:lnTo>
                  <a:pt x="4874121" y="2641699"/>
                </a:lnTo>
                <a:cubicBezTo>
                  <a:pt x="4874121" y="2646660"/>
                  <a:pt x="4876601" y="2649141"/>
                  <a:pt x="4881562" y="2649141"/>
                </a:cubicBezTo>
                <a:cubicBezTo>
                  <a:pt x="4891484" y="2654101"/>
                  <a:pt x="4893965" y="2659063"/>
                  <a:pt x="4889004" y="2664023"/>
                </a:cubicBezTo>
                <a:lnTo>
                  <a:pt x="4866679" y="2664023"/>
                </a:lnTo>
                <a:lnTo>
                  <a:pt x="4829472" y="2656582"/>
                </a:lnTo>
                <a:cubicBezTo>
                  <a:pt x="4829472" y="2651621"/>
                  <a:pt x="4825752" y="2647900"/>
                  <a:pt x="4818310" y="2645420"/>
                </a:cubicBezTo>
                <a:cubicBezTo>
                  <a:pt x="4810869" y="2642939"/>
                  <a:pt x="4804668" y="2644180"/>
                  <a:pt x="4799707" y="2649141"/>
                </a:cubicBezTo>
                <a:lnTo>
                  <a:pt x="4829472" y="2664023"/>
                </a:lnTo>
                <a:cubicBezTo>
                  <a:pt x="4834434" y="2664023"/>
                  <a:pt x="4836914" y="2664023"/>
                  <a:pt x="4836914" y="2664023"/>
                </a:cubicBezTo>
                <a:cubicBezTo>
                  <a:pt x="4836914" y="2664023"/>
                  <a:pt x="4839394" y="2664023"/>
                  <a:pt x="4844355" y="2664023"/>
                </a:cubicBezTo>
                <a:cubicBezTo>
                  <a:pt x="4854277" y="2673945"/>
                  <a:pt x="4861718" y="2678906"/>
                  <a:pt x="4866679" y="2678906"/>
                </a:cubicBezTo>
                <a:lnTo>
                  <a:pt x="4874121" y="2678906"/>
                </a:lnTo>
                <a:lnTo>
                  <a:pt x="4881562" y="2686348"/>
                </a:lnTo>
                <a:cubicBezTo>
                  <a:pt x="4886524" y="2686348"/>
                  <a:pt x="4891484" y="2686348"/>
                  <a:pt x="4896445" y="2686348"/>
                </a:cubicBezTo>
                <a:cubicBezTo>
                  <a:pt x="4901406" y="2686348"/>
                  <a:pt x="4903886" y="2688828"/>
                  <a:pt x="4903886" y="2693789"/>
                </a:cubicBezTo>
                <a:lnTo>
                  <a:pt x="4923730" y="2698750"/>
                </a:lnTo>
                <a:lnTo>
                  <a:pt x="4918769" y="2693789"/>
                </a:lnTo>
                <a:cubicBezTo>
                  <a:pt x="4918769" y="2693789"/>
                  <a:pt x="4922490" y="2693789"/>
                  <a:pt x="4929931" y="2693789"/>
                </a:cubicBezTo>
                <a:cubicBezTo>
                  <a:pt x="4937373" y="2693789"/>
                  <a:pt x="4941093" y="2696270"/>
                  <a:pt x="4941093" y="2701230"/>
                </a:cubicBezTo>
                <a:lnTo>
                  <a:pt x="4933652" y="2701230"/>
                </a:lnTo>
                <a:cubicBezTo>
                  <a:pt x="4943574" y="2701230"/>
                  <a:pt x="4949776" y="2703711"/>
                  <a:pt x="4952256" y="2708672"/>
                </a:cubicBezTo>
                <a:cubicBezTo>
                  <a:pt x="4954736" y="2713633"/>
                  <a:pt x="4955976" y="2716113"/>
                  <a:pt x="4955976" y="2716113"/>
                </a:cubicBezTo>
                <a:lnTo>
                  <a:pt x="4955976" y="2708672"/>
                </a:lnTo>
                <a:lnTo>
                  <a:pt x="4970859" y="2708672"/>
                </a:lnTo>
                <a:lnTo>
                  <a:pt x="4970859" y="2716113"/>
                </a:lnTo>
                <a:lnTo>
                  <a:pt x="4970859" y="2723555"/>
                </a:lnTo>
                <a:cubicBezTo>
                  <a:pt x="4970859" y="2723555"/>
                  <a:pt x="4980781" y="2726035"/>
                  <a:pt x="5000625" y="2730996"/>
                </a:cubicBezTo>
                <a:lnTo>
                  <a:pt x="5037832" y="2738437"/>
                </a:lnTo>
                <a:lnTo>
                  <a:pt x="5030390" y="2730996"/>
                </a:lnTo>
                <a:lnTo>
                  <a:pt x="5030390" y="2723555"/>
                </a:lnTo>
                <a:cubicBezTo>
                  <a:pt x="5030390" y="2728515"/>
                  <a:pt x="5035352" y="2730996"/>
                  <a:pt x="5045273" y="2730996"/>
                </a:cubicBezTo>
                <a:lnTo>
                  <a:pt x="5060156" y="2745879"/>
                </a:lnTo>
                <a:lnTo>
                  <a:pt x="5067597" y="2745879"/>
                </a:lnTo>
                <a:cubicBezTo>
                  <a:pt x="5067597" y="2745879"/>
                  <a:pt x="5071318" y="2747119"/>
                  <a:pt x="5078760" y="2749600"/>
                </a:cubicBezTo>
                <a:cubicBezTo>
                  <a:pt x="5086201" y="2752080"/>
                  <a:pt x="5092402" y="2754560"/>
                  <a:pt x="5097363" y="2757041"/>
                </a:cubicBezTo>
                <a:cubicBezTo>
                  <a:pt x="5102324" y="2759522"/>
                  <a:pt x="5108525" y="2762002"/>
                  <a:pt x="5115967" y="2764482"/>
                </a:cubicBezTo>
                <a:cubicBezTo>
                  <a:pt x="5123408" y="2766963"/>
                  <a:pt x="5127129" y="2768203"/>
                  <a:pt x="5127129" y="2768203"/>
                </a:cubicBezTo>
                <a:cubicBezTo>
                  <a:pt x="5137050" y="2768203"/>
                  <a:pt x="5144492" y="2768203"/>
                  <a:pt x="5149453" y="2768203"/>
                </a:cubicBezTo>
                <a:lnTo>
                  <a:pt x="5156894" y="2775644"/>
                </a:lnTo>
                <a:lnTo>
                  <a:pt x="5142011" y="2775644"/>
                </a:lnTo>
                <a:lnTo>
                  <a:pt x="5149453" y="2783086"/>
                </a:lnTo>
                <a:cubicBezTo>
                  <a:pt x="5159374" y="2788047"/>
                  <a:pt x="5166816" y="2790527"/>
                  <a:pt x="5171777" y="2790527"/>
                </a:cubicBezTo>
                <a:lnTo>
                  <a:pt x="5171777" y="2783086"/>
                </a:lnTo>
                <a:lnTo>
                  <a:pt x="5179218" y="2775644"/>
                </a:lnTo>
                <a:cubicBezTo>
                  <a:pt x="5184180" y="2775644"/>
                  <a:pt x="5186660" y="2775644"/>
                  <a:pt x="5186660" y="2775644"/>
                </a:cubicBezTo>
                <a:lnTo>
                  <a:pt x="5194101" y="2775644"/>
                </a:lnTo>
                <a:cubicBezTo>
                  <a:pt x="5194101" y="2780605"/>
                  <a:pt x="5194101" y="2783086"/>
                  <a:pt x="5194101" y="2783086"/>
                </a:cubicBezTo>
                <a:cubicBezTo>
                  <a:pt x="5199063" y="2783086"/>
                  <a:pt x="5199063" y="2785567"/>
                  <a:pt x="5194101" y="2790527"/>
                </a:cubicBezTo>
                <a:cubicBezTo>
                  <a:pt x="5194101" y="2795488"/>
                  <a:pt x="5204023" y="2800449"/>
                  <a:pt x="5223867" y="2805410"/>
                </a:cubicBezTo>
                <a:cubicBezTo>
                  <a:pt x="5228828" y="2805410"/>
                  <a:pt x="5232549" y="2805410"/>
                  <a:pt x="5235029" y="2805410"/>
                </a:cubicBezTo>
                <a:cubicBezTo>
                  <a:pt x="5237509" y="2805410"/>
                  <a:pt x="5238750" y="2802929"/>
                  <a:pt x="5238750" y="2797969"/>
                </a:cubicBezTo>
                <a:lnTo>
                  <a:pt x="5253633" y="2797969"/>
                </a:lnTo>
                <a:cubicBezTo>
                  <a:pt x="5268515" y="2802929"/>
                  <a:pt x="5278437" y="2805410"/>
                  <a:pt x="5283398" y="2805410"/>
                </a:cubicBezTo>
                <a:lnTo>
                  <a:pt x="5290840" y="2805410"/>
                </a:lnTo>
                <a:lnTo>
                  <a:pt x="5290840" y="2812851"/>
                </a:lnTo>
                <a:cubicBezTo>
                  <a:pt x="5295801" y="2817812"/>
                  <a:pt x="5299522" y="2819053"/>
                  <a:pt x="5302002" y="2816572"/>
                </a:cubicBezTo>
                <a:cubicBezTo>
                  <a:pt x="5304482" y="2814092"/>
                  <a:pt x="5306963" y="2812851"/>
                  <a:pt x="5309443" y="2812851"/>
                </a:cubicBezTo>
                <a:cubicBezTo>
                  <a:pt x="5311923" y="2812851"/>
                  <a:pt x="5313164" y="2814092"/>
                  <a:pt x="5313164" y="2816572"/>
                </a:cubicBezTo>
                <a:cubicBezTo>
                  <a:pt x="5313164" y="2819053"/>
                  <a:pt x="5313164" y="2820293"/>
                  <a:pt x="5313164" y="2820293"/>
                </a:cubicBezTo>
                <a:cubicBezTo>
                  <a:pt x="5308202" y="2820293"/>
                  <a:pt x="5305722" y="2820293"/>
                  <a:pt x="5305722" y="2820293"/>
                </a:cubicBezTo>
                <a:cubicBezTo>
                  <a:pt x="5305722" y="2820293"/>
                  <a:pt x="5305722" y="2822774"/>
                  <a:pt x="5305722" y="2827734"/>
                </a:cubicBezTo>
                <a:cubicBezTo>
                  <a:pt x="5310684" y="2827734"/>
                  <a:pt x="5314404" y="2826494"/>
                  <a:pt x="5316885" y="2824014"/>
                </a:cubicBezTo>
                <a:cubicBezTo>
                  <a:pt x="5319365" y="2821533"/>
                  <a:pt x="5325567" y="2820293"/>
                  <a:pt x="5335488" y="2820293"/>
                </a:cubicBezTo>
                <a:cubicBezTo>
                  <a:pt x="5340449" y="2820293"/>
                  <a:pt x="5345410" y="2821533"/>
                  <a:pt x="5350371" y="2824014"/>
                </a:cubicBezTo>
                <a:cubicBezTo>
                  <a:pt x="5355332" y="2826494"/>
                  <a:pt x="5360292" y="2827734"/>
                  <a:pt x="5365254" y="2827734"/>
                </a:cubicBezTo>
                <a:lnTo>
                  <a:pt x="5372695" y="2835176"/>
                </a:lnTo>
                <a:cubicBezTo>
                  <a:pt x="5377656" y="2835176"/>
                  <a:pt x="5381377" y="2833936"/>
                  <a:pt x="5383857" y="2831455"/>
                </a:cubicBezTo>
                <a:cubicBezTo>
                  <a:pt x="5386337" y="2828974"/>
                  <a:pt x="5390058" y="2830215"/>
                  <a:pt x="5395019" y="2835176"/>
                </a:cubicBezTo>
                <a:cubicBezTo>
                  <a:pt x="5404941" y="2835176"/>
                  <a:pt x="5412382" y="2835176"/>
                  <a:pt x="5417343" y="2835176"/>
                </a:cubicBezTo>
                <a:cubicBezTo>
                  <a:pt x="5422305" y="2835176"/>
                  <a:pt x="5427265" y="2837656"/>
                  <a:pt x="5432226" y="2842617"/>
                </a:cubicBezTo>
                <a:cubicBezTo>
                  <a:pt x="5442148" y="2842617"/>
                  <a:pt x="5447109" y="2842617"/>
                  <a:pt x="5447109" y="2842617"/>
                </a:cubicBezTo>
                <a:lnTo>
                  <a:pt x="5454551" y="2850059"/>
                </a:lnTo>
                <a:cubicBezTo>
                  <a:pt x="5464472" y="2850059"/>
                  <a:pt x="5470674" y="2851299"/>
                  <a:pt x="5473154" y="2853779"/>
                </a:cubicBezTo>
                <a:cubicBezTo>
                  <a:pt x="5475634" y="2856260"/>
                  <a:pt x="5481836" y="2857500"/>
                  <a:pt x="5491758" y="2857500"/>
                </a:cubicBezTo>
                <a:lnTo>
                  <a:pt x="5491758" y="2864941"/>
                </a:lnTo>
                <a:cubicBezTo>
                  <a:pt x="5496719" y="2864941"/>
                  <a:pt x="5499199" y="2867422"/>
                  <a:pt x="5499199" y="2872383"/>
                </a:cubicBezTo>
                <a:cubicBezTo>
                  <a:pt x="5499199" y="2877343"/>
                  <a:pt x="5490517" y="2879824"/>
                  <a:pt x="5473154" y="2879824"/>
                </a:cubicBezTo>
                <a:cubicBezTo>
                  <a:pt x="5455791" y="2879824"/>
                  <a:pt x="5444629" y="2879824"/>
                  <a:pt x="5439668" y="2879824"/>
                </a:cubicBezTo>
                <a:cubicBezTo>
                  <a:pt x="5434706" y="2879824"/>
                  <a:pt x="5429746" y="2879824"/>
                  <a:pt x="5424785" y="2879824"/>
                </a:cubicBezTo>
                <a:cubicBezTo>
                  <a:pt x="5419824" y="2879824"/>
                  <a:pt x="5414863" y="2879824"/>
                  <a:pt x="5409902" y="2879824"/>
                </a:cubicBezTo>
                <a:lnTo>
                  <a:pt x="5432226" y="2887266"/>
                </a:lnTo>
                <a:cubicBezTo>
                  <a:pt x="5457031" y="2887266"/>
                  <a:pt x="5469433" y="2887266"/>
                  <a:pt x="5469433" y="2887266"/>
                </a:cubicBezTo>
                <a:lnTo>
                  <a:pt x="5469433" y="2894707"/>
                </a:lnTo>
                <a:lnTo>
                  <a:pt x="5476875" y="2902148"/>
                </a:lnTo>
                <a:lnTo>
                  <a:pt x="5491758" y="2909590"/>
                </a:lnTo>
                <a:lnTo>
                  <a:pt x="5484316" y="2909590"/>
                </a:lnTo>
                <a:lnTo>
                  <a:pt x="5476875" y="2909590"/>
                </a:lnTo>
                <a:cubicBezTo>
                  <a:pt x="5481836" y="2909590"/>
                  <a:pt x="5481836" y="2912070"/>
                  <a:pt x="5476875" y="2917031"/>
                </a:cubicBezTo>
                <a:lnTo>
                  <a:pt x="5461992" y="2909590"/>
                </a:lnTo>
                <a:lnTo>
                  <a:pt x="5461992" y="2905869"/>
                </a:lnTo>
                <a:cubicBezTo>
                  <a:pt x="5461992" y="2908350"/>
                  <a:pt x="5459512" y="2909590"/>
                  <a:pt x="5454551" y="2909590"/>
                </a:cubicBezTo>
                <a:lnTo>
                  <a:pt x="5447109" y="2909590"/>
                </a:lnTo>
                <a:lnTo>
                  <a:pt x="5424785" y="2902148"/>
                </a:lnTo>
                <a:lnTo>
                  <a:pt x="5372695" y="2887266"/>
                </a:lnTo>
                <a:cubicBezTo>
                  <a:pt x="5362774" y="2887266"/>
                  <a:pt x="5355332" y="2884785"/>
                  <a:pt x="5350371" y="2879824"/>
                </a:cubicBezTo>
                <a:cubicBezTo>
                  <a:pt x="5345410" y="2874863"/>
                  <a:pt x="5342929" y="2872383"/>
                  <a:pt x="5342929" y="2872383"/>
                </a:cubicBezTo>
                <a:cubicBezTo>
                  <a:pt x="5342929" y="2872383"/>
                  <a:pt x="5345410" y="2869902"/>
                  <a:pt x="5350371" y="2864941"/>
                </a:cubicBezTo>
                <a:lnTo>
                  <a:pt x="5357812" y="2857500"/>
                </a:lnTo>
                <a:cubicBezTo>
                  <a:pt x="5357812" y="2857500"/>
                  <a:pt x="5357812" y="2859981"/>
                  <a:pt x="5357812" y="2864941"/>
                </a:cubicBezTo>
                <a:cubicBezTo>
                  <a:pt x="5357812" y="2869902"/>
                  <a:pt x="5360292" y="2872383"/>
                  <a:pt x="5365254" y="2872383"/>
                </a:cubicBezTo>
                <a:cubicBezTo>
                  <a:pt x="5370215" y="2877343"/>
                  <a:pt x="5375175" y="2879824"/>
                  <a:pt x="5380136" y="2879824"/>
                </a:cubicBezTo>
                <a:cubicBezTo>
                  <a:pt x="5385098" y="2879824"/>
                  <a:pt x="5390058" y="2877343"/>
                  <a:pt x="5395019" y="2872383"/>
                </a:cubicBezTo>
                <a:lnTo>
                  <a:pt x="5402461" y="2864941"/>
                </a:lnTo>
                <a:cubicBezTo>
                  <a:pt x="5397499" y="2864941"/>
                  <a:pt x="5392539" y="2864941"/>
                  <a:pt x="5387578" y="2864941"/>
                </a:cubicBezTo>
                <a:cubicBezTo>
                  <a:pt x="5367734" y="2859981"/>
                  <a:pt x="5357812" y="2855019"/>
                  <a:pt x="5357812" y="2850059"/>
                </a:cubicBezTo>
                <a:lnTo>
                  <a:pt x="5342929" y="2842617"/>
                </a:lnTo>
                <a:lnTo>
                  <a:pt x="5342929" y="2850059"/>
                </a:lnTo>
                <a:lnTo>
                  <a:pt x="5328047" y="2850059"/>
                </a:lnTo>
                <a:cubicBezTo>
                  <a:pt x="5323085" y="2850059"/>
                  <a:pt x="5318125" y="2850059"/>
                  <a:pt x="5313164" y="2850059"/>
                </a:cubicBezTo>
                <a:cubicBezTo>
                  <a:pt x="5313164" y="2855019"/>
                  <a:pt x="5318125" y="2859981"/>
                  <a:pt x="5328047" y="2864941"/>
                </a:cubicBezTo>
                <a:lnTo>
                  <a:pt x="5320605" y="2864941"/>
                </a:lnTo>
                <a:cubicBezTo>
                  <a:pt x="5320605" y="2864941"/>
                  <a:pt x="5318125" y="2864941"/>
                  <a:pt x="5313164" y="2864941"/>
                </a:cubicBezTo>
                <a:cubicBezTo>
                  <a:pt x="5313164" y="2869902"/>
                  <a:pt x="5309443" y="2871143"/>
                  <a:pt x="5302002" y="2868662"/>
                </a:cubicBezTo>
                <a:cubicBezTo>
                  <a:pt x="5294560" y="2866181"/>
                  <a:pt x="5290840" y="2867422"/>
                  <a:pt x="5290840" y="2872383"/>
                </a:cubicBezTo>
                <a:lnTo>
                  <a:pt x="5283398" y="2879824"/>
                </a:lnTo>
                <a:cubicBezTo>
                  <a:pt x="5288359" y="2884785"/>
                  <a:pt x="5290840" y="2887266"/>
                  <a:pt x="5290840" y="2887266"/>
                </a:cubicBezTo>
                <a:cubicBezTo>
                  <a:pt x="5290840" y="2887266"/>
                  <a:pt x="5288359" y="2887266"/>
                  <a:pt x="5283398" y="2887266"/>
                </a:cubicBezTo>
                <a:lnTo>
                  <a:pt x="5283398" y="2894707"/>
                </a:lnTo>
                <a:cubicBezTo>
                  <a:pt x="5288359" y="2894707"/>
                  <a:pt x="5289599" y="2897188"/>
                  <a:pt x="5287119" y="2902148"/>
                </a:cubicBezTo>
                <a:cubicBezTo>
                  <a:pt x="5284639" y="2907109"/>
                  <a:pt x="5285878" y="2909590"/>
                  <a:pt x="5290840" y="2909590"/>
                </a:cubicBezTo>
                <a:cubicBezTo>
                  <a:pt x="5295801" y="2909590"/>
                  <a:pt x="5295801" y="2912070"/>
                  <a:pt x="5290840" y="2917031"/>
                </a:cubicBezTo>
                <a:cubicBezTo>
                  <a:pt x="5285878" y="2917031"/>
                  <a:pt x="5283398" y="2914551"/>
                  <a:pt x="5283398" y="2909590"/>
                </a:cubicBezTo>
                <a:lnTo>
                  <a:pt x="5223867" y="2894707"/>
                </a:lnTo>
                <a:cubicBezTo>
                  <a:pt x="5208984" y="2894707"/>
                  <a:pt x="5201543" y="2892226"/>
                  <a:pt x="5201543" y="2887266"/>
                </a:cubicBezTo>
                <a:cubicBezTo>
                  <a:pt x="5196581" y="2887266"/>
                  <a:pt x="5194101" y="2887266"/>
                  <a:pt x="5194101" y="2887266"/>
                </a:cubicBezTo>
                <a:cubicBezTo>
                  <a:pt x="5194101" y="2887266"/>
                  <a:pt x="5191621" y="2889746"/>
                  <a:pt x="5186660" y="2894707"/>
                </a:cubicBezTo>
                <a:cubicBezTo>
                  <a:pt x="5186660" y="2894707"/>
                  <a:pt x="5185419" y="2893467"/>
                  <a:pt x="5182939" y="2890986"/>
                </a:cubicBezTo>
                <a:cubicBezTo>
                  <a:pt x="5180459" y="2888506"/>
                  <a:pt x="5174257" y="2887266"/>
                  <a:pt x="5164336" y="2887266"/>
                </a:cubicBezTo>
                <a:cubicBezTo>
                  <a:pt x="5169297" y="2882305"/>
                  <a:pt x="5169297" y="2879824"/>
                  <a:pt x="5164336" y="2879824"/>
                </a:cubicBezTo>
                <a:lnTo>
                  <a:pt x="5171777" y="2857500"/>
                </a:lnTo>
                <a:cubicBezTo>
                  <a:pt x="5181699" y="2862461"/>
                  <a:pt x="5194101" y="2867422"/>
                  <a:pt x="5208984" y="2872383"/>
                </a:cubicBezTo>
                <a:cubicBezTo>
                  <a:pt x="5213945" y="2872383"/>
                  <a:pt x="5217666" y="2873623"/>
                  <a:pt x="5220146" y="2876103"/>
                </a:cubicBezTo>
                <a:cubicBezTo>
                  <a:pt x="5222626" y="2878584"/>
                  <a:pt x="5226347" y="2879824"/>
                  <a:pt x="5231308" y="2879824"/>
                </a:cubicBezTo>
                <a:lnTo>
                  <a:pt x="5238750" y="2879824"/>
                </a:lnTo>
                <a:cubicBezTo>
                  <a:pt x="5228828" y="2869902"/>
                  <a:pt x="5213945" y="2864941"/>
                  <a:pt x="5194101" y="2864941"/>
                </a:cubicBezTo>
                <a:cubicBezTo>
                  <a:pt x="5184180" y="2859981"/>
                  <a:pt x="5179218" y="2855019"/>
                  <a:pt x="5179218" y="2850059"/>
                </a:cubicBezTo>
                <a:cubicBezTo>
                  <a:pt x="5179218" y="2850059"/>
                  <a:pt x="5176738" y="2850059"/>
                  <a:pt x="5171777" y="2850059"/>
                </a:cubicBezTo>
                <a:cubicBezTo>
                  <a:pt x="5166816" y="2850059"/>
                  <a:pt x="5164336" y="2845098"/>
                  <a:pt x="5164336" y="2835176"/>
                </a:cubicBezTo>
                <a:cubicBezTo>
                  <a:pt x="5164336" y="2830215"/>
                  <a:pt x="5166816" y="2827734"/>
                  <a:pt x="5171777" y="2827734"/>
                </a:cubicBezTo>
                <a:cubicBezTo>
                  <a:pt x="5176738" y="2827734"/>
                  <a:pt x="5179218" y="2827734"/>
                  <a:pt x="5179218" y="2827734"/>
                </a:cubicBezTo>
                <a:lnTo>
                  <a:pt x="5156894" y="2820293"/>
                </a:lnTo>
                <a:cubicBezTo>
                  <a:pt x="5156894" y="2820293"/>
                  <a:pt x="5156894" y="2822774"/>
                  <a:pt x="5156894" y="2827734"/>
                </a:cubicBezTo>
                <a:cubicBezTo>
                  <a:pt x="5151933" y="2827734"/>
                  <a:pt x="5148212" y="2827734"/>
                  <a:pt x="5145732" y="2827734"/>
                </a:cubicBezTo>
                <a:cubicBezTo>
                  <a:pt x="5143252" y="2827734"/>
                  <a:pt x="5144492" y="2830215"/>
                  <a:pt x="5149453" y="2835176"/>
                </a:cubicBezTo>
                <a:cubicBezTo>
                  <a:pt x="5149453" y="2840136"/>
                  <a:pt x="5149453" y="2842617"/>
                  <a:pt x="5149453" y="2842617"/>
                </a:cubicBezTo>
                <a:lnTo>
                  <a:pt x="5127129" y="2842617"/>
                </a:lnTo>
                <a:lnTo>
                  <a:pt x="5119687" y="2842617"/>
                </a:lnTo>
                <a:cubicBezTo>
                  <a:pt x="5119687" y="2842617"/>
                  <a:pt x="5118447" y="2842617"/>
                  <a:pt x="5115967" y="2842617"/>
                </a:cubicBezTo>
                <a:cubicBezTo>
                  <a:pt x="5113486" y="2842617"/>
                  <a:pt x="5109766" y="2842617"/>
                  <a:pt x="5104804" y="2842617"/>
                </a:cubicBezTo>
                <a:cubicBezTo>
                  <a:pt x="5104804" y="2842617"/>
                  <a:pt x="5103564" y="2843857"/>
                  <a:pt x="5101084" y="2846338"/>
                </a:cubicBezTo>
                <a:cubicBezTo>
                  <a:pt x="5098604" y="2848818"/>
                  <a:pt x="5097363" y="2850059"/>
                  <a:pt x="5097363" y="2850059"/>
                </a:cubicBezTo>
                <a:lnTo>
                  <a:pt x="5097363" y="2857500"/>
                </a:lnTo>
                <a:cubicBezTo>
                  <a:pt x="5092402" y="2852539"/>
                  <a:pt x="5089922" y="2847578"/>
                  <a:pt x="5089922" y="2842617"/>
                </a:cubicBezTo>
                <a:lnTo>
                  <a:pt x="5088682" y="2840757"/>
                </a:lnTo>
                <a:lnTo>
                  <a:pt x="5088061" y="2841687"/>
                </a:lnTo>
                <a:cubicBezTo>
                  <a:pt x="5086821" y="2842307"/>
                  <a:pt x="5084961" y="2842617"/>
                  <a:pt x="5082480" y="2842617"/>
                </a:cubicBezTo>
                <a:cubicBezTo>
                  <a:pt x="5082480" y="2840136"/>
                  <a:pt x="5082791" y="2838276"/>
                  <a:pt x="5083410" y="2837036"/>
                </a:cubicBezTo>
                <a:lnTo>
                  <a:pt x="5083968" y="2836664"/>
                </a:lnTo>
                <a:lnTo>
                  <a:pt x="5075039" y="2835176"/>
                </a:lnTo>
                <a:lnTo>
                  <a:pt x="5052715" y="2835176"/>
                </a:lnTo>
                <a:cubicBezTo>
                  <a:pt x="5052715" y="2825254"/>
                  <a:pt x="5057676" y="2822774"/>
                  <a:pt x="5067597" y="2827734"/>
                </a:cubicBezTo>
                <a:cubicBezTo>
                  <a:pt x="5072559" y="2827734"/>
                  <a:pt x="5077519" y="2827734"/>
                  <a:pt x="5082480" y="2827734"/>
                </a:cubicBezTo>
                <a:cubicBezTo>
                  <a:pt x="5082480" y="2827734"/>
                  <a:pt x="5084960" y="2827734"/>
                  <a:pt x="5089922" y="2827734"/>
                </a:cubicBezTo>
                <a:lnTo>
                  <a:pt x="5119687" y="2827734"/>
                </a:lnTo>
                <a:cubicBezTo>
                  <a:pt x="5124649" y="2827734"/>
                  <a:pt x="5128369" y="2826494"/>
                  <a:pt x="5130849" y="2824014"/>
                </a:cubicBezTo>
                <a:cubicBezTo>
                  <a:pt x="5133329" y="2821533"/>
                  <a:pt x="5132090" y="2820293"/>
                  <a:pt x="5127129" y="2820293"/>
                </a:cubicBezTo>
                <a:lnTo>
                  <a:pt x="5127129" y="2812851"/>
                </a:lnTo>
                <a:cubicBezTo>
                  <a:pt x="5132090" y="2812851"/>
                  <a:pt x="5134570" y="2810371"/>
                  <a:pt x="5134570" y="2805410"/>
                </a:cubicBezTo>
                <a:cubicBezTo>
                  <a:pt x="5134570" y="2800449"/>
                  <a:pt x="5133329" y="2797969"/>
                  <a:pt x="5130849" y="2797969"/>
                </a:cubicBezTo>
                <a:cubicBezTo>
                  <a:pt x="5128369" y="2797969"/>
                  <a:pt x="5124649" y="2797969"/>
                  <a:pt x="5119687" y="2797969"/>
                </a:cubicBezTo>
                <a:cubicBezTo>
                  <a:pt x="5114726" y="2793008"/>
                  <a:pt x="5107285" y="2790527"/>
                  <a:pt x="5097363" y="2790527"/>
                </a:cubicBezTo>
                <a:lnTo>
                  <a:pt x="5075039" y="2790527"/>
                </a:lnTo>
                <a:lnTo>
                  <a:pt x="5067597" y="2790527"/>
                </a:lnTo>
                <a:cubicBezTo>
                  <a:pt x="5062636" y="2795488"/>
                  <a:pt x="5062636" y="2797969"/>
                  <a:pt x="5067597" y="2797969"/>
                </a:cubicBezTo>
                <a:cubicBezTo>
                  <a:pt x="5072559" y="2797969"/>
                  <a:pt x="5076279" y="2799209"/>
                  <a:pt x="5078760" y="2801689"/>
                </a:cubicBezTo>
                <a:cubicBezTo>
                  <a:pt x="5081240" y="2804170"/>
                  <a:pt x="5084960" y="2805410"/>
                  <a:pt x="5089922" y="2805410"/>
                </a:cubicBezTo>
                <a:lnTo>
                  <a:pt x="5075039" y="2805410"/>
                </a:lnTo>
                <a:cubicBezTo>
                  <a:pt x="5070077" y="2805410"/>
                  <a:pt x="5063877" y="2804170"/>
                  <a:pt x="5056435" y="2801689"/>
                </a:cubicBezTo>
                <a:cubicBezTo>
                  <a:pt x="5048994" y="2799209"/>
                  <a:pt x="5047753" y="2800449"/>
                  <a:pt x="5052715" y="2805410"/>
                </a:cubicBezTo>
                <a:lnTo>
                  <a:pt x="5045273" y="2812851"/>
                </a:lnTo>
                <a:lnTo>
                  <a:pt x="5022949" y="2820293"/>
                </a:lnTo>
                <a:lnTo>
                  <a:pt x="5022949" y="2812851"/>
                </a:lnTo>
                <a:lnTo>
                  <a:pt x="5015508" y="2805410"/>
                </a:lnTo>
                <a:lnTo>
                  <a:pt x="5008066" y="2812851"/>
                </a:lnTo>
                <a:lnTo>
                  <a:pt x="5000625" y="2812851"/>
                </a:lnTo>
                <a:cubicBezTo>
                  <a:pt x="4990703" y="2807891"/>
                  <a:pt x="4978301" y="2805410"/>
                  <a:pt x="4963418" y="2805410"/>
                </a:cubicBezTo>
                <a:lnTo>
                  <a:pt x="4955976" y="2797969"/>
                </a:lnTo>
                <a:lnTo>
                  <a:pt x="4955976" y="2790527"/>
                </a:lnTo>
                <a:cubicBezTo>
                  <a:pt x="4960938" y="2785567"/>
                  <a:pt x="4963418" y="2783086"/>
                  <a:pt x="4963418" y="2783086"/>
                </a:cubicBezTo>
                <a:lnTo>
                  <a:pt x="4978301" y="2797969"/>
                </a:lnTo>
                <a:cubicBezTo>
                  <a:pt x="4983262" y="2802929"/>
                  <a:pt x="4988222" y="2805410"/>
                  <a:pt x="4993183" y="2805410"/>
                </a:cubicBezTo>
                <a:cubicBezTo>
                  <a:pt x="4998145" y="2805410"/>
                  <a:pt x="5003105" y="2802929"/>
                  <a:pt x="5008066" y="2797969"/>
                </a:cubicBezTo>
                <a:cubicBezTo>
                  <a:pt x="5022949" y="2797969"/>
                  <a:pt x="5032870" y="2797969"/>
                  <a:pt x="5037832" y="2797969"/>
                </a:cubicBezTo>
                <a:lnTo>
                  <a:pt x="5030390" y="2783086"/>
                </a:lnTo>
                <a:cubicBezTo>
                  <a:pt x="5025429" y="2783086"/>
                  <a:pt x="5021708" y="2781846"/>
                  <a:pt x="5019228" y="2779365"/>
                </a:cubicBezTo>
                <a:cubicBezTo>
                  <a:pt x="5016748" y="2776884"/>
                  <a:pt x="5006826" y="2775644"/>
                  <a:pt x="4989463" y="2775644"/>
                </a:cubicBezTo>
                <a:cubicBezTo>
                  <a:pt x="4972100" y="2775644"/>
                  <a:pt x="4962177" y="2774404"/>
                  <a:pt x="4959697" y="2771924"/>
                </a:cubicBezTo>
                <a:cubicBezTo>
                  <a:pt x="4957217" y="2769443"/>
                  <a:pt x="4952256" y="2769443"/>
                  <a:pt x="4944814" y="2771924"/>
                </a:cubicBezTo>
                <a:cubicBezTo>
                  <a:pt x="4941093" y="2773164"/>
                  <a:pt x="4937993" y="2774095"/>
                  <a:pt x="4935512" y="2774714"/>
                </a:cubicBezTo>
                <a:lnTo>
                  <a:pt x="4933652" y="2775024"/>
                </a:lnTo>
                <a:lnTo>
                  <a:pt x="4933652" y="2753320"/>
                </a:lnTo>
                <a:cubicBezTo>
                  <a:pt x="4933652" y="2753320"/>
                  <a:pt x="4933652" y="2750840"/>
                  <a:pt x="4933652" y="2745879"/>
                </a:cubicBezTo>
                <a:lnTo>
                  <a:pt x="4903886" y="2730996"/>
                </a:lnTo>
                <a:lnTo>
                  <a:pt x="4911328" y="2738437"/>
                </a:lnTo>
                <a:cubicBezTo>
                  <a:pt x="4916289" y="2743398"/>
                  <a:pt x="4918769" y="2745879"/>
                  <a:pt x="4918769" y="2745879"/>
                </a:cubicBezTo>
                <a:lnTo>
                  <a:pt x="4911328" y="2760762"/>
                </a:lnTo>
                <a:lnTo>
                  <a:pt x="4896445" y="2753320"/>
                </a:lnTo>
                <a:cubicBezTo>
                  <a:pt x="4891484" y="2748359"/>
                  <a:pt x="4884042" y="2745879"/>
                  <a:pt x="4874121" y="2745879"/>
                </a:cubicBezTo>
                <a:cubicBezTo>
                  <a:pt x="4869160" y="2745879"/>
                  <a:pt x="4866679" y="2745879"/>
                  <a:pt x="4866679" y="2745879"/>
                </a:cubicBezTo>
                <a:lnTo>
                  <a:pt x="4851797" y="2753320"/>
                </a:lnTo>
                <a:cubicBezTo>
                  <a:pt x="4866679" y="2758281"/>
                  <a:pt x="4874121" y="2763242"/>
                  <a:pt x="4874121" y="2768203"/>
                </a:cubicBezTo>
                <a:lnTo>
                  <a:pt x="4881562" y="2775644"/>
                </a:lnTo>
                <a:lnTo>
                  <a:pt x="4889004" y="2783086"/>
                </a:lnTo>
                <a:lnTo>
                  <a:pt x="4896445" y="2790527"/>
                </a:lnTo>
                <a:lnTo>
                  <a:pt x="4911328" y="2797969"/>
                </a:lnTo>
                <a:lnTo>
                  <a:pt x="4941093" y="2812851"/>
                </a:lnTo>
                <a:cubicBezTo>
                  <a:pt x="4941093" y="2812851"/>
                  <a:pt x="4938613" y="2812851"/>
                  <a:pt x="4933652" y="2812851"/>
                </a:cubicBezTo>
                <a:cubicBezTo>
                  <a:pt x="4928691" y="2807891"/>
                  <a:pt x="4923731" y="2807891"/>
                  <a:pt x="4918769" y="2812851"/>
                </a:cubicBezTo>
                <a:lnTo>
                  <a:pt x="4911328" y="2820293"/>
                </a:lnTo>
                <a:lnTo>
                  <a:pt x="4889004" y="2812851"/>
                </a:lnTo>
                <a:cubicBezTo>
                  <a:pt x="4884042" y="2812851"/>
                  <a:pt x="4881562" y="2812851"/>
                  <a:pt x="4881562" y="2812851"/>
                </a:cubicBezTo>
                <a:cubicBezTo>
                  <a:pt x="4876601" y="2807891"/>
                  <a:pt x="4871641" y="2805410"/>
                  <a:pt x="4866679" y="2805410"/>
                </a:cubicBezTo>
                <a:lnTo>
                  <a:pt x="4866679" y="2812851"/>
                </a:lnTo>
                <a:lnTo>
                  <a:pt x="4866679" y="2827734"/>
                </a:lnTo>
                <a:lnTo>
                  <a:pt x="4859238" y="2827734"/>
                </a:lnTo>
                <a:cubicBezTo>
                  <a:pt x="4849317" y="2822774"/>
                  <a:pt x="4845596" y="2819053"/>
                  <a:pt x="4848076" y="2816572"/>
                </a:cubicBezTo>
                <a:cubicBezTo>
                  <a:pt x="4850556" y="2814092"/>
                  <a:pt x="4851797" y="2810371"/>
                  <a:pt x="4851797" y="2805410"/>
                </a:cubicBezTo>
                <a:cubicBezTo>
                  <a:pt x="4851797" y="2800449"/>
                  <a:pt x="4854277" y="2797969"/>
                  <a:pt x="4859238" y="2797969"/>
                </a:cubicBezTo>
                <a:lnTo>
                  <a:pt x="4851797" y="2790527"/>
                </a:lnTo>
                <a:lnTo>
                  <a:pt x="4844355" y="2783086"/>
                </a:lnTo>
                <a:cubicBezTo>
                  <a:pt x="4844355" y="2778125"/>
                  <a:pt x="4844355" y="2775644"/>
                  <a:pt x="4844355" y="2775644"/>
                </a:cubicBezTo>
                <a:cubicBezTo>
                  <a:pt x="4839394" y="2775644"/>
                  <a:pt x="4839394" y="2774404"/>
                  <a:pt x="4844355" y="2771924"/>
                </a:cubicBezTo>
                <a:cubicBezTo>
                  <a:pt x="4844355" y="2774404"/>
                  <a:pt x="4846835" y="2775644"/>
                  <a:pt x="4851797" y="2775644"/>
                </a:cubicBezTo>
                <a:lnTo>
                  <a:pt x="4859238" y="2768203"/>
                </a:lnTo>
                <a:cubicBezTo>
                  <a:pt x="4859238" y="2768203"/>
                  <a:pt x="4856758" y="2768203"/>
                  <a:pt x="4851797" y="2768203"/>
                </a:cubicBezTo>
                <a:lnTo>
                  <a:pt x="4846645" y="2769062"/>
                </a:lnTo>
                <a:lnTo>
                  <a:pt x="4848076" y="2767273"/>
                </a:lnTo>
                <a:cubicBezTo>
                  <a:pt x="4848076" y="2765413"/>
                  <a:pt x="4846836" y="2763242"/>
                  <a:pt x="4844355" y="2760762"/>
                </a:cubicBezTo>
                <a:cubicBezTo>
                  <a:pt x="4844355" y="2760762"/>
                  <a:pt x="4843115" y="2760762"/>
                  <a:pt x="4840635" y="2760762"/>
                </a:cubicBezTo>
                <a:cubicBezTo>
                  <a:pt x="4838154" y="2760762"/>
                  <a:pt x="4836914" y="2763242"/>
                  <a:pt x="4836914" y="2768203"/>
                </a:cubicBezTo>
                <a:cubicBezTo>
                  <a:pt x="4831952" y="2773164"/>
                  <a:pt x="4829472" y="2773164"/>
                  <a:pt x="4829472" y="2768203"/>
                </a:cubicBezTo>
                <a:lnTo>
                  <a:pt x="4807148" y="2753320"/>
                </a:lnTo>
                <a:cubicBezTo>
                  <a:pt x="4802187" y="2753320"/>
                  <a:pt x="4797227" y="2750840"/>
                  <a:pt x="4792265" y="2745879"/>
                </a:cubicBezTo>
                <a:cubicBezTo>
                  <a:pt x="4787304" y="2745879"/>
                  <a:pt x="4784824" y="2747119"/>
                  <a:pt x="4784824" y="2749600"/>
                </a:cubicBezTo>
                <a:cubicBezTo>
                  <a:pt x="4784824" y="2752080"/>
                  <a:pt x="4787304" y="2753320"/>
                  <a:pt x="4792265" y="2753320"/>
                </a:cubicBezTo>
                <a:cubicBezTo>
                  <a:pt x="4797227" y="2753320"/>
                  <a:pt x="4799707" y="2755801"/>
                  <a:pt x="4799707" y="2760762"/>
                </a:cubicBezTo>
                <a:lnTo>
                  <a:pt x="4792265" y="2760762"/>
                </a:lnTo>
                <a:cubicBezTo>
                  <a:pt x="4782344" y="2760762"/>
                  <a:pt x="4777383" y="2762002"/>
                  <a:pt x="4777383" y="2764482"/>
                </a:cubicBezTo>
                <a:lnTo>
                  <a:pt x="4777383" y="2760762"/>
                </a:lnTo>
                <a:lnTo>
                  <a:pt x="4769941" y="2745879"/>
                </a:lnTo>
                <a:lnTo>
                  <a:pt x="4762500" y="2760762"/>
                </a:lnTo>
                <a:cubicBezTo>
                  <a:pt x="4762500" y="2765722"/>
                  <a:pt x="4762500" y="2769443"/>
                  <a:pt x="4762500" y="2771924"/>
                </a:cubicBezTo>
                <a:cubicBezTo>
                  <a:pt x="4762500" y="2774404"/>
                  <a:pt x="4760020" y="2775644"/>
                  <a:pt x="4755058" y="2775644"/>
                </a:cubicBezTo>
                <a:cubicBezTo>
                  <a:pt x="4750097" y="2775644"/>
                  <a:pt x="4746376" y="2774404"/>
                  <a:pt x="4743896" y="2771924"/>
                </a:cubicBezTo>
                <a:cubicBezTo>
                  <a:pt x="4741416" y="2769443"/>
                  <a:pt x="4737695" y="2766963"/>
                  <a:pt x="4732734" y="2764482"/>
                </a:cubicBezTo>
                <a:cubicBezTo>
                  <a:pt x="4727773" y="2762002"/>
                  <a:pt x="4724052" y="2760762"/>
                  <a:pt x="4721572" y="2760762"/>
                </a:cubicBezTo>
                <a:cubicBezTo>
                  <a:pt x="4719092" y="2760762"/>
                  <a:pt x="4715371" y="2758281"/>
                  <a:pt x="4710410" y="2753320"/>
                </a:cubicBezTo>
                <a:lnTo>
                  <a:pt x="4717851" y="2745879"/>
                </a:lnTo>
                <a:lnTo>
                  <a:pt x="4710410" y="2738437"/>
                </a:lnTo>
                <a:lnTo>
                  <a:pt x="4702968" y="2738437"/>
                </a:lnTo>
                <a:cubicBezTo>
                  <a:pt x="4698007" y="2738437"/>
                  <a:pt x="4698007" y="2740918"/>
                  <a:pt x="4702968" y="2745879"/>
                </a:cubicBezTo>
                <a:lnTo>
                  <a:pt x="4688086" y="2738437"/>
                </a:lnTo>
                <a:cubicBezTo>
                  <a:pt x="4685605" y="2735957"/>
                  <a:pt x="4682505" y="2734097"/>
                  <a:pt x="4678784" y="2732856"/>
                </a:cubicBezTo>
                <a:lnTo>
                  <a:pt x="4674443" y="2732237"/>
                </a:lnTo>
                <a:lnTo>
                  <a:pt x="4679714" y="2737507"/>
                </a:lnTo>
                <a:cubicBezTo>
                  <a:pt x="4681575" y="2739368"/>
                  <a:pt x="4683125" y="2740918"/>
                  <a:pt x="4684365" y="2742158"/>
                </a:cubicBezTo>
                <a:cubicBezTo>
                  <a:pt x="4686845" y="2744639"/>
                  <a:pt x="4688086" y="2745879"/>
                  <a:pt x="4688086" y="2745879"/>
                </a:cubicBezTo>
                <a:cubicBezTo>
                  <a:pt x="4683124" y="2745879"/>
                  <a:pt x="4675683" y="2745879"/>
                  <a:pt x="4665761" y="2745879"/>
                </a:cubicBezTo>
                <a:cubicBezTo>
                  <a:pt x="4660800" y="2745879"/>
                  <a:pt x="4655840" y="2744639"/>
                  <a:pt x="4650879" y="2742158"/>
                </a:cubicBezTo>
                <a:cubicBezTo>
                  <a:pt x="4645917" y="2739677"/>
                  <a:pt x="4640957" y="2738437"/>
                  <a:pt x="4635996" y="2738437"/>
                </a:cubicBezTo>
                <a:lnTo>
                  <a:pt x="4606230" y="2730996"/>
                </a:lnTo>
                <a:cubicBezTo>
                  <a:pt x="4601269" y="2730996"/>
                  <a:pt x="4592588" y="2727275"/>
                  <a:pt x="4580185" y="2719834"/>
                </a:cubicBezTo>
                <a:cubicBezTo>
                  <a:pt x="4567783" y="2712392"/>
                  <a:pt x="4559102" y="2708672"/>
                  <a:pt x="4554140" y="2708672"/>
                </a:cubicBezTo>
                <a:cubicBezTo>
                  <a:pt x="4549179" y="2708672"/>
                  <a:pt x="4546699" y="2707432"/>
                  <a:pt x="4546699" y="2704951"/>
                </a:cubicBezTo>
                <a:cubicBezTo>
                  <a:pt x="4546699" y="2702470"/>
                  <a:pt x="4539258" y="2701230"/>
                  <a:pt x="4524375" y="2701230"/>
                </a:cubicBezTo>
                <a:lnTo>
                  <a:pt x="4494609" y="2693789"/>
                </a:lnTo>
                <a:lnTo>
                  <a:pt x="4472285" y="2693789"/>
                </a:lnTo>
                <a:cubicBezTo>
                  <a:pt x="4472285" y="2698750"/>
                  <a:pt x="4469805" y="2698750"/>
                  <a:pt x="4464843" y="2693789"/>
                </a:cubicBezTo>
                <a:lnTo>
                  <a:pt x="4457402" y="2701230"/>
                </a:lnTo>
                <a:cubicBezTo>
                  <a:pt x="4457402" y="2701230"/>
                  <a:pt x="4454922" y="2701230"/>
                  <a:pt x="4449961" y="2701230"/>
                </a:cubicBezTo>
                <a:cubicBezTo>
                  <a:pt x="4445000" y="2701230"/>
                  <a:pt x="4442519" y="2698750"/>
                  <a:pt x="4442519" y="2693789"/>
                </a:cubicBezTo>
                <a:cubicBezTo>
                  <a:pt x="4442519" y="2688828"/>
                  <a:pt x="4440039" y="2686348"/>
                  <a:pt x="4435078" y="2686348"/>
                </a:cubicBezTo>
                <a:cubicBezTo>
                  <a:pt x="4435078" y="2686348"/>
                  <a:pt x="4433838" y="2685108"/>
                  <a:pt x="4431357" y="2682627"/>
                </a:cubicBezTo>
                <a:cubicBezTo>
                  <a:pt x="4428877" y="2680146"/>
                  <a:pt x="4425156" y="2678906"/>
                  <a:pt x="4420195" y="2678906"/>
                </a:cubicBezTo>
                <a:cubicBezTo>
                  <a:pt x="4420195" y="2673945"/>
                  <a:pt x="4416474" y="2672705"/>
                  <a:pt x="4409033" y="2675185"/>
                </a:cubicBezTo>
                <a:cubicBezTo>
                  <a:pt x="4401592" y="2677666"/>
                  <a:pt x="4396631" y="2680146"/>
                  <a:pt x="4394150" y="2682627"/>
                </a:cubicBezTo>
                <a:cubicBezTo>
                  <a:pt x="4391670" y="2685108"/>
                  <a:pt x="4380508" y="2685108"/>
                  <a:pt x="4360664" y="2682627"/>
                </a:cubicBezTo>
                <a:cubicBezTo>
                  <a:pt x="4340820" y="2680146"/>
                  <a:pt x="4328418" y="2678906"/>
                  <a:pt x="4323457" y="2678906"/>
                </a:cubicBezTo>
                <a:lnTo>
                  <a:pt x="4316016" y="2671465"/>
                </a:lnTo>
                <a:lnTo>
                  <a:pt x="4323457" y="2671465"/>
                </a:lnTo>
                <a:lnTo>
                  <a:pt x="4323457" y="2664023"/>
                </a:lnTo>
                <a:cubicBezTo>
                  <a:pt x="4323457" y="2664023"/>
                  <a:pt x="4323457" y="2661543"/>
                  <a:pt x="4323457" y="2656582"/>
                </a:cubicBezTo>
                <a:lnTo>
                  <a:pt x="4330898" y="2656582"/>
                </a:lnTo>
                <a:lnTo>
                  <a:pt x="4338340" y="2649141"/>
                </a:lnTo>
                <a:cubicBezTo>
                  <a:pt x="4338340" y="2649141"/>
                  <a:pt x="4335859" y="2649141"/>
                  <a:pt x="4330898" y="2649141"/>
                </a:cubicBezTo>
                <a:lnTo>
                  <a:pt x="4323457" y="2649141"/>
                </a:lnTo>
                <a:cubicBezTo>
                  <a:pt x="4323457" y="2649141"/>
                  <a:pt x="4320977" y="2651621"/>
                  <a:pt x="4316016" y="2656582"/>
                </a:cubicBezTo>
                <a:lnTo>
                  <a:pt x="4316016" y="2664023"/>
                </a:lnTo>
                <a:lnTo>
                  <a:pt x="4286250" y="2656582"/>
                </a:lnTo>
                <a:cubicBezTo>
                  <a:pt x="4276328" y="2651621"/>
                  <a:pt x="4268887" y="2651621"/>
                  <a:pt x="4263926" y="2656582"/>
                </a:cubicBezTo>
                <a:lnTo>
                  <a:pt x="4256484" y="2649141"/>
                </a:lnTo>
                <a:cubicBezTo>
                  <a:pt x="4256484" y="2644180"/>
                  <a:pt x="4254004" y="2641699"/>
                  <a:pt x="4249043" y="2641699"/>
                </a:cubicBezTo>
                <a:lnTo>
                  <a:pt x="4249043" y="2649141"/>
                </a:lnTo>
                <a:lnTo>
                  <a:pt x="4241602" y="2649141"/>
                </a:lnTo>
                <a:lnTo>
                  <a:pt x="4226719" y="2641699"/>
                </a:lnTo>
                <a:lnTo>
                  <a:pt x="4219277" y="2641699"/>
                </a:lnTo>
                <a:cubicBezTo>
                  <a:pt x="4224238" y="2646660"/>
                  <a:pt x="4224238" y="2649141"/>
                  <a:pt x="4219277" y="2649141"/>
                </a:cubicBezTo>
                <a:lnTo>
                  <a:pt x="4226719" y="2656582"/>
                </a:lnTo>
                <a:lnTo>
                  <a:pt x="4241602" y="2656582"/>
                </a:lnTo>
                <a:cubicBezTo>
                  <a:pt x="4241602" y="2661543"/>
                  <a:pt x="4244082" y="2664023"/>
                  <a:pt x="4249043" y="2664023"/>
                </a:cubicBezTo>
                <a:lnTo>
                  <a:pt x="4256484" y="2664023"/>
                </a:lnTo>
                <a:cubicBezTo>
                  <a:pt x="4256484" y="2664023"/>
                  <a:pt x="4261445" y="2666504"/>
                  <a:pt x="4271367" y="2671465"/>
                </a:cubicBezTo>
                <a:cubicBezTo>
                  <a:pt x="4281289" y="2676426"/>
                  <a:pt x="4288730" y="2676426"/>
                  <a:pt x="4293691" y="2671465"/>
                </a:cubicBezTo>
                <a:cubicBezTo>
                  <a:pt x="4293691" y="2676426"/>
                  <a:pt x="4296172" y="2680146"/>
                  <a:pt x="4301133" y="2682627"/>
                </a:cubicBezTo>
                <a:cubicBezTo>
                  <a:pt x="4306094" y="2685108"/>
                  <a:pt x="4308574" y="2683867"/>
                  <a:pt x="4308574" y="2678906"/>
                </a:cubicBezTo>
                <a:lnTo>
                  <a:pt x="4323457" y="2678906"/>
                </a:lnTo>
                <a:cubicBezTo>
                  <a:pt x="4323457" y="2683867"/>
                  <a:pt x="4327178" y="2687588"/>
                  <a:pt x="4334619" y="2690068"/>
                </a:cubicBezTo>
                <a:cubicBezTo>
                  <a:pt x="4342061" y="2692549"/>
                  <a:pt x="4350742" y="2693789"/>
                  <a:pt x="4360664" y="2693789"/>
                </a:cubicBezTo>
                <a:cubicBezTo>
                  <a:pt x="4365625" y="2693789"/>
                  <a:pt x="4369346" y="2695029"/>
                  <a:pt x="4371826" y="2697510"/>
                </a:cubicBezTo>
                <a:cubicBezTo>
                  <a:pt x="4374307" y="2699990"/>
                  <a:pt x="4381748" y="2702470"/>
                  <a:pt x="4394150" y="2704951"/>
                </a:cubicBezTo>
                <a:cubicBezTo>
                  <a:pt x="4406553" y="2707432"/>
                  <a:pt x="4412754" y="2708672"/>
                  <a:pt x="4412754" y="2708672"/>
                </a:cubicBezTo>
                <a:cubicBezTo>
                  <a:pt x="4417715" y="2708672"/>
                  <a:pt x="4422676" y="2709912"/>
                  <a:pt x="4427636" y="2712392"/>
                </a:cubicBezTo>
                <a:cubicBezTo>
                  <a:pt x="4432598" y="2714873"/>
                  <a:pt x="4437559" y="2716113"/>
                  <a:pt x="4442519" y="2716113"/>
                </a:cubicBezTo>
                <a:cubicBezTo>
                  <a:pt x="4472285" y="2726035"/>
                  <a:pt x="4489648" y="2730996"/>
                  <a:pt x="4494609" y="2730996"/>
                </a:cubicBezTo>
                <a:cubicBezTo>
                  <a:pt x="4499570" y="2730996"/>
                  <a:pt x="4502051" y="2730996"/>
                  <a:pt x="4502051" y="2730996"/>
                </a:cubicBezTo>
                <a:cubicBezTo>
                  <a:pt x="4507012" y="2730996"/>
                  <a:pt x="4509492" y="2733477"/>
                  <a:pt x="4509492" y="2738437"/>
                </a:cubicBezTo>
                <a:cubicBezTo>
                  <a:pt x="4509492" y="2738437"/>
                  <a:pt x="4511972" y="2739677"/>
                  <a:pt x="4516933" y="2742158"/>
                </a:cubicBezTo>
                <a:cubicBezTo>
                  <a:pt x="4521895" y="2744639"/>
                  <a:pt x="4529336" y="2745879"/>
                  <a:pt x="4539258" y="2745879"/>
                </a:cubicBezTo>
                <a:lnTo>
                  <a:pt x="4561582" y="2753320"/>
                </a:lnTo>
                <a:lnTo>
                  <a:pt x="4576465" y="2753320"/>
                </a:lnTo>
                <a:cubicBezTo>
                  <a:pt x="4576465" y="2753320"/>
                  <a:pt x="4573984" y="2750840"/>
                  <a:pt x="4569023" y="2745879"/>
                </a:cubicBezTo>
                <a:lnTo>
                  <a:pt x="4576465" y="2745879"/>
                </a:lnTo>
                <a:lnTo>
                  <a:pt x="4583906" y="2745879"/>
                </a:lnTo>
                <a:lnTo>
                  <a:pt x="4576465" y="2738437"/>
                </a:lnTo>
                <a:cubicBezTo>
                  <a:pt x="4581426" y="2738437"/>
                  <a:pt x="4591347" y="2740918"/>
                  <a:pt x="4606230" y="2745879"/>
                </a:cubicBezTo>
                <a:cubicBezTo>
                  <a:pt x="4611192" y="2745879"/>
                  <a:pt x="4613672" y="2745879"/>
                  <a:pt x="4613672" y="2745879"/>
                </a:cubicBezTo>
                <a:cubicBezTo>
                  <a:pt x="4613672" y="2745879"/>
                  <a:pt x="4613672" y="2747119"/>
                  <a:pt x="4613672" y="2749600"/>
                </a:cubicBezTo>
                <a:cubicBezTo>
                  <a:pt x="4613672" y="2752080"/>
                  <a:pt x="4614912" y="2754560"/>
                  <a:pt x="4617392" y="2757041"/>
                </a:cubicBezTo>
                <a:cubicBezTo>
                  <a:pt x="4619872" y="2759522"/>
                  <a:pt x="4623593" y="2762002"/>
                  <a:pt x="4628554" y="2764482"/>
                </a:cubicBezTo>
                <a:cubicBezTo>
                  <a:pt x="4633516" y="2766963"/>
                  <a:pt x="4637236" y="2768203"/>
                  <a:pt x="4639717" y="2768203"/>
                </a:cubicBezTo>
                <a:cubicBezTo>
                  <a:pt x="4642197" y="2768203"/>
                  <a:pt x="4643437" y="2770684"/>
                  <a:pt x="4643437" y="2775644"/>
                </a:cubicBezTo>
                <a:cubicBezTo>
                  <a:pt x="4648399" y="2770684"/>
                  <a:pt x="4665761" y="2773164"/>
                  <a:pt x="4695527" y="2783086"/>
                </a:cubicBezTo>
                <a:lnTo>
                  <a:pt x="4717851" y="2797969"/>
                </a:lnTo>
                <a:lnTo>
                  <a:pt x="4740176" y="2805410"/>
                </a:lnTo>
                <a:cubicBezTo>
                  <a:pt x="4745137" y="2810371"/>
                  <a:pt x="4753818" y="2815332"/>
                  <a:pt x="4766220" y="2820293"/>
                </a:cubicBezTo>
                <a:cubicBezTo>
                  <a:pt x="4778623" y="2825254"/>
                  <a:pt x="4787304" y="2825254"/>
                  <a:pt x="4792265" y="2820293"/>
                </a:cubicBezTo>
                <a:lnTo>
                  <a:pt x="4762500" y="2797969"/>
                </a:lnTo>
                <a:lnTo>
                  <a:pt x="4747617" y="2783086"/>
                </a:lnTo>
                <a:cubicBezTo>
                  <a:pt x="4747617" y="2778125"/>
                  <a:pt x="4752578" y="2778125"/>
                  <a:pt x="4762500" y="2783086"/>
                </a:cubicBezTo>
                <a:cubicBezTo>
                  <a:pt x="4772421" y="2783086"/>
                  <a:pt x="4774902" y="2785567"/>
                  <a:pt x="4769941" y="2790527"/>
                </a:cubicBezTo>
                <a:cubicBezTo>
                  <a:pt x="4769941" y="2790527"/>
                  <a:pt x="4772421" y="2793008"/>
                  <a:pt x="4777383" y="2797969"/>
                </a:cubicBezTo>
                <a:cubicBezTo>
                  <a:pt x="4782344" y="2802929"/>
                  <a:pt x="4786065" y="2804170"/>
                  <a:pt x="4788545" y="2801689"/>
                </a:cubicBezTo>
                <a:cubicBezTo>
                  <a:pt x="4791025" y="2799209"/>
                  <a:pt x="4794745" y="2796729"/>
                  <a:pt x="4799707" y="2794248"/>
                </a:cubicBezTo>
                <a:cubicBezTo>
                  <a:pt x="4804668" y="2791767"/>
                  <a:pt x="4809628" y="2793008"/>
                  <a:pt x="4814590" y="2797969"/>
                </a:cubicBezTo>
                <a:lnTo>
                  <a:pt x="4799707" y="2812851"/>
                </a:lnTo>
                <a:lnTo>
                  <a:pt x="4792265" y="2812851"/>
                </a:lnTo>
                <a:cubicBezTo>
                  <a:pt x="4812109" y="2817812"/>
                  <a:pt x="4819551" y="2825254"/>
                  <a:pt x="4814590" y="2835176"/>
                </a:cubicBezTo>
                <a:lnTo>
                  <a:pt x="4851797" y="2850059"/>
                </a:lnTo>
                <a:cubicBezTo>
                  <a:pt x="4856758" y="2850059"/>
                  <a:pt x="4859238" y="2848818"/>
                  <a:pt x="4859238" y="2846338"/>
                </a:cubicBezTo>
                <a:cubicBezTo>
                  <a:pt x="4859238" y="2843857"/>
                  <a:pt x="4859238" y="2842617"/>
                  <a:pt x="4859238" y="2842617"/>
                </a:cubicBezTo>
                <a:cubicBezTo>
                  <a:pt x="4859238" y="2837656"/>
                  <a:pt x="4861718" y="2835176"/>
                  <a:pt x="4866679" y="2835176"/>
                </a:cubicBezTo>
                <a:cubicBezTo>
                  <a:pt x="4871641" y="2835176"/>
                  <a:pt x="4871641" y="2837656"/>
                  <a:pt x="4866679" y="2842617"/>
                </a:cubicBezTo>
                <a:cubicBezTo>
                  <a:pt x="4866679" y="2847578"/>
                  <a:pt x="4866679" y="2850059"/>
                  <a:pt x="4866679" y="2850059"/>
                </a:cubicBezTo>
                <a:lnTo>
                  <a:pt x="4874121" y="2857500"/>
                </a:lnTo>
                <a:cubicBezTo>
                  <a:pt x="4884042" y="2872383"/>
                  <a:pt x="4884042" y="2877343"/>
                  <a:pt x="4874121" y="2872383"/>
                </a:cubicBezTo>
                <a:cubicBezTo>
                  <a:pt x="4874121" y="2872383"/>
                  <a:pt x="4874121" y="2874863"/>
                  <a:pt x="4874121" y="2879824"/>
                </a:cubicBezTo>
                <a:cubicBezTo>
                  <a:pt x="4869160" y="2879824"/>
                  <a:pt x="4864199" y="2879824"/>
                  <a:pt x="4859238" y="2879824"/>
                </a:cubicBezTo>
                <a:cubicBezTo>
                  <a:pt x="4854277" y="2879824"/>
                  <a:pt x="4849317" y="2879824"/>
                  <a:pt x="4844355" y="2879824"/>
                </a:cubicBezTo>
                <a:cubicBezTo>
                  <a:pt x="4839394" y="2879824"/>
                  <a:pt x="4836914" y="2879824"/>
                  <a:pt x="4836914" y="2879824"/>
                </a:cubicBezTo>
                <a:cubicBezTo>
                  <a:pt x="4836914" y="2879824"/>
                  <a:pt x="4834434" y="2877343"/>
                  <a:pt x="4829472" y="2872383"/>
                </a:cubicBezTo>
                <a:cubicBezTo>
                  <a:pt x="4824511" y="2867422"/>
                  <a:pt x="4818310" y="2864941"/>
                  <a:pt x="4810869" y="2864941"/>
                </a:cubicBezTo>
                <a:cubicBezTo>
                  <a:pt x="4803427" y="2864941"/>
                  <a:pt x="4799707" y="2863701"/>
                  <a:pt x="4799707" y="2861221"/>
                </a:cubicBezTo>
                <a:cubicBezTo>
                  <a:pt x="4799707" y="2858740"/>
                  <a:pt x="4797227" y="2857500"/>
                  <a:pt x="4792265" y="2857500"/>
                </a:cubicBezTo>
                <a:lnTo>
                  <a:pt x="4777383" y="2857500"/>
                </a:lnTo>
                <a:cubicBezTo>
                  <a:pt x="4777383" y="2857500"/>
                  <a:pt x="4774902" y="2856260"/>
                  <a:pt x="4769941" y="2853779"/>
                </a:cubicBezTo>
                <a:cubicBezTo>
                  <a:pt x="4764980" y="2851299"/>
                  <a:pt x="4762500" y="2850059"/>
                  <a:pt x="4762500" y="2850059"/>
                </a:cubicBezTo>
                <a:cubicBezTo>
                  <a:pt x="4752578" y="2850059"/>
                  <a:pt x="4746376" y="2848818"/>
                  <a:pt x="4743896" y="2846338"/>
                </a:cubicBezTo>
                <a:cubicBezTo>
                  <a:pt x="4741416" y="2843857"/>
                  <a:pt x="4735214" y="2842617"/>
                  <a:pt x="4725293" y="2842617"/>
                </a:cubicBezTo>
                <a:cubicBezTo>
                  <a:pt x="4710410" y="2837656"/>
                  <a:pt x="4699248" y="2835176"/>
                  <a:pt x="4691806" y="2835176"/>
                </a:cubicBezTo>
                <a:cubicBezTo>
                  <a:pt x="4684365" y="2835176"/>
                  <a:pt x="4678164" y="2832695"/>
                  <a:pt x="4673203" y="2827734"/>
                </a:cubicBezTo>
                <a:cubicBezTo>
                  <a:pt x="4668242" y="2822774"/>
                  <a:pt x="4663281" y="2820293"/>
                  <a:pt x="4658320" y="2820293"/>
                </a:cubicBezTo>
                <a:cubicBezTo>
                  <a:pt x="4658320" y="2820293"/>
                  <a:pt x="4655840" y="2819053"/>
                  <a:pt x="4650879" y="2816572"/>
                </a:cubicBezTo>
                <a:cubicBezTo>
                  <a:pt x="4645917" y="2814092"/>
                  <a:pt x="4640957" y="2812851"/>
                  <a:pt x="4635996" y="2812851"/>
                </a:cubicBezTo>
                <a:cubicBezTo>
                  <a:pt x="4616152" y="2807891"/>
                  <a:pt x="4606230" y="2810371"/>
                  <a:pt x="4606230" y="2820293"/>
                </a:cubicBezTo>
                <a:cubicBezTo>
                  <a:pt x="4606230" y="2820293"/>
                  <a:pt x="4611192" y="2821533"/>
                  <a:pt x="4621113" y="2824014"/>
                </a:cubicBezTo>
                <a:cubicBezTo>
                  <a:pt x="4631035" y="2826494"/>
                  <a:pt x="4638476" y="2825254"/>
                  <a:pt x="4643437" y="2820293"/>
                </a:cubicBezTo>
                <a:lnTo>
                  <a:pt x="4658320" y="2835176"/>
                </a:lnTo>
                <a:cubicBezTo>
                  <a:pt x="4658320" y="2845098"/>
                  <a:pt x="4670723" y="2850059"/>
                  <a:pt x="4695527" y="2850059"/>
                </a:cubicBezTo>
                <a:cubicBezTo>
                  <a:pt x="4700488" y="2850059"/>
                  <a:pt x="4704209" y="2851299"/>
                  <a:pt x="4706689" y="2853779"/>
                </a:cubicBezTo>
                <a:cubicBezTo>
                  <a:pt x="4709169" y="2856260"/>
                  <a:pt x="4715371" y="2857500"/>
                  <a:pt x="4725293" y="2857500"/>
                </a:cubicBezTo>
                <a:lnTo>
                  <a:pt x="4769941" y="2872383"/>
                </a:lnTo>
                <a:cubicBezTo>
                  <a:pt x="4774902" y="2877343"/>
                  <a:pt x="4777383" y="2879824"/>
                  <a:pt x="4777383" y="2879824"/>
                </a:cubicBezTo>
                <a:cubicBezTo>
                  <a:pt x="4777383" y="2874863"/>
                  <a:pt x="4778623" y="2873623"/>
                  <a:pt x="4781103" y="2876103"/>
                </a:cubicBezTo>
                <a:cubicBezTo>
                  <a:pt x="4783583" y="2878584"/>
                  <a:pt x="4784824" y="2879824"/>
                  <a:pt x="4784824" y="2879824"/>
                </a:cubicBezTo>
                <a:cubicBezTo>
                  <a:pt x="4784824" y="2884785"/>
                  <a:pt x="4782344" y="2887266"/>
                  <a:pt x="4777383" y="2887266"/>
                </a:cubicBezTo>
                <a:cubicBezTo>
                  <a:pt x="4772421" y="2887266"/>
                  <a:pt x="4768701" y="2887266"/>
                  <a:pt x="4766220" y="2887266"/>
                </a:cubicBezTo>
                <a:cubicBezTo>
                  <a:pt x="4763740" y="2887266"/>
                  <a:pt x="4762500" y="2887266"/>
                  <a:pt x="4762500" y="2887266"/>
                </a:cubicBezTo>
                <a:lnTo>
                  <a:pt x="4762500" y="2894707"/>
                </a:lnTo>
                <a:cubicBezTo>
                  <a:pt x="4767461" y="2899668"/>
                  <a:pt x="4767461" y="2902148"/>
                  <a:pt x="4762500" y="2902148"/>
                </a:cubicBezTo>
                <a:cubicBezTo>
                  <a:pt x="4757538" y="2902148"/>
                  <a:pt x="4755058" y="2900908"/>
                  <a:pt x="4755058" y="2898428"/>
                </a:cubicBezTo>
                <a:cubicBezTo>
                  <a:pt x="4755058" y="2895947"/>
                  <a:pt x="4752578" y="2894707"/>
                  <a:pt x="4747617" y="2894707"/>
                </a:cubicBezTo>
                <a:cubicBezTo>
                  <a:pt x="4747617" y="2889746"/>
                  <a:pt x="4745137" y="2887266"/>
                  <a:pt x="4740176" y="2887266"/>
                </a:cubicBezTo>
                <a:cubicBezTo>
                  <a:pt x="4735214" y="2887266"/>
                  <a:pt x="4733975" y="2886025"/>
                  <a:pt x="4736455" y="2883545"/>
                </a:cubicBezTo>
                <a:cubicBezTo>
                  <a:pt x="4738935" y="2881064"/>
                  <a:pt x="4737695" y="2879824"/>
                  <a:pt x="4732734" y="2879824"/>
                </a:cubicBezTo>
                <a:lnTo>
                  <a:pt x="4710410" y="2864941"/>
                </a:lnTo>
                <a:cubicBezTo>
                  <a:pt x="4700488" y="2859981"/>
                  <a:pt x="4693047" y="2857500"/>
                  <a:pt x="4688086" y="2857500"/>
                </a:cubicBezTo>
                <a:cubicBezTo>
                  <a:pt x="4683124" y="2857500"/>
                  <a:pt x="4675683" y="2857500"/>
                  <a:pt x="4665761" y="2857500"/>
                </a:cubicBezTo>
                <a:lnTo>
                  <a:pt x="4650879" y="2850059"/>
                </a:lnTo>
                <a:lnTo>
                  <a:pt x="4643437" y="2850059"/>
                </a:lnTo>
                <a:cubicBezTo>
                  <a:pt x="4638476" y="2850059"/>
                  <a:pt x="4633516" y="2850059"/>
                  <a:pt x="4628554" y="2850059"/>
                </a:cubicBezTo>
                <a:lnTo>
                  <a:pt x="4598789" y="2842617"/>
                </a:lnTo>
                <a:cubicBezTo>
                  <a:pt x="4598789" y="2842617"/>
                  <a:pt x="4593827" y="2841377"/>
                  <a:pt x="4583906" y="2838896"/>
                </a:cubicBezTo>
                <a:cubicBezTo>
                  <a:pt x="4573984" y="2836416"/>
                  <a:pt x="4556620" y="2832695"/>
                  <a:pt x="4531816" y="2827734"/>
                </a:cubicBezTo>
                <a:cubicBezTo>
                  <a:pt x="4492129" y="2822774"/>
                  <a:pt x="4454922" y="2815332"/>
                  <a:pt x="4420195" y="2805410"/>
                </a:cubicBezTo>
                <a:cubicBezTo>
                  <a:pt x="4400351" y="2800449"/>
                  <a:pt x="4382988" y="2795488"/>
                  <a:pt x="4368105" y="2790527"/>
                </a:cubicBezTo>
                <a:lnTo>
                  <a:pt x="4345781" y="2790527"/>
                </a:lnTo>
                <a:lnTo>
                  <a:pt x="4316016" y="2768203"/>
                </a:lnTo>
                <a:cubicBezTo>
                  <a:pt x="4291211" y="2768203"/>
                  <a:pt x="4273848" y="2763242"/>
                  <a:pt x="4263926" y="2753320"/>
                </a:cubicBezTo>
                <a:cubicBezTo>
                  <a:pt x="4263926" y="2753320"/>
                  <a:pt x="4261445" y="2753320"/>
                  <a:pt x="4256484" y="2753320"/>
                </a:cubicBezTo>
                <a:lnTo>
                  <a:pt x="4241602" y="2745879"/>
                </a:lnTo>
                <a:cubicBezTo>
                  <a:pt x="4241602" y="2745879"/>
                  <a:pt x="4241602" y="2743398"/>
                  <a:pt x="4241602" y="2738437"/>
                </a:cubicBezTo>
                <a:lnTo>
                  <a:pt x="4211836" y="2723555"/>
                </a:lnTo>
                <a:cubicBezTo>
                  <a:pt x="4206875" y="2718594"/>
                  <a:pt x="4199434" y="2716113"/>
                  <a:pt x="4189512" y="2716113"/>
                </a:cubicBezTo>
                <a:lnTo>
                  <a:pt x="4167188" y="2708672"/>
                </a:lnTo>
                <a:lnTo>
                  <a:pt x="4152305" y="2701230"/>
                </a:lnTo>
                <a:cubicBezTo>
                  <a:pt x="4147344" y="2701230"/>
                  <a:pt x="4142383" y="2701230"/>
                  <a:pt x="4137422" y="2701230"/>
                </a:cubicBezTo>
                <a:lnTo>
                  <a:pt x="4137422" y="2693789"/>
                </a:lnTo>
                <a:lnTo>
                  <a:pt x="4152305" y="2686348"/>
                </a:lnTo>
                <a:lnTo>
                  <a:pt x="4137422" y="2686348"/>
                </a:lnTo>
                <a:cubicBezTo>
                  <a:pt x="4122539" y="2676426"/>
                  <a:pt x="4112617" y="2673945"/>
                  <a:pt x="4107656" y="2678906"/>
                </a:cubicBezTo>
                <a:lnTo>
                  <a:pt x="4100215" y="2686348"/>
                </a:lnTo>
                <a:cubicBezTo>
                  <a:pt x="4100215" y="2681387"/>
                  <a:pt x="4100215" y="2678906"/>
                  <a:pt x="4100215" y="2678906"/>
                </a:cubicBezTo>
                <a:lnTo>
                  <a:pt x="4085332" y="2678906"/>
                </a:lnTo>
                <a:cubicBezTo>
                  <a:pt x="4075410" y="2678906"/>
                  <a:pt x="4070449" y="2678906"/>
                  <a:pt x="4070449" y="2678906"/>
                </a:cubicBezTo>
                <a:lnTo>
                  <a:pt x="4070449" y="2686348"/>
                </a:lnTo>
                <a:cubicBezTo>
                  <a:pt x="4085332" y="2691308"/>
                  <a:pt x="4095254" y="2695029"/>
                  <a:pt x="4100215" y="2697510"/>
                </a:cubicBezTo>
                <a:cubicBezTo>
                  <a:pt x="4105176" y="2699990"/>
                  <a:pt x="4107656" y="2702470"/>
                  <a:pt x="4107656" y="2704951"/>
                </a:cubicBezTo>
                <a:cubicBezTo>
                  <a:pt x="4107656" y="2707432"/>
                  <a:pt x="4111377" y="2711152"/>
                  <a:pt x="4118818" y="2716113"/>
                </a:cubicBezTo>
                <a:cubicBezTo>
                  <a:pt x="4126260" y="2721074"/>
                  <a:pt x="4132461" y="2723555"/>
                  <a:pt x="4137422" y="2723555"/>
                </a:cubicBezTo>
                <a:lnTo>
                  <a:pt x="4137422" y="2716113"/>
                </a:lnTo>
                <a:lnTo>
                  <a:pt x="4144863" y="2708672"/>
                </a:lnTo>
                <a:cubicBezTo>
                  <a:pt x="4149824" y="2713633"/>
                  <a:pt x="4154785" y="2716113"/>
                  <a:pt x="4159746" y="2716113"/>
                </a:cubicBezTo>
                <a:cubicBezTo>
                  <a:pt x="4164707" y="2716113"/>
                  <a:pt x="4167188" y="2717353"/>
                  <a:pt x="4167188" y="2719834"/>
                </a:cubicBezTo>
                <a:cubicBezTo>
                  <a:pt x="4167188" y="2722315"/>
                  <a:pt x="4168428" y="2723555"/>
                  <a:pt x="4170908" y="2723555"/>
                </a:cubicBezTo>
                <a:cubicBezTo>
                  <a:pt x="4173389" y="2723555"/>
                  <a:pt x="4177109" y="2723555"/>
                  <a:pt x="4182070" y="2723555"/>
                </a:cubicBezTo>
                <a:cubicBezTo>
                  <a:pt x="4191992" y="2728515"/>
                  <a:pt x="4200674" y="2732236"/>
                  <a:pt x="4208115" y="2734717"/>
                </a:cubicBezTo>
                <a:cubicBezTo>
                  <a:pt x="4215557" y="2737197"/>
                  <a:pt x="4221758" y="2743398"/>
                  <a:pt x="4226719" y="2753320"/>
                </a:cubicBezTo>
                <a:cubicBezTo>
                  <a:pt x="4226719" y="2753320"/>
                  <a:pt x="4229199" y="2754560"/>
                  <a:pt x="4234160" y="2757041"/>
                </a:cubicBezTo>
                <a:cubicBezTo>
                  <a:pt x="4239121" y="2759522"/>
                  <a:pt x="4241602" y="2760762"/>
                  <a:pt x="4241602" y="2760762"/>
                </a:cubicBezTo>
                <a:cubicBezTo>
                  <a:pt x="4246563" y="2760762"/>
                  <a:pt x="4249043" y="2760762"/>
                  <a:pt x="4249043" y="2760762"/>
                </a:cubicBezTo>
                <a:cubicBezTo>
                  <a:pt x="4254004" y="2760762"/>
                  <a:pt x="4256484" y="2760762"/>
                  <a:pt x="4256484" y="2760762"/>
                </a:cubicBezTo>
                <a:cubicBezTo>
                  <a:pt x="4266406" y="2760762"/>
                  <a:pt x="4283770" y="2768203"/>
                  <a:pt x="4308574" y="2783086"/>
                </a:cubicBezTo>
                <a:lnTo>
                  <a:pt x="4338340" y="2790527"/>
                </a:lnTo>
                <a:cubicBezTo>
                  <a:pt x="4348262" y="2790527"/>
                  <a:pt x="4359424" y="2793008"/>
                  <a:pt x="4371826" y="2797969"/>
                </a:cubicBezTo>
                <a:cubicBezTo>
                  <a:pt x="4384229" y="2802929"/>
                  <a:pt x="4397871" y="2807891"/>
                  <a:pt x="4412754" y="2812851"/>
                </a:cubicBezTo>
                <a:lnTo>
                  <a:pt x="4472285" y="2842617"/>
                </a:lnTo>
                <a:cubicBezTo>
                  <a:pt x="4467324" y="2842617"/>
                  <a:pt x="4464843" y="2842617"/>
                  <a:pt x="4464843" y="2842617"/>
                </a:cubicBezTo>
                <a:cubicBezTo>
                  <a:pt x="4464843" y="2842617"/>
                  <a:pt x="4462363" y="2842617"/>
                  <a:pt x="4457402" y="2842617"/>
                </a:cubicBezTo>
                <a:cubicBezTo>
                  <a:pt x="4457402" y="2837656"/>
                  <a:pt x="4454922" y="2835176"/>
                  <a:pt x="4449961" y="2835176"/>
                </a:cubicBezTo>
                <a:cubicBezTo>
                  <a:pt x="4445000" y="2835176"/>
                  <a:pt x="4441279" y="2833936"/>
                  <a:pt x="4438799" y="2831455"/>
                </a:cubicBezTo>
                <a:cubicBezTo>
                  <a:pt x="4436318" y="2828974"/>
                  <a:pt x="4431357" y="2826494"/>
                  <a:pt x="4423916" y="2824014"/>
                </a:cubicBezTo>
                <a:cubicBezTo>
                  <a:pt x="4416474" y="2821533"/>
                  <a:pt x="4410274" y="2820293"/>
                  <a:pt x="4405313" y="2820293"/>
                </a:cubicBezTo>
                <a:lnTo>
                  <a:pt x="4420195" y="2835176"/>
                </a:lnTo>
                <a:cubicBezTo>
                  <a:pt x="4425156" y="2830215"/>
                  <a:pt x="4427636" y="2830215"/>
                  <a:pt x="4427636" y="2835176"/>
                </a:cubicBezTo>
                <a:cubicBezTo>
                  <a:pt x="4427636" y="2840136"/>
                  <a:pt x="4435078" y="2843857"/>
                  <a:pt x="4449961" y="2846338"/>
                </a:cubicBezTo>
                <a:cubicBezTo>
                  <a:pt x="4464843" y="2848818"/>
                  <a:pt x="4474766" y="2850059"/>
                  <a:pt x="4479726" y="2850059"/>
                </a:cubicBezTo>
                <a:cubicBezTo>
                  <a:pt x="4479726" y="2850059"/>
                  <a:pt x="4480967" y="2848818"/>
                  <a:pt x="4483447" y="2846338"/>
                </a:cubicBezTo>
                <a:cubicBezTo>
                  <a:pt x="4485928" y="2843857"/>
                  <a:pt x="4487168" y="2842617"/>
                  <a:pt x="4487168" y="2842617"/>
                </a:cubicBezTo>
                <a:cubicBezTo>
                  <a:pt x="4497090" y="2842617"/>
                  <a:pt x="4504531" y="2845098"/>
                  <a:pt x="4509492" y="2850059"/>
                </a:cubicBezTo>
                <a:cubicBezTo>
                  <a:pt x="4514453" y="2855019"/>
                  <a:pt x="4516933" y="2858740"/>
                  <a:pt x="4516933" y="2861221"/>
                </a:cubicBezTo>
                <a:cubicBezTo>
                  <a:pt x="4516933" y="2863701"/>
                  <a:pt x="4519413" y="2866181"/>
                  <a:pt x="4524375" y="2868662"/>
                </a:cubicBezTo>
                <a:cubicBezTo>
                  <a:pt x="4529336" y="2871143"/>
                  <a:pt x="4534296" y="2872383"/>
                  <a:pt x="4539258" y="2872383"/>
                </a:cubicBezTo>
                <a:lnTo>
                  <a:pt x="4554140" y="2872383"/>
                </a:lnTo>
                <a:cubicBezTo>
                  <a:pt x="4554140" y="2877343"/>
                  <a:pt x="4559102" y="2879824"/>
                  <a:pt x="4569023" y="2879824"/>
                </a:cubicBezTo>
                <a:lnTo>
                  <a:pt x="4569023" y="2887266"/>
                </a:lnTo>
                <a:lnTo>
                  <a:pt x="4576465" y="2894707"/>
                </a:lnTo>
                <a:cubicBezTo>
                  <a:pt x="4581426" y="2894707"/>
                  <a:pt x="4583906" y="2895947"/>
                  <a:pt x="4583906" y="2898428"/>
                </a:cubicBezTo>
                <a:cubicBezTo>
                  <a:pt x="4583906" y="2900908"/>
                  <a:pt x="4566543" y="2899668"/>
                  <a:pt x="4531816" y="2894707"/>
                </a:cubicBezTo>
                <a:cubicBezTo>
                  <a:pt x="4521895" y="2894707"/>
                  <a:pt x="4511972" y="2894707"/>
                  <a:pt x="4502051" y="2894707"/>
                </a:cubicBezTo>
                <a:lnTo>
                  <a:pt x="4487168" y="2887266"/>
                </a:lnTo>
                <a:cubicBezTo>
                  <a:pt x="4482207" y="2887266"/>
                  <a:pt x="4479726" y="2887266"/>
                  <a:pt x="4479726" y="2887266"/>
                </a:cubicBezTo>
                <a:cubicBezTo>
                  <a:pt x="4479726" y="2887266"/>
                  <a:pt x="4479726" y="2889746"/>
                  <a:pt x="4479726" y="2894707"/>
                </a:cubicBezTo>
                <a:cubicBezTo>
                  <a:pt x="4479726" y="2899668"/>
                  <a:pt x="4478486" y="2902148"/>
                  <a:pt x="4476006" y="2902148"/>
                </a:cubicBezTo>
                <a:cubicBezTo>
                  <a:pt x="4473526" y="2902148"/>
                  <a:pt x="4469805" y="2899668"/>
                  <a:pt x="4464843" y="2894707"/>
                </a:cubicBezTo>
                <a:cubicBezTo>
                  <a:pt x="4459883" y="2894707"/>
                  <a:pt x="4457402" y="2894707"/>
                  <a:pt x="4457402" y="2894707"/>
                </a:cubicBezTo>
                <a:lnTo>
                  <a:pt x="4449961" y="2894707"/>
                </a:lnTo>
                <a:cubicBezTo>
                  <a:pt x="4445000" y="2894707"/>
                  <a:pt x="4443760" y="2892226"/>
                  <a:pt x="4446240" y="2887266"/>
                </a:cubicBezTo>
                <a:cubicBezTo>
                  <a:pt x="4448721" y="2882305"/>
                  <a:pt x="4448721" y="2879824"/>
                  <a:pt x="4446240" y="2879824"/>
                </a:cubicBezTo>
                <a:cubicBezTo>
                  <a:pt x="4443760" y="2879824"/>
                  <a:pt x="4442519" y="2882305"/>
                  <a:pt x="4442519" y="2887266"/>
                </a:cubicBezTo>
                <a:cubicBezTo>
                  <a:pt x="4437559" y="2887266"/>
                  <a:pt x="4435078" y="2884785"/>
                  <a:pt x="4435078" y="2879824"/>
                </a:cubicBezTo>
                <a:cubicBezTo>
                  <a:pt x="4435078" y="2874863"/>
                  <a:pt x="4430117" y="2874863"/>
                  <a:pt x="4420195" y="2879824"/>
                </a:cubicBezTo>
                <a:lnTo>
                  <a:pt x="4412754" y="2879824"/>
                </a:lnTo>
                <a:cubicBezTo>
                  <a:pt x="4412754" y="2874863"/>
                  <a:pt x="4415234" y="2872383"/>
                  <a:pt x="4420195" y="2872383"/>
                </a:cubicBezTo>
                <a:lnTo>
                  <a:pt x="4405313" y="2864941"/>
                </a:lnTo>
                <a:lnTo>
                  <a:pt x="4390430" y="2864941"/>
                </a:lnTo>
                <a:lnTo>
                  <a:pt x="4397871" y="2872383"/>
                </a:lnTo>
                <a:lnTo>
                  <a:pt x="4382988" y="2872383"/>
                </a:lnTo>
                <a:cubicBezTo>
                  <a:pt x="4378027" y="2872383"/>
                  <a:pt x="4374307" y="2872383"/>
                  <a:pt x="4371826" y="2872383"/>
                </a:cubicBezTo>
                <a:cubicBezTo>
                  <a:pt x="4369346" y="2872383"/>
                  <a:pt x="4370586" y="2874863"/>
                  <a:pt x="4375547" y="2879824"/>
                </a:cubicBezTo>
                <a:lnTo>
                  <a:pt x="4368105" y="2887266"/>
                </a:lnTo>
                <a:cubicBezTo>
                  <a:pt x="4368105" y="2882305"/>
                  <a:pt x="4366865" y="2879824"/>
                  <a:pt x="4364385" y="2879824"/>
                </a:cubicBezTo>
                <a:cubicBezTo>
                  <a:pt x="4361904" y="2879824"/>
                  <a:pt x="4360664" y="2877343"/>
                  <a:pt x="4360664" y="2872383"/>
                </a:cubicBezTo>
                <a:cubicBezTo>
                  <a:pt x="4360664" y="2872383"/>
                  <a:pt x="4358184" y="2869902"/>
                  <a:pt x="4353223" y="2864941"/>
                </a:cubicBezTo>
                <a:cubicBezTo>
                  <a:pt x="4358184" y="2864941"/>
                  <a:pt x="4360664" y="2862461"/>
                  <a:pt x="4360664" y="2857500"/>
                </a:cubicBezTo>
                <a:cubicBezTo>
                  <a:pt x="4360664" y="2852539"/>
                  <a:pt x="4350742" y="2850059"/>
                  <a:pt x="4330898" y="2850059"/>
                </a:cubicBezTo>
                <a:cubicBezTo>
                  <a:pt x="4316016" y="2850059"/>
                  <a:pt x="4303613" y="2850059"/>
                  <a:pt x="4293691" y="2850059"/>
                </a:cubicBezTo>
                <a:lnTo>
                  <a:pt x="4278809" y="2850059"/>
                </a:lnTo>
                <a:cubicBezTo>
                  <a:pt x="4288730" y="2850059"/>
                  <a:pt x="4293691" y="2851299"/>
                  <a:pt x="4293691" y="2853779"/>
                </a:cubicBezTo>
                <a:cubicBezTo>
                  <a:pt x="4293691" y="2856260"/>
                  <a:pt x="4296172" y="2857500"/>
                  <a:pt x="4301133" y="2857500"/>
                </a:cubicBezTo>
                <a:lnTo>
                  <a:pt x="4293691" y="2864941"/>
                </a:lnTo>
                <a:lnTo>
                  <a:pt x="4263926" y="2857500"/>
                </a:lnTo>
                <a:lnTo>
                  <a:pt x="4263926" y="2850059"/>
                </a:lnTo>
                <a:lnTo>
                  <a:pt x="4256484" y="2835176"/>
                </a:lnTo>
                <a:cubicBezTo>
                  <a:pt x="4251523" y="2830215"/>
                  <a:pt x="4249043" y="2827734"/>
                  <a:pt x="4249043" y="2827734"/>
                </a:cubicBezTo>
                <a:lnTo>
                  <a:pt x="4219277" y="2827734"/>
                </a:lnTo>
                <a:lnTo>
                  <a:pt x="4204395" y="2835176"/>
                </a:lnTo>
                <a:lnTo>
                  <a:pt x="4211836" y="2835176"/>
                </a:lnTo>
                <a:cubicBezTo>
                  <a:pt x="4216797" y="2835176"/>
                  <a:pt x="4221758" y="2837656"/>
                  <a:pt x="4226719" y="2842617"/>
                </a:cubicBezTo>
                <a:lnTo>
                  <a:pt x="4226719" y="2850059"/>
                </a:lnTo>
                <a:cubicBezTo>
                  <a:pt x="4221758" y="2845098"/>
                  <a:pt x="4214316" y="2842617"/>
                  <a:pt x="4204395" y="2842617"/>
                </a:cubicBezTo>
                <a:cubicBezTo>
                  <a:pt x="4189512" y="2842617"/>
                  <a:pt x="4180830" y="2842617"/>
                  <a:pt x="4178350" y="2842617"/>
                </a:cubicBezTo>
                <a:cubicBezTo>
                  <a:pt x="4175869" y="2842617"/>
                  <a:pt x="4174629" y="2840136"/>
                  <a:pt x="4174629" y="2835176"/>
                </a:cubicBezTo>
                <a:cubicBezTo>
                  <a:pt x="4174629" y="2830215"/>
                  <a:pt x="4177109" y="2827734"/>
                  <a:pt x="4182070" y="2827734"/>
                </a:cubicBezTo>
                <a:cubicBezTo>
                  <a:pt x="4187031" y="2827734"/>
                  <a:pt x="4189512" y="2825254"/>
                  <a:pt x="4189512" y="2820293"/>
                </a:cubicBezTo>
                <a:lnTo>
                  <a:pt x="4196953" y="2820293"/>
                </a:lnTo>
                <a:cubicBezTo>
                  <a:pt x="4196953" y="2820293"/>
                  <a:pt x="4198193" y="2820293"/>
                  <a:pt x="4200674" y="2820293"/>
                </a:cubicBezTo>
                <a:cubicBezTo>
                  <a:pt x="4203154" y="2820293"/>
                  <a:pt x="4204395" y="2819053"/>
                  <a:pt x="4204395" y="2816572"/>
                </a:cubicBezTo>
                <a:cubicBezTo>
                  <a:pt x="4204395" y="2814092"/>
                  <a:pt x="4201914" y="2812851"/>
                  <a:pt x="4196953" y="2812851"/>
                </a:cubicBezTo>
                <a:cubicBezTo>
                  <a:pt x="4191992" y="2812851"/>
                  <a:pt x="4187031" y="2812851"/>
                  <a:pt x="4182070" y="2812851"/>
                </a:cubicBezTo>
                <a:cubicBezTo>
                  <a:pt x="4177109" y="2812851"/>
                  <a:pt x="4172149" y="2811611"/>
                  <a:pt x="4167188" y="2809131"/>
                </a:cubicBezTo>
                <a:cubicBezTo>
                  <a:pt x="4162226" y="2806650"/>
                  <a:pt x="4159746" y="2805410"/>
                  <a:pt x="4159746" y="2805410"/>
                </a:cubicBezTo>
                <a:cubicBezTo>
                  <a:pt x="4144863" y="2800449"/>
                  <a:pt x="4132461" y="2797969"/>
                  <a:pt x="4122539" y="2797969"/>
                </a:cubicBezTo>
                <a:lnTo>
                  <a:pt x="4115098" y="2797969"/>
                </a:lnTo>
                <a:lnTo>
                  <a:pt x="4137422" y="2812851"/>
                </a:lnTo>
                <a:cubicBezTo>
                  <a:pt x="4172149" y="2822774"/>
                  <a:pt x="4172149" y="2827734"/>
                  <a:pt x="4137422" y="2827734"/>
                </a:cubicBezTo>
                <a:cubicBezTo>
                  <a:pt x="4117578" y="2827734"/>
                  <a:pt x="4106416" y="2826494"/>
                  <a:pt x="4103936" y="2824014"/>
                </a:cubicBezTo>
                <a:cubicBezTo>
                  <a:pt x="4101455" y="2821533"/>
                  <a:pt x="4097734" y="2820293"/>
                  <a:pt x="4092773" y="2820293"/>
                </a:cubicBezTo>
                <a:cubicBezTo>
                  <a:pt x="4087812" y="2820293"/>
                  <a:pt x="4082852" y="2820293"/>
                  <a:pt x="4077891" y="2820293"/>
                </a:cubicBezTo>
                <a:cubicBezTo>
                  <a:pt x="4077891" y="2815332"/>
                  <a:pt x="4075410" y="2812851"/>
                  <a:pt x="4070449" y="2812851"/>
                </a:cubicBezTo>
                <a:cubicBezTo>
                  <a:pt x="4065488" y="2807891"/>
                  <a:pt x="4063008" y="2805410"/>
                  <a:pt x="4063008" y="2805410"/>
                </a:cubicBezTo>
                <a:lnTo>
                  <a:pt x="4018359" y="2797969"/>
                </a:lnTo>
                <a:cubicBezTo>
                  <a:pt x="4018359" y="2802929"/>
                  <a:pt x="4023320" y="2807891"/>
                  <a:pt x="4033242" y="2812851"/>
                </a:cubicBezTo>
                <a:lnTo>
                  <a:pt x="4040684" y="2820293"/>
                </a:lnTo>
                <a:cubicBezTo>
                  <a:pt x="4035723" y="2815332"/>
                  <a:pt x="4033242" y="2815332"/>
                  <a:pt x="4033242" y="2820293"/>
                </a:cubicBezTo>
                <a:cubicBezTo>
                  <a:pt x="4028281" y="2820293"/>
                  <a:pt x="4025801" y="2820293"/>
                  <a:pt x="4025801" y="2820293"/>
                </a:cubicBezTo>
                <a:lnTo>
                  <a:pt x="4010918" y="2812851"/>
                </a:lnTo>
                <a:lnTo>
                  <a:pt x="3988594" y="2812851"/>
                </a:lnTo>
                <a:cubicBezTo>
                  <a:pt x="3988594" y="2807891"/>
                  <a:pt x="3988594" y="2805410"/>
                  <a:pt x="3988594" y="2805410"/>
                </a:cubicBezTo>
                <a:cubicBezTo>
                  <a:pt x="3983633" y="2805410"/>
                  <a:pt x="3981152" y="2802929"/>
                  <a:pt x="3981152" y="2797969"/>
                </a:cubicBezTo>
                <a:lnTo>
                  <a:pt x="4003477" y="2805410"/>
                </a:lnTo>
                <a:cubicBezTo>
                  <a:pt x="4008438" y="2810371"/>
                  <a:pt x="4010918" y="2810371"/>
                  <a:pt x="4010918" y="2805410"/>
                </a:cubicBezTo>
                <a:cubicBezTo>
                  <a:pt x="4015879" y="2800449"/>
                  <a:pt x="4008438" y="2795488"/>
                  <a:pt x="3988594" y="2790527"/>
                </a:cubicBezTo>
                <a:cubicBezTo>
                  <a:pt x="3978672" y="2790527"/>
                  <a:pt x="3971231" y="2793008"/>
                  <a:pt x="3966270" y="2797969"/>
                </a:cubicBezTo>
                <a:lnTo>
                  <a:pt x="3958828" y="2797969"/>
                </a:lnTo>
                <a:lnTo>
                  <a:pt x="3943945" y="2797969"/>
                </a:lnTo>
                <a:cubicBezTo>
                  <a:pt x="3938984" y="2797969"/>
                  <a:pt x="3936504" y="2796729"/>
                  <a:pt x="3936504" y="2794248"/>
                </a:cubicBezTo>
                <a:cubicBezTo>
                  <a:pt x="3936504" y="2791767"/>
                  <a:pt x="3937744" y="2790527"/>
                  <a:pt x="3940225" y="2790527"/>
                </a:cubicBezTo>
                <a:cubicBezTo>
                  <a:pt x="3942705" y="2790527"/>
                  <a:pt x="3946426" y="2790527"/>
                  <a:pt x="3951387" y="2790527"/>
                </a:cubicBezTo>
                <a:cubicBezTo>
                  <a:pt x="3956348" y="2790527"/>
                  <a:pt x="3958828" y="2790527"/>
                  <a:pt x="3958828" y="2790527"/>
                </a:cubicBezTo>
                <a:cubicBezTo>
                  <a:pt x="3958828" y="2780605"/>
                  <a:pt x="3948906" y="2775644"/>
                  <a:pt x="3929063" y="2775644"/>
                </a:cubicBezTo>
                <a:lnTo>
                  <a:pt x="3899297" y="2775644"/>
                </a:lnTo>
                <a:cubicBezTo>
                  <a:pt x="3904258" y="2775644"/>
                  <a:pt x="3906738" y="2773164"/>
                  <a:pt x="3906738" y="2768203"/>
                </a:cubicBezTo>
                <a:lnTo>
                  <a:pt x="3884414" y="2775644"/>
                </a:lnTo>
                <a:lnTo>
                  <a:pt x="3884414" y="2768203"/>
                </a:lnTo>
                <a:cubicBezTo>
                  <a:pt x="3879453" y="2768203"/>
                  <a:pt x="3873252" y="2768203"/>
                  <a:pt x="3865811" y="2768203"/>
                </a:cubicBezTo>
                <a:cubicBezTo>
                  <a:pt x="3858369" y="2768203"/>
                  <a:pt x="3854648" y="2765722"/>
                  <a:pt x="3854648" y="2760762"/>
                </a:cubicBezTo>
                <a:cubicBezTo>
                  <a:pt x="3854648" y="2750840"/>
                  <a:pt x="3867051" y="2750840"/>
                  <a:pt x="3891855" y="2760762"/>
                </a:cubicBezTo>
                <a:cubicBezTo>
                  <a:pt x="3916660" y="2765722"/>
                  <a:pt x="3934024" y="2765722"/>
                  <a:pt x="3943945" y="2760762"/>
                </a:cubicBezTo>
                <a:cubicBezTo>
                  <a:pt x="3953867" y="2760762"/>
                  <a:pt x="3953867" y="2758281"/>
                  <a:pt x="3943945" y="2753320"/>
                </a:cubicBezTo>
                <a:cubicBezTo>
                  <a:pt x="3938984" y="2753320"/>
                  <a:pt x="3932783" y="2754560"/>
                  <a:pt x="3925342" y="2757041"/>
                </a:cubicBezTo>
                <a:cubicBezTo>
                  <a:pt x="3917900" y="2759522"/>
                  <a:pt x="3911699" y="2759522"/>
                  <a:pt x="3906738" y="2757041"/>
                </a:cubicBezTo>
                <a:cubicBezTo>
                  <a:pt x="3901777" y="2754560"/>
                  <a:pt x="3899297" y="2753320"/>
                  <a:pt x="3899297" y="2753320"/>
                </a:cubicBezTo>
                <a:cubicBezTo>
                  <a:pt x="3894336" y="2748359"/>
                  <a:pt x="3886894" y="2745879"/>
                  <a:pt x="3876973" y="2745879"/>
                </a:cubicBezTo>
                <a:cubicBezTo>
                  <a:pt x="3867051" y="2740918"/>
                  <a:pt x="3859609" y="2735957"/>
                  <a:pt x="3854648" y="2730996"/>
                </a:cubicBezTo>
                <a:cubicBezTo>
                  <a:pt x="3854648" y="2726035"/>
                  <a:pt x="3852168" y="2723555"/>
                  <a:pt x="3847207" y="2723555"/>
                </a:cubicBezTo>
                <a:lnTo>
                  <a:pt x="3839766" y="2723555"/>
                </a:lnTo>
                <a:cubicBezTo>
                  <a:pt x="3829844" y="2723555"/>
                  <a:pt x="3823643" y="2722315"/>
                  <a:pt x="3821162" y="2719834"/>
                </a:cubicBezTo>
                <a:cubicBezTo>
                  <a:pt x="3818682" y="2717353"/>
                  <a:pt x="3814961" y="2716113"/>
                  <a:pt x="3810000" y="2716113"/>
                </a:cubicBezTo>
                <a:cubicBezTo>
                  <a:pt x="3805039" y="2716113"/>
                  <a:pt x="3800078" y="2716113"/>
                  <a:pt x="3795117" y="2716113"/>
                </a:cubicBezTo>
                <a:cubicBezTo>
                  <a:pt x="3790156" y="2716113"/>
                  <a:pt x="3782715" y="2713633"/>
                  <a:pt x="3772793" y="2708672"/>
                </a:cubicBezTo>
                <a:cubicBezTo>
                  <a:pt x="3772793" y="2708672"/>
                  <a:pt x="3770313" y="2708672"/>
                  <a:pt x="3765352" y="2708672"/>
                </a:cubicBezTo>
                <a:cubicBezTo>
                  <a:pt x="3760391" y="2708672"/>
                  <a:pt x="3757910" y="2708672"/>
                  <a:pt x="3757910" y="2708672"/>
                </a:cubicBezTo>
                <a:cubicBezTo>
                  <a:pt x="3752949" y="2703711"/>
                  <a:pt x="3747988" y="2701230"/>
                  <a:pt x="3743027" y="2701230"/>
                </a:cubicBezTo>
                <a:cubicBezTo>
                  <a:pt x="3743027" y="2706191"/>
                  <a:pt x="3741787" y="2707432"/>
                  <a:pt x="3739307" y="2704951"/>
                </a:cubicBezTo>
                <a:cubicBezTo>
                  <a:pt x="3736826" y="2702470"/>
                  <a:pt x="3735586" y="2701230"/>
                  <a:pt x="3735586" y="2701230"/>
                </a:cubicBezTo>
                <a:cubicBezTo>
                  <a:pt x="3730625" y="2701230"/>
                  <a:pt x="3728145" y="2701230"/>
                  <a:pt x="3728145" y="2701230"/>
                </a:cubicBezTo>
                <a:cubicBezTo>
                  <a:pt x="3718223" y="2701230"/>
                  <a:pt x="3713262" y="2699990"/>
                  <a:pt x="3713262" y="2697510"/>
                </a:cubicBezTo>
                <a:cubicBezTo>
                  <a:pt x="3713262" y="2695029"/>
                  <a:pt x="3710781" y="2693789"/>
                  <a:pt x="3705820" y="2693789"/>
                </a:cubicBezTo>
                <a:lnTo>
                  <a:pt x="3661172" y="2678906"/>
                </a:lnTo>
                <a:cubicBezTo>
                  <a:pt x="3656211" y="2678906"/>
                  <a:pt x="3647529" y="2678906"/>
                  <a:pt x="3635127" y="2678906"/>
                </a:cubicBezTo>
                <a:cubicBezTo>
                  <a:pt x="3622724" y="2678906"/>
                  <a:pt x="3616523" y="2678906"/>
                  <a:pt x="3616523" y="2678906"/>
                </a:cubicBezTo>
                <a:lnTo>
                  <a:pt x="3609082" y="2678906"/>
                </a:lnTo>
                <a:cubicBezTo>
                  <a:pt x="3604121" y="2678906"/>
                  <a:pt x="3596679" y="2676426"/>
                  <a:pt x="3586758" y="2671465"/>
                </a:cubicBezTo>
                <a:cubicBezTo>
                  <a:pt x="3586758" y="2671465"/>
                  <a:pt x="3584277" y="2670225"/>
                  <a:pt x="3579316" y="2667744"/>
                </a:cubicBezTo>
                <a:cubicBezTo>
                  <a:pt x="3574355" y="2665263"/>
                  <a:pt x="3571875" y="2664023"/>
                  <a:pt x="3571875" y="2664023"/>
                </a:cubicBezTo>
                <a:lnTo>
                  <a:pt x="3556992" y="2656582"/>
                </a:lnTo>
                <a:cubicBezTo>
                  <a:pt x="3552031" y="2656582"/>
                  <a:pt x="3549551" y="2655342"/>
                  <a:pt x="3549551" y="2652861"/>
                </a:cubicBezTo>
                <a:cubicBezTo>
                  <a:pt x="3549551" y="2650381"/>
                  <a:pt x="3549551" y="2649141"/>
                  <a:pt x="3549551" y="2649141"/>
                </a:cubicBezTo>
                <a:cubicBezTo>
                  <a:pt x="3549551" y="2649141"/>
                  <a:pt x="3547070" y="2646660"/>
                  <a:pt x="3542109" y="2641699"/>
                </a:cubicBezTo>
                <a:lnTo>
                  <a:pt x="3527226" y="2634258"/>
                </a:lnTo>
                <a:cubicBezTo>
                  <a:pt x="3527226" y="2629297"/>
                  <a:pt x="3530947" y="2626816"/>
                  <a:pt x="3538389" y="2626816"/>
                </a:cubicBezTo>
                <a:cubicBezTo>
                  <a:pt x="3545830" y="2626816"/>
                  <a:pt x="3549551" y="2626816"/>
                  <a:pt x="3549551" y="2626816"/>
                </a:cubicBezTo>
                <a:cubicBezTo>
                  <a:pt x="3549551" y="2631777"/>
                  <a:pt x="3552031" y="2634258"/>
                  <a:pt x="3556992" y="2634258"/>
                </a:cubicBezTo>
                <a:cubicBezTo>
                  <a:pt x="3561953" y="2634258"/>
                  <a:pt x="3566914" y="2634258"/>
                  <a:pt x="3571875" y="2634258"/>
                </a:cubicBezTo>
                <a:lnTo>
                  <a:pt x="3594199" y="2634258"/>
                </a:lnTo>
                <a:lnTo>
                  <a:pt x="3579316" y="2626816"/>
                </a:lnTo>
                <a:cubicBezTo>
                  <a:pt x="3569395" y="2621856"/>
                  <a:pt x="3561953" y="2619375"/>
                  <a:pt x="3556992" y="2619375"/>
                </a:cubicBezTo>
                <a:lnTo>
                  <a:pt x="3556992" y="2611934"/>
                </a:lnTo>
                <a:lnTo>
                  <a:pt x="3527226" y="2611934"/>
                </a:lnTo>
                <a:cubicBezTo>
                  <a:pt x="3522265" y="2611934"/>
                  <a:pt x="3519785" y="2614414"/>
                  <a:pt x="3519785" y="2619375"/>
                </a:cubicBezTo>
                <a:cubicBezTo>
                  <a:pt x="3519785" y="2624336"/>
                  <a:pt x="3518545" y="2625576"/>
                  <a:pt x="3516064" y="2623096"/>
                </a:cubicBezTo>
                <a:cubicBezTo>
                  <a:pt x="3513584" y="2620615"/>
                  <a:pt x="3512344" y="2619375"/>
                  <a:pt x="3512344" y="2619375"/>
                </a:cubicBezTo>
                <a:cubicBezTo>
                  <a:pt x="3512344" y="2619375"/>
                  <a:pt x="3512344" y="2621856"/>
                  <a:pt x="3512344" y="2626816"/>
                </a:cubicBezTo>
                <a:cubicBezTo>
                  <a:pt x="3512344" y="2631777"/>
                  <a:pt x="3509863" y="2631777"/>
                  <a:pt x="3504902" y="2626816"/>
                </a:cubicBezTo>
                <a:lnTo>
                  <a:pt x="3482578" y="2619375"/>
                </a:lnTo>
                <a:cubicBezTo>
                  <a:pt x="3477617" y="2619375"/>
                  <a:pt x="3475137" y="2621856"/>
                  <a:pt x="3475137" y="2626816"/>
                </a:cubicBezTo>
                <a:cubicBezTo>
                  <a:pt x="3475137" y="2631777"/>
                  <a:pt x="3480098" y="2634258"/>
                  <a:pt x="3490019" y="2634258"/>
                </a:cubicBezTo>
                <a:cubicBezTo>
                  <a:pt x="3494980" y="2634258"/>
                  <a:pt x="3499941" y="2636738"/>
                  <a:pt x="3504902" y="2641699"/>
                </a:cubicBezTo>
                <a:cubicBezTo>
                  <a:pt x="3504902" y="2641699"/>
                  <a:pt x="3503662" y="2641699"/>
                  <a:pt x="3501182" y="2641699"/>
                </a:cubicBezTo>
                <a:cubicBezTo>
                  <a:pt x="3498701" y="2641699"/>
                  <a:pt x="3497461" y="2641699"/>
                  <a:pt x="3497461" y="2641699"/>
                </a:cubicBezTo>
                <a:cubicBezTo>
                  <a:pt x="3492500" y="2641699"/>
                  <a:pt x="3485058" y="2640459"/>
                  <a:pt x="3475137" y="2637978"/>
                </a:cubicBezTo>
                <a:cubicBezTo>
                  <a:pt x="3465215" y="2635498"/>
                  <a:pt x="3459013" y="2633018"/>
                  <a:pt x="3456533" y="2630537"/>
                </a:cubicBezTo>
                <a:cubicBezTo>
                  <a:pt x="3454053" y="2628056"/>
                  <a:pt x="3447851" y="2626816"/>
                  <a:pt x="3437930" y="2626816"/>
                </a:cubicBezTo>
                <a:lnTo>
                  <a:pt x="3430488" y="2619375"/>
                </a:lnTo>
                <a:cubicBezTo>
                  <a:pt x="3440410" y="2619375"/>
                  <a:pt x="3442891" y="2614414"/>
                  <a:pt x="3437930" y="2604492"/>
                </a:cubicBezTo>
                <a:cubicBezTo>
                  <a:pt x="3437930" y="2599531"/>
                  <a:pt x="3439170" y="2597051"/>
                  <a:pt x="3441650" y="2597051"/>
                </a:cubicBezTo>
                <a:cubicBezTo>
                  <a:pt x="3444131" y="2597051"/>
                  <a:pt x="3447851" y="2597051"/>
                  <a:pt x="3452812" y="2597051"/>
                </a:cubicBezTo>
                <a:lnTo>
                  <a:pt x="3460254" y="2589609"/>
                </a:lnTo>
                <a:cubicBezTo>
                  <a:pt x="3455293" y="2589609"/>
                  <a:pt x="3452812" y="2588369"/>
                  <a:pt x="3452812" y="2585889"/>
                </a:cubicBezTo>
                <a:cubicBezTo>
                  <a:pt x="3452812" y="2583408"/>
                  <a:pt x="3449092" y="2582168"/>
                  <a:pt x="3441650" y="2582168"/>
                </a:cubicBezTo>
                <a:cubicBezTo>
                  <a:pt x="3434209" y="2582168"/>
                  <a:pt x="3430488" y="2582168"/>
                  <a:pt x="3430488" y="2582168"/>
                </a:cubicBezTo>
                <a:cubicBezTo>
                  <a:pt x="3425527" y="2577207"/>
                  <a:pt x="3421807" y="2574726"/>
                  <a:pt x="3419326" y="2574726"/>
                </a:cubicBezTo>
                <a:cubicBezTo>
                  <a:pt x="3416845" y="2574726"/>
                  <a:pt x="3413125" y="2574726"/>
                  <a:pt x="3408164" y="2574726"/>
                </a:cubicBezTo>
                <a:cubicBezTo>
                  <a:pt x="3398242" y="2569766"/>
                  <a:pt x="3390800" y="2566045"/>
                  <a:pt x="3385840" y="2563564"/>
                </a:cubicBezTo>
                <a:cubicBezTo>
                  <a:pt x="3380879" y="2561084"/>
                  <a:pt x="3378398" y="2562324"/>
                  <a:pt x="3378398" y="2567285"/>
                </a:cubicBezTo>
                <a:cubicBezTo>
                  <a:pt x="3378398" y="2572246"/>
                  <a:pt x="3378398" y="2574726"/>
                  <a:pt x="3378398" y="2574726"/>
                </a:cubicBezTo>
                <a:lnTo>
                  <a:pt x="3385840" y="2582168"/>
                </a:lnTo>
                <a:cubicBezTo>
                  <a:pt x="3390800" y="2582168"/>
                  <a:pt x="3393281" y="2582168"/>
                  <a:pt x="3393281" y="2582168"/>
                </a:cubicBezTo>
                <a:lnTo>
                  <a:pt x="3400723" y="2589609"/>
                </a:lnTo>
                <a:lnTo>
                  <a:pt x="3400723" y="2597051"/>
                </a:lnTo>
                <a:lnTo>
                  <a:pt x="3378398" y="2589609"/>
                </a:lnTo>
                <a:lnTo>
                  <a:pt x="3363516" y="2582168"/>
                </a:lnTo>
                <a:lnTo>
                  <a:pt x="3378398" y="2582168"/>
                </a:lnTo>
                <a:lnTo>
                  <a:pt x="3363516" y="2574726"/>
                </a:lnTo>
                <a:cubicBezTo>
                  <a:pt x="3358555" y="2574726"/>
                  <a:pt x="3354834" y="2574726"/>
                  <a:pt x="3352353" y="2574726"/>
                </a:cubicBezTo>
                <a:cubicBezTo>
                  <a:pt x="3349873" y="2574726"/>
                  <a:pt x="3348633" y="2577207"/>
                  <a:pt x="3348633" y="2582168"/>
                </a:cubicBezTo>
                <a:lnTo>
                  <a:pt x="3341191" y="2589609"/>
                </a:lnTo>
                <a:lnTo>
                  <a:pt x="3378398" y="2597051"/>
                </a:lnTo>
                <a:cubicBezTo>
                  <a:pt x="3388320" y="2606973"/>
                  <a:pt x="3393281" y="2611934"/>
                  <a:pt x="3393281" y="2611934"/>
                </a:cubicBezTo>
                <a:lnTo>
                  <a:pt x="3356074" y="2604492"/>
                </a:lnTo>
                <a:cubicBezTo>
                  <a:pt x="3351113" y="2604492"/>
                  <a:pt x="3343672" y="2603252"/>
                  <a:pt x="3333750" y="2600771"/>
                </a:cubicBezTo>
                <a:cubicBezTo>
                  <a:pt x="3323828" y="2598291"/>
                  <a:pt x="3316386" y="2594570"/>
                  <a:pt x="3311426" y="2589609"/>
                </a:cubicBezTo>
                <a:lnTo>
                  <a:pt x="3303984" y="2582168"/>
                </a:lnTo>
                <a:cubicBezTo>
                  <a:pt x="3313906" y="2582168"/>
                  <a:pt x="3318867" y="2582168"/>
                  <a:pt x="3318867" y="2582168"/>
                </a:cubicBezTo>
                <a:cubicBezTo>
                  <a:pt x="3318867" y="2577207"/>
                  <a:pt x="3317627" y="2573486"/>
                  <a:pt x="3315146" y="2571006"/>
                </a:cubicBezTo>
                <a:cubicBezTo>
                  <a:pt x="3312666" y="2568525"/>
                  <a:pt x="3313906" y="2567285"/>
                  <a:pt x="3318867" y="2567285"/>
                </a:cubicBezTo>
                <a:lnTo>
                  <a:pt x="3303984" y="2567285"/>
                </a:lnTo>
                <a:cubicBezTo>
                  <a:pt x="3299024" y="2567285"/>
                  <a:pt x="3295303" y="2566045"/>
                  <a:pt x="3292822" y="2563564"/>
                </a:cubicBezTo>
                <a:cubicBezTo>
                  <a:pt x="3290342" y="2561084"/>
                  <a:pt x="3289101" y="2559844"/>
                  <a:pt x="3289101" y="2559844"/>
                </a:cubicBezTo>
                <a:lnTo>
                  <a:pt x="3296543" y="2559844"/>
                </a:lnTo>
                <a:cubicBezTo>
                  <a:pt x="3296543" y="2554883"/>
                  <a:pt x="3294062" y="2552402"/>
                  <a:pt x="3289101" y="2552402"/>
                </a:cubicBezTo>
                <a:cubicBezTo>
                  <a:pt x="3284141" y="2552402"/>
                  <a:pt x="3279179" y="2554883"/>
                  <a:pt x="3274219" y="2559844"/>
                </a:cubicBezTo>
                <a:cubicBezTo>
                  <a:pt x="3274219" y="2559844"/>
                  <a:pt x="3271738" y="2559844"/>
                  <a:pt x="3266777" y="2559844"/>
                </a:cubicBezTo>
                <a:cubicBezTo>
                  <a:pt x="3261817" y="2554883"/>
                  <a:pt x="3259336" y="2554883"/>
                  <a:pt x="3259336" y="2559844"/>
                </a:cubicBezTo>
                <a:lnTo>
                  <a:pt x="3266777" y="2567285"/>
                </a:lnTo>
                <a:lnTo>
                  <a:pt x="3274219" y="2574726"/>
                </a:lnTo>
                <a:lnTo>
                  <a:pt x="3251894" y="2567285"/>
                </a:lnTo>
                <a:lnTo>
                  <a:pt x="3244453" y="2567285"/>
                </a:lnTo>
                <a:cubicBezTo>
                  <a:pt x="3244453" y="2572246"/>
                  <a:pt x="3243213" y="2574726"/>
                  <a:pt x="3240732" y="2574726"/>
                </a:cubicBezTo>
                <a:cubicBezTo>
                  <a:pt x="3238252" y="2574726"/>
                  <a:pt x="3237012" y="2575967"/>
                  <a:pt x="3237012" y="2578447"/>
                </a:cubicBezTo>
                <a:cubicBezTo>
                  <a:pt x="3237012" y="2580928"/>
                  <a:pt x="3229570" y="2582168"/>
                  <a:pt x="3214687" y="2582168"/>
                </a:cubicBezTo>
                <a:cubicBezTo>
                  <a:pt x="3209727" y="2582168"/>
                  <a:pt x="3203525" y="2582168"/>
                  <a:pt x="3196084" y="2582168"/>
                </a:cubicBezTo>
                <a:cubicBezTo>
                  <a:pt x="3188642" y="2582168"/>
                  <a:pt x="3184922" y="2582168"/>
                  <a:pt x="3184922" y="2582168"/>
                </a:cubicBezTo>
                <a:cubicBezTo>
                  <a:pt x="3165078" y="2572246"/>
                  <a:pt x="3150195" y="2567285"/>
                  <a:pt x="3140273" y="2567285"/>
                </a:cubicBezTo>
                <a:cubicBezTo>
                  <a:pt x="3140273" y="2567285"/>
                  <a:pt x="3135313" y="2564804"/>
                  <a:pt x="3125391" y="2559844"/>
                </a:cubicBezTo>
                <a:cubicBezTo>
                  <a:pt x="3125391" y="2559844"/>
                  <a:pt x="3122910" y="2558604"/>
                  <a:pt x="3117949" y="2556123"/>
                </a:cubicBezTo>
                <a:cubicBezTo>
                  <a:pt x="3112988" y="2553642"/>
                  <a:pt x="3110508" y="2552402"/>
                  <a:pt x="3110508" y="2552402"/>
                </a:cubicBezTo>
                <a:lnTo>
                  <a:pt x="3095625" y="2552402"/>
                </a:lnTo>
                <a:lnTo>
                  <a:pt x="3080742" y="2544961"/>
                </a:lnTo>
                <a:cubicBezTo>
                  <a:pt x="3065859" y="2544961"/>
                  <a:pt x="3050976" y="2540000"/>
                  <a:pt x="3036094" y="2530078"/>
                </a:cubicBezTo>
                <a:lnTo>
                  <a:pt x="3043535" y="2530078"/>
                </a:lnTo>
                <a:lnTo>
                  <a:pt x="3058418" y="2530078"/>
                </a:lnTo>
                <a:lnTo>
                  <a:pt x="3043535" y="2522637"/>
                </a:lnTo>
                <a:cubicBezTo>
                  <a:pt x="3038574" y="2517676"/>
                  <a:pt x="3033613" y="2515195"/>
                  <a:pt x="3028652" y="2515195"/>
                </a:cubicBezTo>
                <a:lnTo>
                  <a:pt x="2998887" y="2500312"/>
                </a:lnTo>
                <a:cubicBezTo>
                  <a:pt x="2998887" y="2500312"/>
                  <a:pt x="3005088" y="2501552"/>
                  <a:pt x="3017490" y="2504033"/>
                </a:cubicBezTo>
                <a:cubicBezTo>
                  <a:pt x="3029892" y="2506514"/>
                  <a:pt x="3038574" y="2505273"/>
                  <a:pt x="3043535" y="2500312"/>
                </a:cubicBezTo>
                <a:cubicBezTo>
                  <a:pt x="3068340" y="2490390"/>
                  <a:pt x="3079502" y="2480469"/>
                  <a:pt x="3077021" y="2470547"/>
                </a:cubicBezTo>
                <a:cubicBezTo>
                  <a:pt x="3074541" y="2460625"/>
                  <a:pt x="3053457" y="2453183"/>
                  <a:pt x="3013769" y="2448223"/>
                </a:cubicBezTo>
                <a:cubicBezTo>
                  <a:pt x="3003847" y="2443262"/>
                  <a:pt x="2996406" y="2440781"/>
                  <a:pt x="2991445" y="2440781"/>
                </a:cubicBezTo>
                <a:cubicBezTo>
                  <a:pt x="2986484" y="2440781"/>
                  <a:pt x="2980283" y="2439541"/>
                  <a:pt x="2972842" y="2437060"/>
                </a:cubicBezTo>
                <a:cubicBezTo>
                  <a:pt x="2965400" y="2434580"/>
                  <a:pt x="2959199" y="2433340"/>
                  <a:pt x="2954238" y="2433340"/>
                </a:cubicBezTo>
                <a:lnTo>
                  <a:pt x="2939355" y="2425898"/>
                </a:lnTo>
                <a:lnTo>
                  <a:pt x="2909590" y="2418457"/>
                </a:lnTo>
                <a:cubicBezTo>
                  <a:pt x="2909590" y="2418457"/>
                  <a:pt x="2908350" y="2417217"/>
                  <a:pt x="2905869" y="2414736"/>
                </a:cubicBezTo>
                <a:cubicBezTo>
                  <a:pt x="2903388" y="2412256"/>
                  <a:pt x="2902148" y="2411016"/>
                  <a:pt x="2902148" y="2411016"/>
                </a:cubicBezTo>
                <a:cubicBezTo>
                  <a:pt x="2897188" y="2411016"/>
                  <a:pt x="2893467" y="2409775"/>
                  <a:pt x="2890986" y="2407295"/>
                </a:cubicBezTo>
                <a:cubicBezTo>
                  <a:pt x="2888506" y="2404814"/>
                  <a:pt x="2884785" y="2403574"/>
                  <a:pt x="2879824" y="2403574"/>
                </a:cubicBezTo>
                <a:cubicBezTo>
                  <a:pt x="2874863" y="2403574"/>
                  <a:pt x="2866181" y="2401093"/>
                  <a:pt x="2853779" y="2396133"/>
                </a:cubicBezTo>
                <a:cubicBezTo>
                  <a:pt x="2841377" y="2391172"/>
                  <a:pt x="2827734" y="2383731"/>
                  <a:pt x="2812851" y="2373809"/>
                </a:cubicBezTo>
                <a:cubicBezTo>
                  <a:pt x="2807891" y="2373809"/>
                  <a:pt x="2804170" y="2373809"/>
                  <a:pt x="2801689" y="2373809"/>
                </a:cubicBezTo>
                <a:cubicBezTo>
                  <a:pt x="2799209" y="2373809"/>
                  <a:pt x="2796729" y="2373809"/>
                  <a:pt x="2794248" y="2373809"/>
                </a:cubicBezTo>
                <a:cubicBezTo>
                  <a:pt x="2791767" y="2373809"/>
                  <a:pt x="2789287" y="2373809"/>
                  <a:pt x="2786807" y="2373809"/>
                </a:cubicBezTo>
                <a:cubicBezTo>
                  <a:pt x="2784326" y="2373809"/>
                  <a:pt x="2783086" y="2371328"/>
                  <a:pt x="2783086" y="2366367"/>
                </a:cubicBezTo>
                <a:cubicBezTo>
                  <a:pt x="2778125" y="2366367"/>
                  <a:pt x="2770684" y="2363886"/>
                  <a:pt x="2760762" y="2358926"/>
                </a:cubicBezTo>
                <a:cubicBezTo>
                  <a:pt x="2755801" y="2358926"/>
                  <a:pt x="2750840" y="2358926"/>
                  <a:pt x="2745879" y="2358926"/>
                </a:cubicBezTo>
                <a:cubicBezTo>
                  <a:pt x="2740918" y="2358926"/>
                  <a:pt x="2735957" y="2356445"/>
                  <a:pt x="2730996" y="2351484"/>
                </a:cubicBezTo>
                <a:lnTo>
                  <a:pt x="2708672" y="2351484"/>
                </a:lnTo>
                <a:cubicBezTo>
                  <a:pt x="2708672" y="2351484"/>
                  <a:pt x="2708672" y="2353965"/>
                  <a:pt x="2708672" y="2358926"/>
                </a:cubicBezTo>
                <a:lnTo>
                  <a:pt x="2738437" y="2373809"/>
                </a:lnTo>
                <a:cubicBezTo>
                  <a:pt x="2748359" y="2373809"/>
                  <a:pt x="2753320" y="2373809"/>
                  <a:pt x="2753320" y="2373809"/>
                </a:cubicBezTo>
                <a:cubicBezTo>
                  <a:pt x="2753320" y="2373809"/>
                  <a:pt x="2754561" y="2375049"/>
                  <a:pt x="2757041" y="2377529"/>
                </a:cubicBezTo>
                <a:cubicBezTo>
                  <a:pt x="2759522" y="2380010"/>
                  <a:pt x="2760762" y="2381250"/>
                  <a:pt x="2760762" y="2381250"/>
                </a:cubicBezTo>
                <a:lnTo>
                  <a:pt x="2768203" y="2396133"/>
                </a:lnTo>
                <a:lnTo>
                  <a:pt x="2753320" y="2396133"/>
                </a:lnTo>
                <a:cubicBezTo>
                  <a:pt x="2748359" y="2396133"/>
                  <a:pt x="2747119" y="2393652"/>
                  <a:pt x="2749600" y="2388691"/>
                </a:cubicBezTo>
                <a:cubicBezTo>
                  <a:pt x="2752080" y="2383731"/>
                  <a:pt x="2745879" y="2381250"/>
                  <a:pt x="2730996" y="2381250"/>
                </a:cubicBezTo>
                <a:lnTo>
                  <a:pt x="2701230" y="2373809"/>
                </a:lnTo>
                <a:lnTo>
                  <a:pt x="2686348" y="2366367"/>
                </a:lnTo>
                <a:lnTo>
                  <a:pt x="2619375" y="2344043"/>
                </a:lnTo>
                <a:cubicBezTo>
                  <a:pt x="2614414" y="2339082"/>
                  <a:pt x="2610693" y="2337842"/>
                  <a:pt x="2608213" y="2340322"/>
                </a:cubicBezTo>
                <a:cubicBezTo>
                  <a:pt x="2605732" y="2342803"/>
                  <a:pt x="2603252" y="2344043"/>
                  <a:pt x="2600771" y="2344043"/>
                </a:cubicBezTo>
                <a:cubicBezTo>
                  <a:pt x="2598291" y="2344043"/>
                  <a:pt x="2597051" y="2341562"/>
                  <a:pt x="2597051" y="2336601"/>
                </a:cubicBezTo>
                <a:lnTo>
                  <a:pt x="2589609" y="2329160"/>
                </a:lnTo>
                <a:cubicBezTo>
                  <a:pt x="2589609" y="2329160"/>
                  <a:pt x="2589609" y="2331641"/>
                  <a:pt x="2589609" y="2336601"/>
                </a:cubicBezTo>
                <a:cubicBezTo>
                  <a:pt x="2589609" y="2341562"/>
                  <a:pt x="2579687" y="2339082"/>
                  <a:pt x="2559844" y="2329160"/>
                </a:cubicBezTo>
                <a:lnTo>
                  <a:pt x="2537520" y="2321719"/>
                </a:lnTo>
                <a:cubicBezTo>
                  <a:pt x="2537520" y="2321719"/>
                  <a:pt x="2535039" y="2321719"/>
                  <a:pt x="2530078" y="2321719"/>
                </a:cubicBezTo>
                <a:cubicBezTo>
                  <a:pt x="2525117" y="2321719"/>
                  <a:pt x="2522637" y="2321719"/>
                  <a:pt x="2522637" y="2321719"/>
                </a:cubicBezTo>
                <a:lnTo>
                  <a:pt x="2515195" y="2314277"/>
                </a:lnTo>
                <a:cubicBezTo>
                  <a:pt x="2520156" y="2314277"/>
                  <a:pt x="2522637" y="2313037"/>
                  <a:pt x="2522637" y="2310557"/>
                </a:cubicBezTo>
                <a:cubicBezTo>
                  <a:pt x="2522637" y="2308076"/>
                  <a:pt x="2520156" y="2306836"/>
                  <a:pt x="2515195" y="2306836"/>
                </a:cubicBezTo>
                <a:cubicBezTo>
                  <a:pt x="2495352" y="2311797"/>
                  <a:pt x="2485430" y="2309317"/>
                  <a:pt x="2485430" y="2299394"/>
                </a:cubicBezTo>
                <a:cubicBezTo>
                  <a:pt x="2480469" y="2294434"/>
                  <a:pt x="2475508" y="2291953"/>
                  <a:pt x="2470547" y="2291953"/>
                </a:cubicBezTo>
                <a:lnTo>
                  <a:pt x="2455664" y="2284512"/>
                </a:lnTo>
                <a:lnTo>
                  <a:pt x="2463105" y="2284512"/>
                </a:lnTo>
                <a:lnTo>
                  <a:pt x="2485430" y="2284512"/>
                </a:lnTo>
                <a:lnTo>
                  <a:pt x="2477988" y="2277070"/>
                </a:lnTo>
                <a:cubicBezTo>
                  <a:pt x="2482949" y="2277070"/>
                  <a:pt x="2479228" y="2274590"/>
                  <a:pt x="2466826" y="2269629"/>
                </a:cubicBezTo>
                <a:cubicBezTo>
                  <a:pt x="2454424" y="2264668"/>
                  <a:pt x="2442021" y="2260947"/>
                  <a:pt x="2429619" y="2258467"/>
                </a:cubicBezTo>
                <a:cubicBezTo>
                  <a:pt x="2417217" y="2255986"/>
                  <a:pt x="2411016" y="2254746"/>
                  <a:pt x="2411016" y="2254746"/>
                </a:cubicBezTo>
                <a:lnTo>
                  <a:pt x="2418457" y="2262187"/>
                </a:lnTo>
                <a:cubicBezTo>
                  <a:pt x="2423418" y="2262187"/>
                  <a:pt x="2425898" y="2263427"/>
                  <a:pt x="2425898" y="2265908"/>
                </a:cubicBezTo>
                <a:cubicBezTo>
                  <a:pt x="2425898" y="2268389"/>
                  <a:pt x="2425898" y="2269629"/>
                  <a:pt x="2425898" y="2269629"/>
                </a:cubicBezTo>
                <a:lnTo>
                  <a:pt x="2433340" y="2277070"/>
                </a:lnTo>
                <a:cubicBezTo>
                  <a:pt x="2428379" y="2277070"/>
                  <a:pt x="2425898" y="2277070"/>
                  <a:pt x="2425898" y="2277070"/>
                </a:cubicBezTo>
                <a:lnTo>
                  <a:pt x="2373808" y="2277070"/>
                </a:lnTo>
                <a:cubicBezTo>
                  <a:pt x="2373808" y="2277070"/>
                  <a:pt x="2366367" y="2274590"/>
                  <a:pt x="2351484" y="2269629"/>
                </a:cubicBezTo>
                <a:cubicBezTo>
                  <a:pt x="2341562" y="2269629"/>
                  <a:pt x="2332881" y="2268389"/>
                  <a:pt x="2325439" y="2265908"/>
                </a:cubicBezTo>
                <a:cubicBezTo>
                  <a:pt x="2317998" y="2263427"/>
                  <a:pt x="2313037" y="2262187"/>
                  <a:pt x="2310557" y="2262187"/>
                </a:cubicBezTo>
                <a:cubicBezTo>
                  <a:pt x="2308076" y="2262187"/>
                  <a:pt x="2301875" y="2260947"/>
                  <a:pt x="2291953" y="2258467"/>
                </a:cubicBezTo>
                <a:cubicBezTo>
                  <a:pt x="2282031" y="2255986"/>
                  <a:pt x="2272109" y="2254746"/>
                  <a:pt x="2262187" y="2254746"/>
                </a:cubicBezTo>
                <a:cubicBezTo>
                  <a:pt x="2242344" y="2249785"/>
                  <a:pt x="2229941" y="2244824"/>
                  <a:pt x="2224980" y="2239863"/>
                </a:cubicBezTo>
                <a:cubicBezTo>
                  <a:pt x="2220020" y="2234902"/>
                  <a:pt x="2213818" y="2232422"/>
                  <a:pt x="2206377" y="2232422"/>
                </a:cubicBezTo>
                <a:cubicBezTo>
                  <a:pt x="2198935" y="2232422"/>
                  <a:pt x="2190254" y="2232422"/>
                  <a:pt x="2180332" y="2232422"/>
                </a:cubicBezTo>
                <a:cubicBezTo>
                  <a:pt x="2160489" y="2222500"/>
                  <a:pt x="2150566" y="2222500"/>
                  <a:pt x="2150566" y="2232422"/>
                </a:cubicBezTo>
                <a:cubicBezTo>
                  <a:pt x="2145606" y="2232422"/>
                  <a:pt x="2139404" y="2229941"/>
                  <a:pt x="2131963" y="2224980"/>
                </a:cubicBezTo>
                <a:cubicBezTo>
                  <a:pt x="2124522" y="2220020"/>
                  <a:pt x="2120801" y="2218779"/>
                  <a:pt x="2120801" y="2221260"/>
                </a:cubicBezTo>
                <a:cubicBezTo>
                  <a:pt x="2120801" y="2223740"/>
                  <a:pt x="2117080" y="2222500"/>
                  <a:pt x="2109639" y="2217539"/>
                </a:cubicBezTo>
                <a:cubicBezTo>
                  <a:pt x="2102197" y="2212578"/>
                  <a:pt x="2095996" y="2212578"/>
                  <a:pt x="2091035" y="2217539"/>
                </a:cubicBezTo>
                <a:cubicBezTo>
                  <a:pt x="2071192" y="2217539"/>
                  <a:pt x="2058789" y="2210098"/>
                  <a:pt x="2053828" y="2195215"/>
                </a:cubicBezTo>
                <a:cubicBezTo>
                  <a:pt x="2053828" y="2190254"/>
                  <a:pt x="2053828" y="2187773"/>
                  <a:pt x="2053828" y="2187773"/>
                </a:cubicBezTo>
                <a:cubicBezTo>
                  <a:pt x="2053828" y="2182813"/>
                  <a:pt x="2052588" y="2180332"/>
                  <a:pt x="2050107" y="2180332"/>
                </a:cubicBezTo>
                <a:cubicBezTo>
                  <a:pt x="2047627" y="2180332"/>
                  <a:pt x="2043906" y="2180332"/>
                  <a:pt x="2038945" y="2180332"/>
                </a:cubicBezTo>
                <a:cubicBezTo>
                  <a:pt x="2033985" y="2180332"/>
                  <a:pt x="2030264" y="2177851"/>
                  <a:pt x="2027783" y="2172891"/>
                </a:cubicBezTo>
                <a:cubicBezTo>
                  <a:pt x="2025303" y="2167930"/>
                  <a:pt x="2014141" y="2165449"/>
                  <a:pt x="1994297" y="2165449"/>
                </a:cubicBezTo>
                <a:lnTo>
                  <a:pt x="1964532" y="2158008"/>
                </a:lnTo>
                <a:lnTo>
                  <a:pt x="1971973" y="2150566"/>
                </a:lnTo>
                <a:cubicBezTo>
                  <a:pt x="1981895" y="2155527"/>
                  <a:pt x="1989336" y="2156768"/>
                  <a:pt x="1994297" y="2154287"/>
                </a:cubicBezTo>
                <a:cubicBezTo>
                  <a:pt x="1999258" y="2151806"/>
                  <a:pt x="2004219" y="2150566"/>
                  <a:pt x="2009180" y="2150566"/>
                </a:cubicBezTo>
                <a:lnTo>
                  <a:pt x="2024062" y="2150566"/>
                </a:lnTo>
                <a:lnTo>
                  <a:pt x="2031504" y="2150566"/>
                </a:lnTo>
                <a:lnTo>
                  <a:pt x="2038945" y="2158008"/>
                </a:lnTo>
                <a:cubicBezTo>
                  <a:pt x="2043906" y="2158008"/>
                  <a:pt x="2048867" y="2158008"/>
                  <a:pt x="2053828" y="2158008"/>
                </a:cubicBezTo>
                <a:cubicBezTo>
                  <a:pt x="2068711" y="2158008"/>
                  <a:pt x="2076152" y="2160488"/>
                  <a:pt x="2076152" y="2165449"/>
                </a:cubicBezTo>
                <a:cubicBezTo>
                  <a:pt x="2076152" y="2170410"/>
                  <a:pt x="2081113" y="2172891"/>
                  <a:pt x="2091035" y="2172891"/>
                </a:cubicBezTo>
                <a:lnTo>
                  <a:pt x="2091035" y="2165449"/>
                </a:lnTo>
                <a:lnTo>
                  <a:pt x="2091035" y="2158008"/>
                </a:lnTo>
                <a:cubicBezTo>
                  <a:pt x="2091035" y="2158008"/>
                  <a:pt x="2088555" y="2156768"/>
                  <a:pt x="2083594" y="2154287"/>
                </a:cubicBezTo>
                <a:cubicBezTo>
                  <a:pt x="2078633" y="2151806"/>
                  <a:pt x="2072432" y="2151806"/>
                  <a:pt x="2064990" y="2154287"/>
                </a:cubicBezTo>
                <a:cubicBezTo>
                  <a:pt x="2057549" y="2156768"/>
                  <a:pt x="2053828" y="2155527"/>
                  <a:pt x="2053828" y="2150566"/>
                </a:cubicBezTo>
                <a:cubicBezTo>
                  <a:pt x="2053828" y="2150566"/>
                  <a:pt x="2053828" y="2149326"/>
                  <a:pt x="2053828" y="2146846"/>
                </a:cubicBezTo>
                <a:cubicBezTo>
                  <a:pt x="2053828" y="2144365"/>
                  <a:pt x="2051348" y="2143125"/>
                  <a:pt x="2046387" y="2143125"/>
                </a:cubicBezTo>
                <a:cubicBezTo>
                  <a:pt x="2041426" y="2143125"/>
                  <a:pt x="2036465" y="2141885"/>
                  <a:pt x="2031504" y="2139404"/>
                </a:cubicBezTo>
                <a:cubicBezTo>
                  <a:pt x="2026543" y="2136924"/>
                  <a:pt x="2021582" y="2135684"/>
                  <a:pt x="2016621" y="2135684"/>
                </a:cubicBezTo>
                <a:cubicBezTo>
                  <a:pt x="2001738" y="2130723"/>
                  <a:pt x="1991816" y="2125761"/>
                  <a:pt x="1986855" y="2120801"/>
                </a:cubicBezTo>
                <a:cubicBezTo>
                  <a:pt x="1981895" y="2120801"/>
                  <a:pt x="1976934" y="2120801"/>
                  <a:pt x="1971973" y="2120801"/>
                </a:cubicBezTo>
                <a:cubicBezTo>
                  <a:pt x="1967012" y="2120801"/>
                  <a:pt x="1962051" y="2120801"/>
                  <a:pt x="1957090" y="2120801"/>
                </a:cubicBezTo>
                <a:lnTo>
                  <a:pt x="1949649" y="2120801"/>
                </a:lnTo>
                <a:cubicBezTo>
                  <a:pt x="1954609" y="2120801"/>
                  <a:pt x="1958330" y="2123281"/>
                  <a:pt x="1960811" y="2128242"/>
                </a:cubicBezTo>
                <a:cubicBezTo>
                  <a:pt x="1963291" y="2133203"/>
                  <a:pt x="1964532" y="2135684"/>
                  <a:pt x="1964532" y="2135684"/>
                </a:cubicBezTo>
                <a:lnTo>
                  <a:pt x="1964532" y="2150566"/>
                </a:lnTo>
                <a:cubicBezTo>
                  <a:pt x="1959571" y="2150566"/>
                  <a:pt x="1957090" y="2150566"/>
                  <a:pt x="1957090" y="2150566"/>
                </a:cubicBezTo>
                <a:cubicBezTo>
                  <a:pt x="1957090" y="2150566"/>
                  <a:pt x="1957090" y="2148086"/>
                  <a:pt x="1957090" y="2143125"/>
                </a:cubicBezTo>
                <a:cubicBezTo>
                  <a:pt x="1957090" y="2138164"/>
                  <a:pt x="1954609" y="2135684"/>
                  <a:pt x="1949649" y="2135684"/>
                </a:cubicBezTo>
                <a:cubicBezTo>
                  <a:pt x="1944687" y="2135684"/>
                  <a:pt x="1942207" y="2138164"/>
                  <a:pt x="1942207" y="2143125"/>
                </a:cubicBezTo>
                <a:lnTo>
                  <a:pt x="1927324" y="2150566"/>
                </a:lnTo>
                <a:lnTo>
                  <a:pt x="1919883" y="2150566"/>
                </a:lnTo>
                <a:cubicBezTo>
                  <a:pt x="1919883" y="2150566"/>
                  <a:pt x="1917402" y="2149326"/>
                  <a:pt x="1912441" y="2146846"/>
                </a:cubicBezTo>
                <a:cubicBezTo>
                  <a:pt x="1907481" y="2144365"/>
                  <a:pt x="1902520" y="2143125"/>
                  <a:pt x="1897559" y="2143125"/>
                </a:cubicBezTo>
                <a:cubicBezTo>
                  <a:pt x="1892598" y="2138164"/>
                  <a:pt x="1885156" y="2135684"/>
                  <a:pt x="1875234" y="2135684"/>
                </a:cubicBezTo>
                <a:cubicBezTo>
                  <a:pt x="1865313" y="2135684"/>
                  <a:pt x="1857871" y="2133203"/>
                  <a:pt x="1852910" y="2128242"/>
                </a:cubicBezTo>
                <a:cubicBezTo>
                  <a:pt x="1852910" y="2128242"/>
                  <a:pt x="1850430" y="2128242"/>
                  <a:pt x="1845469" y="2128242"/>
                </a:cubicBezTo>
                <a:cubicBezTo>
                  <a:pt x="1840508" y="2128242"/>
                  <a:pt x="1835547" y="2125761"/>
                  <a:pt x="1830586" y="2120801"/>
                </a:cubicBezTo>
                <a:cubicBezTo>
                  <a:pt x="1820664" y="2120801"/>
                  <a:pt x="1814463" y="2119561"/>
                  <a:pt x="1811982" y="2117080"/>
                </a:cubicBezTo>
                <a:cubicBezTo>
                  <a:pt x="1809502" y="2114599"/>
                  <a:pt x="1800820" y="2113359"/>
                  <a:pt x="1785938" y="2113359"/>
                </a:cubicBezTo>
                <a:cubicBezTo>
                  <a:pt x="1785938" y="2113359"/>
                  <a:pt x="1783457" y="2113359"/>
                  <a:pt x="1778496" y="2113359"/>
                </a:cubicBezTo>
                <a:cubicBezTo>
                  <a:pt x="1773535" y="2113359"/>
                  <a:pt x="1771055" y="2110879"/>
                  <a:pt x="1771055" y="2105918"/>
                </a:cubicBezTo>
                <a:lnTo>
                  <a:pt x="1756172" y="2113359"/>
                </a:lnTo>
                <a:cubicBezTo>
                  <a:pt x="1756172" y="2108399"/>
                  <a:pt x="1753692" y="2108399"/>
                  <a:pt x="1748731" y="2113359"/>
                </a:cubicBezTo>
                <a:lnTo>
                  <a:pt x="1748731" y="2120801"/>
                </a:lnTo>
                <a:lnTo>
                  <a:pt x="1741289" y="2128242"/>
                </a:lnTo>
                <a:lnTo>
                  <a:pt x="1733848" y="2113359"/>
                </a:lnTo>
                <a:cubicBezTo>
                  <a:pt x="1743770" y="2113359"/>
                  <a:pt x="1746250" y="2108399"/>
                  <a:pt x="1741289" y="2098476"/>
                </a:cubicBezTo>
                <a:cubicBezTo>
                  <a:pt x="1736328" y="2093516"/>
                  <a:pt x="1731367" y="2092275"/>
                  <a:pt x="1726407" y="2094756"/>
                </a:cubicBezTo>
                <a:cubicBezTo>
                  <a:pt x="1721445" y="2097236"/>
                  <a:pt x="1716485" y="2094756"/>
                  <a:pt x="1711524" y="2087314"/>
                </a:cubicBezTo>
                <a:cubicBezTo>
                  <a:pt x="1706563" y="2079873"/>
                  <a:pt x="1704082" y="2073672"/>
                  <a:pt x="1704082" y="2068711"/>
                </a:cubicBezTo>
                <a:cubicBezTo>
                  <a:pt x="1709043" y="2068711"/>
                  <a:pt x="1711524" y="2066230"/>
                  <a:pt x="1711524" y="2061269"/>
                </a:cubicBezTo>
                <a:lnTo>
                  <a:pt x="1696641" y="2061269"/>
                </a:lnTo>
                <a:cubicBezTo>
                  <a:pt x="1696641" y="2066230"/>
                  <a:pt x="1695401" y="2068711"/>
                  <a:pt x="1692920" y="2068711"/>
                </a:cubicBezTo>
                <a:cubicBezTo>
                  <a:pt x="1690440" y="2068711"/>
                  <a:pt x="1684239" y="2068711"/>
                  <a:pt x="1674317" y="2068711"/>
                </a:cubicBezTo>
                <a:cubicBezTo>
                  <a:pt x="1669356" y="2068711"/>
                  <a:pt x="1664395" y="2068711"/>
                  <a:pt x="1659434" y="2068711"/>
                </a:cubicBezTo>
                <a:cubicBezTo>
                  <a:pt x="1664395" y="2068711"/>
                  <a:pt x="1666875" y="2071192"/>
                  <a:pt x="1666875" y="2076152"/>
                </a:cubicBezTo>
                <a:lnTo>
                  <a:pt x="1674317" y="2083594"/>
                </a:lnTo>
                <a:cubicBezTo>
                  <a:pt x="1684239" y="2083594"/>
                  <a:pt x="1686719" y="2088554"/>
                  <a:pt x="1681758" y="2098476"/>
                </a:cubicBezTo>
                <a:cubicBezTo>
                  <a:pt x="1676797" y="2103437"/>
                  <a:pt x="1664395" y="2103437"/>
                  <a:pt x="1644551" y="2098476"/>
                </a:cubicBezTo>
                <a:cubicBezTo>
                  <a:pt x="1639590" y="2098476"/>
                  <a:pt x="1629668" y="2095996"/>
                  <a:pt x="1614785" y="2091035"/>
                </a:cubicBezTo>
                <a:lnTo>
                  <a:pt x="1607344" y="2091035"/>
                </a:lnTo>
                <a:cubicBezTo>
                  <a:pt x="1617266" y="2091035"/>
                  <a:pt x="1622227" y="2088554"/>
                  <a:pt x="1622227" y="2083594"/>
                </a:cubicBezTo>
                <a:cubicBezTo>
                  <a:pt x="1622227" y="2078633"/>
                  <a:pt x="1619746" y="2076152"/>
                  <a:pt x="1614785" y="2076152"/>
                </a:cubicBezTo>
                <a:lnTo>
                  <a:pt x="1585020" y="2076152"/>
                </a:lnTo>
                <a:lnTo>
                  <a:pt x="1570137" y="2076152"/>
                </a:lnTo>
                <a:lnTo>
                  <a:pt x="1555254" y="2076152"/>
                </a:lnTo>
                <a:cubicBezTo>
                  <a:pt x="1555254" y="2081113"/>
                  <a:pt x="1557735" y="2083594"/>
                  <a:pt x="1562695" y="2083594"/>
                </a:cubicBezTo>
                <a:cubicBezTo>
                  <a:pt x="1567656" y="2083594"/>
                  <a:pt x="1570137" y="2086074"/>
                  <a:pt x="1570137" y="2091035"/>
                </a:cubicBezTo>
                <a:cubicBezTo>
                  <a:pt x="1575098" y="2091035"/>
                  <a:pt x="1582539" y="2092275"/>
                  <a:pt x="1592461" y="2094756"/>
                </a:cubicBezTo>
                <a:cubicBezTo>
                  <a:pt x="1602383" y="2097236"/>
                  <a:pt x="1607344" y="2098476"/>
                  <a:pt x="1607344" y="2098476"/>
                </a:cubicBezTo>
                <a:lnTo>
                  <a:pt x="1614785" y="2098476"/>
                </a:lnTo>
                <a:cubicBezTo>
                  <a:pt x="1614785" y="2098476"/>
                  <a:pt x="1614785" y="2099717"/>
                  <a:pt x="1614785" y="2102197"/>
                </a:cubicBezTo>
                <a:cubicBezTo>
                  <a:pt x="1614785" y="2104678"/>
                  <a:pt x="1617266" y="2105918"/>
                  <a:pt x="1622227" y="2105918"/>
                </a:cubicBezTo>
                <a:lnTo>
                  <a:pt x="1629668" y="2105918"/>
                </a:lnTo>
                <a:cubicBezTo>
                  <a:pt x="1634629" y="2110879"/>
                  <a:pt x="1639590" y="2113359"/>
                  <a:pt x="1644551" y="2113359"/>
                </a:cubicBezTo>
                <a:lnTo>
                  <a:pt x="1666875" y="2113359"/>
                </a:lnTo>
                <a:cubicBezTo>
                  <a:pt x="1671836" y="2118320"/>
                  <a:pt x="1679277" y="2120801"/>
                  <a:pt x="1689199" y="2120801"/>
                </a:cubicBezTo>
                <a:lnTo>
                  <a:pt x="1696641" y="2128242"/>
                </a:lnTo>
                <a:lnTo>
                  <a:pt x="1726407" y="2135684"/>
                </a:lnTo>
                <a:cubicBezTo>
                  <a:pt x="1736328" y="2135684"/>
                  <a:pt x="1746250" y="2140644"/>
                  <a:pt x="1756172" y="2150566"/>
                </a:cubicBezTo>
                <a:cubicBezTo>
                  <a:pt x="1766094" y="2155527"/>
                  <a:pt x="1771055" y="2155527"/>
                  <a:pt x="1771055" y="2150566"/>
                </a:cubicBezTo>
                <a:cubicBezTo>
                  <a:pt x="1776016" y="2150566"/>
                  <a:pt x="1793379" y="2155527"/>
                  <a:pt x="1823145" y="2165449"/>
                </a:cubicBezTo>
                <a:cubicBezTo>
                  <a:pt x="1833067" y="2170410"/>
                  <a:pt x="1838028" y="2172891"/>
                  <a:pt x="1838028" y="2172891"/>
                </a:cubicBezTo>
                <a:lnTo>
                  <a:pt x="1860352" y="2180332"/>
                </a:lnTo>
                <a:cubicBezTo>
                  <a:pt x="1865313" y="2180332"/>
                  <a:pt x="1869033" y="2181572"/>
                  <a:pt x="1871514" y="2184053"/>
                </a:cubicBezTo>
                <a:cubicBezTo>
                  <a:pt x="1873994" y="2186533"/>
                  <a:pt x="1877715" y="2187773"/>
                  <a:pt x="1882676" y="2187773"/>
                </a:cubicBezTo>
                <a:cubicBezTo>
                  <a:pt x="1887637" y="2187773"/>
                  <a:pt x="1890117" y="2187773"/>
                  <a:pt x="1890117" y="2187773"/>
                </a:cubicBezTo>
                <a:lnTo>
                  <a:pt x="1905000" y="2195215"/>
                </a:lnTo>
                <a:cubicBezTo>
                  <a:pt x="1914922" y="2195215"/>
                  <a:pt x="1922364" y="2197695"/>
                  <a:pt x="1927324" y="2202656"/>
                </a:cubicBezTo>
                <a:cubicBezTo>
                  <a:pt x="1932285" y="2207617"/>
                  <a:pt x="1939727" y="2210098"/>
                  <a:pt x="1949649" y="2210098"/>
                </a:cubicBezTo>
                <a:cubicBezTo>
                  <a:pt x="1964532" y="2200176"/>
                  <a:pt x="1974453" y="2202656"/>
                  <a:pt x="1979414" y="2217539"/>
                </a:cubicBezTo>
                <a:cubicBezTo>
                  <a:pt x="1984375" y="2222500"/>
                  <a:pt x="1991816" y="2227461"/>
                  <a:pt x="2001738" y="2232422"/>
                </a:cubicBezTo>
                <a:cubicBezTo>
                  <a:pt x="2011660" y="2237383"/>
                  <a:pt x="2017861" y="2238623"/>
                  <a:pt x="2020342" y="2236142"/>
                </a:cubicBezTo>
                <a:cubicBezTo>
                  <a:pt x="2022823" y="2233662"/>
                  <a:pt x="2029023" y="2232422"/>
                  <a:pt x="2038945" y="2232422"/>
                </a:cubicBezTo>
                <a:cubicBezTo>
                  <a:pt x="2038945" y="2232422"/>
                  <a:pt x="2040186" y="2233662"/>
                  <a:pt x="2042666" y="2236142"/>
                </a:cubicBezTo>
                <a:cubicBezTo>
                  <a:pt x="2045147" y="2238623"/>
                  <a:pt x="2048867" y="2239863"/>
                  <a:pt x="2053828" y="2239863"/>
                </a:cubicBezTo>
                <a:cubicBezTo>
                  <a:pt x="2053828" y="2244824"/>
                  <a:pt x="2061270" y="2249785"/>
                  <a:pt x="2076152" y="2254746"/>
                </a:cubicBezTo>
                <a:lnTo>
                  <a:pt x="2098476" y="2262187"/>
                </a:lnTo>
                <a:cubicBezTo>
                  <a:pt x="2098476" y="2267148"/>
                  <a:pt x="2102197" y="2269629"/>
                  <a:pt x="2109639" y="2269629"/>
                </a:cubicBezTo>
                <a:cubicBezTo>
                  <a:pt x="2117080" y="2269629"/>
                  <a:pt x="2122041" y="2270869"/>
                  <a:pt x="2124522" y="2273350"/>
                </a:cubicBezTo>
                <a:cubicBezTo>
                  <a:pt x="2127002" y="2275830"/>
                  <a:pt x="2138164" y="2279551"/>
                  <a:pt x="2158008" y="2284512"/>
                </a:cubicBezTo>
                <a:cubicBezTo>
                  <a:pt x="2162969" y="2284512"/>
                  <a:pt x="2169170" y="2284512"/>
                  <a:pt x="2176611" y="2284512"/>
                </a:cubicBezTo>
                <a:cubicBezTo>
                  <a:pt x="2184053" y="2284512"/>
                  <a:pt x="2187774" y="2284512"/>
                  <a:pt x="2187774" y="2284512"/>
                </a:cubicBezTo>
                <a:cubicBezTo>
                  <a:pt x="2192734" y="2289472"/>
                  <a:pt x="2197696" y="2291953"/>
                  <a:pt x="2202656" y="2291953"/>
                </a:cubicBezTo>
                <a:lnTo>
                  <a:pt x="2195215" y="2269629"/>
                </a:lnTo>
                <a:lnTo>
                  <a:pt x="2187774" y="2262187"/>
                </a:lnTo>
                <a:cubicBezTo>
                  <a:pt x="2192734" y="2262187"/>
                  <a:pt x="2203896" y="2263427"/>
                  <a:pt x="2221260" y="2265908"/>
                </a:cubicBezTo>
                <a:cubicBezTo>
                  <a:pt x="2238623" y="2268389"/>
                  <a:pt x="2249785" y="2272109"/>
                  <a:pt x="2254746" y="2277070"/>
                </a:cubicBezTo>
                <a:lnTo>
                  <a:pt x="2262187" y="2277070"/>
                </a:lnTo>
                <a:cubicBezTo>
                  <a:pt x="2272109" y="2277070"/>
                  <a:pt x="2283272" y="2279551"/>
                  <a:pt x="2295674" y="2284512"/>
                </a:cubicBezTo>
                <a:cubicBezTo>
                  <a:pt x="2308076" y="2289472"/>
                  <a:pt x="2316758" y="2291953"/>
                  <a:pt x="2321719" y="2291953"/>
                </a:cubicBezTo>
                <a:lnTo>
                  <a:pt x="2336601" y="2299394"/>
                </a:lnTo>
                <a:cubicBezTo>
                  <a:pt x="2351484" y="2299394"/>
                  <a:pt x="2358926" y="2301875"/>
                  <a:pt x="2358926" y="2306836"/>
                </a:cubicBezTo>
                <a:cubicBezTo>
                  <a:pt x="2353965" y="2306836"/>
                  <a:pt x="2346524" y="2306836"/>
                  <a:pt x="2336601" y="2306836"/>
                </a:cubicBezTo>
                <a:cubicBezTo>
                  <a:pt x="2326679" y="2306836"/>
                  <a:pt x="2321719" y="2304355"/>
                  <a:pt x="2321719" y="2299394"/>
                </a:cubicBezTo>
                <a:lnTo>
                  <a:pt x="2291953" y="2299394"/>
                </a:lnTo>
                <a:cubicBezTo>
                  <a:pt x="2282031" y="2304355"/>
                  <a:pt x="2277070" y="2306836"/>
                  <a:pt x="2277070" y="2306836"/>
                </a:cubicBezTo>
                <a:cubicBezTo>
                  <a:pt x="2286992" y="2316758"/>
                  <a:pt x="2314277" y="2321719"/>
                  <a:pt x="2358926" y="2321719"/>
                </a:cubicBezTo>
                <a:cubicBezTo>
                  <a:pt x="2363886" y="2321719"/>
                  <a:pt x="2366367" y="2324199"/>
                  <a:pt x="2366367" y="2329160"/>
                </a:cubicBezTo>
                <a:cubicBezTo>
                  <a:pt x="2366367" y="2344043"/>
                  <a:pt x="2368848" y="2352724"/>
                  <a:pt x="2373808" y="2355205"/>
                </a:cubicBezTo>
                <a:cubicBezTo>
                  <a:pt x="2378769" y="2357686"/>
                  <a:pt x="2382490" y="2360166"/>
                  <a:pt x="2384971" y="2362646"/>
                </a:cubicBezTo>
                <a:cubicBezTo>
                  <a:pt x="2387451" y="2365127"/>
                  <a:pt x="2391172" y="2363886"/>
                  <a:pt x="2396133" y="2358926"/>
                </a:cubicBezTo>
                <a:lnTo>
                  <a:pt x="2411016" y="2358926"/>
                </a:lnTo>
                <a:cubicBezTo>
                  <a:pt x="2406055" y="2358926"/>
                  <a:pt x="2403574" y="2361406"/>
                  <a:pt x="2403574" y="2366367"/>
                </a:cubicBezTo>
                <a:cubicBezTo>
                  <a:pt x="2406054" y="2368848"/>
                  <a:pt x="2407915" y="2370708"/>
                  <a:pt x="2409155" y="2371948"/>
                </a:cubicBezTo>
                <a:lnTo>
                  <a:pt x="2409953" y="2372746"/>
                </a:lnTo>
                <a:lnTo>
                  <a:pt x="2358926" y="2366367"/>
                </a:lnTo>
                <a:cubicBezTo>
                  <a:pt x="2353965" y="2361406"/>
                  <a:pt x="2344043" y="2358926"/>
                  <a:pt x="2329160" y="2358926"/>
                </a:cubicBezTo>
                <a:cubicBezTo>
                  <a:pt x="2324199" y="2358926"/>
                  <a:pt x="2316758" y="2357686"/>
                  <a:pt x="2306836" y="2355205"/>
                </a:cubicBezTo>
                <a:cubicBezTo>
                  <a:pt x="2296914" y="2352724"/>
                  <a:pt x="2289472" y="2349004"/>
                  <a:pt x="2284512" y="2344043"/>
                </a:cubicBezTo>
                <a:cubicBezTo>
                  <a:pt x="2264668" y="2339082"/>
                  <a:pt x="2252265" y="2336601"/>
                  <a:pt x="2247305" y="2336601"/>
                </a:cubicBezTo>
                <a:cubicBezTo>
                  <a:pt x="2247305" y="2336601"/>
                  <a:pt x="2244824" y="2336601"/>
                  <a:pt x="2239863" y="2336601"/>
                </a:cubicBezTo>
                <a:cubicBezTo>
                  <a:pt x="2234902" y="2336601"/>
                  <a:pt x="2229941" y="2334121"/>
                  <a:pt x="2224980" y="2329160"/>
                </a:cubicBezTo>
                <a:cubicBezTo>
                  <a:pt x="2215058" y="2329160"/>
                  <a:pt x="2197696" y="2324199"/>
                  <a:pt x="2172891" y="2314277"/>
                </a:cubicBezTo>
                <a:lnTo>
                  <a:pt x="2135684" y="2299394"/>
                </a:lnTo>
                <a:cubicBezTo>
                  <a:pt x="2130723" y="2299394"/>
                  <a:pt x="2127002" y="2299394"/>
                  <a:pt x="2124522" y="2299394"/>
                </a:cubicBezTo>
                <a:cubicBezTo>
                  <a:pt x="2122041" y="2299394"/>
                  <a:pt x="2118320" y="2299394"/>
                  <a:pt x="2113360" y="2299394"/>
                </a:cubicBezTo>
                <a:cubicBezTo>
                  <a:pt x="2093516" y="2299394"/>
                  <a:pt x="2071192" y="2291953"/>
                  <a:pt x="2046387" y="2277070"/>
                </a:cubicBezTo>
                <a:cubicBezTo>
                  <a:pt x="2046387" y="2277070"/>
                  <a:pt x="2042666" y="2277070"/>
                  <a:pt x="2035225" y="2277070"/>
                </a:cubicBezTo>
                <a:cubicBezTo>
                  <a:pt x="2027783" y="2277070"/>
                  <a:pt x="2024062" y="2274590"/>
                  <a:pt x="2024062" y="2269629"/>
                </a:cubicBezTo>
                <a:cubicBezTo>
                  <a:pt x="2024062" y="2264668"/>
                  <a:pt x="2021582" y="2262187"/>
                  <a:pt x="2016621" y="2262187"/>
                </a:cubicBezTo>
                <a:lnTo>
                  <a:pt x="2009180" y="2262187"/>
                </a:lnTo>
                <a:cubicBezTo>
                  <a:pt x="2009180" y="2257227"/>
                  <a:pt x="2000498" y="2254746"/>
                  <a:pt x="1983135" y="2254746"/>
                </a:cubicBezTo>
                <a:cubicBezTo>
                  <a:pt x="1965771" y="2254746"/>
                  <a:pt x="1957090" y="2254746"/>
                  <a:pt x="1957090" y="2254746"/>
                </a:cubicBezTo>
                <a:lnTo>
                  <a:pt x="1919883" y="2232422"/>
                </a:lnTo>
                <a:cubicBezTo>
                  <a:pt x="1919883" y="2232422"/>
                  <a:pt x="1911202" y="2229941"/>
                  <a:pt x="1893838" y="2224980"/>
                </a:cubicBezTo>
                <a:cubicBezTo>
                  <a:pt x="1876475" y="2220020"/>
                  <a:pt x="1862832" y="2217539"/>
                  <a:pt x="1852910" y="2217539"/>
                </a:cubicBezTo>
                <a:cubicBezTo>
                  <a:pt x="1733848" y="2187773"/>
                  <a:pt x="1666875" y="2167930"/>
                  <a:pt x="1651992" y="2158008"/>
                </a:cubicBezTo>
                <a:lnTo>
                  <a:pt x="1622227" y="2143125"/>
                </a:lnTo>
                <a:cubicBezTo>
                  <a:pt x="1607344" y="2138164"/>
                  <a:pt x="1597422" y="2135684"/>
                  <a:pt x="1592461" y="2135684"/>
                </a:cubicBezTo>
                <a:cubicBezTo>
                  <a:pt x="1592461" y="2130723"/>
                  <a:pt x="1591221" y="2128242"/>
                  <a:pt x="1588740" y="2128242"/>
                </a:cubicBezTo>
                <a:cubicBezTo>
                  <a:pt x="1586260" y="2128242"/>
                  <a:pt x="1582539" y="2128242"/>
                  <a:pt x="1577578" y="2128242"/>
                </a:cubicBezTo>
                <a:cubicBezTo>
                  <a:pt x="1567656" y="2128242"/>
                  <a:pt x="1526729" y="2115840"/>
                  <a:pt x="1454795" y="2091035"/>
                </a:cubicBezTo>
                <a:cubicBezTo>
                  <a:pt x="1382861" y="2066230"/>
                  <a:pt x="1339453" y="2051347"/>
                  <a:pt x="1324571" y="2046387"/>
                </a:cubicBezTo>
                <a:cubicBezTo>
                  <a:pt x="1324571" y="2041426"/>
                  <a:pt x="1320850" y="2037705"/>
                  <a:pt x="1313408" y="2035225"/>
                </a:cubicBezTo>
                <a:cubicBezTo>
                  <a:pt x="1305967" y="2032744"/>
                  <a:pt x="1299766" y="2031504"/>
                  <a:pt x="1294805" y="2031504"/>
                </a:cubicBezTo>
                <a:cubicBezTo>
                  <a:pt x="1240235" y="2011660"/>
                  <a:pt x="1207988" y="1999258"/>
                  <a:pt x="1198067" y="1994297"/>
                </a:cubicBezTo>
                <a:cubicBezTo>
                  <a:pt x="1193105" y="1989336"/>
                  <a:pt x="1188145" y="1988095"/>
                  <a:pt x="1183184" y="1990576"/>
                </a:cubicBezTo>
                <a:cubicBezTo>
                  <a:pt x="1178223" y="1993057"/>
                  <a:pt x="1175742" y="1993057"/>
                  <a:pt x="1175742" y="1990576"/>
                </a:cubicBezTo>
                <a:cubicBezTo>
                  <a:pt x="1175742" y="1988095"/>
                  <a:pt x="1173262" y="1986855"/>
                  <a:pt x="1168301" y="1986855"/>
                </a:cubicBezTo>
                <a:cubicBezTo>
                  <a:pt x="1163340" y="1986855"/>
                  <a:pt x="1144736" y="1979414"/>
                  <a:pt x="1112490" y="1964531"/>
                </a:cubicBezTo>
                <a:cubicBezTo>
                  <a:pt x="1080244" y="1949648"/>
                  <a:pt x="1051719" y="1938486"/>
                  <a:pt x="1026914" y="1931045"/>
                </a:cubicBezTo>
                <a:cubicBezTo>
                  <a:pt x="1002110" y="1923603"/>
                  <a:pt x="979785" y="1914922"/>
                  <a:pt x="959942" y="1905000"/>
                </a:cubicBezTo>
                <a:cubicBezTo>
                  <a:pt x="940098" y="1895078"/>
                  <a:pt x="927696" y="1890117"/>
                  <a:pt x="922735" y="1890117"/>
                </a:cubicBezTo>
                <a:cubicBezTo>
                  <a:pt x="922735" y="1890117"/>
                  <a:pt x="920254" y="1888877"/>
                  <a:pt x="915293" y="1886396"/>
                </a:cubicBezTo>
                <a:cubicBezTo>
                  <a:pt x="910332" y="1883916"/>
                  <a:pt x="902891" y="1882676"/>
                  <a:pt x="892969" y="1882676"/>
                </a:cubicBezTo>
                <a:cubicBezTo>
                  <a:pt x="878086" y="1872754"/>
                  <a:pt x="868164" y="1867793"/>
                  <a:pt x="863203" y="1867793"/>
                </a:cubicBezTo>
                <a:cubicBezTo>
                  <a:pt x="858242" y="1867793"/>
                  <a:pt x="855762" y="1865312"/>
                  <a:pt x="855762" y="1860351"/>
                </a:cubicBezTo>
                <a:cubicBezTo>
                  <a:pt x="855762" y="1860351"/>
                  <a:pt x="854521" y="1860351"/>
                  <a:pt x="852041" y="1860351"/>
                </a:cubicBezTo>
                <a:cubicBezTo>
                  <a:pt x="849561" y="1860351"/>
                  <a:pt x="845840" y="1857871"/>
                  <a:pt x="840879" y="1852910"/>
                </a:cubicBezTo>
                <a:cubicBezTo>
                  <a:pt x="830957" y="1852910"/>
                  <a:pt x="816074" y="1847949"/>
                  <a:pt x="796231" y="1838027"/>
                </a:cubicBezTo>
                <a:cubicBezTo>
                  <a:pt x="776387" y="1828105"/>
                  <a:pt x="754063" y="1815703"/>
                  <a:pt x="729258" y="1800820"/>
                </a:cubicBezTo>
                <a:cubicBezTo>
                  <a:pt x="704453" y="1785937"/>
                  <a:pt x="684610" y="1774775"/>
                  <a:pt x="669727" y="1767334"/>
                </a:cubicBezTo>
                <a:cubicBezTo>
                  <a:pt x="654844" y="1759892"/>
                  <a:pt x="642442" y="1756172"/>
                  <a:pt x="632520" y="1756172"/>
                </a:cubicBezTo>
                <a:cubicBezTo>
                  <a:pt x="632520" y="1751211"/>
                  <a:pt x="632520" y="1748730"/>
                  <a:pt x="632520" y="1748730"/>
                </a:cubicBezTo>
                <a:cubicBezTo>
                  <a:pt x="632520" y="1743770"/>
                  <a:pt x="630039" y="1741289"/>
                  <a:pt x="625078" y="1741289"/>
                </a:cubicBezTo>
                <a:lnTo>
                  <a:pt x="595312" y="1726406"/>
                </a:lnTo>
                <a:lnTo>
                  <a:pt x="625078" y="1733848"/>
                </a:lnTo>
                <a:cubicBezTo>
                  <a:pt x="639961" y="1738808"/>
                  <a:pt x="657324" y="1743770"/>
                  <a:pt x="677168" y="1748730"/>
                </a:cubicBezTo>
                <a:lnTo>
                  <a:pt x="714375" y="1748730"/>
                </a:lnTo>
                <a:cubicBezTo>
                  <a:pt x="714375" y="1748730"/>
                  <a:pt x="716856" y="1748730"/>
                  <a:pt x="721816" y="1748730"/>
                </a:cubicBezTo>
                <a:cubicBezTo>
                  <a:pt x="726777" y="1748730"/>
                  <a:pt x="731738" y="1748730"/>
                  <a:pt x="736699" y="1748730"/>
                </a:cubicBezTo>
                <a:lnTo>
                  <a:pt x="818555" y="1756172"/>
                </a:lnTo>
                <a:cubicBezTo>
                  <a:pt x="813594" y="1756172"/>
                  <a:pt x="806152" y="1754932"/>
                  <a:pt x="796231" y="1752451"/>
                </a:cubicBezTo>
                <a:cubicBezTo>
                  <a:pt x="786309" y="1749970"/>
                  <a:pt x="773906" y="1743770"/>
                  <a:pt x="759024" y="1733848"/>
                </a:cubicBezTo>
                <a:cubicBezTo>
                  <a:pt x="754063" y="1728887"/>
                  <a:pt x="749102" y="1725166"/>
                  <a:pt x="744141" y="1722685"/>
                </a:cubicBezTo>
                <a:cubicBezTo>
                  <a:pt x="739180" y="1720205"/>
                  <a:pt x="734219" y="1716484"/>
                  <a:pt x="729258" y="1711523"/>
                </a:cubicBezTo>
                <a:cubicBezTo>
                  <a:pt x="724297" y="1711523"/>
                  <a:pt x="718096" y="1709043"/>
                  <a:pt x="710654" y="1704082"/>
                </a:cubicBezTo>
                <a:cubicBezTo>
                  <a:pt x="703213" y="1699121"/>
                  <a:pt x="699492" y="1696641"/>
                  <a:pt x="699492" y="1696641"/>
                </a:cubicBezTo>
                <a:lnTo>
                  <a:pt x="677168" y="1681758"/>
                </a:lnTo>
                <a:cubicBezTo>
                  <a:pt x="672207" y="1671836"/>
                  <a:pt x="667246" y="1668115"/>
                  <a:pt x="662285" y="1670596"/>
                </a:cubicBezTo>
                <a:cubicBezTo>
                  <a:pt x="657324" y="1673076"/>
                  <a:pt x="656084" y="1673076"/>
                  <a:pt x="658564" y="1670596"/>
                </a:cubicBezTo>
                <a:cubicBezTo>
                  <a:pt x="661045" y="1668115"/>
                  <a:pt x="657324" y="1664394"/>
                  <a:pt x="647403" y="1659434"/>
                </a:cubicBezTo>
                <a:cubicBezTo>
                  <a:pt x="657324" y="1659434"/>
                  <a:pt x="667246" y="1661914"/>
                  <a:pt x="677168" y="1666875"/>
                </a:cubicBezTo>
                <a:lnTo>
                  <a:pt x="692051" y="1674316"/>
                </a:lnTo>
                <a:cubicBezTo>
                  <a:pt x="692051" y="1669356"/>
                  <a:pt x="694531" y="1666875"/>
                  <a:pt x="699492" y="1666875"/>
                </a:cubicBezTo>
                <a:lnTo>
                  <a:pt x="706934" y="1666875"/>
                </a:lnTo>
                <a:lnTo>
                  <a:pt x="714375" y="1674316"/>
                </a:lnTo>
                <a:lnTo>
                  <a:pt x="736699" y="1674316"/>
                </a:lnTo>
                <a:lnTo>
                  <a:pt x="699492" y="1659434"/>
                </a:lnTo>
                <a:lnTo>
                  <a:pt x="699492" y="1651992"/>
                </a:lnTo>
                <a:cubicBezTo>
                  <a:pt x="694531" y="1651992"/>
                  <a:pt x="690811" y="1650752"/>
                  <a:pt x="688330" y="1648271"/>
                </a:cubicBezTo>
                <a:cubicBezTo>
                  <a:pt x="685850" y="1645791"/>
                  <a:pt x="684610" y="1644551"/>
                  <a:pt x="684610" y="1644551"/>
                </a:cubicBezTo>
                <a:cubicBezTo>
                  <a:pt x="674688" y="1644551"/>
                  <a:pt x="669727" y="1644551"/>
                  <a:pt x="669727" y="1644551"/>
                </a:cubicBezTo>
                <a:cubicBezTo>
                  <a:pt x="669727" y="1639590"/>
                  <a:pt x="670967" y="1637109"/>
                  <a:pt x="673447" y="1637109"/>
                </a:cubicBezTo>
                <a:cubicBezTo>
                  <a:pt x="675928" y="1637109"/>
                  <a:pt x="682129" y="1637109"/>
                  <a:pt x="692051" y="1637109"/>
                </a:cubicBezTo>
                <a:cubicBezTo>
                  <a:pt x="701973" y="1642070"/>
                  <a:pt x="709414" y="1644551"/>
                  <a:pt x="714375" y="1644551"/>
                </a:cubicBezTo>
                <a:lnTo>
                  <a:pt x="706934" y="1651992"/>
                </a:lnTo>
                <a:lnTo>
                  <a:pt x="751582" y="1674316"/>
                </a:lnTo>
                <a:cubicBezTo>
                  <a:pt x="751582" y="1674316"/>
                  <a:pt x="750342" y="1674316"/>
                  <a:pt x="747861" y="1674316"/>
                </a:cubicBezTo>
                <a:cubicBezTo>
                  <a:pt x="745381" y="1674316"/>
                  <a:pt x="744141" y="1676797"/>
                  <a:pt x="744141" y="1681758"/>
                </a:cubicBezTo>
                <a:cubicBezTo>
                  <a:pt x="744141" y="1681758"/>
                  <a:pt x="746621" y="1681758"/>
                  <a:pt x="751582" y="1681758"/>
                </a:cubicBezTo>
                <a:cubicBezTo>
                  <a:pt x="751582" y="1686718"/>
                  <a:pt x="751582" y="1689199"/>
                  <a:pt x="751582" y="1689199"/>
                </a:cubicBezTo>
                <a:cubicBezTo>
                  <a:pt x="751582" y="1689199"/>
                  <a:pt x="754063" y="1686718"/>
                  <a:pt x="759024" y="1681758"/>
                </a:cubicBezTo>
                <a:lnTo>
                  <a:pt x="781348" y="1681758"/>
                </a:lnTo>
                <a:cubicBezTo>
                  <a:pt x="786309" y="1686718"/>
                  <a:pt x="790029" y="1689199"/>
                  <a:pt x="792510" y="1689199"/>
                </a:cubicBezTo>
                <a:cubicBezTo>
                  <a:pt x="794990" y="1689199"/>
                  <a:pt x="798711" y="1689199"/>
                  <a:pt x="803672" y="1689199"/>
                </a:cubicBezTo>
                <a:lnTo>
                  <a:pt x="803672" y="1696641"/>
                </a:lnTo>
                <a:cubicBezTo>
                  <a:pt x="803672" y="1696641"/>
                  <a:pt x="817315" y="1700361"/>
                  <a:pt x="844600" y="1707803"/>
                </a:cubicBezTo>
                <a:cubicBezTo>
                  <a:pt x="871885" y="1715244"/>
                  <a:pt x="888008" y="1718965"/>
                  <a:pt x="892969" y="1718965"/>
                </a:cubicBezTo>
                <a:lnTo>
                  <a:pt x="825996" y="1689199"/>
                </a:lnTo>
                <a:cubicBezTo>
                  <a:pt x="816074" y="1684238"/>
                  <a:pt x="806152" y="1679277"/>
                  <a:pt x="796231" y="1674316"/>
                </a:cubicBezTo>
                <a:lnTo>
                  <a:pt x="773906" y="1666875"/>
                </a:lnTo>
                <a:cubicBezTo>
                  <a:pt x="773906" y="1666875"/>
                  <a:pt x="772666" y="1665635"/>
                  <a:pt x="770186" y="1663154"/>
                </a:cubicBezTo>
                <a:cubicBezTo>
                  <a:pt x="767705" y="1660674"/>
                  <a:pt x="761504" y="1656953"/>
                  <a:pt x="751582" y="1651992"/>
                </a:cubicBezTo>
                <a:lnTo>
                  <a:pt x="736699" y="1644551"/>
                </a:lnTo>
                <a:lnTo>
                  <a:pt x="773906" y="1644551"/>
                </a:lnTo>
                <a:cubicBezTo>
                  <a:pt x="828477" y="1654473"/>
                  <a:pt x="855762" y="1659434"/>
                  <a:pt x="855762" y="1659434"/>
                </a:cubicBezTo>
                <a:cubicBezTo>
                  <a:pt x="855762" y="1659434"/>
                  <a:pt x="855762" y="1658193"/>
                  <a:pt x="855762" y="1655713"/>
                </a:cubicBezTo>
                <a:cubicBezTo>
                  <a:pt x="855762" y="1653232"/>
                  <a:pt x="853281" y="1651992"/>
                  <a:pt x="848321" y="1651992"/>
                </a:cubicBezTo>
                <a:lnTo>
                  <a:pt x="855762" y="1644551"/>
                </a:lnTo>
                <a:cubicBezTo>
                  <a:pt x="865684" y="1649511"/>
                  <a:pt x="874365" y="1653232"/>
                  <a:pt x="881807" y="1655713"/>
                </a:cubicBezTo>
                <a:cubicBezTo>
                  <a:pt x="889248" y="1658193"/>
                  <a:pt x="895449" y="1659434"/>
                  <a:pt x="900410" y="1659434"/>
                </a:cubicBezTo>
                <a:lnTo>
                  <a:pt x="907852" y="1659434"/>
                </a:lnTo>
                <a:lnTo>
                  <a:pt x="900410" y="1651992"/>
                </a:lnTo>
                <a:lnTo>
                  <a:pt x="915293" y="1651992"/>
                </a:lnTo>
                <a:lnTo>
                  <a:pt x="907852" y="1644551"/>
                </a:lnTo>
                <a:lnTo>
                  <a:pt x="915293" y="1644551"/>
                </a:lnTo>
                <a:cubicBezTo>
                  <a:pt x="925215" y="1649511"/>
                  <a:pt x="933897" y="1651992"/>
                  <a:pt x="941338" y="1651992"/>
                </a:cubicBezTo>
                <a:cubicBezTo>
                  <a:pt x="948779" y="1651992"/>
                  <a:pt x="950020" y="1649511"/>
                  <a:pt x="945059" y="1644551"/>
                </a:cubicBezTo>
                <a:lnTo>
                  <a:pt x="945059" y="1637109"/>
                </a:lnTo>
                <a:cubicBezTo>
                  <a:pt x="945059" y="1637109"/>
                  <a:pt x="947539" y="1637109"/>
                  <a:pt x="952500" y="1637109"/>
                </a:cubicBezTo>
                <a:lnTo>
                  <a:pt x="982266" y="1637109"/>
                </a:lnTo>
                <a:lnTo>
                  <a:pt x="989707" y="1651992"/>
                </a:lnTo>
                <a:lnTo>
                  <a:pt x="1012031" y="1651992"/>
                </a:lnTo>
                <a:cubicBezTo>
                  <a:pt x="1012031" y="1651992"/>
                  <a:pt x="1008311" y="1650752"/>
                  <a:pt x="1000869" y="1648271"/>
                </a:cubicBezTo>
                <a:cubicBezTo>
                  <a:pt x="993428" y="1645791"/>
                  <a:pt x="989707" y="1642070"/>
                  <a:pt x="989707" y="1637109"/>
                </a:cubicBezTo>
                <a:lnTo>
                  <a:pt x="1004590" y="1637109"/>
                </a:lnTo>
                <a:lnTo>
                  <a:pt x="1012031" y="1629668"/>
                </a:lnTo>
                <a:cubicBezTo>
                  <a:pt x="1012031" y="1629668"/>
                  <a:pt x="1009551" y="1627187"/>
                  <a:pt x="1004590" y="1622226"/>
                </a:cubicBezTo>
                <a:cubicBezTo>
                  <a:pt x="984746" y="1617266"/>
                  <a:pt x="967383" y="1614785"/>
                  <a:pt x="952500" y="1614785"/>
                </a:cubicBezTo>
                <a:lnTo>
                  <a:pt x="944129" y="1613855"/>
                </a:lnTo>
                <a:lnTo>
                  <a:pt x="937617" y="1607344"/>
                </a:lnTo>
                <a:lnTo>
                  <a:pt x="937617" y="1613132"/>
                </a:lnTo>
                <a:lnTo>
                  <a:pt x="935757" y="1612925"/>
                </a:lnTo>
                <a:cubicBezTo>
                  <a:pt x="932036" y="1611685"/>
                  <a:pt x="930176" y="1609824"/>
                  <a:pt x="930176" y="1607344"/>
                </a:cubicBezTo>
                <a:cubicBezTo>
                  <a:pt x="925215" y="1597422"/>
                  <a:pt x="910332" y="1589980"/>
                  <a:pt x="885527" y="1585019"/>
                </a:cubicBezTo>
                <a:cubicBezTo>
                  <a:pt x="880566" y="1585019"/>
                  <a:pt x="875606" y="1582539"/>
                  <a:pt x="870645" y="1577578"/>
                </a:cubicBezTo>
                <a:cubicBezTo>
                  <a:pt x="870645" y="1572617"/>
                  <a:pt x="870645" y="1570137"/>
                  <a:pt x="870645" y="1570137"/>
                </a:cubicBezTo>
                <a:cubicBezTo>
                  <a:pt x="875606" y="1570137"/>
                  <a:pt x="878086" y="1567656"/>
                  <a:pt x="878086" y="1562695"/>
                </a:cubicBezTo>
                <a:cubicBezTo>
                  <a:pt x="873125" y="1562695"/>
                  <a:pt x="870645" y="1562695"/>
                  <a:pt x="870645" y="1562695"/>
                </a:cubicBezTo>
                <a:cubicBezTo>
                  <a:pt x="860723" y="1567656"/>
                  <a:pt x="863203" y="1577578"/>
                  <a:pt x="878086" y="1592461"/>
                </a:cubicBezTo>
                <a:cubicBezTo>
                  <a:pt x="883047" y="1592461"/>
                  <a:pt x="886768" y="1593701"/>
                  <a:pt x="889248" y="1596182"/>
                </a:cubicBezTo>
                <a:cubicBezTo>
                  <a:pt x="891729" y="1598662"/>
                  <a:pt x="892969" y="1599902"/>
                  <a:pt x="892969" y="1599902"/>
                </a:cubicBezTo>
                <a:cubicBezTo>
                  <a:pt x="897930" y="1604863"/>
                  <a:pt x="900410" y="1604863"/>
                  <a:pt x="900410" y="1599902"/>
                </a:cubicBezTo>
                <a:cubicBezTo>
                  <a:pt x="905371" y="1599902"/>
                  <a:pt x="907852" y="1599902"/>
                  <a:pt x="907852" y="1599902"/>
                </a:cubicBezTo>
                <a:cubicBezTo>
                  <a:pt x="907852" y="1599902"/>
                  <a:pt x="907852" y="1602383"/>
                  <a:pt x="907852" y="1607344"/>
                </a:cubicBezTo>
                <a:cubicBezTo>
                  <a:pt x="902891" y="1612304"/>
                  <a:pt x="904131" y="1613545"/>
                  <a:pt x="911573" y="1611064"/>
                </a:cubicBezTo>
                <a:cubicBezTo>
                  <a:pt x="919014" y="1608584"/>
                  <a:pt x="922735" y="1608584"/>
                  <a:pt x="922735" y="1611064"/>
                </a:cubicBezTo>
                <a:cubicBezTo>
                  <a:pt x="922735" y="1613545"/>
                  <a:pt x="925215" y="1617266"/>
                  <a:pt x="930176" y="1622226"/>
                </a:cubicBezTo>
                <a:lnTo>
                  <a:pt x="930176" y="1637109"/>
                </a:lnTo>
                <a:cubicBezTo>
                  <a:pt x="930176" y="1637109"/>
                  <a:pt x="925215" y="1634629"/>
                  <a:pt x="915293" y="1629668"/>
                </a:cubicBezTo>
                <a:cubicBezTo>
                  <a:pt x="910332" y="1629668"/>
                  <a:pt x="905371" y="1628428"/>
                  <a:pt x="900410" y="1625947"/>
                </a:cubicBezTo>
                <a:cubicBezTo>
                  <a:pt x="895449" y="1623467"/>
                  <a:pt x="892969" y="1624707"/>
                  <a:pt x="892969" y="1629668"/>
                </a:cubicBezTo>
                <a:lnTo>
                  <a:pt x="863203" y="1622226"/>
                </a:lnTo>
                <a:cubicBezTo>
                  <a:pt x="863203" y="1617266"/>
                  <a:pt x="860723" y="1614785"/>
                  <a:pt x="855762" y="1614785"/>
                </a:cubicBezTo>
                <a:cubicBezTo>
                  <a:pt x="850801" y="1614785"/>
                  <a:pt x="848321" y="1614785"/>
                  <a:pt x="848321" y="1614785"/>
                </a:cubicBezTo>
                <a:cubicBezTo>
                  <a:pt x="843359" y="1614785"/>
                  <a:pt x="840879" y="1612304"/>
                  <a:pt x="840879" y="1607344"/>
                </a:cubicBezTo>
                <a:cubicBezTo>
                  <a:pt x="840879" y="1602383"/>
                  <a:pt x="843359" y="1599902"/>
                  <a:pt x="848321" y="1599902"/>
                </a:cubicBezTo>
                <a:cubicBezTo>
                  <a:pt x="853281" y="1599902"/>
                  <a:pt x="855762" y="1599902"/>
                  <a:pt x="855762" y="1599902"/>
                </a:cubicBezTo>
                <a:lnTo>
                  <a:pt x="840879" y="1592461"/>
                </a:lnTo>
                <a:cubicBezTo>
                  <a:pt x="840879" y="1592461"/>
                  <a:pt x="838399" y="1592461"/>
                  <a:pt x="833437" y="1592461"/>
                </a:cubicBezTo>
                <a:cubicBezTo>
                  <a:pt x="813594" y="1572617"/>
                  <a:pt x="791270" y="1565176"/>
                  <a:pt x="766465" y="1570137"/>
                </a:cubicBezTo>
                <a:lnTo>
                  <a:pt x="751582" y="1562695"/>
                </a:lnTo>
                <a:cubicBezTo>
                  <a:pt x="756543" y="1557734"/>
                  <a:pt x="756543" y="1554014"/>
                  <a:pt x="751582" y="1551533"/>
                </a:cubicBezTo>
                <a:cubicBezTo>
                  <a:pt x="746621" y="1549052"/>
                  <a:pt x="729258" y="1545332"/>
                  <a:pt x="699492" y="1540371"/>
                </a:cubicBezTo>
                <a:lnTo>
                  <a:pt x="692051" y="1525488"/>
                </a:lnTo>
                <a:lnTo>
                  <a:pt x="662285" y="1518047"/>
                </a:lnTo>
                <a:cubicBezTo>
                  <a:pt x="657324" y="1513086"/>
                  <a:pt x="654844" y="1510605"/>
                  <a:pt x="654844" y="1510605"/>
                </a:cubicBezTo>
                <a:lnTo>
                  <a:pt x="647403" y="1510605"/>
                </a:lnTo>
                <a:lnTo>
                  <a:pt x="639961" y="1510605"/>
                </a:lnTo>
                <a:lnTo>
                  <a:pt x="632520" y="1503164"/>
                </a:lnTo>
                <a:cubicBezTo>
                  <a:pt x="627559" y="1503164"/>
                  <a:pt x="627559" y="1500683"/>
                  <a:pt x="632520" y="1495723"/>
                </a:cubicBezTo>
                <a:cubicBezTo>
                  <a:pt x="637481" y="1490762"/>
                  <a:pt x="647403" y="1490762"/>
                  <a:pt x="662285" y="1495723"/>
                </a:cubicBezTo>
                <a:cubicBezTo>
                  <a:pt x="667246" y="1495723"/>
                  <a:pt x="675928" y="1496963"/>
                  <a:pt x="688330" y="1499443"/>
                </a:cubicBezTo>
                <a:cubicBezTo>
                  <a:pt x="700732" y="1501924"/>
                  <a:pt x="711895" y="1501924"/>
                  <a:pt x="721816" y="1499443"/>
                </a:cubicBezTo>
                <a:cubicBezTo>
                  <a:pt x="731738" y="1496963"/>
                  <a:pt x="736699" y="1495723"/>
                  <a:pt x="736699" y="1495723"/>
                </a:cubicBezTo>
                <a:lnTo>
                  <a:pt x="714375" y="1480840"/>
                </a:lnTo>
                <a:cubicBezTo>
                  <a:pt x="714375" y="1480840"/>
                  <a:pt x="711895" y="1479600"/>
                  <a:pt x="706934" y="1477119"/>
                </a:cubicBezTo>
                <a:cubicBezTo>
                  <a:pt x="701973" y="1474638"/>
                  <a:pt x="694531" y="1470918"/>
                  <a:pt x="684610" y="1465957"/>
                </a:cubicBezTo>
                <a:cubicBezTo>
                  <a:pt x="669727" y="1460996"/>
                  <a:pt x="659805" y="1460996"/>
                  <a:pt x="654844" y="1465957"/>
                </a:cubicBezTo>
                <a:cubicBezTo>
                  <a:pt x="649883" y="1465957"/>
                  <a:pt x="647403" y="1465957"/>
                  <a:pt x="647403" y="1465957"/>
                </a:cubicBezTo>
                <a:lnTo>
                  <a:pt x="647403" y="1458516"/>
                </a:lnTo>
                <a:lnTo>
                  <a:pt x="632520" y="1451074"/>
                </a:lnTo>
                <a:cubicBezTo>
                  <a:pt x="622598" y="1446113"/>
                  <a:pt x="616396" y="1439912"/>
                  <a:pt x="613916" y="1432471"/>
                </a:cubicBezTo>
                <a:cubicBezTo>
                  <a:pt x="611436" y="1425029"/>
                  <a:pt x="607715" y="1421309"/>
                  <a:pt x="602754" y="1421309"/>
                </a:cubicBezTo>
                <a:cubicBezTo>
                  <a:pt x="597793" y="1421309"/>
                  <a:pt x="592832" y="1418828"/>
                  <a:pt x="587871" y="1413867"/>
                </a:cubicBezTo>
                <a:lnTo>
                  <a:pt x="587871" y="1406426"/>
                </a:lnTo>
                <a:lnTo>
                  <a:pt x="580430" y="1398984"/>
                </a:lnTo>
                <a:cubicBezTo>
                  <a:pt x="565547" y="1394024"/>
                  <a:pt x="558106" y="1391543"/>
                  <a:pt x="558106" y="1391543"/>
                </a:cubicBezTo>
                <a:cubicBezTo>
                  <a:pt x="558106" y="1386582"/>
                  <a:pt x="556865" y="1384101"/>
                  <a:pt x="554385" y="1384101"/>
                </a:cubicBezTo>
                <a:cubicBezTo>
                  <a:pt x="551904" y="1384101"/>
                  <a:pt x="550664" y="1384101"/>
                  <a:pt x="550664" y="1384101"/>
                </a:cubicBezTo>
                <a:cubicBezTo>
                  <a:pt x="540742" y="1384101"/>
                  <a:pt x="533301" y="1384101"/>
                  <a:pt x="528340" y="1384101"/>
                </a:cubicBezTo>
                <a:lnTo>
                  <a:pt x="535781" y="1376660"/>
                </a:lnTo>
                <a:cubicBezTo>
                  <a:pt x="540742" y="1376660"/>
                  <a:pt x="545703" y="1376660"/>
                  <a:pt x="550664" y="1376660"/>
                </a:cubicBezTo>
                <a:lnTo>
                  <a:pt x="565547" y="1376660"/>
                </a:lnTo>
                <a:cubicBezTo>
                  <a:pt x="570508" y="1381621"/>
                  <a:pt x="582910" y="1384101"/>
                  <a:pt x="602754" y="1384101"/>
                </a:cubicBezTo>
                <a:lnTo>
                  <a:pt x="632520" y="1391543"/>
                </a:lnTo>
                <a:lnTo>
                  <a:pt x="639961" y="1398984"/>
                </a:lnTo>
                <a:cubicBezTo>
                  <a:pt x="639961" y="1398984"/>
                  <a:pt x="644922" y="1401465"/>
                  <a:pt x="654844" y="1406426"/>
                </a:cubicBezTo>
                <a:lnTo>
                  <a:pt x="669727" y="1421309"/>
                </a:lnTo>
                <a:cubicBezTo>
                  <a:pt x="679648" y="1421309"/>
                  <a:pt x="682129" y="1418828"/>
                  <a:pt x="677168" y="1413867"/>
                </a:cubicBezTo>
                <a:lnTo>
                  <a:pt x="677168" y="1398984"/>
                </a:lnTo>
                <a:lnTo>
                  <a:pt x="684610" y="1391543"/>
                </a:lnTo>
                <a:lnTo>
                  <a:pt x="692051" y="1391543"/>
                </a:lnTo>
                <a:cubicBezTo>
                  <a:pt x="692051" y="1391543"/>
                  <a:pt x="693291" y="1392783"/>
                  <a:pt x="695772" y="1395264"/>
                </a:cubicBezTo>
                <a:cubicBezTo>
                  <a:pt x="698252" y="1397744"/>
                  <a:pt x="701973" y="1398984"/>
                  <a:pt x="706934" y="1398984"/>
                </a:cubicBezTo>
                <a:lnTo>
                  <a:pt x="714375" y="1398984"/>
                </a:lnTo>
                <a:lnTo>
                  <a:pt x="706934" y="1391543"/>
                </a:lnTo>
                <a:lnTo>
                  <a:pt x="692051" y="1376660"/>
                </a:lnTo>
                <a:lnTo>
                  <a:pt x="654844" y="1354336"/>
                </a:lnTo>
                <a:cubicBezTo>
                  <a:pt x="649883" y="1354336"/>
                  <a:pt x="647403" y="1351855"/>
                  <a:pt x="647403" y="1346894"/>
                </a:cubicBezTo>
                <a:lnTo>
                  <a:pt x="632520" y="1346894"/>
                </a:lnTo>
                <a:cubicBezTo>
                  <a:pt x="632520" y="1351855"/>
                  <a:pt x="627559" y="1351855"/>
                  <a:pt x="617637" y="1346894"/>
                </a:cubicBezTo>
                <a:lnTo>
                  <a:pt x="602754" y="1346894"/>
                </a:lnTo>
                <a:cubicBezTo>
                  <a:pt x="597793" y="1346894"/>
                  <a:pt x="595312" y="1346894"/>
                  <a:pt x="595312" y="1346894"/>
                </a:cubicBezTo>
                <a:lnTo>
                  <a:pt x="580430" y="1339453"/>
                </a:lnTo>
                <a:lnTo>
                  <a:pt x="572988" y="1332012"/>
                </a:lnTo>
                <a:cubicBezTo>
                  <a:pt x="572988" y="1327051"/>
                  <a:pt x="575469" y="1327051"/>
                  <a:pt x="580430" y="1332012"/>
                </a:cubicBezTo>
                <a:lnTo>
                  <a:pt x="610195" y="1324570"/>
                </a:lnTo>
                <a:lnTo>
                  <a:pt x="610195" y="1317129"/>
                </a:lnTo>
                <a:cubicBezTo>
                  <a:pt x="605234" y="1317129"/>
                  <a:pt x="597793" y="1314648"/>
                  <a:pt x="587871" y="1309687"/>
                </a:cubicBezTo>
                <a:lnTo>
                  <a:pt x="580430" y="1294805"/>
                </a:lnTo>
                <a:cubicBezTo>
                  <a:pt x="585391" y="1294805"/>
                  <a:pt x="587871" y="1294805"/>
                  <a:pt x="587871" y="1294805"/>
                </a:cubicBezTo>
                <a:cubicBezTo>
                  <a:pt x="587871" y="1294805"/>
                  <a:pt x="585391" y="1292324"/>
                  <a:pt x="580430" y="1287363"/>
                </a:cubicBezTo>
                <a:cubicBezTo>
                  <a:pt x="580430" y="1282402"/>
                  <a:pt x="581670" y="1279922"/>
                  <a:pt x="584150" y="1279922"/>
                </a:cubicBezTo>
                <a:cubicBezTo>
                  <a:pt x="586631" y="1279922"/>
                  <a:pt x="590352" y="1282402"/>
                  <a:pt x="595312" y="1287363"/>
                </a:cubicBezTo>
                <a:cubicBezTo>
                  <a:pt x="600274" y="1292324"/>
                  <a:pt x="601514" y="1296045"/>
                  <a:pt x="599033" y="1298525"/>
                </a:cubicBezTo>
                <a:cubicBezTo>
                  <a:pt x="596553" y="1301006"/>
                  <a:pt x="597793" y="1303486"/>
                  <a:pt x="602754" y="1305967"/>
                </a:cubicBezTo>
                <a:cubicBezTo>
                  <a:pt x="607715" y="1308447"/>
                  <a:pt x="610195" y="1307207"/>
                  <a:pt x="610195" y="1302246"/>
                </a:cubicBezTo>
                <a:cubicBezTo>
                  <a:pt x="610195" y="1297285"/>
                  <a:pt x="610195" y="1292324"/>
                  <a:pt x="610195" y="1287363"/>
                </a:cubicBezTo>
                <a:lnTo>
                  <a:pt x="617637" y="1302246"/>
                </a:lnTo>
                <a:cubicBezTo>
                  <a:pt x="622598" y="1327051"/>
                  <a:pt x="635000" y="1329531"/>
                  <a:pt x="654844" y="1309687"/>
                </a:cubicBezTo>
                <a:cubicBezTo>
                  <a:pt x="654844" y="1309687"/>
                  <a:pt x="656084" y="1310927"/>
                  <a:pt x="658564" y="1313408"/>
                </a:cubicBezTo>
                <a:cubicBezTo>
                  <a:pt x="661045" y="1315889"/>
                  <a:pt x="667246" y="1317129"/>
                  <a:pt x="677168" y="1317129"/>
                </a:cubicBezTo>
                <a:cubicBezTo>
                  <a:pt x="677168" y="1317129"/>
                  <a:pt x="679648" y="1317129"/>
                  <a:pt x="684610" y="1317129"/>
                </a:cubicBezTo>
                <a:cubicBezTo>
                  <a:pt x="684610" y="1312168"/>
                  <a:pt x="682129" y="1308447"/>
                  <a:pt x="677168" y="1305967"/>
                </a:cubicBezTo>
                <a:cubicBezTo>
                  <a:pt x="672207" y="1303486"/>
                  <a:pt x="667246" y="1304727"/>
                  <a:pt x="662285" y="1309687"/>
                </a:cubicBezTo>
                <a:lnTo>
                  <a:pt x="654844" y="1309687"/>
                </a:lnTo>
                <a:cubicBezTo>
                  <a:pt x="659805" y="1309687"/>
                  <a:pt x="659805" y="1307207"/>
                  <a:pt x="654844" y="1302246"/>
                </a:cubicBezTo>
                <a:cubicBezTo>
                  <a:pt x="649883" y="1297285"/>
                  <a:pt x="642442" y="1292324"/>
                  <a:pt x="632520" y="1287363"/>
                </a:cubicBezTo>
                <a:cubicBezTo>
                  <a:pt x="632520" y="1287363"/>
                  <a:pt x="630039" y="1286123"/>
                  <a:pt x="625078" y="1283642"/>
                </a:cubicBezTo>
                <a:cubicBezTo>
                  <a:pt x="620117" y="1281162"/>
                  <a:pt x="617637" y="1279922"/>
                  <a:pt x="617637" y="1279922"/>
                </a:cubicBezTo>
                <a:cubicBezTo>
                  <a:pt x="617637" y="1279922"/>
                  <a:pt x="616396" y="1279922"/>
                  <a:pt x="613916" y="1279922"/>
                </a:cubicBezTo>
                <a:cubicBezTo>
                  <a:pt x="611436" y="1279922"/>
                  <a:pt x="610195" y="1277441"/>
                  <a:pt x="610195" y="1272480"/>
                </a:cubicBezTo>
                <a:cubicBezTo>
                  <a:pt x="610195" y="1272480"/>
                  <a:pt x="607715" y="1272480"/>
                  <a:pt x="602754" y="1272480"/>
                </a:cubicBezTo>
                <a:cubicBezTo>
                  <a:pt x="602754" y="1277441"/>
                  <a:pt x="602754" y="1279922"/>
                  <a:pt x="602754" y="1279922"/>
                </a:cubicBezTo>
                <a:cubicBezTo>
                  <a:pt x="602754" y="1279922"/>
                  <a:pt x="600274" y="1279922"/>
                  <a:pt x="595312" y="1279922"/>
                </a:cubicBezTo>
                <a:cubicBezTo>
                  <a:pt x="590352" y="1279922"/>
                  <a:pt x="590352" y="1277441"/>
                  <a:pt x="595312" y="1272480"/>
                </a:cubicBezTo>
                <a:cubicBezTo>
                  <a:pt x="590352" y="1272480"/>
                  <a:pt x="587871" y="1270000"/>
                  <a:pt x="587871" y="1265039"/>
                </a:cubicBezTo>
                <a:cubicBezTo>
                  <a:pt x="587871" y="1260078"/>
                  <a:pt x="586631" y="1256358"/>
                  <a:pt x="584150" y="1253877"/>
                </a:cubicBezTo>
                <a:cubicBezTo>
                  <a:pt x="581670" y="1251396"/>
                  <a:pt x="580430" y="1250156"/>
                  <a:pt x="580430" y="1250156"/>
                </a:cubicBezTo>
                <a:cubicBezTo>
                  <a:pt x="570508" y="1245195"/>
                  <a:pt x="565547" y="1240234"/>
                  <a:pt x="565547" y="1235273"/>
                </a:cubicBezTo>
                <a:lnTo>
                  <a:pt x="550664" y="1227832"/>
                </a:lnTo>
                <a:lnTo>
                  <a:pt x="528340" y="1220391"/>
                </a:lnTo>
                <a:lnTo>
                  <a:pt x="535781" y="1220391"/>
                </a:lnTo>
                <a:lnTo>
                  <a:pt x="543223" y="1220391"/>
                </a:lnTo>
                <a:lnTo>
                  <a:pt x="535781" y="1212949"/>
                </a:lnTo>
                <a:cubicBezTo>
                  <a:pt x="535781" y="1212949"/>
                  <a:pt x="534541" y="1211709"/>
                  <a:pt x="532060" y="1209228"/>
                </a:cubicBezTo>
                <a:cubicBezTo>
                  <a:pt x="529580" y="1206748"/>
                  <a:pt x="528340" y="1205508"/>
                  <a:pt x="528340" y="1205508"/>
                </a:cubicBezTo>
                <a:lnTo>
                  <a:pt x="528340" y="1198066"/>
                </a:lnTo>
                <a:cubicBezTo>
                  <a:pt x="508496" y="1198066"/>
                  <a:pt x="498574" y="1194346"/>
                  <a:pt x="498574" y="1186904"/>
                </a:cubicBezTo>
                <a:cubicBezTo>
                  <a:pt x="498574" y="1179463"/>
                  <a:pt x="497334" y="1176983"/>
                  <a:pt x="494853" y="1179463"/>
                </a:cubicBezTo>
                <a:cubicBezTo>
                  <a:pt x="492373" y="1181943"/>
                  <a:pt x="489893" y="1181943"/>
                  <a:pt x="487412" y="1179463"/>
                </a:cubicBezTo>
                <a:cubicBezTo>
                  <a:pt x="484932" y="1176983"/>
                  <a:pt x="483691" y="1173262"/>
                  <a:pt x="483691" y="1168301"/>
                </a:cubicBezTo>
                <a:cubicBezTo>
                  <a:pt x="483691" y="1168301"/>
                  <a:pt x="482451" y="1168301"/>
                  <a:pt x="479971" y="1168301"/>
                </a:cubicBezTo>
                <a:cubicBezTo>
                  <a:pt x="477490" y="1168301"/>
                  <a:pt x="473769" y="1168301"/>
                  <a:pt x="468809" y="1168301"/>
                </a:cubicBezTo>
                <a:lnTo>
                  <a:pt x="476250" y="1160859"/>
                </a:lnTo>
                <a:lnTo>
                  <a:pt x="483691" y="1153418"/>
                </a:lnTo>
                <a:lnTo>
                  <a:pt x="468809" y="1153418"/>
                </a:lnTo>
                <a:cubicBezTo>
                  <a:pt x="448965" y="1143496"/>
                  <a:pt x="439043" y="1133574"/>
                  <a:pt x="439043" y="1123652"/>
                </a:cubicBezTo>
                <a:cubicBezTo>
                  <a:pt x="439043" y="1113731"/>
                  <a:pt x="441523" y="1111250"/>
                  <a:pt x="446484" y="1116211"/>
                </a:cubicBezTo>
                <a:lnTo>
                  <a:pt x="446484" y="1108769"/>
                </a:lnTo>
                <a:lnTo>
                  <a:pt x="453926" y="1108769"/>
                </a:lnTo>
                <a:cubicBezTo>
                  <a:pt x="458887" y="1108769"/>
                  <a:pt x="461367" y="1108769"/>
                  <a:pt x="461367" y="1108769"/>
                </a:cubicBezTo>
                <a:lnTo>
                  <a:pt x="461367" y="1116211"/>
                </a:lnTo>
                <a:cubicBezTo>
                  <a:pt x="461367" y="1116211"/>
                  <a:pt x="457647" y="1116211"/>
                  <a:pt x="450205" y="1116211"/>
                </a:cubicBezTo>
                <a:cubicBezTo>
                  <a:pt x="442764" y="1116211"/>
                  <a:pt x="440283" y="1118692"/>
                  <a:pt x="442764" y="1123652"/>
                </a:cubicBezTo>
                <a:cubicBezTo>
                  <a:pt x="445244" y="1128614"/>
                  <a:pt x="458887" y="1133574"/>
                  <a:pt x="483691" y="1138535"/>
                </a:cubicBezTo>
                <a:lnTo>
                  <a:pt x="520899" y="1160859"/>
                </a:lnTo>
                <a:cubicBezTo>
                  <a:pt x="515937" y="1160859"/>
                  <a:pt x="513457" y="1162100"/>
                  <a:pt x="513457" y="1164580"/>
                </a:cubicBezTo>
                <a:cubicBezTo>
                  <a:pt x="513457" y="1167061"/>
                  <a:pt x="517178" y="1169541"/>
                  <a:pt x="524619" y="1172021"/>
                </a:cubicBezTo>
                <a:cubicBezTo>
                  <a:pt x="532060" y="1174502"/>
                  <a:pt x="538262" y="1175742"/>
                  <a:pt x="543223" y="1175742"/>
                </a:cubicBezTo>
                <a:cubicBezTo>
                  <a:pt x="548184" y="1175742"/>
                  <a:pt x="553145" y="1176983"/>
                  <a:pt x="558106" y="1179463"/>
                </a:cubicBezTo>
                <a:cubicBezTo>
                  <a:pt x="563066" y="1181943"/>
                  <a:pt x="565547" y="1181943"/>
                  <a:pt x="565547" y="1179463"/>
                </a:cubicBezTo>
                <a:cubicBezTo>
                  <a:pt x="565547" y="1176983"/>
                  <a:pt x="568027" y="1178223"/>
                  <a:pt x="572988" y="1183184"/>
                </a:cubicBezTo>
                <a:lnTo>
                  <a:pt x="572988" y="1175742"/>
                </a:lnTo>
                <a:lnTo>
                  <a:pt x="550092" y="1166583"/>
                </a:lnTo>
                <a:lnTo>
                  <a:pt x="550664" y="1168301"/>
                </a:lnTo>
                <a:lnTo>
                  <a:pt x="543223" y="1168301"/>
                </a:lnTo>
                <a:lnTo>
                  <a:pt x="543223" y="1163836"/>
                </a:lnTo>
                <a:lnTo>
                  <a:pt x="535781" y="1160859"/>
                </a:lnTo>
                <a:lnTo>
                  <a:pt x="528340" y="1153418"/>
                </a:lnTo>
                <a:lnTo>
                  <a:pt x="520899" y="1145976"/>
                </a:lnTo>
                <a:cubicBezTo>
                  <a:pt x="520899" y="1145976"/>
                  <a:pt x="514697" y="1143496"/>
                  <a:pt x="502295" y="1138535"/>
                </a:cubicBezTo>
                <a:cubicBezTo>
                  <a:pt x="489893" y="1133574"/>
                  <a:pt x="483691" y="1133574"/>
                  <a:pt x="483691" y="1138535"/>
                </a:cubicBezTo>
                <a:lnTo>
                  <a:pt x="483691" y="1131094"/>
                </a:lnTo>
                <a:cubicBezTo>
                  <a:pt x="483691" y="1131094"/>
                  <a:pt x="481211" y="1128614"/>
                  <a:pt x="476250" y="1123652"/>
                </a:cubicBezTo>
                <a:lnTo>
                  <a:pt x="476250" y="1116211"/>
                </a:lnTo>
                <a:cubicBezTo>
                  <a:pt x="476250" y="1111250"/>
                  <a:pt x="473769" y="1108769"/>
                  <a:pt x="468809" y="1108769"/>
                </a:cubicBezTo>
                <a:cubicBezTo>
                  <a:pt x="463848" y="1108769"/>
                  <a:pt x="458887" y="1106289"/>
                  <a:pt x="453926" y="1101328"/>
                </a:cubicBezTo>
                <a:lnTo>
                  <a:pt x="439043" y="1093887"/>
                </a:lnTo>
                <a:cubicBezTo>
                  <a:pt x="444004" y="1093887"/>
                  <a:pt x="451445" y="1096367"/>
                  <a:pt x="461367" y="1101328"/>
                </a:cubicBezTo>
                <a:lnTo>
                  <a:pt x="476250" y="1101328"/>
                </a:lnTo>
                <a:lnTo>
                  <a:pt x="468809" y="1093887"/>
                </a:lnTo>
                <a:cubicBezTo>
                  <a:pt x="458887" y="1088926"/>
                  <a:pt x="456406" y="1086445"/>
                  <a:pt x="461367" y="1086445"/>
                </a:cubicBezTo>
                <a:cubicBezTo>
                  <a:pt x="461367" y="1086445"/>
                  <a:pt x="463848" y="1086445"/>
                  <a:pt x="468809" y="1086445"/>
                </a:cubicBezTo>
                <a:lnTo>
                  <a:pt x="461367" y="1071562"/>
                </a:lnTo>
                <a:cubicBezTo>
                  <a:pt x="456406" y="1066602"/>
                  <a:pt x="451445" y="1064121"/>
                  <a:pt x="446484" y="1064121"/>
                </a:cubicBezTo>
                <a:cubicBezTo>
                  <a:pt x="441523" y="1064121"/>
                  <a:pt x="437803" y="1064121"/>
                  <a:pt x="435322" y="1064121"/>
                </a:cubicBezTo>
                <a:cubicBezTo>
                  <a:pt x="432842" y="1064121"/>
                  <a:pt x="431602" y="1061641"/>
                  <a:pt x="431602" y="1056680"/>
                </a:cubicBezTo>
                <a:cubicBezTo>
                  <a:pt x="431602" y="1051719"/>
                  <a:pt x="426641" y="1049238"/>
                  <a:pt x="416719" y="1049238"/>
                </a:cubicBezTo>
                <a:cubicBezTo>
                  <a:pt x="416719" y="1044277"/>
                  <a:pt x="414238" y="1041797"/>
                  <a:pt x="409277" y="1041797"/>
                </a:cubicBezTo>
                <a:lnTo>
                  <a:pt x="416719" y="1041797"/>
                </a:lnTo>
                <a:cubicBezTo>
                  <a:pt x="421680" y="1041797"/>
                  <a:pt x="425401" y="1040557"/>
                  <a:pt x="427881" y="1038076"/>
                </a:cubicBezTo>
                <a:cubicBezTo>
                  <a:pt x="430361" y="1035596"/>
                  <a:pt x="429121" y="1034355"/>
                  <a:pt x="424160" y="1034355"/>
                </a:cubicBezTo>
                <a:lnTo>
                  <a:pt x="416719" y="1019473"/>
                </a:lnTo>
                <a:cubicBezTo>
                  <a:pt x="416719" y="1014512"/>
                  <a:pt x="414238" y="1012031"/>
                  <a:pt x="409277" y="1012031"/>
                </a:cubicBezTo>
                <a:cubicBezTo>
                  <a:pt x="404316" y="1012031"/>
                  <a:pt x="401836" y="1012031"/>
                  <a:pt x="401836" y="1012031"/>
                </a:cubicBezTo>
                <a:cubicBezTo>
                  <a:pt x="396875" y="1012031"/>
                  <a:pt x="394395" y="1013272"/>
                  <a:pt x="394395" y="1015752"/>
                </a:cubicBezTo>
                <a:cubicBezTo>
                  <a:pt x="394395" y="1018233"/>
                  <a:pt x="395635" y="1018233"/>
                  <a:pt x="398115" y="1015752"/>
                </a:cubicBezTo>
                <a:cubicBezTo>
                  <a:pt x="400596" y="1013272"/>
                  <a:pt x="404316" y="1015752"/>
                  <a:pt x="409277" y="1023193"/>
                </a:cubicBezTo>
                <a:cubicBezTo>
                  <a:pt x="414238" y="1030635"/>
                  <a:pt x="414238" y="1031875"/>
                  <a:pt x="409277" y="1026914"/>
                </a:cubicBezTo>
                <a:cubicBezTo>
                  <a:pt x="399355" y="1026914"/>
                  <a:pt x="393154" y="1026914"/>
                  <a:pt x="390674" y="1026914"/>
                </a:cubicBezTo>
                <a:cubicBezTo>
                  <a:pt x="388194" y="1026914"/>
                  <a:pt x="386953" y="1024434"/>
                  <a:pt x="386953" y="1019473"/>
                </a:cubicBezTo>
                <a:cubicBezTo>
                  <a:pt x="386953" y="1014512"/>
                  <a:pt x="386953" y="1010791"/>
                  <a:pt x="386953" y="1008310"/>
                </a:cubicBezTo>
                <a:cubicBezTo>
                  <a:pt x="386953" y="1005830"/>
                  <a:pt x="391914" y="1004590"/>
                  <a:pt x="401836" y="1004590"/>
                </a:cubicBezTo>
                <a:lnTo>
                  <a:pt x="386953" y="989707"/>
                </a:lnTo>
                <a:lnTo>
                  <a:pt x="379512" y="974824"/>
                </a:lnTo>
                <a:lnTo>
                  <a:pt x="372070" y="974824"/>
                </a:lnTo>
                <a:lnTo>
                  <a:pt x="364629" y="967383"/>
                </a:lnTo>
                <a:cubicBezTo>
                  <a:pt x="369590" y="962422"/>
                  <a:pt x="370830" y="958701"/>
                  <a:pt x="368350" y="956221"/>
                </a:cubicBezTo>
                <a:cubicBezTo>
                  <a:pt x="365869" y="953741"/>
                  <a:pt x="364629" y="954981"/>
                  <a:pt x="364629" y="959941"/>
                </a:cubicBezTo>
                <a:lnTo>
                  <a:pt x="357187" y="952500"/>
                </a:lnTo>
                <a:cubicBezTo>
                  <a:pt x="352227" y="947539"/>
                  <a:pt x="354707" y="945059"/>
                  <a:pt x="364629" y="945059"/>
                </a:cubicBezTo>
                <a:lnTo>
                  <a:pt x="364629" y="937617"/>
                </a:lnTo>
                <a:cubicBezTo>
                  <a:pt x="359668" y="937617"/>
                  <a:pt x="358428" y="936377"/>
                  <a:pt x="360908" y="933896"/>
                </a:cubicBezTo>
                <a:cubicBezTo>
                  <a:pt x="363389" y="931416"/>
                  <a:pt x="362148" y="930176"/>
                  <a:pt x="357187" y="930176"/>
                </a:cubicBezTo>
                <a:lnTo>
                  <a:pt x="357187" y="922734"/>
                </a:lnTo>
                <a:lnTo>
                  <a:pt x="372070" y="915293"/>
                </a:lnTo>
                <a:cubicBezTo>
                  <a:pt x="372070" y="910332"/>
                  <a:pt x="372070" y="907851"/>
                  <a:pt x="372070" y="907851"/>
                </a:cubicBezTo>
                <a:cubicBezTo>
                  <a:pt x="372070" y="907851"/>
                  <a:pt x="373311" y="910332"/>
                  <a:pt x="375791" y="915293"/>
                </a:cubicBezTo>
                <a:cubicBezTo>
                  <a:pt x="378272" y="920254"/>
                  <a:pt x="379512" y="922734"/>
                  <a:pt x="379512" y="922734"/>
                </a:cubicBezTo>
                <a:lnTo>
                  <a:pt x="386953" y="930176"/>
                </a:lnTo>
                <a:cubicBezTo>
                  <a:pt x="391914" y="935137"/>
                  <a:pt x="396875" y="937617"/>
                  <a:pt x="401836" y="937617"/>
                </a:cubicBezTo>
                <a:cubicBezTo>
                  <a:pt x="406797" y="942578"/>
                  <a:pt x="410517" y="945059"/>
                  <a:pt x="412998" y="945059"/>
                </a:cubicBezTo>
                <a:cubicBezTo>
                  <a:pt x="415479" y="945059"/>
                  <a:pt x="419199" y="945059"/>
                  <a:pt x="424160" y="945059"/>
                </a:cubicBezTo>
                <a:cubicBezTo>
                  <a:pt x="429121" y="945059"/>
                  <a:pt x="434082" y="946299"/>
                  <a:pt x="439043" y="948779"/>
                </a:cubicBezTo>
                <a:cubicBezTo>
                  <a:pt x="444004" y="951260"/>
                  <a:pt x="450205" y="953741"/>
                  <a:pt x="457647" y="956221"/>
                </a:cubicBezTo>
                <a:cubicBezTo>
                  <a:pt x="465088" y="958701"/>
                  <a:pt x="468809" y="957461"/>
                  <a:pt x="468809" y="952500"/>
                </a:cubicBezTo>
                <a:cubicBezTo>
                  <a:pt x="473769" y="952500"/>
                  <a:pt x="476250" y="952500"/>
                  <a:pt x="476250" y="952500"/>
                </a:cubicBezTo>
                <a:cubicBezTo>
                  <a:pt x="476250" y="947539"/>
                  <a:pt x="475010" y="945059"/>
                  <a:pt x="472529" y="945059"/>
                </a:cubicBezTo>
                <a:cubicBezTo>
                  <a:pt x="470049" y="945059"/>
                  <a:pt x="468809" y="942578"/>
                  <a:pt x="468809" y="937617"/>
                </a:cubicBezTo>
                <a:cubicBezTo>
                  <a:pt x="468809" y="932656"/>
                  <a:pt x="473769" y="932656"/>
                  <a:pt x="483691" y="937617"/>
                </a:cubicBezTo>
                <a:lnTo>
                  <a:pt x="483691" y="930176"/>
                </a:lnTo>
                <a:lnTo>
                  <a:pt x="491133" y="930176"/>
                </a:lnTo>
                <a:lnTo>
                  <a:pt x="506016" y="937617"/>
                </a:lnTo>
                <a:cubicBezTo>
                  <a:pt x="510977" y="937617"/>
                  <a:pt x="518418" y="940098"/>
                  <a:pt x="528340" y="945059"/>
                </a:cubicBezTo>
                <a:cubicBezTo>
                  <a:pt x="538262" y="945059"/>
                  <a:pt x="544463" y="945059"/>
                  <a:pt x="546943" y="945059"/>
                </a:cubicBezTo>
                <a:cubicBezTo>
                  <a:pt x="549424" y="945059"/>
                  <a:pt x="550664" y="942578"/>
                  <a:pt x="550664" y="937617"/>
                </a:cubicBezTo>
                <a:cubicBezTo>
                  <a:pt x="550664" y="932656"/>
                  <a:pt x="548184" y="932656"/>
                  <a:pt x="543223" y="937617"/>
                </a:cubicBezTo>
                <a:lnTo>
                  <a:pt x="543223" y="930176"/>
                </a:lnTo>
                <a:lnTo>
                  <a:pt x="535781" y="930176"/>
                </a:lnTo>
                <a:cubicBezTo>
                  <a:pt x="530821" y="930176"/>
                  <a:pt x="528340" y="927696"/>
                  <a:pt x="528340" y="922734"/>
                </a:cubicBezTo>
                <a:cubicBezTo>
                  <a:pt x="528340" y="917774"/>
                  <a:pt x="524619" y="916534"/>
                  <a:pt x="517178" y="919014"/>
                </a:cubicBezTo>
                <a:cubicBezTo>
                  <a:pt x="509736" y="921494"/>
                  <a:pt x="504775" y="921494"/>
                  <a:pt x="502295" y="919014"/>
                </a:cubicBezTo>
                <a:cubicBezTo>
                  <a:pt x="499815" y="916534"/>
                  <a:pt x="493614" y="915293"/>
                  <a:pt x="483691" y="915293"/>
                </a:cubicBezTo>
                <a:cubicBezTo>
                  <a:pt x="473769" y="915293"/>
                  <a:pt x="468809" y="914053"/>
                  <a:pt x="468809" y="911572"/>
                </a:cubicBezTo>
                <a:cubicBezTo>
                  <a:pt x="468809" y="909092"/>
                  <a:pt x="471289" y="907851"/>
                  <a:pt x="476250" y="907851"/>
                </a:cubicBezTo>
                <a:cubicBezTo>
                  <a:pt x="481211" y="907851"/>
                  <a:pt x="486172" y="907851"/>
                  <a:pt x="491133" y="907851"/>
                </a:cubicBezTo>
                <a:cubicBezTo>
                  <a:pt x="496094" y="907851"/>
                  <a:pt x="496094" y="906611"/>
                  <a:pt x="491133" y="904131"/>
                </a:cubicBezTo>
                <a:cubicBezTo>
                  <a:pt x="486172" y="901650"/>
                  <a:pt x="478731" y="897930"/>
                  <a:pt x="468809" y="892969"/>
                </a:cubicBezTo>
                <a:lnTo>
                  <a:pt x="453926" y="892969"/>
                </a:lnTo>
                <a:lnTo>
                  <a:pt x="424160" y="885527"/>
                </a:lnTo>
                <a:cubicBezTo>
                  <a:pt x="409277" y="880566"/>
                  <a:pt x="401836" y="880566"/>
                  <a:pt x="401836" y="885527"/>
                </a:cubicBezTo>
                <a:lnTo>
                  <a:pt x="394395" y="885527"/>
                </a:lnTo>
                <a:lnTo>
                  <a:pt x="394395" y="878086"/>
                </a:lnTo>
                <a:cubicBezTo>
                  <a:pt x="399355" y="878086"/>
                  <a:pt x="404316" y="875605"/>
                  <a:pt x="409277" y="870644"/>
                </a:cubicBezTo>
                <a:lnTo>
                  <a:pt x="401836" y="870644"/>
                </a:lnTo>
                <a:cubicBezTo>
                  <a:pt x="396875" y="870644"/>
                  <a:pt x="393154" y="870644"/>
                  <a:pt x="390674" y="870644"/>
                </a:cubicBezTo>
                <a:cubicBezTo>
                  <a:pt x="388194" y="870644"/>
                  <a:pt x="386953" y="870644"/>
                  <a:pt x="386953" y="870644"/>
                </a:cubicBezTo>
                <a:cubicBezTo>
                  <a:pt x="377031" y="865683"/>
                  <a:pt x="372070" y="865683"/>
                  <a:pt x="372070" y="870644"/>
                </a:cubicBezTo>
                <a:lnTo>
                  <a:pt x="364629" y="870644"/>
                </a:lnTo>
                <a:lnTo>
                  <a:pt x="379512" y="855762"/>
                </a:lnTo>
                <a:cubicBezTo>
                  <a:pt x="379512" y="860723"/>
                  <a:pt x="381992" y="860723"/>
                  <a:pt x="386953" y="855762"/>
                </a:cubicBezTo>
                <a:cubicBezTo>
                  <a:pt x="386953" y="850801"/>
                  <a:pt x="380752" y="849561"/>
                  <a:pt x="368350" y="852041"/>
                </a:cubicBezTo>
                <a:cubicBezTo>
                  <a:pt x="355947" y="854521"/>
                  <a:pt x="348506" y="854521"/>
                  <a:pt x="346026" y="852041"/>
                </a:cubicBezTo>
                <a:cubicBezTo>
                  <a:pt x="343545" y="849561"/>
                  <a:pt x="341065" y="848320"/>
                  <a:pt x="338584" y="848320"/>
                </a:cubicBezTo>
                <a:cubicBezTo>
                  <a:pt x="336104" y="848320"/>
                  <a:pt x="334863" y="845840"/>
                  <a:pt x="334863" y="840879"/>
                </a:cubicBezTo>
                <a:cubicBezTo>
                  <a:pt x="339824" y="840879"/>
                  <a:pt x="346026" y="840879"/>
                  <a:pt x="353467" y="840879"/>
                </a:cubicBezTo>
                <a:cubicBezTo>
                  <a:pt x="360908" y="840879"/>
                  <a:pt x="364629" y="840879"/>
                  <a:pt x="364629" y="840879"/>
                </a:cubicBezTo>
                <a:cubicBezTo>
                  <a:pt x="364629" y="845840"/>
                  <a:pt x="368350" y="847080"/>
                  <a:pt x="375791" y="844600"/>
                </a:cubicBezTo>
                <a:cubicBezTo>
                  <a:pt x="383232" y="842119"/>
                  <a:pt x="389434" y="843359"/>
                  <a:pt x="394395" y="848320"/>
                </a:cubicBezTo>
                <a:cubicBezTo>
                  <a:pt x="394395" y="848320"/>
                  <a:pt x="396875" y="848320"/>
                  <a:pt x="401836" y="848320"/>
                </a:cubicBezTo>
                <a:cubicBezTo>
                  <a:pt x="406797" y="848320"/>
                  <a:pt x="410517" y="849561"/>
                  <a:pt x="412998" y="852041"/>
                </a:cubicBezTo>
                <a:cubicBezTo>
                  <a:pt x="415479" y="854521"/>
                  <a:pt x="420439" y="855762"/>
                  <a:pt x="427881" y="855762"/>
                </a:cubicBezTo>
                <a:cubicBezTo>
                  <a:pt x="435322" y="855762"/>
                  <a:pt x="441523" y="855762"/>
                  <a:pt x="446484" y="855762"/>
                </a:cubicBezTo>
                <a:cubicBezTo>
                  <a:pt x="451445" y="860723"/>
                  <a:pt x="456406" y="861963"/>
                  <a:pt x="461367" y="859482"/>
                </a:cubicBezTo>
                <a:cubicBezTo>
                  <a:pt x="466328" y="857002"/>
                  <a:pt x="473769" y="855762"/>
                  <a:pt x="483691" y="855762"/>
                </a:cubicBezTo>
                <a:lnTo>
                  <a:pt x="498574" y="863203"/>
                </a:lnTo>
                <a:lnTo>
                  <a:pt x="483691" y="863203"/>
                </a:lnTo>
                <a:cubicBezTo>
                  <a:pt x="473769" y="868164"/>
                  <a:pt x="471289" y="873125"/>
                  <a:pt x="476250" y="878086"/>
                </a:cubicBezTo>
                <a:lnTo>
                  <a:pt x="483691" y="878086"/>
                </a:lnTo>
                <a:cubicBezTo>
                  <a:pt x="483691" y="873125"/>
                  <a:pt x="484932" y="870644"/>
                  <a:pt x="487412" y="870644"/>
                </a:cubicBezTo>
                <a:cubicBezTo>
                  <a:pt x="489893" y="870644"/>
                  <a:pt x="493614" y="870644"/>
                  <a:pt x="498574" y="870644"/>
                </a:cubicBezTo>
                <a:cubicBezTo>
                  <a:pt x="508496" y="870644"/>
                  <a:pt x="513457" y="868164"/>
                  <a:pt x="513457" y="863203"/>
                </a:cubicBezTo>
                <a:cubicBezTo>
                  <a:pt x="508496" y="863203"/>
                  <a:pt x="506016" y="860723"/>
                  <a:pt x="506016" y="855762"/>
                </a:cubicBezTo>
                <a:cubicBezTo>
                  <a:pt x="506016" y="850801"/>
                  <a:pt x="503535" y="848320"/>
                  <a:pt x="498574" y="848320"/>
                </a:cubicBezTo>
                <a:lnTo>
                  <a:pt x="491133" y="840879"/>
                </a:lnTo>
                <a:cubicBezTo>
                  <a:pt x="491133" y="840879"/>
                  <a:pt x="487412" y="839638"/>
                  <a:pt x="479971" y="837158"/>
                </a:cubicBezTo>
                <a:cubicBezTo>
                  <a:pt x="472529" y="834678"/>
                  <a:pt x="470049" y="832197"/>
                  <a:pt x="472529" y="829717"/>
                </a:cubicBezTo>
                <a:cubicBezTo>
                  <a:pt x="475010" y="827236"/>
                  <a:pt x="486172" y="825996"/>
                  <a:pt x="506016" y="825996"/>
                </a:cubicBezTo>
                <a:lnTo>
                  <a:pt x="565547" y="833437"/>
                </a:lnTo>
                <a:cubicBezTo>
                  <a:pt x="560586" y="833437"/>
                  <a:pt x="558106" y="832197"/>
                  <a:pt x="558106" y="829717"/>
                </a:cubicBezTo>
                <a:cubicBezTo>
                  <a:pt x="558106" y="827236"/>
                  <a:pt x="560586" y="825996"/>
                  <a:pt x="565547" y="825996"/>
                </a:cubicBezTo>
                <a:cubicBezTo>
                  <a:pt x="570508" y="825996"/>
                  <a:pt x="576709" y="828476"/>
                  <a:pt x="584150" y="833437"/>
                </a:cubicBezTo>
                <a:cubicBezTo>
                  <a:pt x="591592" y="838398"/>
                  <a:pt x="595312" y="838398"/>
                  <a:pt x="595312" y="833437"/>
                </a:cubicBezTo>
                <a:cubicBezTo>
                  <a:pt x="600274" y="833437"/>
                  <a:pt x="602754" y="833437"/>
                  <a:pt x="602754" y="833437"/>
                </a:cubicBezTo>
                <a:cubicBezTo>
                  <a:pt x="602754" y="833437"/>
                  <a:pt x="605234" y="834678"/>
                  <a:pt x="610195" y="837158"/>
                </a:cubicBezTo>
                <a:cubicBezTo>
                  <a:pt x="615156" y="839638"/>
                  <a:pt x="620117" y="840879"/>
                  <a:pt x="625078" y="840879"/>
                </a:cubicBezTo>
                <a:lnTo>
                  <a:pt x="639961" y="840879"/>
                </a:lnTo>
                <a:cubicBezTo>
                  <a:pt x="635000" y="835918"/>
                  <a:pt x="630039" y="833437"/>
                  <a:pt x="625078" y="833437"/>
                </a:cubicBezTo>
                <a:lnTo>
                  <a:pt x="617637" y="825996"/>
                </a:lnTo>
                <a:lnTo>
                  <a:pt x="602754" y="825996"/>
                </a:lnTo>
                <a:cubicBezTo>
                  <a:pt x="597793" y="825996"/>
                  <a:pt x="592832" y="823516"/>
                  <a:pt x="587871" y="818555"/>
                </a:cubicBezTo>
                <a:lnTo>
                  <a:pt x="572988" y="818555"/>
                </a:lnTo>
                <a:cubicBezTo>
                  <a:pt x="568027" y="818555"/>
                  <a:pt x="565547" y="817314"/>
                  <a:pt x="565547" y="814834"/>
                </a:cubicBezTo>
                <a:cubicBezTo>
                  <a:pt x="565547" y="812354"/>
                  <a:pt x="565547" y="811113"/>
                  <a:pt x="565547" y="811113"/>
                </a:cubicBezTo>
                <a:cubicBezTo>
                  <a:pt x="565547" y="811113"/>
                  <a:pt x="564307" y="809873"/>
                  <a:pt x="561826" y="807392"/>
                </a:cubicBezTo>
                <a:cubicBezTo>
                  <a:pt x="559346" y="804912"/>
                  <a:pt x="558106" y="803672"/>
                  <a:pt x="558106" y="803672"/>
                </a:cubicBezTo>
                <a:cubicBezTo>
                  <a:pt x="558106" y="803672"/>
                  <a:pt x="555625" y="801191"/>
                  <a:pt x="550664" y="796230"/>
                </a:cubicBezTo>
                <a:cubicBezTo>
                  <a:pt x="550664" y="791269"/>
                  <a:pt x="550664" y="788789"/>
                  <a:pt x="550664" y="788789"/>
                </a:cubicBezTo>
                <a:cubicBezTo>
                  <a:pt x="550664" y="783828"/>
                  <a:pt x="550664" y="781348"/>
                  <a:pt x="550664" y="781348"/>
                </a:cubicBezTo>
                <a:lnTo>
                  <a:pt x="543223" y="781348"/>
                </a:lnTo>
                <a:lnTo>
                  <a:pt x="543223" y="773906"/>
                </a:lnTo>
                <a:cubicBezTo>
                  <a:pt x="538262" y="768945"/>
                  <a:pt x="535781" y="766465"/>
                  <a:pt x="535781" y="766465"/>
                </a:cubicBezTo>
                <a:lnTo>
                  <a:pt x="528340" y="759023"/>
                </a:lnTo>
                <a:lnTo>
                  <a:pt x="520899" y="751582"/>
                </a:lnTo>
                <a:cubicBezTo>
                  <a:pt x="520899" y="746621"/>
                  <a:pt x="518418" y="744141"/>
                  <a:pt x="513457" y="744141"/>
                </a:cubicBezTo>
                <a:lnTo>
                  <a:pt x="513457" y="751582"/>
                </a:lnTo>
                <a:lnTo>
                  <a:pt x="498574" y="751582"/>
                </a:lnTo>
                <a:cubicBezTo>
                  <a:pt x="483691" y="741660"/>
                  <a:pt x="473769" y="739180"/>
                  <a:pt x="468809" y="744141"/>
                </a:cubicBezTo>
                <a:cubicBezTo>
                  <a:pt x="463848" y="749102"/>
                  <a:pt x="458887" y="750342"/>
                  <a:pt x="453926" y="747861"/>
                </a:cubicBezTo>
                <a:cubicBezTo>
                  <a:pt x="448965" y="745381"/>
                  <a:pt x="446484" y="744141"/>
                  <a:pt x="446484" y="744141"/>
                </a:cubicBezTo>
                <a:cubicBezTo>
                  <a:pt x="446484" y="744141"/>
                  <a:pt x="444004" y="741660"/>
                  <a:pt x="439043" y="736699"/>
                </a:cubicBezTo>
                <a:cubicBezTo>
                  <a:pt x="434082" y="736699"/>
                  <a:pt x="425401" y="734219"/>
                  <a:pt x="412998" y="729258"/>
                </a:cubicBezTo>
                <a:cubicBezTo>
                  <a:pt x="400596" y="724297"/>
                  <a:pt x="394395" y="721816"/>
                  <a:pt x="394395" y="721816"/>
                </a:cubicBezTo>
                <a:lnTo>
                  <a:pt x="394395" y="736699"/>
                </a:lnTo>
                <a:cubicBezTo>
                  <a:pt x="384473" y="736699"/>
                  <a:pt x="381992" y="734219"/>
                  <a:pt x="386953" y="729258"/>
                </a:cubicBezTo>
                <a:cubicBezTo>
                  <a:pt x="381992" y="724297"/>
                  <a:pt x="379512" y="721816"/>
                  <a:pt x="379512" y="721816"/>
                </a:cubicBezTo>
                <a:cubicBezTo>
                  <a:pt x="374551" y="721816"/>
                  <a:pt x="372070" y="724297"/>
                  <a:pt x="372070" y="729258"/>
                </a:cubicBezTo>
                <a:cubicBezTo>
                  <a:pt x="372070" y="734219"/>
                  <a:pt x="369590" y="735459"/>
                  <a:pt x="364629" y="732978"/>
                </a:cubicBezTo>
                <a:cubicBezTo>
                  <a:pt x="359668" y="730498"/>
                  <a:pt x="357187" y="731738"/>
                  <a:pt x="357187" y="736699"/>
                </a:cubicBezTo>
                <a:cubicBezTo>
                  <a:pt x="357187" y="741660"/>
                  <a:pt x="357187" y="744141"/>
                  <a:pt x="357187" y="744141"/>
                </a:cubicBezTo>
                <a:cubicBezTo>
                  <a:pt x="352227" y="744141"/>
                  <a:pt x="349746" y="741660"/>
                  <a:pt x="349746" y="736699"/>
                </a:cubicBezTo>
                <a:cubicBezTo>
                  <a:pt x="349746" y="731738"/>
                  <a:pt x="347266" y="729258"/>
                  <a:pt x="342305" y="729258"/>
                </a:cubicBezTo>
                <a:lnTo>
                  <a:pt x="334863" y="736699"/>
                </a:lnTo>
                <a:cubicBezTo>
                  <a:pt x="324941" y="731738"/>
                  <a:pt x="317500" y="729258"/>
                  <a:pt x="312539" y="729258"/>
                </a:cubicBezTo>
                <a:cubicBezTo>
                  <a:pt x="312539" y="729258"/>
                  <a:pt x="310059" y="729258"/>
                  <a:pt x="305098" y="729258"/>
                </a:cubicBezTo>
                <a:cubicBezTo>
                  <a:pt x="305098" y="724297"/>
                  <a:pt x="297656" y="719336"/>
                  <a:pt x="282774" y="714375"/>
                </a:cubicBezTo>
                <a:cubicBezTo>
                  <a:pt x="277812" y="714375"/>
                  <a:pt x="272852" y="711895"/>
                  <a:pt x="267891" y="706934"/>
                </a:cubicBezTo>
                <a:lnTo>
                  <a:pt x="260449" y="699492"/>
                </a:lnTo>
                <a:lnTo>
                  <a:pt x="253008" y="692051"/>
                </a:lnTo>
                <a:lnTo>
                  <a:pt x="253008" y="684609"/>
                </a:lnTo>
                <a:lnTo>
                  <a:pt x="208359" y="669726"/>
                </a:lnTo>
                <a:lnTo>
                  <a:pt x="200918" y="684609"/>
                </a:lnTo>
                <a:cubicBezTo>
                  <a:pt x="195957" y="684609"/>
                  <a:pt x="190996" y="682129"/>
                  <a:pt x="186035" y="677168"/>
                </a:cubicBezTo>
                <a:lnTo>
                  <a:pt x="163711" y="662285"/>
                </a:lnTo>
                <a:lnTo>
                  <a:pt x="133945" y="654844"/>
                </a:lnTo>
                <a:lnTo>
                  <a:pt x="156270" y="654844"/>
                </a:lnTo>
                <a:cubicBezTo>
                  <a:pt x="171152" y="654844"/>
                  <a:pt x="181074" y="657324"/>
                  <a:pt x="186035" y="662285"/>
                </a:cubicBezTo>
                <a:cubicBezTo>
                  <a:pt x="186035" y="662285"/>
                  <a:pt x="188516" y="662285"/>
                  <a:pt x="193477" y="662285"/>
                </a:cubicBezTo>
                <a:cubicBezTo>
                  <a:pt x="198438" y="662285"/>
                  <a:pt x="203399" y="662285"/>
                  <a:pt x="208359" y="662285"/>
                </a:cubicBezTo>
                <a:lnTo>
                  <a:pt x="230684" y="662285"/>
                </a:lnTo>
                <a:lnTo>
                  <a:pt x="238125" y="662285"/>
                </a:lnTo>
                <a:cubicBezTo>
                  <a:pt x="243086" y="662285"/>
                  <a:pt x="246807" y="663525"/>
                  <a:pt x="249287" y="666006"/>
                </a:cubicBezTo>
                <a:cubicBezTo>
                  <a:pt x="251768" y="668486"/>
                  <a:pt x="253008" y="669726"/>
                  <a:pt x="253008" y="669726"/>
                </a:cubicBezTo>
                <a:cubicBezTo>
                  <a:pt x="253008" y="672207"/>
                  <a:pt x="253628" y="674067"/>
                  <a:pt x="254868" y="675308"/>
                </a:cubicBezTo>
                <a:lnTo>
                  <a:pt x="255985" y="675680"/>
                </a:lnTo>
                <a:lnTo>
                  <a:pt x="256728" y="673447"/>
                </a:lnTo>
                <a:cubicBezTo>
                  <a:pt x="259209" y="670967"/>
                  <a:pt x="262930" y="669726"/>
                  <a:pt x="267891" y="669726"/>
                </a:cubicBezTo>
                <a:cubicBezTo>
                  <a:pt x="272852" y="669726"/>
                  <a:pt x="276572" y="670967"/>
                  <a:pt x="279053" y="673447"/>
                </a:cubicBezTo>
                <a:cubicBezTo>
                  <a:pt x="281533" y="675928"/>
                  <a:pt x="288975" y="677168"/>
                  <a:pt x="301377" y="677168"/>
                </a:cubicBezTo>
                <a:cubicBezTo>
                  <a:pt x="313779" y="677168"/>
                  <a:pt x="322461" y="674688"/>
                  <a:pt x="327422" y="669726"/>
                </a:cubicBezTo>
                <a:lnTo>
                  <a:pt x="342305" y="669726"/>
                </a:lnTo>
                <a:lnTo>
                  <a:pt x="327422" y="662285"/>
                </a:lnTo>
                <a:lnTo>
                  <a:pt x="327422" y="654844"/>
                </a:lnTo>
                <a:cubicBezTo>
                  <a:pt x="332383" y="654844"/>
                  <a:pt x="337344" y="656084"/>
                  <a:pt x="342305" y="658564"/>
                </a:cubicBezTo>
                <a:cubicBezTo>
                  <a:pt x="347266" y="661045"/>
                  <a:pt x="349746" y="659805"/>
                  <a:pt x="349746" y="654844"/>
                </a:cubicBezTo>
                <a:cubicBezTo>
                  <a:pt x="349746" y="649883"/>
                  <a:pt x="347266" y="647402"/>
                  <a:pt x="342305" y="647402"/>
                </a:cubicBezTo>
                <a:cubicBezTo>
                  <a:pt x="337344" y="647402"/>
                  <a:pt x="333623" y="647402"/>
                  <a:pt x="331143" y="647402"/>
                </a:cubicBezTo>
                <a:cubicBezTo>
                  <a:pt x="328662" y="647402"/>
                  <a:pt x="327422" y="647402"/>
                  <a:pt x="327422" y="647402"/>
                </a:cubicBezTo>
                <a:cubicBezTo>
                  <a:pt x="322461" y="642441"/>
                  <a:pt x="319980" y="639961"/>
                  <a:pt x="319980" y="639961"/>
                </a:cubicBezTo>
                <a:cubicBezTo>
                  <a:pt x="319980" y="639961"/>
                  <a:pt x="322461" y="637480"/>
                  <a:pt x="327422" y="632519"/>
                </a:cubicBezTo>
                <a:cubicBezTo>
                  <a:pt x="332383" y="632519"/>
                  <a:pt x="342305" y="635000"/>
                  <a:pt x="357187" y="639961"/>
                </a:cubicBezTo>
                <a:cubicBezTo>
                  <a:pt x="372070" y="644922"/>
                  <a:pt x="380752" y="646162"/>
                  <a:pt x="383232" y="643682"/>
                </a:cubicBezTo>
                <a:cubicBezTo>
                  <a:pt x="385713" y="641201"/>
                  <a:pt x="389434" y="639961"/>
                  <a:pt x="394395" y="639961"/>
                </a:cubicBezTo>
                <a:cubicBezTo>
                  <a:pt x="399355" y="639961"/>
                  <a:pt x="403076" y="638721"/>
                  <a:pt x="405557" y="636240"/>
                </a:cubicBezTo>
                <a:cubicBezTo>
                  <a:pt x="408037" y="633760"/>
                  <a:pt x="411758" y="635000"/>
                  <a:pt x="416719" y="639961"/>
                </a:cubicBezTo>
                <a:cubicBezTo>
                  <a:pt x="421680" y="644922"/>
                  <a:pt x="429121" y="644922"/>
                  <a:pt x="439043" y="639961"/>
                </a:cubicBezTo>
                <a:lnTo>
                  <a:pt x="446484" y="639961"/>
                </a:lnTo>
                <a:lnTo>
                  <a:pt x="439043" y="625078"/>
                </a:lnTo>
                <a:cubicBezTo>
                  <a:pt x="434082" y="620117"/>
                  <a:pt x="431602" y="616396"/>
                  <a:pt x="431602" y="613916"/>
                </a:cubicBezTo>
                <a:cubicBezTo>
                  <a:pt x="431602" y="611436"/>
                  <a:pt x="430361" y="610195"/>
                  <a:pt x="427881" y="610195"/>
                </a:cubicBezTo>
                <a:cubicBezTo>
                  <a:pt x="425401" y="610195"/>
                  <a:pt x="424160" y="607715"/>
                  <a:pt x="424160" y="602754"/>
                </a:cubicBezTo>
                <a:cubicBezTo>
                  <a:pt x="424160" y="597793"/>
                  <a:pt x="419199" y="590351"/>
                  <a:pt x="409277" y="580430"/>
                </a:cubicBezTo>
                <a:cubicBezTo>
                  <a:pt x="389434" y="565547"/>
                  <a:pt x="386953" y="558105"/>
                  <a:pt x="401836" y="558105"/>
                </a:cubicBezTo>
                <a:lnTo>
                  <a:pt x="394395" y="558105"/>
                </a:lnTo>
                <a:cubicBezTo>
                  <a:pt x="384473" y="558105"/>
                  <a:pt x="380752" y="555625"/>
                  <a:pt x="383232" y="550664"/>
                </a:cubicBezTo>
                <a:cubicBezTo>
                  <a:pt x="385713" y="545703"/>
                  <a:pt x="386953" y="539502"/>
                  <a:pt x="386953" y="532060"/>
                </a:cubicBezTo>
                <a:lnTo>
                  <a:pt x="386953" y="528340"/>
                </a:lnTo>
                <a:lnTo>
                  <a:pt x="379512" y="506016"/>
                </a:lnTo>
                <a:cubicBezTo>
                  <a:pt x="369590" y="496094"/>
                  <a:pt x="364629" y="486172"/>
                  <a:pt x="364629" y="476250"/>
                </a:cubicBezTo>
                <a:lnTo>
                  <a:pt x="364629" y="468809"/>
                </a:lnTo>
                <a:lnTo>
                  <a:pt x="349746" y="461367"/>
                </a:lnTo>
                <a:lnTo>
                  <a:pt x="342305" y="453926"/>
                </a:lnTo>
                <a:cubicBezTo>
                  <a:pt x="357187" y="453926"/>
                  <a:pt x="364629" y="453926"/>
                  <a:pt x="364629" y="453926"/>
                </a:cubicBezTo>
                <a:lnTo>
                  <a:pt x="364629" y="446484"/>
                </a:lnTo>
                <a:lnTo>
                  <a:pt x="372070" y="453926"/>
                </a:lnTo>
                <a:cubicBezTo>
                  <a:pt x="377031" y="453926"/>
                  <a:pt x="380752" y="453926"/>
                  <a:pt x="383232" y="453926"/>
                </a:cubicBezTo>
                <a:cubicBezTo>
                  <a:pt x="385713" y="453926"/>
                  <a:pt x="386953" y="451445"/>
                  <a:pt x="386953" y="446484"/>
                </a:cubicBezTo>
                <a:cubicBezTo>
                  <a:pt x="386953" y="441523"/>
                  <a:pt x="381992" y="439043"/>
                  <a:pt x="372070" y="439043"/>
                </a:cubicBezTo>
                <a:lnTo>
                  <a:pt x="357187" y="431601"/>
                </a:lnTo>
                <a:lnTo>
                  <a:pt x="349746" y="431601"/>
                </a:lnTo>
                <a:lnTo>
                  <a:pt x="342305" y="416719"/>
                </a:lnTo>
                <a:cubicBezTo>
                  <a:pt x="347266" y="411758"/>
                  <a:pt x="339824" y="406797"/>
                  <a:pt x="319980" y="401836"/>
                </a:cubicBezTo>
                <a:cubicBezTo>
                  <a:pt x="319980" y="396875"/>
                  <a:pt x="318740" y="394394"/>
                  <a:pt x="316260" y="394394"/>
                </a:cubicBezTo>
                <a:cubicBezTo>
                  <a:pt x="313779" y="394394"/>
                  <a:pt x="312539" y="394394"/>
                  <a:pt x="312539" y="394394"/>
                </a:cubicBezTo>
                <a:lnTo>
                  <a:pt x="290215" y="401836"/>
                </a:lnTo>
                <a:lnTo>
                  <a:pt x="275332" y="401836"/>
                </a:lnTo>
                <a:lnTo>
                  <a:pt x="267891" y="394394"/>
                </a:lnTo>
                <a:cubicBezTo>
                  <a:pt x="267891" y="389433"/>
                  <a:pt x="260449" y="384473"/>
                  <a:pt x="245566" y="379512"/>
                </a:cubicBezTo>
                <a:lnTo>
                  <a:pt x="253008" y="379512"/>
                </a:lnTo>
                <a:cubicBezTo>
                  <a:pt x="257969" y="379512"/>
                  <a:pt x="265410" y="379512"/>
                  <a:pt x="275332" y="379512"/>
                </a:cubicBezTo>
                <a:cubicBezTo>
                  <a:pt x="285254" y="379512"/>
                  <a:pt x="292696" y="379512"/>
                  <a:pt x="297656" y="379512"/>
                </a:cubicBezTo>
                <a:lnTo>
                  <a:pt x="319980" y="386953"/>
                </a:lnTo>
                <a:cubicBezTo>
                  <a:pt x="324941" y="386953"/>
                  <a:pt x="327422" y="389433"/>
                  <a:pt x="327422" y="394394"/>
                </a:cubicBezTo>
                <a:lnTo>
                  <a:pt x="334863" y="386953"/>
                </a:lnTo>
                <a:cubicBezTo>
                  <a:pt x="339824" y="391914"/>
                  <a:pt x="342305" y="394394"/>
                  <a:pt x="342305" y="394394"/>
                </a:cubicBezTo>
                <a:cubicBezTo>
                  <a:pt x="342305" y="394394"/>
                  <a:pt x="344785" y="394394"/>
                  <a:pt x="349746" y="394394"/>
                </a:cubicBezTo>
                <a:lnTo>
                  <a:pt x="349746" y="386953"/>
                </a:lnTo>
                <a:lnTo>
                  <a:pt x="357187" y="379512"/>
                </a:lnTo>
                <a:cubicBezTo>
                  <a:pt x="362148" y="379512"/>
                  <a:pt x="367110" y="379512"/>
                  <a:pt x="372070" y="379512"/>
                </a:cubicBezTo>
                <a:lnTo>
                  <a:pt x="379512" y="372070"/>
                </a:lnTo>
                <a:cubicBezTo>
                  <a:pt x="374551" y="367109"/>
                  <a:pt x="374551" y="362148"/>
                  <a:pt x="379512" y="357187"/>
                </a:cubicBezTo>
                <a:lnTo>
                  <a:pt x="401836" y="357187"/>
                </a:lnTo>
                <a:lnTo>
                  <a:pt x="394395" y="364629"/>
                </a:lnTo>
                <a:cubicBezTo>
                  <a:pt x="394395" y="359668"/>
                  <a:pt x="393154" y="358428"/>
                  <a:pt x="390674" y="360908"/>
                </a:cubicBezTo>
                <a:cubicBezTo>
                  <a:pt x="388194" y="363388"/>
                  <a:pt x="389434" y="365869"/>
                  <a:pt x="394395" y="368350"/>
                </a:cubicBezTo>
                <a:cubicBezTo>
                  <a:pt x="399355" y="370830"/>
                  <a:pt x="401836" y="374551"/>
                  <a:pt x="401836" y="379512"/>
                </a:cubicBezTo>
                <a:cubicBezTo>
                  <a:pt x="401836" y="384473"/>
                  <a:pt x="404316" y="386953"/>
                  <a:pt x="409277" y="386953"/>
                </a:cubicBezTo>
                <a:cubicBezTo>
                  <a:pt x="414238" y="386953"/>
                  <a:pt x="416719" y="384473"/>
                  <a:pt x="416719" y="379512"/>
                </a:cubicBezTo>
                <a:lnTo>
                  <a:pt x="416719" y="372070"/>
                </a:lnTo>
                <a:lnTo>
                  <a:pt x="416719" y="364629"/>
                </a:lnTo>
                <a:cubicBezTo>
                  <a:pt x="406797" y="359668"/>
                  <a:pt x="409277" y="357187"/>
                  <a:pt x="424160" y="357187"/>
                </a:cubicBezTo>
                <a:lnTo>
                  <a:pt x="439043" y="357187"/>
                </a:lnTo>
                <a:cubicBezTo>
                  <a:pt x="453926" y="362148"/>
                  <a:pt x="466328" y="364629"/>
                  <a:pt x="476250" y="364629"/>
                </a:cubicBezTo>
                <a:lnTo>
                  <a:pt x="498574" y="364629"/>
                </a:lnTo>
                <a:cubicBezTo>
                  <a:pt x="508496" y="364629"/>
                  <a:pt x="515937" y="364629"/>
                  <a:pt x="520899" y="364629"/>
                </a:cubicBezTo>
                <a:cubicBezTo>
                  <a:pt x="525859" y="364629"/>
                  <a:pt x="534541" y="364629"/>
                  <a:pt x="546943" y="364629"/>
                </a:cubicBezTo>
                <a:cubicBezTo>
                  <a:pt x="559346" y="364629"/>
                  <a:pt x="565547" y="364629"/>
                  <a:pt x="565547" y="364629"/>
                </a:cubicBezTo>
                <a:cubicBezTo>
                  <a:pt x="560586" y="359668"/>
                  <a:pt x="555625" y="357187"/>
                  <a:pt x="550664" y="357187"/>
                </a:cubicBezTo>
                <a:cubicBezTo>
                  <a:pt x="540742" y="357187"/>
                  <a:pt x="533301" y="357187"/>
                  <a:pt x="528340" y="357187"/>
                </a:cubicBezTo>
                <a:lnTo>
                  <a:pt x="520899" y="349746"/>
                </a:lnTo>
                <a:lnTo>
                  <a:pt x="520899" y="342305"/>
                </a:lnTo>
                <a:cubicBezTo>
                  <a:pt x="515937" y="337344"/>
                  <a:pt x="517178" y="334863"/>
                  <a:pt x="524619" y="334863"/>
                </a:cubicBezTo>
                <a:cubicBezTo>
                  <a:pt x="532060" y="334863"/>
                  <a:pt x="535781" y="334863"/>
                  <a:pt x="535781" y="334863"/>
                </a:cubicBezTo>
                <a:cubicBezTo>
                  <a:pt x="535781" y="334863"/>
                  <a:pt x="533301" y="332383"/>
                  <a:pt x="528340" y="327422"/>
                </a:cubicBezTo>
                <a:cubicBezTo>
                  <a:pt x="523379" y="322461"/>
                  <a:pt x="519658" y="319980"/>
                  <a:pt x="517178" y="319980"/>
                </a:cubicBezTo>
                <a:cubicBezTo>
                  <a:pt x="514697" y="319980"/>
                  <a:pt x="510977" y="317500"/>
                  <a:pt x="506016" y="312539"/>
                </a:cubicBezTo>
                <a:cubicBezTo>
                  <a:pt x="506016" y="312539"/>
                  <a:pt x="506016" y="315019"/>
                  <a:pt x="506016" y="319980"/>
                </a:cubicBezTo>
                <a:cubicBezTo>
                  <a:pt x="501055" y="324941"/>
                  <a:pt x="496094" y="324941"/>
                  <a:pt x="491133" y="319980"/>
                </a:cubicBezTo>
                <a:cubicBezTo>
                  <a:pt x="481211" y="319980"/>
                  <a:pt x="473769" y="319980"/>
                  <a:pt x="468809" y="319980"/>
                </a:cubicBezTo>
                <a:lnTo>
                  <a:pt x="453926" y="319980"/>
                </a:lnTo>
                <a:cubicBezTo>
                  <a:pt x="448965" y="324941"/>
                  <a:pt x="440283" y="324941"/>
                  <a:pt x="427881" y="319980"/>
                </a:cubicBezTo>
                <a:cubicBezTo>
                  <a:pt x="415479" y="315019"/>
                  <a:pt x="409277" y="310059"/>
                  <a:pt x="409277" y="305098"/>
                </a:cubicBezTo>
                <a:cubicBezTo>
                  <a:pt x="404316" y="305098"/>
                  <a:pt x="400596" y="305098"/>
                  <a:pt x="398115" y="305098"/>
                </a:cubicBezTo>
                <a:cubicBezTo>
                  <a:pt x="395635" y="305098"/>
                  <a:pt x="391914" y="305098"/>
                  <a:pt x="386953" y="305098"/>
                </a:cubicBezTo>
                <a:lnTo>
                  <a:pt x="379512" y="312539"/>
                </a:lnTo>
                <a:cubicBezTo>
                  <a:pt x="377031" y="312539"/>
                  <a:pt x="372070" y="312539"/>
                  <a:pt x="364629" y="312539"/>
                </a:cubicBezTo>
                <a:lnTo>
                  <a:pt x="342305" y="312539"/>
                </a:lnTo>
                <a:cubicBezTo>
                  <a:pt x="342305" y="317500"/>
                  <a:pt x="342305" y="319980"/>
                  <a:pt x="342305" y="319980"/>
                </a:cubicBezTo>
                <a:lnTo>
                  <a:pt x="334863" y="312539"/>
                </a:lnTo>
                <a:cubicBezTo>
                  <a:pt x="334863" y="312539"/>
                  <a:pt x="334863" y="311299"/>
                  <a:pt x="334863" y="308818"/>
                </a:cubicBezTo>
                <a:cubicBezTo>
                  <a:pt x="334863" y="306338"/>
                  <a:pt x="332383" y="305098"/>
                  <a:pt x="327422" y="305098"/>
                </a:cubicBezTo>
                <a:cubicBezTo>
                  <a:pt x="322461" y="305098"/>
                  <a:pt x="322461" y="307578"/>
                  <a:pt x="327422" y="312539"/>
                </a:cubicBezTo>
                <a:lnTo>
                  <a:pt x="319980" y="312539"/>
                </a:lnTo>
                <a:cubicBezTo>
                  <a:pt x="310059" y="312539"/>
                  <a:pt x="302617" y="312539"/>
                  <a:pt x="297656" y="312539"/>
                </a:cubicBezTo>
                <a:cubicBezTo>
                  <a:pt x="297656" y="312539"/>
                  <a:pt x="295176" y="310059"/>
                  <a:pt x="290215" y="305098"/>
                </a:cubicBezTo>
                <a:cubicBezTo>
                  <a:pt x="290215" y="300137"/>
                  <a:pt x="282774" y="295176"/>
                  <a:pt x="267891" y="290215"/>
                </a:cubicBezTo>
                <a:lnTo>
                  <a:pt x="245566" y="282773"/>
                </a:lnTo>
                <a:lnTo>
                  <a:pt x="238125" y="275332"/>
                </a:lnTo>
                <a:cubicBezTo>
                  <a:pt x="233164" y="270371"/>
                  <a:pt x="228203" y="267891"/>
                  <a:pt x="223242" y="267891"/>
                </a:cubicBezTo>
                <a:cubicBezTo>
                  <a:pt x="218281" y="267891"/>
                  <a:pt x="209600" y="266650"/>
                  <a:pt x="197197" y="264170"/>
                </a:cubicBezTo>
                <a:cubicBezTo>
                  <a:pt x="184795" y="261689"/>
                  <a:pt x="176113" y="260449"/>
                  <a:pt x="171152" y="260449"/>
                </a:cubicBezTo>
                <a:lnTo>
                  <a:pt x="163711" y="253008"/>
                </a:lnTo>
                <a:cubicBezTo>
                  <a:pt x="163711" y="243086"/>
                  <a:pt x="153789" y="238125"/>
                  <a:pt x="133945" y="238125"/>
                </a:cubicBezTo>
                <a:cubicBezTo>
                  <a:pt x="124023" y="238125"/>
                  <a:pt x="119063" y="238125"/>
                  <a:pt x="119063" y="238125"/>
                </a:cubicBezTo>
                <a:lnTo>
                  <a:pt x="104180" y="238125"/>
                </a:lnTo>
                <a:cubicBezTo>
                  <a:pt x="99219" y="238125"/>
                  <a:pt x="95498" y="236885"/>
                  <a:pt x="93018" y="234404"/>
                </a:cubicBezTo>
                <a:cubicBezTo>
                  <a:pt x="90537" y="231924"/>
                  <a:pt x="86817" y="233164"/>
                  <a:pt x="81855" y="238125"/>
                </a:cubicBezTo>
                <a:lnTo>
                  <a:pt x="74414" y="230684"/>
                </a:lnTo>
                <a:cubicBezTo>
                  <a:pt x="74414" y="230684"/>
                  <a:pt x="71934" y="230684"/>
                  <a:pt x="66973" y="230684"/>
                </a:cubicBezTo>
                <a:cubicBezTo>
                  <a:pt x="62012" y="225722"/>
                  <a:pt x="58291" y="225722"/>
                  <a:pt x="55811" y="230684"/>
                </a:cubicBezTo>
                <a:cubicBezTo>
                  <a:pt x="53330" y="235645"/>
                  <a:pt x="49610" y="238125"/>
                  <a:pt x="44648" y="238125"/>
                </a:cubicBezTo>
                <a:cubicBezTo>
                  <a:pt x="39687" y="238125"/>
                  <a:pt x="37207" y="236885"/>
                  <a:pt x="37207" y="234404"/>
                </a:cubicBezTo>
                <a:cubicBezTo>
                  <a:pt x="37207" y="231924"/>
                  <a:pt x="37207" y="228203"/>
                  <a:pt x="37207" y="223242"/>
                </a:cubicBezTo>
                <a:cubicBezTo>
                  <a:pt x="37207" y="218281"/>
                  <a:pt x="37207" y="215801"/>
                  <a:pt x="37207" y="215801"/>
                </a:cubicBezTo>
                <a:cubicBezTo>
                  <a:pt x="32246" y="215801"/>
                  <a:pt x="27285" y="213320"/>
                  <a:pt x="22324" y="208359"/>
                </a:cubicBezTo>
                <a:lnTo>
                  <a:pt x="22324" y="200918"/>
                </a:lnTo>
                <a:cubicBezTo>
                  <a:pt x="27285" y="200918"/>
                  <a:pt x="29766" y="199677"/>
                  <a:pt x="29766" y="197197"/>
                </a:cubicBezTo>
                <a:cubicBezTo>
                  <a:pt x="29766" y="194717"/>
                  <a:pt x="27285" y="193476"/>
                  <a:pt x="22324" y="193476"/>
                </a:cubicBezTo>
                <a:cubicBezTo>
                  <a:pt x="17363" y="193476"/>
                  <a:pt x="13643" y="188515"/>
                  <a:pt x="11162" y="178594"/>
                </a:cubicBezTo>
                <a:cubicBezTo>
                  <a:pt x="8682" y="168672"/>
                  <a:pt x="9922" y="162470"/>
                  <a:pt x="14883" y="159990"/>
                </a:cubicBezTo>
                <a:cubicBezTo>
                  <a:pt x="19844" y="157510"/>
                  <a:pt x="21084" y="153789"/>
                  <a:pt x="18603" y="148828"/>
                </a:cubicBezTo>
                <a:cubicBezTo>
                  <a:pt x="16123" y="143867"/>
                  <a:pt x="12402" y="142627"/>
                  <a:pt x="7441" y="145107"/>
                </a:cubicBezTo>
                <a:cubicBezTo>
                  <a:pt x="2480" y="147588"/>
                  <a:pt x="0" y="146348"/>
                  <a:pt x="0" y="141387"/>
                </a:cubicBezTo>
                <a:cubicBezTo>
                  <a:pt x="0" y="141387"/>
                  <a:pt x="1240" y="140146"/>
                  <a:pt x="3721" y="137666"/>
                </a:cubicBezTo>
                <a:cubicBezTo>
                  <a:pt x="6201" y="135186"/>
                  <a:pt x="8682" y="133945"/>
                  <a:pt x="11162" y="133945"/>
                </a:cubicBezTo>
                <a:cubicBezTo>
                  <a:pt x="13643" y="133945"/>
                  <a:pt x="14883" y="133945"/>
                  <a:pt x="14883" y="133945"/>
                </a:cubicBezTo>
                <a:lnTo>
                  <a:pt x="29766" y="133945"/>
                </a:lnTo>
                <a:lnTo>
                  <a:pt x="37207" y="133945"/>
                </a:lnTo>
                <a:cubicBezTo>
                  <a:pt x="32246" y="128984"/>
                  <a:pt x="28525" y="126504"/>
                  <a:pt x="26045" y="126504"/>
                </a:cubicBezTo>
                <a:cubicBezTo>
                  <a:pt x="23564" y="126504"/>
                  <a:pt x="22324" y="121542"/>
                  <a:pt x="22324" y="111621"/>
                </a:cubicBezTo>
                <a:lnTo>
                  <a:pt x="29766" y="104179"/>
                </a:lnTo>
                <a:lnTo>
                  <a:pt x="66973" y="119062"/>
                </a:lnTo>
                <a:lnTo>
                  <a:pt x="74414" y="119062"/>
                </a:lnTo>
                <a:cubicBezTo>
                  <a:pt x="99219" y="124024"/>
                  <a:pt x="111621" y="124024"/>
                  <a:pt x="111621" y="119062"/>
                </a:cubicBezTo>
                <a:cubicBezTo>
                  <a:pt x="111621" y="119062"/>
                  <a:pt x="116582" y="121542"/>
                  <a:pt x="126504" y="126504"/>
                </a:cubicBezTo>
                <a:cubicBezTo>
                  <a:pt x="136426" y="126504"/>
                  <a:pt x="146348" y="128984"/>
                  <a:pt x="156270" y="133945"/>
                </a:cubicBezTo>
                <a:lnTo>
                  <a:pt x="171152" y="141387"/>
                </a:lnTo>
                <a:cubicBezTo>
                  <a:pt x="176113" y="141387"/>
                  <a:pt x="174873" y="142627"/>
                  <a:pt x="167432" y="145107"/>
                </a:cubicBezTo>
                <a:cubicBezTo>
                  <a:pt x="159990" y="147588"/>
                  <a:pt x="157510" y="150068"/>
                  <a:pt x="159990" y="152549"/>
                </a:cubicBezTo>
                <a:cubicBezTo>
                  <a:pt x="162471" y="155029"/>
                  <a:pt x="168672" y="156269"/>
                  <a:pt x="178594" y="156269"/>
                </a:cubicBezTo>
                <a:cubicBezTo>
                  <a:pt x="188516" y="156269"/>
                  <a:pt x="193477" y="156269"/>
                  <a:pt x="193477" y="156269"/>
                </a:cubicBezTo>
                <a:lnTo>
                  <a:pt x="230684" y="156269"/>
                </a:lnTo>
                <a:lnTo>
                  <a:pt x="238125" y="163711"/>
                </a:lnTo>
                <a:cubicBezTo>
                  <a:pt x="248047" y="163711"/>
                  <a:pt x="253008" y="161230"/>
                  <a:pt x="253008" y="156269"/>
                </a:cubicBezTo>
                <a:lnTo>
                  <a:pt x="260449" y="148828"/>
                </a:lnTo>
                <a:cubicBezTo>
                  <a:pt x="260449" y="148828"/>
                  <a:pt x="262930" y="148828"/>
                  <a:pt x="267891" y="148828"/>
                </a:cubicBezTo>
                <a:cubicBezTo>
                  <a:pt x="267891" y="143867"/>
                  <a:pt x="270371" y="141387"/>
                  <a:pt x="275332" y="141387"/>
                </a:cubicBezTo>
                <a:cubicBezTo>
                  <a:pt x="280293" y="141387"/>
                  <a:pt x="284014" y="142627"/>
                  <a:pt x="286494" y="145107"/>
                </a:cubicBezTo>
                <a:cubicBezTo>
                  <a:pt x="288975" y="147588"/>
                  <a:pt x="290215" y="147588"/>
                  <a:pt x="290215" y="145107"/>
                </a:cubicBezTo>
                <a:cubicBezTo>
                  <a:pt x="290215" y="142627"/>
                  <a:pt x="297656" y="141387"/>
                  <a:pt x="312539" y="141387"/>
                </a:cubicBezTo>
                <a:cubicBezTo>
                  <a:pt x="317500" y="141387"/>
                  <a:pt x="321221" y="141387"/>
                  <a:pt x="323701" y="141387"/>
                </a:cubicBezTo>
                <a:cubicBezTo>
                  <a:pt x="326182" y="141387"/>
                  <a:pt x="329902" y="141387"/>
                  <a:pt x="334863" y="141387"/>
                </a:cubicBezTo>
                <a:lnTo>
                  <a:pt x="342305" y="141387"/>
                </a:lnTo>
                <a:cubicBezTo>
                  <a:pt x="342305" y="146348"/>
                  <a:pt x="347266" y="148828"/>
                  <a:pt x="357187" y="148828"/>
                </a:cubicBezTo>
                <a:cubicBezTo>
                  <a:pt x="362148" y="148828"/>
                  <a:pt x="368350" y="148828"/>
                  <a:pt x="375791" y="148828"/>
                </a:cubicBezTo>
                <a:cubicBezTo>
                  <a:pt x="383232" y="148828"/>
                  <a:pt x="389434" y="148828"/>
                  <a:pt x="394395" y="148828"/>
                </a:cubicBezTo>
                <a:cubicBezTo>
                  <a:pt x="409277" y="148828"/>
                  <a:pt x="416719" y="148828"/>
                  <a:pt x="416719" y="148828"/>
                </a:cubicBezTo>
                <a:cubicBezTo>
                  <a:pt x="416719" y="148828"/>
                  <a:pt x="416719" y="146348"/>
                  <a:pt x="416719" y="141387"/>
                </a:cubicBezTo>
                <a:lnTo>
                  <a:pt x="416719" y="133945"/>
                </a:lnTo>
                <a:cubicBezTo>
                  <a:pt x="416719" y="138906"/>
                  <a:pt x="411758" y="141387"/>
                  <a:pt x="401836" y="141387"/>
                </a:cubicBezTo>
                <a:lnTo>
                  <a:pt x="386953" y="133945"/>
                </a:lnTo>
                <a:cubicBezTo>
                  <a:pt x="386953" y="133945"/>
                  <a:pt x="386953" y="131465"/>
                  <a:pt x="386953" y="126504"/>
                </a:cubicBezTo>
                <a:lnTo>
                  <a:pt x="394395" y="126504"/>
                </a:lnTo>
                <a:cubicBezTo>
                  <a:pt x="394395" y="126504"/>
                  <a:pt x="398115" y="126504"/>
                  <a:pt x="405557" y="126504"/>
                </a:cubicBezTo>
                <a:cubicBezTo>
                  <a:pt x="412998" y="126504"/>
                  <a:pt x="417959" y="125263"/>
                  <a:pt x="420439" y="122783"/>
                </a:cubicBezTo>
                <a:cubicBezTo>
                  <a:pt x="422920" y="120303"/>
                  <a:pt x="425401" y="120303"/>
                  <a:pt x="427881" y="122783"/>
                </a:cubicBezTo>
                <a:cubicBezTo>
                  <a:pt x="430361" y="125263"/>
                  <a:pt x="432842" y="125263"/>
                  <a:pt x="435322" y="122783"/>
                </a:cubicBezTo>
                <a:cubicBezTo>
                  <a:pt x="437803" y="120303"/>
                  <a:pt x="441523" y="119062"/>
                  <a:pt x="446484" y="119062"/>
                </a:cubicBezTo>
                <a:lnTo>
                  <a:pt x="453926" y="126504"/>
                </a:lnTo>
                <a:cubicBezTo>
                  <a:pt x="458887" y="131465"/>
                  <a:pt x="461367" y="136425"/>
                  <a:pt x="461367" y="141387"/>
                </a:cubicBezTo>
                <a:cubicBezTo>
                  <a:pt x="461367" y="141387"/>
                  <a:pt x="456406" y="141387"/>
                  <a:pt x="446484" y="141387"/>
                </a:cubicBezTo>
                <a:cubicBezTo>
                  <a:pt x="431602" y="141387"/>
                  <a:pt x="425401" y="143867"/>
                  <a:pt x="427881" y="148828"/>
                </a:cubicBezTo>
                <a:cubicBezTo>
                  <a:pt x="430361" y="153789"/>
                  <a:pt x="434082" y="156269"/>
                  <a:pt x="439043" y="156269"/>
                </a:cubicBezTo>
                <a:cubicBezTo>
                  <a:pt x="453926" y="156269"/>
                  <a:pt x="471289" y="158750"/>
                  <a:pt x="491133" y="163711"/>
                </a:cubicBezTo>
                <a:cubicBezTo>
                  <a:pt x="496094" y="168672"/>
                  <a:pt x="499815" y="171152"/>
                  <a:pt x="502295" y="171152"/>
                </a:cubicBezTo>
                <a:cubicBezTo>
                  <a:pt x="504775" y="171152"/>
                  <a:pt x="508496" y="171152"/>
                  <a:pt x="513457" y="171152"/>
                </a:cubicBezTo>
                <a:cubicBezTo>
                  <a:pt x="518418" y="176113"/>
                  <a:pt x="520899" y="178594"/>
                  <a:pt x="520899" y="178594"/>
                </a:cubicBezTo>
                <a:cubicBezTo>
                  <a:pt x="520899" y="178594"/>
                  <a:pt x="520899" y="176113"/>
                  <a:pt x="520899" y="171152"/>
                </a:cubicBezTo>
                <a:cubicBezTo>
                  <a:pt x="520899" y="171152"/>
                  <a:pt x="525859" y="168672"/>
                  <a:pt x="535781" y="163711"/>
                </a:cubicBezTo>
                <a:cubicBezTo>
                  <a:pt x="535781" y="163711"/>
                  <a:pt x="537022" y="162470"/>
                  <a:pt x="539502" y="159990"/>
                </a:cubicBezTo>
                <a:cubicBezTo>
                  <a:pt x="541983" y="157510"/>
                  <a:pt x="543223" y="156269"/>
                  <a:pt x="543223" y="156269"/>
                </a:cubicBezTo>
                <a:cubicBezTo>
                  <a:pt x="543223" y="151308"/>
                  <a:pt x="543223" y="148828"/>
                  <a:pt x="543223" y="148828"/>
                </a:cubicBezTo>
                <a:cubicBezTo>
                  <a:pt x="543223" y="148828"/>
                  <a:pt x="543223" y="146348"/>
                  <a:pt x="543223" y="141387"/>
                </a:cubicBezTo>
                <a:cubicBezTo>
                  <a:pt x="543223" y="121542"/>
                  <a:pt x="535781" y="111621"/>
                  <a:pt x="520899" y="111621"/>
                </a:cubicBezTo>
                <a:cubicBezTo>
                  <a:pt x="515937" y="111621"/>
                  <a:pt x="512217" y="110380"/>
                  <a:pt x="509736" y="107900"/>
                </a:cubicBezTo>
                <a:cubicBezTo>
                  <a:pt x="507256" y="105420"/>
                  <a:pt x="506016" y="102939"/>
                  <a:pt x="506016" y="100459"/>
                </a:cubicBezTo>
                <a:cubicBezTo>
                  <a:pt x="506016" y="97979"/>
                  <a:pt x="509736" y="96738"/>
                  <a:pt x="517178" y="96738"/>
                </a:cubicBezTo>
                <a:cubicBezTo>
                  <a:pt x="524619" y="96738"/>
                  <a:pt x="530821" y="95497"/>
                  <a:pt x="535781" y="93017"/>
                </a:cubicBezTo>
                <a:cubicBezTo>
                  <a:pt x="540742" y="90537"/>
                  <a:pt x="540742" y="86817"/>
                  <a:pt x="535781" y="81855"/>
                </a:cubicBezTo>
                <a:lnTo>
                  <a:pt x="543223" y="81855"/>
                </a:lnTo>
                <a:lnTo>
                  <a:pt x="550664" y="81855"/>
                </a:lnTo>
                <a:cubicBezTo>
                  <a:pt x="550664" y="81855"/>
                  <a:pt x="551904" y="80615"/>
                  <a:pt x="554385" y="78135"/>
                </a:cubicBezTo>
                <a:cubicBezTo>
                  <a:pt x="556865" y="75654"/>
                  <a:pt x="563066" y="76894"/>
                  <a:pt x="572988" y="81855"/>
                </a:cubicBezTo>
                <a:cubicBezTo>
                  <a:pt x="582910" y="86817"/>
                  <a:pt x="589111" y="90537"/>
                  <a:pt x="591592" y="93017"/>
                </a:cubicBezTo>
                <a:cubicBezTo>
                  <a:pt x="594072" y="95497"/>
                  <a:pt x="596553" y="95497"/>
                  <a:pt x="599033" y="93017"/>
                </a:cubicBezTo>
                <a:cubicBezTo>
                  <a:pt x="601514" y="90537"/>
                  <a:pt x="608955" y="89297"/>
                  <a:pt x="621358" y="89297"/>
                </a:cubicBezTo>
                <a:cubicBezTo>
                  <a:pt x="633760" y="89297"/>
                  <a:pt x="642442" y="90537"/>
                  <a:pt x="647403" y="93017"/>
                </a:cubicBezTo>
                <a:cubicBezTo>
                  <a:pt x="652363" y="95497"/>
                  <a:pt x="656084" y="95497"/>
                  <a:pt x="658564" y="93017"/>
                </a:cubicBezTo>
                <a:cubicBezTo>
                  <a:pt x="661045" y="90537"/>
                  <a:pt x="664766" y="89297"/>
                  <a:pt x="669727" y="89297"/>
                </a:cubicBezTo>
                <a:lnTo>
                  <a:pt x="669727" y="96738"/>
                </a:lnTo>
                <a:cubicBezTo>
                  <a:pt x="664766" y="96738"/>
                  <a:pt x="663526" y="97979"/>
                  <a:pt x="666006" y="100459"/>
                </a:cubicBezTo>
                <a:cubicBezTo>
                  <a:pt x="668486" y="102939"/>
                  <a:pt x="672207" y="104179"/>
                  <a:pt x="677168" y="104179"/>
                </a:cubicBezTo>
                <a:cubicBezTo>
                  <a:pt x="682129" y="104179"/>
                  <a:pt x="684610" y="101699"/>
                  <a:pt x="684610" y="96738"/>
                </a:cubicBezTo>
                <a:cubicBezTo>
                  <a:pt x="689570" y="101699"/>
                  <a:pt x="693291" y="104179"/>
                  <a:pt x="695772" y="104179"/>
                </a:cubicBezTo>
                <a:cubicBezTo>
                  <a:pt x="698252" y="104179"/>
                  <a:pt x="701973" y="104179"/>
                  <a:pt x="706934" y="104179"/>
                </a:cubicBezTo>
                <a:cubicBezTo>
                  <a:pt x="711895" y="104179"/>
                  <a:pt x="714375" y="104179"/>
                  <a:pt x="714375" y="104179"/>
                </a:cubicBezTo>
                <a:cubicBezTo>
                  <a:pt x="714375" y="104179"/>
                  <a:pt x="714375" y="101699"/>
                  <a:pt x="714375" y="96738"/>
                </a:cubicBezTo>
                <a:cubicBezTo>
                  <a:pt x="714375" y="91777"/>
                  <a:pt x="715615" y="89297"/>
                  <a:pt x="718096" y="89297"/>
                </a:cubicBezTo>
                <a:cubicBezTo>
                  <a:pt x="720576" y="89297"/>
                  <a:pt x="721816" y="93017"/>
                  <a:pt x="721816" y="100459"/>
                </a:cubicBezTo>
                <a:cubicBezTo>
                  <a:pt x="721816" y="107900"/>
                  <a:pt x="724297" y="109141"/>
                  <a:pt x="729258" y="104179"/>
                </a:cubicBezTo>
                <a:lnTo>
                  <a:pt x="736699" y="96738"/>
                </a:lnTo>
                <a:lnTo>
                  <a:pt x="729258" y="96738"/>
                </a:lnTo>
                <a:lnTo>
                  <a:pt x="736699" y="89297"/>
                </a:lnTo>
                <a:cubicBezTo>
                  <a:pt x="741660" y="84335"/>
                  <a:pt x="746621" y="84335"/>
                  <a:pt x="751582" y="89297"/>
                </a:cubicBezTo>
                <a:lnTo>
                  <a:pt x="766465" y="89297"/>
                </a:lnTo>
                <a:cubicBezTo>
                  <a:pt x="766465" y="74414"/>
                  <a:pt x="761504" y="66972"/>
                  <a:pt x="751582" y="66972"/>
                </a:cubicBezTo>
                <a:cubicBezTo>
                  <a:pt x="751582" y="66972"/>
                  <a:pt x="749102" y="66972"/>
                  <a:pt x="744141" y="66972"/>
                </a:cubicBezTo>
                <a:lnTo>
                  <a:pt x="736699" y="74414"/>
                </a:lnTo>
                <a:lnTo>
                  <a:pt x="729258" y="81855"/>
                </a:lnTo>
                <a:lnTo>
                  <a:pt x="714375" y="81855"/>
                </a:lnTo>
                <a:lnTo>
                  <a:pt x="706934" y="89297"/>
                </a:lnTo>
                <a:cubicBezTo>
                  <a:pt x="697012" y="89297"/>
                  <a:pt x="692051" y="88056"/>
                  <a:pt x="692051" y="85576"/>
                </a:cubicBezTo>
                <a:cubicBezTo>
                  <a:pt x="692051" y="83096"/>
                  <a:pt x="694531" y="79375"/>
                  <a:pt x="699492" y="74414"/>
                </a:cubicBezTo>
                <a:lnTo>
                  <a:pt x="706934" y="74414"/>
                </a:lnTo>
                <a:lnTo>
                  <a:pt x="721816" y="74414"/>
                </a:lnTo>
                <a:cubicBezTo>
                  <a:pt x="726777" y="69453"/>
                  <a:pt x="730498" y="65732"/>
                  <a:pt x="732979" y="63252"/>
                </a:cubicBezTo>
                <a:cubicBezTo>
                  <a:pt x="735459" y="60772"/>
                  <a:pt x="735459" y="58290"/>
                  <a:pt x="732979" y="55810"/>
                </a:cubicBezTo>
                <a:cubicBezTo>
                  <a:pt x="730498" y="53330"/>
                  <a:pt x="726777" y="52090"/>
                  <a:pt x="721816" y="52090"/>
                </a:cubicBezTo>
                <a:lnTo>
                  <a:pt x="721816" y="59531"/>
                </a:lnTo>
                <a:lnTo>
                  <a:pt x="714375" y="59531"/>
                </a:lnTo>
                <a:cubicBezTo>
                  <a:pt x="709414" y="59531"/>
                  <a:pt x="704453" y="54570"/>
                  <a:pt x="699492" y="44648"/>
                </a:cubicBezTo>
                <a:close/>
                <a:moveTo>
                  <a:pt x="535781" y="37207"/>
                </a:moveTo>
                <a:cubicBezTo>
                  <a:pt x="540742" y="37207"/>
                  <a:pt x="543223" y="39687"/>
                  <a:pt x="543223" y="44648"/>
                </a:cubicBezTo>
                <a:lnTo>
                  <a:pt x="535781" y="44648"/>
                </a:lnTo>
                <a:cubicBezTo>
                  <a:pt x="535781" y="44648"/>
                  <a:pt x="535781" y="42168"/>
                  <a:pt x="535781" y="37207"/>
                </a:cubicBezTo>
                <a:close/>
                <a:moveTo>
                  <a:pt x="1272481" y="22324"/>
                </a:moveTo>
                <a:lnTo>
                  <a:pt x="1279922" y="29765"/>
                </a:lnTo>
                <a:lnTo>
                  <a:pt x="1272481" y="29765"/>
                </a:lnTo>
                <a:close/>
                <a:moveTo>
                  <a:pt x="1212949" y="22324"/>
                </a:moveTo>
                <a:cubicBezTo>
                  <a:pt x="1242715" y="27285"/>
                  <a:pt x="1257598" y="34727"/>
                  <a:pt x="1257598" y="44648"/>
                </a:cubicBezTo>
                <a:cubicBezTo>
                  <a:pt x="1257598" y="49610"/>
                  <a:pt x="1245195" y="47128"/>
                  <a:pt x="1220391" y="37207"/>
                </a:cubicBezTo>
                <a:close/>
                <a:moveTo>
                  <a:pt x="1056680" y="22324"/>
                </a:moveTo>
                <a:cubicBezTo>
                  <a:pt x="1056680" y="22324"/>
                  <a:pt x="1057920" y="23565"/>
                  <a:pt x="1060400" y="26045"/>
                </a:cubicBezTo>
                <a:cubicBezTo>
                  <a:pt x="1062881" y="28525"/>
                  <a:pt x="1064121" y="29765"/>
                  <a:pt x="1064121" y="29765"/>
                </a:cubicBezTo>
                <a:lnTo>
                  <a:pt x="1056680" y="29765"/>
                </a:lnTo>
                <a:cubicBezTo>
                  <a:pt x="1056680" y="29765"/>
                  <a:pt x="1056680" y="27285"/>
                  <a:pt x="1056680" y="22324"/>
                </a:cubicBezTo>
                <a:close/>
                <a:moveTo>
                  <a:pt x="714375" y="0"/>
                </a:moveTo>
                <a:lnTo>
                  <a:pt x="721816" y="0"/>
                </a:lnTo>
                <a:cubicBezTo>
                  <a:pt x="721816" y="4961"/>
                  <a:pt x="719336" y="7441"/>
                  <a:pt x="714375" y="7441"/>
                </a:cubicBezTo>
                <a:cubicBezTo>
                  <a:pt x="714375" y="7441"/>
                  <a:pt x="714375" y="4961"/>
                  <a:pt x="714375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022199" y="5171494"/>
            <a:ext cx="10147603" cy="559492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1022199" y="5832866"/>
            <a:ext cx="10147603" cy="687621"/>
          </a:xfrm>
        </p:spPr>
        <p:txBody>
          <a:bodyPr anchor="b">
            <a:normAutofit/>
          </a:bodyPr>
          <a:lstStyle>
            <a:lvl1pPr algn="ctr">
              <a:spcBef>
                <a:spcPts val="0"/>
              </a:spcBef>
              <a:defRPr sz="1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2508216" y="521828"/>
            <a:ext cx="7773651" cy="3935096"/>
          </a:xfrm>
          <a:custGeom>
            <a:avLst/>
            <a:gdLst>
              <a:gd name="connsiteX0" fmla="*/ 7808854 w 10020803"/>
              <a:gd name="connsiteY0" fmla="*/ 5038330 h 5071844"/>
              <a:gd name="connsiteX1" fmla="*/ 7898225 w 10020803"/>
              <a:gd name="connsiteY1" fmla="*/ 5071844 h 5071844"/>
              <a:gd name="connsiteX2" fmla="*/ 7831197 w 10020803"/>
              <a:gd name="connsiteY2" fmla="*/ 5060673 h 5071844"/>
              <a:gd name="connsiteX3" fmla="*/ 7808854 w 10020803"/>
              <a:gd name="connsiteY3" fmla="*/ 5038330 h 5071844"/>
              <a:gd name="connsiteX4" fmla="*/ 8990235 w 10020803"/>
              <a:gd name="connsiteY4" fmla="*/ 4965716 h 5071844"/>
              <a:gd name="connsiteX5" fmla="*/ 8993029 w 10020803"/>
              <a:gd name="connsiteY5" fmla="*/ 4971302 h 5071844"/>
              <a:gd name="connsiteX6" fmla="*/ 8981856 w 10020803"/>
              <a:gd name="connsiteY6" fmla="*/ 4971302 h 5071844"/>
              <a:gd name="connsiteX7" fmla="*/ 8990235 w 10020803"/>
              <a:gd name="connsiteY7" fmla="*/ 4965716 h 5071844"/>
              <a:gd name="connsiteX8" fmla="*/ 8635542 w 10020803"/>
              <a:gd name="connsiteY8" fmla="*/ 4915445 h 5071844"/>
              <a:gd name="connsiteX9" fmla="*/ 8680227 w 10020803"/>
              <a:gd name="connsiteY9" fmla="*/ 4915445 h 5071844"/>
              <a:gd name="connsiteX10" fmla="*/ 8680227 w 10020803"/>
              <a:gd name="connsiteY10" fmla="*/ 4926616 h 5071844"/>
              <a:gd name="connsiteX11" fmla="*/ 8657885 w 10020803"/>
              <a:gd name="connsiteY11" fmla="*/ 4926616 h 5071844"/>
              <a:gd name="connsiteX12" fmla="*/ 8635542 w 10020803"/>
              <a:gd name="connsiteY12" fmla="*/ 4915445 h 5071844"/>
              <a:gd name="connsiteX13" fmla="*/ 8579685 w 10020803"/>
              <a:gd name="connsiteY13" fmla="*/ 4904272 h 5071844"/>
              <a:gd name="connsiteX14" fmla="*/ 8602028 w 10020803"/>
              <a:gd name="connsiteY14" fmla="*/ 4904272 h 5071844"/>
              <a:gd name="connsiteX15" fmla="*/ 8602028 w 10020803"/>
              <a:gd name="connsiteY15" fmla="*/ 4915445 h 5071844"/>
              <a:gd name="connsiteX16" fmla="*/ 8769600 w 10020803"/>
              <a:gd name="connsiteY16" fmla="*/ 4814901 h 5071844"/>
              <a:gd name="connsiteX17" fmla="*/ 8791941 w 10020803"/>
              <a:gd name="connsiteY17" fmla="*/ 4826072 h 5071844"/>
              <a:gd name="connsiteX18" fmla="*/ 8836628 w 10020803"/>
              <a:gd name="connsiteY18" fmla="*/ 4837244 h 5071844"/>
              <a:gd name="connsiteX19" fmla="*/ 8886899 w 10020803"/>
              <a:gd name="connsiteY19" fmla="*/ 4865172 h 5071844"/>
              <a:gd name="connsiteX20" fmla="*/ 8970686 w 10020803"/>
              <a:gd name="connsiteY20" fmla="*/ 4904272 h 5071844"/>
              <a:gd name="connsiteX21" fmla="*/ 9082400 w 10020803"/>
              <a:gd name="connsiteY21" fmla="*/ 4960130 h 5071844"/>
              <a:gd name="connsiteX22" fmla="*/ 9132671 w 10020803"/>
              <a:gd name="connsiteY22" fmla="*/ 4982473 h 5071844"/>
              <a:gd name="connsiteX23" fmla="*/ 9166187 w 10020803"/>
              <a:gd name="connsiteY23" fmla="*/ 5004816 h 5071844"/>
              <a:gd name="connsiteX24" fmla="*/ 9171772 w 10020803"/>
              <a:gd name="connsiteY24" fmla="*/ 5015987 h 5071844"/>
              <a:gd name="connsiteX25" fmla="*/ 9171772 w 10020803"/>
              <a:gd name="connsiteY25" fmla="*/ 5038330 h 5071844"/>
              <a:gd name="connsiteX26" fmla="*/ 9160601 w 10020803"/>
              <a:gd name="connsiteY26" fmla="*/ 5027159 h 5071844"/>
              <a:gd name="connsiteX27" fmla="*/ 9143844 w 10020803"/>
              <a:gd name="connsiteY27" fmla="*/ 5021573 h 5071844"/>
              <a:gd name="connsiteX28" fmla="*/ 9138257 w 10020803"/>
              <a:gd name="connsiteY28" fmla="*/ 5015987 h 5071844"/>
              <a:gd name="connsiteX29" fmla="*/ 9115914 w 10020803"/>
              <a:gd name="connsiteY29" fmla="*/ 5015987 h 5071844"/>
              <a:gd name="connsiteX30" fmla="*/ 9093571 w 10020803"/>
              <a:gd name="connsiteY30" fmla="*/ 4993645 h 5071844"/>
              <a:gd name="connsiteX31" fmla="*/ 9065643 w 10020803"/>
              <a:gd name="connsiteY31" fmla="*/ 4982473 h 5071844"/>
              <a:gd name="connsiteX32" fmla="*/ 9065643 w 10020803"/>
              <a:gd name="connsiteY32" fmla="*/ 4988059 h 5071844"/>
              <a:gd name="connsiteX33" fmla="*/ 9071229 w 10020803"/>
              <a:gd name="connsiteY33" fmla="*/ 4999230 h 5071844"/>
              <a:gd name="connsiteX34" fmla="*/ 9043300 w 10020803"/>
              <a:gd name="connsiteY34" fmla="*/ 4982473 h 5071844"/>
              <a:gd name="connsiteX35" fmla="*/ 9015372 w 10020803"/>
              <a:gd name="connsiteY35" fmla="*/ 4948959 h 5071844"/>
              <a:gd name="connsiteX36" fmla="*/ 8948342 w 10020803"/>
              <a:gd name="connsiteY36" fmla="*/ 4915445 h 5071844"/>
              <a:gd name="connsiteX37" fmla="*/ 8914828 w 10020803"/>
              <a:gd name="connsiteY37" fmla="*/ 4893102 h 5071844"/>
              <a:gd name="connsiteX38" fmla="*/ 8903657 w 10020803"/>
              <a:gd name="connsiteY38" fmla="*/ 4893102 h 5071844"/>
              <a:gd name="connsiteX39" fmla="*/ 8892485 w 10020803"/>
              <a:gd name="connsiteY39" fmla="*/ 4893102 h 5071844"/>
              <a:gd name="connsiteX40" fmla="*/ 8870142 w 10020803"/>
              <a:gd name="connsiteY40" fmla="*/ 4881929 h 5071844"/>
              <a:gd name="connsiteX41" fmla="*/ 8858971 w 10020803"/>
              <a:gd name="connsiteY41" fmla="*/ 4881929 h 5071844"/>
              <a:gd name="connsiteX42" fmla="*/ 8847799 w 10020803"/>
              <a:gd name="connsiteY42" fmla="*/ 4870758 h 5071844"/>
              <a:gd name="connsiteX43" fmla="*/ 8836628 w 10020803"/>
              <a:gd name="connsiteY43" fmla="*/ 4870758 h 5071844"/>
              <a:gd name="connsiteX44" fmla="*/ 8803114 w 10020803"/>
              <a:gd name="connsiteY44" fmla="*/ 4848415 h 5071844"/>
              <a:gd name="connsiteX45" fmla="*/ 6993336 w 10020803"/>
              <a:gd name="connsiteY45" fmla="*/ 4803730 h 5071844"/>
              <a:gd name="connsiteX46" fmla="*/ 7015680 w 10020803"/>
              <a:gd name="connsiteY46" fmla="*/ 4814901 h 5071844"/>
              <a:gd name="connsiteX47" fmla="*/ 6998922 w 10020803"/>
              <a:gd name="connsiteY47" fmla="*/ 4809315 h 5071844"/>
              <a:gd name="connsiteX48" fmla="*/ 6993336 w 10020803"/>
              <a:gd name="connsiteY48" fmla="*/ 4803730 h 5071844"/>
              <a:gd name="connsiteX49" fmla="*/ 8724913 w 10020803"/>
              <a:gd name="connsiteY49" fmla="*/ 4792558 h 5071844"/>
              <a:gd name="connsiteX50" fmla="*/ 8747257 w 10020803"/>
              <a:gd name="connsiteY50" fmla="*/ 4803730 h 5071844"/>
              <a:gd name="connsiteX51" fmla="*/ 8747257 w 10020803"/>
              <a:gd name="connsiteY51" fmla="*/ 4814901 h 5071844"/>
              <a:gd name="connsiteX52" fmla="*/ 8736084 w 10020803"/>
              <a:gd name="connsiteY52" fmla="*/ 4803730 h 5071844"/>
              <a:gd name="connsiteX53" fmla="*/ 8730499 w 10020803"/>
              <a:gd name="connsiteY53" fmla="*/ 4798144 h 5071844"/>
              <a:gd name="connsiteX54" fmla="*/ 8724913 w 10020803"/>
              <a:gd name="connsiteY54" fmla="*/ 4792558 h 5071844"/>
              <a:gd name="connsiteX55" fmla="*/ 8713742 w 10020803"/>
              <a:gd name="connsiteY55" fmla="*/ 4770215 h 5071844"/>
              <a:gd name="connsiteX56" fmla="*/ 8724913 w 10020803"/>
              <a:gd name="connsiteY56" fmla="*/ 4781387 h 5071844"/>
              <a:gd name="connsiteX57" fmla="*/ 8713742 w 10020803"/>
              <a:gd name="connsiteY57" fmla="*/ 4781387 h 5071844"/>
              <a:gd name="connsiteX58" fmla="*/ 6903965 w 10020803"/>
              <a:gd name="connsiteY58" fmla="*/ 4770215 h 5071844"/>
              <a:gd name="connsiteX59" fmla="*/ 6915136 w 10020803"/>
              <a:gd name="connsiteY59" fmla="*/ 4770215 h 5071844"/>
              <a:gd name="connsiteX60" fmla="*/ 6993336 w 10020803"/>
              <a:gd name="connsiteY60" fmla="*/ 4803730 h 5071844"/>
              <a:gd name="connsiteX61" fmla="*/ 6903965 w 10020803"/>
              <a:gd name="connsiteY61" fmla="*/ 4770215 h 5071844"/>
              <a:gd name="connsiteX62" fmla="*/ 8669056 w 10020803"/>
              <a:gd name="connsiteY62" fmla="*/ 4759044 h 5071844"/>
              <a:gd name="connsiteX63" fmla="*/ 8680227 w 10020803"/>
              <a:gd name="connsiteY63" fmla="*/ 4764630 h 5071844"/>
              <a:gd name="connsiteX64" fmla="*/ 8685813 w 10020803"/>
              <a:gd name="connsiteY64" fmla="*/ 4770215 h 5071844"/>
              <a:gd name="connsiteX65" fmla="*/ 8702570 w 10020803"/>
              <a:gd name="connsiteY65" fmla="*/ 4781387 h 5071844"/>
              <a:gd name="connsiteX66" fmla="*/ 8702570 w 10020803"/>
              <a:gd name="connsiteY66" fmla="*/ 4792558 h 5071844"/>
              <a:gd name="connsiteX67" fmla="*/ 8696985 w 10020803"/>
              <a:gd name="connsiteY67" fmla="*/ 4792558 h 5071844"/>
              <a:gd name="connsiteX68" fmla="*/ 8691399 w 10020803"/>
              <a:gd name="connsiteY68" fmla="*/ 4781387 h 5071844"/>
              <a:gd name="connsiteX69" fmla="*/ 8669056 w 10020803"/>
              <a:gd name="connsiteY69" fmla="*/ 4770215 h 5071844"/>
              <a:gd name="connsiteX70" fmla="*/ 7227938 w 10020803"/>
              <a:gd name="connsiteY70" fmla="*/ 4725530 h 5071844"/>
              <a:gd name="connsiteX71" fmla="*/ 7239108 w 10020803"/>
              <a:gd name="connsiteY71" fmla="*/ 4725530 h 5071844"/>
              <a:gd name="connsiteX72" fmla="*/ 7261452 w 10020803"/>
              <a:gd name="connsiteY72" fmla="*/ 4736701 h 5071844"/>
              <a:gd name="connsiteX73" fmla="*/ 7250280 w 10020803"/>
              <a:gd name="connsiteY73" fmla="*/ 4736701 h 5071844"/>
              <a:gd name="connsiteX74" fmla="*/ 7227938 w 10020803"/>
              <a:gd name="connsiteY74" fmla="*/ 4736701 h 5071844"/>
              <a:gd name="connsiteX75" fmla="*/ 7507224 w 10020803"/>
              <a:gd name="connsiteY75" fmla="*/ 4658500 h 5071844"/>
              <a:gd name="connsiteX76" fmla="*/ 7507224 w 10020803"/>
              <a:gd name="connsiteY76" fmla="*/ 4669672 h 5071844"/>
              <a:gd name="connsiteX77" fmla="*/ 7496052 w 10020803"/>
              <a:gd name="connsiteY77" fmla="*/ 4669672 h 5071844"/>
              <a:gd name="connsiteX78" fmla="*/ 7507224 w 10020803"/>
              <a:gd name="connsiteY78" fmla="*/ 4658500 h 5071844"/>
              <a:gd name="connsiteX79" fmla="*/ 8434455 w 10020803"/>
              <a:gd name="connsiteY79" fmla="*/ 4647329 h 5071844"/>
              <a:gd name="connsiteX80" fmla="*/ 8445627 w 10020803"/>
              <a:gd name="connsiteY80" fmla="*/ 4647329 h 5071844"/>
              <a:gd name="connsiteX81" fmla="*/ 8451213 w 10020803"/>
              <a:gd name="connsiteY81" fmla="*/ 4658500 h 5071844"/>
              <a:gd name="connsiteX82" fmla="*/ 8434455 w 10020803"/>
              <a:gd name="connsiteY82" fmla="*/ 4647329 h 5071844"/>
              <a:gd name="connsiteX83" fmla="*/ 7875882 w 10020803"/>
              <a:gd name="connsiteY83" fmla="*/ 4647329 h 5071844"/>
              <a:gd name="connsiteX84" fmla="*/ 7909396 w 10020803"/>
              <a:gd name="connsiteY84" fmla="*/ 4658500 h 5071844"/>
              <a:gd name="connsiteX85" fmla="*/ 7926153 w 10020803"/>
              <a:gd name="connsiteY85" fmla="*/ 4658500 h 5071844"/>
              <a:gd name="connsiteX86" fmla="*/ 7931739 w 10020803"/>
              <a:gd name="connsiteY86" fmla="*/ 4658500 h 5071844"/>
              <a:gd name="connsiteX87" fmla="*/ 7931739 w 10020803"/>
              <a:gd name="connsiteY87" fmla="*/ 4669672 h 5071844"/>
              <a:gd name="connsiteX88" fmla="*/ 7942912 w 10020803"/>
              <a:gd name="connsiteY88" fmla="*/ 4669672 h 5071844"/>
              <a:gd name="connsiteX89" fmla="*/ 7959668 w 10020803"/>
              <a:gd name="connsiteY89" fmla="*/ 4669672 h 5071844"/>
              <a:gd name="connsiteX90" fmla="*/ 7987596 w 10020803"/>
              <a:gd name="connsiteY90" fmla="*/ 4669672 h 5071844"/>
              <a:gd name="connsiteX91" fmla="*/ 8032283 w 10020803"/>
              <a:gd name="connsiteY91" fmla="*/ 4692016 h 5071844"/>
              <a:gd name="connsiteX92" fmla="*/ 8065797 w 10020803"/>
              <a:gd name="connsiteY92" fmla="*/ 4692016 h 5071844"/>
              <a:gd name="connsiteX93" fmla="*/ 8076968 w 10020803"/>
              <a:gd name="connsiteY93" fmla="*/ 4703187 h 5071844"/>
              <a:gd name="connsiteX94" fmla="*/ 8099311 w 10020803"/>
              <a:gd name="connsiteY94" fmla="*/ 4703187 h 5071844"/>
              <a:gd name="connsiteX95" fmla="*/ 8110484 w 10020803"/>
              <a:gd name="connsiteY95" fmla="*/ 4714357 h 5071844"/>
              <a:gd name="connsiteX96" fmla="*/ 8099311 w 10020803"/>
              <a:gd name="connsiteY96" fmla="*/ 4714357 h 5071844"/>
              <a:gd name="connsiteX97" fmla="*/ 8032283 w 10020803"/>
              <a:gd name="connsiteY97" fmla="*/ 4703187 h 5071844"/>
              <a:gd name="connsiteX98" fmla="*/ 8043454 w 10020803"/>
              <a:gd name="connsiteY98" fmla="*/ 4714357 h 5071844"/>
              <a:gd name="connsiteX99" fmla="*/ 8032283 w 10020803"/>
              <a:gd name="connsiteY99" fmla="*/ 4714357 h 5071844"/>
              <a:gd name="connsiteX100" fmla="*/ 8043454 w 10020803"/>
              <a:gd name="connsiteY100" fmla="*/ 4725530 h 5071844"/>
              <a:gd name="connsiteX101" fmla="*/ 8076968 w 10020803"/>
              <a:gd name="connsiteY101" fmla="*/ 4719944 h 5071844"/>
              <a:gd name="connsiteX102" fmla="*/ 8082554 w 10020803"/>
              <a:gd name="connsiteY102" fmla="*/ 4714357 h 5071844"/>
              <a:gd name="connsiteX103" fmla="*/ 8076968 w 10020803"/>
              <a:gd name="connsiteY103" fmla="*/ 4725530 h 5071844"/>
              <a:gd name="connsiteX104" fmla="*/ 8088140 w 10020803"/>
              <a:gd name="connsiteY104" fmla="*/ 4736701 h 5071844"/>
              <a:gd name="connsiteX105" fmla="*/ 8043454 w 10020803"/>
              <a:gd name="connsiteY105" fmla="*/ 4736701 h 5071844"/>
              <a:gd name="connsiteX106" fmla="*/ 7987596 w 10020803"/>
              <a:gd name="connsiteY106" fmla="*/ 4725530 h 5071844"/>
              <a:gd name="connsiteX107" fmla="*/ 7987596 w 10020803"/>
              <a:gd name="connsiteY107" fmla="*/ 4714357 h 5071844"/>
              <a:gd name="connsiteX108" fmla="*/ 7998768 w 10020803"/>
              <a:gd name="connsiteY108" fmla="*/ 4703187 h 5071844"/>
              <a:gd name="connsiteX109" fmla="*/ 7993182 w 10020803"/>
              <a:gd name="connsiteY109" fmla="*/ 4703187 h 5071844"/>
              <a:gd name="connsiteX110" fmla="*/ 7976426 w 10020803"/>
              <a:gd name="connsiteY110" fmla="*/ 4703187 h 5071844"/>
              <a:gd name="connsiteX111" fmla="*/ 7965253 w 10020803"/>
              <a:gd name="connsiteY111" fmla="*/ 4703187 h 5071844"/>
              <a:gd name="connsiteX112" fmla="*/ 7965253 w 10020803"/>
              <a:gd name="connsiteY112" fmla="*/ 4714357 h 5071844"/>
              <a:gd name="connsiteX113" fmla="*/ 7954082 w 10020803"/>
              <a:gd name="connsiteY113" fmla="*/ 4703187 h 5071844"/>
              <a:gd name="connsiteX114" fmla="*/ 7942912 w 10020803"/>
              <a:gd name="connsiteY114" fmla="*/ 4692016 h 5071844"/>
              <a:gd name="connsiteX115" fmla="*/ 7920568 w 10020803"/>
              <a:gd name="connsiteY115" fmla="*/ 4703187 h 5071844"/>
              <a:gd name="connsiteX116" fmla="*/ 7909396 w 10020803"/>
              <a:gd name="connsiteY116" fmla="*/ 4692016 h 5071844"/>
              <a:gd name="connsiteX117" fmla="*/ 7875882 w 10020803"/>
              <a:gd name="connsiteY117" fmla="*/ 4692016 h 5071844"/>
              <a:gd name="connsiteX118" fmla="*/ 7870296 w 10020803"/>
              <a:gd name="connsiteY118" fmla="*/ 4692016 h 5071844"/>
              <a:gd name="connsiteX119" fmla="*/ 7853538 w 10020803"/>
              <a:gd name="connsiteY119" fmla="*/ 4692016 h 5071844"/>
              <a:gd name="connsiteX120" fmla="*/ 7831197 w 10020803"/>
              <a:gd name="connsiteY120" fmla="*/ 4703187 h 5071844"/>
              <a:gd name="connsiteX121" fmla="*/ 7842368 w 10020803"/>
              <a:gd name="connsiteY121" fmla="*/ 4703187 h 5071844"/>
              <a:gd name="connsiteX122" fmla="*/ 7842368 w 10020803"/>
              <a:gd name="connsiteY122" fmla="*/ 4708773 h 5071844"/>
              <a:gd name="connsiteX123" fmla="*/ 7814438 w 10020803"/>
              <a:gd name="connsiteY123" fmla="*/ 4708773 h 5071844"/>
              <a:gd name="connsiteX124" fmla="*/ 7764168 w 10020803"/>
              <a:gd name="connsiteY124" fmla="*/ 4692016 h 5071844"/>
              <a:gd name="connsiteX125" fmla="*/ 7730653 w 10020803"/>
              <a:gd name="connsiteY125" fmla="*/ 4669672 h 5071844"/>
              <a:gd name="connsiteX126" fmla="*/ 7764168 w 10020803"/>
              <a:gd name="connsiteY126" fmla="*/ 4680843 h 5071844"/>
              <a:gd name="connsiteX127" fmla="*/ 7780924 w 10020803"/>
              <a:gd name="connsiteY127" fmla="*/ 4686430 h 5071844"/>
              <a:gd name="connsiteX128" fmla="*/ 7797682 w 10020803"/>
              <a:gd name="connsiteY128" fmla="*/ 4692016 h 5071844"/>
              <a:gd name="connsiteX129" fmla="*/ 7808854 w 10020803"/>
              <a:gd name="connsiteY129" fmla="*/ 4680843 h 5071844"/>
              <a:gd name="connsiteX130" fmla="*/ 7820024 w 10020803"/>
              <a:gd name="connsiteY130" fmla="*/ 4680843 h 5071844"/>
              <a:gd name="connsiteX131" fmla="*/ 7831197 w 10020803"/>
              <a:gd name="connsiteY131" fmla="*/ 4680843 h 5071844"/>
              <a:gd name="connsiteX132" fmla="*/ 7853538 w 10020803"/>
              <a:gd name="connsiteY132" fmla="*/ 4675257 h 5071844"/>
              <a:gd name="connsiteX133" fmla="*/ 7859125 w 10020803"/>
              <a:gd name="connsiteY133" fmla="*/ 4658500 h 5071844"/>
              <a:gd name="connsiteX134" fmla="*/ 7875882 w 10020803"/>
              <a:gd name="connsiteY134" fmla="*/ 4647329 h 5071844"/>
              <a:gd name="connsiteX135" fmla="*/ 7164100 w 10020803"/>
              <a:gd name="connsiteY135" fmla="*/ 4642542 h 5071844"/>
              <a:gd name="connsiteX136" fmla="*/ 7172080 w 10020803"/>
              <a:gd name="connsiteY136" fmla="*/ 4658500 h 5071844"/>
              <a:gd name="connsiteX137" fmla="*/ 7160908 w 10020803"/>
              <a:gd name="connsiteY137" fmla="*/ 4647329 h 5071844"/>
              <a:gd name="connsiteX138" fmla="*/ 8255712 w 10020803"/>
              <a:gd name="connsiteY138" fmla="*/ 4636158 h 5071844"/>
              <a:gd name="connsiteX139" fmla="*/ 8266883 w 10020803"/>
              <a:gd name="connsiteY139" fmla="*/ 4636158 h 5071844"/>
              <a:gd name="connsiteX140" fmla="*/ 8278055 w 10020803"/>
              <a:gd name="connsiteY140" fmla="*/ 4647329 h 5071844"/>
              <a:gd name="connsiteX141" fmla="*/ 8300398 w 10020803"/>
              <a:gd name="connsiteY141" fmla="*/ 4647329 h 5071844"/>
              <a:gd name="connsiteX142" fmla="*/ 8311569 w 10020803"/>
              <a:gd name="connsiteY142" fmla="*/ 4658500 h 5071844"/>
              <a:gd name="connsiteX143" fmla="*/ 8300398 w 10020803"/>
              <a:gd name="connsiteY143" fmla="*/ 4658500 h 5071844"/>
              <a:gd name="connsiteX144" fmla="*/ 8266883 w 10020803"/>
              <a:gd name="connsiteY144" fmla="*/ 4647329 h 5071844"/>
              <a:gd name="connsiteX145" fmla="*/ 7160908 w 10020803"/>
              <a:gd name="connsiteY145" fmla="*/ 4636158 h 5071844"/>
              <a:gd name="connsiteX146" fmla="*/ 7166494 w 10020803"/>
              <a:gd name="connsiteY146" fmla="*/ 4638951 h 5071844"/>
              <a:gd name="connsiteX147" fmla="*/ 7164100 w 10020803"/>
              <a:gd name="connsiteY147" fmla="*/ 4642542 h 5071844"/>
              <a:gd name="connsiteX148" fmla="*/ 8534998 w 10020803"/>
              <a:gd name="connsiteY148" fmla="*/ 4624986 h 5071844"/>
              <a:gd name="connsiteX149" fmla="*/ 8546171 w 10020803"/>
              <a:gd name="connsiteY149" fmla="*/ 4636158 h 5071844"/>
              <a:gd name="connsiteX150" fmla="*/ 8557341 w 10020803"/>
              <a:gd name="connsiteY150" fmla="*/ 4636158 h 5071844"/>
              <a:gd name="connsiteX151" fmla="*/ 8546171 w 10020803"/>
              <a:gd name="connsiteY151" fmla="*/ 4647329 h 5071844"/>
              <a:gd name="connsiteX152" fmla="*/ 8546171 w 10020803"/>
              <a:gd name="connsiteY152" fmla="*/ 4658500 h 5071844"/>
              <a:gd name="connsiteX153" fmla="*/ 8534998 w 10020803"/>
              <a:gd name="connsiteY153" fmla="*/ 4658500 h 5071844"/>
              <a:gd name="connsiteX154" fmla="*/ 8523827 w 10020803"/>
              <a:gd name="connsiteY154" fmla="*/ 4647329 h 5071844"/>
              <a:gd name="connsiteX155" fmla="*/ 8512655 w 10020803"/>
              <a:gd name="connsiteY155" fmla="*/ 4647329 h 5071844"/>
              <a:gd name="connsiteX156" fmla="*/ 8523827 w 10020803"/>
              <a:gd name="connsiteY156" fmla="*/ 4636158 h 5071844"/>
              <a:gd name="connsiteX157" fmla="*/ 8456798 w 10020803"/>
              <a:gd name="connsiteY157" fmla="*/ 4624986 h 5071844"/>
              <a:gd name="connsiteX158" fmla="*/ 8467970 w 10020803"/>
              <a:gd name="connsiteY158" fmla="*/ 4636158 h 5071844"/>
              <a:gd name="connsiteX159" fmla="*/ 8456798 w 10020803"/>
              <a:gd name="connsiteY159" fmla="*/ 4636158 h 5071844"/>
              <a:gd name="connsiteX160" fmla="*/ 7954082 w 10020803"/>
              <a:gd name="connsiteY160" fmla="*/ 4624986 h 5071844"/>
              <a:gd name="connsiteX161" fmla="*/ 7998768 w 10020803"/>
              <a:gd name="connsiteY161" fmla="*/ 4641743 h 5071844"/>
              <a:gd name="connsiteX162" fmla="*/ 8032283 w 10020803"/>
              <a:gd name="connsiteY162" fmla="*/ 4647329 h 5071844"/>
              <a:gd name="connsiteX163" fmla="*/ 7965253 w 10020803"/>
              <a:gd name="connsiteY163" fmla="*/ 4647329 h 5071844"/>
              <a:gd name="connsiteX164" fmla="*/ 6915136 w 10020803"/>
              <a:gd name="connsiteY164" fmla="*/ 4624986 h 5071844"/>
              <a:gd name="connsiteX165" fmla="*/ 6937479 w 10020803"/>
              <a:gd name="connsiteY165" fmla="*/ 4630572 h 5071844"/>
              <a:gd name="connsiteX166" fmla="*/ 6954236 w 10020803"/>
              <a:gd name="connsiteY166" fmla="*/ 4630572 h 5071844"/>
              <a:gd name="connsiteX167" fmla="*/ 7010094 w 10020803"/>
              <a:gd name="connsiteY167" fmla="*/ 4641743 h 5071844"/>
              <a:gd name="connsiteX168" fmla="*/ 7071537 w 10020803"/>
              <a:gd name="connsiteY168" fmla="*/ 4669672 h 5071844"/>
              <a:gd name="connsiteX169" fmla="*/ 7093880 w 10020803"/>
              <a:gd name="connsiteY169" fmla="*/ 4680843 h 5071844"/>
              <a:gd name="connsiteX170" fmla="*/ 7105051 w 10020803"/>
              <a:gd name="connsiteY170" fmla="*/ 4680843 h 5071844"/>
              <a:gd name="connsiteX171" fmla="*/ 7116223 w 10020803"/>
              <a:gd name="connsiteY171" fmla="*/ 4692016 h 5071844"/>
              <a:gd name="connsiteX172" fmla="*/ 7155322 w 10020803"/>
              <a:gd name="connsiteY172" fmla="*/ 4703187 h 5071844"/>
              <a:gd name="connsiteX173" fmla="*/ 7172080 w 10020803"/>
              <a:gd name="connsiteY173" fmla="*/ 4714357 h 5071844"/>
              <a:gd name="connsiteX174" fmla="*/ 7127394 w 10020803"/>
              <a:gd name="connsiteY174" fmla="*/ 4703187 h 5071844"/>
              <a:gd name="connsiteX175" fmla="*/ 7077123 w 10020803"/>
              <a:gd name="connsiteY175" fmla="*/ 4686430 h 5071844"/>
              <a:gd name="connsiteX176" fmla="*/ 7049194 w 10020803"/>
              <a:gd name="connsiteY176" fmla="*/ 4680843 h 5071844"/>
              <a:gd name="connsiteX177" fmla="*/ 7038022 w 10020803"/>
              <a:gd name="connsiteY177" fmla="*/ 4680843 h 5071844"/>
              <a:gd name="connsiteX178" fmla="*/ 7026850 w 10020803"/>
              <a:gd name="connsiteY178" fmla="*/ 4669672 h 5071844"/>
              <a:gd name="connsiteX179" fmla="*/ 7004507 w 10020803"/>
              <a:gd name="connsiteY179" fmla="*/ 4658500 h 5071844"/>
              <a:gd name="connsiteX180" fmla="*/ 6948650 w 10020803"/>
              <a:gd name="connsiteY180" fmla="*/ 4647329 h 5071844"/>
              <a:gd name="connsiteX181" fmla="*/ 6903965 w 10020803"/>
              <a:gd name="connsiteY181" fmla="*/ 4624986 h 5071844"/>
              <a:gd name="connsiteX182" fmla="*/ 6915136 w 10020803"/>
              <a:gd name="connsiteY182" fmla="*/ 4636158 h 5071844"/>
              <a:gd name="connsiteX183" fmla="*/ 6903965 w 10020803"/>
              <a:gd name="connsiteY183" fmla="*/ 4630572 h 5071844"/>
              <a:gd name="connsiteX184" fmla="*/ 6903965 w 10020803"/>
              <a:gd name="connsiteY184" fmla="*/ 4624986 h 5071844"/>
              <a:gd name="connsiteX185" fmla="*/ 8143998 w 10020803"/>
              <a:gd name="connsiteY185" fmla="*/ 4613815 h 5071844"/>
              <a:gd name="connsiteX186" fmla="*/ 8162150 w 10020803"/>
              <a:gd name="connsiteY186" fmla="*/ 4615211 h 5071844"/>
              <a:gd name="connsiteX187" fmla="*/ 8233368 w 10020803"/>
              <a:gd name="connsiteY187" fmla="*/ 4636158 h 5071844"/>
              <a:gd name="connsiteX188" fmla="*/ 8211026 w 10020803"/>
              <a:gd name="connsiteY188" fmla="*/ 4636158 h 5071844"/>
              <a:gd name="connsiteX189" fmla="*/ 8160754 w 10020803"/>
              <a:gd name="connsiteY189" fmla="*/ 4622194 h 5071844"/>
              <a:gd name="connsiteX190" fmla="*/ 8702570 w 10020803"/>
              <a:gd name="connsiteY190" fmla="*/ 4591472 h 5071844"/>
              <a:gd name="connsiteX191" fmla="*/ 8713742 w 10020803"/>
              <a:gd name="connsiteY191" fmla="*/ 4591472 h 5071844"/>
              <a:gd name="connsiteX192" fmla="*/ 8702570 w 10020803"/>
              <a:gd name="connsiteY192" fmla="*/ 4602643 h 5071844"/>
              <a:gd name="connsiteX193" fmla="*/ 8266883 w 10020803"/>
              <a:gd name="connsiteY193" fmla="*/ 4591472 h 5071844"/>
              <a:gd name="connsiteX194" fmla="*/ 8289226 w 10020803"/>
              <a:gd name="connsiteY194" fmla="*/ 4591472 h 5071844"/>
              <a:gd name="connsiteX195" fmla="*/ 8356256 w 10020803"/>
              <a:gd name="connsiteY195" fmla="*/ 4602643 h 5071844"/>
              <a:gd name="connsiteX196" fmla="*/ 8367426 w 10020803"/>
              <a:gd name="connsiteY196" fmla="*/ 4591472 h 5071844"/>
              <a:gd name="connsiteX197" fmla="*/ 8378598 w 10020803"/>
              <a:gd name="connsiteY197" fmla="*/ 4602643 h 5071844"/>
              <a:gd name="connsiteX198" fmla="*/ 8400941 w 10020803"/>
              <a:gd name="connsiteY198" fmla="*/ 4613815 h 5071844"/>
              <a:gd name="connsiteX199" fmla="*/ 8423284 w 10020803"/>
              <a:gd name="connsiteY199" fmla="*/ 4619400 h 5071844"/>
              <a:gd name="connsiteX200" fmla="*/ 8434455 w 10020803"/>
              <a:gd name="connsiteY200" fmla="*/ 4613815 h 5071844"/>
              <a:gd name="connsiteX201" fmla="*/ 8434455 w 10020803"/>
              <a:gd name="connsiteY201" fmla="*/ 4624986 h 5071844"/>
              <a:gd name="connsiteX202" fmla="*/ 8423284 w 10020803"/>
              <a:gd name="connsiteY202" fmla="*/ 4636158 h 5071844"/>
              <a:gd name="connsiteX203" fmla="*/ 8389770 w 10020803"/>
              <a:gd name="connsiteY203" fmla="*/ 4624986 h 5071844"/>
              <a:gd name="connsiteX204" fmla="*/ 8356256 w 10020803"/>
              <a:gd name="connsiteY204" fmla="*/ 4624986 h 5071844"/>
              <a:gd name="connsiteX205" fmla="*/ 8099311 w 10020803"/>
              <a:gd name="connsiteY205" fmla="*/ 4591472 h 5071844"/>
              <a:gd name="connsiteX206" fmla="*/ 8116068 w 10020803"/>
              <a:gd name="connsiteY206" fmla="*/ 4597058 h 5071844"/>
              <a:gd name="connsiteX207" fmla="*/ 8125844 w 10020803"/>
              <a:gd name="connsiteY207" fmla="*/ 4604039 h 5071844"/>
              <a:gd name="connsiteX208" fmla="*/ 8143996 w 10020803"/>
              <a:gd name="connsiteY208" fmla="*/ 4613814 h 5071844"/>
              <a:gd name="connsiteX209" fmla="*/ 8121654 w 10020803"/>
              <a:gd name="connsiteY209" fmla="*/ 4602643 h 5071844"/>
              <a:gd name="connsiteX210" fmla="*/ 8099311 w 10020803"/>
              <a:gd name="connsiteY210" fmla="*/ 4602643 h 5071844"/>
              <a:gd name="connsiteX211" fmla="*/ 7585424 w 10020803"/>
              <a:gd name="connsiteY211" fmla="*/ 4591472 h 5071844"/>
              <a:gd name="connsiteX212" fmla="*/ 7607766 w 10020803"/>
              <a:gd name="connsiteY212" fmla="*/ 4602643 h 5071844"/>
              <a:gd name="connsiteX213" fmla="*/ 7641282 w 10020803"/>
              <a:gd name="connsiteY213" fmla="*/ 4602643 h 5071844"/>
              <a:gd name="connsiteX214" fmla="*/ 7652452 w 10020803"/>
              <a:gd name="connsiteY214" fmla="*/ 4591472 h 5071844"/>
              <a:gd name="connsiteX215" fmla="*/ 7663624 w 10020803"/>
              <a:gd name="connsiteY215" fmla="*/ 4591472 h 5071844"/>
              <a:gd name="connsiteX216" fmla="*/ 7663624 w 10020803"/>
              <a:gd name="connsiteY216" fmla="*/ 4602643 h 5071844"/>
              <a:gd name="connsiteX217" fmla="*/ 7741824 w 10020803"/>
              <a:gd name="connsiteY217" fmla="*/ 4624986 h 5071844"/>
              <a:gd name="connsiteX218" fmla="*/ 7775338 w 10020803"/>
              <a:gd name="connsiteY218" fmla="*/ 4647329 h 5071844"/>
              <a:gd name="connsiteX219" fmla="*/ 7786510 w 10020803"/>
              <a:gd name="connsiteY219" fmla="*/ 4647329 h 5071844"/>
              <a:gd name="connsiteX220" fmla="*/ 7814438 w 10020803"/>
              <a:gd name="connsiteY220" fmla="*/ 4647329 h 5071844"/>
              <a:gd name="connsiteX221" fmla="*/ 7842368 w 10020803"/>
              <a:gd name="connsiteY221" fmla="*/ 4658500 h 5071844"/>
              <a:gd name="connsiteX222" fmla="*/ 7775338 w 10020803"/>
              <a:gd name="connsiteY222" fmla="*/ 4658500 h 5071844"/>
              <a:gd name="connsiteX223" fmla="*/ 7747410 w 10020803"/>
              <a:gd name="connsiteY223" fmla="*/ 4647329 h 5071844"/>
              <a:gd name="connsiteX224" fmla="*/ 7719481 w 10020803"/>
              <a:gd name="connsiteY224" fmla="*/ 4658500 h 5071844"/>
              <a:gd name="connsiteX225" fmla="*/ 7697139 w 10020803"/>
              <a:gd name="connsiteY225" fmla="*/ 4658500 h 5071844"/>
              <a:gd name="connsiteX226" fmla="*/ 7674796 w 10020803"/>
              <a:gd name="connsiteY226" fmla="*/ 4664086 h 5071844"/>
              <a:gd name="connsiteX227" fmla="*/ 7663624 w 10020803"/>
              <a:gd name="connsiteY227" fmla="*/ 4669672 h 5071844"/>
              <a:gd name="connsiteX228" fmla="*/ 7652452 w 10020803"/>
              <a:gd name="connsiteY228" fmla="*/ 4658500 h 5071844"/>
              <a:gd name="connsiteX229" fmla="*/ 7641282 w 10020803"/>
              <a:gd name="connsiteY229" fmla="*/ 4647329 h 5071844"/>
              <a:gd name="connsiteX230" fmla="*/ 7641282 w 10020803"/>
              <a:gd name="connsiteY230" fmla="*/ 4636158 h 5071844"/>
              <a:gd name="connsiteX231" fmla="*/ 7630110 w 10020803"/>
              <a:gd name="connsiteY231" fmla="*/ 4624986 h 5071844"/>
              <a:gd name="connsiteX232" fmla="*/ 7618938 w 10020803"/>
              <a:gd name="connsiteY232" fmla="*/ 4624986 h 5071844"/>
              <a:gd name="connsiteX233" fmla="*/ 7596596 w 10020803"/>
              <a:gd name="connsiteY233" fmla="*/ 4602643 h 5071844"/>
              <a:gd name="connsiteX234" fmla="*/ 7004507 w 10020803"/>
              <a:gd name="connsiteY234" fmla="*/ 4591472 h 5071844"/>
              <a:gd name="connsiteX235" fmla="*/ 7038022 w 10020803"/>
              <a:gd name="connsiteY235" fmla="*/ 4613815 h 5071844"/>
              <a:gd name="connsiteX236" fmla="*/ 7060364 w 10020803"/>
              <a:gd name="connsiteY236" fmla="*/ 4613815 h 5071844"/>
              <a:gd name="connsiteX237" fmla="*/ 7077123 w 10020803"/>
              <a:gd name="connsiteY237" fmla="*/ 4613815 h 5071844"/>
              <a:gd name="connsiteX238" fmla="*/ 7105051 w 10020803"/>
              <a:gd name="connsiteY238" fmla="*/ 4613815 h 5071844"/>
              <a:gd name="connsiteX239" fmla="*/ 7093880 w 10020803"/>
              <a:gd name="connsiteY239" fmla="*/ 4624986 h 5071844"/>
              <a:gd name="connsiteX240" fmla="*/ 7077123 w 10020803"/>
              <a:gd name="connsiteY240" fmla="*/ 4630572 h 5071844"/>
              <a:gd name="connsiteX241" fmla="*/ 7071537 w 10020803"/>
              <a:gd name="connsiteY241" fmla="*/ 4636158 h 5071844"/>
              <a:gd name="connsiteX242" fmla="*/ 7060364 w 10020803"/>
              <a:gd name="connsiteY242" fmla="*/ 4636158 h 5071844"/>
              <a:gd name="connsiteX243" fmla="*/ 7038022 w 10020803"/>
              <a:gd name="connsiteY243" fmla="*/ 4624986 h 5071844"/>
              <a:gd name="connsiteX244" fmla="*/ 7026850 w 10020803"/>
              <a:gd name="connsiteY244" fmla="*/ 4613815 h 5071844"/>
              <a:gd name="connsiteX245" fmla="*/ 6211335 w 10020803"/>
              <a:gd name="connsiteY245" fmla="*/ 4591472 h 5071844"/>
              <a:gd name="connsiteX246" fmla="*/ 6222506 w 10020803"/>
              <a:gd name="connsiteY246" fmla="*/ 4591472 h 5071844"/>
              <a:gd name="connsiteX247" fmla="*/ 6244849 w 10020803"/>
              <a:gd name="connsiteY247" fmla="*/ 4602643 h 5071844"/>
              <a:gd name="connsiteX248" fmla="*/ 6211335 w 10020803"/>
              <a:gd name="connsiteY248" fmla="*/ 4591472 h 5071844"/>
              <a:gd name="connsiteX249" fmla="*/ 7216766 w 10020803"/>
              <a:gd name="connsiteY249" fmla="*/ 4580300 h 5071844"/>
              <a:gd name="connsiteX250" fmla="*/ 7250280 w 10020803"/>
              <a:gd name="connsiteY250" fmla="*/ 4591472 h 5071844"/>
              <a:gd name="connsiteX251" fmla="*/ 7227938 w 10020803"/>
              <a:gd name="connsiteY251" fmla="*/ 4591472 h 5071844"/>
              <a:gd name="connsiteX252" fmla="*/ 8434455 w 10020803"/>
              <a:gd name="connsiteY252" fmla="*/ 4569129 h 5071844"/>
              <a:gd name="connsiteX253" fmla="*/ 8434455 w 10020803"/>
              <a:gd name="connsiteY253" fmla="*/ 4591472 h 5071844"/>
              <a:gd name="connsiteX254" fmla="*/ 8423284 w 10020803"/>
              <a:gd name="connsiteY254" fmla="*/ 4580300 h 5071844"/>
              <a:gd name="connsiteX255" fmla="*/ 8434455 w 10020803"/>
              <a:gd name="connsiteY255" fmla="*/ 4569129 h 5071844"/>
              <a:gd name="connsiteX256" fmla="*/ 7283795 w 10020803"/>
              <a:gd name="connsiteY256" fmla="*/ 4569129 h 5071844"/>
              <a:gd name="connsiteX257" fmla="*/ 7294966 w 10020803"/>
              <a:gd name="connsiteY257" fmla="*/ 4580300 h 5071844"/>
              <a:gd name="connsiteX258" fmla="*/ 7283795 w 10020803"/>
              <a:gd name="connsiteY258" fmla="*/ 4580300 h 5071844"/>
              <a:gd name="connsiteX259" fmla="*/ 7283795 w 10020803"/>
              <a:gd name="connsiteY259" fmla="*/ 4569129 h 5071844"/>
              <a:gd name="connsiteX260" fmla="*/ 8143998 w 10020803"/>
              <a:gd name="connsiteY260" fmla="*/ 4557958 h 5071844"/>
              <a:gd name="connsiteX261" fmla="*/ 8155168 w 10020803"/>
              <a:gd name="connsiteY261" fmla="*/ 4557958 h 5071844"/>
              <a:gd name="connsiteX262" fmla="*/ 8166340 w 10020803"/>
              <a:gd name="connsiteY262" fmla="*/ 4557958 h 5071844"/>
              <a:gd name="connsiteX263" fmla="*/ 8155168 w 10020803"/>
              <a:gd name="connsiteY263" fmla="*/ 4569129 h 5071844"/>
              <a:gd name="connsiteX264" fmla="*/ 8032283 w 10020803"/>
              <a:gd name="connsiteY264" fmla="*/ 4557958 h 5071844"/>
              <a:gd name="connsiteX265" fmla="*/ 8054626 w 10020803"/>
              <a:gd name="connsiteY265" fmla="*/ 4569129 h 5071844"/>
              <a:gd name="connsiteX266" fmla="*/ 8065797 w 10020803"/>
              <a:gd name="connsiteY266" fmla="*/ 4580300 h 5071844"/>
              <a:gd name="connsiteX267" fmla="*/ 8054626 w 10020803"/>
              <a:gd name="connsiteY267" fmla="*/ 4580300 h 5071844"/>
              <a:gd name="connsiteX268" fmla="*/ 8043454 w 10020803"/>
              <a:gd name="connsiteY268" fmla="*/ 4580300 h 5071844"/>
              <a:gd name="connsiteX269" fmla="*/ 8021110 w 10020803"/>
              <a:gd name="connsiteY269" fmla="*/ 4580300 h 5071844"/>
              <a:gd name="connsiteX270" fmla="*/ 8009940 w 10020803"/>
              <a:gd name="connsiteY270" fmla="*/ 4580300 h 5071844"/>
              <a:gd name="connsiteX271" fmla="*/ 7998768 w 10020803"/>
              <a:gd name="connsiteY271" fmla="*/ 4591472 h 5071844"/>
              <a:gd name="connsiteX272" fmla="*/ 7987596 w 10020803"/>
              <a:gd name="connsiteY272" fmla="*/ 4580300 h 5071844"/>
              <a:gd name="connsiteX273" fmla="*/ 7998768 w 10020803"/>
              <a:gd name="connsiteY273" fmla="*/ 4580300 h 5071844"/>
              <a:gd name="connsiteX274" fmla="*/ 8021110 w 10020803"/>
              <a:gd name="connsiteY274" fmla="*/ 4569129 h 5071844"/>
              <a:gd name="connsiteX275" fmla="*/ 8032283 w 10020803"/>
              <a:gd name="connsiteY275" fmla="*/ 4557958 h 5071844"/>
              <a:gd name="connsiteX276" fmla="*/ 7797682 w 10020803"/>
              <a:gd name="connsiteY276" fmla="*/ 4557958 h 5071844"/>
              <a:gd name="connsiteX277" fmla="*/ 7820024 w 10020803"/>
              <a:gd name="connsiteY277" fmla="*/ 4557958 h 5071844"/>
              <a:gd name="connsiteX278" fmla="*/ 7820024 w 10020803"/>
              <a:gd name="connsiteY278" fmla="*/ 4569129 h 5071844"/>
              <a:gd name="connsiteX279" fmla="*/ 7797682 w 10020803"/>
              <a:gd name="connsiteY279" fmla="*/ 4557958 h 5071844"/>
              <a:gd name="connsiteX280" fmla="*/ 7138565 w 10020803"/>
              <a:gd name="connsiteY280" fmla="*/ 4557958 h 5071844"/>
              <a:gd name="connsiteX281" fmla="*/ 7149737 w 10020803"/>
              <a:gd name="connsiteY281" fmla="*/ 4557958 h 5071844"/>
              <a:gd name="connsiteX282" fmla="*/ 7172080 w 10020803"/>
              <a:gd name="connsiteY282" fmla="*/ 4569129 h 5071844"/>
              <a:gd name="connsiteX283" fmla="*/ 7138565 w 10020803"/>
              <a:gd name="connsiteY283" fmla="*/ 4557958 h 5071844"/>
              <a:gd name="connsiteX284" fmla="*/ 9115914 w 10020803"/>
              <a:gd name="connsiteY284" fmla="*/ 4546786 h 5071844"/>
              <a:gd name="connsiteX285" fmla="*/ 9127087 w 10020803"/>
              <a:gd name="connsiteY285" fmla="*/ 4557958 h 5071844"/>
              <a:gd name="connsiteX286" fmla="*/ 9115914 w 10020803"/>
              <a:gd name="connsiteY286" fmla="*/ 4557958 h 5071844"/>
              <a:gd name="connsiteX287" fmla="*/ 8076968 w 10020803"/>
              <a:gd name="connsiteY287" fmla="*/ 4546786 h 5071844"/>
              <a:gd name="connsiteX288" fmla="*/ 8132825 w 10020803"/>
              <a:gd name="connsiteY288" fmla="*/ 4557958 h 5071844"/>
              <a:gd name="connsiteX289" fmla="*/ 8099311 w 10020803"/>
              <a:gd name="connsiteY289" fmla="*/ 4557958 h 5071844"/>
              <a:gd name="connsiteX290" fmla="*/ 7663624 w 10020803"/>
              <a:gd name="connsiteY290" fmla="*/ 4546786 h 5071844"/>
              <a:gd name="connsiteX291" fmla="*/ 7674796 w 10020803"/>
              <a:gd name="connsiteY291" fmla="*/ 4552372 h 5071844"/>
              <a:gd name="connsiteX292" fmla="*/ 7669210 w 10020803"/>
              <a:gd name="connsiteY292" fmla="*/ 4557958 h 5071844"/>
              <a:gd name="connsiteX293" fmla="*/ 7663624 w 10020803"/>
              <a:gd name="connsiteY293" fmla="*/ 4546786 h 5071844"/>
              <a:gd name="connsiteX294" fmla="*/ 6144305 w 10020803"/>
              <a:gd name="connsiteY294" fmla="*/ 4546786 h 5071844"/>
              <a:gd name="connsiteX295" fmla="*/ 6155477 w 10020803"/>
              <a:gd name="connsiteY295" fmla="*/ 4569129 h 5071844"/>
              <a:gd name="connsiteX296" fmla="*/ 6133134 w 10020803"/>
              <a:gd name="connsiteY296" fmla="*/ 4569129 h 5071844"/>
              <a:gd name="connsiteX297" fmla="*/ 6121963 w 10020803"/>
              <a:gd name="connsiteY297" fmla="*/ 4557958 h 5071844"/>
              <a:gd name="connsiteX298" fmla="*/ 8121654 w 10020803"/>
              <a:gd name="connsiteY298" fmla="*/ 4535615 h 5071844"/>
              <a:gd name="connsiteX299" fmla="*/ 8143998 w 10020803"/>
              <a:gd name="connsiteY299" fmla="*/ 4541201 h 5071844"/>
              <a:gd name="connsiteX300" fmla="*/ 8155168 w 10020803"/>
              <a:gd name="connsiteY300" fmla="*/ 4546786 h 5071844"/>
              <a:gd name="connsiteX301" fmla="*/ 8143998 w 10020803"/>
              <a:gd name="connsiteY301" fmla="*/ 4557958 h 5071844"/>
              <a:gd name="connsiteX302" fmla="*/ 8143998 w 10020803"/>
              <a:gd name="connsiteY302" fmla="*/ 4546786 h 5071844"/>
              <a:gd name="connsiteX303" fmla="*/ 7920568 w 10020803"/>
              <a:gd name="connsiteY303" fmla="*/ 4535615 h 5071844"/>
              <a:gd name="connsiteX304" fmla="*/ 7937326 w 10020803"/>
              <a:gd name="connsiteY304" fmla="*/ 4535615 h 5071844"/>
              <a:gd name="connsiteX305" fmla="*/ 7942912 w 10020803"/>
              <a:gd name="connsiteY305" fmla="*/ 4535615 h 5071844"/>
              <a:gd name="connsiteX306" fmla="*/ 7920568 w 10020803"/>
              <a:gd name="connsiteY306" fmla="*/ 4546786 h 5071844"/>
              <a:gd name="connsiteX307" fmla="*/ 7909396 w 10020803"/>
              <a:gd name="connsiteY307" fmla="*/ 4546786 h 5071844"/>
              <a:gd name="connsiteX308" fmla="*/ 7920568 w 10020803"/>
              <a:gd name="connsiteY308" fmla="*/ 4535615 h 5071844"/>
              <a:gd name="connsiteX309" fmla="*/ 6627471 w 10020803"/>
              <a:gd name="connsiteY309" fmla="*/ 4532123 h 5071844"/>
              <a:gd name="connsiteX310" fmla="*/ 6669364 w 10020803"/>
              <a:gd name="connsiteY310" fmla="*/ 4546786 h 5071844"/>
              <a:gd name="connsiteX311" fmla="*/ 6635850 w 10020803"/>
              <a:gd name="connsiteY311" fmla="*/ 4546786 h 5071844"/>
              <a:gd name="connsiteX312" fmla="*/ 6602336 w 10020803"/>
              <a:gd name="connsiteY312" fmla="*/ 4535615 h 5071844"/>
              <a:gd name="connsiteX313" fmla="*/ 6627471 w 10020803"/>
              <a:gd name="connsiteY313" fmla="*/ 4532123 h 5071844"/>
              <a:gd name="connsiteX314" fmla="*/ 6568822 w 10020803"/>
              <a:gd name="connsiteY314" fmla="*/ 4524442 h 5071844"/>
              <a:gd name="connsiteX315" fmla="*/ 6579992 w 10020803"/>
              <a:gd name="connsiteY315" fmla="*/ 4524442 h 5071844"/>
              <a:gd name="connsiteX316" fmla="*/ 6574408 w 10020803"/>
              <a:gd name="connsiteY316" fmla="*/ 4535615 h 5071844"/>
              <a:gd name="connsiteX317" fmla="*/ 6568822 w 10020803"/>
              <a:gd name="connsiteY317" fmla="*/ 4524442 h 5071844"/>
              <a:gd name="connsiteX318" fmla="*/ 8444231 w 10020803"/>
              <a:gd name="connsiteY318" fmla="*/ 4518858 h 5071844"/>
              <a:gd name="connsiteX319" fmla="*/ 8445627 w 10020803"/>
              <a:gd name="connsiteY319" fmla="*/ 4524442 h 5071844"/>
              <a:gd name="connsiteX320" fmla="*/ 8445627 w 10020803"/>
              <a:gd name="connsiteY320" fmla="*/ 4535615 h 5071844"/>
              <a:gd name="connsiteX321" fmla="*/ 8440041 w 10020803"/>
              <a:gd name="connsiteY321" fmla="*/ 4524442 h 5071844"/>
              <a:gd name="connsiteX322" fmla="*/ 8444231 w 10020803"/>
              <a:gd name="connsiteY322" fmla="*/ 4518858 h 5071844"/>
              <a:gd name="connsiteX323" fmla="*/ 8093726 w 10020803"/>
              <a:gd name="connsiteY323" fmla="*/ 4518858 h 5071844"/>
              <a:gd name="connsiteX324" fmla="*/ 8103501 w 10020803"/>
              <a:gd name="connsiteY324" fmla="*/ 4525840 h 5071844"/>
              <a:gd name="connsiteX325" fmla="*/ 8121654 w 10020803"/>
              <a:gd name="connsiteY325" fmla="*/ 4535615 h 5071844"/>
              <a:gd name="connsiteX326" fmla="*/ 8104897 w 10020803"/>
              <a:gd name="connsiteY326" fmla="*/ 4535615 h 5071844"/>
              <a:gd name="connsiteX327" fmla="*/ 8099311 w 10020803"/>
              <a:gd name="connsiteY327" fmla="*/ 4524442 h 5071844"/>
              <a:gd name="connsiteX328" fmla="*/ 7920568 w 10020803"/>
              <a:gd name="connsiteY328" fmla="*/ 4513272 h 5071844"/>
              <a:gd name="connsiteX329" fmla="*/ 7931739 w 10020803"/>
              <a:gd name="connsiteY329" fmla="*/ 4513272 h 5071844"/>
              <a:gd name="connsiteX330" fmla="*/ 7926153 w 10020803"/>
              <a:gd name="connsiteY330" fmla="*/ 4524442 h 5071844"/>
              <a:gd name="connsiteX331" fmla="*/ 7920568 w 10020803"/>
              <a:gd name="connsiteY331" fmla="*/ 4513272 h 5071844"/>
              <a:gd name="connsiteX332" fmla="*/ 7306136 w 10020803"/>
              <a:gd name="connsiteY332" fmla="*/ 4513272 h 5071844"/>
              <a:gd name="connsiteX333" fmla="*/ 7283795 w 10020803"/>
              <a:gd name="connsiteY333" fmla="*/ 4524442 h 5071844"/>
              <a:gd name="connsiteX334" fmla="*/ 7306136 w 10020803"/>
              <a:gd name="connsiteY334" fmla="*/ 4524442 h 5071844"/>
              <a:gd name="connsiteX335" fmla="*/ 7328480 w 10020803"/>
              <a:gd name="connsiteY335" fmla="*/ 4535615 h 5071844"/>
              <a:gd name="connsiteX336" fmla="*/ 7322896 w 10020803"/>
              <a:gd name="connsiteY336" fmla="*/ 4546786 h 5071844"/>
              <a:gd name="connsiteX337" fmla="*/ 7339652 w 10020803"/>
              <a:gd name="connsiteY337" fmla="*/ 4546786 h 5071844"/>
              <a:gd name="connsiteX338" fmla="*/ 7339652 w 10020803"/>
              <a:gd name="connsiteY338" fmla="*/ 4524442 h 5071844"/>
              <a:gd name="connsiteX339" fmla="*/ 7328480 w 10020803"/>
              <a:gd name="connsiteY339" fmla="*/ 4524442 h 5071844"/>
              <a:gd name="connsiteX340" fmla="*/ 7183252 w 10020803"/>
              <a:gd name="connsiteY340" fmla="*/ 4513272 h 5071844"/>
              <a:gd name="connsiteX341" fmla="*/ 7183252 w 10020803"/>
              <a:gd name="connsiteY341" fmla="*/ 4524442 h 5071844"/>
              <a:gd name="connsiteX342" fmla="*/ 7172080 w 10020803"/>
              <a:gd name="connsiteY342" fmla="*/ 4524442 h 5071844"/>
              <a:gd name="connsiteX343" fmla="*/ 7750202 w 10020803"/>
              <a:gd name="connsiteY343" fmla="*/ 4507685 h 5071844"/>
              <a:gd name="connsiteX344" fmla="*/ 7752996 w 10020803"/>
              <a:gd name="connsiteY344" fmla="*/ 4513272 h 5071844"/>
              <a:gd name="connsiteX345" fmla="*/ 7741824 w 10020803"/>
              <a:gd name="connsiteY345" fmla="*/ 4513272 h 5071844"/>
              <a:gd name="connsiteX346" fmla="*/ 7750202 w 10020803"/>
              <a:gd name="connsiteY346" fmla="*/ 4507685 h 5071844"/>
              <a:gd name="connsiteX347" fmla="*/ 7462538 w 10020803"/>
              <a:gd name="connsiteY347" fmla="*/ 4502101 h 5071844"/>
              <a:gd name="connsiteX348" fmla="*/ 7507224 w 10020803"/>
              <a:gd name="connsiteY348" fmla="*/ 4513272 h 5071844"/>
              <a:gd name="connsiteX349" fmla="*/ 7484881 w 10020803"/>
              <a:gd name="connsiteY349" fmla="*/ 4513272 h 5071844"/>
              <a:gd name="connsiteX350" fmla="*/ 7462538 w 10020803"/>
              <a:gd name="connsiteY350" fmla="*/ 4502101 h 5071844"/>
              <a:gd name="connsiteX351" fmla="*/ 6948650 w 10020803"/>
              <a:gd name="connsiteY351" fmla="*/ 4502101 h 5071844"/>
              <a:gd name="connsiteX352" fmla="*/ 6959822 w 10020803"/>
              <a:gd name="connsiteY352" fmla="*/ 4502101 h 5071844"/>
              <a:gd name="connsiteX353" fmla="*/ 6993336 w 10020803"/>
              <a:gd name="connsiteY353" fmla="*/ 4513272 h 5071844"/>
              <a:gd name="connsiteX354" fmla="*/ 6959822 w 10020803"/>
              <a:gd name="connsiteY354" fmla="*/ 4513272 h 5071844"/>
              <a:gd name="connsiteX355" fmla="*/ 8716535 w 10020803"/>
              <a:gd name="connsiteY355" fmla="*/ 4483946 h 5071844"/>
              <a:gd name="connsiteX356" fmla="*/ 8724913 w 10020803"/>
              <a:gd name="connsiteY356" fmla="*/ 4485344 h 5071844"/>
              <a:gd name="connsiteX357" fmla="*/ 8769600 w 10020803"/>
              <a:gd name="connsiteY357" fmla="*/ 4490928 h 5071844"/>
              <a:gd name="connsiteX358" fmla="*/ 8814285 w 10020803"/>
              <a:gd name="connsiteY358" fmla="*/ 4502101 h 5071844"/>
              <a:gd name="connsiteX359" fmla="*/ 8803114 w 10020803"/>
              <a:gd name="connsiteY359" fmla="*/ 4513272 h 5071844"/>
              <a:gd name="connsiteX360" fmla="*/ 8758427 w 10020803"/>
              <a:gd name="connsiteY360" fmla="*/ 4502101 h 5071844"/>
              <a:gd name="connsiteX361" fmla="*/ 8713742 w 10020803"/>
              <a:gd name="connsiteY361" fmla="*/ 4490928 h 5071844"/>
              <a:gd name="connsiteX362" fmla="*/ 8716535 w 10020803"/>
              <a:gd name="connsiteY362" fmla="*/ 4483946 h 5071844"/>
              <a:gd name="connsiteX363" fmla="*/ 8278055 w 10020803"/>
              <a:gd name="connsiteY363" fmla="*/ 4479757 h 5071844"/>
              <a:gd name="connsiteX364" fmla="*/ 8300398 w 10020803"/>
              <a:gd name="connsiteY364" fmla="*/ 4479757 h 5071844"/>
              <a:gd name="connsiteX365" fmla="*/ 8300398 w 10020803"/>
              <a:gd name="connsiteY365" fmla="*/ 4490928 h 5071844"/>
              <a:gd name="connsiteX366" fmla="*/ 8283640 w 10020803"/>
              <a:gd name="connsiteY366" fmla="*/ 4490928 h 5071844"/>
              <a:gd name="connsiteX367" fmla="*/ 8278055 w 10020803"/>
              <a:gd name="connsiteY367" fmla="*/ 4479757 h 5071844"/>
              <a:gd name="connsiteX368" fmla="*/ 8099311 w 10020803"/>
              <a:gd name="connsiteY368" fmla="*/ 4479757 h 5071844"/>
              <a:gd name="connsiteX369" fmla="*/ 8110484 w 10020803"/>
              <a:gd name="connsiteY369" fmla="*/ 4490928 h 5071844"/>
              <a:gd name="connsiteX370" fmla="*/ 8099311 w 10020803"/>
              <a:gd name="connsiteY370" fmla="*/ 4490928 h 5071844"/>
              <a:gd name="connsiteX371" fmla="*/ 8088140 w 10020803"/>
              <a:gd name="connsiteY371" fmla="*/ 4490928 h 5071844"/>
              <a:gd name="connsiteX372" fmla="*/ 8099311 w 10020803"/>
              <a:gd name="connsiteY372" fmla="*/ 4479757 h 5071844"/>
              <a:gd name="connsiteX373" fmla="*/ 6836936 w 10020803"/>
              <a:gd name="connsiteY373" fmla="*/ 4479757 h 5071844"/>
              <a:gd name="connsiteX374" fmla="*/ 6848108 w 10020803"/>
              <a:gd name="connsiteY374" fmla="*/ 4479757 h 5071844"/>
              <a:gd name="connsiteX375" fmla="*/ 6937479 w 10020803"/>
              <a:gd name="connsiteY375" fmla="*/ 4502101 h 5071844"/>
              <a:gd name="connsiteX376" fmla="*/ 6915136 w 10020803"/>
              <a:gd name="connsiteY376" fmla="*/ 4502101 h 5071844"/>
              <a:gd name="connsiteX377" fmla="*/ 6870451 w 10020803"/>
              <a:gd name="connsiteY377" fmla="*/ 4490928 h 5071844"/>
              <a:gd name="connsiteX378" fmla="*/ 6848108 w 10020803"/>
              <a:gd name="connsiteY378" fmla="*/ 4485344 h 5071844"/>
              <a:gd name="connsiteX379" fmla="*/ 6836936 w 10020803"/>
              <a:gd name="connsiteY379" fmla="*/ 4479757 h 5071844"/>
              <a:gd name="connsiteX380" fmla="*/ 7294966 w 10020803"/>
              <a:gd name="connsiteY380" fmla="*/ 4468585 h 5071844"/>
              <a:gd name="connsiteX381" fmla="*/ 7306136 w 10020803"/>
              <a:gd name="connsiteY381" fmla="*/ 4479757 h 5071844"/>
              <a:gd name="connsiteX382" fmla="*/ 7306136 w 10020803"/>
              <a:gd name="connsiteY382" fmla="*/ 4485344 h 5071844"/>
              <a:gd name="connsiteX383" fmla="*/ 7317309 w 10020803"/>
              <a:gd name="connsiteY383" fmla="*/ 4490928 h 5071844"/>
              <a:gd name="connsiteX384" fmla="*/ 7328480 w 10020803"/>
              <a:gd name="connsiteY384" fmla="*/ 4502101 h 5071844"/>
              <a:gd name="connsiteX385" fmla="*/ 7395510 w 10020803"/>
              <a:gd name="connsiteY385" fmla="*/ 4524442 h 5071844"/>
              <a:gd name="connsiteX386" fmla="*/ 7406680 w 10020803"/>
              <a:gd name="connsiteY386" fmla="*/ 4535615 h 5071844"/>
              <a:gd name="connsiteX387" fmla="*/ 7429024 w 10020803"/>
              <a:gd name="connsiteY387" fmla="*/ 4535615 h 5071844"/>
              <a:gd name="connsiteX388" fmla="*/ 7484881 w 10020803"/>
              <a:gd name="connsiteY388" fmla="*/ 4546786 h 5071844"/>
              <a:gd name="connsiteX389" fmla="*/ 7540738 w 10020803"/>
              <a:gd name="connsiteY389" fmla="*/ 4557958 h 5071844"/>
              <a:gd name="connsiteX390" fmla="*/ 7563082 w 10020803"/>
              <a:gd name="connsiteY390" fmla="*/ 4569129 h 5071844"/>
              <a:gd name="connsiteX391" fmla="*/ 7574252 w 10020803"/>
              <a:gd name="connsiteY391" fmla="*/ 4569129 h 5071844"/>
              <a:gd name="connsiteX392" fmla="*/ 7596596 w 10020803"/>
              <a:gd name="connsiteY392" fmla="*/ 4580300 h 5071844"/>
              <a:gd name="connsiteX393" fmla="*/ 7607766 w 10020803"/>
              <a:gd name="connsiteY393" fmla="*/ 4591472 h 5071844"/>
              <a:gd name="connsiteX394" fmla="*/ 7596596 w 10020803"/>
              <a:gd name="connsiteY394" fmla="*/ 4591472 h 5071844"/>
              <a:gd name="connsiteX395" fmla="*/ 7585424 w 10020803"/>
              <a:gd name="connsiteY395" fmla="*/ 4591472 h 5071844"/>
              <a:gd name="connsiteX396" fmla="*/ 7574252 w 10020803"/>
              <a:gd name="connsiteY396" fmla="*/ 4591472 h 5071844"/>
              <a:gd name="connsiteX397" fmla="*/ 7579838 w 10020803"/>
              <a:gd name="connsiteY397" fmla="*/ 4608229 h 5071844"/>
              <a:gd name="connsiteX398" fmla="*/ 7568666 w 10020803"/>
              <a:gd name="connsiteY398" fmla="*/ 4613815 h 5071844"/>
              <a:gd name="connsiteX399" fmla="*/ 7563082 w 10020803"/>
              <a:gd name="connsiteY399" fmla="*/ 4602643 h 5071844"/>
              <a:gd name="connsiteX400" fmla="*/ 7529568 w 10020803"/>
              <a:gd name="connsiteY400" fmla="*/ 4591472 h 5071844"/>
              <a:gd name="connsiteX401" fmla="*/ 7462538 w 10020803"/>
              <a:gd name="connsiteY401" fmla="*/ 4569129 h 5071844"/>
              <a:gd name="connsiteX402" fmla="*/ 7406680 w 10020803"/>
              <a:gd name="connsiteY402" fmla="*/ 4557958 h 5071844"/>
              <a:gd name="connsiteX403" fmla="*/ 7401094 w 10020803"/>
              <a:gd name="connsiteY403" fmla="*/ 4546786 h 5071844"/>
              <a:gd name="connsiteX404" fmla="*/ 7395510 w 10020803"/>
              <a:gd name="connsiteY404" fmla="*/ 4530029 h 5071844"/>
              <a:gd name="connsiteX405" fmla="*/ 7384337 w 10020803"/>
              <a:gd name="connsiteY405" fmla="*/ 4524442 h 5071844"/>
              <a:gd name="connsiteX406" fmla="*/ 7378752 w 10020803"/>
              <a:gd name="connsiteY406" fmla="*/ 4535615 h 5071844"/>
              <a:gd name="connsiteX407" fmla="*/ 7367580 w 10020803"/>
              <a:gd name="connsiteY407" fmla="*/ 4552372 h 5071844"/>
              <a:gd name="connsiteX408" fmla="*/ 7350823 w 10020803"/>
              <a:gd name="connsiteY408" fmla="*/ 4557958 h 5071844"/>
              <a:gd name="connsiteX409" fmla="*/ 7339652 w 10020803"/>
              <a:gd name="connsiteY409" fmla="*/ 4569129 h 5071844"/>
              <a:gd name="connsiteX410" fmla="*/ 7317309 w 10020803"/>
              <a:gd name="connsiteY410" fmla="*/ 4569129 h 5071844"/>
              <a:gd name="connsiteX411" fmla="*/ 7306136 w 10020803"/>
              <a:gd name="connsiteY411" fmla="*/ 4569129 h 5071844"/>
              <a:gd name="connsiteX412" fmla="*/ 7300552 w 10020803"/>
              <a:gd name="connsiteY412" fmla="*/ 4563543 h 5071844"/>
              <a:gd name="connsiteX413" fmla="*/ 7294966 w 10020803"/>
              <a:gd name="connsiteY413" fmla="*/ 4557958 h 5071844"/>
              <a:gd name="connsiteX414" fmla="*/ 7289380 w 10020803"/>
              <a:gd name="connsiteY414" fmla="*/ 4546786 h 5071844"/>
              <a:gd name="connsiteX415" fmla="*/ 7283795 w 10020803"/>
              <a:gd name="connsiteY415" fmla="*/ 4546786 h 5071844"/>
              <a:gd name="connsiteX416" fmla="*/ 7272622 w 10020803"/>
              <a:gd name="connsiteY416" fmla="*/ 4535615 h 5071844"/>
              <a:gd name="connsiteX417" fmla="*/ 7272622 w 10020803"/>
              <a:gd name="connsiteY417" fmla="*/ 4513272 h 5071844"/>
              <a:gd name="connsiteX418" fmla="*/ 7239108 w 10020803"/>
              <a:gd name="connsiteY418" fmla="*/ 4490928 h 5071844"/>
              <a:gd name="connsiteX419" fmla="*/ 7216766 w 10020803"/>
              <a:gd name="connsiteY419" fmla="*/ 4479757 h 5071844"/>
              <a:gd name="connsiteX420" fmla="*/ 7222352 w 10020803"/>
              <a:gd name="connsiteY420" fmla="*/ 4479757 h 5071844"/>
              <a:gd name="connsiteX421" fmla="*/ 7227938 w 10020803"/>
              <a:gd name="connsiteY421" fmla="*/ 4479757 h 5071844"/>
              <a:gd name="connsiteX422" fmla="*/ 7272622 w 10020803"/>
              <a:gd name="connsiteY422" fmla="*/ 4479757 h 5071844"/>
              <a:gd name="connsiteX423" fmla="*/ 7272622 w 10020803"/>
              <a:gd name="connsiteY423" fmla="*/ 4463000 h 5071844"/>
              <a:gd name="connsiteX424" fmla="*/ 7283795 w 10020803"/>
              <a:gd name="connsiteY424" fmla="*/ 4468585 h 5071844"/>
              <a:gd name="connsiteX425" fmla="*/ 7272622 w 10020803"/>
              <a:gd name="connsiteY425" fmla="*/ 4468585 h 5071844"/>
              <a:gd name="connsiteX426" fmla="*/ 7261452 w 10020803"/>
              <a:gd name="connsiteY426" fmla="*/ 4468585 h 5071844"/>
              <a:gd name="connsiteX427" fmla="*/ 7272622 w 10020803"/>
              <a:gd name="connsiteY427" fmla="*/ 4463000 h 5071844"/>
              <a:gd name="connsiteX428" fmla="*/ 7898225 w 10020803"/>
              <a:gd name="connsiteY428" fmla="*/ 4457414 h 5071844"/>
              <a:gd name="connsiteX429" fmla="*/ 7931739 w 10020803"/>
              <a:gd name="connsiteY429" fmla="*/ 4463000 h 5071844"/>
              <a:gd name="connsiteX430" fmla="*/ 7965253 w 10020803"/>
              <a:gd name="connsiteY430" fmla="*/ 4468585 h 5071844"/>
              <a:gd name="connsiteX431" fmla="*/ 7931739 w 10020803"/>
              <a:gd name="connsiteY431" fmla="*/ 4468585 h 5071844"/>
              <a:gd name="connsiteX432" fmla="*/ 7909396 w 10020803"/>
              <a:gd name="connsiteY432" fmla="*/ 4468585 h 5071844"/>
              <a:gd name="connsiteX433" fmla="*/ 7685967 w 10020803"/>
              <a:gd name="connsiteY433" fmla="*/ 4457414 h 5071844"/>
              <a:gd name="connsiteX434" fmla="*/ 7691553 w 10020803"/>
              <a:gd name="connsiteY434" fmla="*/ 4468585 h 5071844"/>
              <a:gd name="connsiteX435" fmla="*/ 7697139 w 10020803"/>
              <a:gd name="connsiteY435" fmla="*/ 4468585 h 5071844"/>
              <a:gd name="connsiteX436" fmla="*/ 7691553 w 10020803"/>
              <a:gd name="connsiteY436" fmla="*/ 4479757 h 5071844"/>
              <a:gd name="connsiteX437" fmla="*/ 7685967 w 10020803"/>
              <a:gd name="connsiteY437" fmla="*/ 4479757 h 5071844"/>
              <a:gd name="connsiteX438" fmla="*/ 7685967 w 10020803"/>
              <a:gd name="connsiteY438" fmla="*/ 4468585 h 5071844"/>
              <a:gd name="connsiteX439" fmla="*/ 6993336 w 10020803"/>
              <a:gd name="connsiteY439" fmla="*/ 4457414 h 5071844"/>
              <a:gd name="connsiteX440" fmla="*/ 7010094 w 10020803"/>
              <a:gd name="connsiteY440" fmla="*/ 4457414 h 5071844"/>
              <a:gd name="connsiteX441" fmla="*/ 7038022 w 10020803"/>
              <a:gd name="connsiteY441" fmla="*/ 4457414 h 5071844"/>
              <a:gd name="connsiteX442" fmla="*/ 7071537 w 10020803"/>
              <a:gd name="connsiteY442" fmla="*/ 4468585 h 5071844"/>
              <a:gd name="connsiteX443" fmla="*/ 7004507 w 10020803"/>
              <a:gd name="connsiteY443" fmla="*/ 4468585 h 5071844"/>
              <a:gd name="connsiteX444" fmla="*/ 6546478 w 10020803"/>
              <a:gd name="connsiteY444" fmla="*/ 4457414 h 5071844"/>
              <a:gd name="connsiteX445" fmla="*/ 6557649 w 10020803"/>
              <a:gd name="connsiteY445" fmla="*/ 4468585 h 5071844"/>
              <a:gd name="connsiteX446" fmla="*/ 6552064 w 10020803"/>
              <a:gd name="connsiteY446" fmla="*/ 4474171 h 5071844"/>
              <a:gd name="connsiteX447" fmla="*/ 6535307 w 10020803"/>
              <a:gd name="connsiteY447" fmla="*/ 4468585 h 5071844"/>
              <a:gd name="connsiteX448" fmla="*/ 8180304 w 10020803"/>
              <a:gd name="connsiteY448" fmla="*/ 4451828 h 5071844"/>
              <a:gd name="connsiteX449" fmla="*/ 8188684 w 10020803"/>
              <a:gd name="connsiteY449" fmla="*/ 4457414 h 5071844"/>
              <a:gd name="connsiteX450" fmla="*/ 8177512 w 10020803"/>
              <a:gd name="connsiteY450" fmla="*/ 4457414 h 5071844"/>
              <a:gd name="connsiteX451" fmla="*/ 8180304 w 10020803"/>
              <a:gd name="connsiteY451" fmla="*/ 4451828 h 5071844"/>
              <a:gd name="connsiteX452" fmla="*/ 7761375 w 10020803"/>
              <a:gd name="connsiteY452" fmla="*/ 4451828 h 5071844"/>
              <a:gd name="connsiteX453" fmla="*/ 7764168 w 10020803"/>
              <a:gd name="connsiteY453" fmla="*/ 4457414 h 5071844"/>
              <a:gd name="connsiteX454" fmla="*/ 7752996 w 10020803"/>
              <a:gd name="connsiteY454" fmla="*/ 4457414 h 5071844"/>
              <a:gd name="connsiteX455" fmla="*/ 7761375 w 10020803"/>
              <a:gd name="connsiteY455" fmla="*/ 4451828 h 5071844"/>
              <a:gd name="connsiteX456" fmla="*/ 7875882 w 10020803"/>
              <a:gd name="connsiteY456" fmla="*/ 4446243 h 5071844"/>
              <a:gd name="connsiteX457" fmla="*/ 7875882 w 10020803"/>
              <a:gd name="connsiteY457" fmla="*/ 4457414 h 5071844"/>
              <a:gd name="connsiteX458" fmla="*/ 7853538 w 10020803"/>
              <a:gd name="connsiteY458" fmla="*/ 4457414 h 5071844"/>
              <a:gd name="connsiteX459" fmla="*/ 7875882 w 10020803"/>
              <a:gd name="connsiteY459" fmla="*/ 4446243 h 5071844"/>
              <a:gd name="connsiteX460" fmla="*/ 7205594 w 10020803"/>
              <a:gd name="connsiteY460" fmla="*/ 4446243 h 5071844"/>
              <a:gd name="connsiteX461" fmla="*/ 7216766 w 10020803"/>
              <a:gd name="connsiteY461" fmla="*/ 4451828 h 5071844"/>
              <a:gd name="connsiteX462" fmla="*/ 7205594 w 10020803"/>
              <a:gd name="connsiteY462" fmla="*/ 4457414 h 5071844"/>
              <a:gd name="connsiteX463" fmla="*/ 7205594 w 10020803"/>
              <a:gd name="connsiteY463" fmla="*/ 4446243 h 5071844"/>
              <a:gd name="connsiteX464" fmla="*/ 7177665 w 10020803"/>
              <a:gd name="connsiteY464" fmla="*/ 4446243 h 5071844"/>
              <a:gd name="connsiteX465" fmla="*/ 7188838 w 10020803"/>
              <a:gd name="connsiteY465" fmla="*/ 4446243 h 5071844"/>
              <a:gd name="connsiteX466" fmla="*/ 7183252 w 10020803"/>
              <a:gd name="connsiteY466" fmla="*/ 4457414 h 5071844"/>
              <a:gd name="connsiteX467" fmla="*/ 7172080 w 10020803"/>
              <a:gd name="connsiteY467" fmla="*/ 4457414 h 5071844"/>
              <a:gd name="connsiteX468" fmla="*/ 7177665 w 10020803"/>
              <a:gd name="connsiteY468" fmla="*/ 4446243 h 5071844"/>
              <a:gd name="connsiteX469" fmla="*/ 7025454 w 10020803"/>
              <a:gd name="connsiteY469" fmla="*/ 4439261 h 5071844"/>
              <a:gd name="connsiteX470" fmla="*/ 7026850 w 10020803"/>
              <a:gd name="connsiteY470" fmla="*/ 4446243 h 5071844"/>
              <a:gd name="connsiteX471" fmla="*/ 7015680 w 10020803"/>
              <a:gd name="connsiteY471" fmla="*/ 4446243 h 5071844"/>
              <a:gd name="connsiteX472" fmla="*/ 7021266 w 10020803"/>
              <a:gd name="connsiteY472" fmla="*/ 4440657 h 5071844"/>
              <a:gd name="connsiteX473" fmla="*/ 7025454 w 10020803"/>
              <a:gd name="connsiteY473" fmla="*/ 4439261 h 5071844"/>
              <a:gd name="connsiteX474" fmla="*/ 7551909 w 10020803"/>
              <a:gd name="connsiteY474" fmla="*/ 4423900 h 5071844"/>
              <a:gd name="connsiteX475" fmla="*/ 7574252 w 10020803"/>
              <a:gd name="connsiteY475" fmla="*/ 4423900 h 5071844"/>
              <a:gd name="connsiteX476" fmla="*/ 7585424 w 10020803"/>
              <a:gd name="connsiteY476" fmla="*/ 4446243 h 5071844"/>
              <a:gd name="connsiteX477" fmla="*/ 7591010 w 10020803"/>
              <a:gd name="connsiteY477" fmla="*/ 4446243 h 5071844"/>
              <a:gd name="connsiteX478" fmla="*/ 7607766 w 10020803"/>
              <a:gd name="connsiteY478" fmla="*/ 4446243 h 5071844"/>
              <a:gd name="connsiteX479" fmla="*/ 7618938 w 10020803"/>
              <a:gd name="connsiteY479" fmla="*/ 4446243 h 5071844"/>
              <a:gd name="connsiteX480" fmla="*/ 7618938 w 10020803"/>
              <a:gd name="connsiteY480" fmla="*/ 4435071 h 5071844"/>
              <a:gd name="connsiteX481" fmla="*/ 7630110 w 10020803"/>
              <a:gd name="connsiteY481" fmla="*/ 4435071 h 5071844"/>
              <a:gd name="connsiteX482" fmla="*/ 7630110 w 10020803"/>
              <a:gd name="connsiteY482" fmla="*/ 4446243 h 5071844"/>
              <a:gd name="connsiteX483" fmla="*/ 7641282 w 10020803"/>
              <a:gd name="connsiteY483" fmla="*/ 4446243 h 5071844"/>
              <a:gd name="connsiteX484" fmla="*/ 7652452 w 10020803"/>
              <a:gd name="connsiteY484" fmla="*/ 4457414 h 5071844"/>
              <a:gd name="connsiteX485" fmla="*/ 7630110 w 10020803"/>
              <a:gd name="connsiteY485" fmla="*/ 4457414 h 5071844"/>
              <a:gd name="connsiteX486" fmla="*/ 7607766 w 10020803"/>
              <a:gd name="connsiteY486" fmla="*/ 4468585 h 5071844"/>
              <a:gd name="connsiteX487" fmla="*/ 7596596 w 10020803"/>
              <a:gd name="connsiteY487" fmla="*/ 4468585 h 5071844"/>
              <a:gd name="connsiteX488" fmla="*/ 7574252 w 10020803"/>
              <a:gd name="connsiteY488" fmla="*/ 4446243 h 5071844"/>
              <a:gd name="connsiteX489" fmla="*/ 7563082 w 10020803"/>
              <a:gd name="connsiteY489" fmla="*/ 4429485 h 5071844"/>
              <a:gd name="connsiteX490" fmla="*/ 7551909 w 10020803"/>
              <a:gd name="connsiteY490" fmla="*/ 4423900 h 5071844"/>
              <a:gd name="connsiteX491" fmla="*/ 7082708 w 10020803"/>
              <a:gd name="connsiteY491" fmla="*/ 4423900 h 5071844"/>
              <a:gd name="connsiteX492" fmla="*/ 7127394 w 10020803"/>
              <a:gd name="connsiteY492" fmla="*/ 4435071 h 5071844"/>
              <a:gd name="connsiteX493" fmla="*/ 7172080 w 10020803"/>
              <a:gd name="connsiteY493" fmla="*/ 4446243 h 5071844"/>
              <a:gd name="connsiteX494" fmla="*/ 7138565 w 10020803"/>
              <a:gd name="connsiteY494" fmla="*/ 4446243 h 5071844"/>
              <a:gd name="connsiteX495" fmla="*/ 7116223 w 10020803"/>
              <a:gd name="connsiteY495" fmla="*/ 4446243 h 5071844"/>
              <a:gd name="connsiteX496" fmla="*/ 7093880 w 10020803"/>
              <a:gd name="connsiteY496" fmla="*/ 4446243 h 5071844"/>
              <a:gd name="connsiteX497" fmla="*/ 7093880 w 10020803"/>
              <a:gd name="connsiteY497" fmla="*/ 4440657 h 5071844"/>
              <a:gd name="connsiteX498" fmla="*/ 7082708 w 10020803"/>
              <a:gd name="connsiteY498" fmla="*/ 4435071 h 5071844"/>
              <a:gd name="connsiteX499" fmla="*/ 7755789 w 10020803"/>
              <a:gd name="connsiteY499" fmla="*/ 4418314 h 5071844"/>
              <a:gd name="connsiteX500" fmla="*/ 7752996 w 10020803"/>
              <a:gd name="connsiteY500" fmla="*/ 4423900 h 5071844"/>
              <a:gd name="connsiteX501" fmla="*/ 7764168 w 10020803"/>
              <a:gd name="connsiteY501" fmla="*/ 4423900 h 5071844"/>
              <a:gd name="connsiteX502" fmla="*/ 7755789 w 10020803"/>
              <a:gd name="connsiteY502" fmla="*/ 4418314 h 5071844"/>
              <a:gd name="connsiteX503" fmla="*/ 8646713 w 10020803"/>
              <a:gd name="connsiteY503" fmla="*/ 4412728 h 5071844"/>
              <a:gd name="connsiteX504" fmla="*/ 8657885 w 10020803"/>
              <a:gd name="connsiteY504" fmla="*/ 4423900 h 5071844"/>
              <a:gd name="connsiteX505" fmla="*/ 8649507 w 10020803"/>
              <a:gd name="connsiteY505" fmla="*/ 4423900 h 5071844"/>
              <a:gd name="connsiteX506" fmla="*/ 8635542 w 10020803"/>
              <a:gd name="connsiteY506" fmla="*/ 4423900 h 5071844"/>
              <a:gd name="connsiteX507" fmla="*/ 8641127 w 10020803"/>
              <a:gd name="connsiteY507" fmla="*/ 4418314 h 5071844"/>
              <a:gd name="connsiteX508" fmla="*/ 8646713 w 10020803"/>
              <a:gd name="connsiteY508" fmla="*/ 4412728 h 5071844"/>
              <a:gd name="connsiteX509" fmla="*/ 8546171 w 10020803"/>
              <a:gd name="connsiteY509" fmla="*/ 4412728 h 5071844"/>
              <a:gd name="connsiteX510" fmla="*/ 8546171 w 10020803"/>
              <a:gd name="connsiteY510" fmla="*/ 4423900 h 5071844"/>
              <a:gd name="connsiteX511" fmla="*/ 8534998 w 10020803"/>
              <a:gd name="connsiteY511" fmla="*/ 4423900 h 5071844"/>
              <a:gd name="connsiteX512" fmla="*/ 8546171 w 10020803"/>
              <a:gd name="connsiteY512" fmla="*/ 4412728 h 5071844"/>
              <a:gd name="connsiteX513" fmla="*/ 8490312 w 10020803"/>
              <a:gd name="connsiteY513" fmla="*/ 4412728 h 5071844"/>
              <a:gd name="connsiteX514" fmla="*/ 8501484 w 10020803"/>
              <a:gd name="connsiteY514" fmla="*/ 4412728 h 5071844"/>
              <a:gd name="connsiteX515" fmla="*/ 8512655 w 10020803"/>
              <a:gd name="connsiteY515" fmla="*/ 4412728 h 5071844"/>
              <a:gd name="connsiteX516" fmla="*/ 8501484 w 10020803"/>
              <a:gd name="connsiteY516" fmla="*/ 4423900 h 5071844"/>
              <a:gd name="connsiteX517" fmla="*/ 8490312 w 10020803"/>
              <a:gd name="connsiteY517" fmla="*/ 4423900 h 5071844"/>
              <a:gd name="connsiteX518" fmla="*/ 8490312 w 10020803"/>
              <a:gd name="connsiteY518" fmla="*/ 4412728 h 5071844"/>
              <a:gd name="connsiteX519" fmla="*/ 6848108 w 10020803"/>
              <a:gd name="connsiteY519" fmla="*/ 4412728 h 5071844"/>
              <a:gd name="connsiteX520" fmla="*/ 6870451 w 10020803"/>
              <a:gd name="connsiteY520" fmla="*/ 4412728 h 5071844"/>
              <a:gd name="connsiteX521" fmla="*/ 6870451 w 10020803"/>
              <a:gd name="connsiteY521" fmla="*/ 4423900 h 5071844"/>
              <a:gd name="connsiteX522" fmla="*/ 6848108 w 10020803"/>
              <a:gd name="connsiteY522" fmla="*/ 4412728 h 5071844"/>
              <a:gd name="connsiteX523" fmla="*/ 6669364 w 10020803"/>
              <a:gd name="connsiteY523" fmla="*/ 4412728 h 5071844"/>
              <a:gd name="connsiteX524" fmla="*/ 6691706 w 10020803"/>
              <a:gd name="connsiteY524" fmla="*/ 4412728 h 5071844"/>
              <a:gd name="connsiteX525" fmla="*/ 6714050 w 10020803"/>
              <a:gd name="connsiteY525" fmla="*/ 4423900 h 5071844"/>
              <a:gd name="connsiteX526" fmla="*/ 6708464 w 10020803"/>
              <a:gd name="connsiteY526" fmla="*/ 4429485 h 5071844"/>
              <a:gd name="connsiteX527" fmla="*/ 6697293 w 10020803"/>
              <a:gd name="connsiteY527" fmla="*/ 4429485 h 5071844"/>
              <a:gd name="connsiteX528" fmla="*/ 6680536 w 10020803"/>
              <a:gd name="connsiteY528" fmla="*/ 4423900 h 5071844"/>
              <a:gd name="connsiteX529" fmla="*/ 6557649 w 10020803"/>
              <a:gd name="connsiteY529" fmla="*/ 4412728 h 5071844"/>
              <a:gd name="connsiteX530" fmla="*/ 6579992 w 10020803"/>
              <a:gd name="connsiteY530" fmla="*/ 4423900 h 5071844"/>
              <a:gd name="connsiteX531" fmla="*/ 6579992 w 10020803"/>
              <a:gd name="connsiteY531" fmla="*/ 4435071 h 5071844"/>
              <a:gd name="connsiteX532" fmla="*/ 6557649 w 10020803"/>
              <a:gd name="connsiteY532" fmla="*/ 4435071 h 5071844"/>
              <a:gd name="connsiteX533" fmla="*/ 6546478 w 10020803"/>
              <a:gd name="connsiteY533" fmla="*/ 4435071 h 5071844"/>
              <a:gd name="connsiteX534" fmla="*/ 6557649 w 10020803"/>
              <a:gd name="connsiteY534" fmla="*/ 4423900 h 5071844"/>
              <a:gd name="connsiteX535" fmla="*/ 6557649 w 10020803"/>
              <a:gd name="connsiteY535" fmla="*/ 4412728 h 5071844"/>
              <a:gd name="connsiteX536" fmla="*/ 6490621 w 10020803"/>
              <a:gd name="connsiteY536" fmla="*/ 4412728 h 5071844"/>
              <a:gd name="connsiteX537" fmla="*/ 6512964 w 10020803"/>
              <a:gd name="connsiteY537" fmla="*/ 4412728 h 5071844"/>
              <a:gd name="connsiteX538" fmla="*/ 6501792 w 10020803"/>
              <a:gd name="connsiteY538" fmla="*/ 4423900 h 5071844"/>
              <a:gd name="connsiteX539" fmla="*/ 8398148 w 10020803"/>
              <a:gd name="connsiteY539" fmla="*/ 4407143 h 5071844"/>
              <a:gd name="connsiteX540" fmla="*/ 8400941 w 10020803"/>
              <a:gd name="connsiteY540" fmla="*/ 4412728 h 5071844"/>
              <a:gd name="connsiteX541" fmla="*/ 8389770 w 10020803"/>
              <a:gd name="connsiteY541" fmla="*/ 4412728 h 5071844"/>
              <a:gd name="connsiteX542" fmla="*/ 8398148 w 10020803"/>
              <a:gd name="connsiteY542" fmla="*/ 4407143 h 5071844"/>
              <a:gd name="connsiteX543" fmla="*/ 8076968 w 10020803"/>
              <a:gd name="connsiteY543" fmla="*/ 4401557 h 5071844"/>
              <a:gd name="connsiteX544" fmla="*/ 8088140 w 10020803"/>
              <a:gd name="connsiteY544" fmla="*/ 4401557 h 5071844"/>
              <a:gd name="connsiteX545" fmla="*/ 8099311 w 10020803"/>
              <a:gd name="connsiteY545" fmla="*/ 4401557 h 5071844"/>
              <a:gd name="connsiteX546" fmla="*/ 8088140 w 10020803"/>
              <a:gd name="connsiteY546" fmla="*/ 4412728 h 5071844"/>
              <a:gd name="connsiteX547" fmla="*/ 7116223 w 10020803"/>
              <a:gd name="connsiteY547" fmla="*/ 4401557 h 5071844"/>
              <a:gd name="connsiteX548" fmla="*/ 7127394 w 10020803"/>
              <a:gd name="connsiteY548" fmla="*/ 4401557 h 5071844"/>
              <a:gd name="connsiteX549" fmla="*/ 7127394 w 10020803"/>
              <a:gd name="connsiteY549" fmla="*/ 4407143 h 5071844"/>
              <a:gd name="connsiteX550" fmla="*/ 7127394 w 10020803"/>
              <a:gd name="connsiteY550" fmla="*/ 4412728 h 5071844"/>
              <a:gd name="connsiteX551" fmla="*/ 7054780 w 10020803"/>
              <a:gd name="connsiteY551" fmla="*/ 4401557 h 5071844"/>
              <a:gd name="connsiteX552" fmla="*/ 7065950 w 10020803"/>
              <a:gd name="connsiteY552" fmla="*/ 4412728 h 5071844"/>
              <a:gd name="connsiteX553" fmla="*/ 7049194 w 10020803"/>
              <a:gd name="connsiteY553" fmla="*/ 4423900 h 5071844"/>
              <a:gd name="connsiteX554" fmla="*/ 7026850 w 10020803"/>
              <a:gd name="connsiteY554" fmla="*/ 4412728 h 5071844"/>
              <a:gd name="connsiteX555" fmla="*/ 7038022 w 10020803"/>
              <a:gd name="connsiteY555" fmla="*/ 4412728 h 5071844"/>
              <a:gd name="connsiteX556" fmla="*/ 7049194 w 10020803"/>
              <a:gd name="connsiteY556" fmla="*/ 4412728 h 5071844"/>
              <a:gd name="connsiteX557" fmla="*/ 7054780 w 10020803"/>
              <a:gd name="connsiteY557" fmla="*/ 4401557 h 5071844"/>
              <a:gd name="connsiteX558" fmla="*/ 6367736 w 10020803"/>
              <a:gd name="connsiteY558" fmla="*/ 4401557 h 5071844"/>
              <a:gd name="connsiteX559" fmla="*/ 6378906 w 10020803"/>
              <a:gd name="connsiteY559" fmla="*/ 4401557 h 5071844"/>
              <a:gd name="connsiteX560" fmla="*/ 6401250 w 10020803"/>
              <a:gd name="connsiteY560" fmla="*/ 4412728 h 5071844"/>
              <a:gd name="connsiteX561" fmla="*/ 6434764 w 10020803"/>
              <a:gd name="connsiteY561" fmla="*/ 4423900 h 5071844"/>
              <a:gd name="connsiteX562" fmla="*/ 6457106 w 10020803"/>
              <a:gd name="connsiteY562" fmla="*/ 4423900 h 5071844"/>
              <a:gd name="connsiteX563" fmla="*/ 6479450 w 10020803"/>
              <a:gd name="connsiteY563" fmla="*/ 4423900 h 5071844"/>
              <a:gd name="connsiteX564" fmla="*/ 6412420 w 10020803"/>
              <a:gd name="connsiteY564" fmla="*/ 4435071 h 5071844"/>
              <a:gd name="connsiteX565" fmla="*/ 6390077 w 10020803"/>
              <a:gd name="connsiteY565" fmla="*/ 4423900 h 5071844"/>
              <a:gd name="connsiteX566" fmla="*/ 8917622 w 10020803"/>
              <a:gd name="connsiteY566" fmla="*/ 4395971 h 5071844"/>
              <a:gd name="connsiteX567" fmla="*/ 8937172 w 10020803"/>
              <a:gd name="connsiteY567" fmla="*/ 4401557 h 5071844"/>
              <a:gd name="connsiteX568" fmla="*/ 8959515 w 10020803"/>
              <a:gd name="connsiteY568" fmla="*/ 4412728 h 5071844"/>
              <a:gd name="connsiteX569" fmla="*/ 8981856 w 10020803"/>
              <a:gd name="connsiteY569" fmla="*/ 4423900 h 5071844"/>
              <a:gd name="connsiteX570" fmla="*/ 8993029 w 10020803"/>
              <a:gd name="connsiteY570" fmla="*/ 4423900 h 5071844"/>
              <a:gd name="connsiteX571" fmla="*/ 8981856 w 10020803"/>
              <a:gd name="connsiteY571" fmla="*/ 4435071 h 5071844"/>
              <a:gd name="connsiteX572" fmla="*/ 8993029 w 10020803"/>
              <a:gd name="connsiteY572" fmla="*/ 4440657 h 5071844"/>
              <a:gd name="connsiteX573" fmla="*/ 9015372 w 10020803"/>
              <a:gd name="connsiteY573" fmla="*/ 4446243 h 5071844"/>
              <a:gd name="connsiteX574" fmla="*/ 9104743 w 10020803"/>
              <a:gd name="connsiteY574" fmla="*/ 4490928 h 5071844"/>
              <a:gd name="connsiteX575" fmla="*/ 9216458 w 10020803"/>
              <a:gd name="connsiteY575" fmla="*/ 4535615 h 5071844"/>
              <a:gd name="connsiteX576" fmla="*/ 9266729 w 10020803"/>
              <a:gd name="connsiteY576" fmla="*/ 4569129 h 5071844"/>
              <a:gd name="connsiteX577" fmla="*/ 9294658 w 10020803"/>
              <a:gd name="connsiteY577" fmla="*/ 4591472 h 5071844"/>
              <a:gd name="connsiteX578" fmla="*/ 9300243 w 10020803"/>
              <a:gd name="connsiteY578" fmla="*/ 4602643 h 5071844"/>
              <a:gd name="connsiteX579" fmla="*/ 9305829 w 10020803"/>
              <a:gd name="connsiteY579" fmla="*/ 4613815 h 5071844"/>
              <a:gd name="connsiteX580" fmla="*/ 9294658 w 10020803"/>
              <a:gd name="connsiteY580" fmla="*/ 4613815 h 5071844"/>
              <a:gd name="connsiteX581" fmla="*/ 9272315 w 10020803"/>
              <a:gd name="connsiteY581" fmla="*/ 4602643 h 5071844"/>
              <a:gd name="connsiteX582" fmla="*/ 9255558 w 10020803"/>
              <a:gd name="connsiteY582" fmla="*/ 4608229 h 5071844"/>
              <a:gd name="connsiteX583" fmla="*/ 9249972 w 10020803"/>
              <a:gd name="connsiteY583" fmla="*/ 4597058 h 5071844"/>
              <a:gd name="connsiteX584" fmla="*/ 9227629 w 10020803"/>
              <a:gd name="connsiteY584" fmla="*/ 4574715 h 5071844"/>
              <a:gd name="connsiteX585" fmla="*/ 9194115 w 10020803"/>
              <a:gd name="connsiteY585" fmla="*/ 4569129 h 5071844"/>
              <a:gd name="connsiteX586" fmla="*/ 9205286 w 10020803"/>
              <a:gd name="connsiteY586" fmla="*/ 4580300 h 5071844"/>
              <a:gd name="connsiteX587" fmla="*/ 9149428 w 10020803"/>
              <a:gd name="connsiteY587" fmla="*/ 4535615 h 5071844"/>
              <a:gd name="connsiteX588" fmla="*/ 9082400 w 10020803"/>
              <a:gd name="connsiteY588" fmla="*/ 4502101 h 5071844"/>
              <a:gd name="connsiteX589" fmla="*/ 9048886 w 10020803"/>
              <a:gd name="connsiteY589" fmla="*/ 4479757 h 5071844"/>
              <a:gd name="connsiteX590" fmla="*/ 9032129 w 10020803"/>
              <a:gd name="connsiteY590" fmla="*/ 4474171 h 5071844"/>
              <a:gd name="connsiteX591" fmla="*/ 9020957 w 10020803"/>
              <a:gd name="connsiteY591" fmla="*/ 4468585 h 5071844"/>
              <a:gd name="connsiteX592" fmla="*/ 9004200 w 10020803"/>
              <a:gd name="connsiteY592" fmla="*/ 4468585 h 5071844"/>
              <a:gd name="connsiteX593" fmla="*/ 8993029 w 10020803"/>
              <a:gd name="connsiteY593" fmla="*/ 4457414 h 5071844"/>
              <a:gd name="connsiteX594" fmla="*/ 8981856 w 10020803"/>
              <a:gd name="connsiteY594" fmla="*/ 4457414 h 5071844"/>
              <a:gd name="connsiteX595" fmla="*/ 8970686 w 10020803"/>
              <a:gd name="connsiteY595" fmla="*/ 4446243 h 5071844"/>
              <a:gd name="connsiteX596" fmla="*/ 8948342 w 10020803"/>
              <a:gd name="connsiteY596" fmla="*/ 4435071 h 5071844"/>
              <a:gd name="connsiteX597" fmla="*/ 8937172 w 10020803"/>
              <a:gd name="connsiteY597" fmla="*/ 4423900 h 5071844"/>
              <a:gd name="connsiteX598" fmla="*/ 8903657 w 10020803"/>
              <a:gd name="connsiteY598" fmla="*/ 4401557 h 5071844"/>
              <a:gd name="connsiteX599" fmla="*/ 8917622 w 10020803"/>
              <a:gd name="connsiteY599" fmla="*/ 4395971 h 5071844"/>
              <a:gd name="connsiteX600" fmla="*/ 8166340 w 10020803"/>
              <a:gd name="connsiteY600" fmla="*/ 4390386 h 5071844"/>
              <a:gd name="connsiteX601" fmla="*/ 8199854 w 10020803"/>
              <a:gd name="connsiteY601" fmla="*/ 4401557 h 5071844"/>
              <a:gd name="connsiteX602" fmla="*/ 8216612 w 10020803"/>
              <a:gd name="connsiteY602" fmla="*/ 4412728 h 5071844"/>
              <a:gd name="connsiteX603" fmla="*/ 8222198 w 10020803"/>
              <a:gd name="connsiteY603" fmla="*/ 4423900 h 5071844"/>
              <a:gd name="connsiteX604" fmla="*/ 8177512 w 10020803"/>
              <a:gd name="connsiteY604" fmla="*/ 4423900 h 5071844"/>
              <a:gd name="connsiteX605" fmla="*/ 8166340 w 10020803"/>
              <a:gd name="connsiteY605" fmla="*/ 4412728 h 5071844"/>
              <a:gd name="connsiteX606" fmla="*/ 8177512 w 10020803"/>
              <a:gd name="connsiteY606" fmla="*/ 4401557 h 5071844"/>
              <a:gd name="connsiteX607" fmla="*/ 8166340 w 10020803"/>
              <a:gd name="connsiteY607" fmla="*/ 4401557 h 5071844"/>
              <a:gd name="connsiteX608" fmla="*/ 6747564 w 10020803"/>
              <a:gd name="connsiteY608" fmla="*/ 4379214 h 5071844"/>
              <a:gd name="connsiteX609" fmla="*/ 6769907 w 10020803"/>
              <a:gd name="connsiteY609" fmla="*/ 4390386 h 5071844"/>
              <a:gd name="connsiteX610" fmla="*/ 6736393 w 10020803"/>
              <a:gd name="connsiteY610" fmla="*/ 4390386 h 5071844"/>
              <a:gd name="connsiteX611" fmla="*/ 6429178 w 10020803"/>
              <a:gd name="connsiteY611" fmla="*/ 4379214 h 5071844"/>
              <a:gd name="connsiteX612" fmla="*/ 6434764 w 10020803"/>
              <a:gd name="connsiteY612" fmla="*/ 4379214 h 5071844"/>
              <a:gd name="connsiteX613" fmla="*/ 6412420 w 10020803"/>
              <a:gd name="connsiteY613" fmla="*/ 4401557 h 5071844"/>
              <a:gd name="connsiteX614" fmla="*/ 6412420 w 10020803"/>
              <a:gd name="connsiteY614" fmla="*/ 4390386 h 5071844"/>
              <a:gd name="connsiteX615" fmla="*/ 6429178 w 10020803"/>
              <a:gd name="connsiteY615" fmla="*/ 4379214 h 5071844"/>
              <a:gd name="connsiteX616" fmla="*/ 8451213 w 10020803"/>
              <a:gd name="connsiteY616" fmla="*/ 4373628 h 5071844"/>
              <a:gd name="connsiteX617" fmla="*/ 8456798 w 10020803"/>
              <a:gd name="connsiteY617" fmla="*/ 4379214 h 5071844"/>
              <a:gd name="connsiteX618" fmla="*/ 8445627 w 10020803"/>
              <a:gd name="connsiteY618" fmla="*/ 4390386 h 5071844"/>
              <a:gd name="connsiteX619" fmla="*/ 8434455 w 10020803"/>
              <a:gd name="connsiteY619" fmla="*/ 4379214 h 5071844"/>
              <a:gd name="connsiteX620" fmla="*/ 8451213 w 10020803"/>
              <a:gd name="connsiteY620" fmla="*/ 4373628 h 5071844"/>
              <a:gd name="connsiteX621" fmla="*/ 8265488 w 10020803"/>
              <a:gd name="connsiteY621" fmla="*/ 4372231 h 5071844"/>
              <a:gd name="connsiteX622" fmla="*/ 8272469 w 10020803"/>
              <a:gd name="connsiteY622" fmla="*/ 4373628 h 5071844"/>
              <a:gd name="connsiteX623" fmla="*/ 8272469 w 10020803"/>
              <a:gd name="connsiteY623" fmla="*/ 4384800 h 5071844"/>
              <a:gd name="connsiteX624" fmla="*/ 8255712 w 10020803"/>
              <a:gd name="connsiteY624" fmla="*/ 4390386 h 5071844"/>
              <a:gd name="connsiteX625" fmla="*/ 8255712 w 10020803"/>
              <a:gd name="connsiteY625" fmla="*/ 4379214 h 5071844"/>
              <a:gd name="connsiteX626" fmla="*/ 8265488 w 10020803"/>
              <a:gd name="connsiteY626" fmla="*/ 4372231 h 5071844"/>
              <a:gd name="connsiteX627" fmla="*/ 8825457 w 10020803"/>
              <a:gd name="connsiteY627" fmla="*/ 4368043 h 5071844"/>
              <a:gd name="connsiteX628" fmla="*/ 8836628 w 10020803"/>
              <a:gd name="connsiteY628" fmla="*/ 4368043 h 5071844"/>
              <a:gd name="connsiteX629" fmla="*/ 8836628 w 10020803"/>
              <a:gd name="connsiteY629" fmla="*/ 4379214 h 5071844"/>
              <a:gd name="connsiteX630" fmla="*/ 8831042 w 10020803"/>
              <a:gd name="connsiteY630" fmla="*/ 4379214 h 5071844"/>
              <a:gd name="connsiteX631" fmla="*/ 8825457 w 10020803"/>
              <a:gd name="connsiteY631" fmla="*/ 4379214 h 5071844"/>
              <a:gd name="connsiteX632" fmla="*/ 8825457 w 10020803"/>
              <a:gd name="connsiteY632" fmla="*/ 4368043 h 5071844"/>
              <a:gd name="connsiteX633" fmla="*/ 8590856 w 10020803"/>
              <a:gd name="connsiteY633" fmla="*/ 4368043 h 5071844"/>
              <a:gd name="connsiteX634" fmla="*/ 8602028 w 10020803"/>
              <a:gd name="connsiteY634" fmla="*/ 4368043 h 5071844"/>
              <a:gd name="connsiteX635" fmla="*/ 8590856 w 10020803"/>
              <a:gd name="connsiteY635" fmla="*/ 4379214 h 5071844"/>
              <a:gd name="connsiteX636" fmla="*/ 8495898 w 10020803"/>
              <a:gd name="connsiteY636" fmla="*/ 4368043 h 5071844"/>
              <a:gd name="connsiteX637" fmla="*/ 8523827 w 10020803"/>
              <a:gd name="connsiteY637" fmla="*/ 4368043 h 5071844"/>
              <a:gd name="connsiteX638" fmla="*/ 8523827 w 10020803"/>
              <a:gd name="connsiteY638" fmla="*/ 4379214 h 5071844"/>
              <a:gd name="connsiteX639" fmla="*/ 8479141 w 10020803"/>
              <a:gd name="connsiteY639" fmla="*/ 4379214 h 5071844"/>
              <a:gd name="connsiteX640" fmla="*/ 8495898 w 10020803"/>
              <a:gd name="connsiteY640" fmla="*/ 4368043 h 5071844"/>
              <a:gd name="connsiteX641" fmla="*/ 8032283 w 10020803"/>
              <a:gd name="connsiteY641" fmla="*/ 4368043 h 5071844"/>
              <a:gd name="connsiteX642" fmla="*/ 8043454 w 10020803"/>
              <a:gd name="connsiteY642" fmla="*/ 4379214 h 5071844"/>
              <a:gd name="connsiteX643" fmla="*/ 8032283 w 10020803"/>
              <a:gd name="connsiteY643" fmla="*/ 4379214 h 5071844"/>
              <a:gd name="connsiteX644" fmla="*/ 8032283 w 10020803"/>
              <a:gd name="connsiteY644" fmla="*/ 4368043 h 5071844"/>
              <a:gd name="connsiteX645" fmla="*/ 6691706 w 10020803"/>
              <a:gd name="connsiteY645" fmla="*/ 4368043 h 5071844"/>
              <a:gd name="connsiteX646" fmla="*/ 6702878 w 10020803"/>
              <a:gd name="connsiteY646" fmla="*/ 4368043 h 5071844"/>
              <a:gd name="connsiteX647" fmla="*/ 6719636 w 10020803"/>
              <a:gd name="connsiteY647" fmla="*/ 4373628 h 5071844"/>
              <a:gd name="connsiteX648" fmla="*/ 6725221 w 10020803"/>
              <a:gd name="connsiteY648" fmla="*/ 4379214 h 5071844"/>
              <a:gd name="connsiteX649" fmla="*/ 6702878 w 10020803"/>
              <a:gd name="connsiteY649" fmla="*/ 4379214 h 5071844"/>
              <a:gd name="connsiteX650" fmla="*/ 6624678 w 10020803"/>
              <a:gd name="connsiteY650" fmla="*/ 4368043 h 5071844"/>
              <a:gd name="connsiteX651" fmla="*/ 6624678 w 10020803"/>
              <a:gd name="connsiteY651" fmla="*/ 4379214 h 5071844"/>
              <a:gd name="connsiteX652" fmla="*/ 6624678 w 10020803"/>
              <a:gd name="connsiteY652" fmla="*/ 4384800 h 5071844"/>
              <a:gd name="connsiteX653" fmla="*/ 6635850 w 10020803"/>
              <a:gd name="connsiteY653" fmla="*/ 4390386 h 5071844"/>
              <a:gd name="connsiteX654" fmla="*/ 6635850 w 10020803"/>
              <a:gd name="connsiteY654" fmla="*/ 4401557 h 5071844"/>
              <a:gd name="connsiteX655" fmla="*/ 6557649 w 10020803"/>
              <a:gd name="connsiteY655" fmla="*/ 4401557 h 5071844"/>
              <a:gd name="connsiteX656" fmla="*/ 6546478 w 10020803"/>
              <a:gd name="connsiteY656" fmla="*/ 4401557 h 5071844"/>
              <a:gd name="connsiteX657" fmla="*/ 6546478 w 10020803"/>
              <a:gd name="connsiteY657" fmla="*/ 4395971 h 5071844"/>
              <a:gd name="connsiteX658" fmla="*/ 6535307 w 10020803"/>
              <a:gd name="connsiteY658" fmla="*/ 4390386 h 5071844"/>
              <a:gd name="connsiteX659" fmla="*/ 6524135 w 10020803"/>
              <a:gd name="connsiteY659" fmla="*/ 4390386 h 5071844"/>
              <a:gd name="connsiteX660" fmla="*/ 6518550 w 10020803"/>
              <a:gd name="connsiteY660" fmla="*/ 4390386 h 5071844"/>
              <a:gd name="connsiteX661" fmla="*/ 6501792 w 10020803"/>
              <a:gd name="connsiteY661" fmla="*/ 4379214 h 5071844"/>
              <a:gd name="connsiteX662" fmla="*/ 6557649 w 10020803"/>
              <a:gd name="connsiteY662" fmla="*/ 4390386 h 5071844"/>
              <a:gd name="connsiteX663" fmla="*/ 6613508 w 10020803"/>
              <a:gd name="connsiteY663" fmla="*/ 4379214 h 5071844"/>
              <a:gd name="connsiteX664" fmla="*/ 6624678 w 10020803"/>
              <a:gd name="connsiteY664" fmla="*/ 4368043 h 5071844"/>
              <a:gd name="connsiteX665" fmla="*/ 6568822 w 10020803"/>
              <a:gd name="connsiteY665" fmla="*/ 4368043 h 5071844"/>
              <a:gd name="connsiteX666" fmla="*/ 6568822 w 10020803"/>
              <a:gd name="connsiteY666" fmla="*/ 4379214 h 5071844"/>
              <a:gd name="connsiteX667" fmla="*/ 6546478 w 10020803"/>
              <a:gd name="connsiteY667" fmla="*/ 4379214 h 5071844"/>
              <a:gd name="connsiteX668" fmla="*/ 6970993 w 10020803"/>
              <a:gd name="connsiteY668" fmla="*/ 4362457 h 5071844"/>
              <a:gd name="connsiteX669" fmla="*/ 6982166 w 10020803"/>
              <a:gd name="connsiteY669" fmla="*/ 4368043 h 5071844"/>
              <a:gd name="connsiteX670" fmla="*/ 6973787 w 10020803"/>
              <a:gd name="connsiteY670" fmla="*/ 4366647 h 5071844"/>
              <a:gd name="connsiteX671" fmla="*/ 8858971 w 10020803"/>
              <a:gd name="connsiteY671" fmla="*/ 4356871 h 5071844"/>
              <a:gd name="connsiteX672" fmla="*/ 8881314 w 10020803"/>
              <a:gd name="connsiteY672" fmla="*/ 4379214 h 5071844"/>
              <a:gd name="connsiteX673" fmla="*/ 8892485 w 10020803"/>
              <a:gd name="connsiteY673" fmla="*/ 4395971 h 5071844"/>
              <a:gd name="connsiteX674" fmla="*/ 8881314 w 10020803"/>
              <a:gd name="connsiteY674" fmla="*/ 4401557 h 5071844"/>
              <a:gd name="connsiteX675" fmla="*/ 8870142 w 10020803"/>
              <a:gd name="connsiteY675" fmla="*/ 4390386 h 5071844"/>
              <a:gd name="connsiteX676" fmla="*/ 8858971 w 10020803"/>
              <a:gd name="connsiteY676" fmla="*/ 4373628 h 5071844"/>
              <a:gd name="connsiteX677" fmla="*/ 8847799 w 10020803"/>
              <a:gd name="connsiteY677" fmla="*/ 4368043 h 5071844"/>
              <a:gd name="connsiteX678" fmla="*/ 8305983 w 10020803"/>
              <a:gd name="connsiteY678" fmla="*/ 4356871 h 5071844"/>
              <a:gd name="connsiteX679" fmla="*/ 8311569 w 10020803"/>
              <a:gd name="connsiteY679" fmla="*/ 4356871 h 5071844"/>
              <a:gd name="connsiteX680" fmla="*/ 8300398 w 10020803"/>
              <a:gd name="connsiteY680" fmla="*/ 4368043 h 5071844"/>
              <a:gd name="connsiteX681" fmla="*/ 8294812 w 10020803"/>
              <a:gd name="connsiteY681" fmla="*/ 4362457 h 5071844"/>
              <a:gd name="connsiteX682" fmla="*/ 8305983 w 10020803"/>
              <a:gd name="connsiteY682" fmla="*/ 4356871 h 5071844"/>
              <a:gd name="connsiteX683" fmla="*/ 7987596 w 10020803"/>
              <a:gd name="connsiteY683" fmla="*/ 4356871 h 5071844"/>
              <a:gd name="connsiteX684" fmla="*/ 7998768 w 10020803"/>
              <a:gd name="connsiteY684" fmla="*/ 4368043 h 5071844"/>
              <a:gd name="connsiteX685" fmla="*/ 7987596 w 10020803"/>
              <a:gd name="connsiteY685" fmla="*/ 4379214 h 5071844"/>
              <a:gd name="connsiteX686" fmla="*/ 7976426 w 10020803"/>
              <a:gd name="connsiteY686" fmla="*/ 4368043 h 5071844"/>
              <a:gd name="connsiteX687" fmla="*/ 7987596 w 10020803"/>
              <a:gd name="connsiteY687" fmla="*/ 4356871 h 5071844"/>
              <a:gd name="connsiteX688" fmla="*/ 6959822 w 10020803"/>
              <a:gd name="connsiteY688" fmla="*/ 4356871 h 5071844"/>
              <a:gd name="connsiteX689" fmla="*/ 6968200 w 10020803"/>
              <a:gd name="connsiteY689" fmla="*/ 4358268 h 5071844"/>
              <a:gd name="connsiteX690" fmla="*/ 6970993 w 10020803"/>
              <a:gd name="connsiteY690" fmla="*/ 4362457 h 5071844"/>
              <a:gd name="connsiteX691" fmla="*/ 6926308 w 10020803"/>
              <a:gd name="connsiteY691" fmla="*/ 4356871 h 5071844"/>
              <a:gd name="connsiteX692" fmla="*/ 6926308 w 10020803"/>
              <a:gd name="connsiteY692" fmla="*/ 4368043 h 5071844"/>
              <a:gd name="connsiteX693" fmla="*/ 6937479 w 10020803"/>
              <a:gd name="connsiteY693" fmla="*/ 4362457 h 5071844"/>
              <a:gd name="connsiteX694" fmla="*/ 6926308 w 10020803"/>
              <a:gd name="connsiteY694" fmla="*/ 4356871 h 5071844"/>
              <a:gd name="connsiteX695" fmla="*/ 6289535 w 10020803"/>
              <a:gd name="connsiteY695" fmla="*/ 4356871 h 5071844"/>
              <a:gd name="connsiteX696" fmla="*/ 6378906 w 10020803"/>
              <a:gd name="connsiteY696" fmla="*/ 4368043 h 5071844"/>
              <a:gd name="connsiteX697" fmla="*/ 6390077 w 10020803"/>
              <a:gd name="connsiteY697" fmla="*/ 4390386 h 5071844"/>
              <a:gd name="connsiteX698" fmla="*/ 6373320 w 10020803"/>
              <a:gd name="connsiteY698" fmla="*/ 4384800 h 5071844"/>
              <a:gd name="connsiteX699" fmla="*/ 6339806 w 10020803"/>
              <a:gd name="connsiteY699" fmla="*/ 4373628 h 5071844"/>
              <a:gd name="connsiteX700" fmla="*/ 6306292 w 10020803"/>
              <a:gd name="connsiteY700" fmla="*/ 4362457 h 5071844"/>
              <a:gd name="connsiteX701" fmla="*/ 6289535 w 10020803"/>
              <a:gd name="connsiteY701" fmla="*/ 4356871 h 5071844"/>
              <a:gd name="connsiteX702" fmla="*/ 8791941 w 10020803"/>
              <a:gd name="connsiteY702" fmla="*/ 4345700 h 5071844"/>
              <a:gd name="connsiteX703" fmla="*/ 8803114 w 10020803"/>
              <a:gd name="connsiteY703" fmla="*/ 4345700 h 5071844"/>
              <a:gd name="connsiteX704" fmla="*/ 8814285 w 10020803"/>
              <a:gd name="connsiteY704" fmla="*/ 4356871 h 5071844"/>
              <a:gd name="connsiteX705" fmla="*/ 8808700 w 10020803"/>
              <a:gd name="connsiteY705" fmla="*/ 4356871 h 5071844"/>
              <a:gd name="connsiteX706" fmla="*/ 8803114 w 10020803"/>
              <a:gd name="connsiteY706" fmla="*/ 4356871 h 5071844"/>
              <a:gd name="connsiteX707" fmla="*/ 8680227 w 10020803"/>
              <a:gd name="connsiteY707" fmla="*/ 4345700 h 5071844"/>
              <a:gd name="connsiteX708" fmla="*/ 8691399 w 10020803"/>
              <a:gd name="connsiteY708" fmla="*/ 4345700 h 5071844"/>
              <a:gd name="connsiteX709" fmla="*/ 8696985 w 10020803"/>
              <a:gd name="connsiteY709" fmla="*/ 4351286 h 5071844"/>
              <a:gd name="connsiteX710" fmla="*/ 8713742 w 10020803"/>
              <a:gd name="connsiteY710" fmla="*/ 4356871 h 5071844"/>
              <a:gd name="connsiteX711" fmla="*/ 8691399 w 10020803"/>
              <a:gd name="connsiteY711" fmla="*/ 4356871 h 5071844"/>
              <a:gd name="connsiteX712" fmla="*/ 8557341 w 10020803"/>
              <a:gd name="connsiteY712" fmla="*/ 4345700 h 5071844"/>
              <a:gd name="connsiteX713" fmla="*/ 8568512 w 10020803"/>
              <a:gd name="connsiteY713" fmla="*/ 4345700 h 5071844"/>
              <a:gd name="connsiteX714" fmla="*/ 8557341 w 10020803"/>
              <a:gd name="connsiteY714" fmla="*/ 4356871 h 5071844"/>
              <a:gd name="connsiteX715" fmla="*/ 8557341 w 10020803"/>
              <a:gd name="connsiteY715" fmla="*/ 4345700 h 5071844"/>
              <a:gd name="connsiteX716" fmla="*/ 6557649 w 10020803"/>
              <a:gd name="connsiteY716" fmla="*/ 4345700 h 5071844"/>
              <a:gd name="connsiteX717" fmla="*/ 6579992 w 10020803"/>
              <a:gd name="connsiteY717" fmla="*/ 4356871 h 5071844"/>
              <a:gd name="connsiteX718" fmla="*/ 6568822 w 10020803"/>
              <a:gd name="connsiteY718" fmla="*/ 4356871 h 5071844"/>
              <a:gd name="connsiteX719" fmla="*/ 6546478 w 10020803"/>
              <a:gd name="connsiteY719" fmla="*/ 4356871 h 5071844"/>
              <a:gd name="connsiteX720" fmla="*/ 6557649 w 10020803"/>
              <a:gd name="connsiteY720" fmla="*/ 4345700 h 5071844"/>
              <a:gd name="connsiteX721" fmla="*/ 5730961 w 10020803"/>
              <a:gd name="connsiteY721" fmla="*/ 4345700 h 5071844"/>
              <a:gd name="connsiteX722" fmla="*/ 5742133 w 10020803"/>
              <a:gd name="connsiteY722" fmla="*/ 4356871 h 5071844"/>
              <a:gd name="connsiteX723" fmla="*/ 5730961 w 10020803"/>
              <a:gd name="connsiteY723" fmla="*/ 4356871 h 5071844"/>
              <a:gd name="connsiteX724" fmla="*/ 5619246 w 10020803"/>
              <a:gd name="connsiteY724" fmla="*/ 4345700 h 5071844"/>
              <a:gd name="connsiteX725" fmla="*/ 5630419 w 10020803"/>
              <a:gd name="connsiteY725" fmla="*/ 4345700 h 5071844"/>
              <a:gd name="connsiteX726" fmla="*/ 5630419 w 10020803"/>
              <a:gd name="connsiteY726" fmla="*/ 4356871 h 5071844"/>
              <a:gd name="connsiteX727" fmla="*/ 5619246 w 10020803"/>
              <a:gd name="connsiteY727" fmla="*/ 4356871 h 5071844"/>
              <a:gd name="connsiteX728" fmla="*/ 7018472 w 10020803"/>
              <a:gd name="connsiteY728" fmla="*/ 4342209 h 5071844"/>
              <a:gd name="connsiteX729" fmla="*/ 7060364 w 10020803"/>
              <a:gd name="connsiteY729" fmla="*/ 4356871 h 5071844"/>
              <a:gd name="connsiteX730" fmla="*/ 7127394 w 10020803"/>
              <a:gd name="connsiteY730" fmla="*/ 4379214 h 5071844"/>
              <a:gd name="connsiteX731" fmla="*/ 7138565 w 10020803"/>
              <a:gd name="connsiteY731" fmla="*/ 4390386 h 5071844"/>
              <a:gd name="connsiteX732" fmla="*/ 7116223 w 10020803"/>
              <a:gd name="connsiteY732" fmla="*/ 4390386 h 5071844"/>
              <a:gd name="connsiteX733" fmla="*/ 7088294 w 10020803"/>
              <a:gd name="connsiteY733" fmla="*/ 4384800 h 5071844"/>
              <a:gd name="connsiteX734" fmla="*/ 7049194 w 10020803"/>
              <a:gd name="connsiteY734" fmla="*/ 4368043 h 5071844"/>
              <a:gd name="connsiteX735" fmla="*/ 7015680 w 10020803"/>
              <a:gd name="connsiteY735" fmla="*/ 4345700 h 5071844"/>
              <a:gd name="connsiteX736" fmla="*/ 7018472 w 10020803"/>
              <a:gd name="connsiteY736" fmla="*/ 4342209 h 5071844"/>
              <a:gd name="connsiteX737" fmla="*/ 7350823 w 10020803"/>
              <a:gd name="connsiteY737" fmla="*/ 4334529 h 5071844"/>
              <a:gd name="connsiteX738" fmla="*/ 7361994 w 10020803"/>
              <a:gd name="connsiteY738" fmla="*/ 4334529 h 5071844"/>
              <a:gd name="connsiteX739" fmla="*/ 7367580 w 10020803"/>
              <a:gd name="connsiteY739" fmla="*/ 4345700 h 5071844"/>
              <a:gd name="connsiteX740" fmla="*/ 7361994 w 10020803"/>
              <a:gd name="connsiteY740" fmla="*/ 4345700 h 5071844"/>
              <a:gd name="connsiteX741" fmla="*/ 6613508 w 10020803"/>
              <a:gd name="connsiteY741" fmla="*/ 4334529 h 5071844"/>
              <a:gd name="connsiteX742" fmla="*/ 6624678 w 10020803"/>
              <a:gd name="connsiteY742" fmla="*/ 4334529 h 5071844"/>
              <a:gd name="connsiteX743" fmla="*/ 6635850 w 10020803"/>
              <a:gd name="connsiteY743" fmla="*/ 4340114 h 5071844"/>
              <a:gd name="connsiteX744" fmla="*/ 6624678 w 10020803"/>
              <a:gd name="connsiteY744" fmla="*/ 4345700 h 5071844"/>
              <a:gd name="connsiteX745" fmla="*/ 6619092 w 10020803"/>
              <a:gd name="connsiteY745" fmla="*/ 4340114 h 5071844"/>
              <a:gd name="connsiteX746" fmla="*/ 6613508 w 10020803"/>
              <a:gd name="connsiteY746" fmla="*/ 4334529 h 5071844"/>
              <a:gd name="connsiteX747" fmla="*/ 8294812 w 10020803"/>
              <a:gd name="connsiteY747" fmla="*/ 4323356 h 5071844"/>
              <a:gd name="connsiteX748" fmla="*/ 8300398 w 10020803"/>
              <a:gd name="connsiteY748" fmla="*/ 4323356 h 5071844"/>
              <a:gd name="connsiteX749" fmla="*/ 8289226 w 10020803"/>
              <a:gd name="connsiteY749" fmla="*/ 4334529 h 5071844"/>
              <a:gd name="connsiteX750" fmla="*/ 8294812 w 10020803"/>
              <a:gd name="connsiteY750" fmla="*/ 4323356 h 5071844"/>
              <a:gd name="connsiteX751" fmla="*/ 6892792 w 10020803"/>
              <a:gd name="connsiteY751" fmla="*/ 4323356 h 5071844"/>
              <a:gd name="connsiteX752" fmla="*/ 6903965 w 10020803"/>
              <a:gd name="connsiteY752" fmla="*/ 4334529 h 5071844"/>
              <a:gd name="connsiteX753" fmla="*/ 6937479 w 10020803"/>
              <a:gd name="connsiteY753" fmla="*/ 4345700 h 5071844"/>
              <a:gd name="connsiteX754" fmla="*/ 6959822 w 10020803"/>
              <a:gd name="connsiteY754" fmla="*/ 4356871 h 5071844"/>
              <a:gd name="connsiteX755" fmla="*/ 6959822 w 10020803"/>
              <a:gd name="connsiteY755" fmla="*/ 4368043 h 5071844"/>
              <a:gd name="connsiteX756" fmla="*/ 6959822 w 10020803"/>
              <a:gd name="connsiteY756" fmla="*/ 4379214 h 5071844"/>
              <a:gd name="connsiteX757" fmla="*/ 6970993 w 10020803"/>
              <a:gd name="connsiteY757" fmla="*/ 4379214 h 5071844"/>
              <a:gd name="connsiteX758" fmla="*/ 6982166 w 10020803"/>
              <a:gd name="connsiteY758" fmla="*/ 4390386 h 5071844"/>
              <a:gd name="connsiteX759" fmla="*/ 7004507 w 10020803"/>
              <a:gd name="connsiteY759" fmla="*/ 4401557 h 5071844"/>
              <a:gd name="connsiteX760" fmla="*/ 7026850 w 10020803"/>
              <a:gd name="connsiteY760" fmla="*/ 4401557 h 5071844"/>
              <a:gd name="connsiteX761" fmla="*/ 7004507 w 10020803"/>
              <a:gd name="connsiteY761" fmla="*/ 4412728 h 5071844"/>
              <a:gd name="connsiteX762" fmla="*/ 6970993 w 10020803"/>
              <a:gd name="connsiteY762" fmla="*/ 4401557 h 5071844"/>
              <a:gd name="connsiteX763" fmla="*/ 6970993 w 10020803"/>
              <a:gd name="connsiteY763" fmla="*/ 4390386 h 5071844"/>
              <a:gd name="connsiteX764" fmla="*/ 6959822 w 10020803"/>
              <a:gd name="connsiteY764" fmla="*/ 4390386 h 5071844"/>
              <a:gd name="connsiteX765" fmla="*/ 6937479 w 10020803"/>
              <a:gd name="connsiteY765" fmla="*/ 4395971 h 5071844"/>
              <a:gd name="connsiteX766" fmla="*/ 6909551 w 10020803"/>
              <a:gd name="connsiteY766" fmla="*/ 4384800 h 5071844"/>
              <a:gd name="connsiteX767" fmla="*/ 6881622 w 10020803"/>
              <a:gd name="connsiteY767" fmla="*/ 4379214 h 5071844"/>
              <a:gd name="connsiteX768" fmla="*/ 6859278 w 10020803"/>
              <a:gd name="connsiteY768" fmla="*/ 4379214 h 5071844"/>
              <a:gd name="connsiteX769" fmla="*/ 6903965 w 10020803"/>
              <a:gd name="connsiteY769" fmla="*/ 4356871 h 5071844"/>
              <a:gd name="connsiteX770" fmla="*/ 6915136 w 10020803"/>
              <a:gd name="connsiteY770" fmla="*/ 4345700 h 5071844"/>
              <a:gd name="connsiteX771" fmla="*/ 6892792 w 10020803"/>
              <a:gd name="connsiteY771" fmla="*/ 4334529 h 5071844"/>
              <a:gd name="connsiteX772" fmla="*/ 6881622 w 10020803"/>
              <a:gd name="connsiteY772" fmla="*/ 4334529 h 5071844"/>
              <a:gd name="connsiteX773" fmla="*/ 5663933 w 10020803"/>
              <a:gd name="connsiteY773" fmla="*/ 4323356 h 5071844"/>
              <a:gd name="connsiteX774" fmla="*/ 5663933 w 10020803"/>
              <a:gd name="connsiteY774" fmla="*/ 4334529 h 5071844"/>
              <a:gd name="connsiteX775" fmla="*/ 5652762 w 10020803"/>
              <a:gd name="connsiteY775" fmla="*/ 4334529 h 5071844"/>
              <a:gd name="connsiteX776" fmla="*/ 8702570 w 10020803"/>
              <a:gd name="connsiteY776" fmla="*/ 4312186 h 5071844"/>
              <a:gd name="connsiteX777" fmla="*/ 8724913 w 10020803"/>
              <a:gd name="connsiteY777" fmla="*/ 4312186 h 5071844"/>
              <a:gd name="connsiteX778" fmla="*/ 8713742 w 10020803"/>
              <a:gd name="connsiteY778" fmla="*/ 4323356 h 5071844"/>
              <a:gd name="connsiteX779" fmla="*/ 7998768 w 10020803"/>
              <a:gd name="connsiteY779" fmla="*/ 4312186 h 5071844"/>
              <a:gd name="connsiteX780" fmla="*/ 8009940 w 10020803"/>
              <a:gd name="connsiteY780" fmla="*/ 4323356 h 5071844"/>
              <a:gd name="connsiteX781" fmla="*/ 7998768 w 10020803"/>
              <a:gd name="connsiteY781" fmla="*/ 4323356 h 5071844"/>
              <a:gd name="connsiteX782" fmla="*/ 7998768 w 10020803"/>
              <a:gd name="connsiteY782" fmla="*/ 4312186 h 5071844"/>
              <a:gd name="connsiteX783" fmla="*/ 7563082 w 10020803"/>
              <a:gd name="connsiteY783" fmla="*/ 4312186 h 5071844"/>
              <a:gd name="connsiteX784" fmla="*/ 7574252 w 10020803"/>
              <a:gd name="connsiteY784" fmla="*/ 4323356 h 5071844"/>
              <a:gd name="connsiteX785" fmla="*/ 7563082 w 10020803"/>
              <a:gd name="connsiteY785" fmla="*/ 4323356 h 5071844"/>
              <a:gd name="connsiteX786" fmla="*/ 6177821 w 10020803"/>
              <a:gd name="connsiteY786" fmla="*/ 4312186 h 5071844"/>
              <a:gd name="connsiteX787" fmla="*/ 6233678 w 10020803"/>
              <a:gd name="connsiteY787" fmla="*/ 4334529 h 5071844"/>
              <a:gd name="connsiteX788" fmla="*/ 6244849 w 10020803"/>
              <a:gd name="connsiteY788" fmla="*/ 4334529 h 5071844"/>
              <a:gd name="connsiteX789" fmla="*/ 6256021 w 10020803"/>
              <a:gd name="connsiteY789" fmla="*/ 4334529 h 5071844"/>
              <a:gd name="connsiteX790" fmla="*/ 6256021 w 10020803"/>
              <a:gd name="connsiteY790" fmla="*/ 4345700 h 5071844"/>
              <a:gd name="connsiteX791" fmla="*/ 6228092 w 10020803"/>
              <a:gd name="connsiteY791" fmla="*/ 4345700 h 5071844"/>
              <a:gd name="connsiteX792" fmla="*/ 6194578 w 10020803"/>
              <a:gd name="connsiteY792" fmla="*/ 4334529 h 5071844"/>
              <a:gd name="connsiteX793" fmla="*/ 6177821 w 10020803"/>
              <a:gd name="connsiteY793" fmla="*/ 4323356 h 5071844"/>
              <a:gd name="connsiteX794" fmla="*/ 9216458 w 10020803"/>
              <a:gd name="connsiteY794" fmla="*/ 4301013 h 5071844"/>
              <a:gd name="connsiteX795" fmla="*/ 9222044 w 10020803"/>
              <a:gd name="connsiteY795" fmla="*/ 4301013 h 5071844"/>
              <a:gd name="connsiteX796" fmla="*/ 9227629 w 10020803"/>
              <a:gd name="connsiteY796" fmla="*/ 4306599 h 5071844"/>
              <a:gd name="connsiteX797" fmla="*/ 9216458 w 10020803"/>
              <a:gd name="connsiteY797" fmla="*/ 4312186 h 5071844"/>
              <a:gd name="connsiteX798" fmla="*/ 9216458 w 10020803"/>
              <a:gd name="connsiteY798" fmla="*/ 4301013 h 5071844"/>
              <a:gd name="connsiteX799" fmla="*/ 7093880 w 10020803"/>
              <a:gd name="connsiteY799" fmla="*/ 4301013 h 5071844"/>
              <a:gd name="connsiteX800" fmla="*/ 7093880 w 10020803"/>
              <a:gd name="connsiteY800" fmla="*/ 4312186 h 5071844"/>
              <a:gd name="connsiteX801" fmla="*/ 7105051 w 10020803"/>
              <a:gd name="connsiteY801" fmla="*/ 4306599 h 5071844"/>
              <a:gd name="connsiteX802" fmla="*/ 7105051 w 10020803"/>
              <a:gd name="connsiteY802" fmla="*/ 4301013 h 5071844"/>
              <a:gd name="connsiteX803" fmla="*/ 7093880 w 10020803"/>
              <a:gd name="connsiteY803" fmla="*/ 4301013 h 5071844"/>
              <a:gd name="connsiteX804" fmla="*/ 6725221 w 10020803"/>
              <a:gd name="connsiteY804" fmla="*/ 4301013 h 5071844"/>
              <a:gd name="connsiteX805" fmla="*/ 6747564 w 10020803"/>
              <a:gd name="connsiteY805" fmla="*/ 4312186 h 5071844"/>
              <a:gd name="connsiteX806" fmla="*/ 6736393 w 10020803"/>
              <a:gd name="connsiteY806" fmla="*/ 4301013 h 5071844"/>
              <a:gd name="connsiteX807" fmla="*/ 6479450 w 10020803"/>
              <a:gd name="connsiteY807" fmla="*/ 4301013 h 5071844"/>
              <a:gd name="connsiteX808" fmla="*/ 6524135 w 10020803"/>
              <a:gd name="connsiteY808" fmla="*/ 4323356 h 5071844"/>
              <a:gd name="connsiteX809" fmla="*/ 6501792 w 10020803"/>
              <a:gd name="connsiteY809" fmla="*/ 4323356 h 5071844"/>
              <a:gd name="connsiteX810" fmla="*/ 6490621 w 10020803"/>
              <a:gd name="connsiteY810" fmla="*/ 4323356 h 5071844"/>
              <a:gd name="connsiteX811" fmla="*/ 6490621 w 10020803"/>
              <a:gd name="connsiteY811" fmla="*/ 4334529 h 5071844"/>
              <a:gd name="connsiteX812" fmla="*/ 6479450 w 10020803"/>
              <a:gd name="connsiteY812" fmla="*/ 4312186 h 5071844"/>
              <a:gd name="connsiteX813" fmla="*/ 6479450 w 10020803"/>
              <a:gd name="connsiteY813" fmla="*/ 4301013 h 5071844"/>
              <a:gd name="connsiteX814" fmla="*/ 6367736 w 10020803"/>
              <a:gd name="connsiteY814" fmla="*/ 4301013 h 5071844"/>
              <a:gd name="connsiteX815" fmla="*/ 6390077 w 10020803"/>
              <a:gd name="connsiteY815" fmla="*/ 4312186 h 5071844"/>
              <a:gd name="connsiteX816" fmla="*/ 6378906 w 10020803"/>
              <a:gd name="connsiteY816" fmla="*/ 4312186 h 5071844"/>
              <a:gd name="connsiteX817" fmla="*/ 6367736 w 10020803"/>
              <a:gd name="connsiteY817" fmla="*/ 4323356 h 5071844"/>
              <a:gd name="connsiteX818" fmla="*/ 6367736 w 10020803"/>
              <a:gd name="connsiteY818" fmla="*/ 4334529 h 5071844"/>
              <a:gd name="connsiteX819" fmla="*/ 6356563 w 10020803"/>
              <a:gd name="connsiteY819" fmla="*/ 4328943 h 5071844"/>
              <a:gd name="connsiteX820" fmla="*/ 6356563 w 10020803"/>
              <a:gd name="connsiteY820" fmla="*/ 4323356 h 5071844"/>
              <a:gd name="connsiteX821" fmla="*/ 6356563 w 10020803"/>
              <a:gd name="connsiteY821" fmla="*/ 4312186 h 5071844"/>
              <a:gd name="connsiteX822" fmla="*/ 9205286 w 10020803"/>
              <a:gd name="connsiteY822" fmla="*/ 4289842 h 5071844"/>
              <a:gd name="connsiteX823" fmla="*/ 9205286 w 10020803"/>
              <a:gd name="connsiteY823" fmla="*/ 4301013 h 5071844"/>
              <a:gd name="connsiteX824" fmla="*/ 9194115 w 10020803"/>
              <a:gd name="connsiteY824" fmla="*/ 4301013 h 5071844"/>
              <a:gd name="connsiteX825" fmla="*/ 8177512 w 10020803"/>
              <a:gd name="connsiteY825" fmla="*/ 4289842 h 5071844"/>
              <a:gd name="connsiteX826" fmla="*/ 8177512 w 10020803"/>
              <a:gd name="connsiteY826" fmla="*/ 4301013 h 5071844"/>
              <a:gd name="connsiteX827" fmla="*/ 8188684 w 10020803"/>
              <a:gd name="connsiteY827" fmla="*/ 4301013 h 5071844"/>
              <a:gd name="connsiteX828" fmla="*/ 8199854 w 10020803"/>
              <a:gd name="connsiteY828" fmla="*/ 4289842 h 5071844"/>
              <a:gd name="connsiteX829" fmla="*/ 8188684 w 10020803"/>
              <a:gd name="connsiteY829" fmla="*/ 4289842 h 5071844"/>
              <a:gd name="connsiteX830" fmla="*/ 8177512 w 10020803"/>
              <a:gd name="connsiteY830" fmla="*/ 4289842 h 5071844"/>
              <a:gd name="connsiteX831" fmla="*/ 8026696 w 10020803"/>
              <a:gd name="connsiteY831" fmla="*/ 4289842 h 5071844"/>
              <a:gd name="connsiteX832" fmla="*/ 8032283 w 10020803"/>
              <a:gd name="connsiteY832" fmla="*/ 4289842 h 5071844"/>
              <a:gd name="connsiteX833" fmla="*/ 8021110 w 10020803"/>
              <a:gd name="connsiteY833" fmla="*/ 4301013 h 5071844"/>
              <a:gd name="connsiteX834" fmla="*/ 8015526 w 10020803"/>
              <a:gd name="connsiteY834" fmla="*/ 4295429 h 5071844"/>
              <a:gd name="connsiteX835" fmla="*/ 8026696 w 10020803"/>
              <a:gd name="connsiteY835" fmla="*/ 4289842 h 5071844"/>
              <a:gd name="connsiteX836" fmla="*/ 7697139 w 10020803"/>
              <a:gd name="connsiteY836" fmla="*/ 4289842 h 5071844"/>
              <a:gd name="connsiteX837" fmla="*/ 7702724 w 10020803"/>
              <a:gd name="connsiteY837" fmla="*/ 4295429 h 5071844"/>
              <a:gd name="connsiteX838" fmla="*/ 7708310 w 10020803"/>
              <a:gd name="connsiteY838" fmla="*/ 4301013 h 5071844"/>
              <a:gd name="connsiteX839" fmla="*/ 7697139 w 10020803"/>
              <a:gd name="connsiteY839" fmla="*/ 4301013 h 5071844"/>
              <a:gd name="connsiteX840" fmla="*/ 7674796 w 10020803"/>
              <a:gd name="connsiteY840" fmla="*/ 4289842 h 5071844"/>
              <a:gd name="connsiteX841" fmla="*/ 7685967 w 10020803"/>
              <a:gd name="connsiteY841" fmla="*/ 4295429 h 5071844"/>
              <a:gd name="connsiteX842" fmla="*/ 7674796 w 10020803"/>
              <a:gd name="connsiteY842" fmla="*/ 4301013 h 5071844"/>
              <a:gd name="connsiteX843" fmla="*/ 7674796 w 10020803"/>
              <a:gd name="connsiteY843" fmla="*/ 4289842 h 5071844"/>
              <a:gd name="connsiteX844" fmla="*/ 7345237 w 10020803"/>
              <a:gd name="connsiteY844" fmla="*/ 4289842 h 5071844"/>
              <a:gd name="connsiteX845" fmla="*/ 7350823 w 10020803"/>
              <a:gd name="connsiteY845" fmla="*/ 4295429 h 5071844"/>
              <a:gd name="connsiteX846" fmla="*/ 7361994 w 10020803"/>
              <a:gd name="connsiteY846" fmla="*/ 4301013 h 5071844"/>
              <a:gd name="connsiteX847" fmla="*/ 7378752 w 10020803"/>
              <a:gd name="connsiteY847" fmla="*/ 4312186 h 5071844"/>
              <a:gd name="connsiteX848" fmla="*/ 7401094 w 10020803"/>
              <a:gd name="connsiteY848" fmla="*/ 4323356 h 5071844"/>
              <a:gd name="connsiteX849" fmla="*/ 7423438 w 10020803"/>
              <a:gd name="connsiteY849" fmla="*/ 4328943 h 5071844"/>
              <a:gd name="connsiteX850" fmla="*/ 7434610 w 10020803"/>
              <a:gd name="connsiteY850" fmla="*/ 4334529 h 5071844"/>
              <a:gd name="connsiteX851" fmla="*/ 7473710 w 10020803"/>
              <a:gd name="connsiteY851" fmla="*/ 4340114 h 5071844"/>
              <a:gd name="connsiteX852" fmla="*/ 7518395 w 10020803"/>
              <a:gd name="connsiteY852" fmla="*/ 4356871 h 5071844"/>
              <a:gd name="connsiteX853" fmla="*/ 7529568 w 10020803"/>
              <a:gd name="connsiteY853" fmla="*/ 4356871 h 5071844"/>
              <a:gd name="connsiteX854" fmla="*/ 7557495 w 10020803"/>
              <a:gd name="connsiteY854" fmla="*/ 4362457 h 5071844"/>
              <a:gd name="connsiteX855" fmla="*/ 7585424 w 10020803"/>
              <a:gd name="connsiteY855" fmla="*/ 4368043 h 5071844"/>
              <a:gd name="connsiteX856" fmla="*/ 7596596 w 10020803"/>
              <a:gd name="connsiteY856" fmla="*/ 4368043 h 5071844"/>
              <a:gd name="connsiteX857" fmla="*/ 7607766 w 10020803"/>
              <a:gd name="connsiteY857" fmla="*/ 4368043 h 5071844"/>
              <a:gd name="connsiteX858" fmla="*/ 7630110 w 10020803"/>
              <a:gd name="connsiteY858" fmla="*/ 4379214 h 5071844"/>
              <a:gd name="connsiteX859" fmla="*/ 7663624 w 10020803"/>
              <a:gd name="connsiteY859" fmla="*/ 4390386 h 5071844"/>
              <a:gd name="connsiteX860" fmla="*/ 7680382 w 10020803"/>
              <a:gd name="connsiteY860" fmla="*/ 4390386 h 5071844"/>
              <a:gd name="connsiteX861" fmla="*/ 7685967 w 10020803"/>
              <a:gd name="connsiteY861" fmla="*/ 4390386 h 5071844"/>
              <a:gd name="connsiteX862" fmla="*/ 7697139 w 10020803"/>
              <a:gd name="connsiteY862" fmla="*/ 4401557 h 5071844"/>
              <a:gd name="connsiteX863" fmla="*/ 7708310 w 10020803"/>
              <a:gd name="connsiteY863" fmla="*/ 4412728 h 5071844"/>
              <a:gd name="connsiteX864" fmla="*/ 7708310 w 10020803"/>
              <a:gd name="connsiteY864" fmla="*/ 4423900 h 5071844"/>
              <a:gd name="connsiteX865" fmla="*/ 7719481 w 10020803"/>
              <a:gd name="connsiteY865" fmla="*/ 4435071 h 5071844"/>
              <a:gd name="connsiteX866" fmla="*/ 7730653 w 10020803"/>
              <a:gd name="connsiteY866" fmla="*/ 4429485 h 5071844"/>
              <a:gd name="connsiteX867" fmla="*/ 7741824 w 10020803"/>
              <a:gd name="connsiteY867" fmla="*/ 4412728 h 5071844"/>
              <a:gd name="connsiteX868" fmla="*/ 7719481 w 10020803"/>
              <a:gd name="connsiteY868" fmla="*/ 4390386 h 5071844"/>
              <a:gd name="connsiteX869" fmla="*/ 7691553 w 10020803"/>
              <a:gd name="connsiteY869" fmla="*/ 4373628 h 5071844"/>
              <a:gd name="connsiteX870" fmla="*/ 7663624 w 10020803"/>
              <a:gd name="connsiteY870" fmla="*/ 4368043 h 5071844"/>
              <a:gd name="connsiteX871" fmla="*/ 7641282 w 10020803"/>
              <a:gd name="connsiteY871" fmla="*/ 4368043 h 5071844"/>
              <a:gd name="connsiteX872" fmla="*/ 7663624 w 10020803"/>
              <a:gd name="connsiteY872" fmla="*/ 4362457 h 5071844"/>
              <a:gd name="connsiteX873" fmla="*/ 7685967 w 10020803"/>
              <a:gd name="connsiteY873" fmla="*/ 4356871 h 5071844"/>
              <a:gd name="connsiteX874" fmla="*/ 7691553 w 10020803"/>
              <a:gd name="connsiteY874" fmla="*/ 4368043 h 5071844"/>
              <a:gd name="connsiteX875" fmla="*/ 7708310 w 10020803"/>
              <a:gd name="connsiteY875" fmla="*/ 4368043 h 5071844"/>
              <a:gd name="connsiteX876" fmla="*/ 7730653 w 10020803"/>
              <a:gd name="connsiteY876" fmla="*/ 4379214 h 5071844"/>
              <a:gd name="connsiteX877" fmla="*/ 7775338 w 10020803"/>
              <a:gd name="connsiteY877" fmla="*/ 4390386 h 5071844"/>
              <a:gd name="connsiteX878" fmla="*/ 7864711 w 10020803"/>
              <a:gd name="connsiteY878" fmla="*/ 4423900 h 5071844"/>
              <a:gd name="connsiteX879" fmla="*/ 7875882 w 10020803"/>
              <a:gd name="connsiteY879" fmla="*/ 4423900 h 5071844"/>
              <a:gd name="connsiteX880" fmla="*/ 7898225 w 10020803"/>
              <a:gd name="connsiteY880" fmla="*/ 4435071 h 5071844"/>
              <a:gd name="connsiteX881" fmla="*/ 7909396 w 10020803"/>
              <a:gd name="connsiteY881" fmla="*/ 4446243 h 5071844"/>
              <a:gd name="connsiteX882" fmla="*/ 7898225 w 10020803"/>
              <a:gd name="connsiteY882" fmla="*/ 4446243 h 5071844"/>
              <a:gd name="connsiteX883" fmla="*/ 7864711 w 10020803"/>
              <a:gd name="connsiteY883" fmla="*/ 4435071 h 5071844"/>
              <a:gd name="connsiteX884" fmla="*/ 7853538 w 10020803"/>
              <a:gd name="connsiteY884" fmla="*/ 4446243 h 5071844"/>
              <a:gd name="connsiteX885" fmla="*/ 7842368 w 10020803"/>
              <a:gd name="connsiteY885" fmla="*/ 4446243 h 5071844"/>
              <a:gd name="connsiteX886" fmla="*/ 7825610 w 10020803"/>
              <a:gd name="connsiteY886" fmla="*/ 4446243 h 5071844"/>
              <a:gd name="connsiteX887" fmla="*/ 7808854 w 10020803"/>
              <a:gd name="connsiteY887" fmla="*/ 4451828 h 5071844"/>
              <a:gd name="connsiteX888" fmla="*/ 7820024 w 10020803"/>
              <a:gd name="connsiteY888" fmla="*/ 4457414 h 5071844"/>
              <a:gd name="connsiteX889" fmla="*/ 7825610 w 10020803"/>
              <a:gd name="connsiteY889" fmla="*/ 4463000 h 5071844"/>
              <a:gd name="connsiteX890" fmla="*/ 7831197 w 10020803"/>
              <a:gd name="connsiteY890" fmla="*/ 4468585 h 5071844"/>
              <a:gd name="connsiteX891" fmla="*/ 7842368 w 10020803"/>
              <a:gd name="connsiteY891" fmla="*/ 4468585 h 5071844"/>
              <a:gd name="connsiteX892" fmla="*/ 7859125 w 10020803"/>
              <a:gd name="connsiteY892" fmla="*/ 4474171 h 5071844"/>
              <a:gd name="connsiteX893" fmla="*/ 7864711 w 10020803"/>
              <a:gd name="connsiteY893" fmla="*/ 4479757 h 5071844"/>
              <a:gd name="connsiteX894" fmla="*/ 7875882 w 10020803"/>
              <a:gd name="connsiteY894" fmla="*/ 4490928 h 5071844"/>
              <a:gd name="connsiteX895" fmla="*/ 7875882 w 10020803"/>
              <a:gd name="connsiteY895" fmla="*/ 4479757 h 5071844"/>
              <a:gd name="connsiteX896" fmla="*/ 7887054 w 10020803"/>
              <a:gd name="connsiteY896" fmla="*/ 4479757 h 5071844"/>
              <a:gd name="connsiteX897" fmla="*/ 7909396 w 10020803"/>
              <a:gd name="connsiteY897" fmla="*/ 4479757 h 5071844"/>
              <a:gd name="connsiteX898" fmla="*/ 7920568 w 10020803"/>
              <a:gd name="connsiteY898" fmla="*/ 4485344 h 5071844"/>
              <a:gd name="connsiteX899" fmla="*/ 7942912 w 10020803"/>
              <a:gd name="connsiteY899" fmla="*/ 4490928 h 5071844"/>
              <a:gd name="connsiteX900" fmla="*/ 8009940 w 10020803"/>
              <a:gd name="connsiteY900" fmla="*/ 4502101 h 5071844"/>
              <a:gd name="connsiteX901" fmla="*/ 8021110 w 10020803"/>
              <a:gd name="connsiteY901" fmla="*/ 4502101 h 5071844"/>
              <a:gd name="connsiteX902" fmla="*/ 8043454 w 10020803"/>
              <a:gd name="connsiteY902" fmla="*/ 4502101 h 5071844"/>
              <a:gd name="connsiteX903" fmla="*/ 8065797 w 10020803"/>
              <a:gd name="connsiteY903" fmla="*/ 4502101 h 5071844"/>
              <a:gd name="connsiteX904" fmla="*/ 8076968 w 10020803"/>
              <a:gd name="connsiteY904" fmla="*/ 4524442 h 5071844"/>
              <a:gd name="connsiteX905" fmla="*/ 8088140 w 10020803"/>
              <a:gd name="connsiteY905" fmla="*/ 4535615 h 5071844"/>
              <a:gd name="connsiteX906" fmla="*/ 8065797 w 10020803"/>
              <a:gd name="connsiteY906" fmla="*/ 4535615 h 5071844"/>
              <a:gd name="connsiteX907" fmla="*/ 8032283 w 10020803"/>
              <a:gd name="connsiteY907" fmla="*/ 4513272 h 5071844"/>
              <a:gd name="connsiteX908" fmla="*/ 8009940 w 10020803"/>
              <a:gd name="connsiteY908" fmla="*/ 4507685 h 5071844"/>
              <a:gd name="connsiteX909" fmla="*/ 7976426 w 10020803"/>
              <a:gd name="connsiteY909" fmla="*/ 4502101 h 5071844"/>
              <a:gd name="connsiteX910" fmla="*/ 7898225 w 10020803"/>
              <a:gd name="connsiteY910" fmla="*/ 4507685 h 5071844"/>
              <a:gd name="connsiteX911" fmla="*/ 7853538 w 10020803"/>
              <a:gd name="connsiteY911" fmla="*/ 4496514 h 5071844"/>
              <a:gd name="connsiteX912" fmla="*/ 7842368 w 10020803"/>
              <a:gd name="connsiteY912" fmla="*/ 4502101 h 5071844"/>
              <a:gd name="connsiteX913" fmla="*/ 7820024 w 10020803"/>
              <a:gd name="connsiteY913" fmla="*/ 4513272 h 5071844"/>
              <a:gd name="connsiteX914" fmla="*/ 7808854 w 10020803"/>
              <a:gd name="connsiteY914" fmla="*/ 4502101 h 5071844"/>
              <a:gd name="connsiteX915" fmla="*/ 7814438 w 10020803"/>
              <a:gd name="connsiteY915" fmla="*/ 4496514 h 5071844"/>
              <a:gd name="connsiteX916" fmla="*/ 7831197 w 10020803"/>
              <a:gd name="connsiteY916" fmla="*/ 4490928 h 5071844"/>
              <a:gd name="connsiteX917" fmla="*/ 7842368 w 10020803"/>
              <a:gd name="connsiteY917" fmla="*/ 4490928 h 5071844"/>
              <a:gd name="connsiteX918" fmla="*/ 7831197 w 10020803"/>
              <a:gd name="connsiteY918" fmla="*/ 4479757 h 5071844"/>
              <a:gd name="connsiteX919" fmla="*/ 7797682 w 10020803"/>
              <a:gd name="connsiteY919" fmla="*/ 4490928 h 5071844"/>
              <a:gd name="connsiteX920" fmla="*/ 7775338 w 10020803"/>
              <a:gd name="connsiteY920" fmla="*/ 4502101 h 5071844"/>
              <a:gd name="connsiteX921" fmla="*/ 7752996 w 10020803"/>
              <a:gd name="connsiteY921" fmla="*/ 4490928 h 5071844"/>
              <a:gd name="connsiteX922" fmla="*/ 7719481 w 10020803"/>
              <a:gd name="connsiteY922" fmla="*/ 4468585 h 5071844"/>
              <a:gd name="connsiteX923" fmla="*/ 7730653 w 10020803"/>
              <a:gd name="connsiteY923" fmla="*/ 4474171 h 5071844"/>
              <a:gd name="connsiteX924" fmla="*/ 7775338 w 10020803"/>
              <a:gd name="connsiteY924" fmla="*/ 4479757 h 5071844"/>
              <a:gd name="connsiteX925" fmla="*/ 7797682 w 10020803"/>
              <a:gd name="connsiteY925" fmla="*/ 4468585 h 5071844"/>
              <a:gd name="connsiteX926" fmla="*/ 7786510 w 10020803"/>
              <a:gd name="connsiteY926" fmla="*/ 4468585 h 5071844"/>
              <a:gd name="connsiteX927" fmla="*/ 7775338 w 10020803"/>
              <a:gd name="connsiteY927" fmla="*/ 4457414 h 5071844"/>
              <a:gd name="connsiteX928" fmla="*/ 7786510 w 10020803"/>
              <a:gd name="connsiteY928" fmla="*/ 4446243 h 5071844"/>
              <a:gd name="connsiteX929" fmla="*/ 7792096 w 10020803"/>
              <a:gd name="connsiteY929" fmla="*/ 4446243 h 5071844"/>
              <a:gd name="connsiteX930" fmla="*/ 7797682 w 10020803"/>
              <a:gd name="connsiteY930" fmla="*/ 4435071 h 5071844"/>
              <a:gd name="connsiteX931" fmla="*/ 7797682 w 10020803"/>
              <a:gd name="connsiteY931" fmla="*/ 4423900 h 5071844"/>
              <a:gd name="connsiteX932" fmla="*/ 7780924 w 10020803"/>
              <a:gd name="connsiteY932" fmla="*/ 4418314 h 5071844"/>
              <a:gd name="connsiteX933" fmla="*/ 7775338 w 10020803"/>
              <a:gd name="connsiteY933" fmla="*/ 4429485 h 5071844"/>
              <a:gd name="connsiteX934" fmla="*/ 7764168 w 10020803"/>
              <a:gd name="connsiteY934" fmla="*/ 4429485 h 5071844"/>
              <a:gd name="connsiteX935" fmla="*/ 7747410 w 10020803"/>
              <a:gd name="connsiteY935" fmla="*/ 4435071 h 5071844"/>
              <a:gd name="connsiteX936" fmla="*/ 7725067 w 10020803"/>
              <a:gd name="connsiteY936" fmla="*/ 4446243 h 5071844"/>
              <a:gd name="connsiteX937" fmla="*/ 7697139 w 10020803"/>
              <a:gd name="connsiteY937" fmla="*/ 4435071 h 5071844"/>
              <a:gd name="connsiteX938" fmla="*/ 7685967 w 10020803"/>
              <a:gd name="connsiteY938" fmla="*/ 4435071 h 5071844"/>
              <a:gd name="connsiteX939" fmla="*/ 7596596 w 10020803"/>
              <a:gd name="connsiteY939" fmla="*/ 4423900 h 5071844"/>
              <a:gd name="connsiteX940" fmla="*/ 7540738 w 10020803"/>
              <a:gd name="connsiteY940" fmla="*/ 4401557 h 5071844"/>
              <a:gd name="connsiteX941" fmla="*/ 7507224 w 10020803"/>
              <a:gd name="connsiteY941" fmla="*/ 4390386 h 5071844"/>
              <a:gd name="connsiteX942" fmla="*/ 7484881 w 10020803"/>
              <a:gd name="connsiteY942" fmla="*/ 4390386 h 5071844"/>
              <a:gd name="connsiteX943" fmla="*/ 7496052 w 10020803"/>
              <a:gd name="connsiteY943" fmla="*/ 4412728 h 5071844"/>
              <a:gd name="connsiteX944" fmla="*/ 7484881 w 10020803"/>
              <a:gd name="connsiteY944" fmla="*/ 4423900 h 5071844"/>
              <a:gd name="connsiteX945" fmla="*/ 7462538 w 10020803"/>
              <a:gd name="connsiteY945" fmla="*/ 4412728 h 5071844"/>
              <a:gd name="connsiteX946" fmla="*/ 7473710 w 10020803"/>
              <a:gd name="connsiteY946" fmla="*/ 4412728 h 5071844"/>
              <a:gd name="connsiteX947" fmla="*/ 7473710 w 10020803"/>
              <a:gd name="connsiteY947" fmla="*/ 4401557 h 5071844"/>
              <a:gd name="connsiteX948" fmla="*/ 7473710 w 10020803"/>
              <a:gd name="connsiteY948" fmla="*/ 4390386 h 5071844"/>
              <a:gd name="connsiteX949" fmla="*/ 7462538 w 10020803"/>
              <a:gd name="connsiteY949" fmla="*/ 4390386 h 5071844"/>
              <a:gd name="connsiteX950" fmla="*/ 7451367 w 10020803"/>
              <a:gd name="connsiteY950" fmla="*/ 4401557 h 5071844"/>
              <a:gd name="connsiteX951" fmla="*/ 7440194 w 10020803"/>
              <a:gd name="connsiteY951" fmla="*/ 4390386 h 5071844"/>
              <a:gd name="connsiteX952" fmla="*/ 7440194 w 10020803"/>
              <a:gd name="connsiteY952" fmla="*/ 4379214 h 5071844"/>
              <a:gd name="connsiteX953" fmla="*/ 7417852 w 10020803"/>
              <a:gd name="connsiteY953" fmla="*/ 4368043 h 5071844"/>
              <a:gd name="connsiteX954" fmla="*/ 7406680 w 10020803"/>
              <a:gd name="connsiteY954" fmla="*/ 4368043 h 5071844"/>
              <a:gd name="connsiteX955" fmla="*/ 7406680 w 10020803"/>
              <a:gd name="connsiteY955" fmla="*/ 4379214 h 5071844"/>
              <a:gd name="connsiteX956" fmla="*/ 7417852 w 10020803"/>
              <a:gd name="connsiteY956" fmla="*/ 4379214 h 5071844"/>
              <a:gd name="connsiteX957" fmla="*/ 7328480 w 10020803"/>
              <a:gd name="connsiteY957" fmla="*/ 4379214 h 5071844"/>
              <a:gd name="connsiteX958" fmla="*/ 7283795 w 10020803"/>
              <a:gd name="connsiteY958" fmla="*/ 4379214 h 5071844"/>
              <a:gd name="connsiteX959" fmla="*/ 7267038 w 10020803"/>
              <a:gd name="connsiteY959" fmla="*/ 4373628 h 5071844"/>
              <a:gd name="connsiteX960" fmla="*/ 7239108 w 10020803"/>
              <a:gd name="connsiteY960" fmla="*/ 4362457 h 5071844"/>
              <a:gd name="connsiteX961" fmla="*/ 7216766 w 10020803"/>
              <a:gd name="connsiteY961" fmla="*/ 4356871 h 5071844"/>
              <a:gd name="connsiteX962" fmla="*/ 7205594 w 10020803"/>
              <a:gd name="connsiteY962" fmla="*/ 4356871 h 5071844"/>
              <a:gd name="connsiteX963" fmla="*/ 7200008 w 10020803"/>
              <a:gd name="connsiteY963" fmla="*/ 4356871 h 5071844"/>
              <a:gd name="connsiteX964" fmla="*/ 7183252 w 10020803"/>
              <a:gd name="connsiteY964" fmla="*/ 4345700 h 5071844"/>
              <a:gd name="connsiteX965" fmla="*/ 7200008 w 10020803"/>
              <a:gd name="connsiteY965" fmla="*/ 4345700 h 5071844"/>
              <a:gd name="connsiteX966" fmla="*/ 7194422 w 10020803"/>
              <a:gd name="connsiteY966" fmla="*/ 4334529 h 5071844"/>
              <a:gd name="connsiteX967" fmla="*/ 7227938 w 10020803"/>
              <a:gd name="connsiteY967" fmla="*/ 4334529 h 5071844"/>
              <a:gd name="connsiteX968" fmla="*/ 7255866 w 10020803"/>
              <a:gd name="connsiteY968" fmla="*/ 4340114 h 5071844"/>
              <a:gd name="connsiteX969" fmla="*/ 7283795 w 10020803"/>
              <a:gd name="connsiteY969" fmla="*/ 4345700 h 5071844"/>
              <a:gd name="connsiteX970" fmla="*/ 7350823 w 10020803"/>
              <a:gd name="connsiteY970" fmla="*/ 4356871 h 5071844"/>
              <a:gd name="connsiteX971" fmla="*/ 7384337 w 10020803"/>
              <a:gd name="connsiteY971" fmla="*/ 4356871 h 5071844"/>
              <a:gd name="connsiteX972" fmla="*/ 7373166 w 10020803"/>
              <a:gd name="connsiteY972" fmla="*/ 4340114 h 5071844"/>
              <a:gd name="connsiteX973" fmla="*/ 7373166 w 10020803"/>
              <a:gd name="connsiteY973" fmla="*/ 4334529 h 5071844"/>
              <a:gd name="connsiteX974" fmla="*/ 7384337 w 10020803"/>
              <a:gd name="connsiteY974" fmla="*/ 4345700 h 5071844"/>
              <a:gd name="connsiteX975" fmla="*/ 7395510 w 10020803"/>
              <a:gd name="connsiteY975" fmla="*/ 4340114 h 5071844"/>
              <a:gd name="connsiteX976" fmla="*/ 7395510 w 10020803"/>
              <a:gd name="connsiteY976" fmla="*/ 4334529 h 5071844"/>
              <a:gd name="connsiteX977" fmla="*/ 7384337 w 10020803"/>
              <a:gd name="connsiteY977" fmla="*/ 4334529 h 5071844"/>
              <a:gd name="connsiteX978" fmla="*/ 7373166 w 10020803"/>
              <a:gd name="connsiteY978" fmla="*/ 4334529 h 5071844"/>
              <a:gd name="connsiteX979" fmla="*/ 7361994 w 10020803"/>
              <a:gd name="connsiteY979" fmla="*/ 4323356 h 5071844"/>
              <a:gd name="connsiteX980" fmla="*/ 7345237 w 10020803"/>
              <a:gd name="connsiteY980" fmla="*/ 4317770 h 5071844"/>
              <a:gd name="connsiteX981" fmla="*/ 7339652 w 10020803"/>
              <a:gd name="connsiteY981" fmla="*/ 4301013 h 5071844"/>
              <a:gd name="connsiteX982" fmla="*/ 7345237 w 10020803"/>
              <a:gd name="connsiteY982" fmla="*/ 4289842 h 5071844"/>
              <a:gd name="connsiteX983" fmla="*/ 6915136 w 10020803"/>
              <a:gd name="connsiteY983" fmla="*/ 4289842 h 5071844"/>
              <a:gd name="connsiteX984" fmla="*/ 6926308 w 10020803"/>
              <a:gd name="connsiteY984" fmla="*/ 4289842 h 5071844"/>
              <a:gd name="connsiteX985" fmla="*/ 6915136 w 10020803"/>
              <a:gd name="connsiteY985" fmla="*/ 4301013 h 5071844"/>
              <a:gd name="connsiteX986" fmla="*/ 5552218 w 10020803"/>
              <a:gd name="connsiteY986" fmla="*/ 4289842 h 5071844"/>
              <a:gd name="connsiteX987" fmla="*/ 5574561 w 10020803"/>
              <a:gd name="connsiteY987" fmla="*/ 4289842 h 5071844"/>
              <a:gd name="connsiteX988" fmla="*/ 5619246 w 10020803"/>
              <a:gd name="connsiteY988" fmla="*/ 4312186 h 5071844"/>
              <a:gd name="connsiteX989" fmla="*/ 5619246 w 10020803"/>
              <a:gd name="connsiteY989" fmla="*/ 4323356 h 5071844"/>
              <a:gd name="connsiteX990" fmla="*/ 5596905 w 10020803"/>
              <a:gd name="connsiteY990" fmla="*/ 4317770 h 5071844"/>
              <a:gd name="connsiteX991" fmla="*/ 5585732 w 10020803"/>
              <a:gd name="connsiteY991" fmla="*/ 4312186 h 5071844"/>
              <a:gd name="connsiteX992" fmla="*/ 5552218 w 10020803"/>
              <a:gd name="connsiteY992" fmla="*/ 4301013 h 5071844"/>
              <a:gd name="connsiteX993" fmla="*/ 8870142 w 10020803"/>
              <a:gd name="connsiteY993" fmla="*/ 4278672 h 5071844"/>
              <a:gd name="connsiteX994" fmla="*/ 8881314 w 10020803"/>
              <a:gd name="connsiteY994" fmla="*/ 4278672 h 5071844"/>
              <a:gd name="connsiteX995" fmla="*/ 8870142 w 10020803"/>
              <a:gd name="connsiteY995" fmla="*/ 4289842 h 5071844"/>
              <a:gd name="connsiteX996" fmla="*/ 8736084 w 10020803"/>
              <a:gd name="connsiteY996" fmla="*/ 4278672 h 5071844"/>
              <a:gd name="connsiteX997" fmla="*/ 8791941 w 10020803"/>
              <a:gd name="connsiteY997" fmla="*/ 4289842 h 5071844"/>
              <a:gd name="connsiteX998" fmla="*/ 8758427 w 10020803"/>
              <a:gd name="connsiteY998" fmla="*/ 4289842 h 5071844"/>
              <a:gd name="connsiteX999" fmla="*/ 8736084 w 10020803"/>
              <a:gd name="connsiteY999" fmla="*/ 4278672 h 5071844"/>
              <a:gd name="connsiteX1000" fmla="*/ 8110484 w 10020803"/>
              <a:gd name="connsiteY1000" fmla="*/ 4278672 h 5071844"/>
              <a:gd name="connsiteX1001" fmla="*/ 8110484 w 10020803"/>
              <a:gd name="connsiteY1001" fmla="*/ 4289842 h 5071844"/>
              <a:gd name="connsiteX1002" fmla="*/ 8132825 w 10020803"/>
              <a:gd name="connsiteY1002" fmla="*/ 4289842 h 5071844"/>
              <a:gd name="connsiteX1003" fmla="*/ 8110484 w 10020803"/>
              <a:gd name="connsiteY1003" fmla="*/ 4278672 h 5071844"/>
              <a:gd name="connsiteX1004" fmla="*/ 7875882 w 10020803"/>
              <a:gd name="connsiteY1004" fmla="*/ 4278672 h 5071844"/>
              <a:gd name="connsiteX1005" fmla="*/ 7875882 w 10020803"/>
              <a:gd name="connsiteY1005" fmla="*/ 4289842 h 5071844"/>
              <a:gd name="connsiteX1006" fmla="*/ 7887054 w 10020803"/>
              <a:gd name="connsiteY1006" fmla="*/ 4295429 h 5071844"/>
              <a:gd name="connsiteX1007" fmla="*/ 7887054 w 10020803"/>
              <a:gd name="connsiteY1007" fmla="*/ 4312186 h 5071844"/>
              <a:gd name="connsiteX1008" fmla="*/ 7875882 w 10020803"/>
              <a:gd name="connsiteY1008" fmla="*/ 4317770 h 5071844"/>
              <a:gd name="connsiteX1009" fmla="*/ 7881468 w 10020803"/>
              <a:gd name="connsiteY1009" fmla="*/ 4323356 h 5071844"/>
              <a:gd name="connsiteX1010" fmla="*/ 7892639 w 10020803"/>
              <a:gd name="connsiteY1010" fmla="*/ 4323356 h 5071844"/>
              <a:gd name="connsiteX1011" fmla="*/ 7898225 w 10020803"/>
              <a:gd name="connsiteY1011" fmla="*/ 4317770 h 5071844"/>
              <a:gd name="connsiteX1012" fmla="*/ 7909396 w 10020803"/>
              <a:gd name="connsiteY1012" fmla="*/ 4312186 h 5071844"/>
              <a:gd name="connsiteX1013" fmla="*/ 7920568 w 10020803"/>
              <a:gd name="connsiteY1013" fmla="*/ 4306599 h 5071844"/>
              <a:gd name="connsiteX1014" fmla="*/ 7931739 w 10020803"/>
              <a:gd name="connsiteY1014" fmla="*/ 4301013 h 5071844"/>
              <a:gd name="connsiteX1015" fmla="*/ 7931739 w 10020803"/>
              <a:gd name="connsiteY1015" fmla="*/ 4289842 h 5071844"/>
              <a:gd name="connsiteX1016" fmla="*/ 7920568 w 10020803"/>
              <a:gd name="connsiteY1016" fmla="*/ 4295429 h 5071844"/>
              <a:gd name="connsiteX1017" fmla="*/ 7909396 w 10020803"/>
              <a:gd name="connsiteY1017" fmla="*/ 4289842 h 5071844"/>
              <a:gd name="connsiteX1018" fmla="*/ 7898225 w 10020803"/>
              <a:gd name="connsiteY1018" fmla="*/ 4278672 h 5071844"/>
              <a:gd name="connsiteX1019" fmla="*/ 7887054 w 10020803"/>
              <a:gd name="connsiteY1019" fmla="*/ 4278672 h 5071844"/>
              <a:gd name="connsiteX1020" fmla="*/ 7881468 w 10020803"/>
              <a:gd name="connsiteY1020" fmla="*/ 4278672 h 5071844"/>
              <a:gd name="connsiteX1021" fmla="*/ 7607766 w 10020803"/>
              <a:gd name="connsiteY1021" fmla="*/ 4278672 h 5071844"/>
              <a:gd name="connsiteX1022" fmla="*/ 7618938 w 10020803"/>
              <a:gd name="connsiteY1022" fmla="*/ 4278672 h 5071844"/>
              <a:gd name="connsiteX1023" fmla="*/ 7607766 w 10020803"/>
              <a:gd name="connsiteY1023" fmla="*/ 4289842 h 5071844"/>
              <a:gd name="connsiteX1024" fmla="*/ 7596596 w 10020803"/>
              <a:gd name="connsiteY1024" fmla="*/ 4284256 h 5071844"/>
              <a:gd name="connsiteX1025" fmla="*/ 7607766 w 10020803"/>
              <a:gd name="connsiteY1025" fmla="*/ 4278672 h 5071844"/>
              <a:gd name="connsiteX1026" fmla="*/ 7574252 w 10020803"/>
              <a:gd name="connsiteY1026" fmla="*/ 4278672 h 5071844"/>
              <a:gd name="connsiteX1027" fmla="*/ 7585424 w 10020803"/>
              <a:gd name="connsiteY1027" fmla="*/ 4278672 h 5071844"/>
              <a:gd name="connsiteX1028" fmla="*/ 7585424 w 10020803"/>
              <a:gd name="connsiteY1028" fmla="*/ 4289842 h 5071844"/>
              <a:gd name="connsiteX1029" fmla="*/ 7574252 w 10020803"/>
              <a:gd name="connsiteY1029" fmla="*/ 4278672 h 5071844"/>
              <a:gd name="connsiteX1030" fmla="*/ 7440194 w 10020803"/>
              <a:gd name="connsiteY1030" fmla="*/ 4278672 h 5071844"/>
              <a:gd name="connsiteX1031" fmla="*/ 7473710 w 10020803"/>
              <a:gd name="connsiteY1031" fmla="*/ 4289842 h 5071844"/>
              <a:gd name="connsiteX1032" fmla="*/ 7496052 w 10020803"/>
              <a:gd name="connsiteY1032" fmla="*/ 4289842 h 5071844"/>
              <a:gd name="connsiteX1033" fmla="*/ 7507224 w 10020803"/>
              <a:gd name="connsiteY1033" fmla="*/ 4301013 h 5071844"/>
              <a:gd name="connsiteX1034" fmla="*/ 7518395 w 10020803"/>
              <a:gd name="connsiteY1034" fmla="*/ 4312186 h 5071844"/>
              <a:gd name="connsiteX1035" fmla="*/ 7473710 w 10020803"/>
              <a:gd name="connsiteY1035" fmla="*/ 4301013 h 5071844"/>
              <a:gd name="connsiteX1036" fmla="*/ 7440194 w 10020803"/>
              <a:gd name="connsiteY1036" fmla="*/ 4278672 h 5071844"/>
              <a:gd name="connsiteX1037" fmla="*/ 8836628 w 10020803"/>
              <a:gd name="connsiteY1037" fmla="*/ 4267499 h 5071844"/>
              <a:gd name="connsiteX1038" fmla="*/ 8842214 w 10020803"/>
              <a:gd name="connsiteY1038" fmla="*/ 4273085 h 5071844"/>
              <a:gd name="connsiteX1039" fmla="*/ 8847799 w 10020803"/>
              <a:gd name="connsiteY1039" fmla="*/ 4278672 h 5071844"/>
              <a:gd name="connsiteX1040" fmla="*/ 8836628 w 10020803"/>
              <a:gd name="connsiteY1040" fmla="*/ 4278672 h 5071844"/>
              <a:gd name="connsiteX1041" fmla="*/ 7797682 w 10020803"/>
              <a:gd name="connsiteY1041" fmla="*/ 4267499 h 5071844"/>
              <a:gd name="connsiteX1042" fmla="*/ 7792096 w 10020803"/>
              <a:gd name="connsiteY1042" fmla="*/ 4273085 h 5071844"/>
              <a:gd name="connsiteX1043" fmla="*/ 7825610 w 10020803"/>
              <a:gd name="connsiteY1043" fmla="*/ 4278672 h 5071844"/>
              <a:gd name="connsiteX1044" fmla="*/ 7853538 w 10020803"/>
              <a:gd name="connsiteY1044" fmla="*/ 4273085 h 5071844"/>
              <a:gd name="connsiteX1045" fmla="*/ 7831197 w 10020803"/>
              <a:gd name="connsiteY1045" fmla="*/ 4267499 h 5071844"/>
              <a:gd name="connsiteX1046" fmla="*/ 7797682 w 10020803"/>
              <a:gd name="connsiteY1046" fmla="*/ 4267499 h 5071844"/>
              <a:gd name="connsiteX1047" fmla="*/ 7406680 w 10020803"/>
              <a:gd name="connsiteY1047" fmla="*/ 4267499 h 5071844"/>
              <a:gd name="connsiteX1048" fmla="*/ 7417852 w 10020803"/>
              <a:gd name="connsiteY1048" fmla="*/ 4278672 h 5071844"/>
              <a:gd name="connsiteX1049" fmla="*/ 7406680 w 10020803"/>
              <a:gd name="connsiteY1049" fmla="*/ 4278672 h 5071844"/>
              <a:gd name="connsiteX1050" fmla="*/ 5462847 w 10020803"/>
              <a:gd name="connsiteY1050" fmla="*/ 4267499 h 5071844"/>
              <a:gd name="connsiteX1051" fmla="*/ 5474018 w 10020803"/>
              <a:gd name="connsiteY1051" fmla="*/ 4267499 h 5071844"/>
              <a:gd name="connsiteX1052" fmla="*/ 5496361 w 10020803"/>
              <a:gd name="connsiteY1052" fmla="*/ 4284256 h 5071844"/>
              <a:gd name="connsiteX1053" fmla="*/ 5496361 w 10020803"/>
              <a:gd name="connsiteY1053" fmla="*/ 4289842 h 5071844"/>
              <a:gd name="connsiteX1054" fmla="*/ 5485189 w 10020803"/>
              <a:gd name="connsiteY1054" fmla="*/ 4278672 h 5071844"/>
              <a:gd name="connsiteX1055" fmla="*/ 5462847 w 10020803"/>
              <a:gd name="connsiteY1055" fmla="*/ 4267499 h 5071844"/>
              <a:gd name="connsiteX1056" fmla="*/ 7955478 w 10020803"/>
              <a:gd name="connsiteY1056" fmla="*/ 4249346 h 5071844"/>
              <a:gd name="connsiteX1057" fmla="*/ 7948496 w 10020803"/>
              <a:gd name="connsiteY1057" fmla="*/ 4250742 h 5071844"/>
              <a:gd name="connsiteX1058" fmla="*/ 7926153 w 10020803"/>
              <a:gd name="connsiteY1058" fmla="*/ 4256328 h 5071844"/>
              <a:gd name="connsiteX1059" fmla="*/ 7909396 w 10020803"/>
              <a:gd name="connsiteY1059" fmla="*/ 4256328 h 5071844"/>
              <a:gd name="connsiteX1060" fmla="*/ 7965253 w 10020803"/>
              <a:gd name="connsiteY1060" fmla="*/ 4267499 h 5071844"/>
              <a:gd name="connsiteX1061" fmla="*/ 7965253 w 10020803"/>
              <a:gd name="connsiteY1061" fmla="*/ 4256328 h 5071844"/>
              <a:gd name="connsiteX1062" fmla="*/ 7955478 w 10020803"/>
              <a:gd name="connsiteY1062" fmla="*/ 4249346 h 5071844"/>
              <a:gd name="connsiteX1063" fmla="*/ 8959515 w 10020803"/>
              <a:gd name="connsiteY1063" fmla="*/ 4245156 h 5071844"/>
              <a:gd name="connsiteX1064" fmla="*/ 8965099 w 10020803"/>
              <a:gd name="connsiteY1064" fmla="*/ 4256328 h 5071844"/>
              <a:gd name="connsiteX1065" fmla="*/ 8970686 w 10020803"/>
              <a:gd name="connsiteY1065" fmla="*/ 4250742 h 5071844"/>
              <a:gd name="connsiteX1066" fmla="*/ 8959515 w 10020803"/>
              <a:gd name="connsiteY1066" fmla="*/ 4245156 h 5071844"/>
              <a:gd name="connsiteX1067" fmla="*/ 7825610 w 10020803"/>
              <a:gd name="connsiteY1067" fmla="*/ 4245156 h 5071844"/>
              <a:gd name="connsiteX1068" fmla="*/ 7820024 w 10020803"/>
              <a:gd name="connsiteY1068" fmla="*/ 4256328 h 5071844"/>
              <a:gd name="connsiteX1069" fmla="*/ 7825610 w 10020803"/>
              <a:gd name="connsiteY1069" fmla="*/ 4250742 h 5071844"/>
              <a:gd name="connsiteX1070" fmla="*/ 7825610 w 10020803"/>
              <a:gd name="connsiteY1070" fmla="*/ 4245156 h 5071844"/>
              <a:gd name="connsiteX1071" fmla="*/ 6418006 w 10020803"/>
              <a:gd name="connsiteY1071" fmla="*/ 4245156 h 5071844"/>
              <a:gd name="connsiteX1072" fmla="*/ 6401250 w 10020803"/>
              <a:gd name="connsiteY1072" fmla="*/ 4256328 h 5071844"/>
              <a:gd name="connsiteX1073" fmla="*/ 6412420 w 10020803"/>
              <a:gd name="connsiteY1073" fmla="*/ 4256328 h 5071844"/>
              <a:gd name="connsiteX1074" fmla="*/ 6434764 w 10020803"/>
              <a:gd name="connsiteY1074" fmla="*/ 4256328 h 5071844"/>
              <a:gd name="connsiteX1075" fmla="*/ 6423592 w 10020803"/>
              <a:gd name="connsiteY1075" fmla="*/ 4245156 h 5071844"/>
              <a:gd name="connsiteX1076" fmla="*/ 6418006 w 10020803"/>
              <a:gd name="connsiteY1076" fmla="*/ 4245156 h 5071844"/>
              <a:gd name="connsiteX1077" fmla="*/ 6088448 w 10020803"/>
              <a:gd name="connsiteY1077" fmla="*/ 4245156 h 5071844"/>
              <a:gd name="connsiteX1078" fmla="*/ 6121963 w 10020803"/>
              <a:gd name="connsiteY1078" fmla="*/ 4245156 h 5071844"/>
              <a:gd name="connsiteX1079" fmla="*/ 6144305 w 10020803"/>
              <a:gd name="connsiteY1079" fmla="*/ 4256328 h 5071844"/>
              <a:gd name="connsiteX1080" fmla="*/ 6099620 w 10020803"/>
              <a:gd name="connsiteY1080" fmla="*/ 4256328 h 5071844"/>
              <a:gd name="connsiteX1081" fmla="*/ 8311569 w 10020803"/>
              <a:gd name="connsiteY1081" fmla="*/ 4233985 h 5071844"/>
              <a:gd name="connsiteX1082" fmla="*/ 8356256 w 10020803"/>
              <a:gd name="connsiteY1082" fmla="*/ 4256328 h 5071844"/>
              <a:gd name="connsiteX1083" fmla="*/ 8322740 w 10020803"/>
              <a:gd name="connsiteY1083" fmla="*/ 4245156 h 5071844"/>
              <a:gd name="connsiteX1084" fmla="*/ 7406680 w 10020803"/>
              <a:gd name="connsiteY1084" fmla="*/ 4233985 h 5071844"/>
              <a:gd name="connsiteX1085" fmla="*/ 7462538 w 10020803"/>
              <a:gd name="connsiteY1085" fmla="*/ 4245156 h 5071844"/>
              <a:gd name="connsiteX1086" fmla="*/ 7479294 w 10020803"/>
              <a:gd name="connsiteY1086" fmla="*/ 4239571 h 5071844"/>
              <a:gd name="connsiteX1087" fmla="*/ 7496052 w 10020803"/>
              <a:gd name="connsiteY1087" fmla="*/ 4245156 h 5071844"/>
              <a:gd name="connsiteX1088" fmla="*/ 7496052 w 10020803"/>
              <a:gd name="connsiteY1088" fmla="*/ 4250742 h 5071844"/>
              <a:gd name="connsiteX1089" fmla="*/ 7496052 w 10020803"/>
              <a:gd name="connsiteY1089" fmla="*/ 4256328 h 5071844"/>
              <a:gd name="connsiteX1090" fmla="*/ 7507224 w 10020803"/>
              <a:gd name="connsiteY1090" fmla="*/ 4256328 h 5071844"/>
              <a:gd name="connsiteX1091" fmla="*/ 7518395 w 10020803"/>
              <a:gd name="connsiteY1091" fmla="*/ 4267499 h 5071844"/>
              <a:gd name="connsiteX1092" fmla="*/ 7507224 w 10020803"/>
              <a:gd name="connsiteY1092" fmla="*/ 4267499 h 5071844"/>
              <a:gd name="connsiteX1093" fmla="*/ 7484881 w 10020803"/>
              <a:gd name="connsiteY1093" fmla="*/ 4267499 h 5071844"/>
              <a:gd name="connsiteX1094" fmla="*/ 7473710 w 10020803"/>
              <a:gd name="connsiteY1094" fmla="*/ 4267499 h 5071844"/>
              <a:gd name="connsiteX1095" fmla="*/ 5853848 w 10020803"/>
              <a:gd name="connsiteY1095" fmla="*/ 4233985 h 5071844"/>
              <a:gd name="connsiteX1096" fmla="*/ 5865019 w 10020803"/>
              <a:gd name="connsiteY1096" fmla="*/ 4233985 h 5071844"/>
              <a:gd name="connsiteX1097" fmla="*/ 5876191 w 10020803"/>
              <a:gd name="connsiteY1097" fmla="*/ 4245156 h 5071844"/>
              <a:gd name="connsiteX1098" fmla="*/ 5904119 w 10020803"/>
              <a:gd name="connsiteY1098" fmla="*/ 4239571 h 5071844"/>
              <a:gd name="connsiteX1099" fmla="*/ 5948805 w 10020803"/>
              <a:gd name="connsiteY1099" fmla="*/ 4250742 h 5071844"/>
              <a:gd name="connsiteX1100" fmla="*/ 5987906 w 10020803"/>
              <a:gd name="connsiteY1100" fmla="*/ 4267499 h 5071844"/>
              <a:gd name="connsiteX1101" fmla="*/ 5976733 w 10020803"/>
              <a:gd name="connsiteY1101" fmla="*/ 4267499 h 5071844"/>
              <a:gd name="connsiteX1102" fmla="*/ 5976733 w 10020803"/>
              <a:gd name="connsiteY1102" fmla="*/ 4278672 h 5071844"/>
              <a:gd name="connsiteX1103" fmla="*/ 5987906 w 10020803"/>
              <a:gd name="connsiteY1103" fmla="*/ 4267499 h 5071844"/>
              <a:gd name="connsiteX1104" fmla="*/ 6032590 w 10020803"/>
              <a:gd name="connsiteY1104" fmla="*/ 4278672 h 5071844"/>
              <a:gd name="connsiteX1105" fmla="*/ 6099620 w 10020803"/>
              <a:gd name="connsiteY1105" fmla="*/ 4289842 h 5071844"/>
              <a:gd name="connsiteX1106" fmla="*/ 6144305 w 10020803"/>
              <a:gd name="connsiteY1106" fmla="*/ 4301013 h 5071844"/>
              <a:gd name="connsiteX1107" fmla="*/ 6144305 w 10020803"/>
              <a:gd name="connsiteY1107" fmla="*/ 4334529 h 5071844"/>
              <a:gd name="connsiteX1108" fmla="*/ 6166648 w 10020803"/>
              <a:gd name="connsiteY1108" fmla="*/ 4345700 h 5071844"/>
              <a:gd name="connsiteX1109" fmla="*/ 6177821 w 10020803"/>
              <a:gd name="connsiteY1109" fmla="*/ 4345700 h 5071844"/>
              <a:gd name="connsiteX1110" fmla="*/ 6200162 w 10020803"/>
              <a:gd name="connsiteY1110" fmla="*/ 4345700 h 5071844"/>
              <a:gd name="connsiteX1111" fmla="*/ 6205748 w 10020803"/>
              <a:gd name="connsiteY1111" fmla="*/ 4356871 h 5071844"/>
              <a:gd name="connsiteX1112" fmla="*/ 6211335 w 10020803"/>
              <a:gd name="connsiteY1112" fmla="*/ 4356871 h 5071844"/>
              <a:gd name="connsiteX1113" fmla="*/ 6222506 w 10020803"/>
              <a:gd name="connsiteY1113" fmla="*/ 4356871 h 5071844"/>
              <a:gd name="connsiteX1114" fmla="*/ 6311878 w 10020803"/>
              <a:gd name="connsiteY1114" fmla="*/ 4379214 h 5071844"/>
              <a:gd name="connsiteX1115" fmla="*/ 6323049 w 10020803"/>
              <a:gd name="connsiteY1115" fmla="*/ 4384800 h 5071844"/>
              <a:gd name="connsiteX1116" fmla="*/ 6311878 w 10020803"/>
              <a:gd name="connsiteY1116" fmla="*/ 4395971 h 5071844"/>
              <a:gd name="connsiteX1117" fmla="*/ 6278363 w 10020803"/>
              <a:gd name="connsiteY1117" fmla="*/ 4395971 h 5071844"/>
              <a:gd name="connsiteX1118" fmla="*/ 6233678 w 10020803"/>
              <a:gd name="connsiteY1118" fmla="*/ 4384800 h 5071844"/>
              <a:gd name="connsiteX1119" fmla="*/ 6200162 w 10020803"/>
              <a:gd name="connsiteY1119" fmla="*/ 4368043 h 5071844"/>
              <a:gd name="connsiteX1120" fmla="*/ 6155477 w 10020803"/>
              <a:gd name="connsiteY1120" fmla="*/ 4356871 h 5071844"/>
              <a:gd name="connsiteX1121" fmla="*/ 6133134 w 10020803"/>
              <a:gd name="connsiteY1121" fmla="*/ 4345700 h 5071844"/>
              <a:gd name="connsiteX1122" fmla="*/ 6099620 w 10020803"/>
              <a:gd name="connsiteY1122" fmla="*/ 4334529 h 5071844"/>
              <a:gd name="connsiteX1123" fmla="*/ 6049349 w 10020803"/>
              <a:gd name="connsiteY1123" fmla="*/ 4328943 h 5071844"/>
              <a:gd name="connsiteX1124" fmla="*/ 5999076 w 10020803"/>
              <a:gd name="connsiteY1124" fmla="*/ 4317770 h 5071844"/>
              <a:gd name="connsiteX1125" fmla="*/ 5954392 w 10020803"/>
              <a:gd name="connsiteY1125" fmla="*/ 4301013 h 5071844"/>
              <a:gd name="connsiteX1126" fmla="*/ 5926462 w 10020803"/>
              <a:gd name="connsiteY1126" fmla="*/ 4295429 h 5071844"/>
              <a:gd name="connsiteX1127" fmla="*/ 5909705 w 10020803"/>
              <a:gd name="connsiteY1127" fmla="*/ 4289842 h 5071844"/>
              <a:gd name="connsiteX1128" fmla="*/ 5831505 w 10020803"/>
              <a:gd name="connsiteY1128" fmla="*/ 4256328 h 5071844"/>
              <a:gd name="connsiteX1129" fmla="*/ 5831505 w 10020803"/>
              <a:gd name="connsiteY1129" fmla="*/ 4245156 h 5071844"/>
              <a:gd name="connsiteX1130" fmla="*/ 5842675 w 10020803"/>
              <a:gd name="connsiteY1130" fmla="*/ 4245156 h 5071844"/>
              <a:gd name="connsiteX1131" fmla="*/ 5853848 w 10020803"/>
              <a:gd name="connsiteY1131" fmla="*/ 4245156 h 5071844"/>
              <a:gd name="connsiteX1132" fmla="*/ 5518704 w 10020803"/>
              <a:gd name="connsiteY1132" fmla="*/ 4233985 h 5071844"/>
              <a:gd name="connsiteX1133" fmla="*/ 5524289 w 10020803"/>
              <a:gd name="connsiteY1133" fmla="*/ 4239571 h 5071844"/>
              <a:gd name="connsiteX1134" fmla="*/ 5541046 w 10020803"/>
              <a:gd name="connsiteY1134" fmla="*/ 4245156 h 5071844"/>
              <a:gd name="connsiteX1135" fmla="*/ 5529875 w 10020803"/>
              <a:gd name="connsiteY1135" fmla="*/ 4245156 h 5071844"/>
              <a:gd name="connsiteX1136" fmla="*/ 5518704 w 10020803"/>
              <a:gd name="connsiteY1136" fmla="*/ 4245156 h 5071844"/>
              <a:gd name="connsiteX1137" fmla="*/ 6842522 w 10020803"/>
              <a:gd name="connsiteY1137" fmla="*/ 4228399 h 5071844"/>
              <a:gd name="connsiteX1138" fmla="*/ 6836936 w 10020803"/>
              <a:gd name="connsiteY1138" fmla="*/ 4233985 h 5071844"/>
              <a:gd name="connsiteX1139" fmla="*/ 6848108 w 10020803"/>
              <a:gd name="connsiteY1139" fmla="*/ 4233985 h 5071844"/>
              <a:gd name="connsiteX1140" fmla="*/ 6859278 w 10020803"/>
              <a:gd name="connsiteY1140" fmla="*/ 4233985 h 5071844"/>
              <a:gd name="connsiteX1141" fmla="*/ 6842522 w 10020803"/>
              <a:gd name="connsiteY1141" fmla="*/ 4228399 h 5071844"/>
              <a:gd name="connsiteX1142" fmla="*/ 8479141 w 10020803"/>
              <a:gd name="connsiteY1142" fmla="*/ 4222813 h 5071844"/>
              <a:gd name="connsiteX1143" fmla="*/ 8490312 w 10020803"/>
              <a:gd name="connsiteY1143" fmla="*/ 4222813 h 5071844"/>
              <a:gd name="connsiteX1144" fmla="*/ 8490312 w 10020803"/>
              <a:gd name="connsiteY1144" fmla="*/ 4233985 h 5071844"/>
              <a:gd name="connsiteX1145" fmla="*/ 8479141 w 10020803"/>
              <a:gd name="connsiteY1145" fmla="*/ 4222813 h 5071844"/>
              <a:gd name="connsiteX1146" fmla="*/ 7641282 w 10020803"/>
              <a:gd name="connsiteY1146" fmla="*/ 4222813 h 5071844"/>
              <a:gd name="connsiteX1147" fmla="*/ 7641282 w 10020803"/>
              <a:gd name="connsiteY1147" fmla="*/ 4233985 h 5071844"/>
              <a:gd name="connsiteX1148" fmla="*/ 7630110 w 10020803"/>
              <a:gd name="connsiteY1148" fmla="*/ 4233985 h 5071844"/>
              <a:gd name="connsiteX1149" fmla="*/ 7440194 w 10020803"/>
              <a:gd name="connsiteY1149" fmla="*/ 4222813 h 5071844"/>
              <a:gd name="connsiteX1150" fmla="*/ 7451367 w 10020803"/>
              <a:gd name="connsiteY1150" fmla="*/ 4233985 h 5071844"/>
              <a:gd name="connsiteX1151" fmla="*/ 7445780 w 10020803"/>
              <a:gd name="connsiteY1151" fmla="*/ 4233985 h 5071844"/>
              <a:gd name="connsiteX1152" fmla="*/ 7440194 w 10020803"/>
              <a:gd name="connsiteY1152" fmla="*/ 4228399 h 5071844"/>
              <a:gd name="connsiteX1153" fmla="*/ 7440194 w 10020803"/>
              <a:gd name="connsiteY1153" fmla="*/ 4222813 h 5071844"/>
              <a:gd name="connsiteX1154" fmla="*/ 7239108 w 10020803"/>
              <a:gd name="connsiteY1154" fmla="*/ 4222813 h 5071844"/>
              <a:gd name="connsiteX1155" fmla="*/ 7250280 w 10020803"/>
              <a:gd name="connsiteY1155" fmla="*/ 4222813 h 5071844"/>
              <a:gd name="connsiteX1156" fmla="*/ 7250280 w 10020803"/>
              <a:gd name="connsiteY1156" fmla="*/ 4233985 h 5071844"/>
              <a:gd name="connsiteX1157" fmla="*/ 7239108 w 10020803"/>
              <a:gd name="connsiteY1157" fmla="*/ 4222813 h 5071844"/>
              <a:gd name="connsiteX1158" fmla="*/ 6825764 w 10020803"/>
              <a:gd name="connsiteY1158" fmla="*/ 4222813 h 5071844"/>
              <a:gd name="connsiteX1159" fmla="*/ 6825764 w 10020803"/>
              <a:gd name="connsiteY1159" fmla="*/ 4233985 h 5071844"/>
              <a:gd name="connsiteX1160" fmla="*/ 6836936 w 10020803"/>
              <a:gd name="connsiteY1160" fmla="*/ 4222813 h 5071844"/>
              <a:gd name="connsiteX1161" fmla="*/ 6825764 w 10020803"/>
              <a:gd name="connsiteY1161" fmla="*/ 4222813 h 5071844"/>
              <a:gd name="connsiteX1162" fmla="*/ 5764476 w 10020803"/>
              <a:gd name="connsiteY1162" fmla="*/ 4222813 h 5071844"/>
              <a:gd name="connsiteX1163" fmla="*/ 5775647 w 10020803"/>
              <a:gd name="connsiteY1163" fmla="*/ 4222813 h 5071844"/>
              <a:gd name="connsiteX1164" fmla="*/ 5786818 w 10020803"/>
              <a:gd name="connsiteY1164" fmla="*/ 4233985 h 5071844"/>
              <a:gd name="connsiteX1165" fmla="*/ 5764476 w 10020803"/>
              <a:gd name="connsiteY1165" fmla="*/ 4233985 h 5071844"/>
              <a:gd name="connsiteX1166" fmla="*/ 5027160 w 10020803"/>
              <a:gd name="connsiteY1166" fmla="*/ 4222813 h 5071844"/>
              <a:gd name="connsiteX1167" fmla="*/ 5083017 w 10020803"/>
              <a:gd name="connsiteY1167" fmla="*/ 4239571 h 5071844"/>
              <a:gd name="connsiteX1168" fmla="*/ 5116531 w 10020803"/>
              <a:gd name="connsiteY1168" fmla="*/ 4256328 h 5071844"/>
              <a:gd name="connsiteX1169" fmla="*/ 5049503 w 10020803"/>
              <a:gd name="connsiteY1169" fmla="*/ 4245156 h 5071844"/>
              <a:gd name="connsiteX1170" fmla="*/ 5027160 w 10020803"/>
              <a:gd name="connsiteY1170" fmla="*/ 4222813 h 5071844"/>
              <a:gd name="connsiteX1171" fmla="*/ 8892485 w 10020803"/>
              <a:gd name="connsiteY1171" fmla="*/ 4211642 h 5071844"/>
              <a:gd name="connsiteX1172" fmla="*/ 8903657 w 10020803"/>
              <a:gd name="connsiteY1172" fmla="*/ 4217228 h 5071844"/>
              <a:gd name="connsiteX1173" fmla="*/ 8892485 w 10020803"/>
              <a:gd name="connsiteY1173" fmla="*/ 4222813 h 5071844"/>
              <a:gd name="connsiteX1174" fmla="*/ 8881314 w 10020803"/>
              <a:gd name="connsiteY1174" fmla="*/ 4217228 h 5071844"/>
              <a:gd name="connsiteX1175" fmla="*/ 8892485 w 10020803"/>
              <a:gd name="connsiteY1175" fmla="*/ 4211642 h 5071844"/>
              <a:gd name="connsiteX1176" fmla="*/ 8646713 w 10020803"/>
              <a:gd name="connsiteY1176" fmla="*/ 4211642 h 5071844"/>
              <a:gd name="connsiteX1177" fmla="*/ 8635542 w 10020803"/>
              <a:gd name="connsiteY1177" fmla="*/ 4222813 h 5071844"/>
              <a:gd name="connsiteX1178" fmla="*/ 8646713 w 10020803"/>
              <a:gd name="connsiteY1178" fmla="*/ 4222813 h 5071844"/>
              <a:gd name="connsiteX1179" fmla="*/ 7909396 w 10020803"/>
              <a:gd name="connsiteY1179" fmla="*/ 4211642 h 5071844"/>
              <a:gd name="connsiteX1180" fmla="*/ 7909396 w 10020803"/>
              <a:gd name="connsiteY1180" fmla="*/ 4222813 h 5071844"/>
              <a:gd name="connsiteX1181" fmla="*/ 7920568 w 10020803"/>
              <a:gd name="connsiteY1181" fmla="*/ 4211642 h 5071844"/>
              <a:gd name="connsiteX1182" fmla="*/ 7663624 w 10020803"/>
              <a:gd name="connsiteY1182" fmla="*/ 4211642 h 5071844"/>
              <a:gd name="connsiteX1183" fmla="*/ 7685967 w 10020803"/>
              <a:gd name="connsiteY1183" fmla="*/ 4222813 h 5071844"/>
              <a:gd name="connsiteX1184" fmla="*/ 7663624 w 10020803"/>
              <a:gd name="connsiteY1184" fmla="*/ 4222813 h 5071844"/>
              <a:gd name="connsiteX1185" fmla="*/ 6781078 w 10020803"/>
              <a:gd name="connsiteY1185" fmla="*/ 4211642 h 5071844"/>
              <a:gd name="connsiteX1186" fmla="*/ 6781078 w 10020803"/>
              <a:gd name="connsiteY1186" fmla="*/ 4222813 h 5071844"/>
              <a:gd name="connsiteX1187" fmla="*/ 6803421 w 10020803"/>
              <a:gd name="connsiteY1187" fmla="*/ 4222813 h 5071844"/>
              <a:gd name="connsiteX1188" fmla="*/ 6781078 w 10020803"/>
              <a:gd name="connsiteY1188" fmla="*/ 4211642 h 5071844"/>
              <a:gd name="connsiteX1189" fmla="*/ 8736084 w 10020803"/>
              <a:gd name="connsiteY1189" fmla="*/ 4200471 h 5071844"/>
              <a:gd name="connsiteX1190" fmla="*/ 8736084 w 10020803"/>
              <a:gd name="connsiteY1190" fmla="*/ 4211642 h 5071844"/>
              <a:gd name="connsiteX1191" fmla="*/ 8736084 w 10020803"/>
              <a:gd name="connsiteY1191" fmla="*/ 4222813 h 5071844"/>
              <a:gd name="connsiteX1192" fmla="*/ 8724913 w 10020803"/>
              <a:gd name="connsiteY1192" fmla="*/ 4211642 h 5071844"/>
              <a:gd name="connsiteX1193" fmla="*/ 8736084 w 10020803"/>
              <a:gd name="connsiteY1193" fmla="*/ 4200471 h 5071844"/>
              <a:gd name="connsiteX1194" fmla="*/ 7049194 w 10020803"/>
              <a:gd name="connsiteY1194" fmla="*/ 4189299 h 5071844"/>
              <a:gd name="connsiteX1195" fmla="*/ 7049194 w 10020803"/>
              <a:gd name="connsiteY1195" fmla="*/ 4200471 h 5071844"/>
              <a:gd name="connsiteX1196" fmla="*/ 7082708 w 10020803"/>
              <a:gd name="connsiteY1196" fmla="*/ 4211642 h 5071844"/>
              <a:gd name="connsiteX1197" fmla="*/ 7071537 w 10020803"/>
              <a:gd name="connsiteY1197" fmla="*/ 4200471 h 5071844"/>
              <a:gd name="connsiteX1198" fmla="*/ 7049194 w 10020803"/>
              <a:gd name="connsiteY1198" fmla="*/ 4189299 h 5071844"/>
              <a:gd name="connsiteX1199" fmla="*/ 8571306 w 10020803"/>
              <a:gd name="connsiteY1199" fmla="*/ 4182316 h 5071844"/>
              <a:gd name="connsiteX1200" fmla="*/ 8568512 w 10020803"/>
              <a:gd name="connsiteY1200" fmla="*/ 4183714 h 5071844"/>
              <a:gd name="connsiteX1201" fmla="*/ 8579685 w 10020803"/>
              <a:gd name="connsiteY1201" fmla="*/ 4200471 h 5071844"/>
              <a:gd name="connsiteX1202" fmla="*/ 8590856 w 10020803"/>
              <a:gd name="connsiteY1202" fmla="*/ 4200471 h 5071844"/>
              <a:gd name="connsiteX1203" fmla="*/ 8579685 w 10020803"/>
              <a:gd name="connsiteY1203" fmla="*/ 4189299 h 5071844"/>
              <a:gd name="connsiteX1204" fmla="*/ 8571306 w 10020803"/>
              <a:gd name="connsiteY1204" fmla="*/ 4182316 h 5071844"/>
              <a:gd name="connsiteX1205" fmla="*/ 8825457 w 10020803"/>
              <a:gd name="connsiteY1205" fmla="*/ 4178128 h 5071844"/>
              <a:gd name="connsiteX1206" fmla="*/ 8803114 w 10020803"/>
              <a:gd name="connsiteY1206" fmla="*/ 4189299 h 5071844"/>
              <a:gd name="connsiteX1207" fmla="*/ 8825457 w 10020803"/>
              <a:gd name="connsiteY1207" fmla="*/ 4189299 h 5071844"/>
              <a:gd name="connsiteX1208" fmla="*/ 8825457 w 10020803"/>
              <a:gd name="connsiteY1208" fmla="*/ 4178128 h 5071844"/>
              <a:gd name="connsiteX1209" fmla="*/ 7931739 w 10020803"/>
              <a:gd name="connsiteY1209" fmla="*/ 4178128 h 5071844"/>
              <a:gd name="connsiteX1210" fmla="*/ 7942912 w 10020803"/>
              <a:gd name="connsiteY1210" fmla="*/ 4189299 h 5071844"/>
              <a:gd name="connsiteX1211" fmla="*/ 7931739 w 10020803"/>
              <a:gd name="connsiteY1211" fmla="*/ 4189299 h 5071844"/>
              <a:gd name="connsiteX1212" fmla="*/ 5161217 w 10020803"/>
              <a:gd name="connsiteY1212" fmla="*/ 4178128 h 5071844"/>
              <a:gd name="connsiteX1213" fmla="*/ 5228245 w 10020803"/>
              <a:gd name="connsiteY1213" fmla="*/ 4200471 h 5071844"/>
              <a:gd name="connsiteX1214" fmla="*/ 5261760 w 10020803"/>
              <a:gd name="connsiteY1214" fmla="*/ 4211642 h 5071844"/>
              <a:gd name="connsiteX1215" fmla="*/ 5295274 w 10020803"/>
              <a:gd name="connsiteY1215" fmla="*/ 4222813 h 5071844"/>
              <a:gd name="connsiteX1216" fmla="*/ 5284103 w 10020803"/>
              <a:gd name="connsiteY1216" fmla="*/ 4233985 h 5071844"/>
              <a:gd name="connsiteX1217" fmla="*/ 5261760 w 10020803"/>
              <a:gd name="connsiteY1217" fmla="*/ 4245156 h 5071844"/>
              <a:gd name="connsiteX1218" fmla="*/ 5217075 w 10020803"/>
              <a:gd name="connsiteY1218" fmla="*/ 4222813 h 5071844"/>
              <a:gd name="connsiteX1219" fmla="*/ 5183559 w 10020803"/>
              <a:gd name="connsiteY1219" fmla="*/ 4200471 h 5071844"/>
              <a:gd name="connsiteX1220" fmla="*/ 5172388 w 10020803"/>
              <a:gd name="connsiteY1220" fmla="*/ 4189299 h 5071844"/>
              <a:gd name="connsiteX1221" fmla="*/ 8523827 w 10020803"/>
              <a:gd name="connsiteY1221" fmla="*/ 4166955 h 5071844"/>
              <a:gd name="connsiteX1222" fmla="*/ 8512655 w 10020803"/>
              <a:gd name="connsiteY1222" fmla="*/ 4178128 h 5071844"/>
              <a:gd name="connsiteX1223" fmla="*/ 8523827 w 10020803"/>
              <a:gd name="connsiteY1223" fmla="*/ 4189299 h 5071844"/>
              <a:gd name="connsiteX1224" fmla="*/ 8523827 w 10020803"/>
              <a:gd name="connsiteY1224" fmla="*/ 4178128 h 5071844"/>
              <a:gd name="connsiteX1225" fmla="*/ 7239108 w 10020803"/>
              <a:gd name="connsiteY1225" fmla="*/ 4166955 h 5071844"/>
              <a:gd name="connsiteX1226" fmla="*/ 7250280 w 10020803"/>
              <a:gd name="connsiteY1226" fmla="*/ 4166955 h 5071844"/>
              <a:gd name="connsiteX1227" fmla="*/ 7250280 w 10020803"/>
              <a:gd name="connsiteY1227" fmla="*/ 4189299 h 5071844"/>
              <a:gd name="connsiteX1228" fmla="*/ 7227938 w 10020803"/>
              <a:gd name="connsiteY1228" fmla="*/ 4189299 h 5071844"/>
              <a:gd name="connsiteX1229" fmla="*/ 7216766 w 10020803"/>
              <a:gd name="connsiteY1229" fmla="*/ 4178128 h 5071844"/>
              <a:gd name="connsiteX1230" fmla="*/ 7227938 w 10020803"/>
              <a:gd name="connsiteY1230" fmla="*/ 4178128 h 5071844"/>
              <a:gd name="connsiteX1231" fmla="*/ 7233522 w 10020803"/>
              <a:gd name="connsiteY1231" fmla="*/ 4178128 h 5071844"/>
              <a:gd name="connsiteX1232" fmla="*/ 7239108 w 10020803"/>
              <a:gd name="connsiteY1232" fmla="*/ 4166955 h 5071844"/>
              <a:gd name="connsiteX1233" fmla="*/ 6725221 w 10020803"/>
              <a:gd name="connsiteY1233" fmla="*/ 4166955 h 5071844"/>
              <a:gd name="connsiteX1234" fmla="*/ 6730807 w 10020803"/>
              <a:gd name="connsiteY1234" fmla="*/ 4172542 h 5071844"/>
              <a:gd name="connsiteX1235" fmla="*/ 6747564 w 10020803"/>
              <a:gd name="connsiteY1235" fmla="*/ 4178128 h 5071844"/>
              <a:gd name="connsiteX1236" fmla="*/ 6769907 w 10020803"/>
              <a:gd name="connsiteY1236" fmla="*/ 4178128 h 5071844"/>
              <a:gd name="connsiteX1237" fmla="*/ 6781078 w 10020803"/>
              <a:gd name="connsiteY1237" fmla="*/ 4189299 h 5071844"/>
              <a:gd name="connsiteX1238" fmla="*/ 6836936 w 10020803"/>
              <a:gd name="connsiteY1238" fmla="*/ 4211642 h 5071844"/>
              <a:gd name="connsiteX1239" fmla="*/ 6848108 w 10020803"/>
              <a:gd name="connsiteY1239" fmla="*/ 4211642 h 5071844"/>
              <a:gd name="connsiteX1240" fmla="*/ 6881622 w 10020803"/>
              <a:gd name="connsiteY1240" fmla="*/ 4222813 h 5071844"/>
              <a:gd name="connsiteX1241" fmla="*/ 6892792 w 10020803"/>
              <a:gd name="connsiteY1241" fmla="*/ 4222813 h 5071844"/>
              <a:gd name="connsiteX1242" fmla="*/ 6903965 w 10020803"/>
              <a:gd name="connsiteY1242" fmla="*/ 4222813 h 5071844"/>
              <a:gd name="connsiteX1243" fmla="*/ 6903965 w 10020803"/>
              <a:gd name="connsiteY1243" fmla="*/ 4211642 h 5071844"/>
              <a:gd name="connsiteX1244" fmla="*/ 6892792 w 10020803"/>
              <a:gd name="connsiteY1244" fmla="*/ 4211642 h 5071844"/>
              <a:gd name="connsiteX1245" fmla="*/ 6848108 w 10020803"/>
              <a:gd name="connsiteY1245" fmla="*/ 4200471 h 5071844"/>
              <a:gd name="connsiteX1246" fmla="*/ 6825764 w 10020803"/>
              <a:gd name="connsiteY1246" fmla="*/ 4178128 h 5071844"/>
              <a:gd name="connsiteX1247" fmla="*/ 6814594 w 10020803"/>
              <a:gd name="connsiteY1247" fmla="*/ 4178128 h 5071844"/>
              <a:gd name="connsiteX1248" fmla="*/ 6775494 w 10020803"/>
              <a:gd name="connsiteY1248" fmla="*/ 4172542 h 5071844"/>
              <a:gd name="connsiteX1249" fmla="*/ 6736393 w 10020803"/>
              <a:gd name="connsiteY1249" fmla="*/ 4166955 h 5071844"/>
              <a:gd name="connsiteX1250" fmla="*/ 6071691 w 10020803"/>
              <a:gd name="connsiteY1250" fmla="*/ 4166955 h 5071844"/>
              <a:gd name="connsiteX1251" fmla="*/ 6054934 w 10020803"/>
              <a:gd name="connsiteY1251" fmla="*/ 4172542 h 5071844"/>
              <a:gd name="connsiteX1252" fmla="*/ 6054934 w 10020803"/>
              <a:gd name="connsiteY1252" fmla="*/ 4178128 h 5071844"/>
              <a:gd name="connsiteX1253" fmla="*/ 6110791 w 10020803"/>
              <a:gd name="connsiteY1253" fmla="*/ 4189299 h 5071844"/>
              <a:gd name="connsiteX1254" fmla="*/ 6133134 w 10020803"/>
              <a:gd name="connsiteY1254" fmla="*/ 4189299 h 5071844"/>
              <a:gd name="connsiteX1255" fmla="*/ 6110791 w 10020803"/>
              <a:gd name="connsiteY1255" fmla="*/ 4183714 h 5071844"/>
              <a:gd name="connsiteX1256" fmla="*/ 6088448 w 10020803"/>
              <a:gd name="connsiteY1256" fmla="*/ 4172542 h 5071844"/>
              <a:gd name="connsiteX1257" fmla="*/ 6071691 w 10020803"/>
              <a:gd name="connsiteY1257" fmla="*/ 4166955 h 5071844"/>
              <a:gd name="connsiteX1258" fmla="*/ 7406680 w 10020803"/>
              <a:gd name="connsiteY1258" fmla="*/ 4166025 h 5071844"/>
              <a:gd name="connsiteX1259" fmla="*/ 7406680 w 10020803"/>
              <a:gd name="connsiteY1259" fmla="*/ 4166955 h 5071844"/>
              <a:gd name="connsiteX1260" fmla="*/ 7396906 w 10020803"/>
              <a:gd name="connsiteY1260" fmla="*/ 4169749 h 5071844"/>
              <a:gd name="connsiteX1261" fmla="*/ 7401094 w 10020803"/>
              <a:gd name="connsiteY1261" fmla="*/ 4166955 h 5071844"/>
              <a:gd name="connsiteX1262" fmla="*/ 5964166 w 10020803"/>
              <a:gd name="connsiteY1262" fmla="*/ 4159975 h 5071844"/>
              <a:gd name="connsiteX1263" fmla="*/ 5959976 w 10020803"/>
              <a:gd name="connsiteY1263" fmla="*/ 4161371 h 5071844"/>
              <a:gd name="connsiteX1264" fmla="*/ 5965562 w 10020803"/>
              <a:gd name="connsiteY1264" fmla="*/ 4166955 h 5071844"/>
              <a:gd name="connsiteX1265" fmla="*/ 5964166 w 10020803"/>
              <a:gd name="connsiteY1265" fmla="*/ 4159975 h 5071844"/>
              <a:gd name="connsiteX1266" fmla="*/ 8467970 w 10020803"/>
              <a:gd name="connsiteY1266" fmla="*/ 4158577 h 5071844"/>
              <a:gd name="connsiteX1267" fmla="*/ 8473555 w 10020803"/>
              <a:gd name="connsiteY1267" fmla="*/ 4161371 h 5071844"/>
              <a:gd name="connsiteX1268" fmla="*/ 8479141 w 10020803"/>
              <a:gd name="connsiteY1268" fmla="*/ 4166955 h 5071844"/>
              <a:gd name="connsiteX1269" fmla="*/ 8470762 w 10020803"/>
              <a:gd name="connsiteY1269" fmla="*/ 4178128 h 5071844"/>
              <a:gd name="connsiteX1270" fmla="*/ 8467970 w 10020803"/>
              <a:gd name="connsiteY1270" fmla="*/ 4166955 h 5071844"/>
              <a:gd name="connsiteX1271" fmla="*/ 8462384 w 10020803"/>
              <a:gd name="connsiteY1271" fmla="*/ 4161371 h 5071844"/>
              <a:gd name="connsiteX1272" fmla="*/ 8467970 w 10020803"/>
              <a:gd name="connsiteY1272" fmla="*/ 4158577 h 5071844"/>
              <a:gd name="connsiteX1273" fmla="*/ 7352220 w 10020803"/>
              <a:gd name="connsiteY1273" fmla="*/ 4158577 h 5071844"/>
              <a:gd name="connsiteX1274" fmla="*/ 7361994 w 10020803"/>
              <a:gd name="connsiteY1274" fmla="*/ 4161371 h 5071844"/>
              <a:gd name="connsiteX1275" fmla="*/ 7373166 w 10020803"/>
              <a:gd name="connsiteY1275" fmla="*/ 4166955 h 5071844"/>
              <a:gd name="connsiteX1276" fmla="*/ 7392018 w 10020803"/>
              <a:gd name="connsiteY1276" fmla="*/ 4171145 h 5071844"/>
              <a:gd name="connsiteX1277" fmla="*/ 7396906 w 10020803"/>
              <a:gd name="connsiteY1277" fmla="*/ 4169749 h 5071844"/>
              <a:gd name="connsiteX1278" fmla="*/ 7395510 w 10020803"/>
              <a:gd name="connsiteY1278" fmla="*/ 4178128 h 5071844"/>
              <a:gd name="connsiteX1279" fmla="*/ 7339652 w 10020803"/>
              <a:gd name="connsiteY1279" fmla="*/ 4178128 h 5071844"/>
              <a:gd name="connsiteX1280" fmla="*/ 7345237 w 10020803"/>
              <a:gd name="connsiteY1280" fmla="*/ 4161371 h 5071844"/>
              <a:gd name="connsiteX1281" fmla="*/ 7352220 w 10020803"/>
              <a:gd name="connsiteY1281" fmla="*/ 4158577 h 5071844"/>
              <a:gd name="connsiteX1282" fmla="*/ 7276060 w 10020803"/>
              <a:gd name="connsiteY1282" fmla="*/ 4157074 h 5071844"/>
              <a:gd name="connsiteX1283" fmla="*/ 7272622 w 10020803"/>
              <a:gd name="connsiteY1283" fmla="*/ 4161371 h 5071844"/>
              <a:gd name="connsiteX1284" fmla="*/ 7275416 w 10020803"/>
              <a:gd name="connsiteY1284" fmla="*/ 4157181 h 5071844"/>
              <a:gd name="connsiteX1285" fmla="*/ 8814285 w 10020803"/>
              <a:gd name="connsiteY1285" fmla="*/ 4155785 h 5071844"/>
              <a:gd name="connsiteX1286" fmla="*/ 8808700 w 10020803"/>
              <a:gd name="connsiteY1286" fmla="*/ 4166955 h 5071844"/>
              <a:gd name="connsiteX1287" fmla="*/ 8836628 w 10020803"/>
              <a:gd name="connsiteY1287" fmla="*/ 4178128 h 5071844"/>
              <a:gd name="connsiteX1288" fmla="*/ 8858971 w 10020803"/>
              <a:gd name="connsiteY1288" fmla="*/ 4189299 h 5071844"/>
              <a:gd name="connsiteX1289" fmla="*/ 8858971 w 10020803"/>
              <a:gd name="connsiteY1289" fmla="*/ 4200471 h 5071844"/>
              <a:gd name="connsiteX1290" fmla="*/ 8858971 w 10020803"/>
              <a:gd name="connsiteY1290" fmla="*/ 4211642 h 5071844"/>
              <a:gd name="connsiteX1291" fmla="*/ 8858971 w 10020803"/>
              <a:gd name="connsiteY1291" fmla="*/ 4217228 h 5071844"/>
              <a:gd name="connsiteX1292" fmla="*/ 8870142 w 10020803"/>
              <a:gd name="connsiteY1292" fmla="*/ 4233985 h 5071844"/>
              <a:gd name="connsiteX1293" fmla="*/ 8925999 w 10020803"/>
              <a:gd name="connsiteY1293" fmla="*/ 4233985 h 5071844"/>
              <a:gd name="connsiteX1294" fmla="*/ 8959515 w 10020803"/>
              <a:gd name="connsiteY1294" fmla="*/ 4233985 h 5071844"/>
              <a:gd name="connsiteX1295" fmla="*/ 8970686 w 10020803"/>
              <a:gd name="connsiteY1295" fmla="*/ 4222813 h 5071844"/>
              <a:gd name="connsiteX1296" fmla="*/ 8948342 w 10020803"/>
              <a:gd name="connsiteY1296" fmla="*/ 4211642 h 5071844"/>
              <a:gd name="connsiteX1297" fmla="*/ 8931585 w 10020803"/>
              <a:gd name="connsiteY1297" fmla="*/ 4206056 h 5071844"/>
              <a:gd name="connsiteX1298" fmla="*/ 8914828 w 10020803"/>
              <a:gd name="connsiteY1298" fmla="*/ 4200471 h 5071844"/>
              <a:gd name="connsiteX1299" fmla="*/ 8898071 w 10020803"/>
              <a:gd name="connsiteY1299" fmla="*/ 4200471 h 5071844"/>
              <a:gd name="connsiteX1300" fmla="*/ 8881314 w 10020803"/>
              <a:gd name="connsiteY1300" fmla="*/ 4189299 h 5071844"/>
              <a:gd name="connsiteX1301" fmla="*/ 8881314 w 10020803"/>
              <a:gd name="connsiteY1301" fmla="*/ 4178128 h 5071844"/>
              <a:gd name="connsiteX1302" fmla="*/ 8870142 w 10020803"/>
              <a:gd name="connsiteY1302" fmla="*/ 4178128 h 5071844"/>
              <a:gd name="connsiteX1303" fmla="*/ 8847799 w 10020803"/>
              <a:gd name="connsiteY1303" fmla="*/ 4166955 h 5071844"/>
              <a:gd name="connsiteX1304" fmla="*/ 8825457 w 10020803"/>
              <a:gd name="connsiteY1304" fmla="*/ 4155785 h 5071844"/>
              <a:gd name="connsiteX1305" fmla="*/ 8814285 w 10020803"/>
              <a:gd name="connsiteY1305" fmla="*/ 4155785 h 5071844"/>
              <a:gd name="connsiteX1306" fmla="*/ 5920876 w 10020803"/>
              <a:gd name="connsiteY1306" fmla="*/ 4155785 h 5071844"/>
              <a:gd name="connsiteX1307" fmla="*/ 5920876 w 10020803"/>
              <a:gd name="connsiteY1307" fmla="*/ 4166955 h 5071844"/>
              <a:gd name="connsiteX1308" fmla="*/ 5932048 w 10020803"/>
              <a:gd name="connsiteY1308" fmla="*/ 4155785 h 5071844"/>
              <a:gd name="connsiteX1309" fmla="*/ 5138874 w 10020803"/>
              <a:gd name="connsiteY1309" fmla="*/ 4155785 h 5071844"/>
              <a:gd name="connsiteX1310" fmla="*/ 5150045 w 10020803"/>
              <a:gd name="connsiteY1310" fmla="*/ 4166955 h 5071844"/>
              <a:gd name="connsiteX1311" fmla="*/ 5127702 w 10020803"/>
              <a:gd name="connsiteY1311" fmla="*/ 4166955 h 5071844"/>
              <a:gd name="connsiteX1312" fmla="*/ 5138874 w 10020803"/>
              <a:gd name="connsiteY1312" fmla="*/ 4155785 h 5071844"/>
              <a:gd name="connsiteX1313" fmla="*/ 7036625 w 10020803"/>
              <a:gd name="connsiteY1313" fmla="*/ 4152294 h 5071844"/>
              <a:gd name="connsiteX1314" fmla="*/ 7049194 w 10020803"/>
              <a:gd name="connsiteY1314" fmla="*/ 4166955 h 5071844"/>
              <a:gd name="connsiteX1315" fmla="*/ 7026850 w 10020803"/>
              <a:gd name="connsiteY1315" fmla="*/ 4166955 h 5071844"/>
              <a:gd name="connsiteX1316" fmla="*/ 7026850 w 10020803"/>
              <a:gd name="connsiteY1316" fmla="*/ 4155785 h 5071844"/>
              <a:gd name="connsiteX1317" fmla="*/ 7036625 w 10020803"/>
              <a:gd name="connsiteY1317" fmla="*/ 4152294 h 5071844"/>
              <a:gd name="connsiteX1318" fmla="*/ 7172080 w 10020803"/>
              <a:gd name="connsiteY1318" fmla="*/ 4150198 h 5071844"/>
              <a:gd name="connsiteX1319" fmla="*/ 7177665 w 10020803"/>
              <a:gd name="connsiteY1319" fmla="*/ 4155785 h 5071844"/>
              <a:gd name="connsiteX1320" fmla="*/ 7183252 w 10020803"/>
              <a:gd name="connsiteY1320" fmla="*/ 4166955 h 5071844"/>
              <a:gd name="connsiteX1321" fmla="*/ 7183252 w 10020803"/>
              <a:gd name="connsiteY1321" fmla="*/ 4178128 h 5071844"/>
              <a:gd name="connsiteX1322" fmla="*/ 7172080 w 10020803"/>
              <a:gd name="connsiteY1322" fmla="*/ 4161371 h 5071844"/>
              <a:gd name="connsiteX1323" fmla="*/ 7172080 w 10020803"/>
              <a:gd name="connsiteY1323" fmla="*/ 4154388 h 5071844"/>
              <a:gd name="connsiteX1324" fmla="*/ 6585578 w 10020803"/>
              <a:gd name="connsiteY1324" fmla="*/ 4150198 h 5071844"/>
              <a:gd name="connsiteX1325" fmla="*/ 6579992 w 10020803"/>
              <a:gd name="connsiteY1325" fmla="*/ 4155785 h 5071844"/>
              <a:gd name="connsiteX1326" fmla="*/ 6591164 w 10020803"/>
              <a:gd name="connsiteY1326" fmla="*/ 4161371 h 5071844"/>
              <a:gd name="connsiteX1327" fmla="*/ 6613508 w 10020803"/>
              <a:gd name="connsiteY1327" fmla="*/ 4166955 h 5071844"/>
              <a:gd name="connsiteX1328" fmla="*/ 6602336 w 10020803"/>
              <a:gd name="connsiteY1328" fmla="*/ 4155785 h 5071844"/>
              <a:gd name="connsiteX1329" fmla="*/ 6585578 w 10020803"/>
              <a:gd name="connsiteY1329" fmla="*/ 4150198 h 5071844"/>
              <a:gd name="connsiteX1330" fmla="*/ 8367426 w 10020803"/>
              <a:gd name="connsiteY1330" fmla="*/ 4144614 h 5071844"/>
              <a:gd name="connsiteX1331" fmla="*/ 8373012 w 10020803"/>
              <a:gd name="connsiteY1331" fmla="*/ 4150198 h 5071844"/>
              <a:gd name="connsiteX1332" fmla="*/ 8373012 w 10020803"/>
              <a:gd name="connsiteY1332" fmla="*/ 4155785 h 5071844"/>
              <a:gd name="connsiteX1333" fmla="*/ 8384184 w 10020803"/>
              <a:gd name="connsiteY1333" fmla="*/ 4161371 h 5071844"/>
              <a:gd name="connsiteX1334" fmla="*/ 8389770 w 10020803"/>
              <a:gd name="connsiteY1334" fmla="*/ 4178128 h 5071844"/>
              <a:gd name="connsiteX1335" fmla="*/ 8373012 w 10020803"/>
              <a:gd name="connsiteY1335" fmla="*/ 4161371 h 5071844"/>
              <a:gd name="connsiteX1336" fmla="*/ 8356256 w 10020803"/>
              <a:gd name="connsiteY1336" fmla="*/ 4155785 h 5071844"/>
              <a:gd name="connsiteX1337" fmla="*/ 8345083 w 10020803"/>
              <a:gd name="connsiteY1337" fmla="*/ 4155785 h 5071844"/>
              <a:gd name="connsiteX1338" fmla="*/ 8367426 w 10020803"/>
              <a:gd name="connsiteY1338" fmla="*/ 4144614 h 5071844"/>
              <a:gd name="connsiteX1339" fmla="*/ 7920568 w 10020803"/>
              <a:gd name="connsiteY1339" fmla="*/ 4144614 h 5071844"/>
              <a:gd name="connsiteX1340" fmla="*/ 7942912 w 10020803"/>
              <a:gd name="connsiteY1340" fmla="*/ 4144614 h 5071844"/>
              <a:gd name="connsiteX1341" fmla="*/ 7965253 w 10020803"/>
              <a:gd name="connsiteY1341" fmla="*/ 4144614 h 5071844"/>
              <a:gd name="connsiteX1342" fmla="*/ 7954082 w 10020803"/>
              <a:gd name="connsiteY1342" fmla="*/ 4155785 h 5071844"/>
              <a:gd name="connsiteX1343" fmla="*/ 7965253 w 10020803"/>
              <a:gd name="connsiteY1343" fmla="*/ 4166955 h 5071844"/>
              <a:gd name="connsiteX1344" fmla="*/ 8009940 w 10020803"/>
              <a:gd name="connsiteY1344" fmla="*/ 4189299 h 5071844"/>
              <a:gd name="connsiteX1345" fmla="*/ 7976426 w 10020803"/>
              <a:gd name="connsiteY1345" fmla="*/ 4178128 h 5071844"/>
              <a:gd name="connsiteX1346" fmla="*/ 7931739 w 10020803"/>
              <a:gd name="connsiteY1346" fmla="*/ 4155785 h 5071844"/>
              <a:gd name="connsiteX1347" fmla="*/ 7920568 w 10020803"/>
              <a:gd name="connsiteY1347" fmla="*/ 4144614 h 5071844"/>
              <a:gd name="connsiteX1348" fmla="*/ 7864711 w 10020803"/>
              <a:gd name="connsiteY1348" fmla="*/ 4144614 h 5071844"/>
              <a:gd name="connsiteX1349" fmla="*/ 7898225 w 10020803"/>
              <a:gd name="connsiteY1349" fmla="*/ 4155785 h 5071844"/>
              <a:gd name="connsiteX1350" fmla="*/ 7864711 w 10020803"/>
              <a:gd name="connsiteY1350" fmla="*/ 4155785 h 5071844"/>
              <a:gd name="connsiteX1351" fmla="*/ 7864711 w 10020803"/>
              <a:gd name="connsiteY1351" fmla="*/ 4144614 h 5071844"/>
              <a:gd name="connsiteX1352" fmla="*/ 7484881 w 10020803"/>
              <a:gd name="connsiteY1352" fmla="*/ 4144614 h 5071844"/>
              <a:gd name="connsiteX1353" fmla="*/ 7484881 w 10020803"/>
              <a:gd name="connsiteY1353" fmla="*/ 4155785 h 5071844"/>
              <a:gd name="connsiteX1354" fmla="*/ 7496052 w 10020803"/>
              <a:gd name="connsiteY1354" fmla="*/ 4144614 h 5071844"/>
              <a:gd name="connsiteX1355" fmla="*/ 7484881 w 10020803"/>
              <a:gd name="connsiteY1355" fmla="*/ 4144614 h 5071844"/>
              <a:gd name="connsiteX1356" fmla="*/ 8143998 w 10020803"/>
              <a:gd name="connsiteY1356" fmla="*/ 4133441 h 5071844"/>
              <a:gd name="connsiteX1357" fmla="*/ 8199854 w 10020803"/>
              <a:gd name="connsiteY1357" fmla="*/ 4155785 h 5071844"/>
              <a:gd name="connsiteX1358" fmla="*/ 8216612 w 10020803"/>
              <a:gd name="connsiteY1358" fmla="*/ 4172542 h 5071844"/>
              <a:gd name="connsiteX1359" fmla="*/ 8233368 w 10020803"/>
              <a:gd name="connsiteY1359" fmla="*/ 4166955 h 5071844"/>
              <a:gd name="connsiteX1360" fmla="*/ 8255712 w 10020803"/>
              <a:gd name="connsiteY1360" fmla="*/ 4178128 h 5071844"/>
              <a:gd name="connsiteX1361" fmla="*/ 8261298 w 10020803"/>
              <a:gd name="connsiteY1361" fmla="*/ 4189299 h 5071844"/>
              <a:gd name="connsiteX1362" fmla="*/ 8266883 w 10020803"/>
              <a:gd name="connsiteY1362" fmla="*/ 4189299 h 5071844"/>
              <a:gd name="connsiteX1363" fmla="*/ 8283640 w 10020803"/>
              <a:gd name="connsiteY1363" fmla="*/ 4183714 h 5071844"/>
              <a:gd name="connsiteX1364" fmla="*/ 8300398 w 10020803"/>
              <a:gd name="connsiteY1364" fmla="*/ 4189299 h 5071844"/>
              <a:gd name="connsiteX1365" fmla="*/ 8322740 w 10020803"/>
              <a:gd name="connsiteY1365" fmla="*/ 4200471 h 5071844"/>
              <a:gd name="connsiteX1366" fmla="*/ 8333912 w 10020803"/>
              <a:gd name="connsiteY1366" fmla="*/ 4200471 h 5071844"/>
              <a:gd name="connsiteX1367" fmla="*/ 8339498 w 10020803"/>
              <a:gd name="connsiteY1367" fmla="*/ 4189299 h 5071844"/>
              <a:gd name="connsiteX1368" fmla="*/ 8345083 w 10020803"/>
              <a:gd name="connsiteY1368" fmla="*/ 4200471 h 5071844"/>
              <a:gd name="connsiteX1369" fmla="*/ 8378598 w 10020803"/>
              <a:gd name="connsiteY1369" fmla="*/ 4211642 h 5071844"/>
              <a:gd name="connsiteX1370" fmla="*/ 8400941 w 10020803"/>
              <a:gd name="connsiteY1370" fmla="*/ 4211642 h 5071844"/>
              <a:gd name="connsiteX1371" fmla="*/ 8423284 w 10020803"/>
              <a:gd name="connsiteY1371" fmla="*/ 4222813 h 5071844"/>
              <a:gd name="connsiteX1372" fmla="*/ 8445627 w 10020803"/>
              <a:gd name="connsiteY1372" fmla="*/ 4233985 h 5071844"/>
              <a:gd name="connsiteX1373" fmla="*/ 8467970 w 10020803"/>
              <a:gd name="connsiteY1373" fmla="*/ 4233985 h 5071844"/>
              <a:gd name="connsiteX1374" fmla="*/ 8445627 w 10020803"/>
              <a:gd name="connsiteY1374" fmla="*/ 4245156 h 5071844"/>
              <a:gd name="connsiteX1375" fmla="*/ 8423284 w 10020803"/>
              <a:gd name="connsiteY1375" fmla="*/ 4233985 h 5071844"/>
              <a:gd name="connsiteX1376" fmla="*/ 8395356 w 10020803"/>
              <a:gd name="connsiteY1376" fmla="*/ 4228399 h 5071844"/>
              <a:gd name="connsiteX1377" fmla="*/ 8378598 w 10020803"/>
              <a:gd name="connsiteY1377" fmla="*/ 4222813 h 5071844"/>
              <a:gd name="connsiteX1378" fmla="*/ 8373012 w 10020803"/>
              <a:gd name="connsiteY1378" fmla="*/ 4228399 h 5071844"/>
              <a:gd name="connsiteX1379" fmla="*/ 8361840 w 10020803"/>
              <a:gd name="connsiteY1379" fmla="*/ 4222813 h 5071844"/>
              <a:gd name="connsiteX1380" fmla="*/ 8345083 w 10020803"/>
              <a:gd name="connsiteY1380" fmla="*/ 4222813 h 5071844"/>
              <a:gd name="connsiteX1381" fmla="*/ 8333912 w 10020803"/>
              <a:gd name="connsiteY1381" fmla="*/ 4222813 h 5071844"/>
              <a:gd name="connsiteX1382" fmla="*/ 8289226 w 10020803"/>
              <a:gd name="connsiteY1382" fmla="*/ 4211642 h 5071844"/>
              <a:gd name="connsiteX1383" fmla="*/ 8211026 w 10020803"/>
              <a:gd name="connsiteY1383" fmla="*/ 4178128 h 5071844"/>
              <a:gd name="connsiteX1384" fmla="*/ 8205441 w 10020803"/>
              <a:gd name="connsiteY1384" fmla="*/ 4172542 h 5071844"/>
              <a:gd name="connsiteX1385" fmla="*/ 8188684 w 10020803"/>
              <a:gd name="connsiteY1385" fmla="*/ 4166955 h 5071844"/>
              <a:gd name="connsiteX1386" fmla="*/ 8171925 w 10020803"/>
              <a:gd name="connsiteY1386" fmla="*/ 4172542 h 5071844"/>
              <a:gd name="connsiteX1387" fmla="*/ 8155168 w 10020803"/>
              <a:gd name="connsiteY1387" fmla="*/ 4178128 h 5071844"/>
              <a:gd name="connsiteX1388" fmla="*/ 8132825 w 10020803"/>
              <a:gd name="connsiteY1388" fmla="*/ 4178128 h 5071844"/>
              <a:gd name="connsiteX1389" fmla="*/ 8121654 w 10020803"/>
              <a:gd name="connsiteY1389" fmla="*/ 4178128 h 5071844"/>
              <a:gd name="connsiteX1390" fmla="*/ 8121654 w 10020803"/>
              <a:gd name="connsiteY1390" fmla="*/ 4166955 h 5071844"/>
              <a:gd name="connsiteX1391" fmla="*/ 8121654 w 10020803"/>
              <a:gd name="connsiteY1391" fmla="*/ 4155785 h 5071844"/>
              <a:gd name="connsiteX1392" fmla="*/ 8127240 w 10020803"/>
              <a:gd name="connsiteY1392" fmla="*/ 4155785 h 5071844"/>
              <a:gd name="connsiteX1393" fmla="*/ 8143998 w 10020803"/>
              <a:gd name="connsiteY1393" fmla="*/ 4155785 h 5071844"/>
              <a:gd name="connsiteX1394" fmla="*/ 8149584 w 10020803"/>
              <a:gd name="connsiteY1394" fmla="*/ 4150198 h 5071844"/>
              <a:gd name="connsiteX1395" fmla="*/ 8143998 w 10020803"/>
              <a:gd name="connsiteY1395" fmla="*/ 4144614 h 5071844"/>
              <a:gd name="connsiteX1396" fmla="*/ 7887054 w 10020803"/>
              <a:gd name="connsiteY1396" fmla="*/ 4133441 h 5071844"/>
              <a:gd name="connsiteX1397" fmla="*/ 7892639 w 10020803"/>
              <a:gd name="connsiteY1397" fmla="*/ 4133441 h 5071844"/>
              <a:gd name="connsiteX1398" fmla="*/ 7898225 w 10020803"/>
              <a:gd name="connsiteY1398" fmla="*/ 4144614 h 5071844"/>
              <a:gd name="connsiteX1399" fmla="*/ 7875882 w 10020803"/>
              <a:gd name="connsiteY1399" fmla="*/ 4144614 h 5071844"/>
              <a:gd name="connsiteX1400" fmla="*/ 5608075 w 10020803"/>
              <a:gd name="connsiteY1400" fmla="*/ 4133441 h 5071844"/>
              <a:gd name="connsiteX1401" fmla="*/ 5619246 w 10020803"/>
              <a:gd name="connsiteY1401" fmla="*/ 4144614 h 5071844"/>
              <a:gd name="connsiteX1402" fmla="*/ 5608075 w 10020803"/>
              <a:gd name="connsiteY1402" fmla="*/ 4144614 h 5071844"/>
              <a:gd name="connsiteX1403" fmla="*/ 5608075 w 10020803"/>
              <a:gd name="connsiteY1403" fmla="*/ 4133441 h 5071844"/>
              <a:gd name="connsiteX1404" fmla="*/ 4725530 w 10020803"/>
              <a:gd name="connsiteY1404" fmla="*/ 4133441 h 5071844"/>
              <a:gd name="connsiteX1405" fmla="*/ 4747873 w 10020803"/>
              <a:gd name="connsiteY1405" fmla="*/ 4139028 h 5071844"/>
              <a:gd name="connsiteX1406" fmla="*/ 4770215 w 10020803"/>
              <a:gd name="connsiteY1406" fmla="*/ 4155785 h 5071844"/>
              <a:gd name="connsiteX1407" fmla="*/ 4742287 w 10020803"/>
              <a:gd name="connsiteY1407" fmla="*/ 4144614 h 5071844"/>
              <a:gd name="connsiteX1408" fmla="*/ 4731115 w 10020803"/>
              <a:gd name="connsiteY1408" fmla="*/ 4139028 h 5071844"/>
              <a:gd name="connsiteX1409" fmla="*/ 4725530 w 10020803"/>
              <a:gd name="connsiteY1409" fmla="*/ 4133441 h 5071844"/>
              <a:gd name="connsiteX1410" fmla="*/ 9875574 w 10020803"/>
              <a:gd name="connsiteY1410" fmla="*/ 4122270 h 5071844"/>
              <a:gd name="connsiteX1411" fmla="*/ 9875574 w 10020803"/>
              <a:gd name="connsiteY1411" fmla="*/ 4133441 h 5071844"/>
              <a:gd name="connsiteX1412" fmla="*/ 9864402 w 10020803"/>
              <a:gd name="connsiteY1412" fmla="*/ 4133441 h 5071844"/>
              <a:gd name="connsiteX1413" fmla="*/ 9875574 w 10020803"/>
              <a:gd name="connsiteY1413" fmla="*/ 4122270 h 5071844"/>
              <a:gd name="connsiteX1414" fmla="*/ 8970686 w 10020803"/>
              <a:gd name="connsiteY1414" fmla="*/ 4122270 h 5071844"/>
              <a:gd name="connsiteX1415" fmla="*/ 8981856 w 10020803"/>
              <a:gd name="connsiteY1415" fmla="*/ 4122270 h 5071844"/>
              <a:gd name="connsiteX1416" fmla="*/ 8981856 w 10020803"/>
              <a:gd name="connsiteY1416" fmla="*/ 4133441 h 5071844"/>
              <a:gd name="connsiteX1417" fmla="*/ 8965099 w 10020803"/>
              <a:gd name="connsiteY1417" fmla="*/ 4127857 h 5071844"/>
              <a:gd name="connsiteX1418" fmla="*/ 8970686 w 10020803"/>
              <a:gd name="connsiteY1418" fmla="*/ 4122270 h 5071844"/>
              <a:gd name="connsiteX1419" fmla="*/ 7998768 w 10020803"/>
              <a:gd name="connsiteY1419" fmla="*/ 4122270 h 5071844"/>
              <a:gd name="connsiteX1420" fmla="*/ 8009940 w 10020803"/>
              <a:gd name="connsiteY1420" fmla="*/ 4133441 h 5071844"/>
              <a:gd name="connsiteX1421" fmla="*/ 7998768 w 10020803"/>
              <a:gd name="connsiteY1421" fmla="*/ 4133441 h 5071844"/>
              <a:gd name="connsiteX1422" fmla="*/ 7797682 w 10020803"/>
              <a:gd name="connsiteY1422" fmla="*/ 4122270 h 5071844"/>
              <a:gd name="connsiteX1423" fmla="*/ 7808854 w 10020803"/>
              <a:gd name="connsiteY1423" fmla="*/ 4122270 h 5071844"/>
              <a:gd name="connsiteX1424" fmla="*/ 7820024 w 10020803"/>
              <a:gd name="connsiteY1424" fmla="*/ 4122270 h 5071844"/>
              <a:gd name="connsiteX1425" fmla="*/ 7820024 w 10020803"/>
              <a:gd name="connsiteY1425" fmla="*/ 4144614 h 5071844"/>
              <a:gd name="connsiteX1426" fmla="*/ 7797682 w 10020803"/>
              <a:gd name="connsiteY1426" fmla="*/ 4133441 h 5071844"/>
              <a:gd name="connsiteX1427" fmla="*/ 7786510 w 10020803"/>
              <a:gd name="connsiteY1427" fmla="*/ 4133441 h 5071844"/>
              <a:gd name="connsiteX1428" fmla="*/ 7797682 w 10020803"/>
              <a:gd name="connsiteY1428" fmla="*/ 4122270 h 5071844"/>
              <a:gd name="connsiteX1429" fmla="*/ 6412420 w 10020803"/>
              <a:gd name="connsiteY1429" fmla="*/ 4122270 h 5071844"/>
              <a:gd name="connsiteX1430" fmla="*/ 6434764 w 10020803"/>
              <a:gd name="connsiteY1430" fmla="*/ 4133441 h 5071844"/>
              <a:gd name="connsiteX1431" fmla="*/ 6451520 w 10020803"/>
              <a:gd name="connsiteY1431" fmla="*/ 4133441 h 5071844"/>
              <a:gd name="connsiteX1432" fmla="*/ 6457106 w 10020803"/>
              <a:gd name="connsiteY1432" fmla="*/ 4144614 h 5071844"/>
              <a:gd name="connsiteX1433" fmla="*/ 6479450 w 10020803"/>
              <a:gd name="connsiteY1433" fmla="*/ 4144614 h 5071844"/>
              <a:gd name="connsiteX1434" fmla="*/ 6546478 w 10020803"/>
              <a:gd name="connsiteY1434" fmla="*/ 4166955 h 5071844"/>
              <a:gd name="connsiteX1435" fmla="*/ 6557649 w 10020803"/>
              <a:gd name="connsiteY1435" fmla="*/ 4166955 h 5071844"/>
              <a:gd name="connsiteX1436" fmla="*/ 6568822 w 10020803"/>
              <a:gd name="connsiteY1436" fmla="*/ 4172542 h 5071844"/>
              <a:gd name="connsiteX1437" fmla="*/ 6574408 w 10020803"/>
              <a:gd name="connsiteY1437" fmla="*/ 4178128 h 5071844"/>
              <a:gd name="connsiteX1438" fmla="*/ 6591164 w 10020803"/>
              <a:gd name="connsiteY1438" fmla="*/ 4178128 h 5071844"/>
              <a:gd name="connsiteX1439" fmla="*/ 6669364 w 10020803"/>
              <a:gd name="connsiteY1439" fmla="*/ 4200471 h 5071844"/>
              <a:gd name="connsiteX1440" fmla="*/ 6736393 w 10020803"/>
              <a:gd name="connsiteY1440" fmla="*/ 4211642 h 5071844"/>
              <a:gd name="connsiteX1441" fmla="*/ 6730807 w 10020803"/>
              <a:gd name="connsiteY1441" fmla="*/ 4200471 h 5071844"/>
              <a:gd name="connsiteX1442" fmla="*/ 6725221 w 10020803"/>
              <a:gd name="connsiteY1442" fmla="*/ 4194885 h 5071844"/>
              <a:gd name="connsiteX1443" fmla="*/ 6714050 w 10020803"/>
              <a:gd name="connsiteY1443" fmla="*/ 4200471 h 5071844"/>
              <a:gd name="connsiteX1444" fmla="*/ 6702878 w 10020803"/>
              <a:gd name="connsiteY1444" fmla="*/ 4200471 h 5071844"/>
              <a:gd name="connsiteX1445" fmla="*/ 6691706 w 10020803"/>
              <a:gd name="connsiteY1445" fmla="*/ 4189299 h 5071844"/>
              <a:gd name="connsiteX1446" fmla="*/ 6669364 w 10020803"/>
              <a:gd name="connsiteY1446" fmla="*/ 4194885 h 5071844"/>
              <a:gd name="connsiteX1447" fmla="*/ 6647020 w 10020803"/>
              <a:gd name="connsiteY1447" fmla="*/ 4189299 h 5071844"/>
              <a:gd name="connsiteX1448" fmla="*/ 6568822 w 10020803"/>
              <a:gd name="connsiteY1448" fmla="*/ 4155785 h 5071844"/>
              <a:gd name="connsiteX1449" fmla="*/ 6568822 w 10020803"/>
              <a:gd name="connsiteY1449" fmla="*/ 4144614 h 5071844"/>
              <a:gd name="connsiteX1450" fmla="*/ 6557649 w 10020803"/>
              <a:gd name="connsiteY1450" fmla="*/ 4144614 h 5071844"/>
              <a:gd name="connsiteX1451" fmla="*/ 6568822 w 10020803"/>
              <a:gd name="connsiteY1451" fmla="*/ 4155785 h 5071844"/>
              <a:gd name="connsiteX1452" fmla="*/ 6535307 w 10020803"/>
              <a:gd name="connsiteY1452" fmla="*/ 4144614 h 5071844"/>
              <a:gd name="connsiteX1453" fmla="*/ 6546478 w 10020803"/>
              <a:gd name="connsiteY1453" fmla="*/ 4144614 h 5071844"/>
              <a:gd name="connsiteX1454" fmla="*/ 6546478 w 10020803"/>
              <a:gd name="connsiteY1454" fmla="*/ 4133441 h 5071844"/>
              <a:gd name="connsiteX1455" fmla="*/ 6540892 w 10020803"/>
              <a:gd name="connsiteY1455" fmla="*/ 4133441 h 5071844"/>
              <a:gd name="connsiteX1456" fmla="*/ 6535307 w 10020803"/>
              <a:gd name="connsiteY1456" fmla="*/ 4144614 h 5071844"/>
              <a:gd name="connsiteX1457" fmla="*/ 6479450 w 10020803"/>
              <a:gd name="connsiteY1457" fmla="*/ 4144614 h 5071844"/>
              <a:gd name="connsiteX1458" fmla="*/ 6445934 w 10020803"/>
              <a:gd name="connsiteY1458" fmla="*/ 4122270 h 5071844"/>
              <a:gd name="connsiteX1459" fmla="*/ 6418006 w 10020803"/>
              <a:gd name="connsiteY1459" fmla="*/ 4122270 h 5071844"/>
              <a:gd name="connsiteX1460" fmla="*/ 6412420 w 10020803"/>
              <a:gd name="connsiteY1460" fmla="*/ 4122270 h 5071844"/>
              <a:gd name="connsiteX1461" fmla="*/ 5161217 w 10020803"/>
              <a:gd name="connsiteY1461" fmla="*/ 4122270 h 5071844"/>
              <a:gd name="connsiteX1462" fmla="*/ 5161217 w 10020803"/>
              <a:gd name="connsiteY1462" fmla="*/ 4133441 h 5071844"/>
              <a:gd name="connsiteX1463" fmla="*/ 5172388 w 10020803"/>
              <a:gd name="connsiteY1463" fmla="*/ 4133441 h 5071844"/>
              <a:gd name="connsiteX1464" fmla="*/ 5161217 w 10020803"/>
              <a:gd name="connsiteY1464" fmla="*/ 4122270 h 5071844"/>
              <a:gd name="connsiteX1465" fmla="*/ 9127087 w 10020803"/>
              <a:gd name="connsiteY1465" fmla="*/ 4111098 h 5071844"/>
              <a:gd name="connsiteX1466" fmla="*/ 9127087 w 10020803"/>
              <a:gd name="connsiteY1466" fmla="*/ 4122270 h 5071844"/>
              <a:gd name="connsiteX1467" fmla="*/ 9115914 w 10020803"/>
              <a:gd name="connsiteY1467" fmla="*/ 4122270 h 5071844"/>
              <a:gd name="connsiteX1468" fmla="*/ 8937172 w 10020803"/>
              <a:gd name="connsiteY1468" fmla="*/ 4111098 h 5071844"/>
              <a:gd name="connsiteX1469" fmla="*/ 8948342 w 10020803"/>
              <a:gd name="connsiteY1469" fmla="*/ 4111098 h 5071844"/>
              <a:gd name="connsiteX1470" fmla="*/ 8953929 w 10020803"/>
              <a:gd name="connsiteY1470" fmla="*/ 4111098 h 5071844"/>
              <a:gd name="connsiteX1471" fmla="*/ 8948342 w 10020803"/>
              <a:gd name="connsiteY1471" fmla="*/ 4122270 h 5071844"/>
              <a:gd name="connsiteX1472" fmla="*/ 8937172 w 10020803"/>
              <a:gd name="connsiteY1472" fmla="*/ 4111098 h 5071844"/>
              <a:gd name="connsiteX1473" fmla="*/ 8467970 w 10020803"/>
              <a:gd name="connsiteY1473" fmla="*/ 4111098 h 5071844"/>
              <a:gd name="connsiteX1474" fmla="*/ 8479141 w 10020803"/>
              <a:gd name="connsiteY1474" fmla="*/ 4111098 h 5071844"/>
              <a:gd name="connsiteX1475" fmla="*/ 8479141 w 10020803"/>
              <a:gd name="connsiteY1475" fmla="*/ 4122270 h 5071844"/>
              <a:gd name="connsiteX1476" fmla="*/ 8009940 w 10020803"/>
              <a:gd name="connsiteY1476" fmla="*/ 4111098 h 5071844"/>
              <a:gd name="connsiteX1477" fmla="*/ 8021110 w 10020803"/>
              <a:gd name="connsiteY1477" fmla="*/ 4111098 h 5071844"/>
              <a:gd name="connsiteX1478" fmla="*/ 8021110 w 10020803"/>
              <a:gd name="connsiteY1478" fmla="*/ 4122270 h 5071844"/>
              <a:gd name="connsiteX1479" fmla="*/ 7518395 w 10020803"/>
              <a:gd name="connsiteY1479" fmla="*/ 4111098 h 5071844"/>
              <a:gd name="connsiteX1480" fmla="*/ 7507224 w 10020803"/>
              <a:gd name="connsiteY1480" fmla="*/ 4122270 h 5071844"/>
              <a:gd name="connsiteX1481" fmla="*/ 7518395 w 10020803"/>
              <a:gd name="connsiteY1481" fmla="*/ 4122270 h 5071844"/>
              <a:gd name="connsiteX1482" fmla="*/ 7518395 w 10020803"/>
              <a:gd name="connsiteY1482" fmla="*/ 4111098 h 5071844"/>
              <a:gd name="connsiteX1483" fmla="*/ 6607922 w 10020803"/>
              <a:gd name="connsiteY1483" fmla="*/ 4111098 h 5071844"/>
              <a:gd name="connsiteX1484" fmla="*/ 6591164 w 10020803"/>
              <a:gd name="connsiteY1484" fmla="*/ 4122270 h 5071844"/>
              <a:gd name="connsiteX1485" fmla="*/ 6602336 w 10020803"/>
              <a:gd name="connsiteY1485" fmla="*/ 4133441 h 5071844"/>
              <a:gd name="connsiteX1486" fmla="*/ 6624678 w 10020803"/>
              <a:gd name="connsiteY1486" fmla="*/ 4133441 h 5071844"/>
              <a:gd name="connsiteX1487" fmla="*/ 6630263 w 10020803"/>
              <a:gd name="connsiteY1487" fmla="*/ 4116684 h 5071844"/>
              <a:gd name="connsiteX1488" fmla="*/ 6607922 w 10020803"/>
              <a:gd name="connsiteY1488" fmla="*/ 4111098 h 5071844"/>
              <a:gd name="connsiteX1489" fmla="*/ 5663933 w 10020803"/>
              <a:gd name="connsiteY1489" fmla="*/ 4111098 h 5071844"/>
              <a:gd name="connsiteX1490" fmla="*/ 5686276 w 10020803"/>
              <a:gd name="connsiteY1490" fmla="*/ 4116684 h 5071844"/>
              <a:gd name="connsiteX1491" fmla="*/ 5697447 w 10020803"/>
              <a:gd name="connsiteY1491" fmla="*/ 4122270 h 5071844"/>
              <a:gd name="connsiteX1492" fmla="*/ 5652762 w 10020803"/>
              <a:gd name="connsiteY1492" fmla="*/ 4122270 h 5071844"/>
              <a:gd name="connsiteX1493" fmla="*/ 5619246 w 10020803"/>
              <a:gd name="connsiteY1493" fmla="*/ 4111098 h 5071844"/>
              <a:gd name="connsiteX1494" fmla="*/ 5630419 w 10020803"/>
              <a:gd name="connsiteY1494" fmla="*/ 4111098 h 5071844"/>
              <a:gd name="connsiteX1495" fmla="*/ 5619246 w 10020803"/>
              <a:gd name="connsiteY1495" fmla="*/ 4122270 h 5071844"/>
              <a:gd name="connsiteX1496" fmla="*/ 5608075 w 10020803"/>
              <a:gd name="connsiteY1496" fmla="*/ 4116684 h 5071844"/>
              <a:gd name="connsiteX1497" fmla="*/ 5619246 w 10020803"/>
              <a:gd name="connsiteY1497" fmla="*/ 4111098 h 5071844"/>
              <a:gd name="connsiteX1498" fmla="*/ 5474018 w 10020803"/>
              <a:gd name="connsiteY1498" fmla="*/ 4111098 h 5071844"/>
              <a:gd name="connsiteX1499" fmla="*/ 5485189 w 10020803"/>
              <a:gd name="connsiteY1499" fmla="*/ 4122270 h 5071844"/>
              <a:gd name="connsiteX1500" fmla="*/ 5474018 w 10020803"/>
              <a:gd name="connsiteY1500" fmla="*/ 4122270 h 5071844"/>
              <a:gd name="connsiteX1501" fmla="*/ 5474018 w 10020803"/>
              <a:gd name="connsiteY1501" fmla="*/ 4111098 h 5071844"/>
              <a:gd name="connsiteX1502" fmla="*/ 5158423 w 10020803"/>
              <a:gd name="connsiteY1502" fmla="*/ 4107957 h 5071844"/>
              <a:gd name="connsiteX1503" fmla="*/ 5183559 w 10020803"/>
              <a:gd name="connsiteY1503" fmla="*/ 4127857 h 5071844"/>
              <a:gd name="connsiteX1504" fmla="*/ 5217075 w 10020803"/>
              <a:gd name="connsiteY1504" fmla="*/ 4144614 h 5071844"/>
              <a:gd name="connsiteX1505" fmla="*/ 5284103 w 10020803"/>
              <a:gd name="connsiteY1505" fmla="*/ 4144614 h 5071844"/>
              <a:gd name="connsiteX1506" fmla="*/ 5351131 w 10020803"/>
              <a:gd name="connsiteY1506" fmla="*/ 4178128 h 5071844"/>
              <a:gd name="connsiteX1507" fmla="*/ 5395818 w 10020803"/>
              <a:gd name="connsiteY1507" fmla="*/ 4200471 h 5071844"/>
              <a:gd name="connsiteX1508" fmla="*/ 5429331 w 10020803"/>
              <a:gd name="connsiteY1508" fmla="*/ 4211642 h 5071844"/>
              <a:gd name="connsiteX1509" fmla="*/ 5507532 w 10020803"/>
              <a:gd name="connsiteY1509" fmla="*/ 4233985 h 5071844"/>
              <a:gd name="connsiteX1510" fmla="*/ 5418160 w 10020803"/>
              <a:gd name="connsiteY1510" fmla="*/ 4222813 h 5071844"/>
              <a:gd name="connsiteX1511" fmla="*/ 5172388 w 10020803"/>
              <a:gd name="connsiteY1511" fmla="*/ 4155785 h 5071844"/>
              <a:gd name="connsiteX1512" fmla="*/ 5127702 w 10020803"/>
              <a:gd name="connsiteY1512" fmla="*/ 4133441 h 5071844"/>
              <a:gd name="connsiteX1513" fmla="*/ 5116531 w 10020803"/>
              <a:gd name="connsiteY1513" fmla="*/ 4133441 h 5071844"/>
              <a:gd name="connsiteX1514" fmla="*/ 5105360 w 10020803"/>
              <a:gd name="connsiteY1514" fmla="*/ 4122270 h 5071844"/>
              <a:gd name="connsiteX1515" fmla="*/ 5116531 w 10020803"/>
              <a:gd name="connsiteY1515" fmla="*/ 4122270 h 5071844"/>
              <a:gd name="connsiteX1516" fmla="*/ 5138874 w 10020803"/>
              <a:gd name="connsiteY1516" fmla="*/ 4111098 h 5071844"/>
              <a:gd name="connsiteX1517" fmla="*/ 5158423 w 10020803"/>
              <a:gd name="connsiteY1517" fmla="*/ 4107957 h 5071844"/>
              <a:gd name="connsiteX1518" fmla="*/ 8534998 w 10020803"/>
              <a:gd name="connsiteY1518" fmla="*/ 4099927 h 5071844"/>
              <a:gd name="connsiteX1519" fmla="*/ 8546171 w 10020803"/>
              <a:gd name="connsiteY1519" fmla="*/ 4111098 h 5071844"/>
              <a:gd name="connsiteX1520" fmla="*/ 8534998 w 10020803"/>
              <a:gd name="connsiteY1520" fmla="*/ 4111098 h 5071844"/>
              <a:gd name="connsiteX1521" fmla="*/ 8367426 w 10020803"/>
              <a:gd name="connsiteY1521" fmla="*/ 4099927 h 5071844"/>
              <a:gd name="connsiteX1522" fmla="*/ 8378598 w 10020803"/>
              <a:gd name="connsiteY1522" fmla="*/ 4099927 h 5071844"/>
              <a:gd name="connsiteX1523" fmla="*/ 8367426 w 10020803"/>
              <a:gd name="connsiteY1523" fmla="*/ 4111098 h 5071844"/>
              <a:gd name="connsiteX1524" fmla="*/ 8373012 w 10020803"/>
              <a:gd name="connsiteY1524" fmla="*/ 4122270 h 5071844"/>
              <a:gd name="connsiteX1525" fmla="*/ 8389770 w 10020803"/>
              <a:gd name="connsiteY1525" fmla="*/ 4122270 h 5071844"/>
              <a:gd name="connsiteX1526" fmla="*/ 8412113 w 10020803"/>
              <a:gd name="connsiteY1526" fmla="*/ 4127857 h 5071844"/>
              <a:gd name="connsiteX1527" fmla="*/ 8423284 w 10020803"/>
              <a:gd name="connsiteY1527" fmla="*/ 4133441 h 5071844"/>
              <a:gd name="connsiteX1528" fmla="*/ 8412113 w 10020803"/>
              <a:gd name="connsiteY1528" fmla="*/ 4144614 h 5071844"/>
              <a:gd name="connsiteX1529" fmla="*/ 8389770 w 10020803"/>
              <a:gd name="connsiteY1529" fmla="*/ 4133441 h 5071844"/>
              <a:gd name="connsiteX1530" fmla="*/ 8345083 w 10020803"/>
              <a:gd name="connsiteY1530" fmla="*/ 4133441 h 5071844"/>
              <a:gd name="connsiteX1531" fmla="*/ 8345083 w 10020803"/>
              <a:gd name="connsiteY1531" fmla="*/ 4122270 h 5071844"/>
              <a:gd name="connsiteX1532" fmla="*/ 8356256 w 10020803"/>
              <a:gd name="connsiteY1532" fmla="*/ 4111098 h 5071844"/>
              <a:gd name="connsiteX1533" fmla="*/ 8367426 w 10020803"/>
              <a:gd name="connsiteY1533" fmla="*/ 4099927 h 5071844"/>
              <a:gd name="connsiteX1534" fmla="*/ 8289226 w 10020803"/>
              <a:gd name="connsiteY1534" fmla="*/ 4099927 h 5071844"/>
              <a:gd name="connsiteX1535" fmla="*/ 8317156 w 10020803"/>
              <a:gd name="connsiteY1535" fmla="*/ 4111098 h 5071844"/>
              <a:gd name="connsiteX1536" fmla="*/ 8322740 w 10020803"/>
              <a:gd name="connsiteY1536" fmla="*/ 4122270 h 5071844"/>
              <a:gd name="connsiteX1537" fmla="*/ 8300398 w 10020803"/>
              <a:gd name="connsiteY1537" fmla="*/ 4111098 h 5071844"/>
              <a:gd name="connsiteX1538" fmla="*/ 7127394 w 10020803"/>
              <a:gd name="connsiteY1538" fmla="*/ 4099927 h 5071844"/>
              <a:gd name="connsiteX1539" fmla="*/ 7116223 w 10020803"/>
              <a:gd name="connsiteY1539" fmla="*/ 4133441 h 5071844"/>
              <a:gd name="connsiteX1540" fmla="*/ 7127394 w 10020803"/>
              <a:gd name="connsiteY1540" fmla="*/ 4144614 h 5071844"/>
              <a:gd name="connsiteX1541" fmla="*/ 7138565 w 10020803"/>
              <a:gd name="connsiteY1541" fmla="*/ 4133441 h 5071844"/>
              <a:gd name="connsiteX1542" fmla="*/ 7138565 w 10020803"/>
              <a:gd name="connsiteY1542" fmla="*/ 4111098 h 5071844"/>
              <a:gd name="connsiteX1543" fmla="*/ 7127394 w 10020803"/>
              <a:gd name="connsiteY1543" fmla="*/ 4099927 h 5071844"/>
              <a:gd name="connsiteX1544" fmla="*/ 6557649 w 10020803"/>
              <a:gd name="connsiteY1544" fmla="*/ 4099927 h 5071844"/>
              <a:gd name="connsiteX1545" fmla="*/ 6563235 w 10020803"/>
              <a:gd name="connsiteY1545" fmla="*/ 4116684 h 5071844"/>
              <a:gd name="connsiteX1546" fmla="*/ 6568822 w 10020803"/>
              <a:gd name="connsiteY1546" fmla="*/ 4116684 h 5071844"/>
              <a:gd name="connsiteX1547" fmla="*/ 6568822 w 10020803"/>
              <a:gd name="connsiteY1547" fmla="*/ 4099927 h 5071844"/>
              <a:gd name="connsiteX1548" fmla="*/ 6557649 w 10020803"/>
              <a:gd name="connsiteY1548" fmla="*/ 4099927 h 5071844"/>
              <a:gd name="connsiteX1549" fmla="*/ 8574797 w 10020803"/>
              <a:gd name="connsiteY1549" fmla="*/ 4096437 h 5071844"/>
              <a:gd name="connsiteX1550" fmla="*/ 8579685 w 10020803"/>
              <a:gd name="connsiteY1550" fmla="*/ 4099927 h 5071844"/>
              <a:gd name="connsiteX1551" fmla="*/ 8602028 w 10020803"/>
              <a:gd name="connsiteY1551" fmla="*/ 4111098 h 5071844"/>
              <a:gd name="connsiteX1552" fmla="*/ 8618785 w 10020803"/>
              <a:gd name="connsiteY1552" fmla="*/ 4111098 h 5071844"/>
              <a:gd name="connsiteX1553" fmla="*/ 8624370 w 10020803"/>
              <a:gd name="connsiteY1553" fmla="*/ 4111098 h 5071844"/>
              <a:gd name="connsiteX1554" fmla="*/ 8635542 w 10020803"/>
              <a:gd name="connsiteY1554" fmla="*/ 4122270 h 5071844"/>
              <a:gd name="connsiteX1555" fmla="*/ 8646713 w 10020803"/>
              <a:gd name="connsiteY1555" fmla="*/ 4111098 h 5071844"/>
              <a:gd name="connsiteX1556" fmla="*/ 8657885 w 10020803"/>
              <a:gd name="connsiteY1556" fmla="*/ 4111098 h 5071844"/>
              <a:gd name="connsiteX1557" fmla="*/ 8669056 w 10020803"/>
              <a:gd name="connsiteY1557" fmla="*/ 4122270 h 5071844"/>
              <a:gd name="connsiteX1558" fmla="*/ 8680227 w 10020803"/>
              <a:gd name="connsiteY1558" fmla="*/ 4122270 h 5071844"/>
              <a:gd name="connsiteX1559" fmla="*/ 8691399 w 10020803"/>
              <a:gd name="connsiteY1559" fmla="*/ 4133441 h 5071844"/>
              <a:gd name="connsiteX1560" fmla="*/ 8702570 w 10020803"/>
              <a:gd name="connsiteY1560" fmla="*/ 4144614 h 5071844"/>
              <a:gd name="connsiteX1561" fmla="*/ 8713742 w 10020803"/>
              <a:gd name="connsiteY1561" fmla="*/ 4155785 h 5071844"/>
              <a:gd name="connsiteX1562" fmla="*/ 8713742 w 10020803"/>
              <a:gd name="connsiteY1562" fmla="*/ 4144614 h 5071844"/>
              <a:gd name="connsiteX1563" fmla="*/ 8724913 w 10020803"/>
              <a:gd name="connsiteY1563" fmla="*/ 4144614 h 5071844"/>
              <a:gd name="connsiteX1564" fmla="*/ 8736084 w 10020803"/>
              <a:gd name="connsiteY1564" fmla="*/ 4155785 h 5071844"/>
              <a:gd name="connsiteX1565" fmla="*/ 8736084 w 10020803"/>
              <a:gd name="connsiteY1565" fmla="*/ 4166955 h 5071844"/>
              <a:gd name="connsiteX1566" fmla="*/ 8747257 w 10020803"/>
              <a:gd name="connsiteY1566" fmla="*/ 4166955 h 5071844"/>
              <a:gd name="connsiteX1567" fmla="*/ 8747257 w 10020803"/>
              <a:gd name="connsiteY1567" fmla="*/ 4172542 h 5071844"/>
              <a:gd name="connsiteX1568" fmla="*/ 8741670 w 10020803"/>
              <a:gd name="connsiteY1568" fmla="*/ 4178128 h 5071844"/>
              <a:gd name="connsiteX1569" fmla="*/ 8736084 w 10020803"/>
              <a:gd name="connsiteY1569" fmla="*/ 4178128 h 5071844"/>
              <a:gd name="connsiteX1570" fmla="*/ 8724913 w 10020803"/>
              <a:gd name="connsiteY1570" fmla="*/ 4189299 h 5071844"/>
              <a:gd name="connsiteX1571" fmla="*/ 8713742 w 10020803"/>
              <a:gd name="connsiteY1571" fmla="*/ 4178128 h 5071844"/>
              <a:gd name="connsiteX1572" fmla="*/ 8680227 w 10020803"/>
              <a:gd name="connsiteY1572" fmla="*/ 4144614 h 5071844"/>
              <a:gd name="connsiteX1573" fmla="*/ 8691399 w 10020803"/>
              <a:gd name="connsiteY1573" fmla="*/ 4155785 h 5071844"/>
              <a:gd name="connsiteX1574" fmla="*/ 8669056 w 10020803"/>
              <a:gd name="connsiteY1574" fmla="*/ 4155785 h 5071844"/>
              <a:gd name="connsiteX1575" fmla="*/ 8657885 w 10020803"/>
              <a:gd name="connsiteY1575" fmla="*/ 4166955 h 5071844"/>
              <a:gd name="connsiteX1576" fmla="*/ 8669056 w 10020803"/>
              <a:gd name="connsiteY1576" fmla="*/ 4172542 h 5071844"/>
              <a:gd name="connsiteX1577" fmla="*/ 8657885 w 10020803"/>
              <a:gd name="connsiteY1577" fmla="*/ 4189299 h 5071844"/>
              <a:gd name="connsiteX1578" fmla="*/ 8646713 w 10020803"/>
              <a:gd name="connsiteY1578" fmla="*/ 4200471 h 5071844"/>
              <a:gd name="connsiteX1579" fmla="*/ 8657885 w 10020803"/>
              <a:gd name="connsiteY1579" fmla="*/ 4200471 h 5071844"/>
              <a:gd name="connsiteX1580" fmla="*/ 8685813 w 10020803"/>
              <a:gd name="connsiteY1580" fmla="*/ 4194885 h 5071844"/>
              <a:gd name="connsiteX1581" fmla="*/ 8691399 w 10020803"/>
              <a:gd name="connsiteY1581" fmla="*/ 4222813 h 5071844"/>
              <a:gd name="connsiteX1582" fmla="*/ 8702570 w 10020803"/>
              <a:gd name="connsiteY1582" fmla="*/ 4256328 h 5071844"/>
              <a:gd name="connsiteX1583" fmla="*/ 8680227 w 10020803"/>
              <a:gd name="connsiteY1583" fmla="*/ 4267499 h 5071844"/>
              <a:gd name="connsiteX1584" fmla="*/ 8657885 w 10020803"/>
              <a:gd name="connsiteY1584" fmla="*/ 4278672 h 5071844"/>
              <a:gd name="connsiteX1585" fmla="*/ 8669056 w 10020803"/>
              <a:gd name="connsiteY1585" fmla="*/ 4284256 h 5071844"/>
              <a:gd name="connsiteX1586" fmla="*/ 8669056 w 10020803"/>
              <a:gd name="connsiteY1586" fmla="*/ 4289842 h 5071844"/>
              <a:gd name="connsiteX1587" fmla="*/ 8657885 w 10020803"/>
              <a:gd name="connsiteY1587" fmla="*/ 4289842 h 5071844"/>
              <a:gd name="connsiteX1588" fmla="*/ 8646713 w 10020803"/>
              <a:gd name="connsiteY1588" fmla="*/ 4289842 h 5071844"/>
              <a:gd name="connsiteX1589" fmla="*/ 8635542 w 10020803"/>
              <a:gd name="connsiteY1589" fmla="*/ 4289842 h 5071844"/>
              <a:gd name="connsiteX1590" fmla="*/ 8613199 w 10020803"/>
              <a:gd name="connsiteY1590" fmla="*/ 4289842 h 5071844"/>
              <a:gd name="connsiteX1591" fmla="*/ 8568512 w 10020803"/>
              <a:gd name="connsiteY1591" fmla="*/ 4278672 h 5071844"/>
              <a:gd name="connsiteX1592" fmla="*/ 8557341 w 10020803"/>
              <a:gd name="connsiteY1592" fmla="*/ 4267499 h 5071844"/>
              <a:gd name="connsiteX1593" fmla="*/ 8568512 w 10020803"/>
              <a:gd name="connsiteY1593" fmla="*/ 4267499 h 5071844"/>
              <a:gd name="connsiteX1594" fmla="*/ 8607613 w 10020803"/>
              <a:gd name="connsiteY1594" fmla="*/ 4273085 h 5071844"/>
              <a:gd name="connsiteX1595" fmla="*/ 8646713 w 10020803"/>
              <a:gd name="connsiteY1595" fmla="*/ 4267499 h 5071844"/>
              <a:gd name="connsiteX1596" fmla="*/ 8646713 w 10020803"/>
              <a:gd name="connsiteY1596" fmla="*/ 4256328 h 5071844"/>
              <a:gd name="connsiteX1597" fmla="*/ 8657885 w 10020803"/>
              <a:gd name="connsiteY1597" fmla="*/ 4256328 h 5071844"/>
              <a:gd name="connsiteX1598" fmla="*/ 8669056 w 10020803"/>
              <a:gd name="connsiteY1598" fmla="*/ 4245156 h 5071844"/>
              <a:gd name="connsiteX1599" fmla="*/ 8646713 w 10020803"/>
              <a:gd name="connsiteY1599" fmla="*/ 4233985 h 5071844"/>
              <a:gd name="connsiteX1600" fmla="*/ 8613199 w 10020803"/>
              <a:gd name="connsiteY1600" fmla="*/ 4228399 h 5071844"/>
              <a:gd name="connsiteX1601" fmla="*/ 8585269 w 10020803"/>
              <a:gd name="connsiteY1601" fmla="*/ 4222813 h 5071844"/>
              <a:gd name="connsiteX1602" fmla="*/ 8579685 w 10020803"/>
              <a:gd name="connsiteY1602" fmla="*/ 4211642 h 5071844"/>
              <a:gd name="connsiteX1603" fmla="*/ 8579685 w 10020803"/>
              <a:gd name="connsiteY1603" fmla="*/ 4222813 h 5071844"/>
              <a:gd name="connsiteX1604" fmla="*/ 8579685 w 10020803"/>
              <a:gd name="connsiteY1604" fmla="*/ 4245156 h 5071844"/>
              <a:gd name="connsiteX1605" fmla="*/ 8574099 w 10020803"/>
              <a:gd name="connsiteY1605" fmla="*/ 4245156 h 5071844"/>
              <a:gd name="connsiteX1606" fmla="*/ 8568512 w 10020803"/>
              <a:gd name="connsiteY1606" fmla="*/ 4233985 h 5071844"/>
              <a:gd name="connsiteX1607" fmla="*/ 8562928 w 10020803"/>
              <a:gd name="connsiteY1607" fmla="*/ 4222813 h 5071844"/>
              <a:gd name="connsiteX1608" fmla="*/ 8546171 w 10020803"/>
              <a:gd name="connsiteY1608" fmla="*/ 4217228 h 5071844"/>
              <a:gd name="connsiteX1609" fmla="*/ 8501484 w 10020803"/>
              <a:gd name="connsiteY1609" fmla="*/ 4211642 h 5071844"/>
              <a:gd name="connsiteX1610" fmla="*/ 8423284 w 10020803"/>
              <a:gd name="connsiteY1610" fmla="*/ 4189299 h 5071844"/>
              <a:gd name="connsiteX1611" fmla="*/ 8406527 w 10020803"/>
              <a:gd name="connsiteY1611" fmla="*/ 4189299 h 5071844"/>
              <a:gd name="connsiteX1612" fmla="*/ 8400941 w 10020803"/>
              <a:gd name="connsiteY1612" fmla="*/ 4178128 h 5071844"/>
              <a:gd name="connsiteX1613" fmla="*/ 8412113 w 10020803"/>
              <a:gd name="connsiteY1613" fmla="*/ 4166955 h 5071844"/>
              <a:gd name="connsiteX1614" fmla="*/ 8423284 w 10020803"/>
              <a:gd name="connsiteY1614" fmla="*/ 4166955 h 5071844"/>
              <a:gd name="connsiteX1615" fmla="*/ 8423284 w 10020803"/>
              <a:gd name="connsiteY1615" fmla="*/ 4155785 h 5071844"/>
              <a:gd name="connsiteX1616" fmla="*/ 8445627 w 10020803"/>
              <a:gd name="connsiteY1616" fmla="*/ 4166955 h 5071844"/>
              <a:gd name="connsiteX1617" fmla="*/ 8434455 w 10020803"/>
              <a:gd name="connsiteY1617" fmla="*/ 4166955 h 5071844"/>
              <a:gd name="connsiteX1618" fmla="*/ 8423284 w 10020803"/>
              <a:gd name="connsiteY1618" fmla="*/ 4178128 h 5071844"/>
              <a:gd name="connsiteX1619" fmla="*/ 8470762 w 10020803"/>
              <a:gd name="connsiteY1619" fmla="*/ 4178128 h 5071844"/>
              <a:gd name="connsiteX1620" fmla="*/ 8490312 w 10020803"/>
              <a:gd name="connsiteY1620" fmla="*/ 4178128 h 5071844"/>
              <a:gd name="connsiteX1621" fmla="*/ 8490312 w 10020803"/>
              <a:gd name="connsiteY1621" fmla="*/ 4155785 h 5071844"/>
              <a:gd name="connsiteX1622" fmla="*/ 8512655 w 10020803"/>
              <a:gd name="connsiteY1622" fmla="*/ 4155785 h 5071844"/>
              <a:gd name="connsiteX1623" fmla="*/ 8512655 w 10020803"/>
              <a:gd name="connsiteY1623" fmla="*/ 4144614 h 5071844"/>
              <a:gd name="connsiteX1624" fmla="*/ 8501484 w 10020803"/>
              <a:gd name="connsiteY1624" fmla="*/ 4133441 h 5071844"/>
              <a:gd name="connsiteX1625" fmla="*/ 8512655 w 10020803"/>
              <a:gd name="connsiteY1625" fmla="*/ 4133441 h 5071844"/>
              <a:gd name="connsiteX1626" fmla="*/ 8523827 w 10020803"/>
              <a:gd name="connsiteY1626" fmla="*/ 4133441 h 5071844"/>
              <a:gd name="connsiteX1627" fmla="*/ 8529412 w 10020803"/>
              <a:gd name="connsiteY1627" fmla="*/ 4155785 h 5071844"/>
              <a:gd name="connsiteX1628" fmla="*/ 8540584 w 10020803"/>
              <a:gd name="connsiteY1628" fmla="*/ 4161371 h 5071844"/>
              <a:gd name="connsiteX1629" fmla="*/ 8546171 w 10020803"/>
              <a:gd name="connsiteY1629" fmla="*/ 4144614 h 5071844"/>
              <a:gd name="connsiteX1630" fmla="*/ 8568512 w 10020803"/>
              <a:gd name="connsiteY1630" fmla="*/ 4155785 h 5071844"/>
              <a:gd name="connsiteX1631" fmla="*/ 8613199 w 10020803"/>
              <a:gd name="connsiteY1631" fmla="*/ 4166955 h 5071844"/>
              <a:gd name="connsiteX1632" fmla="*/ 8613199 w 10020803"/>
              <a:gd name="connsiteY1632" fmla="*/ 4155785 h 5071844"/>
              <a:gd name="connsiteX1633" fmla="*/ 8613199 w 10020803"/>
              <a:gd name="connsiteY1633" fmla="*/ 4144614 h 5071844"/>
              <a:gd name="connsiteX1634" fmla="*/ 8635542 w 10020803"/>
              <a:gd name="connsiteY1634" fmla="*/ 4150198 h 5071844"/>
              <a:gd name="connsiteX1635" fmla="*/ 8641127 w 10020803"/>
              <a:gd name="connsiteY1635" fmla="*/ 4139028 h 5071844"/>
              <a:gd name="connsiteX1636" fmla="*/ 8624370 w 10020803"/>
              <a:gd name="connsiteY1636" fmla="*/ 4133441 h 5071844"/>
              <a:gd name="connsiteX1637" fmla="*/ 8607613 w 10020803"/>
              <a:gd name="connsiteY1637" fmla="*/ 4127857 h 5071844"/>
              <a:gd name="connsiteX1638" fmla="*/ 8602028 w 10020803"/>
              <a:gd name="connsiteY1638" fmla="*/ 4122270 h 5071844"/>
              <a:gd name="connsiteX1639" fmla="*/ 8568512 w 10020803"/>
              <a:gd name="connsiteY1639" fmla="*/ 4111098 h 5071844"/>
              <a:gd name="connsiteX1640" fmla="*/ 8574797 w 10020803"/>
              <a:gd name="connsiteY1640" fmla="*/ 4096437 h 5071844"/>
              <a:gd name="connsiteX1641" fmla="*/ 8412113 w 10020803"/>
              <a:gd name="connsiteY1641" fmla="*/ 4094341 h 5071844"/>
              <a:gd name="connsiteX1642" fmla="*/ 8417698 w 10020803"/>
              <a:gd name="connsiteY1642" fmla="*/ 4099927 h 5071844"/>
              <a:gd name="connsiteX1643" fmla="*/ 8412113 w 10020803"/>
              <a:gd name="connsiteY1643" fmla="*/ 4111098 h 5071844"/>
              <a:gd name="connsiteX1644" fmla="*/ 8406527 w 10020803"/>
              <a:gd name="connsiteY1644" fmla="*/ 4099927 h 5071844"/>
              <a:gd name="connsiteX1645" fmla="*/ 8412113 w 10020803"/>
              <a:gd name="connsiteY1645" fmla="*/ 4094341 h 5071844"/>
              <a:gd name="connsiteX1646" fmla="*/ 8602028 w 10020803"/>
              <a:gd name="connsiteY1646" fmla="*/ 4088756 h 5071844"/>
              <a:gd name="connsiteX1647" fmla="*/ 8613199 w 10020803"/>
              <a:gd name="connsiteY1647" fmla="*/ 4088756 h 5071844"/>
              <a:gd name="connsiteX1648" fmla="*/ 8602028 w 10020803"/>
              <a:gd name="connsiteY1648" fmla="*/ 4099927 h 5071844"/>
              <a:gd name="connsiteX1649" fmla="*/ 8602028 w 10020803"/>
              <a:gd name="connsiteY1649" fmla="*/ 4088756 h 5071844"/>
              <a:gd name="connsiteX1650" fmla="*/ 8490312 w 10020803"/>
              <a:gd name="connsiteY1650" fmla="*/ 4088756 h 5071844"/>
              <a:gd name="connsiteX1651" fmla="*/ 8490312 w 10020803"/>
              <a:gd name="connsiteY1651" fmla="*/ 4099927 h 5071844"/>
              <a:gd name="connsiteX1652" fmla="*/ 8479141 w 10020803"/>
              <a:gd name="connsiteY1652" fmla="*/ 4099927 h 5071844"/>
              <a:gd name="connsiteX1653" fmla="*/ 7082708 w 10020803"/>
              <a:gd name="connsiteY1653" fmla="*/ 4088756 h 5071844"/>
              <a:gd name="connsiteX1654" fmla="*/ 7060364 w 10020803"/>
              <a:gd name="connsiteY1654" fmla="*/ 4099927 h 5071844"/>
              <a:gd name="connsiteX1655" fmla="*/ 7077123 w 10020803"/>
              <a:gd name="connsiteY1655" fmla="*/ 4099927 h 5071844"/>
              <a:gd name="connsiteX1656" fmla="*/ 7082708 w 10020803"/>
              <a:gd name="connsiteY1656" fmla="*/ 4099927 h 5071844"/>
              <a:gd name="connsiteX1657" fmla="*/ 5842675 w 10020803"/>
              <a:gd name="connsiteY1657" fmla="*/ 4088756 h 5071844"/>
              <a:gd name="connsiteX1658" fmla="*/ 5853848 w 10020803"/>
              <a:gd name="connsiteY1658" fmla="*/ 4099927 h 5071844"/>
              <a:gd name="connsiteX1659" fmla="*/ 5865019 w 10020803"/>
              <a:gd name="connsiteY1659" fmla="*/ 4099927 h 5071844"/>
              <a:gd name="connsiteX1660" fmla="*/ 5853848 w 10020803"/>
              <a:gd name="connsiteY1660" fmla="*/ 4088756 h 5071844"/>
              <a:gd name="connsiteX1661" fmla="*/ 5842675 w 10020803"/>
              <a:gd name="connsiteY1661" fmla="*/ 4088756 h 5071844"/>
              <a:gd name="connsiteX1662" fmla="*/ 8324138 w 10020803"/>
              <a:gd name="connsiteY1662" fmla="*/ 4083170 h 5071844"/>
              <a:gd name="connsiteX1663" fmla="*/ 8328326 w 10020803"/>
              <a:gd name="connsiteY1663" fmla="*/ 4088756 h 5071844"/>
              <a:gd name="connsiteX1664" fmla="*/ 8345083 w 10020803"/>
              <a:gd name="connsiteY1664" fmla="*/ 4094341 h 5071844"/>
              <a:gd name="connsiteX1665" fmla="*/ 8356256 w 10020803"/>
              <a:gd name="connsiteY1665" fmla="*/ 4099927 h 5071844"/>
              <a:gd name="connsiteX1666" fmla="*/ 8333912 w 10020803"/>
              <a:gd name="connsiteY1666" fmla="*/ 4099927 h 5071844"/>
              <a:gd name="connsiteX1667" fmla="*/ 8311569 w 10020803"/>
              <a:gd name="connsiteY1667" fmla="*/ 4099927 h 5071844"/>
              <a:gd name="connsiteX1668" fmla="*/ 8322740 w 10020803"/>
              <a:gd name="connsiteY1668" fmla="*/ 4088756 h 5071844"/>
              <a:gd name="connsiteX1669" fmla="*/ 8324138 w 10020803"/>
              <a:gd name="connsiteY1669" fmla="*/ 4083170 h 5071844"/>
              <a:gd name="connsiteX1670" fmla="*/ 7632904 w 10020803"/>
              <a:gd name="connsiteY1670" fmla="*/ 4081774 h 5071844"/>
              <a:gd name="connsiteX1671" fmla="*/ 7641282 w 10020803"/>
              <a:gd name="connsiteY1671" fmla="*/ 4088756 h 5071844"/>
              <a:gd name="connsiteX1672" fmla="*/ 7641282 w 10020803"/>
              <a:gd name="connsiteY1672" fmla="*/ 4099927 h 5071844"/>
              <a:gd name="connsiteX1673" fmla="*/ 7641282 w 10020803"/>
              <a:gd name="connsiteY1673" fmla="*/ 4111098 h 5071844"/>
              <a:gd name="connsiteX1674" fmla="*/ 7641282 w 10020803"/>
              <a:gd name="connsiteY1674" fmla="*/ 4122270 h 5071844"/>
              <a:gd name="connsiteX1675" fmla="*/ 7607766 w 10020803"/>
              <a:gd name="connsiteY1675" fmla="*/ 4122270 h 5071844"/>
              <a:gd name="connsiteX1676" fmla="*/ 7607766 w 10020803"/>
              <a:gd name="connsiteY1676" fmla="*/ 4111098 h 5071844"/>
              <a:gd name="connsiteX1677" fmla="*/ 7624525 w 10020803"/>
              <a:gd name="connsiteY1677" fmla="*/ 4111098 h 5071844"/>
              <a:gd name="connsiteX1678" fmla="*/ 7630110 w 10020803"/>
              <a:gd name="connsiteY1678" fmla="*/ 4111098 h 5071844"/>
              <a:gd name="connsiteX1679" fmla="*/ 7630110 w 10020803"/>
              <a:gd name="connsiteY1679" fmla="*/ 4099927 h 5071844"/>
              <a:gd name="connsiteX1680" fmla="*/ 7630110 w 10020803"/>
              <a:gd name="connsiteY1680" fmla="*/ 4088756 h 5071844"/>
              <a:gd name="connsiteX1681" fmla="*/ 7630110 w 10020803"/>
              <a:gd name="connsiteY1681" fmla="*/ 4083170 h 5071844"/>
              <a:gd name="connsiteX1682" fmla="*/ 7632904 w 10020803"/>
              <a:gd name="connsiteY1682" fmla="*/ 4081774 h 5071844"/>
              <a:gd name="connsiteX1683" fmla="*/ 6457106 w 10020803"/>
              <a:gd name="connsiteY1683" fmla="*/ 4077584 h 5071844"/>
              <a:gd name="connsiteX1684" fmla="*/ 6468278 w 10020803"/>
              <a:gd name="connsiteY1684" fmla="*/ 4088756 h 5071844"/>
              <a:gd name="connsiteX1685" fmla="*/ 6468278 w 10020803"/>
              <a:gd name="connsiteY1685" fmla="*/ 4077584 h 5071844"/>
              <a:gd name="connsiteX1686" fmla="*/ 6457106 w 10020803"/>
              <a:gd name="connsiteY1686" fmla="*/ 4077584 h 5071844"/>
              <a:gd name="connsiteX1687" fmla="*/ 4859588 w 10020803"/>
              <a:gd name="connsiteY1687" fmla="*/ 4077584 h 5071844"/>
              <a:gd name="connsiteX1688" fmla="*/ 4904273 w 10020803"/>
              <a:gd name="connsiteY1688" fmla="*/ 4088756 h 5071844"/>
              <a:gd name="connsiteX1689" fmla="*/ 4893102 w 10020803"/>
              <a:gd name="connsiteY1689" fmla="*/ 4099927 h 5071844"/>
              <a:gd name="connsiteX1690" fmla="*/ 4859588 w 10020803"/>
              <a:gd name="connsiteY1690" fmla="*/ 4099927 h 5071844"/>
              <a:gd name="connsiteX1691" fmla="*/ 4859588 w 10020803"/>
              <a:gd name="connsiteY1691" fmla="*/ 4088756 h 5071844"/>
              <a:gd name="connsiteX1692" fmla="*/ 8786357 w 10020803"/>
              <a:gd name="connsiteY1692" fmla="*/ 4066413 h 5071844"/>
              <a:gd name="connsiteX1693" fmla="*/ 8791941 w 10020803"/>
              <a:gd name="connsiteY1693" fmla="*/ 4077584 h 5071844"/>
              <a:gd name="connsiteX1694" fmla="*/ 8780771 w 10020803"/>
              <a:gd name="connsiteY1694" fmla="*/ 4071998 h 5071844"/>
              <a:gd name="connsiteX1695" fmla="*/ 8786357 w 10020803"/>
              <a:gd name="connsiteY1695" fmla="*/ 4066413 h 5071844"/>
              <a:gd name="connsiteX1696" fmla="*/ 7071537 w 10020803"/>
              <a:gd name="connsiteY1696" fmla="*/ 4066413 h 5071844"/>
              <a:gd name="connsiteX1697" fmla="*/ 7071537 w 10020803"/>
              <a:gd name="connsiteY1697" fmla="*/ 4071998 h 5071844"/>
              <a:gd name="connsiteX1698" fmla="*/ 7082708 w 10020803"/>
              <a:gd name="connsiteY1698" fmla="*/ 4066413 h 5071844"/>
              <a:gd name="connsiteX1699" fmla="*/ 7082708 w 10020803"/>
              <a:gd name="connsiteY1699" fmla="*/ 4077584 h 5071844"/>
              <a:gd name="connsiteX1700" fmla="*/ 7105051 w 10020803"/>
              <a:gd name="connsiteY1700" fmla="*/ 4077584 h 5071844"/>
              <a:gd name="connsiteX1701" fmla="*/ 7127394 w 10020803"/>
              <a:gd name="connsiteY1701" fmla="*/ 4088756 h 5071844"/>
              <a:gd name="connsiteX1702" fmla="*/ 7149737 w 10020803"/>
              <a:gd name="connsiteY1702" fmla="*/ 4099927 h 5071844"/>
              <a:gd name="connsiteX1703" fmla="*/ 7149737 w 10020803"/>
              <a:gd name="connsiteY1703" fmla="*/ 4088756 h 5071844"/>
              <a:gd name="connsiteX1704" fmla="*/ 7127394 w 10020803"/>
              <a:gd name="connsiteY1704" fmla="*/ 4083170 h 5071844"/>
              <a:gd name="connsiteX1705" fmla="*/ 7105051 w 10020803"/>
              <a:gd name="connsiteY1705" fmla="*/ 4077584 h 5071844"/>
              <a:gd name="connsiteX1706" fmla="*/ 7093880 w 10020803"/>
              <a:gd name="connsiteY1706" fmla="*/ 4071998 h 5071844"/>
              <a:gd name="connsiteX1707" fmla="*/ 7093880 w 10020803"/>
              <a:gd name="connsiteY1707" fmla="*/ 4066413 h 5071844"/>
              <a:gd name="connsiteX1708" fmla="*/ 7082708 w 10020803"/>
              <a:gd name="connsiteY1708" fmla="*/ 4066413 h 5071844"/>
              <a:gd name="connsiteX1709" fmla="*/ 7071537 w 10020803"/>
              <a:gd name="connsiteY1709" fmla="*/ 4066413 h 5071844"/>
              <a:gd name="connsiteX1710" fmla="*/ 5541046 w 10020803"/>
              <a:gd name="connsiteY1710" fmla="*/ 4066413 h 5071844"/>
              <a:gd name="connsiteX1711" fmla="*/ 5541046 w 10020803"/>
              <a:gd name="connsiteY1711" fmla="*/ 4077584 h 5071844"/>
              <a:gd name="connsiteX1712" fmla="*/ 5552218 w 10020803"/>
              <a:gd name="connsiteY1712" fmla="*/ 4077584 h 5071844"/>
              <a:gd name="connsiteX1713" fmla="*/ 5552218 w 10020803"/>
              <a:gd name="connsiteY1713" fmla="*/ 4088756 h 5071844"/>
              <a:gd name="connsiteX1714" fmla="*/ 5518704 w 10020803"/>
              <a:gd name="connsiteY1714" fmla="*/ 4088756 h 5071844"/>
              <a:gd name="connsiteX1715" fmla="*/ 5541046 w 10020803"/>
              <a:gd name="connsiteY1715" fmla="*/ 4066413 h 5071844"/>
              <a:gd name="connsiteX1716" fmla="*/ 5496361 w 10020803"/>
              <a:gd name="connsiteY1716" fmla="*/ 4066413 h 5071844"/>
              <a:gd name="connsiteX1717" fmla="*/ 5507532 w 10020803"/>
              <a:gd name="connsiteY1717" fmla="*/ 4088756 h 5071844"/>
              <a:gd name="connsiteX1718" fmla="*/ 5485189 w 10020803"/>
              <a:gd name="connsiteY1718" fmla="*/ 4088756 h 5071844"/>
              <a:gd name="connsiteX1719" fmla="*/ 5496361 w 10020803"/>
              <a:gd name="connsiteY1719" fmla="*/ 4066413 h 5071844"/>
              <a:gd name="connsiteX1720" fmla="*/ 8156564 w 10020803"/>
              <a:gd name="connsiteY1720" fmla="*/ 4059431 h 5071844"/>
              <a:gd name="connsiteX1721" fmla="*/ 8155168 w 10020803"/>
              <a:gd name="connsiteY1721" fmla="*/ 4066413 h 5071844"/>
              <a:gd name="connsiteX1722" fmla="*/ 8166340 w 10020803"/>
              <a:gd name="connsiteY1722" fmla="*/ 4066413 h 5071844"/>
              <a:gd name="connsiteX1723" fmla="*/ 8166340 w 10020803"/>
              <a:gd name="connsiteY1723" fmla="*/ 4077584 h 5071844"/>
              <a:gd name="connsiteX1724" fmla="*/ 8199854 w 10020803"/>
              <a:gd name="connsiteY1724" fmla="*/ 4077584 h 5071844"/>
              <a:gd name="connsiteX1725" fmla="*/ 8199854 w 10020803"/>
              <a:gd name="connsiteY1725" fmla="*/ 4066413 h 5071844"/>
              <a:gd name="connsiteX1726" fmla="*/ 8188684 w 10020803"/>
              <a:gd name="connsiteY1726" fmla="*/ 4066413 h 5071844"/>
              <a:gd name="connsiteX1727" fmla="*/ 8177512 w 10020803"/>
              <a:gd name="connsiteY1727" fmla="*/ 4066413 h 5071844"/>
              <a:gd name="connsiteX1728" fmla="*/ 8160754 w 10020803"/>
              <a:gd name="connsiteY1728" fmla="*/ 4060827 h 5071844"/>
              <a:gd name="connsiteX1729" fmla="*/ 8156564 w 10020803"/>
              <a:gd name="connsiteY1729" fmla="*/ 4059431 h 5071844"/>
              <a:gd name="connsiteX1730" fmla="*/ 8803114 w 10020803"/>
              <a:gd name="connsiteY1730" fmla="*/ 4055241 h 5071844"/>
              <a:gd name="connsiteX1731" fmla="*/ 8808700 w 10020803"/>
              <a:gd name="connsiteY1731" fmla="*/ 4055241 h 5071844"/>
              <a:gd name="connsiteX1732" fmla="*/ 8814285 w 10020803"/>
              <a:gd name="connsiteY1732" fmla="*/ 4066413 h 5071844"/>
              <a:gd name="connsiteX1733" fmla="*/ 8803114 w 10020803"/>
              <a:gd name="connsiteY1733" fmla="*/ 4066413 h 5071844"/>
              <a:gd name="connsiteX1734" fmla="*/ 8412113 w 10020803"/>
              <a:gd name="connsiteY1734" fmla="*/ 4055241 h 5071844"/>
              <a:gd name="connsiteX1735" fmla="*/ 8423284 w 10020803"/>
              <a:gd name="connsiteY1735" fmla="*/ 4055241 h 5071844"/>
              <a:gd name="connsiteX1736" fmla="*/ 8428870 w 10020803"/>
              <a:gd name="connsiteY1736" fmla="*/ 4060827 h 5071844"/>
              <a:gd name="connsiteX1737" fmla="*/ 8434455 w 10020803"/>
              <a:gd name="connsiteY1737" fmla="*/ 4066413 h 5071844"/>
              <a:gd name="connsiteX1738" fmla="*/ 8423284 w 10020803"/>
              <a:gd name="connsiteY1738" fmla="*/ 4077584 h 5071844"/>
              <a:gd name="connsiteX1739" fmla="*/ 8423284 w 10020803"/>
              <a:gd name="connsiteY1739" fmla="*/ 4088756 h 5071844"/>
              <a:gd name="connsiteX1740" fmla="*/ 8412113 w 10020803"/>
              <a:gd name="connsiteY1740" fmla="*/ 4088756 h 5071844"/>
              <a:gd name="connsiteX1741" fmla="*/ 8400941 w 10020803"/>
              <a:gd name="connsiteY1741" fmla="*/ 4088756 h 5071844"/>
              <a:gd name="connsiteX1742" fmla="*/ 8406527 w 10020803"/>
              <a:gd name="connsiteY1742" fmla="*/ 4083170 h 5071844"/>
              <a:gd name="connsiteX1743" fmla="*/ 8406527 w 10020803"/>
              <a:gd name="connsiteY1743" fmla="*/ 4071998 h 5071844"/>
              <a:gd name="connsiteX1744" fmla="*/ 8412113 w 10020803"/>
              <a:gd name="connsiteY1744" fmla="*/ 4055241 h 5071844"/>
              <a:gd name="connsiteX1745" fmla="*/ 7540738 w 10020803"/>
              <a:gd name="connsiteY1745" fmla="*/ 4055241 h 5071844"/>
              <a:gd name="connsiteX1746" fmla="*/ 7551909 w 10020803"/>
              <a:gd name="connsiteY1746" fmla="*/ 4055241 h 5071844"/>
              <a:gd name="connsiteX1747" fmla="*/ 7551909 w 10020803"/>
              <a:gd name="connsiteY1747" fmla="*/ 4066413 h 5071844"/>
              <a:gd name="connsiteX1748" fmla="*/ 6401250 w 10020803"/>
              <a:gd name="connsiteY1748" fmla="*/ 4055241 h 5071844"/>
              <a:gd name="connsiteX1749" fmla="*/ 6412420 w 10020803"/>
              <a:gd name="connsiteY1749" fmla="*/ 4077584 h 5071844"/>
              <a:gd name="connsiteX1750" fmla="*/ 6423592 w 10020803"/>
              <a:gd name="connsiteY1750" fmla="*/ 4066413 h 5071844"/>
              <a:gd name="connsiteX1751" fmla="*/ 6418006 w 10020803"/>
              <a:gd name="connsiteY1751" fmla="*/ 4060827 h 5071844"/>
              <a:gd name="connsiteX1752" fmla="*/ 6401250 w 10020803"/>
              <a:gd name="connsiteY1752" fmla="*/ 4055241 h 5071844"/>
              <a:gd name="connsiteX1753" fmla="*/ 4848416 w 10020803"/>
              <a:gd name="connsiteY1753" fmla="*/ 4055241 h 5071844"/>
              <a:gd name="connsiteX1754" fmla="*/ 4859588 w 10020803"/>
              <a:gd name="connsiteY1754" fmla="*/ 4055241 h 5071844"/>
              <a:gd name="connsiteX1755" fmla="*/ 4859588 w 10020803"/>
              <a:gd name="connsiteY1755" fmla="*/ 4066413 h 5071844"/>
              <a:gd name="connsiteX1756" fmla="*/ 4725530 w 10020803"/>
              <a:gd name="connsiteY1756" fmla="*/ 4055241 h 5071844"/>
              <a:gd name="connsiteX1757" fmla="*/ 4736701 w 10020803"/>
              <a:gd name="connsiteY1757" fmla="*/ 4055241 h 5071844"/>
              <a:gd name="connsiteX1758" fmla="*/ 4747873 w 10020803"/>
              <a:gd name="connsiteY1758" fmla="*/ 4066413 h 5071844"/>
              <a:gd name="connsiteX1759" fmla="*/ 4736701 w 10020803"/>
              <a:gd name="connsiteY1759" fmla="*/ 4066413 h 5071844"/>
              <a:gd name="connsiteX1760" fmla="*/ 4725530 w 10020803"/>
              <a:gd name="connsiteY1760" fmla="*/ 4055241 h 5071844"/>
              <a:gd name="connsiteX1761" fmla="*/ 6292327 w 10020803"/>
              <a:gd name="connsiteY1761" fmla="*/ 4049656 h 5071844"/>
              <a:gd name="connsiteX1762" fmla="*/ 6289535 w 10020803"/>
              <a:gd name="connsiteY1762" fmla="*/ 4055241 h 5071844"/>
              <a:gd name="connsiteX1763" fmla="*/ 6300706 w 10020803"/>
              <a:gd name="connsiteY1763" fmla="*/ 4055241 h 5071844"/>
              <a:gd name="connsiteX1764" fmla="*/ 6292327 w 10020803"/>
              <a:gd name="connsiteY1764" fmla="*/ 4049656 h 5071844"/>
              <a:gd name="connsiteX1765" fmla="*/ 8758427 w 10020803"/>
              <a:gd name="connsiteY1765" fmla="*/ 4044070 h 5071844"/>
              <a:gd name="connsiteX1766" fmla="*/ 8780771 w 10020803"/>
              <a:gd name="connsiteY1766" fmla="*/ 4066413 h 5071844"/>
              <a:gd name="connsiteX1767" fmla="*/ 8769600 w 10020803"/>
              <a:gd name="connsiteY1767" fmla="*/ 4066413 h 5071844"/>
              <a:gd name="connsiteX1768" fmla="*/ 8752843 w 10020803"/>
              <a:gd name="connsiteY1768" fmla="*/ 4060827 h 5071844"/>
              <a:gd name="connsiteX1769" fmla="*/ 8736084 w 10020803"/>
              <a:gd name="connsiteY1769" fmla="*/ 4049656 h 5071844"/>
              <a:gd name="connsiteX1770" fmla="*/ 8758427 w 10020803"/>
              <a:gd name="connsiteY1770" fmla="*/ 4044070 h 5071844"/>
              <a:gd name="connsiteX1771" fmla="*/ 8233368 w 10020803"/>
              <a:gd name="connsiteY1771" fmla="*/ 4044070 h 5071844"/>
              <a:gd name="connsiteX1772" fmla="*/ 8244541 w 10020803"/>
              <a:gd name="connsiteY1772" fmla="*/ 4049656 h 5071844"/>
              <a:gd name="connsiteX1773" fmla="*/ 8238955 w 10020803"/>
              <a:gd name="connsiteY1773" fmla="*/ 4055241 h 5071844"/>
              <a:gd name="connsiteX1774" fmla="*/ 8233368 w 10020803"/>
              <a:gd name="connsiteY1774" fmla="*/ 4044070 h 5071844"/>
              <a:gd name="connsiteX1775" fmla="*/ 6641436 w 10020803"/>
              <a:gd name="connsiteY1775" fmla="*/ 4044070 h 5071844"/>
              <a:gd name="connsiteX1776" fmla="*/ 6647020 w 10020803"/>
              <a:gd name="connsiteY1776" fmla="*/ 4055241 h 5071844"/>
              <a:gd name="connsiteX1777" fmla="*/ 6635850 w 10020803"/>
              <a:gd name="connsiteY1777" fmla="*/ 4055241 h 5071844"/>
              <a:gd name="connsiteX1778" fmla="*/ 6641436 w 10020803"/>
              <a:gd name="connsiteY1778" fmla="*/ 4044070 h 5071844"/>
              <a:gd name="connsiteX1779" fmla="*/ 4759044 w 10020803"/>
              <a:gd name="connsiteY1779" fmla="*/ 4044070 h 5071844"/>
              <a:gd name="connsiteX1780" fmla="*/ 4814901 w 10020803"/>
              <a:gd name="connsiteY1780" fmla="*/ 4055241 h 5071844"/>
              <a:gd name="connsiteX1781" fmla="*/ 4826072 w 10020803"/>
              <a:gd name="connsiteY1781" fmla="*/ 4077584 h 5071844"/>
              <a:gd name="connsiteX1782" fmla="*/ 4781387 w 10020803"/>
              <a:gd name="connsiteY1782" fmla="*/ 4055241 h 5071844"/>
              <a:gd name="connsiteX1783" fmla="*/ 8336704 w 10020803"/>
              <a:gd name="connsiteY1783" fmla="*/ 4037088 h 5071844"/>
              <a:gd name="connsiteX1784" fmla="*/ 8345083 w 10020803"/>
              <a:gd name="connsiteY1784" fmla="*/ 4038484 h 5071844"/>
              <a:gd name="connsiteX1785" fmla="*/ 8356256 w 10020803"/>
              <a:gd name="connsiteY1785" fmla="*/ 4044070 h 5071844"/>
              <a:gd name="connsiteX1786" fmla="*/ 8367426 w 10020803"/>
              <a:gd name="connsiteY1786" fmla="*/ 4066413 h 5071844"/>
              <a:gd name="connsiteX1787" fmla="*/ 8350670 w 10020803"/>
              <a:gd name="connsiteY1787" fmla="*/ 4066413 h 5071844"/>
              <a:gd name="connsiteX1788" fmla="*/ 8345083 w 10020803"/>
              <a:gd name="connsiteY1788" fmla="*/ 4055241 h 5071844"/>
              <a:gd name="connsiteX1789" fmla="*/ 8333912 w 10020803"/>
              <a:gd name="connsiteY1789" fmla="*/ 4044070 h 5071844"/>
              <a:gd name="connsiteX1790" fmla="*/ 8336704 w 10020803"/>
              <a:gd name="connsiteY1790" fmla="*/ 4037088 h 5071844"/>
              <a:gd name="connsiteX1791" fmla="*/ 8780771 w 10020803"/>
              <a:gd name="connsiteY1791" fmla="*/ 4032899 h 5071844"/>
              <a:gd name="connsiteX1792" fmla="*/ 8791941 w 10020803"/>
              <a:gd name="connsiteY1792" fmla="*/ 4032899 h 5071844"/>
              <a:gd name="connsiteX1793" fmla="*/ 8780771 w 10020803"/>
              <a:gd name="connsiteY1793" fmla="*/ 4044070 h 5071844"/>
              <a:gd name="connsiteX1794" fmla="*/ 8311569 w 10020803"/>
              <a:gd name="connsiteY1794" fmla="*/ 4032899 h 5071844"/>
              <a:gd name="connsiteX1795" fmla="*/ 8322740 w 10020803"/>
              <a:gd name="connsiteY1795" fmla="*/ 4044070 h 5071844"/>
              <a:gd name="connsiteX1796" fmla="*/ 8322740 w 10020803"/>
              <a:gd name="connsiteY1796" fmla="*/ 4055241 h 5071844"/>
              <a:gd name="connsiteX1797" fmla="*/ 8311569 w 10020803"/>
              <a:gd name="connsiteY1797" fmla="*/ 4055241 h 5071844"/>
              <a:gd name="connsiteX1798" fmla="*/ 8311569 w 10020803"/>
              <a:gd name="connsiteY1798" fmla="*/ 4044070 h 5071844"/>
              <a:gd name="connsiteX1799" fmla="*/ 7607766 w 10020803"/>
              <a:gd name="connsiteY1799" fmla="*/ 4032899 h 5071844"/>
              <a:gd name="connsiteX1800" fmla="*/ 7607766 w 10020803"/>
              <a:gd name="connsiteY1800" fmla="*/ 4044070 h 5071844"/>
              <a:gd name="connsiteX1801" fmla="*/ 7630110 w 10020803"/>
              <a:gd name="connsiteY1801" fmla="*/ 4032899 h 5071844"/>
              <a:gd name="connsiteX1802" fmla="*/ 7272622 w 10020803"/>
              <a:gd name="connsiteY1802" fmla="*/ 4032899 h 5071844"/>
              <a:gd name="connsiteX1803" fmla="*/ 7250280 w 10020803"/>
              <a:gd name="connsiteY1803" fmla="*/ 4044070 h 5071844"/>
              <a:gd name="connsiteX1804" fmla="*/ 7250280 w 10020803"/>
              <a:gd name="connsiteY1804" fmla="*/ 4055241 h 5071844"/>
              <a:gd name="connsiteX1805" fmla="*/ 7283795 w 10020803"/>
              <a:gd name="connsiteY1805" fmla="*/ 4060827 h 5071844"/>
              <a:gd name="connsiteX1806" fmla="*/ 7306136 w 10020803"/>
              <a:gd name="connsiteY1806" fmla="*/ 4066413 h 5071844"/>
              <a:gd name="connsiteX1807" fmla="*/ 7328480 w 10020803"/>
              <a:gd name="connsiteY1807" fmla="*/ 4066413 h 5071844"/>
              <a:gd name="connsiteX1808" fmla="*/ 7328480 w 10020803"/>
              <a:gd name="connsiteY1808" fmla="*/ 4055241 h 5071844"/>
              <a:gd name="connsiteX1809" fmla="*/ 7328480 w 10020803"/>
              <a:gd name="connsiteY1809" fmla="*/ 4044070 h 5071844"/>
              <a:gd name="connsiteX1810" fmla="*/ 7311723 w 10020803"/>
              <a:gd name="connsiteY1810" fmla="*/ 4038484 h 5071844"/>
              <a:gd name="connsiteX1811" fmla="*/ 7294966 w 10020803"/>
              <a:gd name="connsiteY1811" fmla="*/ 4044070 h 5071844"/>
              <a:gd name="connsiteX1812" fmla="*/ 7272622 w 10020803"/>
              <a:gd name="connsiteY1812" fmla="*/ 4032899 h 5071844"/>
              <a:gd name="connsiteX1813" fmla="*/ 6144305 w 10020803"/>
              <a:gd name="connsiteY1813" fmla="*/ 4032899 h 5071844"/>
              <a:gd name="connsiteX1814" fmla="*/ 6155477 w 10020803"/>
              <a:gd name="connsiteY1814" fmla="*/ 4032899 h 5071844"/>
              <a:gd name="connsiteX1815" fmla="*/ 6144305 w 10020803"/>
              <a:gd name="connsiteY1815" fmla="*/ 4044070 h 5071844"/>
              <a:gd name="connsiteX1816" fmla="*/ 4583094 w 10020803"/>
              <a:gd name="connsiteY1816" fmla="*/ 4024521 h 5071844"/>
              <a:gd name="connsiteX1817" fmla="*/ 4591472 w 10020803"/>
              <a:gd name="connsiteY1817" fmla="*/ 4027313 h 5071844"/>
              <a:gd name="connsiteX1818" fmla="*/ 4602643 w 10020803"/>
              <a:gd name="connsiteY1818" fmla="*/ 4032899 h 5071844"/>
              <a:gd name="connsiteX1819" fmla="*/ 4580300 w 10020803"/>
              <a:gd name="connsiteY1819" fmla="*/ 4032899 h 5071844"/>
              <a:gd name="connsiteX1820" fmla="*/ 4580300 w 10020803"/>
              <a:gd name="connsiteY1820" fmla="*/ 4027313 h 5071844"/>
              <a:gd name="connsiteX1821" fmla="*/ 4583094 w 10020803"/>
              <a:gd name="connsiteY1821" fmla="*/ 4024521 h 5071844"/>
              <a:gd name="connsiteX1822" fmla="*/ 8546171 w 10020803"/>
              <a:gd name="connsiteY1822" fmla="*/ 4021727 h 5071844"/>
              <a:gd name="connsiteX1823" fmla="*/ 8557341 w 10020803"/>
              <a:gd name="connsiteY1823" fmla="*/ 4021727 h 5071844"/>
              <a:gd name="connsiteX1824" fmla="*/ 8546171 w 10020803"/>
              <a:gd name="connsiteY1824" fmla="*/ 4032899 h 5071844"/>
              <a:gd name="connsiteX1825" fmla="*/ 8546171 w 10020803"/>
              <a:gd name="connsiteY1825" fmla="*/ 4021727 h 5071844"/>
              <a:gd name="connsiteX1826" fmla="*/ 8333912 w 10020803"/>
              <a:gd name="connsiteY1826" fmla="*/ 4021727 h 5071844"/>
              <a:gd name="connsiteX1827" fmla="*/ 8345083 w 10020803"/>
              <a:gd name="connsiteY1827" fmla="*/ 4021727 h 5071844"/>
              <a:gd name="connsiteX1828" fmla="*/ 8333912 w 10020803"/>
              <a:gd name="connsiteY1828" fmla="*/ 4032899 h 5071844"/>
              <a:gd name="connsiteX1829" fmla="*/ 8026696 w 10020803"/>
              <a:gd name="connsiteY1829" fmla="*/ 4021727 h 5071844"/>
              <a:gd name="connsiteX1830" fmla="*/ 8026696 w 10020803"/>
              <a:gd name="connsiteY1830" fmla="*/ 4027313 h 5071844"/>
              <a:gd name="connsiteX1831" fmla="*/ 8054626 w 10020803"/>
              <a:gd name="connsiteY1831" fmla="*/ 4038484 h 5071844"/>
              <a:gd name="connsiteX1832" fmla="*/ 8082554 w 10020803"/>
              <a:gd name="connsiteY1832" fmla="*/ 4044070 h 5071844"/>
              <a:gd name="connsiteX1833" fmla="*/ 8099311 w 10020803"/>
              <a:gd name="connsiteY1833" fmla="*/ 4044070 h 5071844"/>
              <a:gd name="connsiteX1834" fmla="*/ 8110484 w 10020803"/>
              <a:gd name="connsiteY1834" fmla="*/ 4044070 h 5071844"/>
              <a:gd name="connsiteX1835" fmla="*/ 8110484 w 10020803"/>
              <a:gd name="connsiteY1835" fmla="*/ 4032899 h 5071844"/>
              <a:gd name="connsiteX1836" fmla="*/ 8121654 w 10020803"/>
              <a:gd name="connsiteY1836" fmla="*/ 4032899 h 5071844"/>
              <a:gd name="connsiteX1837" fmla="*/ 8076968 w 10020803"/>
              <a:gd name="connsiteY1837" fmla="*/ 4021727 h 5071844"/>
              <a:gd name="connsiteX1838" fmla="*/ 8054626 w 10020803"/>
              <a:gd name="connsiteY1838" fmla="*/ 4021727 h 5071844"/>
              <a:gd name="connsiteX1839" fmla="*/ 8032283 w 10020803"/>
              <a:gd name="connsiteY1839" fmla="*/ 4021727 h 5071844"/>
              <a:gd name="connsiteX1840" fmla="*/ 8026696 w 10020803"/>
              <a:gd name="connsiteY1840" fmla="*/ 4021727 h 5071844"/>
              <a:gd name="connsiteX1841" fmla="*/ 9551602 w 10020803"/>
              <a:gd name="connsiteY1841" fmla="*/ 4010556 h 5071844"/>
              <a:gd name="connsiteX1842" fmla="*/ 9562772 w 10020803"/>
              <a:gd name="connsiteY1842" fmla="*/ 4010556 h 5071844"/>
              <a:gd name="connsiteX1843" fmla="*/ 9573945 w 10020803"/>
              <a:gd name="connsiteY1843" fmla="*/ 4010556 h 5071844"/>
              <a:gd name="connsiteX1844" fmla="*/ 9585116 w 10020803"/>
              <a:gd name="connsiteY1844" fmla="*/ 4010556 h 5071844"/>
              <a:gd name="connsiteX1845" fmla="*/ 9601873 w 10020803"/>
              <a:gd name="connsiteY1845" fmla="*/ 4021727 h 5071844"/>
              <a:gd name="connsiteX1846" fmla="*/ 9607459 w 10020803"/>
              <a:gd name="connsiteY1846" fmla="*/ 4021727 h 5071844"/>
              <a:gd name="connsiteX1847" fmla="*/ 9696830 w 10020803"/>
              <a:gd name="connsiteY1847" fmla="*/ 4055241 h 5071844"/>
              <a:gd name="connsiteX1848" fmla="*/ 9713587 w 10020803"/>
              <a:gd name="connsiteY1848" fmla="*/ 4060827 h 5071844"/>
              <a:gd name="connsiteX1849" fmla="*/ 9730346 w 10020803"/>
              <a:gd name="connsiteY1849" fmla="*/ 4066413 h 5071844"/>
              <a:gd name="connsiteX1850" fmla="*/ 9741515 w 10020803"/>
              <a:gd name="connsiteY1850" fmla="*/ 4066413 h 5071844"/>
              <a:gd name="connsiteX1851" fmla="*/ 9763860 w 10020803"/>
              <a:gd name="connsiteY1851" fmla="*/ 4088756 h 5071844"/>
              <a:gd name="connsiteX1852" fmla="*/ 9786202 w 10020803"/>
              <a:gd name="connsiteY1852" fmla="*/ 4099927 h 5071844"/>
              <a:gd name="connsiteX1853" fmla="*/ 9752687 w 10020803"/>
              <a:gd name="connsiteY1853" fmla="*/ 4099927 h 5071844"/>
              <a:gd name="connsiteX1854" fmla="*/ 9708001 w 10020803"/>
              <a:gd name="connsiteY1854" fmla="*/ 4077584 h 5071844"/>
              <a:gd name="connsiteX1855" fmla="*/ 9674487 w 10020803"/>
              <a:gd name="connsiteY1855" fmla="*/ 4066413 h 5071844"/>
              <a:gd name="connsiteX1856" fmla="*/ 9640973 w 10020803"/>
              <a:gd name="connsiteY1856" fmla="*/ 4055241 h 5071844"/>
              <a:gd name="connsiteX1857" fmla="*/ 9629801 w 10020803"/>
              <a:gd name="connsiteY1857" fmla="*/ 4049656 h 5071844"/>
              <a:gd name="connsiteX1858" fmla="*/ 9573945 w 10020803"/>
              <a:gd name="connsiteY1858" fmla="*/ 4032899 h 5071844"/>
              <a:gd name="connsiteX1859" fmla="*/ 8423284 w 10020803"/>
              <a:gd name="connsiteY1859" fmla="*/ 4010556 h 5071844"/>
              <a:gd name="connsiteX1860" fmla="*/ 8434455 w 10020803"/>
              <a:gd name="connsiteY1860" fmla="*/ 4016141 h 5071844"/>
              <a:gd name="connsiteX1861" fmla="*/ 8423284 w 10020803"/>
              <a:gd name="connsiteY1861" fmla="*/ 4021727 h 5071844"/>
              <a:gd name="connsiteX1862" fmla="*/ 8412113 w 10020803"/>
              <a:gd name="connsiteY1862" fmla="*/ 4021727 h 5071844"/>
              <a:gd name="connsiteX1863" fmla="*/ 8423284 w 10020803"/>
              <a:gd name="connsiteY1863" fmla="*/ 4010556 h 5071844"/>
              <a:gd name="connsiteX1864" fmla="*/ 6892792 w 10020803"/>
              <a:gd name="connsiteY1864" fmla="*/ 4010556 h 5071844"/>
              <a:gd name="connsiteX1865" fmla="*/ 6892792 w 10020803"/>
              <a:gd name="connsiteY1865" fmla="*/ 4032899 h 5071844"/>
              <a:gd name="connsiteX1866" fmla="*/ 6959822 w 10020803"/>
              <a:gd name="connsiteY1866" fmla="*/ 4055241 h 5071844"/>
              <a:gd name="connsiteX1867" fmla="*/ 6982166 w 10020803"/>
              <a:gd name="connsiteY1867" fmla="*/ 4044070 h 5071844"/>
              <a:gd name="connsiteX1868" fmla="*/ 6993336 w 10020803"/>
              <a:gd name="connsiteY1868" fmla="*/ 4055241 h 5071844"/>
              <a:gd name="connsiteX1869" fmla="*/ 7015680 w 10020803"/>
              <a:gd name="connsiteY1869" fmla="*/ 4055241 h 5071844"/>
              <a:gd name="connsiteX1870" fmla="*/ 6959822 w 10020803"/>
              <a:gd name="connsiteY1870" fmla="*/ 4032899 h 5071844"/>
              <a:gd name="connsiteX1871" fmla="*/ 6948650 w 10020803"/>
              <a:gd name="connsiteY1871" fmla="*/ 4032899 h 5071844"/>
              <a:gd name="connsiteX1872" fmla="*/ 6937479 w 10020803"/>
              <a:gd name="connsiteY1872" fmla="*/ 4027313 h 5071844"/>
              <a:gd name="connsiteX1873" fmla="*/ 6948650 w 10020803"/>
              <a:gd name="connsiteY1873" fmla="*/ 4021727 h 5071844"/>
              <a:gd name="connsiteX1874" fmla="*/ 6915136 w 10020803"/>
              <a:gd name="connsiteY1874" fmla="*/ 4010556 h 5071844"/>
              <a:gd name="connsiteX1875" fmla="*/ 6267192 w 10020803"/>
              <a:gd name="connsiteY1875" fmla="*/ 4010556 h 5071844"/>
              <a:gd name="connsiteX1876" fmla="*/ 6256021 w 10020803"/>
              <a:gd name="connsiteY1876" fmla="*/ 4016141 h 5071844"/>
              <a:gd name="connsiteX1877" fmla="*/ 6267192 w 10020803"/>
              <a:gd name="connsiteY1877" fmla="*/ 4021727 h 5071844"/>
              <a:gd name="connsiteX1878" fmla="*/ 6289535 w 10020803"/>
              <a:gd name="connsiteY1878" fmla="*/ 4032899 h 5071844"/>
              <a:gd name="connsiteX1879" fmla="*/ 6300706 w 10020803"/>
              <a:gd name="connsiteY1879" fmla="*/ 4038484 h 5071844"/>
              <a:gd name="connsiteX1880" fmla="*/ 6323049 w 10020803"/>
              <a:gd name="connsiteY1880" fmla="*/ 4044070 h 5071844"/>
              <a:gd name="connsiteX1881" fmla="*/ 6345392 w 10020803"/>
              <a:gd name="connsiteY1881" fmla="*/ 4044070 h 5071844"/>
              <a:gd name="connsiteX1882" fmla="*/ 6334220 w 10020803"/>
              <a:gd name="connsiteY1882" fmla="*/ 4038484 h 5071844"/>
              <a:gd name="connsiteX1883" fmla="*/ 6311878 w 10020803"/>
              <a:gd name="connsiteY1883" fmla="*/ 4032899 h 5071844"/>
              <a:gd name="connsiteX1884" fmla="*/ 6283949 w 10020803"/>
              <a:gd name="connsiteY1884" fmla="*/ 4016141 h 5071844"/>
              <a:gd name="connsiteX1885" fmla="*/ 6267192 w 10020803"/>
              <a:gd name="connsiteY1885" fmla="*/ 4010556 h 5071844"/>
              <a:gd name="connsiteX1886" fmla="*/ 5328789 w 10020803"/>
              <a:gd name="connsiteY1886" fmla="*/ 4010556 h 5071844"/>
              <a:gd name="connsiteX1887" fmla="*/ 5328789 w 10020803"/>
              <a:gd name="connsiteY1887" fmla="*/ 4021727 h 5071844"/>
              <a:gd name="connsiteX1888" fmla="*/ 5317617 w 10020803"/>
              <a:gd name="connsiteY1888" fmla="*/ 4021727 h 5071844"/>
              <a:gd name="connsiteX1889" fmla="*/ 5317617 w 10020803"/>
              <a:gd name="connsiteY1889" fmla="*/ 4016141 h 5071844"/>
              <a:gd name="connsiteX1890" fmla="*/ 5328789 w 10020803"/>
              <a:gd name="connsiteY1890" fmla="*/ 4010556 h 5071844"/>
              <a:gd name="connsiteX1891" fmla="*/ 5261760 w 10020803"/>
              <a:gd name="connsiteY1891" fmla="*/ 4010556 h 5071844"/>
              <a:gd name="connsiteX1892" fmla="*/ 5295274 w 10020803"/>
              <a:gd name="connsiteY1892" fmla="*/ 4032899 h 5071844"/>
              <a:gd name="connsiteX1893" fmla="*/ 5261760 w 10020803"/>
              <a:gd name="connsiteY1893" fmla="*/ 4032899 h 5071844"/>
              <a:gd name="connsiteX1894" fmla="*/ 8333912 w 10020803"/>
              <a:gd name="connsiteY1894" fmla="*/ 3999384 h 5071844"/>
              <a:gd name="connsiteX1895" fmla="*/ 8345083 w 10020803"/>
              <a:gd name="connsiteY1895" fmla="*/ 3999384 h 5071844"/>
              <a:gd name="connsiteX1896" fmla="*/ 8356256 w 10020803"/>
              <a:gd name="connsiteY1896" fmla="*/ 3999384 h 5071844"/>
              <a:gd name="connsiteX1897" fmla="*/ 8356256 w 10020803"/>
              <a:gd name="connsiteY1897" fmla="*/ 4004970 h 5071844"/>
              <a:gd name="connsiteX1898" fmla="*/ 8345083 w 10020803"/>
              <a:gd name="connsiteY1898" fmla="*/ 4010556 h 5071844"/>
              <a:gd name="connsiteX1899" fmla="*/ 8333912 w 10020803"/>
              <a:gd name="connsiteY1899" fmla="*/ 3999384 h 5071844"/>
              <a:gd name="connsiteX1900" fmla="*/ 7501638 w 10020803"/>
              <a:gd name="connsiteY1900" fmla="*/ 3999384 h 5071844"/>
              <a:gd name="connsiteX1901" fmla="*/ 7518395 w 10020803"/>
              <a:gd name="connsiteY1901" fmla="*/ 3999384 h 5071844"/>
              <a:gd name="connsiteX1902" fmla="*/ 7529568 w 10020803"/>
              <a:gd name="connsiteY1902" fmla="*/ 3999384 h 5071844"/>
              <a:gd name="connsiteX1903" fmla="*/ 7529568 w 10020803"/>
              <a:gd name="connsiteY1903" fmla="*/ 4010556 h 5071844"/>
              <a:gd name="connsiteX1904" fmla="*/ 7518395 w 10020803"/>
              <a:gd name="connsiteY1904" fmla="*/ 4010556 h 5071844"/>
              <a:gd name="connsiteX1905" fmla="*/ 7501638 w 10020803"/>
              <a:gd name="connsiteY1905" fmla="*/ 3999384 h 5071844"/>
              <a:gd name="connsiteX1906" fmla="*/ 7373166 w 10020803"/>
              <a:gd name="connsiteY1906" fmla="*/ 3999384 h 5071844"/>
              <a:gd name="connsiteX1907" fmla="*/ 7384337 w 10020803"/>
              <a:gd name="connsiteY1907" fmla="*/ 3999384 h 5071844"/>
              <a:gd name="connsiteX1908" fmla="*/ 7429024 w 10020803"/>
              <a:gd name="connsiteY1908" fmla="*/ 3999384 h 5071844"/>
              <a:gd name="connsiteX1909" fmla="*/ 7473710 w 10020803"/>
              <a:gd name="connsiteY1909" fmla="*/ 3999384 h 5071844"/>
              <a:gd name="connsiteX1910" fmla="*/ 7484881 w 10020803"/>
              <a:gd name="connsiteY1910" fmla="*/ 3999384 h 5071844"/>
              <a:gd name="connsiteX1911" fmla="*/ 7496052 w 10020803"/>
              <a:gd name="connsiteY1911" fmla="*/ 3999384 h 5071844"/>
              <a:gd name="connsiteX1912" fmla="*/ 7501638 w 10020803"/>
              <a:gd name="connsiteY1912" fmla="*/ 3999384 h 5071844"/>
              <a:gd name="connsiteX1913" fmla="*/ 7484881 w 10020803"/>
              <a:gd name="connsiteY1913" fmla="*/ 4004970 h 5071844"/>
              <a:gd name="connsiteX1914" fmla="*/ 7490467 w 10020803"/>
              <a:gd name="connsiteY1914" fmla="*/ 4010556 h 5071844"/>
              <a:gd name="connsiteX1915" fmla="*/ 7496052 w 10020803"/>
              <a:gd name="connsiteY1915" fmla="*/ 4021727 h 5071844"/>
              <a:gd name="connsiteX1916" fmla="*/ 7507224 w 10020803"/>
              <a:gd name="connsiteY1916" fmla="*/ 4032899 h 5071844"/>
              <a:gd name="connsiteX1917" fmla="*/ 7512809 w 10020803"/>
              <a:gd name="connsiteY1917" fmla="*/ 4038484 h 5071844"/>
              <a:gd name="connsiteX1918" fmla="*/ 7484881 w 10020803"/>
              <a:gd name="connsiteY1918" fmla="*/ 4032899 h 5071844"/>
              <a:gd name="connsiteX1919" fmla="*/ 7440194 w 10020803"/>
              <a:gd name="connsiteY1919" fmla="*/ 4021727 h 5071844"/>
              <a:gd name="connsiteX1920" fmla="*/ 7423438 w 10020803"/>
              <a:gd name="connsiteY1920" fmla="*/ 4016141 h 5071844"/>
              <a:gd name="connsiteX1921" fmla="*/ 7417852 w 10020803"/>
              <a:gd name="connsiteY1921" fmla="*/ 4010556 h 5071844"/>
              <a:gd name="connsiteX1922" fmla="*/ 7417852 w 10020803"/>
              <a:gd name="connsiteY1922" fmla="*/ 4021727 h 5071844"/>
              <a:gd name="connsiteX1923" fmla="*/ 7417852 w 10020803"/>
              <a:gd name="connsiteY1923" fmla="*/ 4032899 h 5071844"/>
              <a:gd name="connsiteX1924" fmla="*/ 7395510 w 10020803"/>
              <a:gd name="connsiteY1924" fmla="*/ 4016141 h 5071844"/>
              <a:gd name="connsiteX1925" fmla="*/ 7373166 w 10020803"/>
              <a:gd name="connsiteY1925" fmla="*/ 3999384 h 5071844"/>
              <a:gd name="connsiteX1926" fmla="*/ 6021420 w 10020803"/>
              <a:gd name="connsiteY1926" fmla="*/ 3999384 h 5071844"/>
              <a:gd name="connsiteX1927" fmla="*/ 6043763 w 10020803"/>
              <a:gd name="connsiteY1927" fmla="*/ 4010556 h 5071844"/>
              <a:gd name="connsiteX1928" fmla="*/ 6032590 w 10020803"/>
              <a:gd name="connsiteY1928" fmla="*/ 4010556 h 5071844"/>
              <a:gd name="connsiteX1929" fmla="*/ 6021420 w 10020803"/>
              <a:gd name="connsiteY1929" fmla="*/ 4010556 h 5071844"/>
              <a:gd name="connsiteX1930" fmla="*/ 6032590 w 10020803"/>
              <a:gd name="connsiteY1930" fmla="*/ 4021727 h 5071844"/>
              <a:gd name="connsiteX1931" fmla="*/ 6054934 w 10020803"/>
              <a:gd name="connsiteY1931" fmla="*/ 4010556 h 5071844"/>
              <a:gd name="connsiteX1932" fmla="*/ 6032590 w 10020803"/>
              <a:gd name="connsiteY1932" fmla="*/ 3999384 h 5071844"/>
              <a:gd name="connsiteX1933" fmla="*/ 5876191 w 10020803"/>
              <a:gd name="connsiteY1933" fmla="*/ 3999384 h 5071844"/>
              <a:gd name="connsiteX1934" fmla="*/ 5876191 w 10020803"/>
              <a:gd name="connsiteY1934" fmla="*/ 4010556 h 5071844"/>
              <a:gd name="connsiteX1935" fmla="*/ 5887362 w 10020803"/>
              <a:gd name="connsiteY1935" fmla="*/ 3999384 h 5071844"/>
              <a:gd name="connsiteX1936" fmla="*/ 5876191 w 10020803"/>
              <a:gd name="connsiteY1936" fmla="*/ 3999384 h 5071844"/>
              <a:gd name="connsiteX1937" fmla="*/ 8086744 w 10020803"/>
              <a:gd name="connsiteY1937" fmla="*/ 3993799 h 5071844"/>
              <a:gd name="connsiteX1938" fmla="*/ 8076968 w 10020803"/>
              <a:gd name="connsiteY1938" fmla="*/ 3999384 h 5071844"/>
              <a:gd name="connsiteX1939" fmla="*/ 8088140 w 10020803"/>
              <a:gd name="connsiteY1939" fmla="*/ 4010556 h 5071844"/>
              <a:gd name="connsiteX1940" fmla="*/ 8099311 w 10020803"/>
              <a:gd name="connsiteY1940" fmla="*/ 4010556 h 5071844"/>
              <a:gd name="connsiteX1941" fmla="*/ 8093726 w 10020803"/>
              <a:gd name="connsiteY1941" fmla="*/ 3999384 h 5071844"/>
              <a:gd name="connsiteX1942" fmla="*/ 8086744 w 10020803"/>
              <a:gd name="connsiteY1942" fmla="*/ 3993799 h 5071844"/>
              <a:gd name="connsiteX1943" fmla="*/ 8646713 w 10020803"/>
              <a:gd name="connsiteY1943" fmla="*/ 3988213 h 5071844"/>
              <a:gd name="connsiteX1944" fmla="*/ 8657885 w 10020803"/>
              <a:gd name="connsiteY1944" fmla="*/ 3999384 h 5071844"/>
              <a:gd name="connsiteX1945" fmla="*/ 8680227 w 10020803"/>
              <a:gd name="connsiteY1945" fmla="*/ 3988213 h 5071844"/>
              <a:gd name="connsiteX1946" fmla="*/ 8663470 w 10020803"/>
              <a:gd name="connsiteY1946" fmla="*/ 3988213 h 5071844"/>
              <a:gd name="connsiteX1947" fmla="*/ 8646713 w 10020803"/>
              <a:gd name="connsiteY1947" fmla="*/ 3988213 h 5071844"/>
              <a:gd name="connsiteX1948" fmla="*/ 7563082 w 10020803"/>
              <a:gd name="connsiteY1948" fmla="*/ 3988213 h 5071844"/>
              <a:gd name="connsiteX1949" fmla="*/ 7574252 w 10020803"/>
              <a:gd name="connsiteY1949" fmla="*/ 3999384 h 5071844"/>
              <a:gd name="connsiteX1950" fmla="*/ 7585424 w 10020803"/>
              <a:gd name="connsiteY1950" fmla="*/ 3988213 h 5071844"/>
              <a:gd name="connsiteX1951" fmla="*/ 7574252 w 10020803"/>
              <a:gd name="connsiteY1951" fmla="*/ 3988213 h 5071844"/>
              <a:gd name="connsiteX1952" fmla="*/ 7563082 w 10020803"/>
              <a:gd name="connsiteY1952" fmla="*/ 3988213 h 5071844"/>
              <a:gd name="connsiteX1953" fmla="*/ 7105051 w 10020803"/>
              <a:gd name="connsiteY1953" fmla="*/ 3988213 h 5071844"/>
              <a:gd name="connsiteX1954" fmla="*/ 7105051 w 10020803"/>
              <a:gd name="connsiteY1954" fmla="*/ 3999384 h 5071844"/>
              <a:gd name="connsiteX1955" fmla="*/ 7116223 w 10020803"/>
              <a:gd name="connsiteY1955" fmla="*/ 3999384 h 5071844"/>
              <a:gd name="connsiteX1956" fmla="*/ 7105051 w 10020803"/>
              <a:gd name="connsiteY1956" fmla="*/ 3988213 h 5071844"/>
              <a:gd name="connsiteX1957" fmla="*/ 6859278 w 10020803"/>
              <a:gd name="connsiteY1957" fmla="*/ 3988213 h 5071844"/>
              <a:gd name="connsiteX1958" fmla="*/ 6848108 w 10020803"/>
              <a:gd name="connsiteY1958" fmla="*/ 3999384 h 5071844"/>
              <a:gd name="connsiteX1959" fmla="*/ 6848108 w 10020803"/>
              <a:gd name="connsiteY1959" fmla="*/ 4010556 h 5071844"/>
              <a:gd name="connsiteX1960" fmla="*/ 6859278 w 10020803"/>
              <a:gd name="connsiteY1960" fmla="*/ 4010556 h 5071844"/>
              <a:gd name="connsiteX1961" fmla="*/ 6881622 w 10020803"/>
              <a:gd name="connsiteY1961" fmla="*/ 4010556 h 5071844"/>
              <a:gd name="connsiteX1962" fmla="*/ 6870451 w 10020803"/>
              <a:gd name="connsiteY1962" fmla="*/ 3999384 h 5071844"/>
              <a:gd name="connsiteX1963" fmla="*/ 6859278 w 10020803"/>
              <a:gd name="connsiteY1963" fmla="*/ 3988213 h 5071844"/>
              <a:gd name="connsiteX1964" fmla="*/ 6758736 w 10020803"/>
              <a:gd name="connsiteY1964" fmla="*/ 3988213 h 5071844"/>
              <a:gd name="connsiteX1965" fmla="*/ 6741978 w 10020803"/>
              <a:gd name="connsiteY1965" fmla="*/ 3999384 h 5071844"/>
              <a:gd name="connsiteX1966" fmla="*/ 6758736 w 10020803"/>
              <a:gd name="connsiteY1966" fmla="*/ 4021727 h 5071844"/>
              <a:gd name="connsiteX1967" fmla="*/ 6792250 w 10020803"/>
              <a:gd name="connsiteY1967" fmla="*/ 4021727 h 5071844"/>
              <a:gd name="connsiteX1968" fmla="*/ 6797835 w 10020803"/>
              <a:gd name="connsiteY1968" fmla="*/ 3999384 h 5071844"/>
              <a:gd name="connsiteX1969" fmla="*/ 6781078 w 10020803"/>
              <a:gd name="connsiteY1969" fmla="*/ 3999384 h 5071844"/>
              <a:gd name="connsiteX1970" fmla="*/ 6769907 w 10020803"/>
              <a:gd name="connsiteY1970" fmla="*/ 3988213 h 5071844"/>
              <a:gd name="connsiteX1971" fmla="*/ 6758736 w 10020803"/>
              <a:gd name="connsiteY1971" fmla="*/ 3988213 h 5071844"/>
              <a:gd name="connsiteX1972" fmla="*/ 6591164 w 10020803"/>
              <a:gd name="connsiteY1972" fmla="*/ 3988213 h 5071844"/>
              <a:gd name="connsiteX1973" fmla="*/ 6579992 w 10020803"/>
              <a:gd name="connsiteY1973" fmla="*/ 3999384 h 5071844"/>
              <a:gd name="connsiteX1974" fmla="*/ 6585578 w 10020803"/>
              <a:gd name="connsiteY1974" fmla="*/ 4010556 h 5071844"/>
              <a:gd name="connsiteX1975" fmla="*/ 6591164 w 10020803"/>
              <a:gd name="connsiteY1975" fmla="*/ 3999384 h 5071844"/>
              <a:gd name="connsiteX1976" fmla="*/ 6591164 w 10020803"/>
              <a:gd name="connsiteY1976" fmla="*/ 3988213 h 5071844"/>
              <a:gd name="connsiteX1977" fmla="*/ 9478987 w 10020803"/>
              <a:gd name="connsiteY1977" fmla="*/ 3984722 h 5071844"/>
              <a:gd name="connsiteX1978" fmla="*/ 9495744 w 10020803"/>
              <a:gd name="connsiteY1978" fmla="*/ 3999384 h 5071844"/>
              <a:gd name="connsiteX1979" fmla="*/ 9506915 w 10020803"/>
              <a:gd name="connsiteY1979" fmla="*/ 4010556 h 5071844"/>
              <a:gd name="connsiteX1980" fmla="*/ 9484573 w 10020803"/>
              <a:gd name="connsiteY1980" fmla="*/ 3999384 h 5071844"/>
              <a:gd name="connsiteX1981" fmla="*/ 9473401 w 10020803"/>
              <a:gd name="connsiteY1981" fmla="*/ 3988213 h 5071844"/>
              <a:gd name="connsiteX1982" fmla="*/ 9478987 w 10020803"/>
              <a:gd name="connsiteY1982" fmla="*/ 3984722 h 5071844"/>
              <a:gd name="connsiteX1983" fmla="*/ 8546171 w 10020803"/>
              <a:gd name="connsiteY1983" fmla="*/ 3977042 h 5071844"/>
              <a:gd name="connsiteX1984" fmla="*/ 8534998 w 10020803"/>
              <a:gd name="connsiteY1984" fmla="*/ 3988213 h 5071844"/>
              <a:gd name="connsiteX1985" fmla="*/ 8546171 w 10020803"/>
              <a:gd name="connsiteY1985" fmla="*/ 3988213 h 5071844"/>
              <a:gd name="connsiteX1986" fmla="*/ 8434455 w 10020803"/>
              <a:gd name="connsiteY1986" fmla="*/ 3977042 h 5071844"/>
              <a:gd name="connsiteX1987" fmla="*/ 8445627 w 10020803"/>
              <a:gd name="connsiteY1987" fmla="*/ 3988213 h 5071844"/>
              <a:gd name="connsiteX1988" fmla="*/ 8456798 w 10020803"/>
              <a:gd name="connsiteY1988" fmla="*/ 3999384 h 5071844"/>
              <a:gd name="connsiteX1989" fmla="*/ 8467970 w 10020803"/>
              <a:gd name="connsiteY1989" fmla="*/ 4004970 h 5071844"/>
              <a:gd name="connsiteX1990" fmla="*/ 8456798 w 10020803"/>
              <a:gd name="connsiteY1990" fmla="*/ 4010556 h 5071844"/>
              <a:gd name="connsiteX1991" fmla="*/ 8445627 w 10020803"/>
              <a:gd name="connsiteY1991" fmla="*/ 4010556 h 5071844"/>
              <a:gd name="connsiteX1992" fmla="*/ 8434455 w 10020803"/>
              <a:gd name="connsiteY1992" fmla="*/ 3999384 h 5071844"/>
              <a:gd name="connsiteX1993" fmla="*/ 8222198 w 10020803"/>
              <a:gd name="connsiteY1993" fmla="*/ 3977042 h 5071844"/>
              <a:gd name="connsiteX1994" fmla="*/ 8222198 w 10020803"/>
              <a:gd name="connsiteY1994" fmla="*/ 3988213 h 5071844"/>
              <a:gd name="connsiteX1995" fmla="*/ 8233368 w 10020803"/>
              <a:gd name="connsiteY1995" fmla="*/ 3993799 h 5071844"/>
              <a:gd name="connsiteX1996" fmla="*/ 8244541 w 10020803"/>
              <a:gd name="connsiteY1996" fmla="*/ 3988213 h 5071844"/>
              <a:gd name="connsiteX1997" fmla="*/ 8244541 w 10020803"/>
              <a:gd name="connsiteY1997" fmla="*/ 3977042 h 5071844"/>
              <a:gd name="connsiteX1998" fmla="*/ 8233368 w 10020803"/>
              <a:gd name="connsiteY1998" fmla="*/ 3977042 h 5071844"/>
              <a:gd name="connsiteX1999" fmla="*/ 6524135 w 10020803"/>
              <a:gd name="connsiteY1999" fmla="*/ 3977042 h 5071844"/>
              <a:gd name="connsiteX2000" fmla="*/ 6535307 w 10020803"/>
              <a:gd name="connsiteY2000" fmla="*/ 3988213 h 5071844"/>
              <a:gd name="connsiteX2001" fmla="*/ 6552064 w 10020803"/>
              <a:gd name="connsiteY2001" fmla="*/ 3999384 h 5071844"/>
              <a:gd name="connsiteX2002" fmla="*/ 6557649 w 10020803"/>
              <a:gd name="connsiteY2002" fmla="*/ 3988213 h 5071844"/>
              <a:gd name="connsiteX2003" fmla="*/ 6524135 w 10020803"/>
              <a:gd name="connsiteY2003" fmla="*/ 3977042 h 5071844"/>
              <a:gd name="connsiteX2004" fmla="*/ 6468278 w 10020803"/>
              <a:gd name="connsiteY2004" fmla="*/ 3977042 h 5071844"/>
              <a:gd name="connsiteX2005" fmla="*/ 6457106 w 10020803"/>
              <a:gd name="connsiteY2005" fmla="*/ 3988213 h 5071844"/>
              <a:gd name="connsiteX2006" fmla="*/ 6468278 w 10020803"/>
              <a:gd name="connsiteY2006" fmla="*/ 3982627 h 5071844"/>
              <a:gd name="connsiteX2007" fmla="*/ 6468278 w 10020803"/>
              <a:gd name="connsiteY2007" fmla="*/ 3977042 h 5071844"/>
              <a:gd name="connsiteX2008" fmla="*/ 5987906 w 10020803"/>
              <a:gd name="connsiteY2008" fmla="*/ 3977042 h 5071844"/>
              <a:gd name="connsiteX2009" fmla="*/ 5976733 w 10020803"/>
              <a:gd name="connsiteY2009" fmla="*/ 3988213 h 5071844"/>
              <a:gd name="connsiteX2010" fmla="*/ 5976733 w 10020803"/>
              <a:gd name="connsiteY2010" fmla="*/ 3999384 h 5071844"/>
              <a:gd name="connsiteX2011" fmla="*/ 5987906 w 10020803"/>
              <a:gd name="connsiteY2011" fmla="*/ 3999384 h 5071844"/>
              <a:gd name="connsiteX2012" fmla="*/ 5999076 w 10020803"/>
              <a:gd name="connsiteY2012" fmla="*/ 3988213 h 5071844"/>
              <a:gd name="connsiteX2013" fmla="*/ 5999076 w 10020803"/>
              <a:gd name="connsiteY2013" fmla="*/ 3982627 h 5071844"/>
              <a:gd name="connsiteX2014" fmla="*/ 5987906 w 10020803"/>
              <a:gd name="connsiteY2014" fmla="*/ 3977042 h 5071844"/>
              <a:gd name="connsiteX2015" fmla="*/ 5362303 w 10020803"/>
              <a:gd name="connsiteY2015" fmla="*/ 3977042 h 5071844"/>
              <a:gd name="connsiteX2016" fmla="*/ 5362303 w 10020803"/>
              <a:gd name="connsiteY2016" fmla="*/ 3988213 h 5071844"/>
              <a:gd name="connsiteX2017" fmla="*/ 5373474 w 10020803"/>
              <a:gd name="connsiteY2017" fmla="*/ 3988213 h 5071844"/>
              <a:gd name="connsiteX2018" fmla="*/ 5362303 w 10020803"/>
              <a:gd name="connsiteY2018" fmla="*/ 3977042 h 5071844"/>
              <a:gd name="connsiteX2019" fmla="*/ 4981077 w 10020803"/>
              <a:gd name="connsiteY2019" fmla="*/ 3970060 h 5071844"/>
              <a:gd name="connsiteX2020" fmla="*/ 4976887 w 10020803"/>
              <a:gd name="connsiteY2020" fmla="*/ 3971456 h 5071844"/>
              <a:gd name="connsiteX2021" fmla="*/ 4982474 w 10020803"/>
              <a:gd name="connsiteY2021" fmla="*/ 3982627 h 5071844"/>
              <a:gd name="connsiteX2022" fmla="*/ 4993644 w 10020803"/>
              <a:gd name="connsiteY2022" fmla="*/ 3988213 h 5071844"/>
              <a:gd name="connsiteX2023" fmla="*/ 4982474 w 10020803"/>
              <a:gd name="connsiteY2023" fmla="*/ 3977042 h 5071844"/>
              <a:gd name="connsiteX2024" fmla="*/ 4981077 w 10020803"/>
              <a:gd name="connsiteY2024" fmla="*/ 3970060 h 5071844"/>
              <a:gd name="connsiteX2025" fmla="*/ 8713742 w 10020803"/>
              <a:gd name="connsiteY2025" fmla="*/ 3965870 h 5071844"/>
              <a:gd name="connsiteX2026" fmla="*/ 8713742 w 10020803"/>
              <a:gd name="connsiteY2026" fmla="*/ 3988213 h 5071844"/>
              <a:gd name="connsiteX2027" fmla="*/ 8736084 w 10020803"/>
              <a:gd name="connsiteY2027" fmla="*/ 3988213 h 5071844"/>
              <a:gd name="connsiteX2028" fmla="*/ 8747257 w 10020803"/>
              <a:gd name="connsiteY2028" fmla="*/ 3988213 h 5071844"/>
              <a:gd name="connsiteX2029" fmla="*/ 8724913 w 10020803"/>
              <a:gd name="connsiteY2029" fmla="*/ 3977042 h 5071844"/>
              <a:gd name="connsiteX2030" fmla="*/ 8713742 w 10020803"/>
              <a:gd name="connsiteY2030" fmla="*/ 3965870 h 5071844"/>
              <a:gd name="connsiteX2031" fmla="*/ 8657885 w 10020803"/>
              <a:gd name="connsiteY2031" fmla="*/ 3965870 h 5071844"/>
              <a:gd name="connsiteX2032" fmla="*/ 8669056 w 10020803"/>
              <a:gd name="connsiteY2032" fmla="*/ 3977042 h 5071844"/>
              <a:gd name="connsiteX2033" fmla="*/ 8669056 w 10020803"/>
              <a:gd name="connsiteY2033" fmla="*/ 3965870 h 5071844"/>
              <a:gd name="connsiteX2034" fmla="*/ 8657885 w 10020803"/>
              <a:gd name="connsiteY2034" fmla="*/ 3965870 h 5071844"/>
              <a:gd name="connsiteX2035" fmla="*/ 8602028 w 10020803"/>
              <a:gd name="connsiteY2035" fmla="*/ 3965870 h 5071844"/>
              <a:gd name="connsiteX2036" fmla="*/ 8590856 w 10020803"/>
              <a:gd name="connsiteY2036" fmla="*/ 3999384 h 5071844"/>
              <a:gd name="connsiteX2037" fmla="*/ 8602028 w 10020803"/>
              <a:gd name="connsiteY2037" fmla="*/ 3988213 h 5071844"/>
              <a:gd name="connsiteX2038" fmla="*/ 8367426 w 10020803"/>
              <a:gd name="connsiteY2038" fmla="*/ 3965870 h 5071844"/>
              <a:gd name="connsiteX2039" fmla="*/ 8367426 w 10020803"/>
              <a:gd name="connsiteY2039" fmla="*/ 3977042 h 5071844"/>
              <a:gd name="connsiteX2040" fmla="*/ 8378598 w 10020803"/>
              <a:gd name="connsiteY2040" fmla="*/ 3977042 h 5071844"/>
              <a:gd name="connsiteX2041" fmla="*/ 8373012 w 10020803"/>
              <a:gd name="connsiteY2041" fmla="*/ 3965870 h 5071844"/>
              <a:gd name="connsiteX2042" fmla="*/ 8367426 w 10020803"/>
              <a:gd name="connsiteY2042" fmla="*/ 3965870 h 5071844"/>
              <a:gd name="connsiteX2043" fmla="*/ 4479758 w 10020803"/>
              <a:gd name="connsiteY2043" fmla="*/ 3965870 h 5071844"/>
              <a:gd name="connsiteX2044" fmla="*/ 4502101 w 10020803"/>
              <a:gd name="connsiteY2044" fmla="*/ 3965870 h 5071844"/>
              <a:gd name="connsiteX2045" fmla="*/ 4502101 w 10020803"/>
              <a:gd name="connsiteY2045" fmla="*/ 3977042 h 5071844"/>
              <a:gd name="connsiteX2046" fmla="*/ 4479758 w 10020803"/>
              <a:gd name="connsiteY2046" fmla="*/ 3965870 h 5071844"/>
              <a:gd name="connsiteX2047" fmla="*/ 8523827 w 10020803"/>
              <a:gd name="connsiteY2047" fmla="*/ 3954699 h 5071844"/>
              <a:gd name="connsiteX2048" fmla="*/ 8523827 w 10020803"/>
              <a:gd name="connsiteY2048" fmla="*/ 3965870 h 5071844"/>
              <a:gd name="connsiteX2049" fmla="*/ 8523827 w 10020803"/>
              <a:gd name="connsiteY2049" fmla="*/ 3977042 h 5071844"/>
              <a:gd name="connsiteX2050" fmla="*/ 8534998 w 10020803"/>
              <a:gd name="connsiteY2050" fmla="*/ 3965870 h 5071844"/>
              <a:gd name="connsiteX2051" fmla="*/ 8523827 w 10020803"/>
              <a:gd name="connsiteY2051" fmla="*/ 3954699 h 5071844"/>
              <a:gd name="connsiteX2052" fmla="*/ 8434455 w 10020803"/>
              <a:gd name="connsiteY2052" fmla="*/ 3954699 h 5071844"/>
              <a:gd name="connsiteX2053" fmla="*/ 8445627 w 10020803"/>
              <a:gd name="connsiteY2053" fmla="*/ 3954699 h 5071844"/>
              <a:gd name="connsiteX2054" fmla="*/ 8445627 w 10020803"/>
              <a:gd name="connsiteY2054" fmla="*/ 3965870 h 5071844"/>
              <a:gd name="connsiteX2055" fmla="*/ 8434455 w 10020803"/>
              <a:gd name="connsiteY2055" fmla="*/ 3954699 h 5071844"/>
              <a:gd name="connsiteX2056" fmla="*/ 8289226 w 10020803"/>
              <a:gd name="connsiteY2056" fmla="*/ 3954699 h 5071844"/>
              <a:gd name="connsiteX2057" fmla="*/ 8311569 w 10020803"/>
              <a:gd name="connsiteY2057" fmla="*/ 3965870 h 5071844"/>
              <a:gd name="connsiteX2058" fmla="*/ 8311569 w 10020803"/>
              <a:gd name="connsiteY2058" fmla="*/ 3954699 h 5071844"/>
              <a:gd name="connsiteX2059" fmla="*/ 8155168 w 10020803"/>
              <a:gd name="connsiteY2059" fmla="*/ 3954699 h 5071844"/>
              <a:gd name="connsiteX2060" fmla="*/ 8160754 w 10020803"/>
              <a:gd name="connsiteY2060" fmla="*/ 3971456 h 5071844"/>
              <a:gd name="connsiteX2061" fmla="*/ 8177512 w 10020803"/>
              <a:gd name="connsiteY2061" fmla="*/ 3977042 h 5071844"/>
              <a:gd name="connsiteX2062" fmla="*/ 8166340 w 10020803"/>
              <a:gd name="connsiteY2062" fmla="*/ 3954699 h 5071844"/>
              <a:gd name="connsiteX2063" fmla="*/ 8121654 w 10020803"/>
              <a:gd name="connsiteY2063" fmla="*/ 3954699 h 5071844"/>
              <a:gd name="connsiteX2064" fmla="*/ 8132825 w 10020803"/>
              <a:gd name="connsiteY2064" fmla="*/ 3965870 h 5071844"/>
              <a:gd name="connsiteX2065" fmla="*/ 8143998 w 10020803"/>
              <a:gd name="connsiteY2065" fmla="*/ 3954699 h 5071844"/>
              <a:gd name="connsiteX2066" fmla="*/ 6769907 w 10020803"/>
              <a:gd name="connsiteY2066" fmla="*/ 3954699 h 5071844"/>
              <a:gd name="connsiteX2067" fmla="*/ 6781078 w 10020803"/>
              <a:gd name="connsiteY2067" fmla="*/ 3965870 h 5071844"/>
              <a:gd name="connsiteX2068" fmla="*/ 6781078 w 10020803"/>
              <a:gd name="connsiteY2068" fmla="*/ 3954699 h 5071844"/>
              <a:gd name="connsiteX2069" fmla="*/ 6769907 w 10020803"/>
              <a:gd name="connsiteY2069" fmla="*/ 3954699 h 5071844"/>
              <a:gd name="connsiteX2070" fmla="*/ 6423592 w 10020803"/>
              <a:gd name="connsiteY2070" fmla="*/ 3954699 h 5071844"/>
              <a:gd name="connsiteX2071" fmla="*/ 6423592 w 10020803"/>
              <a:gd name="connsiteY2071" fmla="*/ 3965870 h 5071844"/>
              <a:gd name="connsiteX2072" fmla="*/ 6434764 w 10020803"/>
              <a:gd name="connsiteY2072" fmla="*/ 3965870 h 5071844"/>
              <a:gd name="connsiteX2073" fmla="*/ 6434764 w 10020803"/>
              <a:gd name="connsiteY2073" fmla="*/ 3954699 h 5071844"/>
              <a:gd name="connsiteX2074" fmla="*/ 6423592 w 10020803"/>
              <a:gd name="connsiteY2074" fmla="*/ 3954699 h 5071844"/>
              <a:gd name="connsiteX2075" fmla="*/ 5999076 w 10020803"/>
              <a:gd name="connsiteY2075" fmla="*/ 3954699 h 5071844"/>
              <a:gd name="connsiteX2076" fmla="*/ 6010249 w 10020803"/>
              <a:gd name="connsiteY2076" fmla="*/ 3965870 h 5071844"/>
              <a:gd name="connsiteX2077" fmla="*/ 6021420 w 10020803"/>
              <a:gd name="connsiteY2077" fmla="*/ 3965870 h 5071844"/>
              <a:gd name="connsiteX2078" fmla="*/ 6021420 w 10020803"/>
              <a:gd name="connsiteY2078" fmla="*/ 3954699 h 5071844"/>
              <a:gd name="connsiteX2079" fmla="*/ 6010249 w 10020803"/>
              <a:gd name="connsiteY2079" fmla="*/ 3954699 h 5071844"/>
              <a:gd name="connsiteX2080" fmla="*/ 5999076 w 10020803"/>
              <a:gd name="connsiteY2080" fmla="*/ 3954699 h 5071844"/>
              <a:gd name="connsiteX2081" fmla="*/ 4915445 w 10020803"/>
              <a:gd name="connsiteY2081" fmla="*/ 3954699 h 5071844"/>
              <a:gd name="connsiteX2082" fmla="*/ 4904273 w 10020803"/>
              <a:gd name="connsiteY2082" fmla="*/ 3965870 h 5071844"/>
              <a:gd name="connsiteX2083" fmla="*/ 4915445 w 10020803"/>
              <a:gd name="connsiteY2083" fmla="*/ 3965870 h 5071844"/>
              <a:gd name="connsiteX2084" fmla="*/ 8247334 w 10020803"/>
              <a:gd name="connsiteY2084" fmla="*/ 3949112 h 5071844"/>
              <a:gd name="connsiteX2085" fmla="*/ 8244541 w 10020803"/>
              <a:gd name="connsiteY2085" fmla="*/ 3954699 h 5071844"/>
              <a:gd name="connsiteX2086" fmla="*/ 8255712 w 10020803"/>
              <a:gd name="connsiteY2086" fmla="*/ 3954699 h 5071844"/>
              <a:gd name="connsiteX2087" fmla="*/ 8247334 w 10020803"/>
              <a:gd name="connsiteY2087" fmla="*/ 3949112 h 5071844"/>
              <a:gd name="connsiteX2088" fmla="*/ 7125998 w 10020803"/>
              <a:gd name="connsiteY2088" fmla="*/ 3949112 h 5071844"/>
              <a:gd name="connsiteX2089" fmla="*/ 7116223 w 10020803"/>
              <a:gd name="connsiteY2089" fmla="*/ 3954699 h 5071844"/>
              <a:gd name="connsiteX2090" fmla="*/ 7132980 w 10020803"/>
              <a:gd name="connsiteY2090" fmla="*/ 3971456 h 5071844"/>
              <a:gd name="connsiteX2091" fmla="*/ 7183252 w 10020803"/>
              <a:gd name="connsiteY2091" fmla="*/ 3977042 h 5071844"/>
              <a:gd name="connsiteX2092" fmla="*/ 7172080 w 10020803"/>
              <a:gd name="connsiteY2092" fmla="*/ 3965870 h 5071844"/>
              <a:gd name="connsiteX2093" fmla="*/ 7149737 w 10020803"/>
              <a:gd name="connsiteY2093" fmla="*/ 3954699 h 5071844"/>
              <a:gd name="connsiteX2094" fmla="*/ 7132980 w 10020803"/>
              <a:gd name="connsiteY2094" fmla="*/ 3954699 h 5071844"/>
              <a:gd name="connsiteX2095" fmla="*/ 7125998 w 10020803"/>
              <a:gd name="connsiteY2095" fmla="*/ 3949112 h 5071844"/>
              <a:gd name="connsiteX2096" fmla="*/ 8199854 w 10020803"/>
              <a:gd name="connsiteY2096" fmla="*/ 3943526 h 5071844"/>
              <a:gd name="connsiteX2097" fmla="*/ 8188684 w 10020803"/>
              <a:gd name="connsiteY2097" fmla="*/ 3954699 h 5071844"/>
              <a:gd name="connsiteX2098" fmla="*/ 8183098 w 10020803"/>
              <a:gd name="connsiteY2098" fmla="*/ 3965870 h 5071844"/>
              <a:gd name="connsiteX2099" fmla="*/ 8177512 w 10020803"/>
              <a:gd name="connsiteY2099" fmla="*/ 3971456 h 5071844"/>
              <a:gd name="connsiteX2100" fmla="*/ 8194268 w 10020803"/>
              <a:gd name="connsiteY2100" fmla="*/ 3971456 h 5071844"/>
              <a:gd name="connsiteX2101" fmla="*/ 8211026 w 10020803"/>
              <a:gd name="connsiteY2101" fmla="*/ 3965870 h 5071844"/>
              <a:gd name="connsiteX2102" fmla="*/ 8211026 w 10020803"/>
              <a:gd name="connsiteY2102" fmla="*/ 3954699 h 5071844"/>
              <a:gd name="connsiteX2103" fmla="*/ 8222198 w 10020803"/>
              <a:gd name="connsiteY2103" fmla="*/ 3949112 h 5071844"/>
              <a:gd name="connsiteX2104" fmla="*/ 8211026 w 10020803"/>
              <a:gd name="connsiteY2104" fmla="*/ 3943526 h 5071844"/>
              <a:gd name="connsiteX2105" fmla="*/ 6915136 w 10020803"/>
              <a:gd name="connsiteY2105" fmla="*/ 3943526 h 5071844"/>
              <a:gd name="connsiteX2106" fmla="*/ 6926308 w 10020803"/>
              <a:gd name="connsiteY2106" fmla="*/ 3954699 h 5071844"/>
              <a:gd name="connsiteX2107" fmla="*/ 6937479 w 10020803"/>
              <a:gd name="connsiteY2107" fmla="*/ 3954699 h 5071844"/>
              <a:gd name="connsiteX2108" fmla="*/ 6915136 w 10020803"/>
              <a:gd name="connsiteY2108" fmla="*/ 3943526 h 5071844"/>
              <a:gd name="connsiteX2109" fmla="*/ 6725221 w 10020803"/>
              <a:gd name="connsiteY2109" fmla="*/ 3943526 h 5071844"/>
              <a:gd name="connsiteX2110" fmla="*/ 6714050 w 10020803"/>
              <a:gd name="connsiteY2110" fmla="*/ 3954699 h 5071844"/>
              <a:gd name="connsiteX2111" fmla="*/ 6714050 w 10020803"/>
              <a:gd name="connsiteY2111" fmla="*/ 3965870 h 5071844"/>
              <a:gd name="connsiteX2112" fmla="*/ 6725221 w 10020803"/>
              <a:gd name="connsiteY2112" fmla="*/ 3965870 h 5071844"/>
              <a:gd name="connsiteX2113" fmla="*/ 6736393 w 10020803"/>
              <a:gd name="connsiteY2113" fmla="*/ 3954699 h 5071844"/>
              <a:gd name="connsiteX2114" fmla="*/ 6741978 w 10020803"/>
              <a:gd name="connsiteY2114" fmla="*/ 3949112 h 5071844"/>
              <a:gd name="connsiteX2115" fmla="*/ 6725221 w 10020803"/>
              <a:gd name="connsiteY2115" fmla="*/ 3943526 h 5071844"/>
              <a:gd name="connsiteX2116" fmla="*/ 6635850 w 10020803"/>
              <a:gd name="connsiteY2116" fmla="*/ 3943526 h 5071844"/>
              <a:gd name="connsiteX2117" fmla="*/ 6624678 w 10020803"/>
              <a:gd name="connsiteY2117" fmla="*/ 3954699 h 5071844"/>
              <a:gd name="connsiteX2118" fmla="*/ 6658192 w 10020803"/>
              <a:gd name="connsiteY2118" fmla="*/ 3965870 h 5071844"/>
              <a:gd name="connsiteX2119" fmla="*/ 6658192 w 10020803"/>
              <a:gd name="connsiteY2119" fmla="*/ 3954699 h 5071844"/>
              <a:gd name="connsiteX2120" fmla="*/ 6641436 w 10020803"/>
              <a:gd name="connsiteY2120" fmla="*/ 3954699 h 5071844"/>
              <a:gd name="connsiteX2121" fmla="*/ 6635850 w 10020803"/>
              <a:gd name="connsiteY2121" fmla="*/ 3943526 h 5071844"/>
              <a:gd name="connsiteX2122" fmla="*/ 6401250 w 10020803"/>
              <a:gd name="connsiteY2122" fmla="*/ 3943526 h 5071844"/>
              <a:gd name="connsiteX2123" fmla="*/ 6401250 w 10020803"/>
              <a:gd name="connsiteY2123" fmla="*/ 3954699 h 5071844"/>
              <a:gd name="connsiteX2124" fmla="*/ 6412420 w 10020803"/>
              <a:gd name="connsiteY2124" fmla="*/ 3954699 h 5071844"/>
              <a:gd name="connsiteX2125" fmla="*/ 6412420 w 10020803"/>
              <a:gd name="connsiteY2125" fmla="*/ 3943526 h 5071844"/>
              <a:gd name="connsiteX2126" fmla="*/ 6401250 w 10020803"/>
              <a:gd name="connsiteY2126" fmla="*/ 3943526 h 5071844"/>
              <a:gd name="connsiteX2127" fmla="*/ 6283949 w 10020803"/>
              <a:gd name="connsiteY2127" fmla="*/ 3943526 h 5071844"/>
              <a:gd name="connsiteX2128" fmla="*/ 6289535 w 10020803"/>
              <a:gd name="connsiteY2128" fmla="*/ 3954699 h 5071844"/>
              <a:gd name="connsiteX2129" fmla="*/ 6306292 w 10020803"/>
              <a:gd name="connsiteY2129" fmla="*/ 3965870 h 5071844"/>
              <a:gd name="connsiteX2130" fmla="*/ 6311878 w 10020803"/>
              <a:gd name="connsiteY2130" fmla="*/ 3954699 h 5071844"/>
              <a:gd name="connsiteX2131" fmla="*/ 6300706 w 10020803"/>
              <a:gd name="connsiteY2131" fmla="*/ 3954699 h 5071844"/>
              <a:gd name="connsiteX2132" fmla="*/ 6295120 w 10020803"/>
              <a:gd name="connsiteY2132" fmla="*/ 3954699 h 5071844"/>
              <a:gd name="connsiteX2133" fmla="*/ 6289535 w 10020803"/>
              <a:gd name="connsiteY2133" fmla="*/ 3943526 h 5071844"/>
              <a:gd name="connsiteX2134" fmla="*/ 6283949 w 10020803"/>
              <a:gd name="connsiteY2134" fmla="*/ 3943526 h 5071844"/>
              <a:gd name="connsiteX2135" fmla="*/ 5060674 w 10020803"/>
              <a:gd name="connsiteY2135" fmla="*/ 3943526 h 5071844"/>
              <a:gd name="connsiteX2136" fmla="*/ 5071844 w 10020803"/>
              <a:gd name="connsiteY2136" fmla="*/ 3943526 h 5071844"/>
              <a:gd name="connsiteX2137" fmla="*/ 5060674 w 10020803"/>
              <a:gd name="connsiteY2137" fmla="*/ 3954699 h 5071844"/>
              <a:gd name="connsiteX2138" fmla="*/ 8223592 w 10020803"/>
              <a:gd name="connsiteY2138" fmla="*/ 3935148 h 5071844"/>
              <a:gd name="connsiteX2139" fmla="*/ 8216612 w 10020803"/>
              <a:gd name="connsiteY2139" fmla="*/ 3937942 h 5071844"/>
              <a:gd name="connsiteX2140" fmla="*/ 8227782 w 10020803"/>
              <a:gd name="connsiteY2140" fmla="*/ 3943526 h 5071844"/>
              <a:gd name="connsiteX2141" fmla="*/ 8233368 w 10020803"/>
              <a:gd name="connsiteY2141" fmla="*/ 3937942 h 5071844"/>
              <a:gd name="connsiteX2142" fmla="*/ 8223592 w 10020803"/>
              <a:gd name="connsiteY2142" fmla="*/ 3935148 h 5071844"/>
              <a:gd name="connsiteX2143" fmla="*/ 9004200 w 10020803"/>
              <a:gd name="connsiteY2143" fmla="*/ 3932355 h 5071844"/>
              <a:gd name="connsiteX2144" fmla="*/ 9015372 w 10020803"/>
              <a:gd name="connsiteY2144" fmla="*/ 3943526 h 5071844"/>
              <a:gd name="connsiteX2145" fmla="*/ 9004200 w 10020803"/>
              <a:gd name="connsiteY2145" fmla="*/ 3943526 h 5071844"/>
              <a:gd name="connsiteX2146" fmla="*/ 9004200 w 10020803"/>
              <a:gd name="connsiteY2146" fmla="*/ 3932355 h 5071844"/>
              <a:gd name="connsiteX2147" fmla="*/ 6892792 w 10020803"/>
              <a:gd name="connsiteY2147" fmla="*/ 3932355 h 5071844"/>
              <a:gd name="connsiteX2148" fmla="*/ 6903965 w 10020803"/>
              <a:gd name="connsiteY2148" fmla="*/ 3943526 h 5071844"/>
              <a:gd name="connsiteX2149" fmla="*/ 6903965 w 10020803"/>
              <a:gd name="connsiteY2149" fmla="*/ 3932355 h 5071844"/>
              <a:gd name="connsiteX2150" fmla="*/ 6334220 w 10020803"/>
              <a:gd name="connsiteY2150" fmla="*/ 3932355 h 5071844"/>
              <a:gd name="connsiteX2151" fmla="*/ 6339806 w 10020803"/>
              <a:gd name="connsiteY2151" fmla="*/ 3943526 h 5071844"/>
              <a:gd name="connsiteX2152" fmla="*/ 6345392 w 10020803"/>
              <a:gd name="connsiteY2152" fmla="*/ 3932355 h 5071844"/>
              <a:gd name="connsiteX2153" fmla="*/ 6334220 w 10020803"/>
              <a:gd name="connsiteY2153" fmla="*/ 3932355 h 5071844"/>
              <a:gd name="connsiteX2154" fmla="*/ 6244849 w 10020803"/>
              <a:gd name="connsiteY2154" fmla="*/ 3932355 h 5071844"/>
              <a:gd name="connsiteX2155" fmla="*/ 6233678 w 10020803"/>
              <a:gd name="connsiteY2155" fmla="*/ 3943526 h 5071844"/>
              <a:gd name="connsiteX2156" fmla="*/ 6256021 w 10020803"/>
              <a:gd name="connsiteY2156" fmla="*/ 3932355 h 5071844"/>
              <a:gd name="connsiteX2157" fmla="*/ 8621577 w 10020803"/>
              <a:gd name="connsiteY2157" fmla="*/ 3926769 h 5071844"/>
              <a:gd name="connsiteX2158" fmla="*/ 8613199 w 10020803"/>
              <a:gd name="connsiteY2158" fmla="*/ 3932355 h 5071844"/>
              <a:gd name="connsiteX2159" fmla="*/ 8624370 w 10020803"/>
              <a:gd name="connsiteY2159" fmla="*/ 3932355 h 5071844"/>
              <a:gd name="connsiteX2160" fmla="*/ 8621577 w 10020803"/>
              <a:gd name="connsiteY2160" fmla="*/ 3926769 h 5071844"/>
              <a:gd name="connsiteX2161" fmla="*/ 6862072 w 10020803"/>
              <a:gd name="connsiteY2161" fmla="*/ 3926769 h 5071844"/>
              <a:gd name="connsiteX2162" fmla="*/ 6859278 w 10020803"/>
              <a:gd name="connsiteY2162" fmla="*/ 3932355 h 5071844"/>
              <a:gd name="connsiteX2163" fmla="*/ 6864864 w 10020803"/>
              <a:gd name="connsiteY2163" fmla="*/ 3943526 h 5071844"/>
              <a:gd name="connsiteX2164" fmla="*/ 6870451 w 10020803"/>
              <a:gd name="connsiteY2164" fmla="*/ 3932355 h 5071844"/>
              <a:gd name="connsiteX2165" fmla="*/ 6862072 w 10020803"/>
              <a:gd name="connsiteY2165" fmla="*/ 3926769 h 5071844"/>
              <a:gd name="connsiteX2166" fmla="*/ 8937172 w 10020803"/>
              <a:gd name="connsiteY2166" fmla="*/ 3921185 h 5071844"/>
              <a:gd name="connsiteX2167" fmla="*/ 8948342 w 10020803"/>
              <a:gd name="connsiteY2167" fmla="*/ 3932355 h 5071844"/>
              <a:gd name="connsiteX2168" fmla="*/ 8937172 w 10020803"/>
              <a:gd name="connsiteY2168" fmla="*/ 3932355 h 5071844"/>
              <a:gd name="connsiteX2169" fmla="*/ 8937172 w 10020803"/>
              <a:gd name="connsiteY2169" fmla="*/ 3921185 h 5071844"/>
              <a:gd name="connsiteX2170" fmla="*/ 8741670 w 10020803"/>
              <a:gd name="connsiteY2170" fmla="*/ 3921185 h 5071844"/>
              <a:gd name="connsiteX2171" fmla="*/ 8736084 w 10020803"/>
              <a:gd name="connsiteY2171" fmla="*/ 3932355 h 5071844"/>
              <a:gd name="connsiteX2172" fmla="*/ 8736084 w 10020803"/>
              <a:gd name="connsiteY2172" fmla="*/ 3943526 h 5071844"/>
              <a:gd name="connsiteX2173" fmla="*/ 8747257 w 10020803"/>
              <a:gd name="connsiteY2173" fmla="*/ 3932355 h 5071844"/>
              <a:gd name="connsiteX2174" fmla="*/ 8741670 w 10020803"/>
              <a:gd name="connsiteY2174" fmla="*/ 3921185 h 5071844"/>
              <a:gd name="connsiteX2175" fmla="*/ 8423284 w 10020803"/>
              <a:gd name="connsiteY2175" fmla="*/ 3921185 h 5071844"/>
              <a:gd name="connsiteX2176" fmla="*/ 8412113 w 10020803"/>
              <a:gd name="connsiteY2176" fmla="*/ 3932355 h 5071844"/>
              <a:gd name="connsiteX2177" fmla="*/ 8434455 w 10020803"/>
              <a:gd name="connsiteY2177" fmla="*/ 3932355 h 5071844"/>
              <a:gd name="connsiteX2178" fmla="*/ 8423284 w 10020803"/>
              <a:gd name="connsiteY2178" fmla="*/ 3921185 h 5071844"/>
              <a:gd name="connsiteX2179" fmla="*/ 8155168 w 10020803"/>
              <a:gd name="connsiteY2179" fmla="*/ 3921185 h 5071844"/>
              <a:gd name="connsiteX2180" fmla="*/ 8155168 w 10020803"/>
              <a:gd name="connsiteY2180" fmla="*/ 3922581 h 5071844"/>
              <a:gd name="connsiteX2181" fmla="*/ 8155168 w 10020803"/>
              <a:gd name="connsiteY2181" fmla="*/ 3932355 h 5071844"/>
              <a:gd name="connsiteX2182" fmla="*/ 8171925 w 10020803"/>
              <a:gd name="connsiteY2182" fmla="*/ 3943526 h 5071844"/>
              <a:gd name="connsiteX2183" fmla="*/ 8188684 w 10020803"/>
              <a:gd name="connsiteY2183" fmla="*/ 3932355 h 5071844"/>
              <a:gd name="connsiteX2184" fmla="*/ 8188684 w 10020803"/>
              <a:gd name="connsiteY2184" fmla="*/ 3921185 h 5071844"/>
              <a:gd name="connsiteX2185" fmla="*/ 8177512 w 10020803"/>
              <a:gd name="connsiteY2185" fmla="*/ 3921185 h 5071844"/>
              <a:gd name="connsiteX2186" fmla="*/ 8076968 w 10020803"/>
              <a:gd name="connsiteY2186" fmla="*/ 3921185 h 5071844"/>
              <a:gd name="connsiteX2187" fmla="*/ 8076968 w 10020803"/>
              <a:gd name="connsiteY2187" fmla="*/ 3943526 h 5071844"/>
              <a:gd name="connsiteX2188" fmla="*/ 8110484 w 10020803"/>
              <a:gd name="connsiteY2188" fmla="*/ 3943526 h 5071844"/>
              <a:gd name="connsiteX2189" fmla="*/ 8099311 w 10020803"/>
              <a:gd name="connsiteY2189" fmla="*/ 3932355 h 5071844"/>
              <a:gd name="connsiteX2190" fmla="*/ 8088140 w 10020803"/>
              <a:gd name="connsiteY2190" fmla="*/ 3932355 h 5071844"/>
              <a:gd name="connsiteX2191" fmla="*/ 8076968 w 10020803"/>
              <a:gd name="connsiteY2191" fmla="*/ 3921185 h 5071844"/>
              <a:gd name="connsiteX2192" fmla="*/ 7188838 w 10020803"/>
              <a:gd name="connsiteY2192" fmla="*/ 3921185 h 5071844"/>
              <a:gd name="connsiteX2193" fmla="*/ 7183252 w 10020803"/>
              <a:gd name="connsiteY2193" fmla="*/ 3926769 h 5071844"/>
              <a:gd name="connsiteX2194" fmla="*/ 7194422 w 10020803"/>
              <a:gd name="connsiteY2194" fmla="*/ 3932355 h 5071844"/>
              <a:gd name="connsiteX2195" fmla="*/ 7188838 w 10020803"/>
              <a:gd name="connsiteY2195" fmla="*/ 3921185 h 5071844"/>
              <a:gd name="connsiteX2196" fmla="*/ 6602336 w 10020803"/>
              <a:gd name="connsiteY2196" fmla="*/ 3921185 h 5071844"/>
              <a:gd name="connsiteX2197" fmla="*/ 6613508 w 10020803"/>
              <a:gd name="connsiteY2197" fmla="*/ 3932355 h 5071844"/>
              <a:gd name="connsiteX2198" fmla="*/ 6613508 w 10020803"/>
              <a:gd name="connsiteY2198" fmla="*/ 3921185 h 5071844"/>
              <a:gd name="connsiteX2199" fmla="*/ 7979218 w 10020803"/>
              <a:gd name="connsiteY2199" fmla="*/ 3914202 h 5071844"/>
              <a:gd name="connsiteX2200" fmla="*/ 7976426 w 10020803"/>
              <a:gd name="connsiteY2200" fmla="*/ 3921185 h 5071844"/>
              <a:gd name="connsiteX2201" fmla="*/ 7948496 w 10020803"/>
              <a:gd name="connsiteY2201" fmla="*/ 3915598 h 5071844"/>
              <a:gd name="connsiteX2202" fmla="*/ 7935929 w 10020803"/>
              <a:gd name="connsiteY2202" fmla="*/ 3914202 h 5071844"/>
              <a:gd name="connsiteX2203" fmla="*/ 7931739 w 10020803"/>
              <a:gd name="connsiteY2203" fmla="*/ 3921185 h 5071844"/>
              <a:gd name="connsiteX2204" fmla="*/ 7954082 w 10020803"/>
              <a:gd name="connsiteY2204" fmla="*/ 3921185 h 5071844"/>
              <a:gd name="connsiteX2205" fmla="*/ 7976426 w 10020803"/>
              <a:gd name="connsiteY2205" fmla="*/ 3921185 h 5071844"/>
              <a:gd name="connsiteX2206" fmla="*/ 7998768 w 10020803"/>
              <a:gd name="connsiteY2206" fmla="*/ 3932355 h 5071844"/>
              <a:gd name="connsiteX2207" fmla="*/ 7987596 w 10020803"/>
              <a:gd name="connsiteY2207" fmla="*/ 3915598 h 5071844"/>
              <a:gd name="connsiteX2208" fmla="*/ 7979218 w 10020803"/>
              <a:gd name="connsiteY2208" fmla="*/ 3914202 h 5071844"/>
              <a:gd name="connsiteX2209" fmla="*/ 8892485 w 10020803"/>
              <a:gd name="connsiteY2209" fmla="*/ 3910012 h 5071844"/>
              <a:gd name="connsiteX2210" fmla="*/ 8898071 w 10020803"/>
              <a:gd name="connsiteY2210" fmla="*/ 3915598 h 5071844"/>
              <a:gd name="connsiteX2211" fmla="*/ 8903657 w 10020803"/>
              <a:gd name="connsiteY2211" fmla="*/ 3921185 h 5071844"/>
              <a:gd name="connsiteX2212" fmla="*/ 8892485 w 10020803"/>
              <a:gd name="connsiteY2212" fmla="*/ 3921185 h 5071844"/>
              <a:gd name="connsiteX2213" fmla="*/ 8456798 w 10020803"/>
              <a:gd name="connsiteY2213" fmla="*/ 3910012 h 5071844"/>
              <a:gd name="connsiteX2214" fmla="*/ 8451213 w 10020803"/>
              <a:gd name="connsiteY2214" fmla="*/ 3926769 h 5071844"/>
              <a:gd name="connsiteX2215" fmla="*/ 8467970 w 10020803"/>
              <a:gd name="connsiteY2215" fmla="*/ 3932355 h 5071844"/>
              <a:gd name="connsiteX2216" fmla="*/ 8367426 w 10020803"/>
              <a:gd name="connsiteY2216" fmla="*/ 3910012 h 5071844"/>
              <a:gd name="connsiteX2217" fmla="*/ 8373012 w 10020803"/>
              <a:gd name="connsiteY2217" fmla="*/ 3921185 h 5071844"/>
              <a:gd name="connsiteX2218" fmla="*/ 8378598 w 10020803"/>
              <a:gd name="connsiteY2218" fmla="*/ 3910012 h 5071844"/>
              <a:gd name="connsiteX2219" fmla="*/ 8367426 w 10020803"/>
              <a:gd name="connsiteY2219" fmla="*/ 3910012 h 5071844"/>
              <a:gd name="connsiteX2220" fmla="*/ 8143998 w 10020803"/>
              <a:gd name="connsiteY2220" fmla="*/ 3910012 h 5071844"/>
              <a:gd name="connsiteX2221" fmla="*/ 8155168 w 10020803"/>
              <a:gd name="connsiteY2221" fmla="*/ 3915598 h 5071844"/>
              <a:gd name="connsiteX2222" fmla="*/ 8155168 w 10020803"/>
              <a:gd name="connsiteY2222" fmla="*/ 3910012 h 5071844"/>
              <a:gd name="connsiteX2223" fmla="*/ 7875882 w 10020803"/>
              <a:gd name="connsiteY2223" fmla="*/ 3910012 h 5071844"/>
              <a:gd name="connsiteX2224" fmla="*/ 7887054 w 10020803"/>
              <a:gd name="connsiteY2224" fmla="*/ 3921185 h 5071844"/>
              <a:gd name="connsiteX2225" fmla="*/ 7898225 w 10020803"/>
              <a:gd name="connsiteY2225" fmla="*/ 3910012 h 5071844"/>
              <a:gd name="connsiteX2226" fmla="*/ 7875882 w 10020803"/>
              <a:gd name="connsiteY2226" fmla="*/ 3910012 h 5071844"/>
              <a:gd name="connsiteX2227" fmla="*/ 6317463 w 10020803"/>
              <a:gd name="connsiteY2227" fmla="*/ 3910012 h 5071844"/>
              <a:gd name="connsiteX2228" fmla="*/ 6311878 w 10020803"/>
              <a:gd name="connsiteY2228" fmla="*/ 3921185 h 5071844"/>
              <a:gd name="connsiteX2229" fmla="*/ 6323049 w 10020803"/>
              <a:gd name="connsiteY2229" fmla="*/ 3915598 h 5071844"/>
              <a:gd name="connsiteX2230" fmla="*/ 6317463 w 10020803"/>
              <a:gd name="connsiteY2230" fmla="*/ 3910012 h 5071844"/>
              <a:gd name="connsiteX2231" fmla="*/ 8624370 w 10020803"/>
              <a:gd name="connsiteY2231" fmla="*/ 3898841 h 5071844"/>
              <a:gd name="connsiteX2232" fmla="*/ 8624370 w 10020803"/>
              <a:gd name="connsiteY2232" fmla="*/ 3910012 h 5071844"/>
              <a:gd name="connsiteX2233" fmla="*/ 8646713 w 10020803"/>
              <a:gd name="connsiteY2233" fmla="*/ 3910012 h 5071844"/>
              <a:gd name="connsiteX2234" fmla="*/ 8635542 w 10020803"/>
              <a:gd name="connsiteY2234" fmla="*/ 3904426 h 5071844"/>
              <a:gd name="connsiteX2235" fmla="*/ 8624370 w 10020803"/>
              <a:gd name="connsiteY2235" fmla="*/ 3898841 h 5071844"/>
              <a:gd name="connsiteX2236" fmla="*/ 7149737 w 10020803"/>
              <a:gd name="connsiteY2236" fmla="*/ 3898841 h 5071844"/>
              <a:gd name="connsiteX2237" fmla="*/ 7149737 w 10020803"/>
              <a:gd name="connsiteY2237" fmla="*/ 3910012 h 5071844"/>
              <a:gd name="connsiteX2238" fmla="*/ 7160908 w 10020803"/>
              <a:gd name="connsiteY2238" fmla="*/ 3910012 h 5071844"/>
              <a:gd name="connsiteX2239" fmla="*/ 7149737 w 10020803"/>
              <a:gd name="connsiteY2239" fmla="*/ 3898841 h 5071844"/>
              <a:gd name="connsiteX2240" fmla="*/ 6982166 w 10020803"/>
              <a:gd name="connsiteY2240" fmla="*/ 3898841 h 5071844"/>
              <a:gd name="connsiteX2241" fmla="*/ 6993336 w 10020803"/>
              <a:gd name="connsiteY2241" fmla="*/ 3910012 h 5071844"/>
              <a:gd name="connsiteX2242" fmla="*/ 6993336 w 10020803"/>
              <a:gd name="connsiteY2242" fmla="*/ 3898841 h 5071844"/>
              <a:gd name="connsiteX2243" fmla="*/ 4971302 w 10020803"/>
              <a:gd name="connsiteY2243" fmla="*/ 3898841 h 5071844"/>
              <a:gd name="connsiteX2244" fmla="*/ 4982474 w 10020803"/>
              <a:gd name="connsiteY2244" fmla="*/ 3910012 h 5071844"/>
              <a:gd name="connsiteX2245" fmla="*/ 4971302 w 10020803"/>
              <a:gd name="connsiteY2245" fmla="*/ 3910012 h 5071844"/>
              <a:gd name="connsiteX2246" fmla="*/ 4960130 w 10020803"/>
              <a:gd name="connsiteY2246" fmla="*/ 3910012 h 5071844"/>
              <a:gd name="connsiteX2247" fmla="*/ 4971302 w 10020803"/>
              <a:gd name="connsiteY2247" fmla="*/ 3898841 h 5071844"/>
              <a:gd name="connsiteX2248" fmla="*/ 4303808 w 10020803"/>
              <a:gd name="connsiteY2248" fmla="*/ 3895349 h 5071844"/>
              <a:gd name="connsiteX2249" fmla="*/ 4345700 w 10020803"/>
              <a:gd name="connsiteY2249" fmla="*/ 3910012 h 5071844"/>
              <a:gd name="connsiteX2250" fmla="*/ 4368043 w 10020803"/>
              <a:gd name="connsiteY2250" fmla="*/ 3921185 h 5071844"/>
              <a:gd name="connsiteX2251" fmla="*/ 4379214 w 10020803"/>
              <a:gd name="connsiteY2251" fmla="*/ 3921185 h 5071844"/>
              <a:gd name="connsiteX2252" fmla="*/ 4395971 w 10020803"/>
              <a:gd name="connsiteY2252" fmla="*/ 3932355 h 5071844"/>
              <a:gd name="connsiteX2253" fmla="*/ 4435071 w 10020803"/>
              <a:gd name="connsiteY2253" fmla="*/ 3949112 h 5071844"/>
              <a:gd name="connsiteX2254" fmla="*/ 4468585 w 10020803"/>
              <a:gd name="connsiteY2254" fmla="*/ 3954699 h 5071844"/>
              <a:gd name="connsiteX2255" fmla="*/ 4468585 w 10020803"/>
              <a:gd name="connsiteY2255" fmla="*/ 3965870 h 5071844"/>
              <a:gd name="connsiteX2256" fmla="*/ 4418314 w 10020803"/>
              <a:gd name="connsiteY2256" fmla="*/ 3954699 h 5071844"/>
              <a:gd name="connsiteX2257" fmla="*/ 4351286 w 10020803"/>
              <a:gd name="connsiteY2257" fmla="*/ 3932355 h 5071844"/>
              <a:gd name="connsiteX2258" fmla="*/ 4323357 w 10020803"/>
              <a:gd name="connsiteY2258" fmla="*/ 3910012 h 5071844"/>
              <a:gd name="connsiteX2259" fmla="*/ 4301013 w 10020803"/>
              <a:gd name="connsiteY2259" fmla="*/ 3898841 h 5071844"/>
              <a:gd name="connsiteX2260" fmla="*/ 4303808 w 10020803"/>
              <a:gd name="connsiteY2260" fmla="*/ 3895349 h 5071844"/>
              <a:gd name="connsiteX2261" fmla="*/ 7850746 w 10020803"/>
              <a:gd name="connsiteY2261" fmla="*/ 3893255 h 5071844"/>
              <a:gd name="connsiteX2262" fmla="*/ 7842368 w 10020803"/>
              <a:gd name="connsiteY2262" fmla="*/ 3898841 h 5071844"/>
              <a:gd name="connsiteX2263" fmla="*/ 7853538 w 10020803"/>
              <a:gd name="connsiteY2263" fmla="*/ 3898841 h 5071844"/>
              <a:gd name="connsiteX2264" fmla="*/ 7850746 w 10020803"/>
              <a:gd name="connsiteY2264" fmla="*/ 3893255 h 5071844"/>
              <a:gd name="connsiteX2265" fmla="*/ 6532863 w 10020803"/>
              <a:gd name="connsiteY2265" fmla="*/ 3892207 h 5071844"/>
              <a:gd name="connsiteX2266" fmla="*/ 6529721 w 10020803"/>
              <a:gd name="connsiteY2266" fmla="*/ 3893255 h 5071844"/>
              <a:gd name="connsiteX2267" fmla="*/ 6524135 w 10020803"/>
              <a:gd name="connsiteY2267" fmla="*/ 3904426 h 5071844"/>
              <a:gd name="connsiteX2268" fmla="*/ 6512964 w 10020803"/>
              <a:gd name="connsiteY2268" fmla="*/ 3910012 h 5071844"/>
              <a:gd name="connsiteX2269" fmla="*/ 6512964 w 10020803"/>
              <a:gd name="connsiteY2269" fmla="*/ 3921185 h 5071844"/>
              <a:gd name="connsiteX2270" fmla="*/ 6524135 w 10020803"/>
              <a:gd name="connsiteY2270" fmla="*/ 3932355 h 5071844"/>
              <a:gd name="connsiteX2271" fmla="*/ 6535307 w 10020803"/>
              <a:gd name="connsiteY2271" fmla="*/ 3932355 h 5071844"/>
              <a:gd name="connsiteX2272" fmla="*/ 6557649 w 10020803"/>
              <a:gd name="connsiteY2272" fmla="*/ 3943526 h 5071844"/>
              <a:gd name="connsiteX2273" fmla="*/ 6577200 w 10020803"/>
              <a:gd name="connsiteY2273" fmla="*/ 3943526 h 5071844"/>
              <a:gd name="connsiteX2274" fmla="*/ 6579992 w 10020803"/>
              <a:gd name="connsiteY2274" fmla="*/ 3943526 h 5071844"/>
              <a:gd name="connsiteX2275" fmla="*/ 6579992 w 10020803"/>
              <a:gd name="connsiteY2275" fmla="*/ 3932355 h 5071844"/>
              <a:gd name="connsiteX2276" fmla="*/ 6591164 w 10020803"/>
              <a:gd name="connsiteY2276" fmla="*/ 3926769 h 5071844"/>
              <a:gd name="connsiteX2277" fmla="*/ 6579992 w 10020803"/>
              <a:gd name="connsiteY2277" fmla="*/ 3915598 h 5071844"/>
              <a:gd name="connsiteX2278" fmla="*/ 6568822 w 10020803"/>
              <a:gd name="connsiteY2278" fmla="*/ 3910012 h 5071844"/>
              <a:gd name="connsiteX2279" fmla="*/ 6546478 w 10020803"/>
              <a:gd name="connsiteY2279" fmla="*/ 3910012 h 5071844"/>
              <a:gd name="connsiteX2280" fmla="*/ 6532863 w 10020803"/>
              <a:gd name="connsiteY2280" fmla="*/ 3892207 h 5071844"/>
              <a:gd name="connsiteX2281" fmla="*/ 8702570 w 10020803"/>
              <a:gd name="connsiteY2281" fmla="*/ 3887669 h 5071844"/>
              <a:gd name="connsiteX2282" fmla="*/ 8702570 w 10020803"/>
              <a:gd name="connsiteY2282" fmla="*/ 3898841 h 5071844"/>
              <a:gd name="connsiteX2283" fmla="*/ 8713742 w 10020803"/>
              <a:gd name="connsiteY2283" fmla="*/ 3898841 h 5071844"/>
              <a:gd name="connsiteX2284" fmla="*/ 8736084 w 10020803"/>
              <a:gd name="connsiteY2284" fmla="*/ 3898841 h 5071844"/>
              <a:gd name="connsiteX2285" fmla="*/ 8730499 w 10020803"/>
              <a:gd name="connsiteY2285" fmla="*/ 3893255 h 5071844"/>
              <a:gd name="connsiteX2286" fmla="*/ 8713742 w 10020803"/>
              <a:gd name="connsiteY2286" fmla="*/ 3887669 h 5071844"/>
              <a:gd name="connsiteX2287" fmla="*/ 8272469 w 10020803"/>
              <a:gd name="connsiteY2287" fmla="*/ 3887669 h 5071844"/>
              <a:gd name="connsiteX2288" fmla="*/ 8266883 w 10020803"/>
              <a:gd name="connsiteY2288" fmla="*/ 3893255 h 5071844"/>
              <a:gd name="connsiteX2289" fmla="*/ 8278055 w 10020803"/>
              <a:gd name="connsiteY2289" fmla="*/ 3898841 h 5071844"/>
              <a:gd name="connsiteX2290" fmla="*/ 8272469 w 10020803"/>
              <a:gd name="connsiteY2290" fmla="*/ 3887669 h 5071844"/>
              <a:gd name="connsiteX2291" fmla="*/ 8861763 w 10020803"/>
              <a:gd name="connsiteY2291" fmla="*/ 3882084 h 5071844"/>
              <a:gd name="connsiteX2292" fmla="*/ 8870142 w 10020803"/>
              <a:gd name="connsiteY2292" fmla="*/ 3887669 h 5071844"/>
              <a:gd name="connsiteX2293" fmla="*/ 8858971 w 10020803"/>
              <a:gd name="connsiteY2293" fmla="*/ 3898841 h 5071844"/>
              <a:gd name="connsiteX2294" fmla="*/ 8847799 w 10020803"/>
              <a:gd name="connsiteY2294" fmla="*/ 3898841 h 5071844"/>
              <a:gd name="connsiteX2295" fmla="*/ 8858971 w 10020803"/>
              <a:gd name="connsiteY2295" fmla="*/ 3887669 h 5071844"/>
              <a:gd name="connsiteX2296" fmla="*/ 8861763 w 10020803"/>
              <a:gd name="connsiteY2296" fmla="*/ 3882084 h 5071844"/>
              <a:gd name="connsiteX2297" fmla="*/ 7783718 w 10020803"/>
              <a:gd name="connsiteY2297" fmla="*/ 3882084 h 5071844"/>
              <a:gd name="connsiteX2298" fmla="*/ 7775338 w 10020803"/>
              <a:gd name="connsiteY2298" fmla="*/ 3887669 h 5071844"/>
              <a:gd name="connsiteX2299" fmla="*/ 7786510 w 10020803"/>
              <a:gd name="connsiteY2299" fmla="*/ 3887669 h 5071844"/>
              <a:gd name="connsiteX2300" fmla="*/ 7783718 w 10020803"/>
              <a:gd name="connsiteY2300" fmla="*/ 3882084 h 5071844"/>
              <a:gd name="connsiteX2301" fmla="*/ 5750512 w 10020803"/>
              <a:gd name="connsiteY2301" fmla="*/ 3882084 h 5071844"/>
              <a:gd name="connsiteX2302" fmla="*/ 5742133 w 10020803"/>
              <a:gd name="connsiteY2302" fmla="*/ 3887669 h 5071844"/>
              <a:gd name="connsiteX2303" fmla="*/ 5753304 w 10020803"/>
              <a:gd name="connsiteY2303" fmla="*/ 3887669 h 5071844"/>
              <a:gd name="connsiteX2304" fmla="*/ 5750512 w 10020803"/>
              <a:gd name="connsiteY2304" fmla="*/ 3882084 h 5071844"/>
              <a:gd name="connsiteX2305" fmla="*/ 5120719 w 10020803"/>
              <a:gd name="connsiteY2305" fmla="*/ 3882084 h 5071844"/>
              <a:gd name="connsiteX2306" fmla="*/ 5133288 w 10020803"/>
              <a:gd name="connsiteY2306" fmla="*/ 3887669 h 5071844"/>
              <a:gd name="connsiteX2307" fmla="*/ 5150045 w 10020803"/>
              <a:gd name="connsiteY2307" fmla="*/ 3898841 h 5071844"/>
              <a:gd name="connsiteX2308" fmla="*/ 5127702 w 10020803"/>
              <a:gd name="connsiteY2308" fmla="*/ 3898841 h 5071844"/>
              <a:gd name="connsiteX2309" fmla="*/ 5116531 w 10020803"/>
              <a:gd name="connsiteY2309" fmla="*/ 3887669 h 5071844"/>
              <a:gd name="connsiteX2310" fmla="*/ 5120719 w 10020803"/>
              <a:gd name="connsiteY2310" fmla="*/ 3882084 h 5071844"/>
              <a:gd name="connsiteX2311" fmla="*/ 8635542 w 10020803"/>
              <a:gd name="connsiteY2311" fmla="*/ 3876498 h 5071844"/>
              <a:gd name="connsiteX2312" fmla="*/ 8624370 w 10020803"/>
              <a:gd name="connsiteY2312" fmla="*/ 3887669 h 5071844"/>
              <a:gd name="connsiteX2313" fmla="*/ 8646713 w 10020803"/>
              <a:gd name="connsiteY2313" fmla="*/ 3876498 h 5071844"/>
              <a:gd name="connsiteX2314" fmla="*/ 8635542 w 10020803"/>
              <a:gd name="connsiteY2314" fmla="*/ 3876498 h 5071844"/>
              <a:gd name="connsiteX2315" fmla="*/ 8534998 w 10020803"/>
              <a:gd name="connsiteY2315" fmla="*/ 3876498 h 5071844"/>
              <a:gd name="connsiteX2316" fmla="*/ 8546171 w 10020803"/>
              <a:gd name="connsiteY2316" fmla="*/ 3887669 h 5071844"/>
              <a:gd name="connsiteX2317" fmla="*/ 8546171 w 10020803"/>
              <a:gd name="connsiteY2317" fmla="*/ 3876498 h 5071844"/>
              <a:gd name="connsiteX2318" fmla="*/ 7853538 w 10020803"/>
              <a:gd name="connsiteY2318" fmla="*/ 3876498 h 5071844"/>
              <a:gd name="connsiteX2319" fmla="*/ 7864711 w 10020803"/>
              <a:gd name="connsiteY2319" fmla="*/ 3887669 h 5071844"/>
              <a:gd name="connsiteX2320" fmla="*/ 7887054 w 10020803"/>
              <a:gd name="connsiteY2320" fmla="*/ 3898841 h 5071844"/>
              <a:gd name="connsiteX2321" fmla="*/ 7875882 w 10020803"/>
              <a:gd name="connsiteY2321" fmla="*/ 3887669 h 5071844"/>
              <a:gd name="connsiteX2322" fmla="*/ 7875882 w 10020803"/>
              <a:gd name="connsiteY2322" fmla="*/ 3876498 h 5071844"/>
              <a:gd name="connsiteX2323" fmla="*/ 7864711 w 10020803"/>
              <a:gd name="connsiteY2323" fmla="*/ 3876498 h 5071844"/>
              <a:gd name="connsiteX2324" fmla="*/ 7853538 w 10020803"/>
              <a:gd name="connsiteY2324" fmla="*/ 3876498 h 5071844"/>
              <a:gd name="connsiteX2325" fmla="*/ 7708310 w 10020803"/>
              <a:gd name="connsiteY2325" fmla="*/ 3876498 h 5071844"/>
              <a:gd name="connsiteX2326" fmla="*/ 7719481 w 10020803"/>
              <a:gd name="connsiteY2326" fmla="*/ 3887669 h 5071844"/>
              <a:gd name="connsiteX2327" fmla="*/ 7719481 w 10020803"/>
              <a:gd name="connsiteY2327" fmla="*/ 3882084 h 5071844"/>
              <a:gd name="connsiteX2328" fmla="*/ 7708310 w 10020803"/>
              <a:gd name="connsiteY2328" fmla="*/ 3876498 h 5071844"/>
              <a:gd name="connsiteX2329" fmla="*/ 6926308 w 10020803"/>
              <a:gd name="connsiteY2329" fmla="*/ 3876498 h 5071844"/>
              <a:gd name="connsiteX2330" fmla="*/ 6926308 w 10020803"/>
              <a:gd name="connsiteY2330" fmla="*/ 3887669 h 5071844"/>
              <a:gd name="connsiteX2331" fmla="*/ 6937479 w 10020803"/>
              <a:gd name="connsiteY2331" fmla="*/ 3876498 h 5071844"/>
              <a:gd name="connsiteX2332" fmla="*/ 6747564 w 10020803"/>
              <a:gd name="connsiteY2332" fmla="*/ 3876498 h 5071844"/>
              <a:gd name="connsiteX2333" fmla="*/ 6741978 w 10020803"/>
              <a:gd name="connsiteY2333" fmla="*/ 3882084 h 5071844"/>
              <a:gd name="connsiteX2334" fmla="*/ 6747564 w 10020803"/>
              <a:gd name="connsiteY2334" fmla="*/ 3887669 h 5071844"/>
              <a:gd name="connsiteX2335" fmla="*/ 6747564 w 10020803"/>
              <a:gd name="connsiteY2335" fmla="*/ 3876498 h 5071844"/>
              <a:gd name="connsiteX2336" fmla="*/ 5518704 w 10020803"/>
              <a:gd name="connsiteY2336" fmla="*/ 3876498 h 5071844"/>
              <a:gd name="connsiteX2337" fmla="*/ 5507532 w 10020803"/>
              <a:gd name="connsiteY2337" fmla="*/ 3887669 h 5071844"/>
              <a:gd name="connsiteX2338" fmla="*/ 5529875 w 10020803"/>
              <a:gd name="connsiteY2338" fmla="*/ 3887669 h 5071844"/>
              <a:gd name="connsiteX2339" fmla="*/ 9361687 w 10020803"/>
              <a:gd name="connsiteY2339" fmla="*/ 3865326 h 5071844"/>
              <a:gd name="connsiteX2340" fmla="*/ 9395201 w 10020803"/>
              <a:gd name="connsiteY2340" fmla="*/ 3876498 h 5071844"/>
              <a:gd name="connsiteX2341" fmla="*/ 9372859 w 10020803"/>
              <a:gd name="connsiteY2341" fmla="*/ 3876498 h 5071844"/>
              <a:gd name="connsiteX2342" fmla="*/ 8155168 w 10020803"/>
              <a:gd name="connsiteY2342" fmla="*/ 3865326 h 5071844"/>
              <a:gd name="connsiteX2343" fmla="*/ 8166340 w 10020803"/>
              <a:gd name="connsiteY2343" fmla="*/ 3876498 h 5071844"/>
              <a:gd name="connsiteX2344" fmla="*/ 8166340 w 10020803"/>
              <a:gd name="connsiteY2344" fmla="*/ 3865326 h 5071844"/>
              <a:gd name="connsiteX2345" fmla="*/ 6423592 w 10020803"/>
              <a:gd name="connsiteY2345" fmla="*/ 3865326 h 5071844"/>
              <a:gd name="connsiteX2346" fmla="*/ 6423592 w 10020803"/>
              <a:gd name="connsiteY2346" fmla="*/ 3876498 h 5071844"/>
              <a:gd name="connsiteX2347" fmla="*/ 6412420 w 10020803"/>
              <a:gd name="connsiteY2347" fmla="*/ 3876498 h 5071844"/>
              <a:gd name="connsiteX2348" fmla="*/ 6423592 w 10020803"/>
              <a:gd name="connsiteY2348" fmla="*/ 3865326 h 5071844"/>
              <a:gd name="connsiteX2349" fmla="*/ 5596905 w 10020803"/>
              <a:gd name="connsiteY2349" fmla="*/ 3865326 h 5071844"/>
              <a:gd name="connsiteX2350" fmla="*/ 5585732 w 10020803"/>
              <a:gd name="connsiteY2350" fmla="*/ 3876498 h 5071844"/>
              <a:gd name="connsiteX2351" fmla="*/ 5608075 w 10020803"/>
              <a:gd name="connsiteY2351" fmla="*/ 3876498 h 5071844"/>
              <a:gd name="connsiteX2352" fmla="*/ 5630419 w 10020803"/>
              <a:gd name="connsiteY2352" fmla="*/ 3887669 h 5071844"/>
              <a:gd name="connsiteX2353" fmla="*/ 5663933 w 10020803"/>
              <a:gd name="connsiteY2353" fmla="*/ 3898841 h 5071844"/>
              <a:gd name="connsiteX2354" fmla="*/ 5691862 w 10020803"/>
              <a:gd name="connsiteY2354" fmla="*/ 3915598 h 5071844"/>
              <a:gd name="connsiteX2355" fmla="*/ 5742133 w 10020803"/>
              <a:gd name="connsiteY2355" fmla="*/ 3921185 h 5071844"/>
              <a:gd name="connsiteX2356" fmla="*/ 5753304 w 10020803"/>
              <a:gd name="connsiteY2356" fmla="*/ 3926769 h 5071844"/>
              <a:gd name="connsiteX2357" fmla="*/ 5764476 w 10020803"/>
              <a:gd name="connsiteY2357" fmla="*/ 3932355 h 5071844"/>
              <a:gd name="connsiteX2358" fmla="*/ 5775647 w 10020803"/>
              <a:gd name="connsiteY2358" fmla="*/ 3943526 h 5071844"/>
              <a:gd name="connsiteX2359" fmla="*/ 5753304 w 10020803"/>
              <a:gd name="connsiteY2359" fmla="*/ 3943526 h 5071844"/>
              <a:gd name="connsiteX2360" fmla="*/ 5730961 w 10020803"/>
              <a:gd name="connsiteY2360" fmla="*/ 3926769 h 5071844"/>
              <a:gd name="connsiteX2361" fmla="*/ 5719790 w 10020803"/>
              <a:gd name="connsiteY2361" fmla="*/ 3932355 h 5071844"/>
              <a:gd name="connsiteX2362" fmla="*/ 5708619 w 10020803"/>
              <a:gd name="connsiteY2362" fmla="*/ 3932355 h 5071844"/>
              <a:gd name="connsiteX2363" fmla="*/ 5697447 w 10020803"/>
              <a:gd name="connsiteY2363" fmla="*/ 3921185 h 5071844"/>
              <a:gd name="connsiteX2364" fmla="*/ 5630419 w 10020803"/>
              <a:gd name="connsiteY2364" fmla="*/ 3910012 h 5071844"/>
              <a:gd name="connsiteX2365" fmla="*/ 5619246 w 10020803"/>
              <a:gd name="connsiteY2365" fmla="*/ 3910012 h 5071844"/>
              <a:gd name="connsiteX2366" fmla="*/ 5608075 w 10020803"/>
              <a:gd name="connsiteY2366" fmla="*/ 3910012 h 5071844"/>
              <a:gd name="connsiteX2367" fmla="*/ 5574561 w 10020803"/>
              <a:gd name="connsiteY2367" fmla="*/ 3887669 h 5071844"/>
              <a:gd name="connsiteX2368" fmla="*/ 5574561 w 10020803"/>
              <a:gd name="connsiteY2368" fmla="*/ 3910012 h 5071844"/>
              <a:gd name="connsiteX2369" fmla="*/ 5596905 w 10020803"/>
              <a:gd name="connsiteY2369" fmla="*/ 3915598 h 5071844"/>
              <a:gd name="connsiteX2370" fmla="*/ 5613662 w 10020803"/>
              <a:gd name="connsiteY2370" fmla="*/ 3926769 h 5071844"/>
              <a:gd name="connsiteX2371" fmla="*/ 5641590 w 10020803"/>
              <a:gd name="connsiteY2371" fmla="*/ 3932355 h 5071844"/>
              <a:gd name="connsiteX2372" fmla="*/ 5658347 w 10020803"/>
              <a:gd name="connsiteY2372" fmla="*/ 3937942 h 5071844"/>
              <a:gd name="connsiteX2373" fmla="*/ 5663933 w 10020803"/>
              <a:gd name="connsiteY2373" fmla="*/ 3943526 h 5071844"/>
              <a:gd name="connsiteX2374" fmla="*/ 5686276 w 10020803"/>
              <a:gd name="connsiteY2374" fmla="*/ 3954699 h 5071844"/>
              <a:gd name="connsiteX2375" fmla="*/ 5697447 w 10020803"/>
              <a:gd name="connsiteY2375" fmla="*/ 3954699 h 5071844"/>
              <a:gd name="connsiteX2376" fmla="*/ 5753304 w 10020803"/>
              <a:gd name="connsiteY2376" fmla="*/ 3965870 h 5071844"/>
              <a:gd name="connsiteX2377" fmla="*/ 5758890 w 10020803"/>
              <a:gd name="connsiteY2377" fmla="*/ 3954699 h 5071844"/>
              <a:gd name="connsiteX2378" fmla="*/ 5764476 w 10020803"/>
              <a:gd name="connsiteY2378" fmla="*/ 3965870 h 5071844"/>
              <a:gd name="connsiteX2379" fmla="*/ 5820334 w 10020803"/>
              <a:gd name="connsiteY2379" fmla="*/ 3988213 h 5071844"/>
              <a:gd name="connsiteX2380" fmla="*/ 5842675 w 10020803"/>
              <a:gd name="connsiteY2380" fmla="*/ 3988213 h 5071844"/>
              <a:gd name="connsiteX2381" fmla="*/ 5831505 w 10020803"/>
              <a:gd name="connsiteY2381" fmla="*/ 3977042 h 5071844"/>
              <a:gd name="connsiteX2382" fmla="*/ 5842675 w 10020803"/>
              <a:gd name="connsiteY2382" fmla="*/ 3965870 h 5071844"/>
              <a:gd name="connsiteX2383" fmla="*/ 5876191 w 10020803"/>
              <a:gd name="connsiteY2383" fmla="*/ 3982627 h 5071844"/>
              <a:gd name="connsiteX2384" fmla="*/ 5932048 w 10020803"/>
              <a:gd name="connsiteY2384" fmla="*/ 3988213 h 5071844"/>
              <a:gd name="connsiteX2385" fmla="*/ 5965562 w 10020803"/>
              <a:gd name="connsiteY2385" fmla="*/ 3988213 h 5071844"/>
              <a:gd name="connsiteX2386" fmla="*/ 5959976 w 10020803"/>
              <a:gd name="connsiteY2386" fmla="*/ 3982627 h 5071844"/>
              <a:gd name="connsiteX2387" fmla="*/ 5943219 w 10020803"/>
              <a:gd name="connsiteY2387" fmla="*/ 3977042 h 5071844"/>
              <a:gd name="connsiteX2388" fmla="*/ 5932048 w 10020803"/>
              <a:gd name="connsiteY2388" fmla="*/ 3965870 h 5071844"/>
              <a:gd name="connsiteX2389" fmla="*/ 5898534 w 10020803"/>
              <a:gd name="connsiteY2389" fmla="*/ 3965870 h 5071844"/>
              <a:gd name="connsiteX2390" fmla="*/ 5876191 w 10020803"/>
              <a:gd name="connsiteY2390" fmla="*/ 3954699 h 5071844"/>
              <a:gd name="connsiteX2391" fmla="*/ 5853848 w 10020803"/>
              <a:gd name="connsiteY2391" fmla="*/ 3943526 h 5071844"/>
              <a:gd name="connsiteX2392" fmla="*/ 5848262 w 10020803"/>
              <a:gd name="connsiteY2392" fmla="*/ 3960283 h 5071844"/>
              <a:gd name="connsiteX2393" fmla="*/ 5842675 w 10020803"/>
              <a:gd name="connsiteY2393" fmla="*/ 3954699 h 5071844"/>
              <a:gd name="connsiteX2394" fmla="*/ 5842675 w 10020803"/>
              <a:gd name="connsiteY2394" fmla="*/ 3943526 h 5071844"/>
              <a:gd name="connsiteX2395" fmla="*/ 5831505 w 10020803"/>
              <a:gd name="connsiteY2395" fmla="*/ 3932355 h 5071844"/>
              <a:gd name="connsiteX2396" fmla="*/ 5831505 w 10020803"/>
              <a:gd name="connsiteY2396" fmla="*/ 3921185 h 5071844"/>
              <a:gd name="connsiteX2397" fmla="*/ 5853848 w 10020803"/>
              <a:gd name="connsiteY2397" fmla="*/ 3921185 h 5071844"/>
              <a:gd name="connsiteX2398" fmla="*/ 5898534 w 10020803"/>
              <a:gd name="connsiteY2398" fmla="*/ 3932355 h 5071844"/>
              <a:gd name="connsiteX2399" fmla="*/ 5898534 w 10020803"/>
              <a:gd name="connsiteY2399" fmla="*/ 3943526 h 5071844"/>
              <a:gd name="connsiteX2400" fmla="*/ 5909705 w 10020803"/>
              <a:gd name="connsiteY2400" fmla="*/ 3949112 h 5071844"/>
              <a:gd name="connsiteX2401" fmla="*/ 5920876 w 10020803"/>
              <a:gd name="connsiteY2401" fmla="*/ 3954699 h 5071844"/>
              <a:gd name="connsiteX2402" fmla="*/ 5948805 w 10020803"/>
              <a:gd name="connsiteY2402" fmla="*/ 3960283 h 5071844"/>
              <a:gd name="connsiteX2403" fmla="*/ 5971149 w 10020803"/>
              <a:gd name="connsiteY2403" fmla="*/ 3954699 h 5071844"/>
              <a:gd name="connsiteX2404" fmla="*/ 5987906 w 10020803"/>
              <a:gd name="connsiteY2404" fmla="*/ 3943526 h 5071844"/>
              <a:gd name="connsiteX2405" fmla="*/ 5909705 w 10020803"/>
              <a:gd name="connsiteY2405" fmla="*/ 3921185 h 5071844"/>
              <a:gd name="connsiteX2406" fmla="*/ 5898534 w 10020803"/>
              <a:gd name="connsiteY2406" fmla="*/ 3932355 h 5071844"/>
              <a:gd name="connsiteX2407" fmla="*/ 5898534 w 10020803"/>
              <a:gd name="connsiteY2407" fmla="*/ 3921185 h 5071844"/>
              <a:gd name="connsiteX2408" fmla="*/ 5842675 w 10020803"/>
              <a:gd name="connsiteY2408" fmla="*/ 3910012 h 5071844"/>
              <a:gd name="connsiteX2409" fmla="*/ 5820334 w 10020803"/>
              <a:gd name="connsiteY2409" fmla="*/ 3910012 h 5071844"/>
              <a:gd name="connsiteX2410" fmla="*/ 5797991 w 10020803"/>
              <a:gd name="connsiteY2410" fmla="*/ 3921185 h 5071844"/>
              <a:gd name="connsiteX2411" fmla="*/ 5764476 w 10020803"/>
              <a:gd name="connsiteY2411" fmla="*/ 3921185 h 5071844"/>
              <a:gd name="connsiteX2412" fmla="*/ 5719790 w 10020803"/>
              <a:gd name="connsiteY2412" fmla="*/ 3898841 h 5071844"/>
              <a:gd name="connsiteX2413" fmla="*/ 5691862 w 10020803"/>
              <a:gd name="connsiteY2413" fmla="*/ 3893255 h 5071844"/>
              <a:gd name="connsiteX2414" fmla="*/ 5663933 w 10020803"/>
              <a:gd name="connsiteY2414" fmla="*/ 3887669 h 5071844"/>
              <a:gd name="connsiteX2415" fmla="*/ 5608075 w 10020803"/>
              <a:gd name="connsiteY2415" fmla="*/ 3876498 h 5071844"/>
              <a:gd name="connsiteX2416" fmla="*/ 5596905 w 10020803"/>
              <a:gd name="connsiteY2416" fmla="*/ 3865326 h 5071844"/>
              <a:gd name="connsiteX2417" fmla="*/ 8134222 w 10020803"/>
              <a:gd name="connsiteY2417" fmla="*/ 3858345 h 5071844"/>
              <a:gd name="connsiteX2418" fmla="*/ 8132825 w 10020803"/>
              <a:gd name="connsiteY2418" fmla="*/ 3865326 h 5071844"/>
              <a:gd name="connsiteX2419" fmla="*/ 8143998 w 10020803"/>
              <a:gd name="connsiteY2419" fmla="*/ 3865326 h 5071844"/>
              <a:gd name="connsiteX2420" fmla="*/ 8138411 w 10020803"/>
              <a:gd name="connsiteY2420" fmla="*/ 3859741 h 5071844"/>
              <a:gd name="connsiteX2421" fmla="*/ 8134222 w 10020803"/>
              <a:gd name="connsiteY2421" fmla="*/ 3858345 h 5071844"/>
              <a:gd name="connsiteX2422" fmla="*/ 8970686 w 10020803"/>
              <a:gd name="connsiteY2422" fmla="*/ 3854155 h 5071844"/>
              <a:gd name="connsiteX2423" fmla="*/ 8981856 w 10020803"/>
              <a:gd name="connsiteY2423" fmla="*/ 3865326 h 5071844"/>
              <a:gd name="connsiteX2424" fmla="*/ 8970686 w 10020803"/>
              <a:gd name="connsiteY2424" fmla="*/ 3865326 h 5071844"/>
              <a:gd name="connsiteX2425" fmla="*/ 8590856 w 10020803"/>
              <a:gd name="connsiteY2425" fmla="*/ 3854155 h 5071844"/>
              <a:gd name="connsiteX2426" fmla="*/ 8590856 w 10020803"/>
              <a:gd name="connsiteY2426" fmla="*/ 3859741 h 5071844"/>
              <a:gd name="connsiteX2427" fmla="*/ 8579685 w 10020803"/>
              <a:gd name="connsiteY2427" fmla="*/ 3865326 h 5071844"/>
              <a:gd name="connsiteX2428" fmla="*/ 8568512 w 10020803"/>
              <a:gd name="connsiteY2428" fmla="*/ 3887669 h 5071844"/>
              <a:gd name="connsiteX2429" fmla="*/ 8557341 w 10020803"/>
              <a:gd name="connsiteY2429" fmla="*/ 3898841 h 5071844"/>
              <a:gd name="connsiteX2430" fmla="*/ 8534998 w 10020803"/>
              <a:gd name="connsiteY2430" fmla="*/ 3910012 h 5071844"/>
              <a:gd name="connsiteX2431" fmla="*/ 8523827 w 10020803"/>
              <a:gd name="connsiteY2431" fmla="*/ 3921185 h 5071844"/>
              <a:gd name="connsiteX2432" fmla="*/ 8534998 w 10020803"/>
              <a:gd name="connsiteY2432" fmla="*/ 3921185 h 5071844"/>
              <a:gd name="connsiteX2433" fmla="*/ 8557341 w 10020803"/>
              <a:gd name="connsiteY2433" fmla="*/ 3921185 h 5071844"/>
              <a:gd name="connsiteX2434" fmla="*/ 8590856 w 10020803"/>
              <a:gd name="connsiteY2434" fmla="*/ 3898841 h 5071844"/>
              <a:gd name="connsiteX2435" fmla="*/ 8585269 w 10020803"/>
              <a:gd name="connsiteY2435" fmla="*/ 3893255 h 5071844"/>
              <a:gd name="connsiteX2436" fmla="*/ 8579685 w 10020803"/>
              <a:gd name="connsiteY2436" fmla="*/ 3876498 h 5071844"/>
              <a:gd name="connsiteX2437" fmla="*/ 8602028 w 10020803"/>
              <a:gd name="connsiteY2437" fmla="*/ 3865326 h 5071844"/>
              <a:gd name="connsiteX2438" fmla="*/ 8590856 w 10020803"/>
              <a:gd name="connsiteY2438" fmla="*/ 3854155 h 5071844"/>
              <a:gd name="connsiteX2439" fmla="*/ 5529875 w 10020803"/>
              <a:gd name="connsiteY2439" fmla="*/ 3854155 h 5071844"/>
              <a:gd name="connsiteX2440" fmla="*/ 5529875 w 10020803"/>
              <a:gd name="connsiteY2440" fmla="*/ 3865326 h 5071844"/>
              <a:gd name="connsiteX2441" fmla="*/ 5541046 w 10020803"/>
              <a:gd name="connsiteY2441" fmla="*/ 3865326 h 5071844"/>
              <a:gd name="connsiteX2442" fmla="*/ 5529875 w 10020803"/>
              <a:gd name="connsiteY2442" fmla="*/ 3854155 h 5071844"/>
              <a:gd name="connsiteX2443" fmla="*/ 4185110 w 10020803"/>
              <a:gd name="connsiteY2443" fmla="*/ 3851363 h 5071844"/>
              <a:gd name="connsiteX2444" fmla="*/ 4222813 w 10020803"/>
              <a:gd name="connsiteY2444" fmla="*/ 3876498 h 5071844"/>
              <a:gd name="connsiteX2445" fmla="*/ 4233985 w 10020803"/>
              <a:gd name="connsiteY2445" fmla="*/ 3876498 h 5071844"/>
              <a:gd name="connsiteX2446" fmla="*/ 4245156 w 10020803"/>
              <a:gd name="connsiteY2446" fmla="*/ 3876498 h 5071844"/>
              <a:gd name="connsiteX2447" fmla="*/ 4256329 w 10020803"/>
              <a:gd name="connsiteY2447" fmla="*/ 3898841 h 5071844"/>
              <a:gd name="connsiteX2448" fmla="*/ 4245156 w 10020803"/>
              <a:gd name="connsiteY2448" fmla="*/ 3898841 h 5071844"/>
              <a:gd name="connsiteX2449" fmla="*/ 4222813 w 10020803"/>
              <a:gd name="connsiteY2449" fmla="*/ 3898841 h 5071844"/>
              <a:gd name="connsiteX2450" fmla="*/ 4189299 w 10020803"/>
              <a:gd name="connsiteY2450" fmla="*/ 3898841 h 5071844"/>
              <a:gd name="connsiteX2451" fmla="*/ 4166956 w 10020803"/>
              <a:gd name="connsiteY2451" fmla="*/ 3910012 h 5071844"/>
              <a:gd name="connsiteX2452" fmla="*/ 4155785 w 10020803"/>
              <a:gd name="connsiteY2452" fmla="*/ 3898841 h 5071844"/>
              <a:gd name="connsiteX2453" fmla="*/ 4122271 w 10020803"/>
              <a:gd name="connsiteY2453" fmla="*/ 3876498 h 5071844"/>
              <a:gd name="connsiteX2454" fmla="*/ 4178128 w 10020803"/>
              <a:gd name="connsiteY2454" fmla="*/ 3876498 h 5071844"/>
              <a:gd name="connsiteX2455" fmla="*/ 4166956 w 10020803"/>
              <a:gd name="connsiteY2455" fmla="*/ 3854155 h 5071844"/>
              <a:gd name="connsiteX2456" fmla="*/ 4155785 w 10020803"/>
              <a:gd name="connsiteY2456" fmla="*/ 3854155 h 5071844"/>
              <a:gd name="connsiteX2457" fmla="*/ 4185110 w 10020803"/>
              <a:gd name="connsiteY2457" fmla="*/ 3851363 h 5071844"/>
              <a:gd name="connsiteX2458" fmla="*/ 5666725 w 10020803"/>
              <a:gd name="connsiteY2458" fmla="*/ 3845776 h 5071844"/>
              <a:gd name="connsiteX2459" fmla="*/ 5652762 w 10020803"/>
              <a:gd name="connsiteY2459" fmla="*/ 3848569 h 5071844"/>
              <a:gd name="connsiteX2460" fmla="*/ 5641590 w 10020803"/>
              <a:gd name="connsiteY2460" fmla="*/ 3854155 h 5071844"/>
              <a:gd name="connsiteX2461" fmla="*/ 5652762 w 10020803"/>
              <a:gd name="connsiteY2461" fmla="*/ 3865326 h 5071844"/>
              <a:gd name="connsiteX2462" fmla="*/ 5675104 w 10020803"/>
              <a:gd name="connsiteY2462" fmla="*/ 3876498 h 5071844"/>
              <a:gd name="connsiteX2463" fmla="*/ 5686276 w 10020803"/>
              <a:gd name="connsiteY2463" fmla="*/ 3865326 h 5071844"/>
              <a:gd name="connsiteX2464" fmla="*/ 5697447 w 10020803"/>
              <a:gd name="connsiteY2464" fmla="*/ 3865326 h 5071844"/>
              <a:gd name="connsiteX2465" fmla="*/ 5719790 w 10020803"/>
              <a:gd name="connsiteY2465" fmla="*/ 3854155 h 5071844"/>
              <a:gd name="connsiteX2466" fmla="*/ 5686276 w 10020803"/>
              <a:gd name="connsiteY2466" fmla="*/ 3848569 h 5071844"/>
              <a:gd name="connsiteX2467" fmla="*/ 5666725 w 10020803"/>
              <a:gd name="connsiteY2467" fmla="*/ 3845776 h 5071844"/>
              <a:gd name="connsiteX2468" fmla="*/ 8646713 w 10020803"/>
              <a:gd name="connsiteY2468" fmla="*/ 3842984 h 5071844"/>
              <a:gd name="connsiteX2469" fmla="*/ 8652299 w 10020803"/>
              <a:gd name="connsiteY2469" fmla="*/ 3848569 h 5071844"/>
              <a:gd name="connsiteX2470" fmla="*/ 8657885 w 10020803"/>
              <a:gd name="connsiteY2470" fmla="*/ 3854155 h 5071844"/>
              <a:gd name="connsiteX2471" fmla="*/ 8669056 w 10020803"/>
              <a:gd name="connsiteY2471" fmla="*/ 3848569 h 5071844"/>
              <a:gd name="connsiteX2472" fmla="*/ 8657885 w 10020803"/>
              <a:gd name="connsiteY2472" fmla="*/ 3842984 h 5071844"/>
              <a:gd name="connsiteX2473" fmla="*/ 8646713 w 10020803"/>
              <a:gd name="connsiteY2473" fmla="*/ 3842984 h 5071844"/>
              <a:gd name="connsiteX2474" fmla="*/ 8495898 w 10020803"/>
              <a:gd name="connsiteY2474" fmla="*/ 3842984 h 5071844"/>
              <a:gd name="connsiteX2475" fmla="*/ 8445627 w 10020803"/>
              <a:gd name="connsiteY2475" fmla="*/ 3854155 h 5071844"/>
              <a:gd name="connsiteX2476" fmla="*/ 8451213 w 10020803"/>
              <a:gd name="connsiteY2476" fmla="*/ 3859741 h 5071844"/>
              <a:gd name="connsiteX2477" fmla="*/ 8462384 w 10020803"/>
              <a:gd name="connsiteY2477" fmla="*/ 3865326 h 5071844"/>
              <a:gd name="connsiteX2478" fmla="*/ 8467970 w 10020803"/>
              <a:gd name="connsiteY2478" fmla="*/ 3865326 h 5071844"/>
              <a:gd name="connsiteX2479" fmla="*/ 8467970 w 10020803"/>
              <a:gd name="connsiteY2479" fmla="*/ 3876498 h 5071844"/>
              <a:gd name="connsiteX2480" fmla="*/ 8484727 w 10020803"/>
              <a:gd name="connsiteY2480" fmla="*/ 3870912 h 5071844"/>
              <a:gd name="connsiteX2481" fmla="*/ 8518241 w 10020803"/>
              <a:gd name="connsiteY2481" fmla="*/ 3865326 h 5071844"/>
              <a:gd name="connsiteX2482" fmla="*/ 8534998 w 10020803"/>
              <a:gd name="connsiteY2482" fmla="*/ 3859741 h 5071844"/>
              <a:gd name="connsiteX2483" fmla="*/ 8540584 w 10020803"/>
              <a:gd name="connsiteY2483" fmla="*/ 3848569 h 5071844"/>
              <a:gd name="connsiteX2484" fmla="*/ 8495898 w 10020803"/>
              <a:gd name="connsiteY2484" fmla="*/ 3842984 h 5071844"/>
              <a:gd name="connsiteX2485" fmla="*/ 6937479 w 10020803"/>
              <a:gd name="connsiteY2485" fmla="*/ 3842984 h 5071844"/>
              <a:gd name="connsiteX2486" fmla="*/ 6926308 w 10020803"/>
              <a:gd name="connsiteY2486" fmla="*/ 3854155 h 5071844"/>
              <a:gd name="connsiteX2487" fmla="*/ 6937479 w 10020803"/>
              <a:gd name="connsiteY2487" fmla="*/ 3854155 h 5071844"/>
              <a:gd name="connsiteX2488" fmla="*/ 6926308 w 10020803"/>
              <a:gd name="connsiteY2488" fmla="*/ 3865326 h 5071844"/>
              <a:gd name="connsiteX2489" fmla="*/ 6937479 w 10020803"/>
              <a:gd name="connsiteY2489" fmla="*/ 3865326 h 5071844"/>
              <a:gd name="connsiteX2490" fmla="*/ 6943065 w 10020803"/>
              <a:gd name="connsiteY2490" fmla="*/ 3859741 h 5071844"/>
              <a:gd name="connsiteX2491" fmla="*/ 6948650 w 10020803"/>
              <a:gd name="connsiteY2491" fmla="*/ 3848569 h 5071844"/>
              <a:gd name="connsiteX2492" fmla="*/ 6937479 w 10020803"/>
              <a:gd name="connsiteY2492" fmla="*/ 3842984 h 5071844"/>
              <a:gd name="connsiteX2493" fmla="*/ 6233678 w 10020803"/>
              <a:gd name="connsiteY2493" fmla="*/ 3842984 h 5071844"/>
              <a:gd name="connsiteX2494" fmla="*/ 6222506 w 10020803"/>
              <a:gd name="connsiteY2494" fmla="*/ 3848569 h 5071844"/>
              <a:gd name="connsiteX2495" fmla="*/ 6233678 w 10020803"/>
              <a:gd name="connsiteY2495" fmla="*/ 3854155 h 5071844"/>
              <a:gd name="connsiteX2496" fmla="*/ 6222506 w 10020803"/>
              <a:gd name="connsiteY2496" fmla="*/ 3865326 h 5071844"/>
              <a:gd name="connsiteX2497" fmla="*/ 6233678 w 10020803"/>
              <a:gd name="connsiteY2497" fmla="*/ 3865326 h 5071844"/>
              <a:gd name="connsiteX2498" fmla="*/ 6233678 w 10020803"/>
              <a:gd name="connsiteY2498" fmla="*/ 3854155 h 5071844"/>
              <a:gd name="connsiteX2499" fmla="*/ 6244849 w 10020803"/>
              <a:gd name="connsiteY2499" fmla="*/ 3848569 h 5071844"/>
              <a:gd name="connsiteX2500" fmla="*/ 6233678 w 10020803"/>
              <a:gd name="connsiteY2500" fmla="*/ 3842984 h 5071844"/>
              <a:gd name="connsiteX2501" fmla="*/ 4826072 w 10020803"/>
              <a:gd name="connsiteY2501" fmla="*/ 3842984 h 5071844"/>
              <a:gd name="connsiteX2502" fmla="*/ 4814901 w 10020803"/>
              <a:gd name="connsiteY2502" fmla="*/ 3848569 h 5071844"/>
              <a:gd name="connsiteX2503" fmla="*/ 4820487 w 10020803"/>
              <a:gd name="connsiteY2503" fmla="*/ 3854155 h 5071844"/>
              <a:gd name="connsiteX2504" fmla="*/ 4826072 w 10020803"/>
              <a:gd name="connsiteY2504" fmla="*/ 3842984 h 5071844"/>
              <a:gd name="connsiteX2505" fmla="*/ 6870451 w 10020803"/>
              <a:gd name="connsiteY2505" fmla="*/ 3831812 h 5071844"/>
              <a:gd name="connsiteX2506" fmla="*/ 6876036 w 10020803"/>
              <a:gd name="connsiteY2506" fmla="*/ 3837398 h 5071844"/>
              <a:gd name="connsiteX2507" fmla="*/ 6881622 w 10020803"/>
              <a:gd name="connsiteY2507" fmla="*/ 3842984 h 5071844"/>
              <a:gd name="connsiteX2508" fmla="*/ 6892792 w 10020803"/>
              <a:gd name="connsiteY2508" fmla="*/ 3831812 h 5071844"/>
              <a:gd name="connsiteX2509" fmla="*/ 6300706 w 10020803"/>
              <a:gd name="connsiteY2509" fmla="*/ 3831812 h 5071844"/>
              <a:gd name="connsiteX2510" fmla="*/ 6300706 w 10020803"/>
              <a:gd name="connsiteY2510" fmla="*/ 3854155 h 5071844"/>
              <a:gd name="connsiteX2511" fmla="*/ 6311878 w 10020803"/>
              <a:gd name="connsiteY2511" fmla="*/ 3854155 h 5071844"/>
              <a:gd name="connsiteX2512" fmla="*/ 6350977 w 10020803"/>
              <a:gd name="connsiteY2512" fmla="*/ 3870912 h 5071844"/>
              <a:gd name="connsiteX2513" fmla="*/ 6390077 w 10020803"/>
              <a:gd name="connsiteY2513" fmla="*/ 3898841 h 5071844"/>
              <a:gd name="connsiteX2514" fmla="*/ 6412420 w 10020803"/>
              <a:gd name="connsiteY2514" fmla="*/ 3898841 h 5071844"/>
              <a:gd name="connsiteX2515" fmla="*/ 6434764 w 10020803"/>
              <a:gd name="connsiteY2515" fmla="*/ 3904426 h 5071844"/>
              <a:gd name="connsiteX2516" fmla="*/ 6445934 w 10020803"/>
              <a:gd name="connsiteY2516" fmla="*/ 3910012 h 5071844"/>
              <a:gd name="connsiteX2517" fmla="*/ 6468278 w 10020803"/>
              <a:gd name="connsiteY2517" fmla="*/ 3898841 h 5071844"/>
              <a:gd name="connsiteX2518" fmla="*/ 6479450 w 10020803"/>
              <a:gd name="connsiteY2518" fmla="*/ 3887669 h 5071844"/>
              <a:gd name="connsiteX2519" fmla="*/ 6490621 w 10020803"/>
              <a:gd name="connsiteY2519" fmla="*/ 3887669 h 5071844"/>
              <a:gd name="connsiteX2520" fmla="*/ 6501792 w 10020803"/>
              <a:gd name="connsiteY2520" fmla="*/ 3876498 h 5071844"/>
              <a:gd name="connsiteX2521" fmla="*/ 6485034 w 10020803"/>
              <a:gd name="connsiteY2521" fmla="*/ 3870912 h 5071844"/>
              <a:gd name="connsiteX2522" fmla="*/ 6479450 w 10020803"/>
              <a:gd name="connsiteY2522" fmla="*/ 3865326 h 5071844"/>
              <a:gd name="connsiteX2523" fmla="*/ 6457106 w 10020803"/>
              <a:gd name="connsiteY2523" fmla="*/ 3865326 h 5071844"/>
              <a:gd name="connsiteX2524" fmla="*/ 6440350 w 10020803"/>
              <a:gd name="connsiteY2524" fmla="*/ 3865326 h 5071844"/>
              <a:gd name="connsiteX2525" fmla="*/ 6429178 w 10020803"/>
              <a:gd name="connsiteY2525" fmla="*/ 3859741 h 5071844"/>
              <a:gd name="connsiteX2526" fmla="*/ 6412420 w 10020803"/>
              <a:gd name="connsiteY2526" fmla="*/ 3854155 h 5071844"/>
              <a:gd name="connsiteX2527" fmla="*/ 6395664 w 10020803"/>
              <a:gd name="connsiteY2527" fmla="*/ 3842984 h 5071844"/>
              <a:gd name="connsiteX2528" fmla="*/ 6362149 w 10020803"/>
              <a:gd name="connsiteY2528" fmla="*/ 3831812 h 5071844"/>
              <a:gd name="connsiteX2529" fmla="*/ 6328635 w 10020803"/>
              <a:gd name="connsiteY2529" fmla="*/ 3837398 h 5071844"/>
              <a:gd name="connsiteX2530" fmla="*/ 6311878 w 10020803"/>
              <a:gd name="connsiteY2530" fmla="*/ 3842984 h 5071844"/>
              <a:gd name="connsiteX2531" fmla="*/ 6300706 w 10020803"/>
              <a:gd name="connsiteY2531" fmla="*/ 3831812 h 5071844"/>
              <a:gd name="connsiteX2532" fmla="*/ 6278363 w 10020803"/>
              <a:gd name="connsiteY2532" fmla="*/ 3831812 h 5071844"/>
              <a:gd name="connsiteX2533" fmla="*/ 6283949 w 10020803"/>
              <a:gd name="connsiteY2533" fmla="*/ 3842984 h 5071844"/>
              <a:gd name="connsiteX2534" fmla="*/ 6289535 w 10020803"/>
              <a:gd name="connsiteY2534" fmla="*/ 3837398 h 5071844"/>
              <a:gd name="connsiteX2535" fmla="*/ 6278363 w 10020803"/>
              <a:gd name="connsiteY2535" fmla="*/ 3831812 h 5071844"/>
              <a:gd name="connsiteX2536" fmla="*/ 5596905 w 10020803"/>
              <a:gd name="connsiteY2536" fmla="*/ 3831812 h 5071844"/>
              <a:gd name="connsiteX2537" fmla="*/ 5608075 w 10020803"/>
              <a:gd name="connsiteY2537" fmla="*/ 3842984 h 5071844"/>
              <a:gd name="connsiteX2538" fmla="*/ 5608075 w 10020803"/>
              <a:gd name="connsiteY2538" fmla="*/ 3837398 h 5071844"/>
              <a:gd name="connsiteX2539" fmla="*/ 5596905 w 10020803"/>
              <a:gd name="connsiteY2539" fmla="*/ 3831812 h 5071844"/>
              <a:gd name="connsiteX2540" fmla="*/ 4971302 w 10020803"/>
              <a:gd name="connsiteY2540" fmla="*/ 3831812 h 5071844"/>
              <a:gd name="connsiteX2541" fmla="*/ 4982474 w 10020803"/>
              <a:gd name="connsiteY2541" fmla="*/ 3842984 h 5071844"/>
              <a:gd name="connsiteX2542" fmla="*/ 4982474 w 10020803"/>
              <a:gd name="connsiteY2542" fmla="*/ 3831812 h 5071844"/>
              <a:gd name="connsiteX2543" fmla="*/ 5370682 w 10020803"/>
              <a:gd name="connsiteY2543" fmla="*/ 3826227 h 5071844"/>
              <a:gd name="connsiteX2544" fmla="*/ 5351131 w 10020803"/>
              <a:gd name="connsiteY2544" fmla="*/ 3831812 h 5071844"/>
              <a:gd name="connsiteX2545" fmla="*/ 5379060 w 10020803"/>
              <a:gd name="connsiteY2545" fmla="*/ 3842984 h 5071844"/>
              <a:gd name="connsiteX2546" fmla="*/ 5440504 w 10020803"/>
              <a:gd name="connsiteY2546" fmla="*/ 3859741 h 5071844"/>
              <a:gd name="connsiteX2547" fmla="*/ 5479604 w 10020803"/>
              <a:gd name="connsiteY2547" fmla="*/ 3865326 h 5071844"/>
              <a:gd name="connsiteX2548" fmla="*/ 5479604 w 10020803"/>
              <a:gd name="connsiteY2548" fmla="*/ 3859741 h 5071844"/>
              <a:gd name="connsiteX2549" fmla="*/ 5462847 w 10020803"/>
              <a:gd name="connsiteY2549" fmla="*/ 3854155 h 5071844"/>
              <a:gd name="connsiteX2550" fmla="*/ 5451675 w 10020803"/>
              <a:gd name="connsiteY2550" fmla="*/ 3854155 h 5071844"/>
              <a:gd name="connsiteX2551" fmla="*/ 5406990 w 10020803"/>
              <a:gd name="connsiteY2551" fmla="*/ 3831812 h 5071844"/>
              <a:gd name="connsiteX2552" fmla="*/ 5370682 w 10020803"/>
              <a:gd name="connsiteY2552" fmla="*/ 3826227 h 5071844"/>
              <a:gd name="connsiteX2553" fmla="*/ 8413509 w 10020803"/>
              <a:gd name="connsiteY2553" fmla="*/ 3824829 h 5071844"/>
              <a:gd name="connsiteX2554" fmla="*/ 8406527 w 10020803"/>
              <a:gd name="connsiteY2554" fmla="*/ 3826227 h 5071844"/>
              <a:gd name="connsiteX2555" fmla="*/ 8412113 w 10020803"/>
              <a:gd name="connsiteY2555" fmla="*/ 3842984 h 5071844"/>
              <a:gd name="connsiteX2556" fmla="*/ 8423284 w 10020803"/>
              <a:gd name="connsiteY2556" fmla="*/ 3854155 h 5071844"/>
              <a:gd name="connsiteX2557" fmla="*/ 8423284 w 10020803"/>
              <a:gd name="connsiteY2557" fmla="*/ 3831812 h 5071844"/>
              <a:gd name="connsiteX2558" fmla="*/ 8413509 w 10020803"/>
              <a:gd name="connsiteY2558" fmla="*/ 3824829 h 5071844"/>
              <a:gd name="connsiteX2559" fmla="*/ 6768511 w 10020803"/>
              <a:gd name="connsiteY2559" fmla="*/ 3824829 h 5071844"/>
              <a:gd name="connsiteX2560" fmla="*/ 6764321 w 10020803"/>
              <a:gd name="connsiteY2560" fmla="*/ 3826227 h 5071844"/>
              <a:gd name="connsiteX2561" fmla="*/ 6758736 w 10020803"/>
              <a:gd name="connsiteY2561" fmla="*/ 3831812 h 5071844"/>
              <a:gd name="connsiteX2562" fmla="*/ 6769907 w 10020803"/>
              <a:gd name="connsiteY2562" fmla="*/ 3831812 h 5071844"/>
              <a:gd name="connsiteX2563" fmla="*/ 6768511 w 10020803"/>
              <a:gd name="connsiteY2563" fmla="*/ 3824829 h 5071844"/>
              <a:gd name="connsiteX2564" fmla="*/ 8925999 w 10020803"/>
              <a:gd name="connsiteY2564" fmla="*/ 3820641 h 5071844"/>
              <a:gd name="connsiteX2565" fmla="*/ 8931585 w 10020803"/>
              <a:gd name="connsiteY2565" fmla="*/ 3820641 h 5071844"/>
              <a:gd name="connsiteX2566" fmla="*/ 8959515 w 10020803"/>
              <a:gd name="connsiteY2566" fmla="*/ 3820641 h 5071844"/>
              <a:gd name="connsiteX2567" fmla="*/ 8998614 w 10020803"/>
              <a:gd name="connsiteY2567" fmla="*/ 3837398 h 5071844"/>
              <a:gd name="connsiteX2568" fmla="*/ 9015372 w 10020803"/>
              <a:gd name="connsiteY2568" fmla="*/ 3842984 h 5071844"/>
              <a:gd name="connsiteX2569" fmla="*/ 9026543 w 10020803"/>
              <a:gd name="connsiteY2569" fmla="*/ 3848569 h 5071844"/>
              <a:gd name="connsiteX2570" fmla="*/ 9037714 w 10020803"/>
              <a:gd name="connsiteY2570" fmla="*/ 3854155 h 5071844"/>
              <a:gd name="connsiteX2571" fmla="*/ 9048886 w 10020803"/>
              <a:gd name="connsiteY2571" fmla="*/ 3865326 h 5071844"/>
              <a:gd name="connsiteX2572" fmla="*/ 9026543 w 10020803"/>
              <a:gd name="connsiteY2572" fmla="*/ 3854155 h 5071844"/>
              <a:gd name="connsiteX2573" fmla="*/ 8948342 w 10020803"/>
              <a:gd name="connsiteY2573" fmla="*/ 3842984 h 5071844"/>
              <a:gd name="connsiteX2574" fmla="*/ 8937172 w 10020803"/>
              <a:gd name="connsiteY2574" fmla="*/ 3842984 h 5071844"/>
              <a:gd name="connsiteX2575" fmla="*/ 8931585 w 10020803"/>
              <a:gd name="connsiteY2575" fmla="*/ 3854155 h 5071844"/>
              <a:gd name="connsiteX2576" fmla="*/ 8925999 w 10020803"/>
              <a:gd name="connsiteY2576" fmla="*/ 3842984 h 5071844"/>
              <a:gd name="connsiteX2577" fmla="*/ 8925999 w 10020803"/>
              <a:gd name="connsiteY2577" fmla="*/ 3831812 h 5071844"/>
              <a:gd name="connsiteX2578" fmla="*/ 8367426 w 10020803"/>
              <a:gd name="connsiteY2578" fmla="*/ 3820641 h 5071844"/>
              <a:gd name="connsiteX2579" fmla="*/ 8356256 w 10020803"/>
              <a:gd name="connsiteY2579" fmla="*/ 3831812 h 5071844"/>
              <a:gd name="connsiteX2580" fmla="*/ 8367426 w 10020803"/>
              <a:gd name="connsiteY2580" fmla="*/ 3831812 h 5071844"/>
              <a:gd name="connsiteX2581" fmla="*/ 8367426 w 10020803"/>
              <a:gd name="connsiteY2581" fmla="*/ 3820641 h 5071844"/>
              <a:gd name="connsiteX2582" fmla="*/ 6155477 w 10020803"/>
              <a:gd name="connsiteY2582" fmla="*/ 3820641 h 5071844"/>
              <a:gd name="connsiteX2583" fmla="*/ 6166648 w 10020803"/>
              <a:gd name="connsiteY2583" fmla="*/ 3831812 h 5071844"/>
              <a:gd name="connsiteX2584" fmla="*/ 6211335 w 10020803"/>
              <a:gd name="connsiteY2584" fmla="*/ 3842984 h 5071844"/>
              <a:gd name="connsiteX2585" fmla="*/ 6200162 w 10020803"/>
              <a:gd name="connsiteY2585" fmla="*/ 3831812 h 5071844"/>
              <a:gd name="connsiteX2586" fmla="*/ 6183405 w 10020803"/>
              <a:gd name="connsiteY2586" fmla="*/ 3826227 h 5071844"/>
              <a:gd name="connsiteX2587" fmla="*/ 6172234 w 10020803"/>
              <a:gd name="connsiteY2587" fmla="*/ 3820641 h 5071844"/>
              <a:gd name="connsiteX2588" fmla="*/ 6166648 w 10020803"/>
              <a:gd name="connsiteY2588" fmla="*/ 3820641 h 5071844"/>
              <a:gd name="connsiteX2589" fmla="*/ 6155477 w 10020803"/>
              <a:gd name="connsiteY2589" fmla="*/ 3820641 h 5071844"/>
              <a:gd name="connsiteX2590" fmla="*/ 5574561 w 10020803"/>
              <a:gd name="connsiteY2590" fmla="*/ 3820641 h 5071844"/>
              <a:gd name="connsiteX2591" fmla="*/ 5557804 w 10020803"/>
              <a:gd name="connsiteY2591" fmla="*/ 3826227 h 5071844"/>
              <a:gd name="connsiteX2592" fmla="*/ 5563389 w 10020803"/>
              <a:gd name="connsiteY2592" fmla="*/ 3831812 h 5071844"/>
              <a:gd name="connsiteX2593" fmla="*/ 5574561 w 10020803"/>
              <a:gd name="connsiteY2593" fmla="*/ 3831812 h 5071844"/>
              <a:gd name="connsiteX2594" fmla="*/ 5574561 w 10020803"/>
              <a:gd name="connsiteY2594" fmla="*/ 3820641 h 5071844"/>
              <a:gd name="connsiteX2595" fmla="*/ 4680844 w 10020803"/>
              <a:gd name="connsiteY2595" fmla="*/ 3820641 h 5071844"/>
              <a:gd name="connsiteX2596" fmla="*/ 4703187 w 10020803"/>
              <a:gd name="connsiteY2596" fmla="*/ 3831812 h 5071844"/>
              <a:gd name="connsiteX2597" fmla="*/ 4703187 w 10020803"/>
              <a:gd name="connsiteY2597" fmla="*/ 3820641 h 5071844"/>
              <a:gd name="connsiteX2598" fmla="*/ 4692016 w 10020803"/>
              <a:gd name="connsiteY2598" fmla="*/ 3820641 h 5071844"/>
              <a:gd name="connsiteX2599" fmla="*/ 4680844 w 10020803"/>
              <a:gd name="connsiteY2599" fmla="*/ 3820641 h 5071844"/>
              <a:gd name="connsiteX2600" fmla="*/ 8514051 w 10020803"/>
              <a:gd name="connsiteY2600" fmla="*/ 3813659 h 5071844"/>
              <a:gd name="connsiteX2601" fmla="*/ 8507070 w 10020803"/>
              <a:gd name="connsiteY2601" fmla="*/ 3815055 h 5071844"/>
              <a:gd name="connsiteX2602" fmla="*/ 8467970 w 10020803"/>
              <a:gd name="connsiteY2602" fmla="*/ 3820641 h 5071844"/>
              <a:gd name="connsiteX2603" fmla="*/ 8456798 w 10020803"/>
              <a:gd name="connsiteY2603" fmla="*/ 3820641 h 5071844"/>
              <a:gd name="connsiteX2604" fmla="*/ 8512655 w 10020803"/>
              <a:gd name="connsiteY2604" fmla="*/ 3842984 h 5071844"/>
              <a:gd name="connsiteX2605" fmla="*/ 8512655 w 10020803"/>
              <a:gd name="connsiteY2605" fmla="*/ 3831812 h 5071844"/>
              <a:gd name="connsiteX2606" fmla="*/ 8523827 w 10020803"/>
              <a:gd name="connsiteY2606" fmla="*/ 3820641 h 5071844"/>
              <a:gd name="connsiteX2607" fmla="*/ 8514051 w 10020803"/>
              <a:gd name="connsiteY2607" fmla="*/ 3813659 h 5071844"/>
              <a:gd name="connsiteX2608" fmla="*/ 8434455 w 10020803"/>
              <a:gd name="connsiteY2608" fmla="*/ 3809469 h 5071844"/>
              <a:gd name="connsiteX2609" fmla="*/ 8434455 w 10020803"/>
              <a:gd name="connsiteY2609" fmla="*/ 3820641 h 5071844"/>
              <a:gd name="connsiteX2610" fmla="*/ 8445627 w 10020803"/>
              <a:gd name="connsiteY2610" fmla="*/ 3820641 h 5071844"/>
              <a:gd name="connsiteX2611" fmla="*/ 8384184 w 10020803"/>
              <a:gd name="connsiteY2611" fmla="*/ 3809469 h 5071844"/>
              <a:gd name="connsiteX2612" fmla="*/ 8378598 w 10020803"/>
              <a:gd name="connsiteY2612" fmla="*/ 3820641 h 5071844"/>
              <a:gd name="connsiteX2613" fmla="*/ 8389770 w 10020803"/>
              <a:gd name="connsiteY2613" fmla="*/ 3831812 h 5071844"/>
              <a:gd name="connsiteX2614" fmla="*/ 8395356 w 10020803"/>
              <a:gd name="connsiteY2614" fmla="*/ 3826227 h 5071844"/>
              <a:gd name="connsiteX2615" fmla="*/ 8400941 w 10020803"/>
              <a:gd name="connsiteY2615" fmla="*/ 3820641 h 5071844"/>
              <a:gd name="connsiteX2616" fmla="*/ 8389770 w 10020803"/>
              <a:gd name="connsiteY2616" fmla="*/ 3809469 h 5071844"/>
              <a:gd name="connsiteX2617" fmla="*/ 8384184 w 10020803"/>
              <a:gd name="connsiteY2617" fmla="*/ 3809469 h 5071844"/>
              <a:gd name="connsiteX2618" fmla="*/ 8300398 w 10020803"/>
              <a:gd name="connsiteY2618" fmla="*/ 3809469 h 5071844"/>
              <a:gd name="connsiteX2619" fmla="*/ 8289226 w 10020803"/>
              <a:gd name="connsiteY2619" fmla="*/ 3820641 h 5071844"/>
              <a:gd name="connsiteX2620" fmla="*/ 8289226 w 10020803"/>
              <a:gd name="connsiteY2620" fmla="*/ 3831812 h 5071844"/>
              <a:gd name="connsiteX2621" fmla="*/ 8300398 w 10020803"/>
              <a:gd name="connsiteY2621" fmla="*/ 3831812 h 5071844"/>
              <a:gd name="connsiteX2622" fmla="*/ 8311569 w 10020803"/>
              <a:gd name="connsiteY2622" fmla="*/ 3820641 h 5071844"/>
              <a:gd name="connsiteX2623" fmla="*/ 8311569 w 10020803"/>
              <a:gd name="connsiteY2623" fmla="*/ 3809469 h 5071844"/>
              <a:gd name="connsiteX2624" fmla="*/ 8300398 w 10020803"/>
              <a:gd name="connsiteY2624" fmla="*/ 3809469 h 5071844"/>
              <a:gd name="connsiteX2625" fmla="*/ 5328789 w 10020803"/>
              <a:gd name="connsiteY2625" fmla="*/ 3809469 h 5071844"/>
              <a:gd name="connsiteX2626" fmla="*/ 5328789 w 10020803"/>
              <a:gd name="connsiteY2626" fmla="*/ 3831812 h 5071844"/>
              <a:gd name="connsiteX2627" fmla="*/ 5339960 w 10020803"/>
              <a:gd name="connsiteY2627" fmla="*/ 3831812 h 5071844"/>
              <a:gd name="connsiteX2628" fmla="*/ 5339960 w 10020803"/>
              <a:gd name="connsiteY2628" fmla="*/ 3820641 h 5071844"/>
              <a:gd name="connsiteX2629" fmla="*/ 3586040 w 10020803"/>
              <a:gd name="connsiteY2629" fmla="*/ 3809469 h 5071844"/>
              <a:gd name="connsiteX2630" fmla="*/ 3625140 w 10020803"/>
              <a:gd name="connsiteY2630" fmla="*/ 3826227 h 5071844"/>
              <a:gd name="connsiteX2631" fmla="*/ 3675413 w 10020803"/>
              <a:gd name="connsiteY2631" fmla="*/ 3842984 h 5071844"/>
              <a:gd name="connsiteX2632" fmla="*/ 3708927 w 10020803"/>
              <a:gd name="connsiteY2632" fmla="*/ 3865326 h 5071844"/>
              <a:gd name="connsiteX2633" fmla="*/ 3775955 w 10020803"/>
              <a:gd name="connsiteY2633" fmla="*/ 3887669 h 5071844"/>
              <a:gd name="connsiteX2634" fmla="*/ 3809471 w 10020803"/>
              <a:gd name="connsiteY2634" fmla="*/ 3904426 h 5071844"/>
              <a:gd name="connsiteX2635" fmla="*/ 3831812 w 10020803"/>
              <a:gd name="connsiteY2635" fmla="*/ 3910012 h 5071844"/>
              <a:gd name="connsiteX2636" fmla="*/ 3887669 w 10020803"/>
              <a:gd name="connsiteY2636" fmla="*/ 3937942 h 5071844"/>
              <a:gd name="connsiteX2637" fmla="*/ 3921183 w 10020803"/>
              <a:gd name="connsiteY2637" fmla="*/ 3954699 h 5071844"/>
              <a:gd name="connsiteX2638" fmla="*/ 3887669 w 10020803"/>
              <a:gd name="connsiteY2638" fmla="*/ 3954699 h 5071844"/>
              <a:gd name="connsiteX2639" fmla="*/ 3775955 w 10020803"/>
              <a:gd name="connsiteY2639" fmla="*/ 3910012 h 5071844"/>
              <a:gd name="connsiteX2640" fmla="*/ 3753611 w 10020803"/>
              <a:gd name="connsiteY2640" fmla="*/ 3898841 h 5071844"/>
              <a:gd name="connsiteX2641" fmla="*/ 3675413 w 10020803"/>
              <a:gd name="connsiteY2641" fmla="*/ 3865326 h 5071844"/>
              <a:gd name="connsiteX2642" fmla="*/ 3619555 w 10020803"/>
              <a:gd name="connsiteY2642" fmla="*/ 3842984 h 5071844"/>
              <a:gd name="connsiteX2643" fmla="*/ 3602797 w 10020803"/>
              <a:gd name="connsiteY2643" fmla="*/ 3837398 h 5071844"/>
              <a:gd name="connsiteX2644" fmla="*/ 3586040 w 10020803"/>
              <a:gd name="connsiteY2644" fmla="*/ 3831812 h 5071844"/>
              <a:gd name="connsiteX2645" fmla="*/ 5513816 w 10020803"/>
              <a:gd name="connsiteY2645" fmla="*/ 3805978 h 5071844"/>
              <a:gd name="connsiteX2646" fmla="*/ 5507532 w 10020803"/>
              <a:gd name="connsiteY2646" fmla="*/ 3809469 h 5071844"/>
              <a:gd name="connsiteX2647" fmla="*/ 5507532 w 10020803"/>
              <a:gd name="connsiteY2647" fmla="*/ 3826227 h 5071844"/>
              <a:gd name="connsiteX2648" fmla="*/ 5518704 w 10020803"/>
              <a:gd name="connsiteY2648" fmla="*/ 3820641 h 5071844"/>
              <a:gd name="connsiteX2649" fmla="*/ 5524289 w 10020803"/>
              <a:gd name="connsiteY2649" fmla="*/ 3820641 h 5071844"/>
              <a:gd name="connsiteX2650" fmla="*/ 5529875 w 10020803"/>
              <a:gd name="connsiteY2650" fmla="*/ 3831812 h 5071844"/>
              <a:gd name="connsiteX2651" fmla="*/ 5552218 w 10020803"/>
              <a:gd name="connsiteY2651" fmla="*/ 3831812 h 5071844"/>
              <a:gd name="connsiteX2652" fmla="*/ 5541046 w 10020803"/>
              <a:gd name="connsiteY2652" fmla="*/ 3820641 h 5071844"/>
              <a:gd name="connsiteX2653" fmla="*/ 5513816 w 10020803"/>
              <a:gd name="connsiteY2653" fmla="*/ 3805978 h 5071844"/>
              <a:gd name="connsiteX2654" fmla="*/ 8223594 w 10020803"/>
              <a:gd name="connsiteY2654" fmla="*/ 3803884 h 5071844"/>
              <a:gd name="connsiteX2655" fmla="*/ 8227782 w 10020803"/>
              <a:gd name="connsiteY2655" fmla="*/ 3809469 h 5071844"/>
              <a:gd name="connsiteX2656" fmla="*/ 8222198 w 10020803"/>
              <a:gd name="connsiteY2656" fmla="*/ 3809469 h 5071844"/>
              <a:gd name="connsiteX2657" fmla="*/ 8223594 w 10020803"/>
              <a:gd name="connsiteY2657" fmla="*/ 3803884 h 5071844"/>
              <a:gd name="connsiteX2658" fmla="*/ 8188684 w 10020803"/>
              <a:gd name="connsiteY2658" fmla="*/ 3798298 h 5071844"/>
              <a:gd name="connsiteX2659" fmla="*/ 8199854 w 10020803"/>
              <a:gd name="connsiteY2659" fmla="*/ 3809469 h 5071844"/>
              <a:gd name="connsiteX2660" fmla="*/ 8199854 w 10020803"/>
              <a:gd name="connsiteY2660" fmla="*/ 3798298 h 5071844"/>
              <a:gd name="connsiteX2661" fmla="*/ 8188684 w 10020803"/>
              <a:gd name="connsiteY2661" fmla="*/ 3798298 h 5071844"/>
              <a:gd name="connsiteX2662" fmla="*/ 6200162 w 10020803"/>
              <a:gd name="connsiteY2662" fmla="*/ 3798298 h 5071844"/>
              <a:gd name="connsiteX2663" fmla="*/ 6200162 w 10020803"/>
              <a:gd name="connsiteY2663" fmla="*/ 3820641 h 5071844"/>
              <a:gd name="connsiteX2664" fmla="*/ 6233678 w 10020803"/>
              <a:gd name="connsiteY2664" fmla="*/ 3820641 h 5071844"/>
              <a:gd name="connsiteX2665" fmla="*/ 6222506 w 10020803"/>
              <a:gd name="connsiteY2665" fmla="*/ 3809469 h 5071844"/>
              <a:gd name="connsiteX2666" fmla="*/ 6211335 w 10020803"/>
              <a:gd name="connsiteY2666" fmla="*/ 3798298 h 5071844"/>
              <a:gd name="connsiteX2667" fmla="*/ 4736701 w 10020803"/>
              <a:gd name="connsiteY2667" fmla="*/ 3798298 h 5071844"/>
              <a:gd name="connsiteX2668" fmla="*/ 4747873 w 10020803"/>
              <a:gd name="connsiteY2668" fmla="*/ 3809469 h 5071844"/>
              <a:gd name="connsiteX2669" fmla="*/ 4759044 w 10020803"/>
              <a:gd name="connsiteY2669" fmla="*/ 3809469 h 5071844"/>
              <a:gd name="connsiteX2670" fmla="*/ 4753458 w 10020803"/>
              <a:gd name="connsiteY2670" fmla="*/ 3798298 h 5071844"/>
              <a:gd name="connsiteX2671" fmla="*/ 4736701 w 10020803"/>
              <a:gd name="connsiteY2671" fmla="*/ 3798298 h 5071844"/>
              <a:gd name="connsiteX2672" fmla="*/ 3921183 w 10020803"/>
              <a:gd name="connsiteY2672" fmla="*/ 3798298 h 5071844"/>
              <a:gd name="connsiteX2673" fmla="*/ 3937942 w 10020803"/>
              <a:gd name="connsiteY2673" fmla="*/ 3809469 h 5071844"/>
              <a:gd name="connsiteX2674" fmla="*/ 3937942 w 10020803"/>
              <a:gd name="connsiteY2674" fmla="*/ 3820641 h 5071844"/>
              <a:gd name="connsiteX2675" fmla="*/ 3921183 w 10020803"/>
              <a:gd name="connsiteY2675" fmla="*/ 3820641 h 5071844"/>
              <a:gd name="connsiteX2676" fmla="*/ 3910012 w 10020803"/>
              <a:gd name="connsiteY2676" fmla="*/ 3809469 h 5071844"/>
              <a:gd name="connsiteX2677" fmla="*/ 3921183 w 10020803"/>
              <a:gd name="connsiteY2677" fmla="*/ 3798298 h 5071844"/>
              <a:gd name="connsiteX2678" fmla="*/ 8336704 w 10020803"/>
              <a:gd name="connsiteY2678" fmla="*/ 3792712 h 5071844"/>
              <a:gd name="connsiteX2679" fmla="*/ 8333912 w 10020803"/>
              <a:gd name="connsiteY2679" fmla="*/ 3798298 h 5071844"/>
              <a:gd name="connsiteX2680" fmla="*/ 8345083 w 10020803"/>
              <a:gd name="connsiteY2680" fmla="*/ 3798298 h 5071844"/>
              <a:gd name="connsiteX2681" fmla="*/ 8336704 w 10020803"/>
              <a:gd name="connsiteY2681" fmla="*/ 3792712 h 5071844"/>
              <a:gd name="connsiteX2682" fmla="*/ 8250126 w 10020803"/>
              <a:gd name="connsiteY2682" fmla="*/ 3792712 h 5071844"/>
              <a:gd name="connsiteX2683" fmla="*/ 8233368 w 10020803"/>
              <a:gd name="connsiteY2683" fmla="*/ 3798298 h 5071844"/>
              <a:gd name="connsiteX2684" fmla="*/ 8211026 w 10020803"/>
              <a:gd name="connsiteY2684" fmla="*/ 3798298 h 5071844"/>
              <a:gd name="connsiteX2685" fmla="*/ 8222198 w 10020803"/>
              <a:gd name="connsiteY2685" fmla="*/ 3809469 h 5071844"/>
              <a:gd name="connsiteX2686" fmla="*/ 8211026 w 10020803"/>
              <a:gd name="connsiteY2686" fmla="*/ 3820641 h 5071844"/>
              <a:gd name="connsiteX2687" fmla="*/ 8211026 w 10020803"/>
              <a:gd name="connsiteY2687" fmla="*/ 3831812 h 5071844"/>
              <a:gd name="connsiteX2688" fmla="*/ 8222198 w 10020803"/>
              <a:gd name="connsiteY2688" fmla="*/ 3831812 h 5071844"/>
              <a:gd name="connsiteX2689" fmla="*/ 8250126 w 10020803"/>
              <a:gd name="connsiteY2689" fmla="*/ 3826227 h 5071844"/>
              <a:gd name="connsiteX2690" fmla="*/ 8261298 w 10020803"/>
              <a:gd name="connsiteY2690" fmla="*/ 3815055 h 5071844"/>
              <a:gd name="connsiteX2691" fmla="*/ 8255712 w 10020803"/>
              <a:gd name="connsiteY2691" fmla="*/ 3798298 h 5071844"/>
              <a:gd name="connsiteX2692" fmla="*/ 8250126 w 10020803"/>
              <a:gd name="connsiteY2692" fmla="*/ 3792712 h 5071844"/>
              <a:gd name="connsiteX2693" fmla="*/ 8814285 w 10020803"/>
              <a:gd name="connsiteY2693" fmla="*/ 3787127 h 5071844"/>
              <a:gd name="connsiteX2694" fmla="*/ 8803114 w 10020803"/>
              <a:gd name="connsiteY2694" fmla="*/ 3792712 h 5071844"/>
              <a:gd name="connsiteX2695" fmla="*/ 8808700 w 10020803"/>
              <a:gd name="connsiteY2695" fmla="*/ 3798298 h 5071844"/>
              <a:gd name="connsiteX2696" fmla="*/ 8814285 w 10020803"/>
              <a:gd name="connsiteY2696" fmla="*/ 3787127 h 5071844"/>
              <a:gd name="connsiteX2697" fmla="*/ 8702570 w 10020803"/>
              <a:gd name="connsiteY2697" fmla="*/ 3787127 h 5071844"/>
              <a:gd name="connsiteX2698" fmla="*/ 8702570 w 10020803"/>
              <a:gd name="connsiteY2698" fmla="*/ 3798298 h 5071844"/>
              <a:gd name="connsiteX2699" fmla="*/ 8713742 w 10020803"/>
              <a:gd name="connsiteY2699" fmla="*/ 3809469 h 5071844"/>
              <a:gd name="connsiteX2700" fmla="*/ 8724913 w 10020803"/>
              <a:gd name="connsiteY2700" fmla="*/ 3792712 h 5071844"/>
              <a:gd name="connsiteX2701" fmla="*/ 8713742 w 10020803"/>
              <a:gd name="connsiteY2701" fmla="*/ 3787127 h 5071844"/>
              <a:gd name="connsiteX2702" fmla="*/ 8278055 w 10020803"/>
              <a:gd name="connsiteY2702" fmla="*/ 3787127 h 5071844"/>
              <a:gd name="connsiteX2703" fmla="*/ 8266883 w 10020803"/>
              <a:gd name="connsiteY2703" fmla="*/ 3798298 h 5071844"/>
              <a:gd name="connsiteX2704" fmla="*/ 8278055 w 10020803"/>
              <a:gd name="connsiteY2704" fmla="*/ 3798298 h 5071844"/>
              <a:gd name="connsiteX2705" fmla="*/ 6099620 w 10020803"/>
              <a:gd name="connsiteY2705" fmla="*/ 3787127 h 5071844"/>
              <a:gd name="connsiteX2706" fmla="*/ 6099620 w 10020803"/>
              <a:gd name="connsiteY2706" fmla="*/ 3798298 h 5071844"/>
              <a:gd name="connsiteX2707" fmla="*/ 6110791 w 10020803"/>
              <a:gd name="connsiteY2707" fmla="*/ 3798298 h 5071844"/>
              <a:gd name="connsiteX2708" fmla="*/ 6099620 w 10020803"/>
              <a:gd name="connsiteY2708" fmla="*/ 3787127 h 5071844"/>
              <a:gd name="connsiteX2709" fmla="*/ 5284103 w 10020803"/>
              <a:gd name="connsiteY2709" fmla="*/ 3787127 h 5071844"/>
              <a:gd name="connsiteX2710" fmla="*/ 5250589 w 10020803"/>
              <a:gd name="connsiteY2710" fmla="*/ 3798298 h 5071844"/>
              <a:gd name="connsiteX2711" fmla="*/ 5295274 w 10020803"/>
              <a:gd name="connsiteY2711" fmla="*/ 3798298 h 5071844"/>
              <a:gd name="connsiteX2712" fmla="*/ 4546786 w 10020803"/>
              <a:gd name="connsiteY2712" fmla="*/ 3787127 h 5071844"/>
              <a:gd name="connsiteX2713" fmla="*/ 4546786 w 10020803"/>
              <a:gd name="connsiteY2713" fmla="*/ 3798298 h 5071844"/>
              <a:gd name="connsiteX2714" fmla="*/ 4541201 w 10020803"/>
              <a:gd name="connsiteY2714" fmla="*/ 3798298 h 5071844"/>
              <a:gd name="connsiteX2715" fmla="*/ 4535615 w 10020803"/>
              <a:gd name="connsiteY2715" fmla="*/ 3792712 h 5071844"/>
              <a:gd name="connsiteX2716" fmla="*/ 4546786 w 10020803"/>
              <a:gd name="connsiteY2716" fmla="*/ 3787127 h 5071844"/>
              <a:gd name="connsiteX2717" fmla="*/ 4111098 w 10020803"/>
              <a:gd name="connsiteY2717" fmla="*/ 3787127 h 5071844"/>
              <a:gd name="connsiteX2718" fmla="*/ 4111098 w 10020803"/>
              <a:gd name="connsiteY2718" fmla="*/ 3798298 h 5071844"/>
              <a:gd name="connsiteX2719" fmla="*/ 4105514 w 10020803"/>
              <a:gd name="connsiteY2719" fmla="*/ 3803884 h 5071844"/>
              <a:gd name="connsiteX2720" fmla="*/ 4122271 w 10020803"/>
              <a:gd name="connsiteY2720" fmla="*/ 3809469 h 5071844"/>
              <a:gd name="connsiteX2721" fmla="*/ 4144614 w 10020803"/>
              <a:gd name="connsiteY2721" fmla="*/ 3820641 h 5071844"/>
              <a:gd name="connsiteX2722" fmla="*/ 4155785 w 10020803"/>
              <a:gd name="connsiteY2722" fmla="*/ 3809469 h 5071844"/>
              <a:gd name="connsiteX2723" fmla="*/ 4166956 w 10020803"/>
              <a:gd name="connsiteY2723" fmla="*/ 3809469 h 5071844"/>
              <a:gd name="connsiteX2724" fmla="*/ 4189299 w 10020803"/>
              <a:gd name="connsiteY2724" fmla="*/ 3809469 h 5071844"/>
              <a:gd name="connsiteX2725" fmla="*/ 4222813 w 10020803"/>
              <a:gd name="connsiteY2725" fmla="*/ 3809469 h 5071844"/>
              <a:gd name="connsiteX2726" fmla="*/ 4245156 w 10020803"/>
              <a:gd name="connsiteY2726" fmla="*/ 3820641 h 5071844"/>
              <a:gd name="connsiteX2727" fmla="*/ 4312186 w 10020803"/>
              <a:gd name="connsiteY2727" fmla="*/ 3854155 h 5071844"/>
              <a:gd name="connsiteX2728" fmla="*/ 4301013 w 10020803"/>
              <a:gd name="connsiteY2728" fmla="*/ 3854155 h 5071844"/>
              <a:gd name="connsiteX2729" fmla="*/ 4289843 w 10020803"/>
              <a:gd name="connsiteY2729" fmla="*/ 3854155 h 5071844"/>
              <a:gd name="connsiteX2730" fmla="*/ 4345700 w 10020803"/>
              <a:gd name="connsiteY2730" fmla="*/ 3865326 h 5071844"/>
              <a:gd name="connsiteX2731" fmla="*/ 4457414 w 10020803"/>
              <a:gd name="connsiteY2731" fmla="*/ 3898841 h 5071844"/>
              <a:gd name="connsiteX2732" fmla="*/ 4485344 w 10020803"/>
              <a:gd name="connsiteY2732" fmla="*/ 3904426 h 5071844"/>
              <a:gd name="connsiteX2733" fmla="*/ 4502101 w 10020803"/>
              <a:gd name="connsiteY2733" fmla="*/ 3910012 h 5071844"/>
              <a:gd name="connsiteX2734" fmla="*/ 4624987 w 10020803"/>
              <a:gd name="connsiteY2734" fmla="*/ 3954699 h 5071844"/>
              <a:gd name="connsiteX2735" fmla="*/ 4658500 w 10020803"/>
              <a:gd name="connsiteY2735" fmla="*/ 3960283 h 5071844"/>
              <a:gd name="connsiteX2736" fmla="*/ 4680844 w 10020803"/>
              <a:gd name="connsiteY2736" fmla="*/ 3954699 h 5071844"/>
              <a:gd name="connsiteX2737" fmla="*/ 4725530 w 10020803"/>
              <a:gd name="connsiteY2737" fmla="*/ 3977042 h 5071844"/>
              <a:gd name="connsiteX2738" fmla="*/ 4714358 w 10020803"/>
              <a:gd name="connsiteY2738" fmla="*/ 3977042 h 5071844"/>
              <a:gd name="connsiteX2739" fmla="*/ 4703187 w 10020803"/>
              <a:gd name="connsiteY2739" fmla="*/ 3988213 h 5071844"/>
              <a:gd name="connsiteX2740" fmla="*/ 4736701 w 10020803"/>
              <a:gd name="connsiteY2740" fmla="*/ 3988213 h 5071844"/>
              <a:gd name="connsiteX2741" fmla="*/ 4747873 w 10020803"/>
              <a:gd name="connsiteY2741" fmla="*/ 3993799 h 5071844"/>
              <a:gd name="connsiteX2742" fmla="*/ 4770215 w 10020803"/>
              <a:gd name="connsiteY2742" fmla="*/ 4004970 h 5071844"/>
              <a:gd name="connsiteX2743" fmla="*/ 4792558 w 10020803"/>
              <a:gd name="connsiteY2743" fmla="*/ 4010556 h 5071844"/>
              <a:gd name="connsiteX2744" fmla="*/ 4826072 w 10020803"/>
              <a:gd name="connsiteY2744" fmla="*/ 4021727 h 5071844"/>
              <a:gd name="connsiteX2745" fmla="*/ 4870759 w 10020803"/>
              <a:gd name="connsiteY2745" fmla="*/ 4044070 h 5071844"/>
              <a:gd name="connsiteX2746" fmla="*/ 4948959 w 10020803"/>
              <a:gd name="connsiteY2746" fmla="*/ 4066413 h 5071844"/>
              <a:gd name="connsiteX2747" fmla="*/ 4982474 w 10020803"/>
              <a:gd name="connsiteY2747" fmla="*/ 4077584 h 5071844"/>
              <a:gd name="connsiteX2748" fmla="*/ 5004816 w 10020803"/>
              <a:gd name="connsiteY2748" fmla="*/ 4071998 h 5071844"/>
              <a:gd name="connsiteX2749" fmla="*/ 5015987 w 10020803"/>
              <a:gd name="connsiteY2749" fmla="*/ 4066413 h 5071844"/>
              <a:gd name="connsiteX2750" fmla="*/ 5032745 w 10020803"/>
              <a:gd name="connsiteY2750" fmla="*/ 4066413 h 5071844"/>
              <a:gd name="connsiteX2751" fmla="*/ 5038330 w 10020803"/>
              <a:gd name="connsiteY2751" fmla="*/ 4066413 h 5071844"/>
              <a:gd name="connsiteX2752" fmla="*/ 5049503 w 10020803"/>
              <a:gd name="connsiteY2752" fmla="*/ 4077584 h 5071844"/>
              <a:gd name="connsiteX2753" fmla="*/ 5055087 w 10020803"/>
              <a:gd name="connsiteY2753" fmla="*/ 4094341 h 5071844"/>
              <a:gd name="connsiteX2754" fmla="*/ 5071844 w 10020803"/>
              <a:gd name="connsiteY2754" fmla="*/ 4099927 h 5071844"/>
              <a:gd name="connsiteX2755" fmla="*/ 5094188 w 10020803"/>
              <a:gd name="connsiteY2755" fmla="*/ 4111098 h 5071844"/>
              <a:gd name="connsiteX2756" fmla="*/ 5094188 w 10020803"/>
              <a:gd name="connsiteY2756" fmla="*/ 4122270 h 5071844"/>
              <a:gd name="connsiteX2757" fmla="*/ 5049503 w 10020803"/>
              <a:gd name="connsiteY2757" fmla="*/ 4111098 h 5071844"/>
              <a:gd name="connsiteX2758" fmla="*/ 4982474 w 10020803"/>
              <a:gd name="connsiteY2758" fmla="*/ 4088756 h 5071844"/>
              <a:gd name="connsiteX2759" fmla="*/ 4948959 w 10020803"/>
              <a:gd name="connsiteY2759" fmla="*/ 4077584 h 5071844"/>
              <a:gd name="connsiteX2760" fmla="*/ 4909859 w 10020803"/>
              <a:gd name="connsiteY2760" fmla="*/ 4060827 h 5071844"/>
              <a:gd name="connsiteX2761" fmla="*/ 4870759 w 10020803"/>
              <a:gd name="connsiteY2761" fmla="*/ 4049656 h 5071844"/>
              <a:gd name="connsiteX2762" fmla="*/ 4826072 w 10020803"/>
              <a:gd name="connsiteY2762" fmla="*/ 4044070 h 5071844"/>
              <a:gd name="connsiteX2763" fmla="*/ 4747873 w 10020803"/>
              <a:gd name="connsiteY2763" fmla="*/ 4021727 h 5071844"/>
              <a:gd name="connsiteX2764" fmla="*/ 4714358 w 10020803"/>
              <a:gd name="connsiteY2764" fmla="*/ 4032899 h 5071844"/>
              <a:gd name="connsiteX2765" fmla="*/ 4680844 w 10020803"/>
              <a:gd name="connsiteY2765" fmla="*/ 4021727 h 5071844"/>
              <a:gd name="connsiteX2766" fmla="*/ 4652916 w 10020803"/>
              <a:gd name="connsiteY2766" fmla="*/ 4016141 h 5071844"/>
              <a:gd name="connsiteX2767" fmla="*/ 4647329 w 10020803"/>
              <a:gd name="connsiteY2767" fmla="*/ 4010556 h 5071844"/>
              <a:gd name="connsiteX2768" fmla="*/ 4636157 w 10020803"/>
              <a:gd name="connsiteY2768" fmla="*/ 3999384 h 5071844"/>
              <a:gd name="connsiteX2769" fmla="*/ 4613815 w 10020803"/>
              <a:gd name="connsiteY2769" fmla="*/ 3988213 h 5071844"/>
              <a:gd name="connsiteX2770" fmla="*/ 4580300 w 10020803"/>
              <a:gd name="connsiteY2770" fmla="*/ 3977042 h 5071844"/>
              <a:gd name="connsiteX2771" fmla="*/ 4591472 w 10020803"/>
              <a:gd name="connsiteY2771" fmla="*/ 3988213 h 5071844"/>
              <a:gd name="connsiteX2772" fmla="*/ 4597058 w 10020803"/>
              <a:gd name="connsiteY2772" fmla="*/ 3993799 h 5071844"/>
              <a:gd name="connsiteX2773" fmla="*/ 4613815 w 10020803"/>
              <a:gd name="connsiteY2773" fmla="*/ 3999384 h 5071844"/>
              <a:gd name="connsiteX2774" fmla="*/ 4624987 w 10020803"/>
              <a:gd name="connsiteY2774" fmla="*/ 4010556 h 5071844"/>
              <a:gd name="connsiteX2775" fmla="*/ 4624987 w 10020803"/>
              <a:gd name="connsiteY2775" fmla="*/ 4021727 h 5071844"/>
              <a:gd name="connsiteX2776" fmla="*/ 4602643 w 10020803"/>
              <a:gd name="connsiteY2776" fmla="*/ 4021727 h 5071844"/>
              <a:gd name="connsiteX2777" fmla="*/ 4546786 w 10020803"/>
              <a:gd name="connsiteY2777" fmla="*/ 3977042 h 5071844"/>
              <a:gd name="connsiteX2778" fmla="*/ 4513272 w 10020803"/>
              <a:gd name="connsiteY2778" fmla="*/ 3954699 h 5071844"/>
              <a:gd name="connsiteX2779" fmla="*/ 4502101 w 10020803"/>
              <a:gd name="connsiteY2779" fmla="*/ 3954699 h 5071844"/>
              <a:gd name="connsiteX2780" fmla="*/ 4490929 w 10020803"/>
              <a:gd name="connsiteY2780" fmla="*/ 3943526 h 5071844"/>
              <a:gd name="connsiteX2781" fmla="*/ 4479758 w 10020803"/>
              <a:gd name="connsiteY2781" fmla="*/ 3943526 h 5071844"/>
              <a:gd name="connsiteX2782" fmla="*/ 4418314 w 10020803"/>
              <a:gd name="connsiteY2782" fmla="*/ 3915598 h 5071844"/>
              <a:gd name="connsiteX2783" fmla="*/ 4334529 w 10020803"/>
              <a:gd name="connsiteY2783" fmla="*/ 3898841 h 5071844"/>
              <a:gd name="connsiteX2784" fmla="*/ 4289843 w 10020803"/>
              <a:gd name="connsiteY2784" fmla="*/ 3876498 h 5071844"/>
              <a:gd name="connsiteX2785" fmla="*/ 4222813 w 10020803"/>
              <a:gd name="connsiteY2785" fmla="*/ 3854155 h 5071844"/>
              <a:gd name="connsiteX2786" fmla="*/ 4066413 w 10020803"/>
              <a:gd name="connsiteY2786" fmla="*/ 3809469 h 5071844"/>
              <a:gd name="connsiteX2787" fmla="*/ 8724913 w 10020803"/>
              <a:gd name="connsiteY2787" fmla="*/ 3775954 h 5071844"/>
              <a:gd name="connsiteX2788" fmla="*/ 8736084 w 10020803"/>
              <a:gd name="connsiteY2788" fmla="*/ 3787127 h 5071844"/>
              <a:gd name="connsiteX2789" fmla="*/ 8758427 w 10020803"/>
              <a:gd name="connsiteY2789" fmla="*/ 3775954 h 5071844"/>
              <a:gd name="connsiteX2790" fmla="*/ 7507224 w 10020803"/>
              <a:gd name="connsiteY2790" fmla="*/ 3775954 h 5071844"/>
              <a:gd name="connsiteX2791" fmla="*/ 7496052 w 10020803"/>
              <a:gd name="connsiteY2791" fmla="*/ 3787127 h 5071844"/>
              <a:gd name="connsiteX2792" fmla="*/ 7518395 w 10020803"/>
              <a:gd name="connsiteY2792" fmla="*/ 3787127 h 5071844"/>
              <a:gd name="connsiteX2793" fmla="*/ 6110791 w 10020803"/>
              <a:gd name="connsiteY2793" fmla="*/ 3775954 h 5071844"/>
              <a:gd name="connsiteX2794" fmla="*/ 6121963 w 10020803"/>
              <a:gd name="connsiteY2794" fmla="*/ 3787127 h 5071844"/>
              <a:gd name="connsiteX2795" fmla="*/ 6121963 w 10020803"/>
              <a:gd name="connsiteY2795" fmla="*/ 3775954 h 5071844"/>
              <a:gd name="connsiteX2796" fmla="*/ 3820641 w 10020803"/>
              <a:gd name="connsiteY2796" fmla="*/ 3775954 h 5071844"/>
              <a:gd name="connsiteX2797" fmla="*/ 3831812 w 10020803"/>
              <a:gd name="connsiteY2797" fmla="*/ 3781541 h 5071844"/>
              <a:gd name="connsiteX2798" fmla="*/ 3820641 w 10020803"/>
              <a:gd name="connsiteY2798" fmla="*/ 3787127 h 5071844"/>
              <a:gd name="connsiteX2799" fmla="*/ 6021420 w 10020803"/>
              <a:gd name="connsiteY2799" fmla="*/ 3764784 h 5071844"/>
              <a:gd name="connsiteX2800" fmla="*/ 6021420 w 10020803"/>
              <a:gd name="connsiteY2800" fmla="*/ 3775954 h 5071844"/>
              <a:gd name="connsiteX2801" fmla="*/ 6043763 w 10020803"/>
              <a:gd name="connsiteY2801" fmla="*/ 3764784 h 5071844"/>
              <a:gd name="connsiteX2802" fmla="*/ 5418160 w 10020803"/>
              <a:gd name="connsiteY2802" fmla="*/ 3764784 h 5071844"/>
              <a:gd name="connsiteX2803" fmla="*/ 5406990 w 10020803"/>
              <a:gd name="connsiteY2803" fmla="*/ 3775954 h 5071844"/>
              <a:gd name="connsiteX2804" fmla="*/ 5406990 w 10020803"/>
              <a:gd name="connsiteY2804" fmla="*/ 3787127 h 5071844"/>
              <a:gd name="connsiteX2805" fmla="*/ 5412574 w 10020803"/>
              <a:gd name="connsiteY2805" fmla="*/ 3787127 h 5071844"/>
              <a:gd name="connsiteX2806" fmla="*/ 5429331 w 10020803"/>
              <a:gd name="connsiteY2806" fmla="*/ 3787127 h 5071844"/>
              <a:gd name="connsiteX2807" fmla="*/ 5446088 w 10020803"/>
              <a:gd name="connsiteY2807" fmla="*/ 3803884 h 5071844"/>
              <a:gd name="connsiteX2808" fmla="*/ 5474018 w 10020803"/>
              <a:gd name="connsiteY2808" fmla="*/ 3809469 h 5071844"/>
              <a:gd name="connsiteX2809" fmla="*/ 5490775 w 10020803"/>
              <a:gd name="connsiteY2809" fmla="*/ 3809469 h 5071844"/>
              <a:gd name="connsiteX2810" fmla="*/ 5496361 w 10020803"/>
              <a:gd name="connsiteY2810" fmla="*/ 3798298 h 5071844"/>
              <a:gd name="connsiteX2811" fmla="*/ 5479604 w 10020803"/>
              <a:gd name="connsiteY2811" fmla="*/ 3781541 h 5071844"/>
              <a:gd name="connsiteX2812" fmla="*/ 5440504 w 10020803"/>
              <a:gd name="connsiteY2812" fmla="*/ 3775954 h 5071844"/>
              <a:gd name="connsiteX2813" fmla="*/ 5429331 w 10020803"/>
              <a:gd name="connsiteY2813" fmla="*/ 3770370 h 5071844"/>
              <a:gd name="connsiteX2814" fmla="*/ 5418160 w 10020803"/>
              <a:gd name="connsiteY2814" fmla="*/ 3764784 h 5071844"/>
              <a:gd name="connsiteX2815" fmla="*/ 5211488 w 10020803"/>
              <a:gd name="connsiteY2815" fmla="*/ 3764784 h 5071844"/>
              <a:gd name="connsiteX2816" fmla="*/ 5205902 w 10020803"/>
              <a:gd name="connsiteY2816" fmla="*/ 3770370 h 5071844"/>
              <a:gd name="connsiteX2817" fmla="*/ 5217075 w 10020803"/>
              <a:gd name="connsiteY2817" fmla="*/ 3781541 h 5071844"/>
              <a:gd name="connsiteX2818" fmla="*/ 5233832 w 10020803"/>
              <a:gd name="connsiteY2818" fmla="*/ 3781541 h 5071844"/>
              <a:gd name="connsiteX2819" fmla="*/ 5239416 w 10020803"/>
              <a:gd name="connsiteY2819" fmla="*/ 3775954 h 5071844"/>
              <a:gd name="connsiteX2820" fmla="*/ 5233832 w 10020803"/>
              <a:gd name="connsiteY2820" fmla="*/ 3775954 h 5071844"/>
              <a:gd name="connsiteX2821" fmla="*/ 5222659 w 10020803"/>
              <a:gd name="connsiteY2821" fmla="*/ 3770370 h 5071844"/>
              <a:gd name="connsiteX2822" fmla="*/ 5211488 w 10020803"/>
              <a:gd name="connsiteY2822" fmla="*/ 3764784 h 5071844"/>
              <a:gd name="connsiteX2823" fmla="*/ 5161217 w 10020803"/>
              <a:gd name="connsiteY2823" fmla="*/ 3764784 h 5071844"/>
              <a:gd name="connsiteX2824" fmla="*/ 5183559 w 10020803"/>
              <a:gd name="connsiteY2824" fmla="*/ 3775954 h 5071844"/>
              <a:gd name="connsiteX2825" fmla="*/ 5183559 w 10020803"/>
              <a:gd name="connsiteY2825" fmla="*/ 3764784 h 5071844"/>
              <a:gd name="connsiteX2826" fmla="*/ 8680227 w 10020803"/>
              <a:gd name="connsiteY2826" fmla="*/ 3753611 h 5071844"/>
              <a:gd name="connsiteX2827" fmla="*/ 8669056 w 10020803"/>
              <a:gd name="connsiteY2827" fmla="*/ 3764784 h 5071844"/>
              <a:gd name="connsiteX2828" fmla="*/ 8680227 w 10020803"/>
              <a:gd name="connsiteY2828" fmla="*/ 3764784 h 5071844"/>
              <a:gd name="connsiteX2829" fmla="*/ 8691399 w 10020803"/>
              <a:gd name="connsiteY2829" fmla="*/ 3775954 h 5071844"/>
              <a:gd name="connsiteX2830" fmla="*/ 8713742 w 10020803"/>
              <a:gd name="connsiteY2830" fmla="*/ 3775954 h 5071844"/>
              <a:gd name="connsiteX2831" fmla="*/ 8702570 w 10020803"/>
              <a:gd name="connsiteY2831" fmla="*/ 3764784 h 5071844"/>
              <a:gd name="connsiteX2832" fmla="*/ 8696985 w 10020803"/>
              <a:gd name="connsiteY2832" fmla="*/ 3759197 h 5071844"/>
              <a:gd name="connsiteX2833" fmla="*/ 8680227 w 10020803"/>
              <a:gd name="connsiteY2833" fmla="*/ 3753611 h 5071844"/>
              <a:gd name="connsiteX2834" fmla="*/ 8456798 w 10020803"/>
              <a:gd name="connsiteY2834" fmla="*/ 3753611 h 5071844"/>
              <a:gd name="connsiteX2835" fmla="*/ 8440041 w 10020803"/>
              <a:gd name="connsiteY2835" fmla="*/ 3759197 h 5071844"/>
              <a:gd name="connsiteX2836" fmla="*/ 8440041 w 10020803"/>
              <a:gd name="connsiteY2836" fmla="*/ 3770370 h 5071844"/>
              <a:gd name="connsiteX2837" fmla="*/ 8451213 w 10020803"/>
              <a:gd name="connsiteY2837" fmla="*/ 3775954 h 5071844"/>
              <a:gd name="connsiteX2838" fmla="*/ 8456798 w 10020803"/>
              <a:gd name="connsiteY2838" fmla="*/ 3764784 h 5071844"/>
              <a:gd name="connsiteX2839" fmla="*/ 8211026 w 10020803"/>
              <a:gd name="connsiteY2839" fmla="*/ 3753611 h 5071844"/>
              <a:gd name="connsiteX2840" fmla="*/ 8188684 w 10020803"/>
              <a:gd name="connsiteY2840" fmla="*/ 3764784 h 5071844"/>
              <a:gd name="connsiteX2841" fmla="*/ 8143998 w 10020803"/>
              <a:gd name="connsiteY2841" fmla="*/ 3764784 h 5071844"/>
              <a:gd name="connsiteX2842" fmla="*/ 8121654 w 10020803"/>
              <a:gd name="connsiteY2842" fmla="*/ 3764784 h 5071844"/>
              <a:gd name="connsiteX2843" fmla="*/ 8099311 w 10020803"/>
              <a:gd name="connsiteY2843" fmla="*/ 3764784 h 5071844"/>
              <a:gd name="connsiteX2844" fmla="*/ 8088140 w 10020803"/>
              <a:gd name="connsiteY2844" fmla="*/ 3775954 h 5071844"/>
              <a:gd name="connsiteX2845" fmla="*/ 8088140 w 10020803"/>
              <a:gd name="connsiteY2845" fmla="*/ 3787127 h 5071844"/>
              <a:gd name="connsiteX2846" fmla="*/ 8104897 w 10020803"/>
              <a:gd name="connsiteY2846" fmla="*/ 3781541 h 5071844"/>
              <a:gd name="connsiteX2847" fmla="*/ 8132825 w 10020803"/>
              <a:gd name="connsiteY2847" fmla="*/ 3775954 h 5071844"/>
              <a:gd name="connsiteX2848" fmla="*/ 8143998 w 10020803"/>
              <a:gd name="connsiteY2848" fmla="*/ 3787127 h 5071844"/>
              <a:gd name="connsiteX2849" fmla="*/ 8143998 w 10020803"/>
              <a:gd name="connsiteY2849" fmla="*/ 3798298 h 5071844"/>
              <a:gd name="connsiteX2850" fmla="*/ 8160754 w 10020803"/>
              <a:gd name="connsiteY2850" fmla="*/ 3792712 h 5071844"/>
              <a:gd name="connsiteX2851" fmla="*/ 8171925 w 10020803"/>
              <a:gd name="connsiteY2851" fmla="*/ 3787127 h 5071844"/>
              <a:gd name="connsiteX2852" fmla="*/ 8177512 w 10020803"/>
              <a:gd name="connsiteY2852" fmla="*/ 3798298 h 5071844"/>
              <a:gd name="connsiteX2853" fmla="*/ 8183098 w 10020803"/>
              <a:gd name="connsiteY2853" fmla="*/ 3798298 h 5071844"/>
              <a:gd name="connsiteX2854" fmla="*/ 8188684 w 10020803"/>
              <a:gd name="connsiteY2854" fmla="*/ 3787127 h 5071844"/>
              <a:gd name="connsiteX2855" fmla="*/ 8199854 w 10020803"/>
              <a:gd name="connsiteY2855" fmla="*/ 3787127 h 5071844"/>
              <a:gd name="connsiteX2856" fmla="*/ 8205441 w 10020803"/>
              <a:gd name="connsiteY2856" fmla="*/ 3787127 h 5071844"/>
              <a:gd name="connsiteX2857" fmla="*/ 8199854 w 10020803"/>
              <a:gd name="connsiteY2857" fmla="*/ 3775954 h 5071844"/>
              <a:gd name="connsiteX2858" fmla="*/ 8199854 w 10020803"/>
              <a:gd name="connsiteY2858" fmla="*/ 3764784 h 5071844"/>
              <a:gd name="connsiteX2859" fmla="*/ 5596905 w 10020803"/>
              <a:gd name="connsiteY2859" fmla="*/ 3753611 h 5071844"/>
              <a:gd name="connsiteX2860" fmla="*/ 5608075 w 10020803"/>
              <a:gd name="connsiteY2860" fmla="*/ 3764784 h 5071844"/>
              <a:gd name="connsiteX2861" fmla="*/ 5608075 w 10020803"/>
              <a:gd name="connsiteY2861" fmla="*/ 3753611 h 5071844"/>
              <a:gd name="connsiteX2862" fmla="*/ 4708773 w 10020803"/>
              <a:gd name="connsiteY2862" fmla="*/ 3753611 h 5071844"/>
              <a:gd name="connsiteX2863" fmla="*/ 4703187 w 10020803"/>
              <a:gd name="connsiteY2863" fmla="*/ 3764784 h 5071844"/>
              <a:gd name="connsiteX2864" fmla="*/ 4714358 w 10020803"/>
              <a:gd name="connsiteY2864" fmla="*/ 3764784 h 5071844"/>
              <a:gd name="connsiteX2865" fmla="*/ 4708773 w 10020803"/>
              <a:gd name="connsiteY2865" fmla="*/ 3753611 h 5071844"/>
              <a:gd name="connsiteX2866" fmla="*/ 9104743 w 10020803"/>
              <a:gd name="connsiteY2866" fmla="*/ 3742440 h 5071844"/>
              <a:gd name="connsiteX2867" fmla="*/ 9138257 w 10020803"/>
              <a:gd name="connsiteY2867" fmla="*/ 3742440 h 5071844"/>
              <a:gd name="connsiteX2868" fmla="*/ 9115914 w 10020803"/>
              <a:gd name="connsiteY2868" fmla="*/ 3753611 h 5071844"/>
              <a:gd name="connsiteX2869" fmla="*/ 9104743 w 10020803"/>
              <a:gd name="connsiteY2869" fmla="*/ 3742440 h 5071844"/>
              <a:gd name="connsiteX2870" fmla="*/ 8635542 w 10020803"/>
              <a:gd name="connsiteY2870" fmla="*/ 3742440 h 5071844"/>
              <a:gd name="connsiteX2871" fmla="*/ 8624370 w 10020803"/>
              <a:gd name="connsiteY2871" fmla="*/ 3753611 h 5071844"/>
              <a:gd name="connsiteX2872" fmla="*/ 8635542 w 10020803"/>
              <a:gd name="connsiteY2872" fmla="*/ 3753611 h 5071844"/>
              <a:gd name="connsiteX2873" fmla="*/ 8646713 w 10020803"/>
              <a:gd name="connsiteY2873" fmla="*/ 3748027 h 5071844"/>
              <a:gd name="connsiteX2874" fmla="*/ 8635542 w 10020803"/>
              <a:gd name="connsiteY2874" fmla="*/ 3742440 h 5071844"/>
              <a:gd name="connsiteX2875" fmla="*/ 8534998 w 10020803"/>
              <a:gd name="connsiteY2875" fmla="*/ 3742440 h 5071844"/>
              <a:gd name="connsiteX2876" fmla="*/ 8534998 w 10020803"/>
              <a:gd name="connsiteY2876" fmla="*/ 3753611 h 5071844"/>
              <a:gd name="connsiteX2877" fmla="*/ 8534998 w 10020803"/>
              <a:gd name="connsiteY2877" fmla="*/ 3764784 h 5071844"/>
              <a:gd name="connsiteX2878" fmla="*/ 8546171 w 10020803"/>
              <a:gd name="connsiteY2878" fmla="*/ 3764784 h 5071844"/>
              <a:gd name="connsiteX2879" fmla="*/ 8562928 w 10020803"/>
              <a:gd name="connsiteY2879" fmla="*/ 3764784 h 5071844"/>
              <a:gd name="connsiteX2880" fmla="*/ 8568512 w 10020803"/>
              <a:gd name="connsiteY2880" fmla="*/ 3775954 h 5071844"/>
              <a:gd name="connsiteX2881" fmla="*/ 8579685 w 10020803"/>
              <a:gd name="connsiteY2881" fmla="*/ 3775954 h 5071844"/>
              <a:gd name="connsiteX2882" fmla="*/ 8579685 w 10020803"/>
              <a:gd name="connsiteY2882" fmla="*/ 3764784 h 5071844"/>
              <a:gd name="connsiteX2883" fmla="*/ 8574099 w 10020803"/>
              <a:gd name="connsiteY2883" fmla="*/ 3759197 h 5071844"/>
              <a:gd name="connsiteX2884" fmla="*/ 8568512 w 10020803"/>
              <a:gd name="connsiteY2884" fmla="*/ 3753611 h 5071844"/>
              <a:gd name="connsiteX2885" fmla="*/ 8551755 w 10020803"/>
              <a:gd name="connsiteY2885" fmla="*/ 3748027 h 5071844"/>
              <a:gd name="connsiteX2886" fmla="*/ 8534998 w 10020803"/>
              <a:gd name="connsiteY2886" fmla="*/ 3742440 h 5071844"/>
              <a:gd name="connsiteX2887" fmla="*/ 8501484 w 10020803"/>
              <a:gd name="connsiteY2887" fmla="*/ 3742440 h 5071844"/>
              <a:gd name="connsiteX2888" fmla="*/ 8479141 w 10020803"/>
              <a:gd name="connsiteY2888" fmla="*/ 3753611 h 5071844"/>
              <a:gd name="connsiteX2889" fmla="*/ 8479141 w 10020803"/>
              <a:gd name="connsiteY2889" fmla="*/ 3764784 h 5071844"/>
              <a:gd name="connsiteX2890" fmla="*/ 8512655 w 10020803"/>
              <a:gd name="connsiteY2890" fmla="*/ 3764784 h 5071844"/>
              <a:gd name="connsiteX2891" fmla="*/ 8518241 w 10020803"/>
              <a:gd name="connsiteY2891" fmla="*/ 3748027 h 5071844"/>
              <a:gd name="connsiteX2892" fmla="*/ 8501484 w 10020803"/>
              <a:gd name="connsiteY2892" fmla="*/ 3742440 h 5071844"/>
              <a:gd name="connsiteX2893" fmla="*/ 8155168 w 10020803"/>
              <a:gd name="connsiteY2893" fmla="*/ 3742440 h 5071844"/>
              <a:gd name="connsiteX2894" fmla="*/ 8143998 w 10020803"/>
              <a:gd name="connsiteY2894" fmla="*/ 3753611 h 5071844"/>
              <a:gd name="connsiteX2895" fmla="*/ 8155168 w 10020803"/>
              <a:gd name="connsiteY2895" fmla="*/ 3753611 h 5071844"/>
              <a:gd name="connsiteX2896" fmla="*/ 5976733 w 10020803"/>
              <a:gd name="connsiteY2896" fmla="*/ 3742440 h 5071844"/>
              <a:gd name="connsiteX2897" fmla="*/ 5987906 w 10020803"/>
              <a:gd name="connsiteY2897" fmla="*/ 3753611 h 5071844"/>
              <a:gd name="connsiteX2898" fmla="*/ 5976733 w 10020803"/>
              <a:gd name="connsiteY2898" fmla="*/ 3742440 h 5071844"/>
              <a:gd name="connsiteX2899" fmla="*/ 5105360 w 10020803"/>
              <a:gd name="connsiteY2899" fmla="*/ 3742440 h 5071844"/>
              <a:gd name="connsiteX2900" fmla="*/ 5116531 w 10020803"/>
              <a:gd name="connsiteY2900" fmla="*/ 3742440 h 5071844"/>
              <a:gd name="connsiteX2901" fmla="*/ 5116531 w 10020803"/>
              <a:gd name="connsiteY2901" fmla="*/ 3753611 h 5071844"/>
              <a:gd name="connsiteX2902" fmla="*/ 5105360 w 10020803"/>
              <a:gd name="connsiteY2902" fmla="*/ 3742440 h 5071844"/>
              <a:gd name="connsiteX2903" fmla="*/ 4725530 w 10020803"/>
              <a:gd name="connsiteY2903" fmla="*/ 3742440 h 5071844"/>
              <a:gd name="connsiteX2904" fmla="*/ 4725530 w 10020803"/>
              <a:gd name="connsiteY2904" fmla="*/ 3753611 h 5071844"/>
              <a:gd name="connsiteX2905" fmla="*/ 4736701 w 10020803"/>
              <a:gd name="connsiteY2905" fmla="*/ 3764784 h 5071844"/>
              <a:gd name="connsiteX2906" fmla="*/ 4736701 w 10020803"/>
              <a:gd name="connsiteY2906" fmla="*/ 3753611 h 5071844"/>
              <a:gd name="connsiteX2907" fmla="*/ 4725530 w 10020803"/>
              <a:gd name="connsiteY2907" fmla="*/ 3742440 h 5071844"/>
              <a:gd name="connsiteX2908" fmla="*/ 4457414 w 10020803"/>
              <a:gd name="connsiteY2908" fmla="*/ 3742440 h 5071844"/>
              <a:gd name="connsiteX2909" fmla="*/ 4468585 w 10020803"/>
              <a:gd name="connsiteY2909" fmla="*/ 3742440 h 5071844"/>
              <a:gd name="connsiteX2910" fmla="*/ 4474171 w 10020803"/>
              <a:gd name="connsiteY2910" fmla="*/ 3742440 h 5071844"/>
              <a:gd name="connsiteX2911" fmla="*/ 4479758 w 10020803"/>
              <a:gd name="connsiteY2911" fmla="*/ 3753611 h 5071844"/>
              <a:gd name="connsiteX2912" fmla="*/ 4468585 w 10020803"/>
              <a:gd name="connsiteY2912" fmla="*/ 3753611 h 5071844"/>
              <a:gd name="connsiteX2913" fmla="*/ 3943526 w 10020803"/>
              <a:gd name="connsiteY2913" fmla="*/ 3742440 h 5071844"/>
              <a:gd name="connsiteX2914" fmla="*/ 3954699 w 10020803"/>
              <a:gd name="connsiteY2914" fmla="*/ 3753611 h 5071844"/>
              <a:gd name="connsiteX2915" fmla="*/ 3943526 w 10020803"/>
              <a:gd name="connsiteY2915" fmla="*/ 3753611 h 5071844"/>
              <a:gd name="connsiteX2916" fmla="*/ 9138257 w 10020803"/>
              <a:gd name="connsiteY2916" fmla="*/ 3731270 h 5071844"/>
              <a:gd name="connsiteX2917" fmla="*/ 9182944 w 10020803"/>
              <a:gd name="connsiteY2917" fmla="*/ 3742440 h 5071844"/>
              <a:gd name="connsiteX2918" fmla="*/ 9160601 w 10020803"/>
              <a:gd name="connsiteY2918" fmla="*/ 3742440 h 5071844"/>
              <a:gd name="connsiteX2919" fmla="*/ 9004200 w 10020803"/>
              <a:gd name="connsiteY2919" fmla="*/ 3731270 h 5071844"/>
              <a:gd name="connsiteX2920" fmla="*/ 9015372 w 10020803"/>
              <a:gd name="connsiteY2920" fmla="*/ 3742440 h 5071844"/>
              <a:gd name="connsiteX2921" fmla="*/ 9004200 w 10020803"/>
              <a:gd name="connsiteY2921" fmla="*/ 3742440 h 5071844"/>
              <a:gd name="connsiteX2922" fmla="*/ 6647020 w 10020803"/>
              <a:gd name="connsiteY2922" fmla="*/ 3731270 h 5071844"/>
              <a:gd name="connsiteX2923" fmla="*/ 6647020 w 10020803"/>
              <a:gd name="connsiteY2923" fmla="*/ 3742440 h 5071844"/>
              <a:gd name="connsiteX2924" fmla="*/ 6658192 w 10020803"/>
              <a:gd name="connsiteY2924" fmla="*/ 3742440 h 5071844"/>
              <a:gd name="connsiteX2925" fmla="*/ 6658192 w 10020803"/>
              <a:gd name="connsiteY2925" fmla="*/ 3736854 h 5071844"/>
              <a:gd name="connsiteX2926" fmla="*/ 6647020 w 10020803"/>
              <a:gd name="connsiteY2926" fmla="*/ 3731270 h 5071844"/>
              <a:gd name="connsiteX2927" fmla="*/ 5094188 w 10020803"/>
              <a:gd name="connsiteY2927" fmla="*/ 3731270 h 5071844"/>
              <a:gd name="connsiteX2928" fmla="*/ 5088601 w 10020803"/>
              <a:gd name="connsiteY2928" fmla="*/ 3748027 h 5071844"/>
              <a:gd name="connsiteX2929" fmla="*/ 5094188 w 10020803"/>
              <a:gd name="connsiteY2929" fmla="*/ 3753611 h 5071844"/>
              <a:gd name="connsiteX2930" fmla="*/ 5116531 w 10020803"/>
              <a:gd name="connsiteY2930" fmla="*/ 3753611 h 5071844"/>
              <a:gd name="connsiteX2931" fmla="*/ 5127702 w 10020803"/>
              <a:gd name="connsiteY2931" fmla="*/ 3753611 h 5071844"/>
              <a:gd name="connsiteX2932" fmla="*/ 5138874 w 10020803"/>
              <a:gd name="connsiteY2932" fmla="*/ 3764784 h 5071844"/>
              <a:gd name="connsiteX2933" fmla="*/ 5150045 w 10020803"/>
              <a:gd name="connsiteY2933" fmla="*/ 3753611 h 5071844"/>
              <a:gd name="connsiteX2934" fmla="*/ 5150045 w 10020803"/>
              <a:gd name="connsiteY2934" fmla="*/ 3748027 h 5071844"/>
              <a:gd name="connsiteX2935" fmla="*/ 5127702 w 10020803"/>
              <a:gd name="connsiteY2935" fmla="*/ 3731270 h 5071844"/>
              <a:gd name="connsiteX2936" fmla="*/ 5049503 w 10020803"/>
              <a:gd name="connsiteY2936" fmla="*/ 3731270 h 5071844"/>
              <a:gd name="connsiteX2937" fmla="*/ 5049503 w 10020803"/>
              <a:gd name="connsiteY2937" fmla="*/ 3742440 h 5071844"/>
              <a:gd name="connsiteX2938" fmla="*/ 5066260 w 10020803"/>
              <a:gd name="connsiteY2938" fmla="*/ 3742440 h 5071844"/>
              <a:gd name="connsiteX2939" fmla="*/ 5071844 w 10020803"/>
              <a:gd name="connsiteY2939" fmla="*/ 3742440 h 5071844"/>
              <a:gd name="connsiteX2940" fmla="*/ 5066260 w 10020803"/>
              <a:gd name="connsiteY2940" fmla="*/ 3736854 h 5071844"/>
              <a:gd name="connsiteX2941" fmla="*/ 5049503 w 10020803"/>
              <a:gd name="connsiteY2941" fmla="*/ 3731270 h 5071844"/>
              <a:gd name="connsiteX2942" fmla="*/ 8393958 w 10020803"/>
              <a:gd name="connsiteY2942" fmla="*/ 3724287 h 5071844"/>
              <a:gd name="connsiteX2943" fmla="*/ 8389770 w 10020803"/>
              <a:gd name="connsiteY2943" fmla="*/ 3731270 h 5071844"/>
              <a:gd name="connsiteX2944" fmla="*/ 8423284 w 10020803"/>
              <a:gd name="connsiteY2944" fmla="*/ 3731270 h 5071844"/>
              <a:gd name="connsiteX2945" fmla="*/ 8406527 w 10020803"/>
              <a:gd name="connsiteY2945" fmla="*/ 3725683 h 5071844"/>
              <a:gd name="connsiteX2946" fmla="*/ 8393958 w 10020803"/>
              <a:gd name="connsiteY2946" fmla="*/ 3724287 h 5071844"/>
              <a:gd name="connsiteX2947" fmla="*/ 8311569 w 10020803"/>
              <a:gd name="connsiteY2947" fmla="*/ 3720097 h 5071844"/>
              <a:gd name="connsiteX2948" fmla="*/ 8311569 w 10020803"/>
              <a:gd name="connsiteY2948" fmla="*/ 3742440 h 5071844"/>
              <a:gd name="connsiteX2949" fmla="*/ 8322740 w 10020803"/>
              <a:gd name="connsiteY2949" fmla="*/ 3731270 h 5071844"/>
              <a:gd name="connsiteX2950" fmla="*/ 8322740 w 10020803"/>
              <a:gd name="connsiteY2950" fmla="*/ 3720097 h 5071844"/>
              <a:gd name="connsiteX2951" fmla="*/ 8043454 w 10020803"/>
              <a:gd name="connsiteY2951" fmla="*/ 3720097 h 5071844"/>
              <a:gd name="connsiteX2952" fmla="*/ 8032283 w 10020803"/>
              <a:gd name="connsiteY2952" fmla="*/ 3731270 h 5071844"/>
              <a:gd name="connsiteX2953" fmla="*/ 8043454 w 10020803"/>
              <a:gd name="connsiteY2953" fmla="*/ 3731270 h 5071844"/>
              <a:gd name="connsiteX2954" fmla="*/ 8054626 w 10020803"/>
              <a:gd name="connsiteY2954" fmla="*/ 3731270 h 5071844"/>
              <a:gd name="connsiteX2955" fmla="*/ 8043454 w 10020803"/>
              <a:gd name="connsiteY2955" fmla="*/ 3720097 h 5071844"/>
              <a:gd name="connsiteX2956" fmla="*/ 5496361 w 10020803"/>
              <a:gd name="connsiteY2956" fmla="*/ 3720097 h 5071844"/>
              <a:gd name="connsiteX2957" fmla="*/ 5496361 w 10020803"/>
              <a:gd name="connsiteY2957" fmla="*/ 3731270 h 5071844"/>
              <a:gd name="connsiteX2958" fmla="*/ 5507532 w 10020803"/>
              <a:gd name="connsiteY2958" fmla="*/ 3720097 h 5071844"/>
              <a:gd name="connsiteX2959" fmla="*/ 5496361 w 10020803"/>
              <a:gd name="connsiteY2959" fmla="*/ 3720097 h 5071844"/>
              <a:gd name="connsiteX2960" fmla="*/ 3823433 w 10020803"/>
              <a:gd name="connsiteY2960" fmla="*/ 3716607 h 5071844"/>
              <a:gd name="connsiteX2961" fmla="*/ 3865326 w 10020803"/>
              <a:gd name="connsiteY2961" fmla="*/ 3731270 h 5071844"/>
              <a:gd name="connsiteX2962" fmla="*/ 3898842 w 10020803"/>
              <a:gd name="connsiteY2962" fmla="*/ 3731270 h 5071844"/>
              <a:gd name="connsiteX2963" fmla="*/ 3932356 w 10020803"/>
              <a:gd name="connsiteY2963" fmla="*/ 3742440 h 5071844"/>
              <a:gd name="connsiteX2964" fmla="*/ 3921183 w 10020803"/>
              <a:gd name="connsiteY2964" fmla="*/ 3742440 h 5071844"/>
              <a:gd name="connsiteX2965" fmla="*/ 3887669 w 10020803"/>
              <a:gd name="connsiteY2965" fmla="*/ 3753611 h 5071844"/>
              <a:gd name="connsiteX2966" fmla="*/ 3865326 w 10020803"/>
              <a:gd name="connsiteY2966" fmla="*/ 3742440 h 5071844"/>
              <a:gd name="connsiteX2967" fmla="*/ 3831812 w 10020803"/>
              <a:gd name="connsiteY2967" fmla="*/ 3725683 h 5071844"/>
              <a:gd name="connsiteX2968" fmla="*/ 3820641 w 10020803"/>
              <a:gd name="connsiteY2968" fmla="*/ 3720097 h 5071844"/>
              <a:gd name="connsiteX2969" fmla="*/ 3823433 w 10020803"/>
              <a:gd name="connsiteY2969" fmla="*/ 3716607 h 5071844"/>
              <a:gd name="connsiteX2970" fmla="*/ 9998460 w 10020803"/>
              <a:gd name="connsiteY2970" fmla="*/ 3708926 h 5071844"/>
              <a:gd name="connsiteX2971" fmla="*/ 10009631 w 10020803"/>
              <a:gd name="connsiteY2971" fmla="*/ 3708926 h 5071844"/>
              <a:gd name="connsiteX2972" fmla="*/ 9998460 w 10020803"/>
              <a:gd name="connsiteY2972" fmla="*/ 3720097 h 5071844"/>
              <a:gd name="connsiteX2973" fmla="*/ 5239416 w 10020803"/>
              <a:gd name="connsiteY2973" fmla="*/ 3708926 h 5071844"/>
              <a:gd name="connsiteX2974" fmla="*/ 5239416 w 10020803"/>
              <a:gd name="connsiteY2974" fmla="*/ 3720097 h 5071844"/>
              <a:gd name="connsiteX2975" fmla="*/ 5250589 w 10020803"/>
              <a:gd name="connsiteY2975" fmla="*/ 3708926 h 5071844"/>
              <a:gd name="connsiteX2976" fmla="*/ 5239416 w 10020803"/>
              <a:gd name="connsiteY2976" fmla="*/ 3708926 h 5071844"/>
              <a:gd name="connsiteX2977" fmla="*/ 4435071 w 10020803"/>
              <a:gd name="connsiteY2977" fmla="*/ 3708926 h 5071844"/>
              <a:gd name="connsiteX2978" fmla="*/ 4446244 w 10020803"/>
              <a:gd name="connsiteY2978" fmla="*/ 3708926 h 5071844"/>
              <a:gd name="connsiteX2979" fmla="*/ 4446244 w 10020803"/>
              <a:gd name="connsiteY2979" fmla="*/ 3720097 h 5071844"/>
              <a:gd name="connsiteX2980" fmla="*/ 4446244 w 10020803"/>
              <a:gd name="connsiteY2980" fmla="*/ 3731270 h 5071844"/>
              <a:gd name="connsiteX2981" fmla="*/ 4435071 w 10020803"/>
              <a:gd name="connsiteY2981" fmla="*/ 3731270 h 5071844"/>
              <a:gd name="connsiteX2982" fmla="*/ 4435071 w 10020803"/>
              <a:gd name="connsiteY2982" fmla="*/ 3720097 h 5071844"/>
              <a:gd name="connsiteX2983" fmla="*/ 4435071 w 10020803"/>
              <a:gd name="connsiteY2983" fmla="*/ 3708926 h 5071844"/>
              <a:gd name="connsiteX2984" fmla="*/ 3295582 w 10020803"/>
              <a:gd name="connsiteY2984" fmla="*/ 3708926 h 5071844"/>
              <a:gd name="connsiteX2985" fmla="*/ 3351440 w 10020803"/>
              <a:gd name="connsiteY2985" fmla="*/ 3720097 h 5071844"/>
              <a:gd name="connsiteX2986" fmla="*/ 3384954 w 10020803"/>
              <a:gd name="connsiteY2986" fmla="*/ 3725683 h 5071844"/>
              <a:gd name="connsiteX2987" fmla="*/ 3429640 w 10020803"/>
              <a:gd name="connsiteY2987" fmla="*/ 3742440 h 5071844"/>
              <a:gd name="connsiteX2988" fmla="*/ 3519011 w 10020803"/>
              <a:gd name="connsiteY2988" fmla="*/ 3775954 h 5071844"/>
              <a:gd name="connsiteX2989" fmla="*/ 3524598 w 10020803"/>
              <a:gd name="connsiteY2989" fmla="*/ 3781541 h 5071844"/>
              <a:gd name="connsiteX2990" fmla="*/ 3541355 w 10020803"/>
              <a:gd name="connsiteY2990" fmla="*/ 3798298 h 5071844"/>
              <a:gd name="connsiteX2991" fmla="*/ 3574869 w 10020803"/>
              <a:gd name="connsiteY2991" fmla="*/ 3809469 h 5071844"/>
              <a:gd name="connsiteX2992" fmla="*/ 3530182 w 10020803"/>
              <a:gd name="connsiteY2992" fmla="*/ 3798298 h 5071844"/>
              <a:gd name="connsiteX2993" fmla="*/ 3468740 w 10020803"/>
              <a:gd name="connsiteY2993" fmla="*/ 3775954 h 5071844"/>
              <a:gd name="connsiteX2994" fmla="*/ 3412883 w 10020803"/>
              <a:gd name="connsiteY2994" fmla="*/ 3753611 h 5071844"/>
              <a:gd name="connsiteX2995" fmla="*/ 3384954 w 10020803"/>
              <a:gd name="connsiteY2995" fmla="*/ 3742440 h 5071844"/>
              <a:gd name="connsiteX2996" fmla="*/ 3351440 w 10020803"/>
              <a:gd name="connsiteY2996" fmla="*/ 3731270 h 5071844"/>
              <a:gd name="connsiteX2997" fmla="*/ 3340267 w 10020803"/>
              <a:gd name="connsiteY2997" fmla="*/ 3725683 h 5071844"/>
              <a:gd name="connsiteX2998" fmla="*/ 3317926 w 10020803"/>
              <a:gd name="connsiteY2998" fmla="*/ 3720097 h 5071844"/>
              <a:gd name="connsiteX2999" fmla="*/ 3295582 w 10020803"/>
              <a:gd name="connsiteY2999" fmla="*/ 3708926 h 5071844"/>
              <a:gd name="connsiteX3000" fmla="*/ 7986200 w 10020803"/>
              <a:gd name="connsiteY3000" fmla="*/ 3701944 h 5071844"/>
              <a:gd name="connsiteX3001" fmla="*/ 7982012 w 10020803"/>
              <a:gd name="connsiteY3001" fmla="*/ 3703340 h 5071844"/>
              <a:gd name="connsiteX3002" fmla="*/ 7965253 w 10020803"/>
              <a:gd name="connsiteY3002" fmla="*/ 3708926 h 5071844"/>
              <a:gd name="connsiteX3003" fmla="*/ 7965253 w 10020803"/>
              <a:gd name="connsiteY3003" fmla="*/ 3720097 h 5071844"/>
              <a:gd name="connsiteX3004" fmla="*/ 7987596 w 10020803"/>
              <a:gd name="connsiteY3004" fmla="*/ 3720097 h 5071844"/>
              <a:gd name="connsiteX3005" fmla="*/ 8004354 w 10020803"/>
              <a:gd name="connsiteY3005" fmla="*/ 3720097 h 5071844"/>
              <a:gd name="connsiteX3006" fmla="*/ 8009940 w 10020803"/>
              <a:gd name="connsiteY3006" fmla="*/ 3714511 h 5071844"/>
              <a:gd name="connsiteX3007" fmla="*/ 8009940 w 10020803"/>
              <a:gd name="connsiteY3007" fmla="*/ 3708926 h 5071844"/>
              <a:gd name="connsiteX3008" fmla="*/ 7987596 w 10020803"/>
              <a:gd name="connsiteY3008" fmla="*/ 3708926 h 5071844"/>
              <a:gd name="connsiteX3009" fmla="*/ 7986200 w 10020803"/>
              <a:gd name="connsiteY3009" fmla="*/ 3701944 h 5071844"/>
              <a:gd name="connsiteX3010" fmla="*/ 9395201 w 10020803"/>
              <a:gd name="connsiteY3010" fmla="*/ 3697754 h 5071844"/>
              <a:gd name="connsiteX3011" fmla="*/ 9423130 w 10020803"/>
              <a:gd name="connsiteY3011" fmla="*/ 3703340 h 5071844"/>
              <a:gd name="connsiteX3012" fmla="*/ 9445473 w 10020803"/>
              <a:gd name="connsiteY3012" fmla="*/ 3714511 h 5071844"/>
              <a:gd name="connsiteX3013" fmla="*/ 9439887 w 10020803"/>
              <a:gd name="connsiteY3013" fmla="*/ 3731270 h 5071844"/>
              <a:gd name="connsiteX3014" fmla="*/ 9406373 w 10020803"/>
              <a:gd name="connsiteY3014" fmla="*/ 3731270 h 5071844"/>
              <a:gd name="connsiteX3015" fmla="*/ 9428716 w 10020803"/>
              <a:gd name="connsiteY3015" fmla="*/ 3720097 h 5071844"/>
              <a:gd name="connsiteX3016" fmla="*/ 9406373 w 10020803"/>
              <a:gd name="connsiteY3016" fmla="*/ 3708926 h 5071844"/>
              <a:gd name="connsiteX3017" fmla="*/ 8635542 w 10020803"/>
              <a:gd name="connsiteY3017" fmla="*/ 3697754 h 5071844"/>
              <a:gd name="connsiteX3018" fmla="*/ 8624370 w 10020803"/>
              <a:gd name="connsiteY3018" fmla="*/ 3708926 h 5071844"/>
              <a:gd name="connsiteX3019" fmla="*/ 8657885 w 10020803"/>
              <a:gd name="connsiteY3019" fmla="*/ 3697754 h 5071844"/>
              <a:gd name="connsiteX3020" fmla="*/ 4993644 w 10020803"/>
              <a:gd name="connsiteY3020" fmla="*/ 3697754 h 5071844"/>
              <a:gd name="connsiteX3021" fmla="*/ 4982474 w 10020803"/>
              <a:gd name="connsiteY3021" fmla="*/ 3708926 h 5071844"/>
              <a:gd name="connsiteX3022" fmla="*/ 4993644 w 10020803"/>
              <a:gd name="connsiteY3022" fmla="*/ 3731270 h 5071844"/>
              <a:gd name="connsiteX3023" fmla="*/ 5038330 w 10020803"/>
              <a:gd name="connsiteY3023" fmla="*/ 3731270 h 5071844"/>
              <a:gd name="connsiteX3024" fmla="*/ 5015987 w 10020803"/>
              <a:gd name="connsiteY3024" fmla="*/ 3720097 h 5071844"/>
              <a:gd name="connsiteX3025" fmla="*/ 5015987 w 10020803"/>
              <a:gd name="connsiteY3025" fmla="*/ 3708926 h 5071844"/>
              <a:gd name="connsiteX3026" fmla="*/ 5004816 w 10020803"/>
              <a:gd name="connsiteY3026" fmla="*/ 3697754 h 5071844"/>
              <a:gd name="connsiteX3027" fmla="*/ 4993644 w 10020803"/>
              <a:gd name="connsiteY3027" fmla="*/ 3697754 h 5071844"/>
              <a:gd name="connsiteX3028" fmla="*/ 8222198 w 10020803"/>
              <a:gd name="connsiteY3028" fmla="*/ 3686583 h 5071844"/>
              <a:gd name="connsiteX3029" fmla="*/ 8211026 w 10020803"/>
              <a:gd name="connsiteY3029" fmla="*/ 3697754 h 5071844"/>
              <a:gd name="connsiteX3030" fmla="*/ 8278055 w 10020803"/>
              <a:gd name="connsiteY3030" fmla="*/ 3714511 h 5071844"/>
              <a:gd name="connsiteX3031" fmla="*/ 8322740 w 10020803"/>
              <a:gd name="connsiteY3031" fmla="*/ 3708926 h 5071844"/>
              <a:gd name="connsiteX3032" fmla="*/ 8333912 w 10020803"/>
              <a:gd name="connsiteY3032" fmla="*/ 3708926 h 5071844"/>
              <a:gd name="connsiteX3033" fmla="*/ 8322740 w 10020803"/>
              <a:gd name="connsiteY3033" fmla="*/ 3697754 h 5071844"/>
              <a:gd name="connsiteX3034" fmla="*/ 8294812 w 10020803"/>
              <a:gd name="connsiteY3034" fmla="*/ 3703340 h 5071844"/>
              <a:gd name="connsiteX3035" fmla="*/ 8272469 w 10020803"/>
              <a:gd name="connsiteY3035" fmla="*/ 3708926 h 5071844"/>
              <a:gd name="connsiteX3036" fmla="*/ 8266883 w 10020803"/>
              <a:gd name="connsiteY3036" fmla="*/ 3697754 h 5071844"/>
              <a:gd name="connsiteX3037" fmla="*/ 8222198 w 10020803"/>
              <a:gd name="connsiteY3037" fmla="*/ 3686583 h 5071844"/>
              <a:gd name="connsiteX3038" fmla="*/ 5686276 w 10020803"/>
              <a:gd name="connsiteY3038" fmla="*/ 3686583 h 5071844"/>
              <a:gd name="connsiteX3039" fmla="*/ 5686276 w 10020803"/>
              <a:gd name="connsiteY3039" fmla="*/ 3697754 h 5071844"/>
              <a:gd name="connsiteX3040" fmla="*/ 5697447 w 10020803"/>
              <a:gd name="connsiteY3040" fmla="*/ 3686583 h 5071844"/>
              <a:gd name="connsiteX3041" fmla="*/ 5686276 w 10020803"/>
              <a:gd name="connsiteY3041" fmla="*/ 3686583 h 5071844"/>
              <a:gd name="connsiteX3042" fmla="*/ 3742441 w 10020803"/>
              <a:gd name="connsiteY3042" fmla="*/ 3686583 h 5071844"/>
              <a:gd name="connsiteX3043" fmla="*/ 3753611 w 10020803"/>
              <a:gd name="connsiteY3043" fmla="*/ 3697754 h 5071844"/>
              <a:gd name="connsiteX3044" fmla="*/ 3742441 w 10020803"/>
              <a:gd name="connsiteY3044" fmla="*/ 3697754 h 5071844"/>
              <a:gd name="connsiteX3045" fmla="*/ 3731270 w 10020803"/>
              <a:gd name="connsiteY3045" fmla="*/ 3697754 h 5071844"/>
              <a:gd name="connsiteX3046" fmla="*/ 3742441 w 10020803"/>
              <a:gd name="connsiteY3046" fmla="*/ 3686583 h 5071844"/>
              <a:gd name="connsiteX3047" fmla="*/ 5761683 w 10020803"/>
              <a:gd name="connsiteY3047" fmla="*/ 3680997 h 5071844"/>
              <a:gd name="connsiteX3048" fmla="*/ 5753304 w 10020803"/>
              <a:gd name="connsiteY3048" fmla="*/ 3686583 h 5071844"/>
              <a:gd name="connsiteX3049" fmla="*/ 5764476 w 10020803"/>
              <a:gd name="connsiteY3049" fmla="*/ 3686583 h 5071844"/>
              <a:gd name="connsiteX3050" fmla="*/ 5761683 w 10020803"/>
              <a:gd name="connsiteY3050" fmla="*/ 3680997 h 5071844"/>
              <a:gd name="connsiteX3051" fmla="*/ 8160754 w 10020803"/>
              <a:gd name="connsiteY3051" fmla="*/ 3675412 h 5071844"/>
              <a:gd name="connsiteX3052" fmla="*/ 8155168 w 10020803"/>
              <a:gd name="connsiteY3052" fmla="*/ 3680997 h 5071844"/>
              <a:gd name="connsiteX3053" fmla="*/ 8166340 w 10020803"/>
              <a:gd name="connsiteY3053" fmla="*/ 3686583 h 5071844"/>
              <a:gd name="connsiteX3054" fmla="*/ 8160754 w 10020803"/>
              <a:gd name="connsiteY3054" fmla="*/ 3675412 h 5071844"/>
              <a:gd name="connsiteX3055" fmla="*/ 5775647 w 10020803"/>
              <a:gd name="connsiteY3055" fmla="*/ 3675412 h 5071844"/>
              <a:gd name="connsiteX3056" fmla="*/ 5809161 w 10020803"/>
              <a:gd name="connsiteY3056" fmla="*/ 3697754 h 5071844"/>
              <a:gd name="connsiteX3057" fmla="*/ 5820334 w 10020803"/>
              <a:gd name="connsiteY3057" fmla="*/ 3692169 h 5071844"/>
              <a:gd name="connsiteX3058" fmla="*/ 5809161 w 10020803"/>
              <a:gd name="connsiteY3058" fmla="*/ 3686583 h 5071844"/>
              <a:gd name="connsiteX3059" fmla="*/ 5797991 w 10020803"/>
              <a:gd name="connsiteY3059" fmla="*/ 3686583 h 5071844"/>
              <a:gd name="connsiteX3060" fmla="*/ 5786818 w 10020803"/>
              <a:gd name="connsiteY3060" fmla="*/ 3675412 h 5071844"/>
              <a:gd name="connsiteX3061" fmla="*/ 5775647 w 10020803"/>
              <a:gd name="connsiteY3061" fmla="*/ 3675412 h 5071844"/>
              <a:gd name="connsiteX3062" fmla="*/ 9249972 w 10020803"/>
              <a:gd name="connsiteY3062" fmla="*/ 3664240 h 5071844"/>
              <a:gd name="connsiteX3063" fmla="*/ 9305829 w 10020803"/>
              <a:gd name="connsiteY3063" fmla="*/ 3675412 h 5071844"/>
              <a:gd name="connsiteX3064" fmla="*/ 9294658 w 10020803"/>
              <a:gd name="connsiteY3064" fmla="*/ 3686583 h 5071844"/>
              <a:gd name="connsiteX3065" fmla="*/ 9272315 w 10020803"/>
              <a:gd name="connsiteY3065" fmla="*/ 3675412 h 5071844"/>
              <a:gd name="connsiteX3066" fmla="*/ 8858971 w 10020803"/>
              <a:gd name="connsiteY3066" fmla="*/ 3664240 h 5071844"/>
              <a:gd name="connsiteX3067" fmla="*/ 8881314 w 10020803"/>
              <a:gd name="connsiteY3067" fmla="*/ 3664240 h 5071844"/>
              <a:gd name="connsiteX3068" fmla="*/ 8903657 w 10020803"/>
              <a:gd name="connsiteY3068" fmla="*/ 3675412 h 5071844"/>
              <a:gd name="connsiteX3069" fmla="*/ 8925999 w 10020803"/>
              <a:gd name="connsiteY3069" fmla="*/ 3675412 h 5071844"/>
              <a:gd name="connsiteX3070" fmla="*/ 8937172 w 10020803"/>
              <a:gd name="connsiteY3070" fmla="*/ 3686583 h 5071844"/>
              <a:gd name="connsiteX3071" fmla="*/ 8953929 w 10020803"/>
              <a:gd name="connsiteY3071" fmla="*/ 3686583 h 5071844"/>
              <a:gd name="connsiteX3072" fmla="*/ 8981856 w 10020803"/>
              <a:gd name="connsiteY3072" fmla="*/ 3697754 h 5071844"/>
              <a:gd name="connsiteX3073" fmla="*/ 9048886 w 10020803"/>
              <a:gd name="connsiteY3073" fmla="*/ 3720097 h 5071844"/>
              <a:gd name="connsiteX3074" fmla="*/ 9060057 w 10020803"/>
              <a:gd name="connsiteY3074" fmla="*/ 3731270 h 5071844"/>
              <a:gd name="connsiteX3075" fmla="*/ 9026543 w 10020803"/>
              <a:gd name="connsiteY3075" fmla="*/ 3720097 h 5071844"/>
              <a:gd name="connsiteX3076" fmla="*/ 9004200 w 10020803"/>
              <a:gd name="connsiteY3076" fmla="*/ 3714511 h 5071844"/>
              <a:gd name="connsiteX3077" fmla="*/ 8981856 w 10020803"/>
              <a:gd name="connsiteY3077" fmla="*/ 3708926 h 5071844"/>
              <a:gd name="connsiteX3078" fmla="*/ 8892485 w 10020803"/>
              <a:gd name="connsiteY3078" fmla="*/ 3686583 h 5071844"/>
              <a:gd name="connsiteX3079" fmla="*/ 8858971 w 10020803"/>
              <a:gd name="connsiteY3079" fmla="*/ 3664240 h 5071844"/>
              <a:gd name="connsiteX3080" fmla="*/ 8479141 w 10020803"/>
              <a:gd name="connsiteY3080" fmla="*/ 3664240 h 5071844"/>
              <a:gd name="connsiteX3081" fmla="*/ 8523827 w 10020803"/>
              <a:gd name="connsiteY3081" fmla="*/ 3675412 h 5071844"/>
              <a:gd name="connsiteX3082" fmla="*/ 8523827 w 10020803"/>
              <a:gd name="connsiteY3082" fmla="*/ 3664240 h 5071844"/>
              <a:gd name="connsiteX3083" fmla="*/ 8495898 w 10020803"/>
              <a:gd name="connsiteY3083" fmla="*/ 3664240 h 5071844"/>
              <a:gd name="connsiteX3084" fmla="*/ 8486123 w 10020803"/>
              <a:gd name="connsiteY3084" fmla="*/ 3664240 h 5071844"/>
              <a:gd name="connsiteX3085" fmla="*/ 8289226 w 10020803"/>
              <a:gd name="connsiteY3085" fmla="*/ 3664240 h 5071844"/>
              <a:gd name="connsiteX3086" fmla="*/ 8278055 w 10020803"/>
              <a:gd name="connsiteY3086" fmla="*/ 3675412 h 5071844"/>
              <a:gd name="connsiteX3087" fmla="*/ 8294812 w 10020803"/>
              <a:gd name="connsiteY3087" fmla="*/ 3675412 h 5071844"/>
              <a:gd name="connsiteX3088" fmla="*/ 8311569 w 10020803"/>
              <a:gd name="connsiteY3088" fmla="*/ 3669826 h 5071844"/>
              <a:gd name="connsiteX3089" fmla="*/ 8305983 w 10020803"/>
              <a:gd name="connsiteY3089" fmla="*/ 3664240 h 5071844"/>
              <a:gd name="connsiteX3090" fmla="*/ 8289226 w 10020803"/>
              <a:gd name="connsiteY3090" fmla="*/ 3664240 h 5071844"/>
              <a:gd name="connsiteX3091" fmla="*/ 5328789 w 10020803"/>
              <a:gd name="connsiteY3091" fmla="*/ 3664240 h 5071844"/>
              <a:gd name="connsiteX3092" fmla="*/ 5328789 w 10020803"/>
              <a:gd name="connsiteY3092" fmla="*/ 3675412 h 5071844"/>
              <a:gd name="connsiteX3093" fmla="*/ 5339960 w 10020803"/>
              <a:gd name="connsiteY3093" fmla="*/ 3675412 h 5071844"/>
              <a:gd name="connsiteX3094" fmla="*/ 5328789 w 10020803"/>
              <a:gd name="connsiteY3094" fmla="*/ 3664240 h 5071844"/>
              <a:gd name="connsiteX3095" fmla="*/ 3988213 w 10020803"/>
              <a:gd name="connsiteY3095" fmla="*/ 3664240 h 5071844"/>
              <a:gd name="connsiteX3096" fmla="*/ 3988213 w 10020803"/>
              <a:gd name="connsiteY3096" fmla="*/ 3675412 h 5071844"/>
              <a:gd name="connsiteX3097" fmla="*/ 3999384 w 10020803"/>
              <a:gd name="connsiteY3097" fmla="*/ 3675412 h 5071844"/>
              <a:gd name="connsiteX3098" fmla="*/ 4814901 w 10020803"/>
              <a:gd name="connsiteY3098" fmla="*/ 3653069 h 5071844"/>
              <a:gd name="connsiteX3099" fmla="*/ 4837244 w 10020803"/>
              <a:gd name="connsiteY3099" fmla="*/ 3653069 h 5071844"/>
              <a:gd name="connsiteX3100" fmla="*/ 4837244 w 10020803"/>
              <a:gd name="connsiteY3100" fmla="*/ 3664240 h 5071844"/>
              <a:gd name="connsiteX3101" fmla="*/ 4814901 w 10020803"/>
              <a:gd name="connsiteY3101" fmla="*/ 3653069 h 5071844"/>
              <a:gd name="connsiteX3102" fmla="*/ 8517258 w 10020803"/>
              <a:gd name="connsiteY3102" fmla="*/ 3648466 h 5071844"/>
              <a:gd name="connsiteX3103" fmla="*/ 8514051 w 10020803"/>
              <a:gd name="connsiteY3103" fmla="*/ 3651673 h 5071844"/>
              <a:gd name="connsiteX3104" fmla="*/ 8512655 w 10020803"/>
              <a:gd name="connsiteY3104" fmla="*/ 3653069 h 5071844"/>
              <a:gd name="connsiteX3105" fmla="*/ 9062851 w 10020803"/>
              <a:gd name="connsiteY3105" fmla="*/ 3647484 h 5071844"/>
              <a:gd name="connsiteX3106" fmla="*/ 9071229 w 10020803"/>
              <a:gd name="connsiteY3106" fmla="*/ 3653069 h 5071844"/>
              <a:gd name="connsiteX3107" fmla="*/ 9060057 w 10020803"/>
              <a:gd name="connsiteY3107" fmla="*/ 3653069 h 5071844"/>
              <a:gd name="connsiteX3108" fmla="*/ 9062851 w 10020803"/>
              <a:gd name="connsiteY3108" fmla="*/ 3647484 h 5071844"/>
              <a:gd name="connsiteX3109" fmla="*/ 9194115 w 10020803"/>
              <a:gd name="connsiteY3109" fmla="*/ 3641897 h 5071844"/>
              <a:gd name="connsiteX3110" fmla="*/ 9216458 w 10020803"/>
              <a:gd name="connsiteY3110" fmla="*/ 3653069 h 5071844"/>
              <a:gd name="connsiteX3111" fmla="*/ 9194115 w 10020803"/>
              <a:gd name="connsiteY3111" fmla="*/ 3653069 h 5071844"/>
              <a:gd name="connsiteX3112" fmla="*/ 8266883 w 10020803"/>
              <a:gd name="connsiteY3112" fmla="*/ 3641897 h 5071844"/>
              <a:gd name="connsiteX3113" fmla="*/ 8266883 w 10020803"/>
              <a:gd name="connsiteY3113" fmla="*/ 3664240 h 5071844"/>
              <a:gd name="connsiteX3114" fmla="*/ 8289226 w 10020803"/>
              <a:gd name="connsiteY3114" fmla="*/ 3653069 h 5071844"/>
              <a:gd name="connsiteX3115" fmla="*/ 8305983 w 10020803"/>
              <a:gd name="connsiteY3115" fmla="*/ 3658654 h 5071844"/>
              <a:gd name="connsiteX3116" fmla="*/ 8322740 w 10020803"/>
              <a:gd name="connsiteY3116" fmla="*/ 3664240 h 5071844"/>
              <a:gd name="connsiteX3117" fmla="*/ 8311569 w 10020803"/>
              <a:gd name="connsiteY3117" fmla="*/ 3641897 h 5071844"/>
              <a:gd name="connsiteX3118" fmla="*/ 8289226 w 10020803"/>
              <a:gd name="connsiteY3118" fmla="*/ 3641897 h 5071844"/>
              <a:gd name="connsiteX3119" fmla="*/ 3608383 w 10020803"/>
              <a:gd name="connsiteY3119" fmla="*/ 3641897 h 5071844"/>
              <a:gd name="connsiteX3120" fmla="*/ 3619555 w 10020803"/>
              <a:gd name="connsiteY3120" fmla="*/ 3641897 h 5071844"/>
              <a:gd name="connsiteX3121" fmla="*/ 3608383 w 10020803"/>
              <a:gd name="connsiteY3121" fmla="*/ 3653069 h 5071844"/>
              <a:gd name="connsiteX3122" fmla="*/ 8733292 w 10020803"/>
              <a:gd name="connsiteY3122" fmla="*/ 3636312 h 5071844"/>
              <a:gd name="connsiteX3123" fmla="*/ 8736084 w 10020803"/>
              <a:gd name="connsiteY3123" fmla="*/ 3641897 h 5071844"/>
              <a:gd name="connsiteX3124" fmla="*/ 8741670 w 10020803"/>
              <a:gd name="connsiteY3124" fmla="*/ 3641897 h 5071844"/>
              <a:gd name="connsiteX3125" fmla="*/ 8758427 w 10020803"/>
              <a:gd name="connsiteY3125" fmla="*/ 3641897 h 5071844"/>
              <a:gd name="connsiteX3126" fmla="*/ 8780771 w 10020803"/>
              <a:gd name="connsiteY3126" fmla="*/ 3653069 h 5071844"/>
              <a:gd name="connsiteX3127" fmla="*/ 8758427 w 10020803"/>
              <a:gd name="connsiteY3127" fmla="*/ 3653069 h 5071844"/>
              <a:gd name="connsiteX3128" fmla="*/ 8724913 w 10020803"/>
              <a:gd name="connsiteY3128" fmla="*/ 3641897 h 5071844"/>
              <a:gd name="connsiteX3129" fmla="*/ 8733292 w 10020803"/>
              <a:gd name="connsiteY3129" fmla="*/ 3636312 h 5071844"/>
              <a:gd name="connsiteX3130" fmla="*/ 8645317 w 10020803"/>
              <a:gd name="connsiteY3130" fmla="*/ 3633518 h 5071844"/>
              <a:gd name="connsiteX3131" fmla="*/ 8635542 w 10020803"/>
              <a:gd name="connsiteY3131" fmla="*/ 3636312 h 5071844"/>
              <a:gd name="connsiteX3132" fmla="*/ 8635542 w 10020803"/>
              <a:gd name="connsiteY3132" fmla="*/ 3653069 h 5071844"/>
              <a:gd name="connsiteX3133" fmla="*/ 8657885 w 10020803"/>
              <a:gd name="connsiteY3133" fmla="*/ 3641897 h 5071844"/>
              <a:gd name="connsiteX3134" fmla="*/ 8652299 w 10020803"/>
              <a:gd name="connsiteY3134" fmla="*/ 3636312 h 5071844"/>
              <a:gd name="connsiteX3135" fmla="*/ 8645317 w 10020803"/>
              <a:gd name="connsiteY3135" fmla="*/ 3633518 h 5071844"/>
              <a:gd name="connsiteX3136" fmla="*/ 8780771 w 10020803"/>
              <a:gd name="connsiteY3136" fmla="*/ 3630726 h 5071844"/>
              <a:gd name="connsiteX3137" fmla="*/ 8791941 w 10020803"/>
              <a:gd name="connsiteY3137" fmla="*/ 3630726 h 5071844"/>
              <a:gd name="connsiteX3138" fmla="*/ 8808700 w 10020803"/>
              <a:gd name="connsiteY3138" fmla="*/ 3636312 h 5071844"/>
              <a:gd name="connsiteX3139" fmla="*/ 8831042 w 10020803"/>
              <a:gd name="connsiteY3139" fmla="*/ 3641897 h 5071844"/>
              <a:gd name="connsiteX3140" fmla="*/ 8847799 w 10020803"/>
              <a:gd name="connsiteY3140" fmla="*/ 3653069 h 5071844"/>
              <a:gd name="connsiteX3141" fmla="*/ 8851989 w 10020803"/>
              <a:gd name="connsiteY3141" fmla="*/ 3653069 h 5071844"/>
              <a:gd name="connsiteX3142" fmla="*/ 8853385 w 10020803"/>
              <a:gd name="connsiteY3142" fmla="*/ 3653069 h 5071844"/>
              <a:gd name="connsiteX3143" fmla="*/ 8858971 w 10020803"/>
              <a:gd name="connsiteY3143" fmla="*/ 3653069 h 5071844"/>
              <a:gd name="connsiteX3144" fmla="*/ 8847799 w 10020803"/>
              <a:gd name="connsiteY3144" fmla="*/ 3664240 h 5071844"/>
              <a:gd name="connsiteX3145" fmla="*/ 8825457 w 10020803"/>
              <a:gd name="connsiteY3145" fmla="*/ 3653069 h 5071844"/>
              <a:gd name="connsiteX3146" fmla="*/ 8814285 w 10020803"/>
              <a:gd name="connsiteY3146" fmla="*/ 3653069 h 5071844"/>
              <a:gd name="connsiteX3147" fmla="*/ 8814285 w 10020803"/>
              <a:gd name="connsiteY3147" fmla="*/ 3641897 h 5071844"/>
              <a:gd name="connsiteX3148" fmla="*/ 8803114 w 10020803"/>
              <a:gd name="connsiteY3148" fmla="*/ 3641897 h 5071844"/>
              <a:gd name="connsiteX3149" fmla="*/ 8786357 w 10020803"/>
              <a:gd name="connsiteY3149" fmla="*/ 3641897 h 5071844"/>
              <a:gd name="connsiteX3150" fmla="*/ 8780771 w 10020803"/>
              <a:gd name="connsiteY3150" fmla="*/ 3630726 h 5071844"/>
              <a:gd name="connsiteX3151" fmla="*/ 8590856 w 10020803"/>
              <a:gd name="connsiteY3151" fmla="*/ 3619555 h 5071844"/>
              <a:gd name="connsiteX3152" fmla="*/ 8590856 w 10020803"/>
              <a:gd name="connsiteY3152" fmla="*/ 3630726 h 5071844"/>
              <a:gd name="connsiteX3153" fmla="*/ 8602028 w 10020803"/>
              <a:gd name="connsiteY3153" fmla="*/ 3636312 h 5071844"/>
              <a:gd name="connsiteX3154" fmla="*/ 8602028 w 10020803"/>
              <a:gd name="connsiteY3154" fmla="*/ 3641897 h 5071844"/>
              <a:gd name="connsiteX3155" fmla="*/ 8613199 w 10020803"/>
              <a:gd name="connsiteY3155" fmla="*/ 3641897 h 5071844"/>
              <a:gd name="connsiteX3156" fmla="*/ 3519011 w 10020803"/>
              <a:gd name="connsiteY3156" fmla="*/ 3619555 h 5071844"/>
              <a:gd name="connsiteX3157" fmla="*/ 3519011 w 10020803"/>
              <a:gd name="connsiteY3157" fmla="*/ 3630726 h 5071844"/>
              <a:gd name="connsiteX3158" fmla="*/ 3513425 w 10020803"/>
              <a:gd name="connsiteY3158" fmla="*/ 3636312 h 5071844"/>
              <a:gd name="connsiteX3159" fmla="*/ 3507839 w 10020803"/>
              <a:gd name="connsiteY3159" fmla="*/ 3625140 h 5071844"/>
              <a:gd name="connsiteX3160" fmla="*/ 3519011 w 10020803"/>
              <a:gd name="connsiteY3160" fmla="*/ 3619555 h 5071844"/>
              <a:gd name="connsiteX3161" fmla="*/ 9054472 w 10020803"/>
              <a:gd name="connsiteY3161" fmla="*/ 3608383 h 5071844"/>
              <a:gd name="connsiteX3162" fmla="*/ 9060057 w 10020803"/>
              <a:gd name="connsiteY3162" fmla="*/ 3608383 h 5071844"/>
              <a:gd name="connsiteX3163" fmla="*/ 9071229 w 10020803"/>
              <a:gd name="connsiteY3163" fmla="*/ 3608383 h 5071844"/>
              <a:gd name="connsiteX3164" fmla="*/ 9115914 w 10020803"/>
              <a:gd name="connsiteY3164" fmla="*/ 3619555 h 5071844"/>
              <a:gd name="connsiteX3165" fmla="*/ 9149428 w 10020803"/>
              <a:gd name="connsiteY3165" fmla="*/ 3641897 h 5071844"/>
              <a:gd name="connsiteX3166" fmla="*/ 9138257 w 10020803"/>
              <a:gd name="connsiteY3166" fmla="*/ 3641897 h 5071844"/>
              <a:gd name="connsiteX3167" fmla="*/ 8534998 w 10020803"/>
              <a:gd name="connsiteY3167" fmla="*/ 3608383 h 5071844"/>
              <a:gd name="connsiteX3168" fmla="*/ 8534998 w 10020803"/>
              <a:gd name="connsiteY3168" fmla="*/ 3619555 h 5071844"/>
              <a:gd name="connsiteX3169" fmla="*/ 8546171 w 10020803"/>
              <a:gd name="connsiteY3169" fmla="*/ 3608383 h 5071844"/>
              <a:gd name="connsiteX3170" fmla="*/ 3910012 w 10020803"/>
              <a:gd name="connsiteY3170" fmla="*/ 3608383 h 5071844"/>
              <a:gd name="connsiteX3171" fmla="*/ 3932356 w 10020803"/>
              <a:gd name="connsiteY3171" fmla="*/ 3608383 h 5071844"/>
              <a:gd name="connsiteX3172" fmla="*/ 3932356 w 10020803"/>
              <a:gd name="connsiteY3172" fmla="*/ 3619555 h 5071844"/>
              <a:gd name="connsiteX3173" fmla="*/ 3910012 w 10020803"/>
              <a:gd name="connsiteY3173" fmla="*/ 3608383 h 5071844"/>
              <a:gd name="connsiteX3174" fmla="*/ 9674487 w 10020803"/>
              <a:gd name="connsiteY3174" fmla="*/ 3597212 h 5071844"/>
              <a:gd name="connsiteX3175" fmla="*/ 9685659 w 10020803"/>
              <a:gd name="connsiteY3175" fmla="*/ 3597212 h 5071844"/>
              <a:gd name="connsiteX3176" fmla="*/ 9708001 w 10020803"/>
              <a:gd name="connsiteY3176" fmla="*/ 3597212 h 5071844"/>
              <a:gd name="connsiteX3177" fmla="*/ 9719173 w 10020803"/>
              <a:gd name="connsiteY3177" fmla="*/ 3597212 h 5071844"/>
              <a:gd name="connsiteX3178" fmla="*/ 9724758 w 10020803"/>
              <a:gd name="connsiteY3178" fmla="*/ 3602796 h 5071844"/>
              <a:gd name="connsiteX3179" fmla="*/ 9741515 w 10020803"/>
              <a:gd name="connsiteY3179" fmla="*/ 3608383 h 5071844"/>
              <a:gd name="connsiteX3180" fmla="*/ 9780617 w 10020803"/>
              <a:gd name="connsiteY3180" fmla="*/ 3619555 h 5071844"/>
              <a:gd name="connsiteX3181" fmla="*/ 9830888 w 10020803"/>
              <a:gd name="connsiteY3181" fmla="*/ 3641897 h 5071844"/>
              <a:gd name="connsiteX3182" fmla="*/ 9847645 w 10020803"/>
              <a:gd name="connsiteY3182" fmla="*/ 3641897 h 5071844"/>
              <a:gd name="connsiteX3183" fmla="*/ 9858817 w 10020803"/>
              <a:gd name="connsiteY3183" fmla="*/ 3641897 h 5071844"/>
              <a:gd name="connsiteX3184" fmla="*/ 9869988 w 10020803"/>
              <a:gd name="connsiteY3184" fmla="*/ 3647483 h 5071844"/>
              <a:gd name="connsiteX3185" fmla="*/ 9875574 w 10020803"/>
              <a:gd name="connsiteY3185" fmla="*/ 3653069 h 5071844"/>
              <a:gd name="connsiteX3186" fmla="*/ 9897916 w 10020803"/>
              <a:gd name="connsiteY3186" fmla="*/ 3675412 h 5071844"/>
              <a:gd name="connsiteX3187" fmla="*/ 9920259 w 10020803"/>
              <a:gd name="connsiteY3187" fmla="*/ 3686583 h 5071844"/>
              <a:gd name="connsiteX3188" fmla="*/ 9875574 w 10020803"/>
              <a:gd name="connsiteY3188" fmla="*/ 3686583 h 5071844"/>
              <a:gd name="connsiteX3189" fmla="*/ 9842060 w 10020803"/>
              <a:gd name="connsiteY3189" fmla="*/ 3664240 h 5071844"/>
              <a:gd name="connsiteX3190" fmla="*/ 9819716 w 10020803"/>
              <a:gd name="connsiteY3190" fmla="*/ 3658654 h 5071844"/>
              <a:gd name="connsiteX3191" fmla="*/ 9808545 w 10020803"/>
              <a:gd name="connsiteY3191" fmla="*/ 3653069 h 5071844"/>
              <a:gd name="connsiteX3192" fmla="*/ 9791788 w 10020803"/>
              <a:gd name="connsiteY3192" fmla="*/ 3647483 h 5071844"/>
              <a:gd name="connsiteX3193" fmla="*/ 9775031 w 10020803"/>
              <a:gd name="connsiteY3193" fmla="*/ 3641897 h 5071844"/>
              <a:gd name="connsiteX3194" fmla="*/ 9763860 w 10020803"/>
              <a:gd name="connsiteY3194" fmla="*/ 3630726 h 5071844"/>
              <a:gd name="connsiteX3195" fmla="*/ 9758274 w 10020803"/>
              <a:gd name="connsiteY3195" fmla="*/ 3625140 h 5071844"/>
              <a:gd name="connsiteX3196" fmla="*/ 9747103 w 10020803"/>
              <a:gd name="connsiteY3196" fmla="*/ 3619555 h 5071844"/>
              <a:gd name="connsiteX3197" fmla="*/ 9730346 w 10020803"/>
              <a:gd name="connsiteY3197" fmla="*/ 3619555 h 5071844"/>
              <a:gd name="connsiteX3198" fmla="*/ 9708001 w 10020803"/>
              <a:gd name="connsiteY3198" fmla="*/ 3619555 h 5071844"/>
              <a:gd name="connsiteX3199" fmla="*/ 9685659 w 10020803"/>
              <a:gd name="connsiteY3199" fmla="*/ 3613969 h 5071844"/>
              <a:gd name="connsiteX3200" fmla="*/ 9674487 w 10020803"/>
              <a:gd name="connsiteY3200" fmla="*/ 3597212 h 5071844"/>
              <a:gd name="connsiteX3201" fmla="*/ 8925999 w 10020803"/>
              <a:gd name="connsiteY3201" fmla="*/ 3597212 h 5071844"/>
              <a:gd name="connsiteX3202" fmla="*/ 8937172 w 10020803"/>
              <a:gd name="connsiteY3202" fmla="*/ 3597212 h 5071844"/>
              <a:gd name="connsiteX3203" fmla="*/ 8937172 w 10020803"/>
              <a:gd name="connsiteY3203" fmla="*/ 3608383 h 5071844"/>
              <a:gd name="connsiteX3204" fmla="*/ 8925999 w 10020803"/>
              <a:gd name="connsiteY3204" fmla="*/ 3597212 h 5071844"/>
              <a:gd name="connsiteX3205" fmla="*/ 8736084 w 10020803"/>
              <a:gd name="connsiteY3205" fmla="*/ 3597212 h 5071844"/>
              <a:gd name="connsiteX3206" fmla="*/ 8747257 w 10020803"/>
              <a:gd name="connsiteY3206" fmla="*/ 3602796 h 5071844"/>
              <a:gd name="connsiteX3207" fmla="*/ 8747257 w 10020803"/>
              <a:gd name="connsiteY3207" fmla="*/ 3619555 h 5071844"/>
              <a:gd name="connsiteX3208" fmla="*/ 8747257 w 10020803"/>
              <a:gd name="connsiteY3208" fmla="*/ 3630726 h 5071844"/>
              <a:gd name="connsiteX3209" fmla="*/ 8736084 w 10020803"/>
              <a:gd name="connsiteY3209" fmla="*/ 3625140 h 5071844"/>
              <a:gd name="connsiteX3210" fmla="*/ 8724913 w 10020803"/>
              <a:gd name="connsiteY3210" fmla="*/ 3608383 h 5071844"/>
              <a:gd name="connsiteX3211" fmla="*/ 4245156 w 10020803"/>
              <a:gd name="connsiteY3211" fmla="*/ 3597212 h 5071844"/>
              <a:gd name="connsiteX3212" fmla="*/ 4267499 w 10020803"/>
              <a:gd name="connsiteY3212" fmla="*/ 3608383 h 5071844"/>
              <a:gd name="connsiteX3213" fmla="*/ 4278670 w 10020803"/>
              <a:gd name="connsiteY3213" fmla="*/ 3608383 h 5071844"/>
              <a:gd name="connsiteX3214" fmla="*/ 4289843 w 10020803"/>
              <a:gd name="connsiteY3214" fmla="*/ 3619555 h 5071844"/>
              <a:gd name="connsiteX3215" fmla="*/ 4334529 w 10020803"/>
              <a:gd name="connsiteY3215" fmla="*/ 3641897 h 5071844"/>
              <a:gd name="connsiteX3216" fmla="*/ 4412728 w 10020803"/>
              <a:gd name="connsiteY3216" fmla="*/ 3664240 h 5071844"/>
              <a:gd name="connsiteX3217" fmla="*/ 4435071 w 10020803"/>
              <a:gd name="connsiteY3217" fmla="*/ 3669826 h 5071844"/>
              <a:gd name="connsiteX3218" fmla="*/ 4457414 w 10020803"/>
              <a:gd name="connsiteY3218" fmla="*/ 3675412 h 5071844"/>
              <a:gd name="connsiteX3219" fmla="*/ 4535615 w 10020803"/>
              <a:gd name="connsiteY3219" fmla="*/ 3708926 h 5071844"/>
              <a:gd name="connsiteX3220" fmla="*/ 4513272 w 10020803"/>
              <a:gd name="connsiteY3220" fmla="*/ 3708926 h 5071844"/>
              <a:gd name="connsiteX3221" fmla="*/ 4457414 w 10020803"/>
              <a:gd name="connsiteY3221" fmla="*/ 3697754 h 5071844"/>
              <a:gd name="connsiteX3222" fmla="*/ 4401557 w 10020803"/>
              <a:gd name="connsiteY3222" fmla="*/ 3675412 h 5071844"/>
              <a:gd name="connsiteX3223" fmla="*/ 4384800 w 10020803"/>
              <a:gd name="connsiteY3223" fmla="*/ 3669826 h 5071844"/>
              <a:gd name="connsiteX3224" fmla="*/ 4356871 w 10020803"/>
              <a:gd name="connsiteY3224" fmla="*/ 3669826 h 5071844"/>
              <a:gd name="connsiteX3225" fmla="*/ 4317770 w 10020803"/>
              <a:gd name="connsiteY3225" fmla="*/ 3653069 h 5071844"/>
              <a:gd name="connsiteX3226" fmla="*/ 4289843 w 10020803"/>
              <a:gd name="connsiteY3226" fmla="*/ 3641897 h 5071844"/>
              <a:gd name="connsiteX3227" fmla="*/ 4273086 w 10020803"/>
              <a:gd name="connsiteY3227" fmla="*/ 3641897 h 5071844"/>
              <a:gd name="connsiteX3228" fmla="*/ 4256329 w 10020803"/>
              <a:gd name="connsiteY3228" fmla="*/ 3630726 h 5071844"/>
              <a:gd name="connsiteX3229" fmla="*/ 4245156 w 10020803"/>
              <a:gd name="connsiteY3229" fmla="*/ 3597212 h 5071844"/>
              <a:gd name="connsiteX3230" fmla="*/ 3474325 w 10020803"/>
              <a:gd name="connsiteY3230" fmla="*/ 3597212 h 5071844"/>
              <a:gd name="connsiteX3231" fmla="*/ 3496668 w 10020803"/>
              <a:gd name="connsiteY3231" fmla="*/ 3608383 h 5071844"/>
              <a:gd name="connsiteX3232" fmla="*/ 3491082 w 10020803"/>
              <a:gd name="connsiteY3232" fmla="*/ 3608383 h 5071844"/>
              <a:gd name="connsiteX3233" fmla="*/ 3474325 w 10020803"/>
              <a:gd name="connsiteY3233" fmla="*/ 3608383 h 5071844"/>
              <a:gd name="connsiteX3234" fmla="*/ 8400941 w 10020803"/>
              <a:gd name="connsiteY3234" fmla="*/ 3586039 h 5071844"/>
              <a:gd name="connsiteX3235" fmla="*/ 8367426 w 10020803"/>
              <a:gd name="connsiteY3235" fmla="*/ 3597212 h 5071844"/>
              <a:gd name="connsiteX3236" fmla="*/ 8356256 w 10020803"/>
              <a:gd name="connsiteY3236" fmla="*/ 3597212 h 5071844"/>
              <a:gd name="connsiteX3237" fmla="*/ 8345083 w 10020803"/>
              <a:gd name="connsiteY3237" fmla="*/ 3608383 h 5071844"/>
              <a:gd name="connsiteX3238" fmla="*/ 8356256 w 10020803"/>
              <a:gd name="connsiteY3238" fmla="*/ 3608383 h 5071844"/>
              <a:gd name="connsiteX3239" fmla="*/ 8367426 w 10020803"/>
              <a:gd name="connsiteY3239" fmla="*/ 3608383 h 5071844"/>
              <a:gd name="connsiteX3240" fmla="*/ 8389770 w 10020803"/>
              <a:gd name="connsiteY3240" fmla="*/ 3608383 h 5071844"/>
              <a:gd name="connsiteX3241" fmla="*/ 8400941 w 10020803"/>
              <a:gd name="connsiteY3241" fmla="*/ 3619555 h 5071844"/>
              <a:gd name="connsiteX3242" fmla="*/ 8400941 w 10020803"/>
              <a:gd name="connsiteY3242" fmla="*/ 3597212 h 5071844"/>
              <a:gd name="connsiteX3243" fmla="*/ 4736701 w 10020803"/>
              <a:gd name="connsiteY3243" fmla="*/ 3574869 h 5071844"/>
              <a:gd name="connsiteX3244" fmla="*/ 4742287 w 10020803"/>
              <a:gd name="connsiteY3244" fmla="*/ 3580455 h 5071844"/>
              <a:gd name="connsiteX3245" fmla="*/ 4747873 w 10020803"/>
              <a:gd name="connsiteY3245" fmla="*/ 3586039 h 5071844"/>
              <a:gd name="connsiteX3246" fmla="*/ 4747873 w 10020803"/>
              <a:gd name="connsiteY3246" fmla="*/ 3574869 h 5071844"/>
              <a:gd name="connsiteX3247" fmla="*/ 9608855 w 10020803"/>
              <a:gd name="connsiteY3247" fmla="*/ 3567886 h 5071844"/>
              <a:gd name="connsiteX3248" fmla="*/ 9613044 w 10020803"/>
              <a:gd name="connsiteY3248" fmla="*/ 3569282 h 5071844"/>
              <a:gd name="connsiteX3249" fmla="*/ 9629801 w 10020803"/>
              <a:gd name="connsiteY3249" fmla="*/ 3574869 h 5071844"/>
              <a:gd name="connsiteX3250" fmla="*/ 9640973 w 10020803"/>
              <a:gd name="connsiteY3250" fmla="*/ 3586039 h 5071844"/>
              <a:gd name="connsiteX3251" fmla="*/ 9618631 w 10020803"/>
              <a:gd name="connsiteY3251" fmla="*/ 3586039 h 5071844"/>
              <a:gd name="connsiteX3252" fmla="*/ 9607459 w 10020803"/>
              <a:gd name="connsiteY3252" fmla="*/ 3574869 h 5071844"/>
              <a:gd name="connsiteX3253" fmla="*/ 9608855 w 10020803"/>
              <a:gd name="connsiteY3253" fmla="*/ 3567886 h 5071844"/>
              <a:gd name="connsiteX3254" fmla="*/ 8456798 w 10020803"/>
              <a:gd name="connsiteY3254" fmla="*/ 3563698 h 5071844"/>
              <a:gd name="connsiteX3255" fmla="*/ 8445627 w 10020803"/>
              <a:gd name="connsiteY3255" fmla="*/ 3574869 h 5071844"/>
              <a:gd name="connsiteX3256" fmla="*/ 8445627 w 10020803"/>
              <a:gd name="connsiteY3256" fmla="*/ 3586039 h 5071844"/>
              <a:gd name="connsiteX3257" fmla="*/ 8479141 w 10020803"/>
              <a:gd name="connsiteY3257" fmla="*/ 3574869 h 5071844"/>
              <a:gd name="connsiteX3258" fmla="*/ 8456798 w 10020803"/>
              <a:gd name="connsiteY3258" fmla="*/ 3563698 h 5071844"/>
              <a:gd name="connsiteX3259" fmla="*/ 3686583 w 10020803"/>
              <a:gd name="connsiteY3259" fmla="*/ 3563698 h 5071844"/>
              <a:gd name="connsiteX3260" fmla="*/ 3708927 w 10020803"/>
              <a:gd name="connsiteY3260" fmla="*/ 3563698 h 5071844"/>
              <a:gd name="connsiteX3261" fmla="*/ 3742441 w 10020803"/>
              <a:gd name="connsiteY3261" fmla="*/ 3580455 h 5071844"/>
              <a:gd name="connsiteX3262" fmla="*/ 3764784 w 10020803"/>
              <a:gd name="connsiteY3262" fmla="*/ 3586039 h 5071844"/>
              <a:gd name="connsiteX3263" fmla="*/ 3809471 w 10020803"/>
              <a:gd name="connsiteY3263" fmla="*/ 3608383 h 5071844"/>
              <a:gd name="connsiteX3264" fmla="*/ 3820641 w 10020803"/>
              <a:gd name="connsiteY3264" fmla="*/ 3608383 h 5071844"/>
              <a:gd name="connsiteX3265" fmla="*/ 3876498 w 10020803"/>
              <a:gd name="connsiteY3265" fmla="*/ 3619555 h 5071844"/>
              <a:gd name="connsiteX3266" fmla="*/ 3937942 w 10020803"/>
              <a:gd name="connsiteY3266" fmla="*/ 3641897 h 5071844"/>
              <a:gd name="connsiteX3267" fmla="*/ 3977042 w 10020803"/>
              <a:gd name="connsiteY3267" fmla="*/ 3653069 h 5071844"/>
              <a:gd name="connsiteX3268" fmla="*/ 4021727 w 10020803"/>
              <a:gd name="connsiteY3268" fmla="*/ 3664240 h 5071844"/>
              <a:gd name="connsiteX3269" fmla="*/ 4032899 w 10020803"/>
              <a:gd name="connsiteY3269" fmla="*/ 3664240 h 5071844"/>
              <a:gd name="connsiteX3270" fmla="*/ 4044070 w 10020803"/>
              <a:gd name="connsiteY3270" fmla="*/ 3664240 h 5071844"/>
              <a:gd name="connsiteX3271" fmla="*/ 4055241 w 10020803"/>
              <a:gd name="connsiteY3271" fmla="*/ 3664240 h 5071844"/>
              <a:gd name="connsiteX3272" fmla="*/ 4077585 w 10020803"/>
              <a:gd name="connsiteY3272" fmla="*/ 3675412 h 5071844"/>
              <a:gd name="connsiteX3273" fmla="*/ 4133442 w 10020803"/>
              <a:gd name="connsiteY3273" fmla="*/ 3697754 h 5071844"/>
              <a:gd name="connsiteX3274" fmla="*/ 4144614 w 10020803"/>
              <a:gd name="connsiteY3274" fmla="*/ 3708926 h 5071844"/>
              <a:gd name="connsiteX3275" fmla="*/ 4150200 w 10020803"/>
              <a:gd name="connsiteY3275" fmla="*/ 3720097 h 5071844"/>
              <a:gd name="connsiteX3276" fmla="*/ 4155785 w 10020803"/>
              <a:gd name="connsiteY3276" fmla="*/ 3708926 h 5071844"/>
              <a:gd name="connsiteX3277" fmla="*/ 4178128 w 10020803"/>
              <a:gd name="connsiteY3277" fmla="*/ 3708926 h 5071844"/>
              <a:gd name="connsiteX3278" fmla="*/ 4183714 w 10020803"/>
              <a:gd name="connsiteY3278" fmla="*/ 3714511 h 5071844"/>
              <a:gd name="connsiteX3279" fmla="*/ 4194885 w 10020803"/>
              <a:gd name="connsiteY3279" fmla="*/ 3714511 h 5071844"/>
              <a:gd name="connsiteX3280" fmla="*/ 4211643 w 10020803"/>
              <a:gd name="connsiteY3280" fmla="*/ 3720097 h 5071844"/>
              <a:gd name="connsiteX3281" fmla="*/ 4245156 w 10020803"/>
              <a:gd name="connsiteY3281" fmla="*/ 3731270 h 5071844"/>
              <a:gd name="connsiteX3282" fmla="*/ 4356871 w 10020803"/>
              <a:gd name="connsiteY3282" fmla="*/ 3764784 h 5071844"/>
              <a:gd name="connsiteX3283" fmla="*/ 4384800 w 10020803"/>
              <a:gd name="connsiteY3283" fmla="*/ 3775954 h 5071844"/>
              <a:gd name="connsiteX3284" fmla="*/ 4423900 w 10020803"/>
              <a:gd name="connsiteY3284" fmla="*/ 3775954 h 5071844"/>
              <a:gd name="connsiteX3285" fmla="*/ 4435071 w 10020803"/>
              <a:gd name="connsiteY3285" fmla="*/ 3781541 h 5071844"/>
              <a:gd name="connsiteX3286" fmla="*/ 4446244 w 10020803"/>
              <a:gd name="connsiteY3286" fmla="*/ 3775954 h 5071844"/>
              <a:gd name="connsiteX3287" fmla="*/ 4457414 w 10020803"/>
              <a:gd name="connsiteY3287" fmla="*/ 3764784 h 5071844"/>
              <a:gd name="connsiteX3288" fmla="*/ 4474171 w 10020803"/>
              <a:gd name="connsiteY3288" fmla="*/ 3770370 h 5071844"/>
              <a:gd name="connsiteX3289" fmla="*/ 4502101 w 10020803"/>
              <a:gd name="connsiteY3289" fmla="*/ 3787127 h 5071844"/>
              <a:gd name="connsiteX3290" fmla="*/ 4513272 w 10020803"/>
              <a:gd name="connsiteY3290" fmla="*/ 3798298 h 5071844"/>
              <a:gd name="connsiteX3291" fmla="*/ 4496515 w 10020803"/>
              <a:gd name="connsiteY3291" fmla="*/ 3798298 h 5071844"/>
              <a:gd name="connsiteX3292" fmla="*/ 4490929 w 10020803"/>
              <a:gd name="connsiteY3292" fmla="*/ 3798298 h 5071844"/>
              <a:gd name="connsiteX3293" fmla="*/ 4490929 w 10020803"/>
              <a:gd name="connsiteY3293" fmla="*/ 3809469 h 5071844"/>
              <a:gd name="connsiteX3294" fmla="*/ 4502101 w 10020803"/>
              <a:gd name="connsiteY3294" fmla="*/ 3809469 h 5071844"/>
              <a:gd name="connsiteX3295" fmla="*/ 4513272 w 10020803"/>
              <a:gd name="connsiteY3295" fmla="*/ 3809469 h 5071844"/>
              <a:gd name="connsiteX3296" fmla="*/ 4535615 w 10020803"/>
              <a:gd name="connsiteY3296" fmla="*/ 3820641 h 5071844"/>
              <a:gd name="connsiteX3297" fmla="*/ 4591472 w 10020803"/>
              <a:gd name="connsiteY3297" fmla="*/ 3842984 h 5071844"/>
              <a:gd name="connsiteX3298" fmla="*/ 4647329 w 10020803"/>
              <a:gd name="connsiteY3298" fmla="*/ 3865326 h 5071844"/>
              <a:gd name="connsiteX3299" fmla="*/ 4658500 w 10020803"/>
              <a:gd name="connsiteY3299" fmla="*/ 3865326 h 5071844"/>
              <a:gd name="connsiteX3300" fmla="*/ 4669673 w 10020803"/>
              <a:gd name="connsiteY3300" fmla="*/ 3876498 h 5071844"/>
              <a:gd name="connsiteX3301" fmla="*/ 4680844 w 10020803"/>
              <a:gd name="connsiteY3301" fmla="*/ 3876498 h 5071844"/>
              <a:gd name="connsiteX3302" fmla="*/ 4714358 w 10020803"/>
              <a:gd name="connsiteY3302" fmla="*/ 3876498 h 5071844"/>
              <a:gd name="connsiteX3303" fmla="*/ 4781387 w 10020803"/>
              <a:gd name="connsiteY3303" fmla="*/ 3887669 h 5071844"/>
              <a:gd name="connsiteX3304" fmla="*/ 4814901 w 10020803"/>
              <a:gd name="connsiteY3304" fmla="*/ 3887669 h 5071844"/>
              <a:gd name="connsiteX3305" fmla="*/ 4837244 w 10020803"/>
              <a:gd name="connsiteY3305" fmla="*/ 3898841 h 5071844"/>
              <a:gd name="connsiteX3306" fmla="*/ 4854002 w 10020803"/>
              <a:gd name="connsiteY3306" fmla="*/ 3904426 h 5071844"/>
              <a:gd name="connsiteX3307" fmla="*/ 4870759 w 10020803"/>
              <a:gd name="connsiteY3307" fmla="*/ 3910012 h 5071844"/>
              <a:gd name="connsiteX3308" fmla="*/ 4893102 w 10020803"/>
              <a:gd name="connsiteY3308" fmla="*/ 3898841 h 5071844"/>
              <a:gd name="connsiteX3309" fmla="*/ 4870759 w 10020803"/>
              <a:gd name="connsiteY3309" fmla="*/ 3887669 h 5071844"/>
              <a:gd name="connsiteX3310" fmla="*/ 4893102 w 10020803"/>
              <a:gd name="connsiteY3310" fmla="*/ 3887669 h 5071844"/>
              <a:gd name="connsiteX3311" fmla="*/ 4926616 w 10020803"/>
              <a:gd name="connsiteY3311" fmla="*/ 3898841 h 5071844"/>
              <a:gd name="connsiteX3312" fmla="*/ 4915445 w 10020803"/>
              <a:gd name="connsiteY3312" fmla="*/ 3898841 h 5071844"/>
              <a:gd name="connsiteX3313" fmla="*/ 4904273 w 10020803"/>
              <a:gd name="connsiteY3313" fmla="*/ 3910012 h 5071844"/>
              <a:gd name="connsiteX3314" fmla="*/ 4915445 w 10020803"/>
              <a:gd name="connsiteY3314" fmla="*/ 3921185 h 5071844"/>
              <a:gd name="connsiteX3315" fmla="*/ 4926616 w 10020803"/>
              <a:gd name="connsiteY3315" fmla="*/ 3932355 h 5071844"/>
              <a:gd name="connsiteX3316" fmla="*/ 4937787 w 10020803"/>
              <a:gd name="connsiteY3316" fmla="*/ 3943526 h 5071844"/>
              <a:gd name="connsiteX3317" fmla="*/ 4971302 w 10020803"/>
              <a:gd name="connsiteY3317" fmla="*/ 3954699 h 5071844"/>
              <a:gd name="connsiteX3318" fmla="*/ 5027160 w 10020803"/>
              <a:gd name="connsiteY3318" fmla="*/ 3954699 h 5071844"/>
              <a:gd name="connsiteX3319" fmla="*/ 5066260 w 10020803"/>
              <a:gd name="connsiteY3319" fmla="*/ 3960283 h 5071844"/>
              <a:gd name="connsiteX3320" fmla="*/ 5083017 w 10020803"/>
              <a:gd name="connsiteY3320" fmla="*/ 3977042 h 5071844"/>
              <a:gd name="connsiteX3321" fmla="*/ 5116531 w 10020803"/>
              <a:gd name="connsiteY3321" fmla="*/ 3977042 h 5071844"/>
              <a:gd name="connsiteX3322" fmla="*/ 5105360 w 10020803"/>
              <a:gd name="connsiteY3322" fmla="*/ 3965870 h 5071844"/>
              <a:gd name="connsiteX3323" fmla="*/ 5116531 w 10020803"/>
              <a:gd name="connsiteY3323" fmla="*/ 3965870 h 5071844"/>
              <a:gd name="connsiteX3324" fmla="*/ 5127702 w 10020803"/>
              <a:gd name="connsiteY3324" fmla="*/ 3965870 h 5071844"/>
              <a:gd name="connsiteX3325" fmla="*/ 5133288 w 10020803"/>
              <a:gd name="connsiteY3325" fmla="*/ 3960283 h 5071844"/>
              <a:gd name="connsiteX3326" fmla="*/ 5150045 w 10020803"/>
              <a:gd name="connsiteY3326" fmla="*/ 3965870 h 5071844"/>
              <a:gd name="connsiteX3327" fmla="*/ 5183559 w 10020803"/>
              <a:gd name="connsiteY3327" fmla="*/ 3988213 h 5071844"/>
              <a:gd name="connsiteX3328" fmla="*/ 5205902 w 10020803"/>
              <a:gd name="connsiteY3328" fmla="*/ 3988213 h 5071844"/>
              <a:gd name="connsiteX3329" fmla="*/ 5228245 w 10020803"/>
              <a:gd name="connsiteY3329" fmla="*/ 3988213 h 5071844"/>
              <a:gd name="connsiteX3330" fmla="*/ 5250589 w 10020803"/>
              <a:gd name="connsiteY3330" fmla="*/ 3999384 h 5071844"/>
              <a:gd name="connsiteX3331" fmla="*/ 5228245 w 10020803"/>
              <a:gd name="connsiteY3331" fmla="*/ 4004970 h 5071844"/>
              <a:gd name="connsiteX3332" fmla="*/ 5194731 w 10020803"/>
              <a:gd name="connsiteY3332" fmla="*/ 3999384 h 5071844"/>
              <a:gd name="connsiteX3333" fmla="*/ 5150045 w 10020803"/>
              <a:gd name="connsiteY3333" fmla="*/ 3988213 h 5071844"/>
              <a:gd name="connsiteX3334" fmla="*/ 5116531 w 10020803"/>
              <a:gd name="connsiteY3334" fmla="*/ 3999384 h 5071844"/>
              <a:gd name="connsiteX3335" fmla="*/ 5094188 w 10020803"/>
              <a:gd name="connsiteY3335" fmla="*/ 3999384 h 5071844"/>
              <a:gd name="connsiteX3336" fmla="*/ 5083017 w 10020803"/>
              <a:gd name="connsiteY3336" fmla="*/ 3988213 h 5071844"/>
              <a:gd name="connsiteX3337" fmla="*/ 5105360 w 10020803"/>
              <a:gd name="connsiteY3337" fmla="*/ 4021727 h 5071844"/>
              <a:gd name="connsiteX3338" fmla="*/ 5127702 w 10020803"/>
              <a:gd name="connsiteY3338" fmla="*/ 4032899 h 5071844"/>
              <a:gd name="connsiteX3339" fmla="*/ 5172388 w 10020803"/>
              <a:gd name="connsiteY3339" fmla="*/ 4032899 h 5071844"/>
              <a:gd name="connsiteX3340" fmla="*/ 5172388 w 10020803"/>
              <a:gd name="connsiteY3340" fmla="*/ 4021727 h 5071844"/>
              <a:gd name="connsiteX3341" fmla="*/ 5239416 w 10020803"/>
              <a:gd name="connsiteY3341" fmla="*/ 4055241 h 5071844"/>
              <a:gd name="connsiteX3342" fmla="*/ 5272932 w 10020803"/>
              <a:gd name="connsiteY3342" fmla="*/ 4060827 h 5071844"/>
              <a:gd name="connsiteX3343" fmla="*/ 5295274 w 10020803"/>
              <a:gd name="connsiteY3343" fmla="*/ 4055241 h 5071844"/>
              <a:gd name="connsiteX3344" fmla="*/ 5339960 w 10020803"/>
              <a:gd name="connsiteY3344" fmla="*/ 4066413 h 5071844"/>
              <a:gd name="connsiteX3345" fmla="*/ 5362303 w 10020803"/>
              <a:gd name="connsiteY3345" fmla="*/ 4066413 h 5071844"/>
              <a:gd name="connsiteX3346" fmla="*/ 5328789 w 10020803"/>
              <a:gd name="connsiteY3346" fmla="*/ 4044070 h 5071844"/>
              <a:gd name="connsiteX3347" fmla="*/ 5306446 w 10020803"/>
              <a:gd name="connsiteY3347" fmla="*/ 4038484 h 5071844"/>
              <a:gd name="connsiteX3348" fmla="*/ 5328789 w 10020803"/>
              <a:gd name="connsiteY3348" fmla="*/ 4038484 h 5071844"/>
              <a:gd name="connsiteX3349" fmla="*/ 5339960 w 10020803"/>
              <a:gd name="connsiteY3349" fmla="*/ 4032899 h 5071844"/>
              <a:gd name="connsiteX3350" fmla="*/ 5351131 w 10020803"/>
              <a:gd name="connsiteY3350" fmla="*/ 4021727 h 5071844"/>
              <a:gd name="connsiteX3351" fmla="*/ 5362303 w 10020803"/>
              <a:gd name="connsiteY3351" fmla="*/ 4032899 h 5071844"/>
              <a:gd name="connsiteX3352" fmla="*/ 5362303 w 10020803"/>
              <a:gd name="connsiteY3352" fmla="*/ 4044070 h 5071844"/>
              <a:gd name="connsiteX3353" fmla="*/ 5384646 w 10020803"/>
              <a:gd name="connsiteY3353" fmla="*/ 4055241 h 5071844"/>
              <a:gd name="connsiteX3354" fmla="*/ 5390232 w 10020803"/>
              <a:gd name="connsiteY3354" fmla="*/ 4066413 h 5071844"/>
              <a:gd name="connsiteX3355" fmla="*/ 5395818 w 10020803"/>
              <a:gd name="connsiteY3355" fmla="*/ 4066413 h 5071844"/>
              <a:gd name="connsiteX3356" fmla="*/ 5401404 w 10020803"/>
              <a:gd name="connsiteY3356" fmla="*/ 4071998 h 5071844"/>
              <a:gd name="connsiteX3357" fmla="*/ 5406990 w 10020803"/>
              <a:gd name="connsiteY3357" fmla="*/ 4077584 h 5071844"/>
              <a:gd name="connsiteX3358" fmla="*/ 5373474 w 10020803"/>
              <a:gd name="connsiteY3358" fmla="*/ 4077584 h 5071844"/>
              <a:gd name="connsiteX3359" fmla="*/ 5362303 w 10020803"/>
              <a:gd name="connsiteY3359" fmla="*/ 4088756 h 5071844"/>
              <a:gd name="connsiteX3360" fmla="*/ 5362303 w 10020803"/>
              <a:gd name="connsiteY3360" fmla="*/ 4099927 h 5071844"/>
              <a:gd name="connsiteX3361" fmla="*/ 5373474 w 10020803"/>
              <a:gd name="connsiteY3361" fmla="*/ 4111098 h 5071844"/>
              <a:gd name="connsiteX3362" fmla="*/ 5406990 w 10020803"/>
              <a:gd name="connsiteY3362" fmla="*/ 4122270 h 5071844"/>
              <a:gd name="connsiteX3363" fmla="*/ 5451675 w 10020803"/>
              <a:gd name="connsiteY3363" fmla="*/ 4122270 h 5071844"/>
              <a:gd name="connsiteX3364" fmla="*/ 5440504 w 10020803"/>
              <a:gd name="connsiteY3364" fmla="*/ 4111098 h 5071844"/>
              <a:gd name="connsiteX3365" fmla="*/ 5451675 w 10020803"/>
              <a:gd name="connsiteY3365" fmla="*/ 4111098 h 5071844"/>
              <a:gd name="connsiteX3366" fmla="*/ 5451675 w 10020803"/>
              <a:gd name="connsiteY3366" fmla="*/ 4133441 h 5071844"/>
              <a:gd name="connsiteX3367" fmla="*/ 5462847 w 10020803"/>
              <a:gd name="connsiteY3367" fmla="*/ 4144614 h 5071844"/>
              <a:gd name="connsiteX3368" fmla="*/ 5484126 w 10020803"/>
              <a:gd name="connsiteY3368" fmla="*/ 4143549 h 5071844"/>
              <a:gd name="connsiteX3369" fmla="*/ 5474018 w 10020803"/>
              <a:gd name="connsiteY3369" fmla="*/ 4133441 h 5071844"/>
              <a:gd name="connsiteX3370" fmla="*/ 5496361 w 10020803"/>
              <a:gd name="connsiteY3370" fmla="*/ 4133441 h 5071844"/>
              <a:gd name="connsiteX3371" fmla="*/ 5486366 w 10020803"/>
              <a:gd name="connsiteY3371" fmla="*/ 4143438 h 5071844"/>
              <a:gd name="connsiteX3372" fmla="*/ 5490775 w 10020803"/>
              <a:gd name="connsiteY3372" fmla="*/ 4143216 h 5071844"/>
              <a:gd name="connsiteX3373" fmla="*/ 5507532 w 10020803"/>
              <a:gd name="connsiteY3373" fmla="*/ 4139028 h 5071844"/>
              <a:gd name="connsiteX3374" fmla="*/ 5529875 w 10020803"/>
              <a:gd name="connsiteY3374" fmla="*/ 4144614 h 5071844"/>
              <a:gd name="connsiteX3375" fmla="*/ 5552218 w 10020803"/>
              <a:gd name="connsiteY3375" fmla="*/ 4155785 h 5071844"/>
              <a:gd name="connsiteX3376" fmla="*/ 5585732 w 10020803"/>
              <a:gd name="connsiteY3376" fmla="*/ 4178128 h 5071844"/>
              <a:gd name="connsiteX3377" fmla="*/ 5619246 w 10020803"/>
              <a:gd name="connsiteY3377" fmla="*/ 4189299 h 5071844"/>
              <a:gd name="connsiteX3378" fmla="*/ 5675104 w 10020803"/>
              <a:gd name="connsiteY3378" fmla="*/ 4194885 h 5071844"/>
              <a:gd name="connsiteX3379" fmla="*/ 5708619 w 10020803"/>
              <a:gd name="connsiteY3379" fmla="*/ 4200471 h 5071844"/>
              <a:gd name="connsiteX3380" fmla="*/ 5708619 w 10020803"/>
              <a:gd name="connsiteY3380" fmla="*/ 4222813 h 5071844"/>
              <a:gd name="connsiteX3381" fmla="*/ 5697447 w 10020803"/>
              <a:gd name="connsiteY3381" fmla="*/ 4217228 h 5071844"/>
              <a:gd name="connsiteX3382" fmla="*/ 5675104 w 10020803"/>
              <a:gd name="connsiteY3382" fmla="*/ 4211642 h 5071844"/>
              <a:gd name="connsiteX3383" fmla="*/ 5630419 w 10020803"/>
              <a:gd name="connsiteY3383" fmla="*/ 4200471 h 5071844"/>
              <a:gd name="connsiteX3384" fmla="*/ 5529875 w 10020803"/>
              <a:gd name="connsiteY3384" fmla="*/ 4178128 h 5071844"/>
              <a:gd name="connsiteX3385" fmla="*/ 5507532 w 10020803"/>
              <a:gd name="connsiteY3385" fmla="*/ 4172542 h 5071844"/>
              <a:gd name="connsiteX3386" fmla="*/ 5496361 w 10020803"/>
              <a:gd name="connsiteY3386" fmla="*/ 4166955 h 5071844"/>
              <a:gd name="connsiteX3387" fmla="*/ 5446088 w 10020803"/>
              <a:gd name="connsiteY3387" fmla="*/ 4155785 h 5071844"/>
              <a:gd name="connsiteX3388" fmla="*/ 5345547 w 10020803"/>
              <a:gd name="connsiteY3388" fmla="*/ 4133441 h 5071844"/>
              <a:gd name="connsiteX3389" fmla="*/ 5284103 w 10020803"/>
              <a:gd name="connsiteY3389" fmla="*/ 4111098 h 5071844"/>
              <a:gd name="connsiteX3390" fmla="*/ 5239416 w 10020803"/>
              <a:gd name="connsiteY3390" fmla="*/ 4099927 h 5071844"/>
              <a:gd name="connsiteX3391" fmla="*/ 5217075 w 10020803"/>
              <a:gd name="connsiteY3391" fmla="*/ 4088756 h 5071844"/>
              <a:gd name="connsiteX3392" fmla="*/ 5183559 w 10020803"/>
              <a:gd name="connsiteY3392" fmla="*/ 4077584 h 5071844"/>
              <a:gd name="connsiteX3393" fmla="*/ 5155631 w 10020803"/>
              <a:gd name="connsiteY3393" fmla="*/ 4071998 h 5071844"/>
              <a:gd name="connsiteX3394" fmla="*/ 5116531 w 10020803"/>
              <a:gd name="connsiteY3394" fmla="*/ 4060827 h 5071844"/>
              <a:gd name="connsiteX3395" fmla="*/ 5066260 w 10020803"/>
              <a:gd name="connsiteY3395" fmla="*/ 4044070 h 5071844"/>
              <a:gd name="connsiteX3396" fmla="*/ 5021573 w 10020803"/>
              <a:gd name="connsiteY3396" fmla="*/ 4027313 h 5071844"/>
              <a:gd name="connsiteX3397" fmla="*/ 4993644 w 10020803"/>
              <a:gd name="connsiteY3397" fmla="*/ 4016141 h 5071844"/>
              <a:gd name="connsiteX3398" fmla="*/ 4971302 w 10020803"/>
              <a:gd name="connsiteY3398" fmla="*/ 4004970 h 5071844"/>
              <a:gd name="connsiteX3399" fmla="*/ 4937787 w 10020803"/>
              <a:gd name="connsiteY3399" fmla="*/ 3999384 h 5071844"/>
              <a:gd name="connsiteX3400" fmla="*/ 4893102 w 10020803"/>
              <a:gd name="connsiteY3400" fmla="*/ 3982627 h 5071844"/>
              <a:gd name="connsiteX3401" fmla="*/ 4870759 w 10020803"/>
              <a:gd name="connsiteY3401" fmla="*/ 3977042 h 5071844"/>
              <a:gd name="connsiteX3402" fmla="*/ 4792558 w 10020803"/>
              <a:gd name="connsiteY3402" fmla="*/ 3960283 h 5071844"/>
              <a:gd name="connsiteX3403" fmla="*/ 4747873 w 10020803"/>
              <a:gd name="connsiteY3403" fmla="*/ 3943526 h 5071844"/>
              <a:gd name="connsiteX3404" fmla="*/ 4669673 w 10020803"/>
              <a:gd name="connsiteY3404" fmla="*/ 3910012 h 5071844"/>
              <a:gd name="connsiteX3405" fmla="*/ 4658500 w 10020803"/>
              <a:gd name="connsiteY3405" fmla="*/ 3898841 h 5071844"/>
              <a:gd name="connsiteX3406" fmla="*/ 4636157 w 10020803"/>
              <a:gd name="connsiteY3406" fmla="*/ 3893255 h 5071844"/>
              <a:gd name="connsiteX3407" fmla="*/ 4613815 w 10020803"/>
              <a:gd name="connsiteY3407" fmla="*/ 3887669 h 5071844"/>
              <a:gd name="connsiteX3408" fmla="*/ 4524443 w 10020803"/>
              <a:gd name="connsiteY3408" fmla="*/ 3865326 h 5071844"/>
              <a:gd name="connsiteX3409" fmla="*/ 4429485 w 10020803"/>
              <a:gd name="connsiteY3409" fmla="*/ 3837398 h 5071844"/>
              <a:gd name="connsiteX3410" fmla="*/ 4356871 w 10020803"/>
              <a:gd name="connsiteY3410" fmla="*/ 3809469 h 5071844"/>
              <a:gd name="connsiteX3411" fmla="*/ 4323357 w 10020803"/>
              <a:gd name="connsiteY3411" fmla="*/ 3798298 h 5071844"/>
              <a:gd name="connsiteX3412" fmla="*/ 4278670 w 10020803"/>
              <a:gd name="connsiteY3412" fmla="*/ 3787127 h 5071844"/>
              <a:gd name="connsiteX3413" fmla="*/ 4233985 w 10020803"/>
              <a:gd name="connsiteY3413" fmla="*/ 3775954 h 5071844"/>
              <a:gd name="connsiteX3414" fmla="*/ 4166956 w 10020803"/>
              <a:gd name="connsiteY3414" fmla="*/ 3753611 h 5071844"/>
              <a:gd name="connsiteX3415" fmla="*/ 4122271 w 10020803"/>
              <a:gd name="connsiteY3415" fmla="*/ 3742440 h 5071844"/>
              <a:gd name="connsiteX3416" fmla="*/ 4088757 w 10020803"/>
              <a:gd name="connsiteY3416" fmla="*/ 3731270 h 5071844"/>
              <a:gd name="connsiteX3417" fmla="*/ 4032899 w 10020803"/>
              <a:gd name="connsiteY3417" fmla="*/ 3708926 h 5071844"/>
              <a:gd name="connsiteX3418" fmla="*/ 3960283 w 10020803"/>
              <a:gd name="connsiteY3418" fmla="*/ 3686583 h 5071844"/>
              <a:gd name="connsiteX3419" fmla="*/ 3876498 w 10020803"/>
              <a:gd name="connsiteY3419" fmla="*/ 3653069 h 5071844"/>
              <a:gd name="connsiteX3420" fmla="*/ 3842984 w 10020803"/>
              <a:gd name="connsiteY3420" fmla="*/ 3641897 h 5071844"/>
              <a:gd name="connsiteX3421" fmla="*/ 3842984 w 10020803"/>
              <a:gd name="connsiteY3421" fmla="*/ 3630726 h 5071844"/>
              <a:gd name="connsiteX3422" fmla="*/ 3798299 w 10020803"/>
              <a:gd name="connsiteY3422" fmla="*/ 3619555 h 5071844"/>
              <a:gd name="connsiteX3423" fmla="*/ 3775955 w 10020803"/>
              <a:gd name="connsiteY3423" fmla="*/ 3619555 h 5071844"/>
              <a:gd name="connsiteX3424" fmla="*/ 3742441 w 10020803"/>
              <a:gd name="connsiteY3424" fmla="*/ 3619555 h 5071844"/>
              <a:gd name="connsiteX3425" fmla="*/ 3697754 w 10020803"/>
              <a:gd name="connsiteY3425" fmla="*/ 3602796 h 5071844"/>
              <a:gd name="connsiteX3426" fmla="*/ 3686583 w 10020803"/>
              <a:gd name="connsiteY3426" fmla="*/ 3586039 h 5071844"/>
              <a:gd name="connsiteX3427" fmla="*/ 3617959 w 10020803"/>
              <a:gd name="connsiteY3427" fmla="*/ 3562102 h 5071844"/>
              <a:gd name="connsiteX3428" fmla="*/ 3630726 w 10020803"/>
              <a:gd name="connsiteY3428" fmla="*/ 3563698 h 5071844"/>
              <a:gd name="connsiteX3429" fmla="*/ 3619555 w 10020803"/>
              <a:gd name="connsiteY3429" fmla="*/ 3563698 h 5071844"/>
              <a:gd name="connsiteX3430" fmla="*/ 8423284 w 10020803"/>
              <a:gd name="connsiteY3430" fmla="*/ 3552525 h 5071844"/>
              <a:gd name="connsiteX3431" fmla="*/ 8423284 w 10020803"/>
              <a:gd name="connsiteY3431" fmla="*/ 3563698 h 5071844"/>
              <a:gd name="connsiteX3432" fmla="*/ 8423284 w 10020803"/>
              <a:gd name="connsiteY3432" fmla="*/ 3574869 h 5071844"/>
              <a:gd name="connsiteX3433" fmla="*/ 8434455 w 10020803"/>
              <a:gd name="connsiteY3433" fmla="*/ 3574869 h 5071844"/>
              <a:gd name="connsiteX3434" fmla="*/ 8434455 w 10020803"/>
              <a:gd name="connsiteY3434" fmla="*/ 3563698 h 5071844"/>
              <a:gd name="connsiteX3435" fmla="*/ 8345083 w 10020803"/>
              <a:gd name="connsiteY3435" fmla="*/ 3552525 h 5071844"/>
              <a:gd name="connsiteX3436" fmla="*/ 8345083 w 10020803"/>
              <a:gd name="connsiteY3436" fmla="*/ 3563698 h 5071844"/>
              <a:gd name="connsiteX3437" fmla="*/ 8322740 w 10020803"/>
              <a:gd name="connsiteY3437" fmla="*/ 3574869 h 5071844"/>
              <a:gd name="connsiteX3438" fmla="*/ 8311569 w 10020803"/>
              <a:gd name="connsiteY3438" fmla="*/ 3580455 h 5071844"/>
              <a:gd name="connsiteX3439" fmla="*/ 8294812 w 10020803"/>
              <a:gd name="connsiteY3439" fmla="*/ 3586039 h 5071844"/>
              <a:gd name="connsiteX3440" fmla="*/ 8278055 w 10020803"/>
              <a:gd name="connsiteY3440" fmla="*/ 3580455 h 5071844"/>
              <a:gd name="connsiteX3441" fmla="*/ 8261298 w 10020803"/>
              <a:gd name="connsiteY3441" fmla="*/ 3574869 h 5071844"/>
              <a:gd name="connsiteX3442" fmla="*/ 8244541 w 10020803"/>
              <a:gd name="connsiteY3442" fmla="*/ 3563698 h 5071844"/>
              <a:gd name="connsiteX3443" fmla="*/ 8244541 w 10020803"/>
              <a:gd name="connsiteY3443" fmla="*/ 3574869 h 5071844"/>
              <a:gd name="connsiteX3444" fmla="*/ 8255712 w 10020803"/>
              <a:gd name="connsiteY3444" fmla="*/ 3586039 h 5071844"/>
              <a:gd name="connsiteX3445" fmla="*/ 8294812 w 10020803"/>
              <a:gd name="connsiteY3445" fmla="*/ 3597212 h 5071844"/>
              <a:gd name="connsiteX3446" fmla="*/ 8317156 w 10020803"/>
              <a:gd name="connsiteY3446" fmla="*/ 3591626 h 5071844"/>
              <a:gd name="connsiteX3447" fmla="*/ 8333912 w 10020803"/>
              <a:gd name="connsiteY3447" fmla="*/ 3586039 h 5071844"/>
              <a:gd name="connsiteX3448" fmla="*/ 8356256 w 10020803"/>
              <a:gd name="connsiteY3448" fmla="*/ 3563698 h 5071844"/>
              <a:gd name="connsiteX3449" fmla="*/ 8345083 w 10020803"/>
              <a:gd name="connsiteY3449" fmla="*/ 3552525 h 5071844"/>
              <a:gd name="connsiteX3450" fmla="*/ 8278055 w 10020803"/>
              <a:gd name="connsiteY3450" fmla="*/ 3552525 h 5071844"/>
              <a:gd name="connsiteX3451" fmla="*/ 8266883 w 10020803"/>
              <a:gd name="connsiteY3451" fmla="*/ 3563698 h 5071844"/>
              <a:gd name="connsiteX3452" fmla="*/ 8278055 w 10020803"/>
              <a:gd name="connsiteY3452" fmla="*/ 3563698 h 5071844"/>
              <a:gd name="connsiteX3453" fmla="*/ 8289226 w 10020803"/>
              <a:gd name="connsiteY3453" fmla="*/ 3563698 h 5071844"/>
              <a:gd name="connsiteX3454" fmla="*/ 4591472 w 10020803"/>
              <a:gd name="connsiteY3454" fmla="*/ 3552525 h 5071844"/>
              <a:gd name="connsiteX3455" fmla="*/ 4602643 w 10020803"/>
              <a:gd name="connsiteY3455" fmla="*/ 3563698 h 5071844"/>
              <a:gd name="connsiteX3456" fmla="*/ 4624987 w 10020803"/>
              <a:gd name="connsiteY3456" fmla="*/ 3552525 h 5071844"/>
              <a:gd name="connsiteX3457" fmla="*/ 3295582 w 10020803"/>
              <a:gd name="connsiteY3457" fmla="*/ 3552525 h 5071844"/>
              <a:gd name="connsiteX3458" fmla="*/ 3396125 w 10020803"/>
              <a:gd name="connsiteY3458" fmla="*/ 3574869 h 5071844"/>
              <a:gd name="connsiteX3459" fmla="*/ 3373783 w 10020803"/>
              <a:gd name="connsiteY3459" fmla="*/ 3574869 h 5071844"/>
              <a:gd name="connsiteX3460" fmla="*/ 3340267 w 10020803"/>
              <a:gd name="connsiteY3460" fmla="*/ 3563698 h 5071844"/>
              <a:gd name="connsiteX3461" fmla="*/ 8470762 w 10020803"/>
              <a:gd name="connsiteY3461" fmla="*/ 3545543 h 5071844"/>
              <a:gd name="connsiteX3462" fmla="*/ 8467970 w 10020803"/>
              <a:gd name="connsiteY3462" fmla="*/ 3546939 h 5071844"/>
              <a:gd name="connsiteX3463" fmla="*/ 8467970 w 10020803"/>
              <a:gd name="connsiteY3463" fmla="*/ 3563698 h 5071844"/>
              <a:gd name="connsiteX3464" fmla="*/ 8479141 w 10020803"/>
              <a:gd name="connsiteY3464" fmla="*/ 3563698 h 5071844"/>
              <a:gd name="connsiteX3465" fmla="*/ 8479141 w 10020803"/>
              <a:gd name="connsiteY3465" fmla="*/ 3552525 h 5071844"/>
              <a:gd name="connsiteX3466" fmla="*/ 8470762 w 10020803"/>
              <a:gd name="connsiteY3466" fmla="*/ 3545543 h 5071844"/>
              <a:gd name="connsiteX3467" fmla="*/ 8389770 w 10020803"/>
              <a:gd name="connsiteY3467" fmla="*/ 3541355 h 5071844"/>
              <a:gd name="connsiteX3468" fmla="*/ 8389770 w 10020803"/>
              <a:gd name="connsiteY3468" fmla="*/ 3552525 h 5071844"/>
              <a:gd name="connsiteX3469" fmla="*/ 8400941 w 10020803"/>
              <a:gd name="connsiteY3469" fmla="*/ 3546939 h 5071844"/>
              <a:gd name="connsiteX3470" fmla="*/ 8389770 w 10020803"/>
              <a:gd name="connsiteY3470" fmla="*/ 3541355 h 5071844"/>
              <a:gd name="connsiteX3471" fmla="*/ 3686583 w 10020803"/>
              <a:gd name="connsiteY3471" fmla="*/ 3541355 h 5071844"/>
              <a:gd name="connsiteX3472" fmla="*/ 3697754 w 10020803"/>
              <a:gd name="connsiteY3472" fmla="*/ 3541355 h 5071844"/>
              <a:gd name="connsiteX3473" fmla="*/ 3720098 w 10020803"/>
              <a:gd name="connsiteY3473" fmla="*/ 3552525 h 5071844"/>
              <a:gd name="connsiteX3474" fmla="*/ 2982780 w 10020803"/>
              <a:gd name="connsiteY3474" fmla="*/ 3541355 h 5071844"/>
              <a:gd name="connsiteX3475" fmla="*/ 3016296 w 10020803"/>
              <a:gd name="connsiteY3475" fmla="*/ 3541355 h 5071844"/>
              <a:gd name="connsiteX3476" fmla="*/ 3038638 w 10020803"/>
              <a:gd name="connsiteY3476" fmla="*/ 3552525 h 5071844"/>
              <a:gd name="connsiteX3477" fmla="*/ 3055396 w 10020803"/>
              <a:gd name="connsiteY3477" fmla="*/ 3558112 h 5071844"/>
              <a:gd name="connsiteX3478" fmla="*/ 3066567 w 10020803"/>
              <a:gd name="connsiteY3478" fmla="*/ 3563698 h 5071844"/>
              <a:gd name="connsiteX3479" fmla="*/ 3077738 w 10020803"/>
              <a:gd name="connsiteY3479" fmla="*/ 3563698 h 5071844"/>
              <a:gd name="connsiteX3480" fmla="*/ 3094496 w 10020803"/>
              <a:gd name="connsiteY3480" fmla="*/ 3574869 h 5071844"/>
              <a:gd name="connsiteX3481" fmla="*/ 3150352 w 10020803"/>
              <a:gd name="connsiteY3481" fmla="*/ 3591626 h 5071844"/>
              <a:gd name="connsiteX3482" fmla="*/ 3195039 w 10020803"/>
              <a:gd name="connsiteY3482" fmla="*/ 3597212 h 5071844"/>
              <a:gd name="connsiteX3483" fmla="*/ 3250896 w 10020803"/>
              <a:gd name="connsiteY3483" fmla="*/ 3608383 h 5071844"/>
              <a:gd name="connsiteX3484" fmla="*/ 3295582 w 10020803"/>
              <a:gd name="connsiteY3484" fmla="*/ 3619555 h 5071844"/>
              <a:gd name="connsiteX3485" fmla="*/ 3295582 w 10020803"/>
              <a:gd name="connsiteY3485" fmla="*/ 3630726 h 5071844"/>
              <a:gd name="connsiteX3486" fmla="*/ 3329096 w 10020803"/>
              <a:gd name="connsiteY3486" fmla="*/ 3653069 h 5071844"/>
              <a:gd name="connsiteX3487" fmla="*/ 3373783 w 10020803"/>
              <a:gd name="connsiteY3487" fmla="*/ 3675412 h 5071844"/>
              <a:gd name="connsiteX3488" fmla="*/ 3412883 w 10020803"/>
              <a:gd name="connsiteY3488" fmla="*/ 3697754 h 5071844"/>
              <a:gd name="connsiteX3489" fmla="*/ 3424054 w 10020803"/>
              <a:gd name="connsiteY3489" fmla="*/ 3708926 h 5071844"/>
              <a:gd name="connsiteX3490" fmla="*/ 3446398 w 10020803"/>
              <a:gd name="connsiteY3490" fmla="*/ 3714511 h 5071844"/>
              <a:gd name="connsiteX3491" fmla="*/ 3463154 w 10020803"/>
              <a:gd name="connsiteY3491" fmla="*/ 3720097 h 5071844"/>
              <a:gd name="connsiteX3492" fmla="*/ 3463154 w 10020803"/>
              <a:gd name="connsiteY3492" fmla="*/ 3731270 h 5071844"/>
              <a:gd name="connsiteX3493" fmla="*/ 3440812 w 10020803"/>
              <a:gd name="connsiteY3493" fmla="*/ 3720097 h 5071844"/>
              <a:gd name="connsiteX3494" fmla="*/ 3407297 w 10020803"/>
              <a:gd name="connsiteY3494" fmla="*/ 3714511 h 5071844"/>
              <a:gd name="connsiteX3495" fmla="*/ 3384954 w 10020803"/>
              <a:gd name="connsiteY3495" fmla="*/ 3703340 h 5071844"/>
              <a:gd name="connsiteX3496" fmla="*/ 3373783 w 10020803"/>
              <a:gd name="connsiteY3496" fmla="*/ 3697754 h 5071844"/>
              <a:gd name="connsiteX3497" fmla="*/ 3357025 w 10020803"/>
              <a:gd name="connsiteY3497" fmla="*/ 3692169 h 5071844"/>
              <a:gd name="connsiteX3498" fmla="*/ 3351440 w 10020803"/>
              <a:gd name="connsiteY3498" fmla="*/ 3686583 h 5071844"/>
              <a:gd name="connsiteX3499" fmla="*/ 3317926 w 10020803"/>
              <a:gd name="connsiteY3499" fmla="*/ 3664240 h 5071844"/>
              <a:gd name="connsiteX3500" fmla="*/ 3306754 w 10020803"/>
              <a:gd name="connsiteY3500" fmla="*/ 3653069 h 5071844"/>
              <a:gd name="connsiteX3501" fmla="*/ 3284412 w 10020803"/>
              <a:gd name="connsiteY3501" fmla="*/ 3647483 h 5071844"/>
              <a:gd name="connsiteX3502" fmla="*/ 3267653 w 10020803"/>
              <a:gd name="connsiteY3502" fmla="*/ 3653069 h 5071844"/>
              <a:gd name="connsiteX3503" fmla="*/ 3250896 w 10020803"/>
              <a:gd name="connsiteY3503" fmla="*/ 3653069 h 5071844"/>
              <a:gd name="connsiteX3504" fmla="*/ 3195039 w 10020803"/>
              <a:gd name="connsiteY3504" fmla="*/ 3630726 h 5071844"/>
              <a:gd name="connsiteX3505" fmla="*/ 3161525 w 10020803"/>
              <a:gd name="connsiteY3505" fmla="*/ 3608383 h 5071844"/>
              <a:gd name="connsiteX3506" fmla="*/ 3139181 w 10020803"/>
              <a:gd name="connsiteY3506" fmla="*/ 3597212 h 5071844"/>
              <a:gd name="connsiteX3507" fmla="*/ 3116838 w 10020803"/>
              <a:gd name="connsiteY3507" fmla="*/ 3597212 h 5071844"/>
              <a:gd name="connsiteX3508" fmla="*/ 3116838 w 10020803"/>
              <a:gd name="connsiteY3508" fmla="*/ 3608383 h 5071844"/>
              <a:gd name="connsiteX3509" fmla="*/ 3083324 w 10020803"/>
              <a:gd name="connsiteY3509" fmla="*/ 3591626 h 5071844"/>
              <a:gd name="connsiteX3510" fmla="*/ 3072153 w 10020803"/>
              <a:gd name="connsiteY3510" fmla="*/ 3580455 h 5071844"/>
              <a:gd name="connsiteX3511" fmla="*/ 3049810 w 10020803"/>
              <a:gd name="connsiteY3511" fmla="*/ 3569282 h 5071844"/>
              <a:gd name="connsiteX3512" fmla="*/ 2982780 w 10020803"/>
              <a:gd name="connsiteY3512" fmla="*/ 3563698 h 5071844"/>
              <a:gd name="connsiteX3513" fmla="*/ 2982780 w 10020803"/>
              <a:gd name="connsiteY3513" fmla="*/ 3558112 h 5071844"/>
              <a:gd name="connsiteX3514" fmla="*/ 2993953 w 10020803"/>
              <a:gd name="connsiteY3514" fmla="*/ 3552525 h 5071844"/>
              <a:gd name="connsiteX3515" fmla="*/ 8300398 w 10020803"/>
              <a:gd name="connsiteY3515" fmla="*/ 3535768 h 5071844"/>
              <a:gd name="connsiteX3516" fmla="*/ 8289226 w 10020803"/>
              <a:gd name="connsiteY3516" fmla="*/ 3541355 h 5071844"/>
              <a:gd name="connsiteX3517" fmla="*/ 8278055 w 10020803"/>
              <a:gd name="connsiteY3517" fmla="*/ 3541355 h 5071844"/>
              <a:gd name="connsiteX3518" fmla="*/ 8311569 w 10020803"/>
              <a:gd name="connsiteY3518" fmla="*/ 3552525 h 5071844"/>
              <a:gd name="connsiteX3519" fmla="*/ 8333912 w 10020803"/>
              <a:gd name="connsiteY3519" fmla="*/ 3541355 h 5071844"/>
              <a:gd name="connsiteX3520" fmla="*/ 8311569 w 10020803"/>
              <a:gd name="connsiteY3520" fmla="*/ 3541355 h 5071844"/>
              <a:gd name="connsiteX3521" fmla="*/ 8300398 w 10020803"/>
              <a:gd name="connsiteY3521" fmla="*/ 3535768 h 5071844"/>
              <a:gd name="connsiteX3522" fmla="*/ 8585269 w 10020803"/>
              <a:gd name="connsiteY3522" fmla="*/ 3530182 h 5071844"/>
              <a:gd name="connsiteX3523" fmla="*/ 8579685 w 10020803"/>
              <a:gd name="connsiteY3523" fmla="*/ 3541355 h 5071844"/>
              <a:gd name="connsiteX3524" fmla="*/ 8579685 w 10020803"/>
              <a:gd name="connsiteY3524" fmla="*/ 3552525 h 5071844"/>
              <a:gd name="connsiteX3525" fmla="*/ 8568512 w 10020803"/>
              <a:gd name="connsiteY3525" fmla="*/ 3541355 h 5071844"/>
              <a:gd name="connsiteX3526" fmla="*/ 8534998 w 10020803"/>
              <a:gd name="connsiteY3526" fmla="*/ 3541355 h 5071844"/>
              <a:gd name="connsiteX3527" fmla="*/ 8546171 w 10020803"/>
              <a:gd name="connsiteY3527" fmla="*/ 3552525 h 5071844"/>
              <a:gd name="connsiteX3528" fmla="*/ 8557341 w 10020803"/>
              <a:gd name="connsiteY3528" fmla="*/ 3552525 h 5071844"/>
              <a:gd name="connsiteX3529" fmla="*/ 8568512 w 10020803"/>
              <a:gd name="connsiteY3529" fmla="*/ 3558112 h 5071844"/>
              <a:gd name="connsiteX3530" fmla="*/ 8585269 w 10020803"/>
              <a:gd name="connsiteY3530" fmla="*/ 3563698 h 5071844"/>
              <a:gd name="connsiteX3531" fmla="*/ 8602028 w 10020803"/>
              <a:gd name="connsiteY3531" fmla="*/ 3569282 h 5071844"/>
              <a:gd name="connsiteX3532" fmla="*/ 8613199 w 10020803"/>
              <a:gd name="connsiteY3532" fmla="*/ 3574869 h 5071844"/>
              <a:gd name="connsiteX3533" fmla="*/ 8635542 w 10020803"/>
              <a:gd name="connsiteY3533" fmla="*/ 3574869 h 5071844"/>
              <a:gd name="connsiteX3534" fmla="*/ 8613199 w 10020803"/>
              <a:gd name="connsiteY3534" fmla="*/ 3563698 h 5071844"/>
              <a:gd name="connsiteX3535" fmla="*/ 8607613 w 10020803"/>
              <a:gd name="connsiteY3535" fmla="*/ 3546939 h 5071844"/>
              <a:gd name="connsiteX3536" fmla="*/ 8590856 w 10020803"/>
              <a:gd name="connsiteY3536" fmla="*/ 3541355 h 5071844"/>
              <a:gd name="connsiteX3537" fmla="*/ 8585269 w 10020803"/>
              <a:gd name="connsiteY3537" fmla="*/ 3530182 h 5071844"/>
              <a:gd name="connsiteX3538" fmla="*/ 8345083 w 10020803"/>
              <a:gd name="connsiteY3538" fmla="*/ 3530182 h 5071844"/>
              <a:gd name="connsiteX3539" fmla="*/ 8356256 w 10020803"/>
              <a:gd name="connsiteY3539" fmla="*/ 3541355 h 5071844"/>
              <a:gd name="connsiteX3540" fmla="*/ 8367426 w 10020803"/>
              <a:gd name="connsiteY3540" fmla="*/ 3530182 h 5071844"/>
              <a:gd name="connsiteX3541" fmla="*/ 4602643 w 10020803"/>
              <a:gd name="connsiteY3541" fmla="*/ 3530182 h 5071844"/>
              <a:gd name="connsiteX3542" fmla="*/ 4613815 w 10020803"/>
              <a:gd name="connsiteY3542" fmla="*/ 3541355 h 5071844"/>
              <a:gd name="connsiteX3543" fmla="*/ 4652916 w 10020803"/>
              <a:gd name="connsiteY3543" fmla="*/ 3549733 h 5071844"/>
              <a:gd name="connsiteX3544" fmla="*/ 4657731 w 10020803"/>
              <a:gd name="connsiteY3544" fmla="*/ 3551177 h 5071844"/>
              <a:gd name="connsiteX3545" fmla="*/ 4652916 w 10020803"/>
              <a:gd name="connsiteY3545" fmla="*/ 3542751 h 5071844"/>
              <a:gd name="connsiteX3546" fmla="*/ 4636157 w 10020803"/>
              <a:gd name="connsiteY3546" fmla="*/ 3535768 h 5071844"/>
              <a:gd name="connsiteX3547" fmla="*/ 4602643 w 10020803"/>
              <a:gd name="connsiteY3547" fmla="*/ 3530182 h 5071844"/>
              <a:gd name="connsiteX3548" fmla="*/ 3172697 w 10020803"/>
              <a:gd name="connsiteY3548" fmla="*/ 3530182 h 5071844"/>
              <a:gd name="connsiteX3549" fmla="*/ 3183868 w 10020803"/>
              <a:gd name="connsiteY3549" fmla="*/ 3530182 h 5071844"/>
              <a:gd name="connsiteX3550" fmla="*/ 3183868 w 10020803"/>
              <a:gd name="connsiteY3550" fmla="*/ 3541355 h 5071844"/>
              <a:gd name="connsiteX3551" fmla="*/ 3172697 w 10020803"/>
              <a:gd name="connsiteY3551" fmla="*/ 3530182 h 5071844"/>
              <a:gd name="connsiteX3552" fmla="*/ 8948342 w 10020803"/>
              <a:gd name="connsiteY3552" fmla="*/ 3519011 h 5071844"/>
              <a:gd name="connsiteX3553" fmla="*/ 8970686 w 10020803"/>
              <a:gd name="connsiteY3553" fmla="*/ 3530182 h 5071844"/>
              <a:gd name="connsiteX3554" fmla="*/ 8948342 w 10020803"/>
              <a:gd name="connsiteY3554" fmla="*/ 3530182 h 5071844"/>
              <a:gd name="connsiteX3555" fmla="*/ 3217382 w 10020803"/>
              <a:gd name="connsiteY3555" fmla="*/ 3519011 h 5071844"/>
              <a:gd name="connsiteX3556" fmla="*/ 3239725 w 10020803"/>
              <a:gd name="connsiteY3556" fmla="*/ 3530182 h 5071844"/>
              <a:gd name="connsiteX3557" fmla="*/ 3228553 w 10020803"/>
              <a:gd name="connsiteY3557" fmla="*/ 3530182 h 5071844"/>
              <a:gd name="connsiteX3558" fmla="*/ 8602028 w 10020803"/>
              <a:gd name="connsiteY3558" fmla="*/ 3507839 h 5071844"/>
              <a:gd name="connsiteX3559" fmla="*/ 8602028 w 10020803"/>
              <a:gd name="connsiteY3559" fmla="*/ 3519011 h 5071844"/>
              <a:gd name="connsiteX3560" fmla="*/ 8624370 w 10020803"/>
              <a:gd name="connsiteY3560" fmla="*/ 3519011 h 5071844"/>
              <a:gd name="connsiteX3561" fmla="*/ 8602028 w 10020803"/>
              <a:gd name="connsiteY3561" fmla="*/ 3507839 h 5071844"/>
              <a:gd name="connsiteX3562" fmla="*/ 4759044 w 10020803"/>
              <a:gd name="connsiteY3562" fmla="*/ 3507839 h 5071844"/>
              <a:gd name="connsiteX3563" fmla="*/ 4747873 w 10020803"/>
              <a:gd name="connsiteY3563" fmla="*/ 3519011 h 5071844"/>
              <a:gd name="connsiteX3564" fmla="*/ 4753458 w 10020803"/>
              <a:gd name="connsiteY3564" fmla="*/ 3524598 h 5071844"/>
              <a:gd name="connsiteX3565" fmla="*/ 4759044 w 10020803"/>
              <a:gd name="connsiteY3565" fmla="*/ 3530182 h 5071844"/>
              <a:gd name="connsiteX3566" fmla="*/ 4792558 w 10020803"/>
              <a:gd name="connsiteY3566" fmla="*/ 3530182 h 5071844"/>
              <a:gd name="connsiteX3567" fmla="*/ 4781387 w 10020803"/>
              <a:gd name="connsiteY3567" fmla="*/ 3519011 h 5071844"/>
              <a:gd name="connsiteX3568" fmla="*/ 4770215 w 10020803"/>
              <a:gd name="connsiteY3568" fmla="*/ 3519011 h 5071844"/>
              <a:gd name="connsiteX3569" fmla="*/ 8467970 w 10020803"/>
              <a:gd name="connsiteY3569" fmla="*/ 3496668 h 5071844"/>
              <a:gd name="connsiteX3570" fmla="*/ 8479141 w 10020803"/>
              <a:gd name="connsiteY3570" fmla="*/ 3496668 h 5071844"/>
              <a:gd name="connsiteX3571" fmla="*/ 8477353 w 10020803"/>
              <a:gd name="connsiteY3571" fmla="*/ 3502924 h 5071844"/>
              <a:gd name="connsiteX3572" fmla="*/ 4669673 w 10020803"/>
              <a:gd name="connsiteY3572" fmla="*/ 3496668 h 5071844"/>
              <a:gd name="connsiteX3573" fmla="*/ 4692016 w 10020803"/>
              <a:gd name="connsiteY3573" fmla="*/ 3507839 h 5071844"/>
              <a:gd name="connsiteX3574" fmla="*/ 4680844 w 10020803"/>
              <a:gd name="connsiteY3574" fmla="*/ 3496668 h 5071844"/>
              <a:gd name="connsiteX3575" fmla="*/ 4669673 w 10020803"/>
              <a:gd name="connsiteY3575" fmla="*/ 3496668 h 5071844"/>
              <a:gd name="connsiteX3576" fmla="*/ 3608383 w 10020803"/>
              <a:gd name="connsiteY3576" fmla="*/ 3488126 h 5071844"/>
              <a:gd name="connsiteX3577" fmla="*/ 3625140 w 10020803"/>
              <a:gd name="connsiteY3577" fmla="*/ 3491082 h 5071844"/>
              <a:gd name="connsiteX3578" fmla="*/ 3658655 w 10020803"/>
              <a:gd name="connsiteY3578" fmla="*/ 3496668 h 5071844"/>
              <a:gd name="connsiteX3579" fmla="*/ 3675413 w 10020803"/>
              <a:gd name="connsiteY3579" fmla="*/ 3502254 h 5071844"/>
              <a:gd name="connsiteX3580" fmla="*/ 3708927 w 10020803"/>
              <a:gd name="connsiteY3580" fmla="*/ 3507839 h 5071844"/>
              <a:gd name="connsiteX3581" fmla="*/ 3831812 w 10020803"/>
              <a:gd name="connsiteY3581" fmla="*/ 3541355 h 5071844"/>
              <a:gd name="connsiteX3582" fmla="*/ 3887669 w 10020803"/>
              <a:gd name="connsiteY3582" fmla="*/ 3552525 h 5071844"/>
              <a:gd name="connsiteX3583" fmla="*/ 3954699 w 10020803"/>
              <a:gd name="connsiteY3583" fmla="*/ 3563698 h 5071844"/>
              <a:gd name="connsiteX3584" fmla="*/ 3965870 w 10020803"/>
              <a:gd name="connsiteY3584" fmla="*/ 3563698 h 5071844"/>
              <a:gd name="connsiteX3585" fmla="*/ 3977042 w 10020803"/>
              <a:gd name="connsiteY3585" fmla="*/ 3574869 h 5071844"/>
              <a:gd name="connsiteX3586" fmla="*/ 4099927 w 10020803"/>
              <a:gd name="connsiteY3586" fmla="*/ 3597212 h 5071844"/>
              <a:gd name="connsiteX3587" fmla="*/ 4155785 w 10020803"/>
              <a:gd name="connsiteY3587" fmla="*/ 3608383 h 5071844"/>
              <a:gd name="connsiteX3588" fmla="*/ 4245156 w 10020803"/>
              <a:gd name="connsiteY3588" fmla="*/ 3641897 h 5071844"/>
              <a:gd name="connsiteX3589" fmla="*/ 4278670 w 10020803"/>
              <a:gd name="connsiteY3589" fmla="*/ 3664240 h 5071844"/>
              <a:gd name="connsiteX3590" fmla="*/ 4301013 w 10020803"/>
              <a:gd name="connsiteY3590" fmla="*/ 3675412 h 5071844"/>
              <a:gd name="connsiteX3591" fmla="*/ 4334529 w 10020803"/>
              <a:gd name="connsiteY3591" fmla="*/ 3680997 h 5071844"/>
              <a:gd name="connsiteX3592" fmla="*/ 4362457 w 10020803"/>
              <a:gd name="connsiteY3592" fmla="*/ 3686583 h 5071844"/>
              <a:gd name="connsiteX3593" fmla="*/ 4379214 w 10020803"/>
              <a:gd name="connsiteY3593" fmla="*/ 3692169 h 5071844"/>
              <a:gd name="connsiteX3594" fmla="*/ 4390386 w 10020803"/>
              <a:gd name="connsiteY3594" fmla="*/ 3697754 h 5071844"/>
              <a:gd name="connsiteX3595" fmla="*/ 4412728 w 10020803"/>
              <a:gd name="connsiteY3595" fmla="*/ 3720097 h 5071844"/>
              <a:gd name="connsiteX3596" fmla="*/ 4390386 w 10020803"/>
              <a:gd name="connsiteY3596" fmla="*/ 3720097 h 5071844"/>
              <a:gd name="connsiteX3597" fmla="*/ 4368043 w 10020803"/>
              <a:gd name="connsiteY3597" fmla="*/ 3720097 h 5071844"/>
              <a:gd name="connsiteX3598" fmla="*/ 4362457 w 10020803"/>
              <a:gd name="connsiteY3598" fmla="*/ 3714511 h 5071844"/>
              <a:gd name="connsiteX3599" fmla="*/ 4351286 w 10020803"/>
              <a:gd name="connsiteY3599" fmla="*/ 3708926 h 5071844"/>
              <a:gd name="connsiteX3600" fmla="*/ 4340114 w 10020803"/>
              <a:gd name="connsiteY3600" fmla="*/ 3708926 h 5071844"/>
              <a:gd name="connsiteX3601" fmla="*/ 4323357 w 10020803"/>
              <a:gd name="connsiteY3601" fmla="*/ 3708926 h 5071844"/>
              <a:gd name="connsiteX3602" fmla="*/ 4323357 w 10020803"/>
              <a:gd name="connsiteY3602" fmla="*/ 3697754 h 5071844"/>
              <a:gd name="connsiteX3603" fmla="*/ 4312186 w 10020803"/>
              <a:gd name="connsiteY3603" fmla="*/ 3686583 h 5071844"/>
              <a:gd name="connsiteX3604" fmla="*/ 4312186 w 10020803"/>
              <a:gd name="connsiteY3604" fmla="*/ 3697754 h 5071844"/>
              <a:gd name="connsiteX3605" fmla="*/ 4289843 w 10020803"/>
              <a:gd name="connsiteY3605" fmla="*/ 3697754 h 5071844"/>
              <a:gd name="connsiteX3606" fmla="*/ 4273086 w 10020803"/>
              <a:gd name="connsiteY3606" fmla="*/ 3686583 h 5071844"/>
              <a:gd name="connsiteX3607" fmla="*/ 4256329 w 10020803"/>
              <a:gd name="connsiteY3607" fmla="*/ 3680997 h 5071844"/>
              <a:gd name="connsiteX3608" fmla="*/ 4245156 w 10020803"/>
              <a:gd name="connsiteY3608" fmla="*/ 3675412 h 5071844"/>
              <a:gd name="connsiteX3609" fmla="*/ 4222813 w 10020803"/>
              <a:gd name="connsiteY3609" fmla="*/ 3664240 h 5071844"/>
              <a:gd name="connsiteX3610" fmla="*/ 4200471 w 10020803"/>
              <a:gd name="connsiteY3610" fmla="*/ 3664240 h 5071844"/>
              <a:gd name="connsiteX3611" fmla="*/ 4183714 w 10020803"/>
              <a:gd name="connsiteY3611" fmla="*/ 3664240 h 5071844"/>
              <a:gd name="connsiteX3612" fmla="*/ 4150200 w 10020803"/>
              <a:gd name="connsiteY3612" fmla="*/ 3658654 h 5071844"/>
              <a:gd name="connsiteX3613" fmla="*/ 4133442 w 10020803"/>
              <a:gd name="connsiteY3613" fmla="*/ 3647483 h 5071844"/>
              <a:gd name="connsiteX3614" fmla="*/ 4116684 w 10020803"/>
              <a:gd name="connsiteY3614" fmla="*/ 3641897 h 5071844"/>
              <a:gd name="connsiteX3615" fmla="*/ 4066413 w 10020803"/>
              <a:gd name="connsiteY3615" fmla="*/ 3625140 h 5071844"/>
              <a:gd name="connsiteX3616" fmla="*/ 4004970 w 10020803"/>
              <a:gd name="connsiteY3616" fmla="*/ 3608383 h 5071844"/>
              <a:gd name="connsiteX3617" fmla="*/ 3977042 w 10020803"/>
              <a:gd name="connsiteY3617" fmla="*/ 3597212 h 5071844"/>
              <a:gd name="connsiteX3618" fmla="*/ 3965870 w 10020803"/>
              <a:gd name="connsiteY3618" fmla="*/ 3597212 h 5071844"/>
              <a:gd name="connsiteX3619" fmla="*/ 3954699 w 10020803"/>
              <a:gd name="connsiteY3619" fmla="*/ 3597212 h 5071844"/>
              <a:gd name="connsiteX3620" fmla="*/ 3921183 w 10020803"/>
              <a:gd name="connsiteY3620" fmla="*/ 3586039 h 5071844"/>
              <a:gd name="connsiteX3621" fmla="*/ 3898842 w 10020803"/>
              <a:gd name="connsiteY3621" fmla="*/ 3580455 h 5071844"/>
              <a:gd name="connsiteX3622" fmla="*/ 3876498 w 10020803"/>
              <a:gd name="connsiteY3622" fmla="*/ 3574869 h 5071844"/>
              <a:gd name="connsiteX3623" fmla="*/ 3848570 w 10020803"/>
              <a:gd name="connsiteY3623" fmla="*/ 3569282 h 5071844"/>
              <a:gd name="connsiteX3624" fmla="*/ 3820641 w 10020803"/>
              <a:gd name="connsiteY3624" fmla="*/ 3552525 h 5071844"/>
              <a:gd name="connsiteX3625" fmla="*/ 3770370 w 10020803"/>
              <a:gd name="connsiteY3625" fmla="*/ 3541355 h 5071844"/>
              <a:gd name="connsiteX3626" fmla="*/ 3742441 w 10020803"/>
              <a:gd name="connsiteY3626" fmla="*/ 3541355 h 5071844"/>
              <a:gd name="connsiteX3627" fmla="*/ 3731270 w 10020803"/>
              <a:gd name="connsiteY3627" fmla="*/ 3530182 h 5071844"/>
              <a:gd name="connsiteX3628" fmla="*/ 3720098 w 10020803"/>
              <a:gd name="connsiteY3628" fmla="*/ 3530182 h 5071844"/>
              <a:gd name="connsiteX3629" fmla="*/ 3708927 w 10020803"/>
              <a:gd name="connsiteY3629" fmla="*/ 3530182 h 5071844"/>
              <a:gd name="connsiteX3630" fmla="*/ 3692169 w 10020803"/>
              <a:gd name="connsiteY3630" fmla="*/ 3524598 h 5071844"/>
              <a:gd name="connsiteX3631" fmla="*/ 3680997 w 10020803"/>
              <a:gd name="connsiteY3631" fmla="*/ 3513425 h 5071844"/>
              <a:gd name="connsiteX3632" fmla="*/ 3664241 w 10020803"/>
              <a:gd name="connsiteY3632" fmla="*/ 3507839 h 5071844"/>
              <a:gd name="connsiteX3633" fmla="*/ 3641897 w 10020803"/>
              <a:gd name="connsiteY3633" fmla="*/ 3519011 h 5071844"/>
              <a:gd name="connsiteX3634" fmla="*/ 3608383 w 10020803"/>
              <a:gd name="connsiteY3634" fmla="*/ 3507839 h 5071844"/>
              <a:gd name="connsiteX3635" fmla="*/ 9853231 w 10020803"/>
              <a:gd name="connsiteY3635" fmla="*/ 3485497 h 5071844"/>
              <a:gd name="connsiteX3636" fmla="*/ 9853231 w 10020803"/>
              <a:gd name="connsiteY3636" fmla="*/ 3496668 h 5071844"/>
              <a:gd name="connsiteX3637" fmla="*/ 9842060 w 10020803"/>
              <a:gd name="connsiteY3637" fmla="*/ 3496668 h 5071844"/>
              <a:gd name="connsiteX3638" fmla="*/ 9853231 w 10020803"/>
              <a:gd name="connsiteY3638" fmla="*/ 3485497 h 5071844"/>
              <a:gd name="connsiteX3639" fmla="*/ 8613199 w 10020803"/>
              <a:gd name="connsiteY3639" fmla="*/ 3485497 h 5071844"/>
              <a:gd name="connsiteX3640" fmla="*/ 8602028 w 10020803"/>
              <a:gd name="connsiteY3640" fmla="*/ 3496668 h 5071844"/>
              <a:gd name="connsiteX3641" fmla="*/ 8613199 w 10020803"/>
              <a:gd name="connsiteY3641" fmla="*/ 3496668 h 5071844"/>
              <a:gd name="connsiteX3642" fmla="*/ 8613199 w 10020803"/>
              <a:gd name="connsiteY3642" fmla="*/ 3485497 h 5071844"/>
              <a:gd name="connsiteX3643" fmla="*/ 8155168 w 10020803"/>
              <a:gd name="connsiteY3643" fmla="*/ 3485497 h 5071844"/>
              <a:gd name="connsiteX3644" fmla="*/ 8166340 w 10020803"/>
              <a:gd name="connsiteY3644" fmla="*/ 3496668 h 5071844"/>
              <a:gd name="connsiteX3645" fmla="*/ 8166340 w 10020803"/>
              <a:gd name="connsiteY3645" fmla="*/ 3485497 h 5071844"/>
              <a:gd name="connsiteX3646" fmla="*/ 8021110 w 10020803"/>
              <a:gd name="connsiteY3646" fmla="*/ 3485497 h 5071844"/>
              <a:gd name="connsiteX3647" fmla="*/ 8026696 w 10020803"/>
              <a:gd name="connsiteY3647" fmla="*/ 3496668 h 5071844"/>
              <a:gd name="connsiteX3648" fmla="*/ 8060210 w 10020803"/>
              <a:gd name="connsiteY3648" fmla="*/ 3513425 h 5071844"/>
              <a:gd name="connsiteX3649" fmla="*/ 8088140 w 10020803"/>
              <a:gd name="connsiteY3649" fmla="*/ 3519011 h 5071844"/>
              <a:gd name="connsiteX3650" fmla="*/ 8121654 w 10020803"/>
              <a:gd name="connsiteY3650" fmla="*/ 3519011 h 5071844"/>
              <a:gd name="connsiteX3651" fmla="*/ 8132825 w 10020803"/>
              <a:gd name="connsiteY3651" fmla="*/ 3530182 h 5071844"/>
              <a:gd name="connsiteX3652" fmla="*/ 8155168 w 10020803"/>
              <a:gd name="connsiteY3652" fmla="*/ 3530182 h 5071844"/>
              <a:gd name="connsiteX3653" fmla="*/ 8160754 w 10020803"/>
              <a:gd name="connsiteY3653" fmla="*/ 3541355 h 5071844"/>
              <a:gd name="connsiteX3654" fmla="*/ 8177512 w 10020803"/>
              <a:gd name="connsiteY3654" fmla="*/ 3530182 h 5071844"/>
              <a:gd name="connsiteX3655" fmla="*/ 8188684 w 10020803"/>
              <a:gd name="connsiteY3655" fmla="*/ 3552525 h 5071844"/>
              <a:gd name="connsiteX3656" fmla="*/ 8199854 w 10020803"/>
              <a:gd name="connsiteY3656" fmla="*/ 3552525 h 5071844"/>
              <a:gd name="connsiteX3657" fmla="*/ 8211026 w 10020803"/>
              <a:gd name="connsiteY3657" fmla="*/ 3563698 h 5071844"/>
              <a:gd name="connsiteX3658" fmla="*/ 8233368 w 10020803"/>
              <a:gd name="connsiteY3658" fmla="*/ 3563698 h 5071844"/>
              <a:gd name="connsiteX3659" fmla="*/ 8238955 w 10020803"/>
              <a:gd name="connsiteY3659" fmla="*/ 3558112 h 5071844"/>
              <a:gd name="connsiteX3660" fmla="*/ 8244541 w 10020803"/>
              <a:gd name="connsiteY3660" fmla="*/ 3552525 h 5071844"/>
              <a:gd name="connsiteX3661" fmla="*/ 8244541 w 10020803"/>
              <a:gd name="connsiteY3661" fmla="*/ 3541355 h 5071844"/>
              <a:gd name="connsiteX3662" fmla="*/ 8233368 w 10020803"/>
              <a:gd name="connsiteY3662" fmla="*/ 3530182 h 5071844"/>
              <a:gd name="connsiteX3663" fmla="*/ 8222198 w 10020803"/>
              <a:gd name="connsiteY3663" fmla="*/ 3530182 h 5071844"/>
              <a:gd name="connsiteX3664" fmla="*/ 8222198 w 10020803"/>
              <a:gd name="connsiteY3664" fmla="*/ 3541355 h 5071844"/>
              <a:gd name="connsiteX3665" fmla="*/ 8211026 w 10020803"/>
              <a:gd name="connsiteY3665" fmla="*/ 3530182 h 5071844"/>
              <a:gd name="connsiteX3666" fmla="*/ 8199854 w 10020803"/>
              <a:gd name="connsiteY3666" fmla="*/ 3519011 h 5071844"/>
              <a:gd name="connsiteX3667" fmla="*/ 8194268 w 10020803"/>
              <a:gd name="connsiteY3667" fmla="*/ 3513425 h 5071844"/>
              <a:gd name="connsiteX3668" fmla="*/ 8177512 w 10020803"/>
              <a:gd name="connsiteY3668" fmla="*/ 3519011 h 5071844"/>
              <a:gd name="connsiteX3669" fmla="*/ 8166340 w 10020803"/>
              <a:gd name="connsiteY3669" fmla="*/ 3530182 h 5071844"/>
              <a:gd name="connsiteX3670" fmla="*/ 8155168 w 10020803"/>
              <a:gd name="connsiteY3670" fmla="*/ 3519011 h 5071844"/>
              <a:gd name="connsiteX3671" fmla="*/ 8143998 w 10020803"/>
              <a:gd name="connsiteY3671" fmla="*/ 3507839 h 5071844"/>
              <a:gd name="connsiteX3672" fmla="*/ 8132825 w 10020803"/>
              <a:gd name="connsiteY3672" fmla="*/ 3496668 h 5071844"/>
              <a:gd name="connsiteX3673" fmla="*/ 8116068 w 10020803"/>
              <a:gd name="connsiteY3673" fmla="*/ 3496668 h 5071844"/>
              <a:gd name="connsiteX3674" fmla="*/ 8110484 w 10020803"/>
              <a:gd name="connsiteY3674" fmla="*/ 3496668 h 5071844"/>
              <a:gd name="connsiteX3675" fmla="*/ 8099311 w 10020803"/>
              <a:gd name="connsiteY3675" fmla="*/ 3496668 h 5071844"/>
              <a:gd name="connsiteX3676" fmla="*/ 8065797 w 10020803"/>
              <a:gd name="connsiteY3676" fmla="*/ 3485497 h 5071844"/>
              <a:gd name="connsiteX3677" fmla="*/ 8021110 w 10020803"/>
              <a:gd name="connsiteY3677" fmla="*/ 3485497 h 5071844"/>
              <a:gd name="connsiteX3678" fmla="*/ 3965870 w 10020803"/>
              <a:gd name="connsiteY3678" fmla="*/ 3485497 h 5071844"/>
              <a:gd name="connsiteX3679" fmla="*/ 3965870 w 10020803"/>
              <a:gd name="connsiteY3679" fmla="*/ 3496668 h 5071844"/>
              <a:gd name="connsiteX3680" fmla="*/ 3977042 w 10020803"/>
              <a:gd name="connsiteY3680" fmla="*/ 3496668 h 5071844"/>
              <a:gd name="connsiteX3681" fmla="*/ 3608383 w 10020803"/>
              <a:gd name="connsiteY3681" fmla="*/ 3485497 h 5071844"/>
              <a:gd name="connsiteX3682" fmla="*/ 3608383 w 10020803"/>
              <a:gd name="connsiteY3682" fmla="*/ 3488126 h 5071844"/>
              <a:gd name="connsiteX3683" fmla="*/ 3606149 w 10020803"/>
              <a:gd name="connsiteY3683" fmla="*/ 3487731 h 5071844"/>
              <a:gd name="connsiteX3684" fmla="*/ 3574869 w 10020803"/>
              <a:gd name="connsiteY3684" fmla="*/ 3485497 h 5071844"/>
              <a:gd name="connsiteX3685" fmla="*/ 3586040 w 10020803"/>
              <a:gd name="connsiteY3685" fmla="*/ 3485497 h 5071844"/>
              <a:gd name="connsiteX3686" fmla="*/ 3601400 w 10020803"/>
              <a:gd name="connsiteY3686" fmla="*/ 3486893 h 5071844"/>
              <a:gd name="connsiteX3687" fmla="*/ 3606149 w 10020803"/>
              <a:gd name="connsiteY3687" fmla="*/ 3487731 h 5071844"/>
              <a:gd name="connsiteX3688" fmla="*/ 3597212 w 10020803"/>
              <a:gd name="connsiteY3688" fmla="*/ 3496668 h 5071844"/>
              <a:gd name="connsiteX3689" fmla="*/ 3597212 w 10020803"/>
              <a:gd name="connsiteY3689" fmla="*/ 3507839 h 5071844"/>
              <a:gd name="connsiteX3690" fmla="*/ 3608383 w 10020803"/>
              <a:gd name="connsiteY3690" fmla="*/ 3513425 h 5071844"/>
              <a:gd name="connsiteX3691" fmla="*/ 3597212 w 10020803"/>
              <a:gd name="connsiteY3691" fmla="*/ 3519011 h 5071844"/>
              <a:gd name="connsiteX3692" fmla="*/ 3574869 w 10020803"/>
              <a:gd name="connsiteY3692" fmla="*/ 3519011 h 5071844"/>
              <a:gd name="connsiteX3693" fmla="*/ 3569283 w 10020803"/>
              <a:gd name="connsiteY3693" fmla="*/ 3502254 h 5071844"/>
              <a:gd name="connsiteX3694" fmla="*/ 3574869 w 10020803"/>
              <a:gd name="connsiteY3694" fmla="*/ 3485497 h 5071844"/>
              <a:gd name="connsiteX3695" fmla="*/ 4756252 w 10020803"/>
              <a:gd name="connsiteY3695" fmla="*/ 3479911 h 5071844"/>
              <a:gd name="connsiteX3696" fmla="*/ 4747873 w 10020803"/>
              <a:gd name="connsiteY3696" fmla="*/ 3485497 h 5071844"/>
              <a:gd name="connsiteX3697" fmla="*/ 4759044 w 10020803"/>
              <a:gd name="connsiteY3697" fmla="*/ 3496668 h 5071844"/>
              <a:gd name="connsiteX3698" fmla="*/ 4781387 w 10020803"/>
              <a:gd name="connsiteY3698" fmla="*/ 3496668 h 5071844"/>
              <a:gd name="connsiteX3699" fmla="*/ 4792558 w 10020803"/>
              <a:gd name="connsiteY3699" fmla="*/ 3496668 h 5071844"/>
              <a:gd name="connsiteX3700" fmla="*/ 4814901 w 10020803"/>
              <a:gd name="connsiteY3700" fmla="*/ 3507839 h 5071844"/>
              <a:gd name="connsiteX3701" fmla="*/ 4781387 w 10020803"/>
              <a:gd name="connsiteY3701" fmla="*/ 3485497 h 5071844"/>
              <a:gd name="connsiteX3702" fmla="*/ 4756252 w 10020803"/>
              <a:gd name="connsiteY3702" fmla="*/ 3479911 h 5071844"/>
              <a:gd name="connsiteX3703" fmla="*/ 9797374 w 10020803"/>
              <a:gd name="connsiteY3703" fmla="*/ 3474325 h 5071844"/>
              <a:gd name="connsiteX3704" fmla="*/ 9808545 w 10020803"/>
              <a:gd name="connsiteY3704" fmla="*/ 3474325 h 5071844"/>
              <a:gd name="connsiteX3705" fmla="*/ 9797374 w 10020803"/>
              <a:gd name="connsiteY3705" fmla="*/ 3485497 h 5071844"/>
              <a:gd name="connsiteX3706" fmla="*/ 9797374 w 10020803"/>
              <a:gd name="connsiteY3706" fmla="*/ 3474325 h 5071844"/>
              <a:gd name="connsiteX3707" fmla="*/ 9395201 w 10020803"/>
              <a:gd name="connsiteY3707" fmla="*/ 3474325 h 5071844"/>
              <a:gd name="connsiteX3708" fmla="*/ 9406373 w 10020803"/>
              <a:gd name="connsiteY3708" fmla="*/ 3474325 h 5071844"/>
              <a:gd name="connsiteX3709" fmla="*/ 9395201 w 10020803"/>
              <a:gd name="connsiteY3709" fmla="*/ 3485497 h 5071844"/>
              <a:gd name="connsiteX3710" fmla="*/ 4591472 w 10020803"/>
              <a:gd name="connsiteY3710" fmla="*/ 3474325 h 5071844"/>
              <a:gd name="connsiteX3711" fmla="*/ 4602643 w 10020803"/>
              <a:gd name="connsiteY3711" fmla="*/ 3479911 h 5071844"/>
              <a:gd name="connsiteX3712" fmla="*/ 4613815 w 10020803"/>
              <a:gd name="connsiteY3712" fmla="*/ 3485497 h 5071844"/>
              <a:gd name="connsiteX3713" fmla="*/ 4613815 w 10020803"/>
              <a:gd name="connsiteY3713" fmla="*/ 3479911 h 5071844"/>
              <a:gd name="connsiteX3714" fmla="*/ 4602643 w 10020803"/>
              <a:gd name="connsiteY3714" fmla="*/ 3474325 h 5071844"/>
              <a:gd name="connsiteX3715" fmla="*/ 3865326 w 10020803"/>
              <a:gd name="connsiteY3715" fmla="*/ 3474325 h 5071844"/>
              <a:gd name="connsiteX3716" fmla="*/ 3854155 w 10020803"/>
              <a:gd name="connsiteY3716" fmla="*/ 3479911 h 5071844"/>
              <a:gd name="connsiteX3717" fmla="*/ 3854155 w 10020803"/>
              <a:gd name="connsiteY3717" fmla="*/ 3485497 h 5071844"/>
              <a:gd name="connsiteX3718" fmla="*/ 3865326 w 10020803"/>
              <a:gd name="connsiteY3718" fmla="*/ 3485497 h 5071844"/>
              <a:gd name="connsiteX3719" fmla="*/ 3876498 w 10020803"/>
              <a:gd name="connsiteY3719" fmla="*/ 3479911 h 5071844"/>
              <a:gd name="connsiteX3720" fmla="*/ 3865326 w 10020803"/>
              <a:gd name="connsiteY3720" fmla="*/ 3474325 h 5071844"/>
              <a:gd name="connsiteX3721" fmla="*/ 9205286 w 10020803"/>
              <a:gd name="connsiteY3721" fmla="*/ 3463154 h 5071844"/>
              <a:gd name="connsiteX3722" fmla="*/ 9216458 w 10020803"/>
              <a:gd name="connsiteY3722" fmla="*/ 3463154 h 5071844"/>
              <a:gd name="connsiteX3723" fmla="*/ 9227629 w 10020803"/>
              <a:gd name="connsiteY3723" fmla="*/ 3474325 h 5071844"/>
              <a:gd name="connsiteX3724" fmla="*/ 9210872 w 10020803"/>
              <a:gd name="connsiteY3724" fmla="*/ 3468740 h 5071844"/>
              <a:gd name="connsiteX3725" fmla="*/ 9205286 w 10020803"/>
              <a:gd name="connsiteY3725" fmla="*/ 3463154 h 5071844"/>
              <a:gd name="connsiteX3726" fmla="*/ 8534998 w 10020803"/>
              <a:gd name="connsiteY3726" fmla="*/ 3463154 h 5071844"/>
              <a:gd name="connsiteX3727" fmla="*/ 8523827 w 10020803"/>
              <a:gd name="connsiteY3727" fmla="*/ 3474325 h 5071844"/>
              <a:gd name="connsiteX3728" fmla="*/ 8546171 w 10020803"/>
              <a:gd name="connsiteY3728" fmla="*/ 3474325 h 5071844"/>
              <a:gd name="connsiteX3729" fmla="*/ 8534998 w 10020803"/>
              <a:gd name="connsiteY3729" fmla="*/ 3463154 h 5071844"/>
              <a:gd name="connsiteX3730" fmla="*/ 3563696 w 10020803"/>
              <a:gd name="connsiteY3730" fmla="*/ 3463154 h 5071844"/>
              <a:gd name="connsiteX3731" fmla="*/ 3574869 w 10020803"/>
              <a:gd name="connsiteY3731" fmla="*/ 3463154 h 5071844"/>
              <a:gd name="connsiteX3732" fmla="*/ 3563696 w 10020803"/>
              <a:gd name="connsiteY3732" fmla="*/ 3474325 h 5071844"/>
              <a:gd name="connsiteX3733" fmla="*/ 3552526 w 10020803"/>
              <a:gd name="connsiteY3733" fmla="*/ 3474325 h 5071844"/>
              <a:gd name="connsiteX3734" fmla="*/ 3558112 w 10020803"/>
              <a:gd name="connsiteY3734" fmla="*/ 3468740 h 5071844"/>
              <a:gd name="connsiteX3735" fmla="*/ 3563696 w 10020803"/>
              <a:gd name="connsiteY3735" fmla="*/ 3463154 h 5071844"/>
              <a:gd name="connsiteX3736" fmla="*/ 8602028 w 10020803"/>
              <a:gd name="connsiteY3736" fmla="*/ 3451982 h 5071844"/>
              <a:gd name="connsiteX3737" fmla="*/ 8602028 w 10020803"/>
              <a:gd name="connsiteY3737" fmla="*/ 3463154 h 5071844"/>
              <a:gd name="connsiteX3738" fmla="*/ 8613199 w 10020803"/>
              <a:gd name="connsiteY3738" fmla="*/ 3463154 h 5071844"/>
              <a:gd name="connsiteX3739" fmla="*/ 8602028 w 10020803"/>
              <a:gd name="connsiteY3739" fmla="*/ 3451982 h 5071844"/>
              <a:gd name="connsiteX3740" fmla="*/ 7954082 w 10020803"/>
              <a:gd name="connsiteY3740" fmla="*/ 3451982 h 5071844"/>
              <a:gd name="connsiteX3741" fmla="*/ 7942912 w 10020803"/>
              <a:gd name="connsiteY3741" fmla="*/ 3463154 h 5071844"/>
              <a:gd name="connsiteX3742" fmla="*/ 7931739 w 10020803"/>
              <a:gd name="connsiteY3742" fmla="*/ 3463154 h 5071844"/>
              <a:gd name="connsiteX3743" fmla="*/ 7920568 w 10020803"/>
              <a:gd name="connsiteY3743" fmla="*/ 3463154 h 5071844"/>
              <a:gd name="connsiteX3744" fmla="*/ 7920568 w 10020803"/>
              <a:gd name="connsiteY3744" fmla="*/ 3479911 h 5071844"/>
              <a:gd name="connsiteX3745" fmla="*/ 7926153 w 10020803"/>
              <a:gd name="connsiteY3745" fmla="*/ 3479911 h 5071844"/>
              <a:gd name="connsiteX3746" fmla="*/ 7942912 w 10020803"/>
              <a:gd name="connsiteY3746" fmla="*/ 3485497 h 5071844"/>
              <a:gd name="connsiteX3747" fmla="*/ 7976426 w 10020803"/>
              <a:gd name="connsiteY3747" fmla="*/ 3485497 h 5071844"/>
              <a:gd name="connsiteX3748" fmla="*/ 7987596 w 10020803"/>
              <a:gd name="connsiteY3748" fmla="*/ 3485497 h 5071844"/>
              <a:gd name="connsiteX3749" fmla="*/ 7998768 w 10020803"/>
              <a:gd name="connsiteY3749" fmla="*/ 3485497 h 5071844"/>
              <a:gd name="connsiteX3750" fmla="*/ 7998768 w 10020803"/>
              <a:gd name="connsiteY3750" fmla="*/ 3474325 h 5071844"/>
              <a:gd name="connsiteX3751" fmla="*/ 7987596 w 10020803"/>
              <a:gd name="connsiteY3751" fmla="*/ 3463154 h 5071844"/>
              <a:gd name="connsiteX3752" fmla="*/ 7965253 w 10020803"/>
              <a:gd name="connsiteY3752" fmla="*/ 3463154 h 5071844"/>
              <a:gd name="connsiteX3753" fmla="*/ 7954082 w 10020803"/>
              <a:gd name="connsiteY3753" fmla="*/ 3451982 h 5071844"/>
              <a:gd name="connsiteX3754" fmla="*/ 3742441 w 10020803"/>
              <a:gd name="connsiteY3754" fmla="*/ 3451982 h 5071844"/>
              <a:gd name="connsiteX3755" fmla="*/ 3742441 w 10020803"/>
              <a:gd name="connsiteY3755" fmla="*/ 3463154 h 5071844"/>
              <a:gd name="connsiteX3756" fmla="*/ 3753611 w 10020803"/>
              <a:gd name="connsiteY3756" fmla="*/ 3463154 h 5071844"/>
              <a:gd name="connsiteX3757" fmla="*/ 9238801 w 10020803"/>
              <a:gd name="connsiteY3757" fmla="*/ 3446397 h 5071844"/>
              <a:gd name="connsiteX3758" fmla="*/ 9272315 w 10020803"/>
              <a:gd name="connsiteY3758" fmla="*/ 3451982 h 5071844"/>
              <a:gd name="connsiteX3759" fmla="*/ 9261144 w 10020803"/>
              <a:gd name="connsiteY3759" fmla="*/ 3451982 h 5071844"/>
              <a:gd name="connsiteX3760" fmla="*/ 9244386 w 10020803"/>
              <a:gd name="connsiteY3760" fmla="*/ 3451982 h 5071844"/>
              <a:gd name="connsiteX3761" fmla="*/ 9227629 w 10020803"/>
              <a:gd name="connsiteY3761" fmla="*/ 3451982 h 5071844"/>
              <a:gd name="connsiteX3762" fmla="*/ 9238801 w 10020803"/>
              <a:gd name="connsiteY3762" fmla="*/ 3446397 h 5071844"/>
              <a:gd name="connsiteX3763" fmla="*/ 8826853 w 10020803"/>
              <a:gd name="connsiteY3763" fmla="*/ 3445001 h 5071844"/>
              <a:gd name="connsiteX3764" fmla="*/ 8825457 w 10020803"/>
              <a:gd name="connsiteY3764" fmla="*/ 3451982 h 5071844"/>
              <a:gd name="connsiteX3765" fmla="*/ 8858971 w 10020803"/>
              <a:gd name="connsiteY3765" fmla="*/ 3474325 h 5071844"/>
              <a:gd name="connsiteX3766" fmla="*/ 8881314 w 10020803"/>
              <a:gd name="connsiteY3766" fmla="*/ 3479911 h 5071844"/>
              <a:gd name="connsiteX3767" fmla="*/ 8903657 w 10020803"/>
              <a:gd name="connsiteY3767" fmla="*/ 3485497 h 5071844"/>
              <a:gd name="connsiteX3768" fmla="*/ 8914828 w 10020803"/>
              <a:gd name="connsiteY3768" fmla="*/ 3485497 h 5071844"/>
              <a:gd name="connsiteX3769" fmla="*/ 8925999 w 10020803"/>
              <a:gd name="connsiteY3769" fmla="*/ 3474325 h 5071844"/>
              <a:gd name="connsiteX3770" fmla="*/ 8892485 w 10020803"/>
              <a:gd name="connsiteY3770" fmla="*/ 3474325 h 5071844"/>
              <a:gd name="connsiteX3771" fmla="*/ 8881314 w 10020803"/>
              <a:gd name="connsiteY3771" fmla="*/ 3463154 h 5071844"/>
              <a:gd name="connsiteX3772" fmla="*/ 8858971 w 10020803"/>
              <a:gd name="connsiteY3772" fmla="*/ 3463154 h 5071844"/>
              <a:gd name="connsiteX3773" fmla="*/ 8831042 w 10020803"/>
              <a:gd name="connsiteY3773" fmla="*/ 3446397 h 5071844"/>
              <a:gd name="connsiteX3774" fmla="*/ 8826853 w 10020803"/>
              <a:gd name="connsiteY3774" fmla="*/ 3445001 h 5071844"/>
              <a:gd name="connsiteX3775" fmla="*/ 8389770 w 10020803"/>
              <a:gd name="connsiteY3775" fmla="*/ 3440811 h 5071844"/>
              <a:gd name="connsiteX3776" fmla="*/ 8400941 w 10020803"/>
              <a:gd name="connsiteY3776" fmla="*/ 3451982 h 5071844"/>
              <a:gd name="connsiteX3777" fmla="*/ 8400941 w 10020803"/>
              <a:gd name="connsiteY3777" fmla="*/ 3474325 h 5071844"/>
              <a:gd name="connsiteX3778" fmla="*/ 8406527 w 10020803"/>
              <a:gd name="connsiteY3778" fmla="*/ 3491082 h 5071844"/>
              <a:gd name="connsiteX3779" fmla="*/ 8400941 w 10020803"/>
              <a:gd name="connsiteY3779" fmla="*/ 3502254 h 5071844"/>
              <a:gd name="connsiteX3780" fmla="*/ 8412113 w 10020803"/>
              <a:gd name="connsiteY3780" fmla="*/ 3507839 h 5071844"/>
              <a:gd name="connsiteX3781" fmla="*/ 8423284 w 10020803"/>
              <a:gd name="connsiteY3781" fmla="*/ 3485497 h 5071844"/>
              <a:gd name="connsiteX3782" fmla="*/ 8467970 w 10020803"/>
              <a:gd name="connsiteY3782" fmla="*/ 3496668 h 5071844"/>
              <a:gd name="connsiteX3783" fmla="*/ 8467970 w 10020803"/>
              <a:gd name="connsiteY3783" fmla="*/ 3507839 h 5071844"/>
              <a:gd name="connsiteX3784" fmla="*/ 8456798 w 10020803"/>
              <a:gd name="connsiteY3784" fmla="*/ 3507839 h 5071844"/>
              <a:gd name="connsiteX3785" fmla="*/ 8434455 w 10020803"/>
              <a:gd name="connsiteY3785" fmla="*/ 3507839 h 5071844"/>
              <a:gd name="connsiteX3786" fmla="*/ 8434455 w 10020803"/>
              <a:gd name="connsiteY3786" fmla="*/ 3513425 h 5071844"/>
              <a:gd name="connsiteX3787" fmla="*/ 8445627 w 10020803"/>
              <a:gd name="connsiteY3787" fmla="*/ 3519011 h 5071844"/>
              <a:gd name="connsiteX3788" fmla="*/ 8467970 w 10020803"/>
              <a:gd name="connsiteY3788" fmla="*/ 3513425 h 5071844"/>
              <a:gd name="connsiteX3789" fmla="*/ 8476349 w 10020803"/>
              <a:gd name="connsiteY3789" fmla="*/ 3506443 h 5071844"/>
              <a:gd name="connsiteX3790" fmla="*/ 8477353 w 10020803"/>
              <a:gd name="connsiteY3790" fmla="*/ 3502924 h 5071844"/>
              <a:gd name="connsiteX3791" fmla="*/ 8482633 w 10020803"/>
              <a:gd name="connsiteY3791" fmla="*/ 3506443 h 5071844"/>
              <a:gd name="connsiteX3792" fmla="*/ 8501484 w 10020803"/>
              <a:gd name="connsiteY3792" fmla="*/ 3519011 h 5071844"/>
              <a:gd name="connsiteX3793" fmla="*/ 8483610 w 10020803"/>
              <a:gd name="connsiteY3793" fmla="*/ 3527948 h 5071844"/>
              <a:gd name="connsiteX3794" fmla="*/ 8490312 w 10020803"/>
              <a:gd name="connsiteY3794" fmla="*/ 3541355 h 5071844"/>
              <a:gd name="connsiteX3795" fmla="*/ 8518241 w 10020803"/>
              <a:gd name="connsiteY3795" fmla="*/ 3530182 h 5071844"/>
              <a:gd name="connsiteX3796" fmla="*/ 8534998 w 10020803"/>
              <a:gd name="connsiteY3796" fmla="*/ 3519011 h 5071844"/>
              <a:gd name="connsiteX3797" fmla="*/ 8568512 w 10020803"/>
              <a:gd name="connsiteY3797" fmla="*/ 3519011 h 5071844"/>
              <a:gd name="connsiteX3798" fmla="*/ 8557341 w 10020803"/>
              <a:gd name="connsiteY3798" fmla="*/ 3507839 h 5071844"/>
              <a:gd name="connsiteX3799" fmla="*/ 8534998 w 10020803"/>
              <a:gd name="connsiteY3799" fmla="*/ 3507839 h 5071844"/>
              <a:gd name="connsiteX3800" fmla="*/ 8534998 w 10020803"/>
              <a:gd name="connsiteY3800" fmla="*/ 3496668 h 5071844"/>
              <a:gd name="connsiteX3801" fmla="*/ 8518241 w 10020803"/>
              <a:gd name="connsiteY3801" fmla="*/ 3491082 h 5071844"/>
              <a:gd name="connsiteX3802" fmla="*/ 8501484 w 10020803"/>
              <a:gd name="connsiteY3802" fmla="*/ 3485497 h 5071844"/>
              <a:gd name="connsiteX3803" fmla="*/ 8412113 w 10020803"/>
              <a:gd name="connsiteY3803" fmla="*/ 3474325 h 5071844"/>
              <a:gd name="connsiteX3804" fmla="*/ 8412113 w 10020803"/>
              <a:gd name="connsiteY3804" fmla="*/ 3463154 h 5071844"/>
              <a:gd name="connsiteX3805" fmla="*/ 8417698 w 10020803"/>
              <a:gd name="connsiteY3805" fmla="*/ 3451982 h 5071844"/>
              <a:gd name="connsiteX3806" fmla="*/ 8412113 w 10020803"/>
              <a:gd name="connsiteY3806" fmla="*/ 3440811 h 5071844"/>
              <a:gd name="connsiteX3807" fmla="*/ 8373012 w 10020803"/>
              <a:gd name="connsiteY3807" fmla="*/ 3440811 h 5071844"/>
              <a:gd name="connsiteX3808" fmla="*/ 8345083 w 10020803"/>
              <a:gd name="connsiteY3808" fmla="*/ 3451982 h 5071844"/>
              <a:gd name="connsiteX3809" fmla="*/ 8356256 w 10020803"/>
              <a:gd name="connsiteY3809" fmla="*/ 3463154 h 5071844"/>
              <a:gd name="connsiteX3810" fmla="*/ 8378598 w 10020803"/>
              <a:gd name="connsiteY3810" fmla="*/ 3474325 h 5071844"/>
              <a:gd name="connsiteX3811" fmla="*/ 8389770 w 10020803"/>
              <a:gd name="connsiteY3811" fmla="*/ 3474325 h 5071844"/>
              <a:gd name="connsiteX3812" fmla="*/ 8378598 w 10020803"/>
              <a:gd name="connsiteY3812" fmla="*/ 3451982 h 5071844"/>
              <a:gd name="connsiteX3813" fmla="*/ 8373012 w 10020803"/>
              <a:gd name="connsiteY3813" fmla="*/ 3440811 h 5071844"/>
              <a:gd name="connsiteX3814" fmla="*/ 3552526 w 10020803"/>
              <a:gd name="connsiteY3814" fmla="*/ 3440811 h 5071844"/>
              <a:gd name="connsiteX3815" fmla="*/ 3563696 w 10020803"/>
              <a:gd name="connsiteY3815" fmla="*/ 3451982 h 5071844"/>
              <a:gd name="connsiteX3816" fmla="*/ 3552526 w 10020803"/>
              <a:gd name="connsiteY3816" fmla="*/ 3451982 h 5071844"/>
              <a:gd name="connsiteX3817" fmla="*/ 3541355 w 10020803"/>
              <a:gd name="connsiteY3817" fmla="*/ 3451982 h 5071844"/>
              <a:gd name="connsiteX3818" fmla="*/ 3376575 w 10020803"/>
              <a:gd name="connsiteY3818" fmla="*/ 3433829 h 5071844"/>
              <a:gd name="connsiteX3819" fmla="*/ 3373783 w 10020803"/>
              <a:gd name="connsiteY3819" fmla="*/ 3440811 h 5071844"/>
              <a:gd name="connsiteX3820" fmla="*/ 3373783 w 10020803"/>
              <a:gd name="connsiteY3820" fmla="*/ 3451982 h 5071844"/>
              <a:gd name="connsiteX3821" fmla="*/ 3396125 w 10020803"/>
              <a:gd name="connsiteY3821" fmla="*/ 3451982 h 5071844"/>
              <a:gd name="connsiteX3822" fmla="*/ 3384954 w 10020803"/>
              <a:gd name="connsiteY3822" fmla="*/ 3435225 h 5071844"/>
              <a:gd name="connsiteX3823" fmla="*/ 3376575 w 10020803"/>
              <a:gd name="connsiteY3823" fmla="*/ 3433829 h 5071844"/>
              <a:gd name="connsiteX3824" fmla="*/ 9540431 w 10020803"/>
              <a:gd name="connsiteY3824" fmla="*/ 3429640 h 5071844"/>
              <a:gd name="connsiteX3825" fmla="*/ 9562772 w 10020803"/>
              <a:gd name="connsiteY3825" fmla="*/ 3429640 h 5071844"/>
              <a:gd name="connsiteX3826" fmla="*/ 9551602 w 10020803"/>
              <a:gd name="connsiteY3826" fmla="*/ 3440811 h 5071844"/>
              <a:gd name="connsiteX3827" fmla="*/ 8775184 w 10020803"/>
              <a:gd name="connsiteY3827" fmla="*/ 3429640 h 5071844"/>
              <a:gd name="connsiteX3828" fmla="*/ 8769600 w 10020803"/>
              <a:gd name="connsiteY3828" fmla="*/ 3440811 h 5071844"/>
              <a:gd name="connsiteX3829" fmla="*/ 8780771 w 10020803"/>
              <a:gd name="connsiteY3829" fmla="*/ 3440811 h 5071844"/>
              <a:gd name="connsiteX3830" fmla="*/ 8775184 w 10020803"/>
              <a:gd name="connsiteY3830" fmla="*/ 3429640 h 5071844"/>
              <a:gd name="connsiteX3831" fmla="*/ 2692323 w 10020803"/>
              <a:gd name="connsiteY3831" fmla="*/ 3429640 h 5071844"/>
              <a:gd name="connsiteX3832" fmla="*/ 2703494 w 10020803"/>
              <a:gd name="connsiteY3832" fmla="*/ 3429640 h 5071844"/>
              <a:gd name="connsiteX3833" fmla="*/ 2759353 w 10020803"/>
              <a:gd name="connsiteY3833" fmla="*/ 3451982 h 5071844"/>
              <a:gd name="connsiteX3834" fmla="*/ 2753767 w 10020803"/>
              <a:gd name="connsiteY3834" fmla="*/ 3463154 h 5071844"/>
              <a:gd name="connsiteX3835" fmla="*/ 2770524 w 10020803"/>
              <a:gd name="connsiteY3835" fmla="*/ 3474325 h 5071844"/>
              <a:gd name="connsiteX3836" fmla="*/ 2776110 w 10020803"/>
              <a:gd name="connsiteY3836" fmla="*/ 3479911 h 5071844"/>
              <a:gd name="connsiteX3837" fmla="*/ 2804038 w 10020803"/>
              <a:gd name="connsiteY3837" fmla="*/ 3485497 h 5071844"/>
              <a:gd name="connsiteX3838" fmla="*/ 2882238 w 10020803"/>
              <a:gd name="connsiteY3838" fmla="*/ 3507839 h 5071844"/>
              <a:gd name="connsiteX3839" fmla="*/ 2904582 w 10020803"/>
              <a:gd name="connsiteY3839" fmla="*/ 3530182 h 5071844"/>
              <a:gd name="connsiteX3840" fmla="*/ 2893410 w 10020803"/>
              <a:gd name="connsiteY3840" fmla="*/ 3530182 h 5071844"/>
              <a:gd name="connsiteX3841" fmla="*/ 2876652 w 10020803"/>
              <a:gd name="connsiteY3841" fmla="*/ 3530182 h 5071844"/>
              <a:gd name="connsiteX3842" fmla="*/ 2854310 w 10020803"/>
              <a:gd name="connsiteY3842" fmla="*/ 3519011 h 5071844"/>
              <a:gd name="connsiteX3843" fmla="*/ 2848724 w 10020803"/>
              <a:gd name="connsiteY3843" fmla="*/ 3507839 h 5071844"/>
              <a:gd name="connsiteX3844" fmla="*/ 2831967 w 10020803"/>
              <a:gd name="connsiteY3844" fmla="*/ 3507839 h 5071844"/>
              <a:gd name="connsiteX3845" fmla="*/ 2815209 w 10020803"/>
              <a:gd name="connsiteY3845" fmla="*/ 3507839 h 5071844"/>
              <a:gd name="connsiteX3846" fmla="*/ 2792867 w 10020803"/>
              <a:gd name="connsiteY3846" fmla="*/ 3496668 h 5071844"/>
              <a:gd name="connsiteX3847" fmla="*/ 2781695 w 10020803"/>
              <a:gd name="connsiteY3847" fmla="*/ 3496668 h 5071844"/>
              <a:gd name="connsiteX3848" fmla="*/ 2759353 w 10020803"/>
              <a:gd name="connsiteY3848" fmla="*/ 3485497 h 5071844"/>
              <a:gd name="connsiteX3849" fmla="*/ 2725837 w 10020803"/>
              <a:gd name="connsiteY3849" fmla="*/ 3474325 h 5071844"/>
              <a:gd name="connsiteX3850" fmla="*/ 2703494 w 10020803"/>
              <a:gd name="connsiteY3850" fmla="*/ 3463154 h 5071844"/>
              <a:gd name="connsiteX3851" fmla="*/ 2692323 w 10020803"/>
              <a:gd name="connsiteY3851" fmla="*/ 3457568 h 5071844"/>
              <a:gd name="connsiteX3852" fmla="*/ 2669981 w 10020803"/>
              <a:gd name="connsiteY3852" fmla="*/ 3451982 h 5071844"/>
              <a:gd name="connsiteX3853" fmla="*/ 2647637 w 10020803"/>
              <a:gd name="connsiteY3853" fmla="*/ 3440811 h 5071844"/>
              <a:gd name="connsiteX3854" fmla="*/ 2658809 w 10020803"/>
              <a:gd name="connsiteY3854" fmla="*/ 3440811 h 5071844"/>
              <a:gd name="connsiteX3855" fmla="*/ 2692323 w 10020803"/>
              <a:gd name="connsiteY3855" fmla="*/ 3429640 h 5071844"/>
              <a:gd name="connsiteX3856" fmla="*/ 8317156 w 10020803"/>
              <a:gd name="connsiteY3856" fmla="*/ 3424054 h 5071844"/>
              <a:gd name="connsiteX3857" fmla="*/ 8311569 w 10020803"/>
              <a:gd name="connsiteY3857" fmla="*/ 3429640 h 5071844"/>
              <a:gd name="connsiteX3858" fmla="*/ 8305983 w 10020803"/>
              <a:gd name="connsiteY3858" fmla="*/ 3446397 h 5071844"/>
              <a:gd name="connsiteX3859" fmla="*/ 8300398 w 10020803"/>
              <a:gd name="connsiteY3859" fmla="*/ 3451982 h 5071844"/>
              <a:gd name="connsiteX3860" fmla="*/ 8345083 w 10020803"/>
              <a:gd name="connsiteY3860" fmla="*/ 3474325 h 5071844"/>
              <a:gd name="connsiteX3861" fmla="*/ 8333912 w 10020803"/>
              <a:gd name="connsiteY3861" fmla="*/ 3463154 h 5071844"/>
              <a:gd name="connsiteX3862" fmla="*/ 8322740 w 10020803"/>
              <a:gd name="connsiteY3862" fmla="*/ 3457568 h 5071844"/>
              <a:gd name="connsiteX3863" fmla="*/ 8322740 w 10020803"/>
              <a:gd name="connsiteY3863" fmla="*/ 3451982 h 5071844"/>
              <a:gd name="connsiteX3864" fmla="*/ 8333912 w 10020803"/>
              <a:gd name="connsiteY3864" fmla="*/ 3440811 h 5071844"/>
              <a:gd name="connsiteX3865" fmla="*/ 8345083 w 10020803"/>
              <a:gd name="connsiteY3865" fmla="*/ 3435225 h 5071844"/>
              <a:gd name="connsiteX3866" fmla="*/ 8333912 w 10020803"/>
              <a:gd name="connsiteY3866" fmla="*/ 3429640 h 5071844"/>
              <a:gd name="connsiteX3867" fmla="*/ 8317156 w 10020803"/>
              <a:gd name="connsiteY3867" fmla="*/ 3424054 h 5071844"/>
              <a:gd name="connsiteX3868" fmla="*/ 9886745 w 10020803"/>
              <a:gd name="connsiteY3868" fmla="*/ 3418468 h 5071844"/>
              <a:gd name="connsiteX3869" fmla="*/ 9897916 w 10020803"/>
              <a:gd name="connsiteY3869" fmla="*/ 3418468 h 5071844"/>
              <a:gd name="connsiteX3870" fmla="*/ 9892331 w 10020803"/>
              <a:gd name="connsiteY3870" fmla="*/ 3424054 h 5071844"/>
              <a:gd name="connsiteX3871" fmla="*/ 9886745 w 10020803"/>
              <a:gd name="connsiteY3871" fmla="*/ 3429640 h 5071844"/>
              <a:gd name="connsiteX3872" fmla="*/ 9886745 w 10020803"/>
              <a:gd name="connsiteY3872" fmla="*/ 3418468 h 5071844"/>
              <a:gd name="connsiteX3873" fmla="*/ 9384030 w 10020803"/>
              <a:gd name="connsiteY3873" fmla="*/ 3418468 h 5071844"/>
              <a:gd name="connsiteX3874" fmla="*/ 9384030 w 10020803"/>
              <a:gd name="connsiteY3874" fmla="*/ 3429640 h 5071844"/>
              <a:gd name="connsiteX3875" fmla="*/ 9395201 w 10020803"/>
              <a:gd name="connsiteY3875" fmla="*/ 3418468 h 5071844"/>
              <a:gd name="connsiteX3876" fmla="*/ 9384030 w 10020803"/>
              <a:gd name="connsiteY3876" fmla="*/ 3418468 h 5071844"/>
              <a:gd name="connsiteX3877" fmla="*/ 9004200 w 10020803"/>
              <a:gd name="connsiteY3877" fmla="*/ 3418468 h 5071844"/>
              <a:gd name="connsiteX3878" fmla="*/ 9004200 w 10020803"/>
              <a:gd name="connsiteY3878" fmla="*/ 3429640 h 5071844"/>
              <a:gd name="connsiteX3879" fmla="*/ 8993029 w 10020803"/>
              <a:gd name="connsiteY3879" fmla="*/ 3429640 h 5071844"/>
              <a:gd name="connsiteX3880" fmla="*/ 9004200 w 10020803"/>
              <a:gd name="connsiteY3880" fmla="*/ 3418468 h 5071844"/>
              <a:gd name="connsiteX3881" fmla="*/ 7853538 w 10020803"/>
              <a:gd name="connsiteY3881" fmla="*/ 3418468 h 5071844"/>
              <a:gd name="connsiteX3882" fmla="*/ 7842368 w 10020803"/>
              <a:gd name="connsiteY3882" fmla="*/ 3429640 h 5071844"/>
              <a:gd name="connsiteX3883" fmla="*/ 7853538 w 10020803"/>
              <a:gd name="connsiteY3883" fmla="*/ 3429640 h 5071844"/>
              <a:gd name="connsiteX3884" fmla="*/ 7719481 w 10020803"/>
              <a:gd name="connsiteY3884" fmla="*/ 3418468 h 5071844"/>
              <a:gd name="connsiteX3885" fmla="*/ 7708310 w 10020803"/>
              <a:gd name="connsiteY3885" fmla="*/ 3429640 h 5071844"/>
              <a:gd name="connsiteX3886" fmla="*/ 7719481 w 10020803"/>
              <a:gd name="connsiteY3886" fmla="*/ 3429640 h 5071844"/>
              <a:gd name="connsiteX3887" fmla="*/ 7719481 w 10020803"/>
              <a:gd name="connsiteY3887" fmla="*/ 3418468 h 5071844"/>
              <a:gd name="connsiteX3888" fmla="*/ 3474325 w 10020803"/>
              <a:gd name="connsiteY3888" fmla="*/ 3418468 h 5071844"/>
              <a:gd name="connsiteX3889" fmla="*/ 3485497 w 10020803"/>
              <a:gd name="connsiteY3889" fmla="*/ 3424054 h 5071844"/>
              <a:gd name="connsiteX3890" fmla="*/ 3474325 w 10020803"/>
              <a:gd name="connsiteY3890" fmla="*/ 3429640 h 5071844"/>
              <a:gd name="connsiteX3891" fmla="*/ 2737010 w 10020803"/>
              <a:gd name="connsiteY3891" fmla="*/ 3418468 h 5071844"/>
              <a:gd name="connsiteX3892" fmla="*/ 2748180 w 10020803"/>
              <a:gd name="connsiteY3892" fmla="*/ 3418468 h 5071844"/>
              <a:gd name="connsiteX3893" fmla="*/ 2748180 w 10020803"/>
              <a:gd name="connsiteY3893" fmla="*/ 3429640 h 5071844"/>
              <a:gd name="connsiteX3894" fmla="*/ 8233368 w 10020803"/>
              <a:gd name="connsiteY3894" fmla="*/ 3407297 h 5071844"/>
              <a:gd name="connsiteX3895" fmla="*/ 8233368 w 10020803"/>
              <a:gd name="connsiteY3895" fmla="*/ 3418468 h 5071844"/>
              <a:gd name="connsiteX3896" fmla="*/ 8244541 w 10020803"/>
              <a:gd name="connsiteY3896" fmla="*/ 3407297 h 5071844"/>
              <a:gd name="connsiteX3897" fmla="*/ 8233368 w 10020803"/>
              <a:gd name="connsiteY3897" fmla="*/ 3407297 h 5071844"/>
              <a:gd name="connsiteX3898" fmla="*/ 7752996 w 10020803"/>
              <a:gd name="connsiteY3898" fmla="*/ 3407297 h 5071844"/>
              <a:gd name="connsiteX3899" fmla="*/ 7752996 w 10020803"/>
              <a:gd name="connsiteY3899" fmla="*/ 3429640 h 5071844"/>
              <a:gd name="connsiteX3900" fmla="*/ 7769754 w 10020803"/>
              <a:gd name="connsiteY3900" fmla="*/ 3435225 h 5071844"/>
              <a:gd name="connsiteX3901" fmla="*/ 7775338 w 10020803"/>
              <a:gd name="connsiteY3901" fmla="*/ 3440811 h 5071844"/>
              <a:gd name="connsiteX3902" fmla="*/ 7786510 w 10020803"/>
              <a:gd name="connsiteY3902" fmla="*/ 3440811 h 5071844"/>
              <a:gd name="connsiteX3903" fmla="*/ 7797682 w 10020803"/>
              <a:gd name="connsiteY3903" fmla="*/ 3451982 h 5071844"/>
              <a:gd name="connsiteX3904" fmla="*/ 7808854 w 10020803"/>
              <a:gd name="connsiteY3904" fmla="*/ 3440811 h 5071844"/>
              <a:gd name="connsiteX3905" fmla="*/ 7808854 w 10020803"/>
              <a:gd name="connsiteY3905" fmla="*/ 3424054 h 5071844"/>
              <a:gd name="connsiteX3906" fmla="*/ 7797682 w 10020803"/>
              <a:gd name="connsiteY3906" fmla="*/ 3418468 h 5071844"/>
              <a:gd name="connsiteX3907" fmla="*/ 7780924 w 10020803"/>
              <a:gd name="connsiteY3907" fmla="*/ 3412883 h 5071844"/>
              <a:gd name="connsiteX3908" fmla="*/ 7752996 w 10020803"/>
              <a:gd name="connsiteY3908" fmla="*/ 3407297 h 5071844"/>
              <a:gd name="connsiteX3909" fmla="*/ 8656933 w 10020803"/>
              <a:gd name="connsiteY3909" fmla="*/ 3399690 h 5071844"/>
              <a:gd name="connsiteX3910" fmla="*/ 8676736 w 10020803"/>
              <a:gd name="connsiteY3910" fmla="*/ 3406599 h 5071844"/>
              <a:gd name="connsiteX3911" fmla="*/ 8724913 w 10020803"/>
              <a:gd name="connsiteY3911" fmla="*/ 3429640 h 5071844"/>
              <a:gd name="connsiteX3912" fmla="*/ 8747257 w 10020803"/>
              <a:gd name="connsiteY3912" fmla="*/ 3429640 h 5071844"/>
              <a:gd name="connsiteX3913" fmla="*/ 8730499 w 10020803"/>
              <a:gd name="connsiteY3913" fmla="*/ 3412883 h 5071844"/>
              <a:gd name="connsiteX3914" fmla="*/ 8702570 w 10020803"/>
              <a:gd name="connsiteY3914" fmla="*/ 3407297 h 5071844"/>
              <a:gd name="connsiteX3915" fmla="*/ 8993029 w 10020803"/>
              <a:gd name="connsiteY3915" fmla="*/ 3396124 h 5071844"/>
              <a:gd name="connsiteX3916" fmla="*/ 8993029 w 10020803"/>
              <a:gd name="connsiteY3916" fmla="*/ 3407297 h 5071844"/>
              <a:gd name="connsiteX3917" fmla="*/ 9004200 w 10020803"/>
              <a:gd name="connsiteY3917" fmla="*/ 3407297 h 5071844"/>
              <a:gd name="connsiteX3918" fmla="*/ 8993029 w 10020803"/>
              <a:gd name="connsiteY3918" fmla="*/ 3396124 h 5071844"/>
              <a:gd name="connsiteX3919" fmla="*/ 4379214 w 10020803"/>
              <a:gd name="connsiteY3919" fmla="*/ 3396124 h 5071844"/>
              <a:gd name="connsiteX3920" fmla="*/ 4390386 w 10020803"/>
              <a:gd name="connsiteY3920" fmla="*/ 3407297 h 5071844"/>
              <a:gd name="connsiteX3921" fmla="*/ 4401557 w 10020803"/>
              <a:gd name="connsiteY3921" fmla="*/ 3396124 h 5071844"/>
              <a:gd name="connsiteX3922" fmla="*/ 4390386 w 10020803"/>
              <a:gd name="connsiteY3922" fmla="*/ 3396124 h 5071844"/>
              <a:gd name="connsiteX3923" fmla="*/ 4379214 w 10020803"/>
              <a:gd name="connsiteY3923" fmla="*/ 3396124 h 5071844"/>
              <a:gd name="connsiteX3924" fmla="*/ 3854155 w 10020803"/>
              <a:gd name="connsiteY3924" fmla="*/ 3396124 h 5071844"/>
              <a:gd name="connsiteX3925" fmla="*/ 3865326 w 10020803"/>
              <a:gd name="connsiteY3925" fmla="*/ 3407297 h 5071844"/>
              <a:gd name="connsiteX3926" fmla="*/ 3865326 w 10020803"/>
              <a:gd name="connsiteY3926" fmla="*/ 3396124 h 5071844"/>
              <a:gd name="connsiteX3927" fmla="*/ 9830888 w 10020803"/>
              <a:gd name="connsiteY3927" fmla="*/ 3384954 h 5071844"/>
              <a:gd name="connsiteX3928" fmla="*/ 9836473 w 10020803"/>
              <a:gd name="connsiteY3928" fmla="*/ 3390540 h 5071844"/>
              <a:gd name="connsiteX3929" fmla="*/ 9830888 w 10020803"/>
              <a:gd name="connsiteY3929" fmla="*/ 3407297 h 5071844"/>
              <a:gd name="connsiteX3930" fmla="*/ 9819716 w 10020803"/>
              <a:gd name="connsiteY3930" fmla="*/ 3396124 h 5071844"/>
              <a:gd name="connsiteX3931" fmla="*/ 9830888 w 10020803"/>
              <a:gd name="connsiteY3931" fmla="*/ 3384954 h 5071844"/>
              <a:gd name="connsiteX3932" fmla="*/ 9439887 w 10020803"/>
              <a:gd name="connsiteY3932" fmla="*/ 3384954 h 5071844"/>
              <a:gd name="connsiteX3933" fmla="*/ 9439887 w 10020803"/>
              <a:gd name="connsiteY3933" fmla="*/ 3396124 h 5071844"/>
              <a:gd name="connsiteX3934" fmla="*/ 9428716 w 10020803"/>
              <a:gd name="connsiteY3934" fmla="*/ 3396124 h 5071844"/>
              <a:gd name="connsiteX3935" fmla="*/ 8121654 w 10020803"/>
              <a:gd name="connsiteY3935" fmla="*/ 3384954 h 5071844"/>
              <a:gd name="connsiteX3936" fmla="*/ 8121654 w 10020803"/>
              <a:gd name="connsiteY3936" fmla="*/ 3396124 h 5071844"/>
              <a:gd name="connsiteX3937" fmla="*/ 8132825 w 10020803"/>
              <a:gd name="connsiteY3937" fmla="*/ 3396124 h 5071844"/>
              <a:gd name="connsiteX3938" fmla="*/ 8121654 w 10020803"/>
              <a:gd name="connsiteY3938" fmla="*/ 3384954 h 5071844"/>
              <a:gd name="connsiteX3939" fmla="*/ 7803268 w 10020803"/>
              <a:gd name="connsiteY3939" fmla="*/ 3384954 h 5071844"/>
              <a:gd name="connsiteX3940" fmla="*/ 7797682 w 10020803"/>
              <a:gd name="connsiteY3940" fmla="*/ 3390540 h 5071844"/>
              <a:gd name="connsiteX3941" fmla="*/ 7808854 w 10020803"/>
              <a:gd name="connsiteY3941" fmla="*/ 3396124 h 5071844"/>
              <a:gd name="connsiteX3942" fmla="*/ 7803268 w 10020803"/>
              <a:gd name="connsiteY3942" fmla="*/ 3384954 h 5071844"/>
              <a:gd name="connsiteX3943" fmla="*/ 7596596 w 10020803"/>
              <a:gd name="connsiteY3943" fmla="*/ 3384954 h 5071844"/>
              <a:gd name="connsiteX3944" fmla="*/ 7585424 w 10020803"/>
              <a:gd name="connsiteY3944" fmla="*/ 3396124 h 5071844"/>
              <a:gd name="connsiteX3945" fmla="*/ 7596596 w 10020803"/>
              <a:gd name="connsiteY3945" fmla="*/ 3396124 h 5071844"/>
              <a:gd name="connsiteX3946" fmla="*/ 7730653 w 10020803"/>
              <a:gd name="connsiteY3946" fmla="*/ 3373783 h 5071844"/>
              <a:gd name="connsiteX3947" fmla="*/ 7730653 w 10020803"/>
              <a:gd name="connsiteY3947" fmla="*/ 3384954 h 5071844"/>
              <a:gd name="connsiteX3948" fmla="*/ 7741824 w 10020803"/>
              <a:gd name="connsiteY3948" fmla="*/ 3384954 h 5071844"/>
              <a:gd name="connsiteX3949" fmla="*/ 7741824 w 10020803"/>
              <a:gd name="connsiteY3949" fmla="*/ 3373783 h 5071844"/>
              <a:gd name="connsiteX3950" fmla="*/ 7730653 w 10020803"/>
              <a:gd name="connsiteY3950" fmla="*/ 3373783 h 5071844"/>
              <a:gd name="connsiteX3951" fmla="*/ 4301013 w 10020803"/>
              <a:gd name="connsiteY3951" fmla="*/ 3373783 h 5071844"/>
              <a:gd name="connsiteX3952" fmla="*/ 4306600 w 10020803"/>
              <a:gd name="connsiteY3952" fmla="*/ 3384954 h 5071844"/>
              <a:gd name="connsiteX3953" fmla="*/ 4312186 w 10020803"/>
              <a:gd name="connsiteY3953" fmla="*/ 3384954 h 5071844"/>
              <a:gd name="connsiteX3954" fmla="*/ 4312186 w 10020803"/>
              <a:gd name="connsiteY3954" fmla="*/ 3373783 h 5071844"/>
              <a:gd name="connsiteX3955" fmla="*/ 4301013 w 10020803"/>
              <a:gd name="connsiteY3955" fmla="*/ 3373783 h 5071844"/>
              <a:gd name="connsiteX3956" fmla="*/ 3295582 w 10020803"/>
              <a:gd name="connsiteY3956" fmla="*/ 3373783 h 5071844"/>
              <a:gd name="connsiteX3957" fmla="*/ 3317926 w 10020803"/>
              <a:gd name="connsiteY3957" fmla="*/ 3373783 h 5071844"/>
              <a:gd name="connsiteX3958" fmla="*/ 3351440 w 10020803"/>
              <a:gd name="connsiteY3958" fmla="*/ 3379367 h 5071844"/>
              <a:gd name="connsiteX3959" fmla="*/ 3373783 w 10020803"/>
              <a:gd name="connsiteY3959" fmla="*/ 3384954 h 5071844"/>
              <a:gd name="connsiteX3960" fmla="*/ 3407297 w 10020803"/>
              <a:gd name="connsiteY3960" fmla="*/ 3396124 h 5071844"/>
              <a:gd name="connsiteX3961" fmla="*/ 3418468 w 10020803"/>
              <a:gd name="connsiteY3961" fmla="*/ 3401711 h 5071844"/>
              <a:gd name="connsiteX3962" fmla="*/ 3435226 w 10020803"/>
              <a:gd name="connsiteY3962" fmla="*/ 3407297 h 5071844"/>
              <a:gd name="connsiteX3963" fmla="*/ 3446398 w 10020803"/>
              <a:gd name="connsiteY3963" fmla="*/ 3407297 h 5071844"/>
              <a:gd name="connsiteX3964" fmla="*/ 3451982 w 10020803"/>
              <a:gd name="connsiteY3964" fmla="*/ 3418468 h 5071844"/>
              <a:gd name="connsiteX3965" fmla="*/ 3440812 w 10020803"/>
              <a:gd name="connsiteY3965" fmla="*/ 3418468 h 5071844"/>
              <a:gd name="connsiteX3966" fmla="*/ 3429640 w 10020803"/>
              <a:gd name="connsiteY3966" fmla="*/ 3412883 h 5071844"/>
              <a:gd name="connsiteX3967" fmla="*/ 3396125 w 10020803"/>
              <a:gd name="connsiteY3967" fmla="*/ 3407297 h 5071844"/>
              <a:gd name="connsiteX3968" fmla="*/ 3334683 w 10020803"/>
              <a:gd name="connsiteY3968" fmla="*/ 3390540 h 5071844"/>
              <a:gd name="connsiteX3969" fmla="*/ 3295582 w 10020803"/>
              <a:gd name="connsiteY3969" fmla="*/ 3373783 h 5071844"/>
              <a:gd name="connsiteX3970" fmla="*/ 2530337 w 10020803"/>
              <a:gd name="connsiteY3970" fmla="*/ 3373783 h 5071844"/>
              <a:gd name="connsiteX3971" fmla="*/ 2541509 w 10020803"/>
              <a:gd name="connsiteY3971" fmla="*/ 3379367 h 5071844"/>
              <a:gd name="connsiteX3972" fmla="*/ 2558265 w 10020803"/>
              <a:gd name="connsiteY3972" fmla="*/ 3384954 h 5071844"/>
              <a:gd name="connsiteX3973" fmla="*/ 2580609 w 10020803"/>
              <a:gd name="connsiteY3973" fmla="*/ 3384954 h 5071844"/>
              <a:gd name="connsiteX3974" fmla="*/ 2591781 w 10020803"/>
              <a:gd name="connsiteY3974" fmla="*/ 3396124 h 5071844"/>
              <a:gd name="connsiteX3975" fmla="*/ 2580609 w 10020803"/>
              <a:gd name="connsiteY3975" fmla="*/ 3407297 h 5071844"/>
              <a:gd name="connsiteX3976" fmla="*/ 2569439 w 10020803"/>
              <a:gd name="connsiteY3976" fmla="*/ 3407297 h 5071844"/>
              <a:gd name="connsiteX3977" fmla="*/ 2547095 w 10020803"/>
              <a:gd name="connsiteY3977" fmla="*/ 3396124 h 5071844"/>
              <a:gd name="connsiteX3978" fmla="*/ 2524751 w 10020803"/>
              <a:gd name="connsiteY3978" fmla="*/ 3379367 h 5071844"/>
              <a:gd name="connsiteX3979" fmla="*/ 2530337 w 10020803"/>
              <a:gd name="connsiteY3979" fmla="*/ 3373783 h 5071844"/>
              <a:gd name="connsiteX3980" fmla="*/ 9330965 w 10020803"/>
              <a:gd name="connsiteY3980" fmla="*/ 3368197 h 5071844"/>
              <a:gd name="connsiteX3981" fmla="*/ 9339343 w 10020803"/>
              <a:gd name="connsiteY3981" fmla="*/ 3373783 h 5071844"/>
              <a:gd name="connsiteX3982" fmla="*/ 9328172 w 10020803"/>
              <a:gd name="connsiteY3982" fmla="*/ 3373783 h 5071844"/>
              <a:gd name="connsiteX3983" fmla="*/ 9330965 w 10020803"/>
              <a:gd name="connsiteY3983" fmla="*/ 3368197 h 5071844"/>
              <a:gd name="connsiteX3984" fmla="*/ 9786202 w 10020803"/>
              <a:gd name="connsiteY3984" fmla="*/ 3362610 h 5071844"/>
              <a:gd name="connsiteX3985" fmla="*/ 9797374 w 10020803"/>
              <a:gd name="connsiteY3985" fmla="*/ 3373783 h 5071844"/>
              <a:gd name="connsiteX3986" fmla="*/ 9786202 w 10020803"/>
              <a:gd name="connsiteY3986" fmla="*/ 3384954 h 5071844"/>
              <a:gd name="connsiteX3987" fmla="*/ 9769445 w 10020803"/>
              <a:gd name="connsiteY3987" fmla="*/ 3384954 h 5071844"/>
              <a:gd name="connsiteX3988" fmla="*/ 9763860 w 10020803"/>
              <a:gd name="connsiteY3988" fmla="*/ 3384954 h 5071844"/>
              <a:gd name="connsiteX3989" fmla="*/ 9786202 w 10020803"/>
              <a:gd name="connsiteY3989" fmla="*/ 3362610 h 5071844"/>
              <a:gd name="connsiteX3990" fmla="*/ 8948342 w 10020803"/>
              <a:gd name="connsiteY3990" fmla="*/ 3362610 h 5071844"/>
              <a:gd name="connsiteX3991" fmla="*/ 8937172 w 10020803"/>
              <a:gd name="connsiteY3991" fmla="*/ 3373783 h 5071844"/>
              <a:gd name="connsiteX3992" fmla="*/ 8948342 w 10020803"/>
              <a:gd name="connsiteY3992" fmla="*/ 3373783 h 5071844"/>
              <a:gd name="connsiteX3993" fmla="*/ 7596596 w 10020803"/>
              <a:gd name="connsiteY3993" fmla="*/ 3362610 h 5071844"/>
              <a:gd name="connsiteX3994" fmla="*/ 7618938 w 10020803"/>
              <a:gd name="connsiteY3994" fmla="*/ 3373783 h 5071844"/>
              <a:gd name="connsiteX3995" fmla="*/ 7641282 w 10020803"/>
              <a:gd name="connsiteY3995" fmla="*/ 3384954 h 5071844"/>
              <a:gd name="connsiteX3996" fmla="*/ 7652452 w 10020803"/>
              <a:gd name="connsiteY3996" fmla="*/ 3384954 h 5071844"/>
              <a:gd name="connsiteX3997" fmla="*/ 7646866 w 10020803"/>
              <a:gd name="connsiteY3997" fmla="*/ 3396124 h 5071844"/>
              <a:gd name="connsiteX3998" fmla="*/ 7669210 w 10020803"/>
              <a:gd name="connsiteY3998" fmla="*/ 3401711 h 5071844"/>
              <a:gd name="connsiteX3999" fmla="*/ 7685967 w 10020803"/>
              <a:gd name="connsiteY3999" fmla="*/ 3407297 h 5071844"/>
              <a:gd name="connsiteX4000" fmla="*/ 7691553 w 10020803"/>
              <a:gd name="connsiteY4000" fmla="*/ 3407297 h 5071844"/>
              <a:gd name="connsiteX4001" fmla="*/ 7708310 w 10020803"/>
              <a:gd name="connsiteY4001" fmla="*/ 3407297 h 5071844"/>
              <a:gd name="connsiteX4002" fmla="*/ 7719481 w 10020803"/>
              <a:gd name="connsiteY4002" fmla="*/ 3396124 h 5071844"/>
              <a:gd name="connsiteX4003" fmla="*/ 7697139 w 10020803"/>
              <a:gd name="connsiteY4003" fmla="*/ 3384954 h 5071844"/>
              <a:gd name="connsiteX4004" fmla="*/ 7663624 w 10020803"/>
              <a:gd name="connsiteY4004" fmla="*/ 3379367 h 5071844"/>
              <a:gd name="connsiteX4005" fmla="*/ 7607766 w 10020803"/>
              <a:gd name="connsiteY4005" fmla="*/ 3362610 h 5071844"/>
              <a:gd name="connsiteX4006" fmla="*/ 3879291 w 10020803"/>
              <a:gd name="connsiteY4006" fmla="*/ 3357026 h 5071844"/>
              <a:gd name="connsiteX4007" fmla="*/ 3887669 w 10020803"/>
              <a:gd name="connsiteY4007" fmla="*/ 3362610 h 5071844"/>
              <a:gd name="connsiteX4008" fmla="*/ 3876498 w 10020803"/>
              <a:gd name="connsiteY4008" fmla="*/ 3362610 h 5071844"/>
              <a:gd name="connsiteX4009" fmla="*/ 3879291 w 10020803"/>
              <a:gd name="connsiteY4009" fmla="*/ 3357026 h 5071844"/>
              <a:gd name="connsiteX4010" fmla="*/ 2422812 w 10020803"/>
              <a:gd name="connsiteY4010" fmla="*/ 3357026 h 5071844"/>
              <a:gd name="connsiteX4011" fmla="*/ 2429794 w 10020803"/>
              <a:gd name="connsiteY4011" fmla="*/ 3362610 h 5071844"/>
              <a:gd name="connsiteX4012" fmla="*/ 2440966 w 10020803"/>
              <a:gd name="connsiteY4012" fmla="*/ 3368197 h 5071844"/>
              <a:gd name="connsiteX4013" fmla="*/ 2452137 w 10020803"/>
              <a:gd name="connsiteY4013" fmla="*/ 3368197 h 5071844"/>
              <a:gd name="connsiteX4014" fmla="*/ 2468894 w 10020803"/>
              <a:gd name="connsiteY4014" fmla="*/ 3373783 h 5071844"/>
              <a:gd name="connsiteX4015" fmla="*/ 2502408 w 10020803"/>
              <a:gd name="connsiteY4015" fmla="*/ 3373783 h 5071844"/>
              <a:gd name="connsiteX4016" fmla="*/ 2491238 w 10020803"/>
              <a:gd name="connsiteY4016" fmla="*/ 3396124 h 5071844"/>
              <a:gd name="connsiteX4017" fmla="*/ 2480066 w 10020803"/>
              <a:gd name="connsiteY4017" fmla="*/ 3384954 h 5071844"/>
              <a:gd name="connsiteX4018" fmla="*/ 2413037 w 10020803"/>
              <a:gd name="connsiteY4018" fmla="*/ 3362610 h 5071844"/>
              <a:gd name="connsiteX4019" fmla="*/ 2422812 w 10020803"/>
              <a:gd name="connsiteY4019" fmla="*/ 3357026 h 5071844"/>
              <a:gd name="connsiteX4020" fmla="*/ 8278055 w 10020803"/>
              <a:gd name="connsiteY4020" fmla="*/ 3351440 h 5071844"/>
              <a:gd name="connsiteX4021" fmla="*/ 8289226 w 10020803"/>
              <a:gd name="connsiteY4021" fmla="*/ 3362610 h 5071844"/>
              <a:gd name="connsiteX4022" fmla="*/ 8311569 w 10020803"/>
              <a:gd name="connsiteY4022" fmla="*/ 3362610 h 5071844"/>
              <a:gd name="connsiteX4023" fmla="*/ 8322740 w 10020803"/>
              <a:gd name="connsiteY4023" fmla="*/ 3373783 h 5071844"/>
              <a:gd name="connsiteX4024" fmla="*/ 8345083 w 10020803"/>
              <a:gd name="connsiteY4024" fmla="*/ 3373783 h 5071844"/>
              <a:gd name="connsiteX4025" fmla="*/ 8367426 w 10020803"/>
              <a:gd name="connsiteY4025" fmla="*/ 3401711 h 5071844"/>
              <a:gd name="connsiteX4026" fmla="*/ 8395356 w 10020803"/>
              <a:gd name="connsiteY4026" fmla="*/ 3418468 h 5071844"/>
              <a:gd name="connsiteX4027" fmla="*/ 8406527 w 10020803"/>
              <a:gd name="connsiteY4027" fmla="*/ 3412883 h 5071844"/>
              <a:gd name="connsiteX4028" fmla="*/ 8412113 w 10020803"/>
              <a:gd name="connsiteY4028" fmla="*/ 3418468 h 5071844"/>
              <a:gd name="connsiteX4029" fmla="*/ 8423284 w 10020803"/>
              <a:gd name="connsiteY4029" fmla="*/ 3429640 h 5071844"/>
              <a:gd name="connsiteX4030" fmla="*/ 8445627 w 10020803"/>
              <a:gd name="connsiteY4030" fmla="*/ 3429640 h 5071844"/>
              <a:gd name="connsiteX4031" fmla="*/ 8445627 w 10020803"/>
              <a:gd name="connsiteY4031" fmla="*/ 3440811 h 5071844"/>
              <a:gd name="connsiteX4032" fmla="*/ 8456798 w 10020803"/>
              <a:gd name="connsiteY4032" fmla="*/ 3440811 h 5071844"/>
              <a:gd name="connsiteX4033" fmla="*/ 8445627 w 10020803"/>
              <a:gd name="connsiteY4033" fmla="*/ 3451982 h 5071844"/>
              <a:gd name="connsiteX4034" fmla="*/ 8456798 w 10020803"/>
              <a:gd name="connsiteY4034" fmla="*/ 3451982 h 5071844"/>
              <a:gd name="connsiteX4035" fmla="*/ 8456798 w 10020803"/>
              <a:gd name="connsiteY4035" fmla="*/ 3440811 h 5071844"/>
              <a:gd name="connsiteX4036" fmla="*/ 8467970 w 10020803"/>
              <a:gd name="connsiteY4036" fmla="*/ 3440811 h 5071844"/>
              <a:gd name="connsiteX4037" fmla="*/ 8490312 w 10020803"/>
              <a:gd name="connsiteY4037" fmla="*/ 3451982 h 5071844"/>
              <a:gd name="connsiteX4038" fmla="*/ 8557341 w 10020803"/>
              <a:gd name="connsiteY4038" fmla="*/ 3463154 h 5071844"/>
              <a:gd name="connsiteX4039" fmla="*/ 8568512 w 10020803"/>
              <a:gd name="connsiteY4039" fmla="*/ 3451982 h 5071844"/>
              <a:gd name="connsiteX4040" fmla="*/ 8423284 w 10020803"/>
              <a:gd name="connsiteY4040" fmla="*/ 3384954 h 5071844"/>
              <a:gd name="connsiteX4041" fmla="*/ 8389770 w 10020803"/>
              <a:gd name="connsiteY4041" fmla="*/ 3373783 h 5071844"/>
              <a:gd name="connsiteX4042" fmla="*/ 8322740 w 10020803"/>
              <a:gd name="connsiteY4042" fmla="*/ 3351440 h 5071844"/>
              <a:gd name="connsiteX4043" fmla="*/ 7752996 w 10020803"/>
              <a:gd name="connsiteY4043" fmla="*/ 3351440 h 5071844"/>
              <a:gd name="connsiteX4044" fmla="*/ 7752996 w 10020803"/>
              <a:gd name="connsiteY4044" fmla="*/ 3362610 h 5071844"/>
              <a:gd name="connsiteX4045" fmla="*/ 7764168 w 10020803"/>
              <a:gd name="connsiteY4045" fmla="*/ 3351440 h 5071844"/>
              <a:gd name="connsiteX4046" fmla="*/ 7752996 w 10020803"/>
              <a:gd name="connsiteY4046" fmla="*/ 3351440 h 5071844"/>
              <a:gd name="connsiteX4047" fmla="*/ 7406680 w 10020803"/>
              <a:gd name="connsiteY4047" fmla="*/ 3351440 h 5071844"/>
              <a:gd name="connsiteX4048" fmla="*/ 7406680 w 10020803"/>
              <a:gd name="connsiteY4048" fmla="*/ 3362610 h 5071844"/>
              <a:gd name="connsiteX4049" fmla="*/ 7417852 w 10020803"/>
              <a:gd name="connsiteY4049" fmla="*/ 3351440 h 5071844"/>
              <a:gd name="connsiteX4050" fmla="*/ 7406680 w 10020803"/>
              <a:gd name="connsiteY4050" fmla="*/ 3351440 h 5071844"/>
              <a:gd name="connsiteX4051" fmla="*/ 2435380 w 10020803"/>
              <a:gd name="connsiteY4051" fmla="*/ 3351440 h 5071844"/>
              <a:gd name="connsiteX4052" fmla="*/ 2457722 w 10020803"/>
              <a:gd name="connsiteY4052" fmla="*/ 3351440 h 5071844"/>
              <a:gd name="connsiteX4053" fmla="*/ 2457722 w 10020803"/>
              <a:gd name="connsiteY4053" fmla="*/ 3362610 h 5071844"/>
              <a:gd name="connsiteX4054" fmla="*/ 2435380 w 10020803"/>
              <a:gd name="connsiteY4054" fmla="*/ 3351440 h 5071844"/>
              <a:gd name="connsiteX4055" fmla="*/ 3831812 w 10020803"/>
              <a:gd name="connsiteY4055" fmla="*/ 3340267 h 5071844"/>
              <a:gd name="connsiteX4056" fmla="*/ 3842984 w 10020803"/>
              <a:gd name="connsiteY4056" fmla="*/ 3351440 h 5071844"/>
              <a:gd name="connsiteX4057" fmla="*/ 3837398 w 10020803"/>
              <a:gd name="connsiteY4057" fmla="*/ 3351440 h 5071844"/>
              <a:gd name="connsiteX4058" fmla="*/ 3826227 w 10020803"/>
              <a:gd name="connsiteY4058" fmla="*/ 3345853 h 5071844"/>
              <a:gd name="connsiteX4059" fmla="*/ 3831812 w 10020803"/>
              <a:gd name="connsiteY4059" fmla="*/ 3340267 h 5071844"/>
              <a:gd name="connsiteX4060" fmla="*/ 4019633 w 10020803"/>
              <a:gd name="connsiteY4060" fmla="*/ 3336777 h 5071844"/>
              <a:gd name="connsiteX4061" fmla="*/ 4021727 w 10020803"/>
              <a:gd name="connsiteY4061" fmla="*/ 3351440 h 5071844"/>
              <a:gd name="connsiteX4062" fmla="*/ 4032899 w 10020803"/>
              <a:gd name="connsiteY4062" fmla="*/ 3362610 h 5071844"/>
              <a:gd name="connsiteX4063" fmla="*/ 4021727 w 10020803"/>
              <a:gd name="connsiteY4063" fmla="*/ 3362610 h 5071844"/>
              <a:gd name="connsiteX4064" fmla="*/ 4010556 w 10020803"/>
              <a:gd name="connsiteY4064" fmla="*/ 3362610 h 5071844"/>
              <a:gd name="connsiteX4065" fmla="*/ 4088757 w 10020803"/>
              <a:gd name="connsiteY4065" fmla="*/ 3373783 h 5071844"/>
              <a:gd name="connsiteX4066" fmla="*/ 4122271 w 10020803"/>
              <a:gd name="connsiteY4066" fmla="*/ 3379367 h 5071844"/>
              <a:gd name="connsiteX4067" fmla="*/ 4144614 w 10020803"/>
              <a:gd name="connsiteY4067" fmla="*/ 3396124 h 5071844"/>
              <a:gd name="connsiteX4068" fmla="*/ 4155785 w 10020803"/>
              <a:gd name="connsiteY4068" fmla="*/ 3396124 h 5071844"/>
              <a:gd name="connsiteX4069" fmla="*/ 4172542 w 10020803"/>
              <a:gd name="connsiteY4069" fmla="*/ 3401711 h 5071844"/>
              <a:gd name="connsiteX4070" fmla="*/ 4178128 w 10020803"/>
              <a:gd name="connsiteY4070" fmla="*/ 3407297 h 5071844"/>
              <a:gd name="connsiteX4071" fmla="*/ 4245156 w 10020803"/>
              <a:gd name="connsiteY4071" fmla="*/ 3418468 h 5071844"/>
              <a:gd name="connsiteX4072" fmla="*/ 4289843 w 10020803"/>
              <a:gd name="connsiteY4072" fmla="*/ 3429640 h 5071844"/>
              <a:gd name="connsiteX4073" fmla="*/ 4267499 w 10020803"/>
              <a:gd name="connsiteY4073" fmla="*/ 3412883 h 5071844"/>
              <a:gd name="connsiteX4074" fmla="*/ 4233985 w 10020803"/>
              <a:gd name="connsiteY4074" fmla="*/ 3407297 h 5071844"/>
              <a:gd name="connsiteX4075" fmla="*/ 4222813 w 10020803"/>
              <a:gd name="connsiteY4075" fmla="*/ 3407297 h 5071844"/>
              <a:gd name="connsiteX4076" fmla="*/ 4211643 w 10020803"/>
              <a:gd name="connsiteY4076" fmla="*/ 3396124 h 5071844"/>
              <a:gd name="connsiteX4077" fmla="*/ 4166956 w 10020803"/>
              <a:gd name="connsiteY4077" fmla="*/ 3384954 h 5071844"/>
              <a:gd name="connsiteX4078" fmla="*/ 4155785 w 10020803"/>
              <a:gd name="connsiteY4078" fmla="*/ 3384954 h 5071844"/>
              <a:gd name="connsiteX4079" fmla="*/ 4150200 w 10020803"/>
              <a:gd name="connsiteY4079" fmla="*/ 3379367 h 5071844"/>
              <a:gd name="connsiteX4080" fmla="*/ 4133442 w 10020803"/>
              <a:gd name="connsiteY4080" fmla="*/ 3373783 h 5071844"/>
              <a:gd name="connsiteX4081" fmla="*/ 4122271 w 10020803"/>
              <a:gd name="connsiteY4081" fmla="*/ 3373783 h 5071844"/>
              <a:gd name="connsiteX4082" fmla="*/ 4099927 w 10020803"/>
              <a:gd name="connsiteY4082" fmla="*/ 3362610 h 5071844"/>
              <a:gd name="connsiteX4083" fmla="*/ 4099927 w 10020803"/>
              <a:gd name="connsiteY4083" fmla="*/ 3351440 h 5071844"/>
              <a:gd name="connsiteX4084" fmla="*/ 4077585 w 10020803"/>
              <a:gd name="connsiteY4084" fmla="*/ 3351440 h 5071844"/>
              <a:gd name="connsiteX4085" fmla="*/ 4032899 w 10020803"/>
              <a:gd name="connsiteY4085" fmla="*/ 3340267 h 5071844"/>
              <a:gd name="connsiteX4086" fmla="*/ 4019633 w 10020803"/>
              <a:gd name="connsiteY4086" fmla="*/ 3336777 h 5071844"/>
              <a:gd name="connsiteX4087" fmla="*/ 7426232 w 10020803"/>
              <a:gd name="connsiteY4087" fmla="*/ 3334682 h 5071844"/>
              <a:gd name="connsiteX4088" fmla="*/ 7417852 w 10020803"/>
              <a:gd name="connsiteY4088" fmla="*/ 3340267 h 5071844"/>
              <a:gd name="connsiteX4089" fmla="*/ 7429024 w 10020803"/>
              <a:gd name="connsiteY4089" fmla="*/ 3340267 h 5071844"/>
              <a:gd name="connsiteX4090" fmla="*/ 7426232 w 10020803"/>
              <a:gd name="connsiteY4090" fmla="*/ 3334682 h 5071844"/>
              <a:gd name="connsiteX4091" fmla="*/ 7743220 w 10020803"/>
              <a:gd name="connsiteY4091" fmla="*/ 3333286 h 5071844"/>
              <a:gd name="connsiteX4092" fmla="*/ 7736240 w 10020803"/>
              <a:gd name="connsiteY4092" fmla="*/ 3334682 h 5071844"/>
              <a:gd name="connsiteX4093" fmla="*/ 7730653 w 10020803"/>
              <a:gd name="connsiteY4093" fmla="*/ 3340267 h 5071844"/>
              <a:gd name="connsiteX4094" fmla="*/ 7752996 w 10020803"/>
              <a:gd name="connsiteY4094" fmla="*/ 3340267 h 5071844"/>
              <a:gd name="connsiteX4095" fmla="*/ 7743220 w 10020803"/>
              <a:gd name="connsiteY4095" fmla="*/ 3333286 h 5071844"/>
              <a:gd name="connsiteX4096" fmla="*/ 9182944 w 10020803"/>
              <a:gd name="connsiteY4096" fmla="*/ 3329096 h 5071844"/>
              <a:gd name="connsiteX4097" fmla="*/ 9216458 w 10020803"/>
              <a:gd name="connsiteY4097" fmla="*/ 3329096 h 5071844"/>
              <a:gd name="connsiteX4098" fmla="*/ 9249972 w 10020803"/>
              <a:gd name="connsiteY4098" fmla="*/ 3351440 h 5071844"/>
              <a:gd name="connsiteX4099" fmla="*/ 9216458 w 10020803"/>
              <a:gd name="connsiteY4099" fmla="*/ 3351440 h 5071844"/>
              <a:gd name="connsiteX4100" fmla="*/ 9194115 w 10020803"/>
              <a:gd name="connsiteY4100" fmla="*/ 3340267 h 5071844"/>
              <a:gd name="connsiteX4101" fmla="*/ 9182944 w 10020803"/>
              <a:gd name="connsiteY4101" fmla="*/ 3329096 h 5071844"/>
              <a:gd name="connsiteX4102" fmla="*/ 3206211 w 10020803"/>
              <a:gd name="connsiteY4102" fmla="*/ 3329096 h 5071844"/>
              <a:gd name="connsiteX4103" fmla="*/ 3217382 w 10020803"/>
              <a:gd name="connsiteY4103" fmla="*/ 3329096 h 5071844"/>
              <a:gd name="connsiteX4104" fmla="*/ 3206211 w 10020803"/>
              <a:gd name="connsiteY4104" fmla="*/ 3329096 h 5071844"/>
              <a:gd name="connsiteX4105" fmla="*/ 9372859 w 10020803"/>
              <a:gd name="connsiteY4105" fmla="*/ 3317925 h 5071844"/>
              <a:gd name="connsiteX4106" fmla="*/ 9384030 w 10020803"/>
              <a:gd name="connsiteY4106" fmla="*/ 3317925 h 5071844"/>
              <a:gd name="connsiteX4107" fmla="*/ 9395201 w 10020803"/>
              <a:gd name="connsiteY4107" fmla="*/ 3329096 h 5071844"/>
              <a:gd name="connsiteX4108" fmla="*/ 9462230 w 10020803"/>
              <a:gd name="connsiteY4108" fmla="*/ 3334682 h 5071844"/>
              <a:gd name="connsiteX4109" fmla="*/ 9540431 w 10020803"/>
              <a:gd name="connsiteY4109" fmla="*/ 3351440 h 5071844"/>
              <a:gd name="connsiteX4110" fmla="*/ 9562772 w 10020803"/>
              <a:gd name="connsiteY4110" fmla="*/ 3351440 h 5071844"/>
              <a:gd name="connsiteX4111" fmla="*/ 9568359 w 10020803"/>
              <a:gd name="connsiteY4111" fmla="*/ 3357024 h 5071844"/>
              <a:gd name="connsiteX4112" fmla="*/ 9573945 w 10020803"/>
              <a:gd name="connsiteY4112" fmla="*/ 3373783 h 5071844"/>
              <a:gd name="connsiteX4113" fmla="*/ 9585116 w 10020803"/>
              <a:gd name="connsiteY4113" fmla="*/ 3384954 h 5071844"/>
              <a:gd name="connsiteX4114" fmla="*/ 9607459 w 10020803"/>
              <a:gd name="connsiteY4114" fmla="*/ 3390540 h 5071844"/>
              <a:gd name="connsiteX4115" fmla="*/ 9635388 w 10020803"/>
              <a:gd name="connsiteY4115" fmla="*/ 3401711 h 5071844"/>
              <a:gd name="connsiteX4116" fmla="*/ 9674487 w 10020803"/>
              <a:gd name="connsiteY4116" fmla="*/ 3418468 h 5071844"/>
              <a:gd name="connsiteX4117" fmla="*/ 9708001 w 10020803"/>
              <a:gd name="connsiteY4117" fmla="*/ 3429640 h 5071844"/>
              <a:gd name="connsiteX4118" fmla="*/ 9719173 w 10020803"/>
              <a:gd name="connsiteY4118" fmla="*/ 3435225 h 5071844"/>
              <a:gd name="connsiteX4119" fmla="*/ 9741515 w 10020803"/>
              <a:gd name="connsiteY4119" fmla="*/ 3451982 h 5071844"/>
              <a:gd name="connsiteX4120" fmla="*/ 9763860 w 10020803"/>
              <a:gd name="connsiteY4120" fmla="*/ 3463154 h 5071844"/>
              <a:gd name="connsiteX4121" fmla="*/ 9719173 w 10020803"/>
              <a:gd name="connsiteY4121" fmla="*/ 3463154 h 5071844"/>
              <a:gd name="connsiteX4122" fmla="*/ 9696830 w 10020803"/>
              <a:gd name="connsiteY4122" fmla="*/ 3451982 h 5071844"/>
              <a:gd name="connsiteX4123" fmla="*/ 9663316 w 10020803"/>
              <a:gd name="connsiteY4123" fmla="*/ 3440811 h 5071844"/>
              <a:gd name="connsiteX4124" fmla="*/ 9635388 w 10020803"/>
              <a:gd name="connsiteY4124" fmla="*/ 3424054 h 5071844"/>
              <a:gd name="connsiteX4125" fmla="*/ 9618631 w 10020803"/>
              <a:gd name="connsiteY4125" fmla="*/ 3418468 h 5071844"/>
              <a:gd name="connsiteX4126" fmla="*/ 9607459 w 10020803"/>
              <a:gd name="connsiteY4126" fmla="*/ 3418468 h 5071844"/>
              <a:gd name="connsiteX4127" fmla="*/ 9562772 w 10020803"/>
              <a:gd name="connsiteY4127" fmla="*/ 3396124 h 5071844"/>
              <a:gd name="connsiteX4128" fmla="*/ 9518088 w 10020803"/>
              <a:gd name="connsiteY4128" fmla="*/ 3373783 h 5071844"/>
              <a:gd name="connsiteX4129" fmla="*/ 9506915 w 10020803"/>
              <a:gd name="connsiteY4129" fmla="*/ 3362610 h 5071844"/>
              <a:gd name="connsiteX4130" fmla="*/ 9495744 w 10020803"/>
              <a:gd name="connsiteY4130" fmla="*/ 3362610 h 5071844"/>
              <a:gd name="connsiteX4131" fmla="*/ 9484573 w 10020803"/>
              <a:gd name="connsiteY4131" fmla="*/ 3351440 h 5071844"/>
              <a:gd name="connsiteX4132" fmla="*/ 9484573 w 10020803"/>
              <a:gd name="connsiteY4132" fmla="*/ 3362610 h 5071844"/>
              <a:gd name="connsiteX4133" fmla="*/ 9462230 w 10020803"/>
              <a:gd name="connsiteY4133" fmla="*/ 3373783 h 5071844"/>
              <a:gd name="connsiteX4134" fmla="*/ 9445473 w 10020803"/>
              <a:gd name="connsiteY4134" fmla="*/ 3351440 h 5071844"/>
              <a:gd name="connsiteX4135" fmla="*/ 9428716 w 10020803"/>
              <a:gd name="connsiteY4135" fmla="*/ 3340267 h 5071844"/>
              <a:gd name="connsiteX4136" fmla="*/ 9372859 w 10020803"/>
              <a:gd name="connsiteY4136" fmla="*/ 3317925 h 5071844"/>
              <a:gd name="connsiteX4137" fmla="*/ 8188684 w 10020803"/>
              <a:gd name="connsiteY4137" fmla="*/ 3317925 h 5071844"/>
              <a:gd name="connsiteX4138" fmla="*/ 8188684 w 10020803"/>
              <a:gd name="connsiteY4138" fmla="*/ 3329096 h 5071844"/>
              <a:gd name="connsiteX4139" fmla="*/ 8211026 w 10020803"/>
              <a:gd name="connsiteY4139" fmla="*/ 3329096 h 5071844"/>
              <a:gd name="connsiteX4140" fmla="*/ 8222198 w 10020803"/>
              <a:gd name="connsiteY4140" fmla="*/ 3340267 h 5071844"/>
              <a:gd name="connsiteX4141" fmla="*/ 8244541 w 10020803"/>
              <a:gd name="connsiteY4141" fmla="*/ 3340267 h 5071844"/>
              <a:gd name="connsiteX4142" fmla="*/ 8266883 w 10020803"/>
              <a:gd name="connsiteY4142" fmla="*/ 3340267 h 5071844"/>
              <a:gd name="connsiteX4143" fmla="*/ 8244541 w 10020803"/>
              <a:gd name="connsiteY4143" fmla="*/ 3329096 h 5071844"/>
              <a:gd name="connsiteX4144" fmla="*/ 8188684 w 10020803"/>
              <a:gd name="connsiteY4144" fmla="*/ 3317925 h 5071844"/>
              <a:gd name="connsiteX4145" fmla="*/ 3943526 w 10020803"/>
              <a:gd name="connsiteY4145" fmla="*/ 3317925 h 5071844"/>
              <a:gd name="connsiteX4146" fmla="*/ 3943526 w 10020803"/>
              <a:gd name="connsiteY4146" fmla="*/ 3329096 h 5071844"/>
              <a:gd name="connsiteX4147" fmla="*/ 3965870 w 10020803"/>
              <a:gd name="connsiteY4147" fmla="*/ 3340267 h 5071844"/>
              <a:gd name="connsiteX4148" fmla="*/ 3977042 w 10020803"/>
              <a:gd name="connsiteY4148" fmla="*/ 3340267 h 5071844"/>
              <a:gd name="connsiteX4149" fmla="*/ 3965870 w 10020803"/>
              <a:gd name="connsiteY4149" fmla="*/ 3329096 h 5071844"/>
              <a:gd name="connsiteX4150" fmla="*/ 9535961 w 10020803"/>
              <a:gd name="connsiteY4150" fmla="*/ 3311222 h 5071844"/>
              <a:gd name="connsiteX4151" fmla="*/ 9550585 w 10020803"/>
              <a:gd name="connsiteY4151" fmla="*/ 3314878 h 5071844"/>
              <a:gd name="connsiteX4152" fmla="*/ 9551602 w 10020803"/>
              <a:gd name="connsiteY4152" fmla="*/ 3317925 h 5071844"/>
              <a:gd name="connsiteX4153" fmla="*/ 9529258 w 10020803"/>
              <a:gd name="connsiteY4153" fmla="*/ 3317925 h 5071844"/>
              <a:gd name="connsiteX4154" fmla="*/ 8029489 w 10020803"/>
              <a:gd name="connsiteY4154" fmla="*/ 3310943 h 5071844"/>
              <a:gd name="connsiteX4155" fmla="*/ 8032283 w 10020803"/>
              <a:gd name="connsiteY4155" fmla="*/ 3312339 h 5071844"/>
              <a:gd name="connsiteX4156" fmla="*/ 8021110 w 10020803"/>
              <a:gd name="connsiteY4156" fmla="*/ 3317925 h 5071844"/>
              <a:gd name="connsiteX4157" fmla="*/ 8029489 w 10020803"/>
              <a:gd name="connsiteY4157" fmla="*/ 3310943 h 5071844"/>
              <a:gd name="connsiteX4158" fmla="*/ 8322740 w 10020803"/>
              <a:gd name="connsiteY4158" fmla="*/ 3306753 h 5071844"/>
              <a:gd name="connsiteX4159" fmla="*/ 8311569 w 10020803"/>
              <a:gd name="connsiteY4159" fmla="*/ 3317925 h 5071844"/>
              <a:gd name="connsiteX4160" fmla="*/ 8333912 w 10020803"/>
              <a:gd name="connsiteY4160" fmla="*/ 3317925 h 5071844"/>
              <a:gd name="connsiteX4161" fmla="*/ 8328326 w 10020803"/>
              <a:gd name="connsiteY4161" fmla="*/ 3312339 h 5071844"/>
              <a:gd name="connsiteX4162" fmla="*/ 8322740 w 10020803"/>
              <a:gd name="connsiteY4162" fmla="*/ 3306753 h 5071844"/>
              <a:gd name="connsiteX4163" fmla="*/ 7317309 w 10020803"/>
              <a:gd name="connsiteY4163" fmla="*/ 3306753 h 5071844"/>
              <a:gd name="connsiteX4164" fmla="*/ 7328480 w 10020803"/>
              <a:gd name="connsiteY4164" fmla="*/ 3317925 h 5071844"/>
              <a:gd name="connsiteX4165" fmla="*/ 7328480 w 10020803"/>
              <a:gd name="connsiteY4165" fmla="*/ 3306753 h 5071844"/>
              <a:gd name="connsiteX4166" fmla="*/ 7317309 w 10020803"/>
              <a:gd name="connsiteY4166" fmla="*/ 3306753 h 5071844"/>
              <a:gd name="connsiteX4167" fmla="*/ 7261452 w 10020803"/>
              <a:gd name="connsiteY4167" fmla="*/ 3306753 h 5071844"/>
              <a:gd name="connsiteX4168" fmla="*/ 7272622 w 10020803"/>
              <a:gd name="connsiteY4168" fmla="*/ 3317925 h 5071844"/>
              <a:gd name="connsiteX4169" fmla="*/ 7272622 w 10020803"/>
              <a:gd name="connsiteY4169" fmla="*/ 3312339 h 5071844"/>
              <a:gd name="connsiteX4170" fmla="*/ 7261452 w 10020803"/>
              <a:gd name="connsiteY4170" fmla="*/ 3306753 h 5071844"/>
              <a:gd name="connsiteX4171" fmla="*/ 3563696 w 10020803"/>
              <a:gd name="connsiteY4171" fmla="*/ 3306753 h 5071844"/>
              <a:gd name="connsiteX4172" fmla="*/ 3574869 w 10020803"/>
              <a:gd name="connsiteY4172" fmla="*/ 3317925 h 5071844"/>
              <a:gd name="connsiteX4173" fmla="*/ 3630726 w 10020803"/>
              <a:gd name="connsiteY4173" fmla="*/ 3329096 h 5071844"/>
              <a:gd name="connsiteX4174" fmla="*/ 3641897 w 10020803"/>
              <a:gd name="connsiteY4174" fmla="*/ 3329096 h 5071844"/>
              <a:gd name="connsiteX4175" fmla="*/ 3563696 w 10020803"/>
              <a:gd name="connsiteY4175" fmla="*/ 3306753 h 5071844"/>
              <a:gd name="connsiteX4176" fmla="*/ 7394112 w 10020803"/>
              <a:gd name="connsiteY4176" fmla="*/ 3299771 h 5071844"/>
              <a:gd name="connsiteX4177" fmla="*/ 7389924 w 10020803"/>
              <a:gd name="connsiteY4177" fmla="*/ 3301167 h 5071844"/>
              <a:gd name="connsiteX4178" fmla="*/ 7384337 w 10020803"/>
              <a:gd name="connsiteY4178" fmla="*/ 3317925 h 5071844"/>
              <a:gd name="connsiteX4179" fmla="*/ 7395510 w 10020803"/>
              <a:gd name="connsiteY4179" fmla="*/ 3306753 h 5071844"/>
              <a:gd name="connsiteX4180" fmla="*/ 7394112 w 10020803"/>
              <a:gd name="connsiteY4180" fmla="*/ 3299771 h 5071844"/>
              <a:gd name="connsiteX4181" fmla="*/ 9272315 w 10020803"/>
              <a:gd name="connsiteY4181" fmla="*/ 3295582 h 5071844"/>
              <a:gd name="connsiteX4182" fmla="*/ 9350516 w 10020803"/>
              <a:gd name="connsiteY4182" fmla="*/ 3306753 h 5071844"/>
              <a:gd name="connsiteX4183" fmla="*/ 9339343 w 10020803"/>
              <a:gd name="connsiteY4183" fmla="*/ 3317925 h 5071844"/>
              <a:gd name="connsiteX4184" fmla="*/ 9311415 w 10020803"/>
              <a:gd name="connsiteY4184" fmla="*/ 3317925 h 5071844"/>
              <a:gd name="connsiteX4185" fmla="*/ 9277901 w 10020803"/>
              <a:gd name="connsiteY4185" fmla="*/ 3312339 h 5071844"/>
              <a:gd name="connsiteX4186" fmla="*/ 9272315 w 10020803"/>
              <a:gd name="connsiteY4186" fmla="*/ 3295582 h 5071844"/>
              <a:gd name="connsiteX4187" fmla="*/ 4401557 w 10020803"/>
              <a:gd name="connsiteY4187" fmla="*/ 3295582 h 5071844"/>
              <a:gd name="connsiteX4188" fmla="*/ 4390386 w 10020803"/>
              <a:gd name="connsiteY4188" fmla="*/ 3301167 h 5071844"/>
              <a:gd name="connsiteX4189" fmla="*/ 4395971 w 10020803"/>
              <a:gd name="connsiteY4189" fmla="*/ 3306753 h 5071844"/>
              <a:gd name="connsiteX4190" fmla="*/ 4401557 w 10020803"/>
              <a:gd name="connsiteY4190" fmla="*/ 3295582 h 5071844"/>
              <a:gd name="connsiteX4191" fmla="*/ 3943526 w 10020803"/>
              <a:gd name="connsiteY4191" fmla="*/ 3295582 h 5071844"/>
              <a:gd name="connsiteX4192" fmla="*/ 3932356 w 10020803"/>
              <a:gd name="connsiteY4192" fmla="*/ 3306753 h 5071844"/>
              <a:gd name="connsiteX4193" fmla="*/ 3943526 w 10020803"/>
              <a:gd name="connsiteY4193" fmla="*/ 3301167 h 5071844"/>
              <a:gd name="connsiteX4194" fmla="*/ 3954699 w 10020803"/>
              <a:gd name="connsiteY4194" fmla="*/ 3295582 h 5071844"/>
              <a:gd name="connsiteX4195" fmla="*/ 3943526 w 10020803"/>
              <a:gd name="connsiteY4195" fmla="*/ 3295582 h 5071844"/>
              <a:gd name="connsiteX4196" fmla="*/ 4133442 w 10020803"/>
              <a:gd name="connsiteY4196" fmla="*/ 3284410 h 5071844"/>
              <a:gd name="connsiteX4197" fmla="*/ 4133442 w 10020803"/>
              <a:gd name="connsiteY4197" fmla="*/ 3295582 h 5071844"/>
              <a:gd name="connsiteX4198" fmla="*/ 4155785 w 10020803"/>
              <a:gd name="connsiteY4198" fmla="*/ 3295582 h 5071844"/>
              <a:gd name="connsiteX4199" fmla="*/ 4133442 w 10020803"/>
              <a:gd name="connsiteY4199" fmla="*/ 3284410 h 5071844"/>
              <a:gd name="connsiteX4200" fmla="*/ 3664241 w 10020803"/>
              <a:gd name="connsiteY4200" fmla="*/ 3284410 h 5071844"/>
              <a:gd name="connsiteX4201" fmla="*/ 3675413 w 10020803"/>
              <a:gd name="connsiteY4201" fmla="*/ 3284410 h 5071844"/>
              <a:gd name="connsiteX4202" fmla="*/ 3675413 w 10020803"/>
              <a:gd name="connsiteY4202" fmla="*/ 3295582 h 5071844"/>
              <a:gd name="connsiteX4203" fmla="*/ 3664241 w 10020803"/>
              <a:gd name="connsiteY4203" fmla="*/ 3284410 h 5071844"/>
              <a:gd name="connsiteX4204" fmla="*/ 3239725 w 10020803"/>
              <a:gd name="connsiteY4204" fmla="*/ 3284410 h 5071844"/>
              <a:gd name="connsiteX4205" fmla="*/ 3250896 w 10020803"/>
              <a:gd name="connsiteY4205" fmla="*/ 3289996 h 5071844"/>
              <a:gd name="connsiteX4206" fmla="*/ 3273239 w 10020803"/>
              <a:gd name="connsiteY4206" fmla="*/ 3295582 h 5071844"/>
              <a:gd name="connsiteX4207" fmla="*/ 3306754 w 10020803"/>
              <a:gd name="connsiteY4207" fmla="*/ 3306753 h 5071844"/>
              <a:gd name="connsiteX4208" fmla="*/ 3323510 w 10020803"/>
              <a:gd name="connsiteY4208" fmla="*/ 3312339 h 5071844"/>
              <a:gd name="connsiteX4209" fmla="*/ 3340267 w 10020803"/>
              <a:gd name="connsiteY4209" fmla="*/ 3317925 h 5071844"/>
              <a:gd name="connsiteX4210" fmla="*/ 3362611 w 10020803"/>
              <a:gd name="connsiteY4210" fmla="*/ 3329096 h 5071844"/>
              <a:gd name="connsiteX4211" fmla="*/ 3379368 w 10020803"/>
              <a:gd name="connsiteY4211" fmla="*/ 3329096 h 5071844"/>
              <a:gd name="connsiteX4212" fmla="*/ 3396125 w 10020803"/>
              <a:gd name="connsiteY4212" fmla="*/ 3340267 h 5071844"/>
              <a:gd name="connsiteX4213" fmla="*/ 3429640 w 10020803"/>
              <a:gd name="connsiteY4213" fmla="*/ 3340267 h 5071844"/>
              <a:gd name="connsiteX4214" fmla="*/ 3463154 w 10020803"/>
              <a:gd name="connsiteY4214" fmla="*/ 3340267 h 5071844"/>
              <a:gd name="connsiteX4215" fmla="*/ 3446398 w 10020803"/>
              <a:gd name="connsiteY4215" fmla="*/ 3334682 h 5071844"/>
              <a:gd name="connsiteX4216" fmla="*/ 3418468 w 10020803"/>
              <a:gd name="connsiteY4216" fmla="*/ 3317925 h 5071844"/>
              <a:gd name="connsiteX4217" fmla="*/ 3351440 w 10020803"/>
              <a:gd name="connsiteY4217" fmla="*/ 3306753 h 5071844"/>
              <a:gd name="connsiteX4218" fmla="*/ 3306754 w 10020803"/>
              <a:gd name="connsiteY4218" fmla="*/ 3295582 h 5071844"/>
              <a:gd name="connsiteX4219" fmla="*/ 3250896 w 10020803"/>
              <a:gd name="connsiteY4219" fmla="*/ 3284410 h 5071844"/>
              <a:gd name="connsiteX4220" fmla="*/ 3239725 w 10020803"/>
              <a:gd name="connsiteY4220" fmla="*/ 3284410 h 5071844"/>
              <a:gd name="connsiteX4221" fmla="*/ 2938096 w 10020803"/>
              <a:gd name="connsiteY4221" fmla="*/ 3284410 h 5071844"/>
              <a:gd name="connsiteX4222" fmla="*/ 2949268 w 10020803"/>
              <a:gd name="connsiteY4222" fmla="*/ 3284410 h 5071844"/>
              <a:gd name="connsiteX4223" fmla="*/ 2938096 w 10020803"/>
              <a:gd name="connsiteY4223" fmla="*/ 3295582 h 5071844"/>
              <a:gd name="connsiteX4224" fmla="*/ 9403579 w 10020803"/>
              <a:gd name="connsiteY4224" fmla="*/ 3278825 h 5071844"/>
              <a:gd name="connsiteX4225" fmla="*/ 9406373 w 10020803"/>
              <a:gd name="connsiteY4225" fmla="*/ 3284410 h 5071844"/>
              <a:gd name="connsiteX4226" fmla="*/ 9395201 w 10020803"/>
              <a:gd name="connsiteY4226" fmla="*/ 3284410 h 5071844"/>
              <a:gd name="connsiteX4227" fmla="*/ 9403579 w 10020803"/>
              <a:gd name="connsiteY4227" fmla="*/ 3278825 h 5071844"/>
              <a:gd name="connsiteX4228" fmla="*/ 8949739 w 10020803"/>
              <a:gd name="connsiteY4228" fmla="*/ 3277428 h 5071844"/>
              <a:gd name="connsiteX4229" fmla="*/ 8948342 w 10020803"/>
              <a:gd name="connsiteY4229" fmla="*/ 3284410 h 5071844"/>
              <a:gd name="connsiteX4230" fmla="*/ 8959515 w 10020803"/>
              <a:gd name="connsiteY4230" fmla="*/ 3284410 h 5071844"/>
              <a:gd name="connsiteX4231" fmla="*/ 8953929 w 10020803"/>
              <a:gd name="connsiteY4231" fmla="*/ 3278825 h 5071844"/>
              <a:gd name="connsiteX4232" fmla="*/ 8949739 w 10020803"/>
              <a:gd name="connsiteY4232" fmla="*/ 3277428 h 5071844"/>
              <a:gd name="connsiteX4233" fmla="*/ 7272622 w 10020803"/>
              <a:gd name="connsiteY4233" fmla="*/ 3273239 h 5071844"/>
              <a:gd name="connsiteX4234" fmla="*/ 7283795 w 10020803"/>
              <a:gd name="connsiteY4234" fmla="*/ 3284410 h 5071844"/>
              <a:gd name="connsiteX4235" fmla="*/ 7294966 w 10020803"/>
              <a:gd name="connsiteY4235" fmla="*/ 3284410 h 5071844"/>
              <a:gd name="connsiteX4236" fmla="*/ 3921183 w 10020803"/>
              <a:gd name="connsiteY4236" fmla="*/ 3273239 h 5071844"/>
              <a:gd name="connsiteX4237" fmla="*/ 3943526 w 10020803"/>
              <a:gd name="connsiteY4237" fmla="*/ 3284410 h 5071844"/>
              <a:gd name="connsiteX4238" fmla="*/ 3954699 w 10020803"/>
              <a:gd name="connsiteY4238" fmla="*/ 3273239 h 5071844"/>
              <a:gd name="connsiteX4239" fmla="*/ 3932356 w 10020803"/>
              <a:gd name="connsiteY4239" fmla="*/ 3273239 h 5071844"/>
              <a:gd name="connsiteX4240" fmla="*/ 3809471 w 10020803"/>
              <a:gd name="connsiteY4240" fmla="*/ 3273239 h 5071844"/>
              <a:gd name="connsiteX4241" fmla="*/ 3921183 w 10020803"/>
              <a:gd name="connsiteY4241" fmla="*/ 3317925 h 5071844"/>
              <a:gd name="connsiteX4242" fmla="*/ 3915599 w 10020803"/>
              <a:gd name="connsiteY4242" fmla="*/ 3306753 h 5071844"/>
              <a:gd name="connsiteX4243" fmla="*/ 3898842 w 10020803"/>
              <a:gd name="connsiteY4243" fmla="*/ 3295582 h 5071844"/>
              <a:gd name="connsiteX4244" fmla="*/ 3854155 w 10020803"/>
              <a:gd name="connsiteY4244" fmla="*/ 3284410 h 5071844"/>
              <a:gd name="connsiteX4245" fmla="*/ 2993953 w 10020803"/>
              <a:gd name="connsiteY4245" fmla="*/ 3273239 h 5071844"/>
              <a:gd name="connsiteX4246" fmla="*/ 3021882 w 10020803"/>
              <a:gd name="connsiteY4246" fmla="*/ 3278825 h 5071844"/>
              <a:gd name="connsiteX4247" fmla="*/ 3049810 w 10020803"/>
              <a:gd name="connsiteY4247" fmla="*/ 3295582 h 5071844"/>
              <a:gd name="connsiteX4248" fmla="*/ 3049810 w 10020803"/>
              <a:gd name="connsiteY4248" fmla="*/ 3306753 h 5071844"/>
              <a:gd name="connsiteX4249" fmla="*/ 3027468 w 10020803"/>
              <a:gd name="connsiteY4249" fmla="*/ 3317925 h 5071844"/>
              <a:gd name="connsiteX4250" fmla="*/ 3027468 w 10020803"/>
              <a:gd name="connsiteY4250" fmla="*/ 3306753 h 5071844"/>
              <a:gd name="connsiteX4251" fmla="*/ 3016296 w 10020803"/>
              <a:gd name="connsiteY4251" fmla="*/ 3295582 h 5071844"/>
              <a:gd name="connsiteX4252" fmla="*/ 9495744 w 10020803"/>
              <a:gd name="connsiteY4252" fmla="*/ 3262068 h 5071844"/>
              <a:gd name="connsiteX4253" fmla="*/ 9518088 w 10020803"/>
              <a:gd name="connsiteY4253" fmla="*/ 3262068 h 5071844"/>
              <a:gd name="connsiteX4254" fmla="*/ 9529258 w 10020803"/>
              <a:gd name="connsiteY4254" fmla="*/ 3262068 h 5071844"/>
              <a:gd name="connsiteX4255" fmla="*/ 9551602 w 10020803"/>
              <a:gd name="connsiteY4255" fmla="*/ 3273239 h 5071844"/>
              <a:gd name="connsiteX4256" fmla="*/ 9573945 w 10020803"/>
              <a:gd name="connsiteY4256" fmla="*/ 3284410 h 5071844"/>
              <a:gd name="connsiteX4257" fmla="*/ 9596287 w 10020803"/>
              <a:gd name="connsiteY4257" fmla="*/ 3289996 h 5071844"/>
              <a:gd name="connsiteX4258" fmla="*/ 9629801 w 10020803"/>
              <a:gd name="connsiteY4258" fmla="*/ 3306753 h 5071844"/>
              <a:gd name="connsiteX4259" fmla="*/ 9685659 w 10020803"/>
              <a:gd name="connsiteY4259" fmla="*/ 3317925 h 5071844"/>
              <a:gd name="connsiteX4260" fmla="*/ 9691244 w 10020803"/>
              <a:gd name="connsiteY4260" fmla="*/ 3323510 h 5071844"/>
              <a:gd name="connsiteX4261" fmla="*/ 9708001 w 10020803"/>
              <a:gd name="connsiteY4261" fmla="*/ 3340267 h 5071844"/>
              <a:gd name="connsiteX4262" fmla="*/ 9730346 w 10020803"/>
              <a:gd name="connsiteY4262" fmla="*/ 3351440 h 5071844"/>
              <a:gd name="connsiteX4263" fmla="*/ 9752687 w 10020803"/>
              <a:gd name="connsiteY4263" fmla="*/ 3373783 h 5071844"/>
              <a:gd name="connsiteX4264" fmla="*/ 9696830 w 10020803"/>
              <a:gd name="connsiteY4264" fmla="*/ 3362610 h 5071844"/>
              <a:gd name="connsiteX4265" fmla="*/ 9652145 w 10020803"/>
              <a:gd name="connsiteY4265" fmla="*/ 3345853 h 5071844"/>
              <a:gd name="connsiteX4266" fmla="*/ 9607459 w 10020803"/>
              <a:gd name="connsiteY4266" fmla="*/ 3340267 h 5071844"/>
              <a:gd name="connsiteX4267" fmla="*/ 9579529 w 10020803"/>
              <a:gd name="connsiteY4267" fmla="*/ 3329096 h 5071844"/>
              <a:gd name="connsiteX4268" fmla="*/ 9573945 w 10020803"/>
              <a:gd name="connsiteY4268" fmla="*/ 3317925 h 5071844"/>
              <a:gd name="connsiteX4269" fmla="*/ 9562772 w 10020803"/>
              <a:gd name="connsiteY4269" fmla="*/ 3317925 h 5071844"/>
              <a:gd name="connsiteX4270" fmla="*/ 9550585 w 10020803"/>
              <a:gd name="connsiteY4270" fmla="*/ 3314878 h 5071844"/>
              <a:gd name="connsiteX4271" fmla="*/ 9548809 w 10020803"/>
              <a:gd name="connsiteY4271" fmla="*/ 3309547 h 5071844"/>
              <a:gd name="connsiteX4272" fmla="*/ 9540431 w 10020803"/>
              <a:gd name="connsiteY4272" fmla="*/ 3306753 h 5071844"/>
              <a:gd name="connsiteX4273" fmla="*/ 9535961 w 10020803"/>
              <a:gd name="connsiteY4273" fmla="*/ 3311222 h 5071844"/>
              <a:gd name="connsiteX4274" fmla="*/ 9518088 w 10020803"/>
              <a:gd name="connsiteY4274" fmla="*/ 3306753 h 5071844"/>
              <a:gd name="connsiteX4275" fmla="*/ 9495744 w 10020803"/>
              <a:gd name="connsiteY4275" fmla="*/ 3295582 h 5071844"/>
              <a:gd name="connsiteX4276" fmla="*/ 9294658 w 10020803"/>
              <a:gd name="connsiteY4276" fmla="*/ 3262068 h 5071844"/>
              <a:gd name="connsiteX4277" fmla="*/ 9305829 w 10020803"/>
              <a:gd name="connsiteY4277" fmla="*/ 3262068 h 5071844"/>
              <a:gd name="connsiteX4278" fmla="*/ 9294658 w 10020803"/>
              <a:gd name="connsiteY4278" fmla="*/ 3273239 h 5071844"/>
              <a:gd name="connsiteX4279" fmla="*/ 9149428 w 10020803"/>
              <a:gd name="connsiteY4279" fmla="*/ 3262068 h 5071844"/>
              <a:gd name="connsiteX4280" fmla="*/ 9171772 w 10020803"/>
              <a:gd name="connsiteY4280" fmla="*/ 3262068 h 5071844"/>
              <a:gd name="connsiteX4281" fmla="*/ 9205286 w 10020803"/>
              <a:gd name="connsiteY4281" fmla="*/ 3273239 h 5071844"/>
              <a:gd name="connsiteX4282" fmla="*/ 9222044 w 10020803"/>
              <a:gd name="connsiteY4282" fmla="*/ 3284410 h 5071844"/>
              <a:gd name="connsiteX4283" fmla="*/ 9244386 w 10020803"/>
              <a:gd name="connsiteY4283" fmla="*/ 3295582 h 5071844"/>
              <a:gd name="connsiteX4284" fmla="*/ 9238801 w 10020803"/>
              <a:gd name="connsiteY4284" fmla="*/ 3306753 h 5071844"/>
              <a:gd name="connsiteX4285" fmla="*/ 9216458 w 10020803"/>
              <a:gd name="connsiteY4285" fmla="*/ 3295582 h 5071844"/>
              <a:gd name="connsiteX4286" fmla="*/ 9194115 w 10020803"/>
              <a:gd name="connsiteY4286" fmla="*/ 3284410 h 5071844"/>
              <a:gd name="connsiteX4287" fmla="*/ 9171772 w 10020803"/>
              <a:gd name="connsiteY4287" fmla="*/ 3273239 h 5071844"/>
              <a:gd name="connsiteX4288" fmla="*/ 9155014 w 10020803"/>
              <a:gd name="connsiteY4288" fmla="*/ 3267653 h 5071844"/>
              <a:gd name="connsiteX4289" fmla="*/ 9149428 w 10020803"/>
              <a:gd name="connsiteY4289" fmla="*/ 3262068 h 5071844"/>
              <a:gd name="connsiteX4290" fmla="*/ 9104743 w 10020803"/>
              <a:gd name="connsiteY4290" fmla="*/ 3262068 h 5071844"/>
              <a:gd name="connsiteX4291" fmla="*/ 9115914 w 10020803"/>
              <a:gd name="connsiteY4291" fmla="*/ 3262068 h 5071844"/>
              <a:gd name="connsiteX4292" fmla="*/ 9104743 w 10020803"/>
              <a:gd name="connsiteY4292" fmla="*/ 3273239 h 5071844"/>
              <a:gd name="connsiteX4293" fmla="*/ 7909396 w 10020803"/>
              <a:gd name="connsiteY4293" fmla="*/ 3262068 h 5071844"/>
              <a:gd name="connsiteX4294" fmla="*/ 7920568 w 10020803"/>
              <a:gd name="connsiteY4294" fmla="*/ 3262068 h 5071844"/>
              <a:gd name="connsiteX4295" fmla="*/ 7920568 w 10020803"/>
              <a:gd name="connsiteY4295" fmla="*/ 3273239 h 5071844"/>
              <a:gd name="connsiteX4296" fmla="*/ 3708927 w 10020803"/>
              <a:gd name="connsiteY4296" fmla="*/ 3262068 h 5071844"/>
              <a:gd name="connsiteX4297" fmla="*/ 3731270 w 10020803"/>
              <a:gd name="connsiteY4297" fmla="*/ 3284410 h 5071844"/>
              <a:gd name="connsiteX4298" fmla="*/ 3742441 w 10020803"/>
              <a:gd name="connsiteY4298" fmla="*/ 3295582 h 5071844"/>
              <a:gd name="connsiteX4299" fmla="*/ 3775955 w 10020803"/>
              <a:gd name="connsiteY4299" fmla="*/ 3317925 h 5071844"/>
              <a:gd name="connsiteX4300" fmla="*/ 3787127 w 10020803"/>
              <a:gd name="connsiteY4300" fmla="*/ 3329096 h 5071844"/>
              <a:gd name="connsiteX4301" fmla="*/ 3764784 w 10020803"/>
              <a:gd name="connsiteY4301" fmla="*/ 3329096 h 5071844"/>
              <a:gd name="connsiteX4302" fmla="*/ 3720098 w 10020803"/>
              <a:gd name="connsiteY4302" fmla="*/ 3317925 h 5071844"/>
              <a:gd name="connsiteX4303" fmla="*/ 3714512 w 10020803"/>
              <a:gd name="connsiteY4303" fmla="*/ 3312339 h 5071844"/>
              <a:gd name="connsiteX4304" fmla="*/ 3697754 w 10020803"/>
              <a:gd name="connsiteY4304" fmla="*/ 3306753 h 5071844"/>
              <a:gd name="connsiteX4305" fmla="*/ 3697754 w 10020803"/>
              <a:gd name="connsiteY4305" fmla="*/ 3284410 h 5071844"/>
              <a:gd name="connsiteX4306" fmla="*/ 3669827 w 10020803"/>
              <a:gd name="connsiteY4306" fmla="*/ 3262068 h 5071844"/>
              <a:gd name="connsiteX4307" fmla="*/ 3686583 w 10020803"/>
              <a:gd name="connsiteY4307" fmla="*/ 3262068 h 5071844"/>
              <a:gd name="connsiteX4308" fmla="*/ 3675413 w 10020803"/>
              <a:gd name="connsiteY4308" fmla="*/ 3273239 h 5071844"/>
              <a:gd name="connsiteX4309" fmla="*/ 3664241 w 10020803"/>
              <a:gd name="connsiteY4309" fmla="*/ 3273239 h 5071844"/>
              <a:gd name="connsiteX4310" fmla="*/ 3669827 w 10020803"/>
              <a:gd name="connsiteY4310" fmla="*/ 3262068 h 5071844"/>
              <a:gd name="connsiteX4311" fmla="*/ 3661448 w 10020803"/>
              <a:gd name="connsiteY4311" fmla="*/ 3256482 h 5071844"/>
              <a:gd name="connsiteX4312" fmla="*/ 3664241 w 10020803"/>
              <a:gd name="connsiteY4312" fmla="*/ 3262068 h 5071844"/>
              <a:gd name="connsiteX4313" fmla="*/ 3653069 w 10020803"/>
              <a:gd name="connsiteY4313" fmla="*/ 3262068 h 5071844"/>
              <a:gd name="connsiteX4314" fmla="*/ 3661448 w 10020803"/>
              <a:gd name="connsiteY4314" fmla="*/ 3256482 h 5071844"/>
              <a:gd name="connsiteX4315" fmla="*/ 9261144 w 10020803"/>
              <a:gd name="connsiteY4315" fmla="*/ 3250896 h 5071844"/>
              <a:gd name="connsiteX4316" fmla="*/ 9272315 w 10020803"/>
              <a:gd name="connsiteY4316" fmla="*/ 3262068 h 5071844"/>
              <a:gd name="connsiteX4317" fmla="*/ 9266729 w 10020803"/>
              <a:gd name="connsiteY4317" fmla="*/ 3262068 h 5071844"/>
              <a:gd name="connsiteX4318" fmla="*/ 9261144 w 10020803"/>
              <a:gd name="connsiteY4318" fmla="*/ 3262068 h 5071844"/>
              <a:gd name="connsiteX4319" fmla="*/ 7484881 w 10020803"/>
              <a:gd name="connsiteY4319" fmla="*/ 3250896 h 5071844"/>
              <a:gd name="connsiteX4320" fmla="*/ 7490467 w 10020803"/>
              <a:gd name="connsiteY4320" fmla="*/ 3256482 h 5071844"/>
              <a:gd name="connsiteX4321" fmla="*/ 7496052 w 10020803"/>
              <a:gd name="connsiteY4321" fmla="*/ 3262068 h 5071844"/>
              <a:gd name="connsiteX4322" fmla="*/ 7496052 w 10020803"/>
              <a:gd name="connsiteY4322" fmla="*/ 3273239 h 5071844"/>
              <a:gd name="connsiteX4323" fmla="*/ 7529568 w 10020803"/>
              <a:gd name="connsiteY4323" fmla="*/ 3273239 h 5071844"/>
              <a:gd name="connsiteX4324" fmla="*/ 7540738 w 10020803"/>
              <a:gd name="connsiteY4324" fmla="*/ 3273239 h 5071844"/>
              <a:gd name="connsiteX4325" fmla="*/ 7551909 w 10020803"/>
              <a:gd name="connsiteY4325" fmla="*/ 3273239 h 5071844"/>
              <a:gd name="connsiteX4326" fmla="*/ 7518395 w 10020803"/>
              <a:gd name="connsiteY4326" fmla="*/ 3250896 h 5071844"/>
              <a:gd name="connsiteX4327" fmla="*/ 7496052 w 10020803"/>
              <a:gd name="connsiteY4327" fmla="*/ 3250896 h 5071844"/>
              <a:gd name="connsiteX4328" fmla="*/ 7484881 w 10020803"/>
              <a:gd name="connsiteY4328" fmla="*/ 3250896 h 5071844"/>
              <a:gd name="connsiteX4329" fmla="*/ 7429024 w 10020803"/>
              <a:gd name="connsiteY4329" fmla="*/ 3250896 h 5071844"/>
              <a:gd name="connsiteX4330" fmla="*/ 7440194 w 10020803"/>
              <a:gd name="connsiteY4330" fmla="*/ 3262068 h 5071844"/>
              <a:gd name="connsiteX4331" fmla="*/ 7440194 w 10020803"/>
              <a:gd name="connsiteY4331" fmla="*/ 3250896 h 5071844"/>
              <a:gd name="connsiteX4332" fmla="*/ 7429024 w 10020803"/>
              <a:gd name="connsiteY4332" fmla="*/ 3250896 h 5071844"/>
              <a:gd name="connsiteX4333" fmla="*/ 4245156 w 10020803"/>
              <a:gd name="connsiteY4333" fmla="*/ 3250896 h 5071844"/>
              <a:gd name="connsiteX4334" fmla="*/ 4256329 w 10020803"/>
              <a:gd name="connsiteY4334" fmla="*/ 3262068 h 5071844"/>
              <a:gd name="connsiteX4335" fmla="*/ 4256329 w 10020803"/>
              <a:gd name="connsiteY4335" fmla="*/ 3250896 h 5071844"/>
              <a:gd name="connsiteX4336" fmla="*/ 4245156 w 10020803"/>
              <a:gd name="connsiteY4336" fmla="*/ 3250896 h 5071844"/>
              <a:gd name="connsiteX4337" fmla="*/ 3161525 w 10020803"/>
              <a:gd name="connsiteY4337" fmla="*/ 3250896 h 5071844"/>
              <a:gd name="connsiteX4338" fmla="*/ 3178282 w 10020803"/>
              <a:gd name="connsiteY4338" fmla="*/ 3262068 h 5071844"/>
              <a:gd name="connsiteX4339" fmla="*/ 3195039 w 10020803"/>
              <a:gd name="connsiteY4339" fmla="*/ 3262068 h 5071844"/>
              <a:gd name="connsiteX4340" fmla="*/ 3206211 w 10020803"/>
              <a:gd name="connsiteY4340" fmla="*/ 3262068 h 5071844"/>
              <a:gd name="connsiteX4341" fmla="*/ 3195039 w 10020803"/>
              <a:gd name="connsiteY4341" fmla="*/ 3250896 h 5071844"/>
              <a:gd name="connsiteX4342" fmla="*/ 3854155 w 10020803"/>
              <a:gd name="connsiteY4342" fmla="*/ 3239725 h 5071844"/>
              <a:gd name="connsiteX4343" fmla="*/ 3865326 w 10020803"/>
              <a:gd name="connsiteY4343" fmla="*/ 3262068 h 5071844"/>
              <a:gd name="connsiteX4344" fmla="*/ 3898842 w 10020803"/>
              <a:gd name="connsiteY4344" fmla="*/ 3262068 h 5071844"/>
              <a:gd name="connsiteX4345" fmla="*/ 3882085 w 10020803"/>
              <a:gd name="connsiteY4345" fmla="*/ 3250896 h 5071844"/>
              <a:gd name="connsiteX4346" fmla="*/ 3854155 w 10020803"/>
              <a:gd name="connsiteY4346" fmla="*/ 3239725 h 5071844"/>
              <a:gd name="connsiteX4347" fmla="*/ 3742441 w 10020803"/>
              <a:gd name="connsiteY4347" fmla="*/ 3239725 h 5071844"/>
              <a:gd name="connsiteX4348" fmla="*/ 3775955 w 10020803"/>
              <a:gd name="connsiteY4348" fmla="*/ 3262068 h 5071844"/>
              <a:gd name="connsiteX4349" fmla="*/ 3775955 w 10020803"/>
              <a:gd name="connsiteY4349" fmla="*/ 3250896 h 5071844"/>
              <a:gd name="connsiteX4350" fmla="*/ 3401711 w 10020803"/>
              <a:gd name="connsiteY4350" fmla="*/ 3239725 h 5071844"/>
              <a:gd name="connsiteX4351" fmla="*/ 3396125 w 10020803"/>
              <a:gd name="connsiteY4351" fmla="*/ 3250896 h 5071844"/>
              <a:gd name="connsiteX4352" fmla="*/ 3418468 w 10020803"/>
              <a:gd name="connsiteY4352" fmla="*/ 3250896 h 5071844"/>
              <a:gd name="connsiteX4353" fmla="*/ 3440812 w 10020803"/>
              <a:gd name="connsiteY4353" fmla="*/ 3250896 h 5071844"/>
              <a:gd name="connsiteX4354" fmla="*/ 3429640 w 10020803"/>
              <a:gd name="connsiteY4354" fmla="*/ 3239725 h 5071844"/>
              <a:gd name="connsiteX4355" fmla="*/ 3401711 w 10020803"/>
              <a:gd name="connsiteY4355" fmla="*/ 3239725 h 5071844"/>
              <a:gd name="connsiteX4356" fmla="*/ 2837552 w 10020803"/>
              <a:gd name="connsiteY4356" fmla="*/ 3239725 h 5071844"/>
              <a:gd name="connsiteX4357" fmla="*/ 2938096 w 10020803"/>
              <a:gd name="connsiteY4357" fmla="*/ 3250896 h 5071844"/>
              <a:gd name="connsiteX4358" fmla="*/ 2971610 w 10020803"/>
              <a:gd name="connsiteY4358" fmla="*/ 3273239 h 5071844"/>
              <a:gd name="connsiteX4359" fmla="*/ 2960439 w 10020803"/>
              <a:gd name="connsiteY4359" fmla="*/ 3278825 h 5071844"/>
              <a:gd name="connsiteX4360" fmla="*/ 2932509 w 10020803"/>
              <a:gd name="connsiteY4360" fmla="*/ 3267653 h 5071844"/>
              <a:gd name="connsiteX4361" fmla="*/ 2893410 w 10020803"/>
              <a:gd name="connsiteY4361" fmla="*/ 3262068 h 5071844"/>
              <a:gd name="connsiteX4362" fmla="*/ 2865481 w 10020803"/>
              <a:gd name="connsiteY4362" fmla="*/ 3256482 h 5071844"/>
              <a:gd name="connsiteX4363" fmla="*/ 2837552 w 10020803"/>
              <a:gd name="connsiteY4363" fmla="*/ 3239725 h 5071844"/>
              <a:gd name="connsiteX4364" fmla="*/ 2591781 w 10020803"/>
              <a:gd name="connsiteY4364" fmla="*/ 3239725 h 5071844"/>
              <a:gd name="connsiteX4365" fmla="*/ 2580609 w 10020803"/>
              <a:gd name="connsiteY4365" fmla="*/ 3245310 h 5071844"/>
              <a:gd name="connsiteX4366" fmla="*/ 2591781 w 10020803"/>
              <a:gd name="connsiteY4366" fmla="*/ 3250896 h 5071844"/>
              <a:gd name="connsiteX4367" fmla="*/ 2614123 w 10020803"/>
              <a:gd name="connsiteY4367" fmla="*/ 3250896 h 5071844"/>
              <a:gd name="connsiteX4368" fmla="*/ 7082708 w 10020803"/>
              <a:gd name="connsiteY4368" fmla="*/ 3228553 h 5071844"/>
              <a:gd name="connsiteX4369" fmla="*/ 7082708 w 10020803"/>
              <a:gd name="connsiteY4369" fmla="*/ 3234139 h 5071844"/>
              <a:gd name="connsiteX4370" fmla="*/ 7082708 w 10020803"/>
              <a:gd name="connsiteY4370" fmla="*/ 3239725 h 5071844"/>
              <a:gd name="connsiteX4371" fmla="*/ 7093880 w 10020803"/>
              <a:gd name="connsiteY4371" fmla="*/ 3234139 h 5071844"/>
              <a:gd name="connsiteX4372" fmla="*/ 7082708 w 10020803"/>
              <a:gd name="connsiteY4372" fmla="*/ 3228553 h 5071844"/>
              <a:gd name="connsiteX4373" fmla="*/ 3451982 w 10020803"/>
              <a:gd name="connsiteY4373" fmla="*/ 3228553 h 5071844"/>
              <a:gd name="connsiteX4374" fmla="*/ 3485497 w 10020803"/>
              <a:gd name="connsiteY4374" fmla="*/ 3239725 h 5071844"/>
              <a:gd name="connsiteX4375" fmla="*/ 3474325 w 10020803"/>
              <a:gd name="connsiteY4375" fmla="*/ 3228553 h 5071844"/>
              <a:gd name="connsiteX4376" fmla="*/ 2077893 w 10020803"/>
              <a:gd name="connsiteY4376" fmla="*/ 3228553 h 5071844"/>
              <a:gd name="connsiteX4377" fmla="*/ 2089064 w 10020803"/>
              <a:gd name="connsiteY4377" fmla="*/ 3228553 h 5071844"/>
              <a:gd name="connsiteX4378" fmla="*/ 2111407 w 10020803"/>
              <a:gd name="connsiteY4378" fmla="*/ 3234139 h 5071844"/>
              <a:gd name="connsiteX4379" fmla="*/ 2144921 w 10020803"/>
              <a:gd name="connsiteY4379" fmla="*/ 3239725 h 5071844"/>
              <a:gd name="connsiteX4380" fmla="*/ 2167265 w 10020803"/>
              <a:gd name="connsiteY4380" fmla="*/ 3250896 h 5071844"/>
              <a:gd name="connsiteX4381" fmla="*/ 2178436 w 10020803"/>
              <a:gd name="connsiteY4381" fmla="*/ 3250896 h 5071844"/>
              <a:gd name="connsiteX4382" fmla="*/ 2200779 w 10020803"/>
              <a:gd name="connsiteY4382" fmla="*/ 3262068 h 5071844"/>
              <a:gd name="connsiteX4383" fmla="*/ 2217536 w 10020803"/>
              <a:gd name="connsiteY4383" fmla="*/ 3273239 h 5071844"/>
              <a:gd name="connsiteX4384" fmla="*/ 2256637 w 10020803"/>
              <a:gd name="connsiteY4384" fmla="*/ 3284410 h 5071844"/>
              <a:gd name="connsiteX4385" fmla="*/ 2368350 w 10020803"/>
              <a:gd name="connsiteY4385" fmla="*/ 3317925 h 5071844"/>
              <a:gd name="connsiteX4386" fmla="*/ 2390694 w 10020803"/>
              <a:gd name="connsiteY4386" fmla="*/ 3329096 h 5071844"/>
              <a:gd name="connsiteX4387" fmla="*/ 2362766 w 10020803"/>
              <a:gd name="connsiteY4387" fmla="*/ 3329096 h 5071844"/>
              <a:gd name="connsiteX4388" fmla="*/ 2334836 w 10020803"/>
              <a:gd name="connsiteY4388" fmla="*/ 3317925 h 5071844"/>
              <a:gd name="connsiteX4389" fmla="*/ 2290150 w 10020803"/>
              <a:gd name="connsiteY4389" fmla="*/ 3306753 h 5071844"/>
              <a:gd name="connsiteX4390" fmla="*/ 2211952 w 10020803"/>
              <a:gd name="connsiteY4390" fmla="*/ 3284410 h 5071844"/>
              <a:gd name="connsiteX4391" fmla="*/ 2189608 w 10020803"/>
              <a:gd name="connsiteY4391" fmla="*/ 3284410 h 5071844"/>
              <a:gd name="connsiteX4392" fmla="*/ 2156094 w 10020803"/>
              <a:gd name="connsiteY4392" fmla="*/ 3262068 h 5071844"/>
              <a:gd name="connsiteX4393" fmla="*/ 2100235 w 10020803"/>
              <a:gd name="connsiteY4393" fmla="*/ 3239725 h 5071844"/>
              <a:gd name="connsiteX4394" fmla="*/ 2077893 w 10020803"/>
              <a:gd name="connsiteY4394" fmla="*/ 3228553 h 5071844"/>
              <a:gd name="connsiteX4395" fmla="*/ 3588834 w 10020803"/>
              <a:gd name="connsiteY4395" fmla="*/ 3222968 h 5071844"/>
              <a:gd name="connsiteX4396" fmla="*/ 3586040 w 10020803"/>
              <a:gd name="connsiteY4396" fmla="*/ 3228553 h 5071844"/>
              <a:gd name="connsiteX4397" fmla="*/ 3586040 w 10020803"/>
              <a:gd name="connsiteY4397" fmla="*/ 3239725 h 5071844"/>
              <a:gd name="connsiteX4398" fmla="*/ 3630726 w 10020803"/>
              <a:gd name="connsiteY4398" fmla="*/ 3250896 h 5071844"/>
              <a:gd name="connsiteX4399" fmla="*/ 3619555 w 10020803"/>
              <a:gd name="connsiteY4399" fmla="*/ 3262068 h 5071844"/>
              <a:gd name="connsiteX4400" fmla="*/ 3586040 w 10020803"/>
              <a:gd name="connsiteY4400" fmla="*/ 3262068 h 5071844"/>
              <a:gd name="connsiteX4401" fmla="*/ 3574869 w 10020803"/>
              <a:gd name="connsiteY4401" fmla="*/ 3262068 h 5071844"/>
              <a:gd name="connsiteX4402" fmla="*/ 3563696 w 10020803"/>
              <a:gd name="connsiteY4402" fmla="*/ 3250896 h 5071844"/>
              <a:gd name="connsiteX4403" fmla="*/ 3574869 w 10020803"/>
              <a:gd name="connsiteY4403" fmla="*/ 3267653 h 5071844"/>
              <a:gd name="connsiteX4404" fmla="*/ 3597212 w 10020803"/>
              <a:gd name="connsiteY4404" fmla="*/ 3273239 h 5071844"/>
              <a:gd name="connsiteX4405" fmla="*/ 3630726 w 10020803"/>
              <a:gd name="connsiteY4405" fmla="*/ 3295582 h 5071844"/>
              <a:gd name="connsiteX4406" fmla="*/ 3597212 w 10020803"/>
              <a:gd name="connsiteY4406" fmla="*/ 3284410 h 5071844"/>
              <a:gd name="connsiteX4407" fmla="*/ 3563696 w 10020803"/>
              <a:gd name="connsiteY4407" fmla="*/ 3262068 h 5071844"/>
              <a:gd name="connsiteX4408" fmla="*/ 3496668 w 10020803"/>
              <a:gd name="connsiteY4408" fmla="*/ 3239725 h 5071844"/>
              <a:gd name="connsiteX4409" fmla="*/ 3519011 w 10020803"/>
              <a:gd name="connsiteY4409" fmla="*/ 3250896 h 5071844"/>
              <a:gd name="connsiteX4410" fmla="*/ 3530182 w 10020803"/>
              <a:gd name="connsiteY4410" fmla="*/ 3262068 h 5071844"/>
              <a:gd name="connsiteX4411" fmla="*/ 3541355 w 10020803"/>
              <a:gd name="connsiteY4411" fmla="*/ 3273239 h 5071844"/>
              <a:gd name="connsiteX4412" fmla="*/ 3552526 w 10020803"/>
              <a:gd name="connsiteY4412" fmla="*/ 3284410 h 5071844"/>
              <a:gd name="connsiteX4413" fmla="*/ 3552526 w 10020803"/>
              <a:gd name="connsiteY4413" fmla="*/ 3295582 h 5071844"/>
              <a:gd name="connsiteX4414" fmla="*/ 3574869 w 10020803"/>
              <a:gd name="connsiteY4414" fmla="*/ 3295582 h 5071844"/>
              <a:gd name="connsiteX4415" fmla="*/ 3608383 w 10020803"/>
              <a:gd name="connsiteY4415" fmla="*/ 3306753 h 5071844"/>
              <a:gd name="connsiteX4416" fmla="*/ 3641897 w 10020803"/>
              <a:gd name="connsiteY4416" fmla="*/ 3317925 h 5071844"/>
              <a:gd name="connsiteX4417" fmla="*/ 3658655 w 10020803"/>
              <a:gd name="connsiteY4417" fmla="*/ 3323510 h 5071844"/>
              <a:gd name="connsiteX4418" fmla="*/ 3686583 w 10020803"/>
              <a:gd name="connsiteY4418" fmla="*/ 3340267 h 5071844"/>
              <a:gd name="connsiteX4419" fmla="*/ 3720098 w 10020803"/>
              <a:gd name="connsiteY4419" fmla="*/ 3351440 h 5071844"/>
              <a:gd name="connsiteX4420" fmla="*/ 3697754 w 10020803"/>
              <a:gd name="connsiteY4420" fmla="*/ 3351440 h 5071844"/>
              <a:gd name="connsiteX4421" fmla="*/ 3686583 w 10020803"/>
              <a:gd name="connsiteY4421" fmla="*/ 3351440 h 5071844"/>
              <a:gd name="connsiteX4422" fmla="*/ 3708927 w 10020803"/>
              <a:gd name="connsiteY4422" fmla="*/ 3362610 h 5071844"/>
              <a:gd name="connsiteX4423" fmla="*/ 3720098 w 10020803"/>
              <a:gd name="connsiteY4423" fmla="*/ 3351440 h 5071844"/>
              <a:gd name="connsiteX4424" fmla="*/ 3753611 w 10020803"/>
              <a:gd name="connsiteY4424" fmla="*/ 3362610 h 5071844"/>
              <a:gd name="connsiteX4425" fmla="*/ 3764784 w 10020803"/>
              <a:gd name="connsiteY4425" fmla="*/ 3373783 h 5071844"/>
              <a:gd name="connsiteX4426" fmla="*/ 3781541 w 10020803"/>
              <a:gd name="connsiteY4426" fmla="*/ 3373783 h 5071844"/>
              <a:gd name="connsiteX4427" fmla="*/ 3798299 w 10020803"/>
              <a:gd name="connsiteY4427" fmla="*/ 3384954 h 5071844"/>
              <a:gd name="connsiteX4428" fmla="*/ 3798299 w 10020803"/>
              <a:gd name="connsiteY4428" fmla="*/ 3373783 h 5071844"/>
              <a:gd name="connsiteX4429" fmla="*/ 3831812 w 10020803"/>
              <a:gd name="connsiteY4429" fmla="*/ 3373783 h 5071844"/>
              <a:gd name="connsiteX4430" fmla="*/ 3876498 w 10020803"/>
              <a:gd name="connsiteY4430" fmla="*/ 3396124 h 5071844"/>
              <a:gd name="connsiteX4431" fmla="*/ 3876498 w 10020803"/>
              <a:gd name="connsiteY4431" fmla="*/ 3407297 h 5071844"/>
              <a:gd name="connsiteX4432" fmla="*/ 3887669 w 10020803"/>
              <a:gd name="connsiteY4432" fmla="*/ 3407297 h 5071844"/>
              <a:gd name="connsiteX4433" fmla="*/ 3893255 w 10020803"/>
              <a:gd name="connsiteY4433" fmla="*/ 3396124 h 5071844"/>
              <a:gd name="connsiteX4434" fmla="*/ 3893255 w 10020803"/>
              <a:gd name="connsiteY4434" fmla="*/ 3407297 h 5071844"/>
              <a:gd name="connsiteX4435" fmla="*/ 3898842 w 10020803"/>
              <a:gd name="connsiteY4435" fmla="*/ 3418468 h 5071844"/>
              <a:gd name="connsiteX4436" fmla="*/ 3921183 w 10020803"/>
              <a:gd name="connsiteY4436" fmla="*/ 3418468 h 5071844"/>
              <a:gd name="connsiteX4437" fmla="*/ 3921183 w 10020803"/>
              <a:gd name="connsiteY4437" fmla="*/ 3429640 h 5071844"/>
              <a:gd name="connsiteX4438" fmla="*/ 3943526 w 10020803"/>
              <a:gd name="connsiteY4438" fmla="*/ 3440811 h 5071844"/>
              <a:gd name="connsiteX4439" fmla="*/ 3965870 w 10020803"/>
              <a:gd name="connsiteY4439" fmla="*/ 3451982 h 5071844"/>
              <a:gd name="connsiteX4440" fmla="*/ 3977042 w 10020803"/>
              <a:gd name="connsiteY4440" fmla="*/ 3440811 h 5071844"/>
              <a:gd name="connsiteX4441" fmla="*/ 3988213 w 10020803"/>
              <a:gd name="connsiteY4441" fmla="*/ 3440811 h 5071844"/>
              <a:gd name="connsiteX4442" fmla="*/ 4004970 w 10020803"/>
              <a:gd name="connsiteY4442" fmla="*/ 3440811 h 5071844"/>
              <a:gd name="connsiteX4443" fmla="*/ 4021727 w 10020803"/>
              <a:gd name="connsiteY4443" fmla="*/ 3429640 h 5071844"/>
              <a:gd name="connsiteX4444" fmla="*/ 4032899 w 10020803"/>
              <a:gd name="connsiteY4444" fmla="*/ 3440811 h 5071844"/>
              <a:gd name="connsiteX4445" fmla="*/ 4021727 w 10020803"/>
              <a:gd name="connsiteY4445" fmla="*/ 3440811 h 5071844"/>
              <a:gd name="connsiteX4446" fmla="*/ 4021727 w 10020803"/>
              <a:gd name="connsiteY4446" fmla="*/ 3451982 h 5071844"/>
              <a:gd name="connsiteX4447" fmla="*/ 4044070 w 10020803"/>
              <a:gd name="connsiteY4447" fmla="*/ 3451982 h 5071844"/>
              <a:gd name="connsiteX4448" fmla="*/ 4055241 w 10020803"/>
              <a:gd name="connsiteY4448" fmla="*/ 3451982 h 5071844"/>
              <a:gd name="connsiteX4449" fmla="*/ 4077585 w 10020803"/>
              <a:gd name="connsiteY4449" fmla="*/ 3463154 h 5071844"/>
              <a:gd name="connsiteX4450" fmla="*/ 4099927 w 10020803"/>
              <a:gd name="connsiteY4450" fmla="*/ 3463154 h 5071844"/>
              <a:gd name="connsiteX4451" fmla="*/ 4111098 w 10020803"/>
              <a:gd name="connsiteY4451" fmla="*/ 3463154 h 5071844"/>
              <a:gd name="connsiteX4452" fmla="*/ 4116684 w 10020803"/>
              <a:gd name="connsiteY4452" fmla="*/ 3463154 h 5071844"/>
              <a:gd name="connsiteX4453" fmla="*/ 4133442 w 10020803"/>
              <a:gd name="connsiteY4453" fmla="*/ 3463154 h 5071844"/>
              <a:gd name="connsiteX4454" fmla="*/ 4144614 w 10020803"/>
              <a:gd name="connsiteY4454" fmla="*/ 3468740 h 5071844"/>
              <a:gd name="connsiteX4455" fmla="*/ 4139028 w 10020803"/>
              <a:gd name="connsiteY4455" fmla="*/ 3474325 h 5071844"/>
              <a:gd name="connsiteX4456" fmla="*/ 4122271 w 10020803"/>
              <a:gd name="connsiteY4456" fmla="*/ 3474325 h 5071844"/>
              <a:gd name="connsiteX4457" fmla="*/ 4133442 w 10020803"/>
              <a:gd name="connsiteY4457" fmla="*/ 3485497 h 5071844"/>
              <a:gd name="connsiteX4458" fmla="*/ 4178128 w 10020803"/>
              <a:gd name="connsiteY4458" fmla="*/ 3502254 h 5071844"/>
              <a:gd name="connsiteX4459" fmla="*/ 4211643 w 10020803"/>
              <a:gd name="connsiteY4459" fmla="*/ 3513425 h 5071844"/>
              <a:gd name="connsiteX4460" fmla="*/ 4261913 w 10020803"/>
              <a:gd name="connsiteY4460" fmla="*/ 3524598 h 5071844"/>
              <a:gd name="connsiteX4461" fmla="*/ 4301013 w 10020803"/>
              <a:gd name="connsiteY4461" fmla="*/ 3530182 h 5071844"/>
              <a:gd name="connsiteX4462" fmla="*/ 4395971 w 10020803"/>
              <a:gd name="connsiteY4462" fmla="*/ 3552525 h 5071844"/>
              <a:gd name="connsiteX4463" fmla="*/ 4457414 w 10020803"/>
              <a:gd name="connsiteY4463" fmla="*/ 3574869 h 5071844"/>
              <a:gd name="connsiteX4464" fmla="*/ 4490929 w 10020803"/>
              <a:gd name="connsiteY4464" fmla="*/ 3586039 h 5071844"/>
              <a:gd name="connsiteX4465" fmla="*/ 4524443 w 10020803"/>
              <a:gd name="connsiteY4465" fmla="*/ 3597212 h 5071844"/>
              <a:gd name="connsiteX4466" fmla="*/ 4580300 w 10020803"/>
              <a:gd name="connsiteY4466" fmla="*/ 3608383 h 5071844"/>
              <a:gd name="connsiteX4467" fmla="*/ 4591472 w 10020803"/>
              <a:gd name="connsiteY4467" fmla="*/ 3619555 h 5071844"/>
              <a:gd name="connsiteX4468" fmla="*/ 4647329 w 10020803"/>
              <a:gd name="connsiteY4468" fmla="*/ 3630726 h 5071844"/>
              <a:gd name="connsiteX4469" fmla="*/ 4675259 w 10020803"/>
              <a:gd name="connsiteY4469" fmla="*/ 3636312 h 5071844"/>
              <a:gd name="connsiteX4470" fmla="*/ 4692016 w 10020803"/>
              <a:gd name="connsiteY4470" fmla="*/ 3641897 h 5071844"/>
              <a:gd name="connsiteX4471" fmla="*/ 4714358 w 10020803"/>
              <a:gd name="connsiteY4471" fmla="*/ 3653069 h 5071844"/>
              <a:gd name="connsiteX4472" fmla="*/ 4736701 w 10020803"/>
              <a:gd name="connsiteY4472" fmla="*/ 3664240 h 5071844"/>
              <a:gd name="connsiteX4473" fmla="*/ 4837244 w 10020803"/>
              <a:gd name="connsiteY4473" fmla="*/ 3686583 h 5071844"/>
              <a:gd name="connsiteX4474" fmla="*/ 4854002 w 10020803"/>
              <a:gd name="connsiteY4474" fmla="*/ 3697754 h 5071844"/>
              <a:gd name="connsiteX4475" fmla="*/ 4870759 w 10020803"/>
              <a:gd name="connsiteY4475" fmla="*/ 3697754 h 5071844"/>
              <a:gd name="connsiteX4476" fmla="*/ 4898688 w 10020803"/>
              <a:gd name="connsiteY4476" fmla="*/ 3692169 h 5071844"/>
              <a:gd name="connsiteX4477" fmla="*/ 4915445 w 10020803"/>
              <a:gd name="connsiteY4477" fmla="*/ 3697754 h 5071844"/>
              <a:gd name="connsiteX4478" fmla="*/ 4932203 w 10020803"/>
              <a:gd name="connsiteY4478" fmla="*/ 3703340 h 5071844"/>
              <a:gd name="connsiteX4479" fmla="*/ 4948959 w 10020803"/>
              <a:gd name="connsiteY4479" fmla="*/ 3708926 h 5071844"/>
              <a:gd name="connsiteX4480" fmla="*/ 4948959 w 10020803"/>
              <a:gd name="connsiteY4480" fmla="*/ 3697754 h 5071844"/>
              <a:gd name="connsiteX4481" fmla="*/ 4937787 w 10020803"/>
              <a:gd name="connsiteY4481" fmla="*/ 3675412 h 5071844"/>
              <a:gd name="connsiteX4482" fmla="*/ 4893102 w 10020803"/>
              <a:gd name="connsiteY4482" fmla="*/ 3664240 h 5071844"/>
              <a:gd name="connsiteX4483" fmla="*/ 4876345 w 10020803"/>
              <a:gd name="connsiteY4483" fmla="*/ 3664240 h 5071844"/>
              <a:gd name="connsiteX4484" fmla="*/ 4870759 w 10020803"/>
              <a:gd name="connsiteY4484" fmla="*/ 3664240 h 5071844"/>
              <a:gd name="connsiteX4485" fmla="*/ 4803730 w 10020803"/>
              <a:gd name="connsiteY4485" fmla="*/ 3653069 h 5071844"/>
              <a:gd name="connsiteX4486" fmla="*/ 4781387 w 10020803"/>
              <a:gd name="connsiteY4486" fmla="*/ 3641897 h 5071844"/>
              <a:gd name="connsiteX4487" fmla="*/ 4770215 w 10020803"/>
              <a:gd name="connsiteY4487" fmla="*/ 3630726 h 5071844"/>
              <a:gd name="connsiteX4488" fmla="*/ 4759044 w 10020803"/>
              <a:gd name="connsiteY4488" fmla="*/ 3630726 h 5071844"/>
              <a:gd name="connsiteX4489" fmla="*/ 4747873 w 10020803"/>
              <a:gd name="connsiteY4489" fmla="*/ 3630726 h 5071844"/>
              <a:gd name="connsiteX4490" fmla="*/ 4714358 w 10020803"/>
              <a:gd name="connsiteY4490" fmla="*/ 3619555 h 5071844"/>
              <a:gd name="connsiteX4491" fmla="*/ 4647329 w 10020803"/>
              <a:gd name="connsiteY4491" fmla="*/ 3597212 h 5071844"/>
              <a:gd name="connsiteX4492" fmla="*/ 4624987 w 10020803"/>
              <a:gd name="connsiteY4492" fmla="*/ 3574869 h 5071844"/>
              <a:gd name="connsiteX4493" fmla="*/ 4591472 w 10020803"/>
              <a:gd name="connsiteY4493" fmla="*/ 3563698 h 5071844"/>
              <a:gd name="connsiteX4494" fmla="*/ 4513272 w 10020803"/>
              <a:gd name="connsiteY4494" fmla="*/ 3541355 h 5071844"/>
              <a:gd name="connsiteX4495" fmla="*/ 4502101 w 10020803"/>
              <a:gd name="connsiteY4495" fmla="*/ 3541355 h 5071844"/>
              <a:gd name="connsiteX4496" fmla="*/ 4490929 w 10020803"/>
              <a:gd name="connsiteY4496" fmla="*/ 3530182 h 5071844"/>
              <a:gd name="connsiteX4497" fmla="*/ 4490929 w 10020803"/>
              <a:gd name="connsiteY4497" fmla="*/ 3541355 h 5071844"/>
              <a:gd name="connsiteX4498" fmla="*/ 4490929 w 10020803"/>
              <a:gd name="connsiteY4498" fmla="*/ 3552525 h 5071844"/>
              <a:gd name="connsiteX4499" fmla="*/ 4457414 w 10020803"/>
              <a:gd name="connsiteY4499" fmla="*/ 3541355 h 5071844"/>
              <a:gd name="connsiteX4500" fmla="*/ 4379214 w 10020803"/>
              <a:gd name="connsiteY4500" fmla="*/ 3507839 h 5071844"/>
              <a:gd name="connsiteX4501" fmla="*/ 4345700 w 10020803"/>
              <a:gd name="connsiteY4501" fmla="*/ 3502254 h 5071844"/>
              <a:gd name="connsiteX4502" fmla="*/ 4323357 w 10020803"/>
              <a:gd name="connsiteY4502" fmla="*/ 3496668 h 5071844"/>
              <a:gd name="connsiteX4503" fmla="*/ 4301013 w 10020803"/>
              <a:gd name="connsiteY4503" fmla="*/ 3496668 h 5071844"/>
              <a:gd name="connsiteX4504" fmla="*/ 4245156 w 10020803"/>
              <a:gd name="connsiteY4504" fmla="*/ 3474325 h 5071844"/>
              <a:gd name="connsiteX4505" fmla="*/ 4233985 w 10020803"/>
              <a:gd name="connsiteY4505" fmla="*/ 3474325 h 5071844"/>
              <a:gd name="connsiteX4506" fmla="*/ 4233985 w 10020803"/>
              <a:gd name="connsiteY4506" fmla="*/ 3463154 h 5071844"/>
              <a:gd name="connsiteX4507" fmla="*/ 4233985 w 10020803"/>
              <a:gd name="connsiteY4507" fmla="*/ 3451982 h 5071844"/>
              <a:gd name="connsiteX4508" fmla="*/ 4217229 w 10020803"/>
              <a:gd name="connsiteY4508" fmla="*/ 3440811 h 5071844"/>
              <a:gd name="connsiteX4509" fmla="*/ 4200471 w 10020803"/>
              <a:gd name="connsiteY4509" fmla="*/ 3440811 h 5071844"/>
              <a:gd name="connsiteX4510" fmla="*/ 4178128 w 10020803"/>
              <a:gd name="connsiteY4510" fmla="*/ 3440811 h 5071844"/>
              <a:gd name="connsiteX4511" fmla="*/ 4172542 w 10020803"/>
              <a:gd name="connsiteY4511" fmla="*/ 3435225 h 5071844"/>
              <a:gd name="connsiteX4512" fmla="*/ 4166956 w 10020803"/>
              <a:gd name="connsiteY4512" fmla="*/ 3429640 h 5071844"/>
              <a:gd name="connsiteX4513" fmla="*/ 4161372 w 10020803"/>
              <a:gd name="connsiteY4513" fmla="*/ 3433829 h 5071844"/>
              <a:gd name="connsiteX4514" fmla="*/ 4157504 w 10020803"/>
              <a:gd name="connsiteY4514" fmla="*/ 3434795 h 5071844"/>
              <a:gd name="connsiteX4515" fmla="*/ 4200471 w 10020803"/>
              <a:gd name="connsiteY4515" fmla="*/ 3451982 h 5071844"/>
              <a:gd name="connsiteX4516" fmla="*/ 4200471 w 10020803"/>
              <a:gd name="connsiteY4516" fmla="*/ 3463154 h 5071844"/>
              <a:gd name="connsiteX4517" fmla="*/ 4066413 w 10020803"/>
              <a:gd name="connsiteY4517" fmla="*/ 3429640 h 5071844"/>
              <a:gd name="connsiteX4518" fmla="*/ 4049656 w 10020803"/>
              <a:gd name="connsiteY4518" fmla="*/ 3418468 h 5071844"/>
              <a:gd name="connsiteX4519" fmla="*/ 4032899 w 10020803"/>
              <a:gd name="connsiteY4519" fmla="*/ 3418468 h 5071844"/>
              <a:gd name="connsiteX4520" fmla="*/ 4032899 w 10020803"/>
              <a:gd name="connsiteY4520" fmla="*/ 3396124 h 5071844"/>
              <a:gd name="connsiteX4521" fmla="*/ 4021727 w 10020803"/>
              <a:gd name="connsiteY4521" fmla="*/ 3396124 h 5071844"/>
              <a:gd name="connsiteX4522" fmla="*/ 4021727 w 10020803"/>
              <a:gd name="connsiteY4522" fmla="*/ 3407297 h 5071844"/>
              <a:gd name="connsiteX4523" fmla="*/ 4021727 w 10020803"/>
              <a:gd name="connsiteY4523" fmla="*/ 3418468 h 5071844"/>
              <a:gd name="connsiteX4524" fmla="*/ 4004970 w 10020803"/>
              <a:gd name="connsiteY4524" fmla="*/ 3407297 h 5071844"/>
              <a:gd name="connsiteX4525" fmla="*/ 3988213 w 10020803"/>
              <a:gd name="connsiteY4525" fmla="*/ 3396124 h 5071844"/>
              <a:gd name="connsiteX4526" fmla="*/ 3999384 w 10020803"/>
              <a:gd name="connsiteY4526" fmla="*/ 3396124 h 5071844"/>
              <a:gd name="connsiteX4527" fmla="*/ 4010556 w 10020803"/>
              <a:gd name="connsiteY4527" fmla="*/ 3390540 h 5071844"/>
              <a:gd name="connsiteX4528" fmla="*/ 3993799 w 10020803"/>
              <a:gd name="connsiteY4528" fmla="*/ 3384954 h 5071844"/>
              <a:gd name="connsiteX4529" fmla="*/ 3977042 w 10020803"/>
              <a:gd name="connsiteY4529" fmla="*/ 3373783 h 5071844"/>
              <a:gd name="connsiteX4530" fmla="*/ 3954699 w 10020803"/>
              <a:gd name="connsiteY4530" fmla="*/ 3362610 h 5071844"/>
              <a:gd name="connsiteX4531" fmla="*/ 3943526 w 10020803"/>
              <a:gd name="connsiteY4531" fmla="*/ 3357024 h 5071844"/>
              <a:gd name="connsiteX4532" fmla="*/ 3898842 w 10020803"/>
              <a:gd name="connsiteY4532" fmla="*/ 3334682 h 5071844"/>
              <a:gd name="connsiteX4533" fmla="*/ 3831812 w 10020803"/>
              <a:gd name="connsiteY4533" fmla="*/ 3317925 h 5071844"/>
              <a:gd name="connsiteX4534" fmla="*/ 3831812 w 10020803"/>
              <a:gd name="connsiteY4534" fmla="*/ 3306753 h 5071844"/>
              <a:gd name="connsiteX4535" fmla="*/ 3798299 w 10020803"/>
              <a:gd name="connsiteY4535" fmla="*/ 3284410 h 5071844"/>
              <a:gd name="connsiteX4536" fmla="*/ 3641897 w 10020803"/>
              <a:gd name="connsiteY4536" fmla="*/ 3239725 h 5071844"/>
              <a:gd name="connsiteX4537" fmla="*/ 3619555 w 10020803"/>
              <a:gd name="connsiteY4537" fmla="*/ 3228553 h 5071844"/>
              <a:gd name="connsiteX4538" fmla="*/ 3597212 w 10020803"/>
              <a:gd name="connsiteY4538" fmla="*/ 3228553 h 5071844"/>
              <a:gd name="connsiteX4539" fmla="*/ 3588834 w 10020803"/>
              <a:gd name="connsiteY4539" fmla="*/ 3222968 h 5071844"/>
              <a:gd name="connsiteX4540" fmla="*/ 9171772 w 10020803"/>
              <a:gd name="connsiteY4540" fmla="*/ 3217382 h 5071844"/>
              <a:gd name="connsiteX4541" fmla="*/ 9194115 w 10020803"/>
              <a:gd name="connsiteY4541" fmla="*/ 3217382 h 5071844"/>
              <a:gd name="connsiteX4542" fmla="*/ 9205286 w 10020803"/>
              <a:gd name="connsiteY4542" fmla="*/ 3228553 h 5071844"/>
              <a:gd name="connsiteX4543" fmla="*/ 9171772 w 10020803"/>
              <a:gd name="connsiteY4543" fmla="*/ 3217382 h 5071844"/>
              <a:gd name="connsiteX4544" fmla="*/ 7697139 w 10020803"/>
              <a:gd name="connsiteY4544" fmla="*/ 3206211 h 5071844"/>
              <a:gd name="connsiteX4545" fmla="*/ 7697139 w 10020803"/>
              <a:gd name="connsiteY4545" fmla="*/ 3217382 h 5071844"/>
              <a:gd name="connsiteX4546" fmla="*/ 7725067 w 10020803"/>
              <a:gd name="connsiteY4546" fmla="*/ 3222968 h 5071844"/>
              <a:gd name="connsiteX4547" fmla="*/ 7741824 w 10020803"/>
              <a:gd name="connsiteY4547" fmla="*/ 3228553 h 5071844"/>
              <a:gd name="connsiteX4548" fmla="*/ 7747410 w 10020803"/>
              <a:gd name="connsiteY4548" fmla="*/ 3239725 h 5071844"/>
              <a:gd name="connsiteX4549" fmla="*/ 7764168 w 10020803"/>
              <a:gd name="connsiteY4549" fmla="*/ 3239725 h 5071844"/>
              <a:gd name="connsiteX4550" fmla="*/ 7786510 w 10020803"/>
              <a:gd name="connsiteY4550" fmla="*/ 3250896 h 5071844"/>
              <a:gd name="connsiteX4551" fmla="*/ 7803268 w 10020803"/>
              <a:gd name="connsiteY4551" fmla="*/ 3256482 h 5071844"/>
              <a:gd name="connsiteX4552" fmla="*/ 7814438 w 10020803"/>
              <a:gd name="connsiteY4552" fmla="*/ 3256482 h 5071844"/>
              <a:gd name="connsiteX4553" fmla="*/ 7842368 w 10020803"/>
              <a:gd name="connsiteY4553" fmla="*/ 3267653 h 5071844"/>
              <a:gd name="connsiteX4554" fmla="*/ 7875882 w 10020803"/>
              <a:gd name="connsiteY4554" fmla="*/ 3273239 h 5071844"/>
              <a:gd name="connsiteX4555" fmla="*/ 7887054 w 10020803"/>
              <a:gd name="connsiteY4555" fmla="*/ 3262068 h 5071844"/>
              <a:gd name="connsiteX4556" fmla="*/ 7887054 w 10020803"/>
              <a:gd name="connsiteY4556" fmla="*/ 3278825 h 5071844"/>
              <a:gd name="connsiteX4557" fmla="*/ 7909396 w 10020803"/>
              <a:gd name="connsiteY4557" fmla="*/ 3284410 h 5071844"/>
              <a:gd name="connsiteX4558" fmla="*/ 7931739 w 10020803"/>
              <a:gd name="connsiteY4558" fmla="*/ 3289996 h 5071844"/>
              <a:gd name="connsiteX4559" fmla="*/ 7942912 w 10020803"/>
              <a:gd name="connsiteY4559" fmla="*/ 3306753 h 5071844"/>
              <a:gd name="connsiteX4560" fmla="*/ 7948496 w 10020803"/>
              <a:gd name="connsiteY4560" fmla="*/ 3306753 h 5071844"/>
              <a:gd name="connsiteX4561" fmla="*/ 7965253 w 10020803"/>
              <a:gd name="connsiteY4561" fmla="*/ 3306753 h 5071844"/>
              <a:gd name="connsiteX4562" fmla="*/ 7982012 w 10020803"/>
              <a:gd name="connsiteY4562" fmla="*/ 3312339 h 5071844"/>
              <a:gd name="connsiteX4563" fmla="*/ 8004354 w 10020803"/>
              <a:gd name="connsiteY4563" fmla="*/ 3312339 h 5071844"/>
              <a:gd name="connsiteX4564" fmla="*/ 8021110 w 10020803"/>
              <a:gd name="connsiteY4564" fmla="*/ 3317925 h 5071844"/>
              <a:gd name="connsiteX4565" fmla="*/ 8026696 w 10020803"/>
              <a:gd name="connsiteY4565" fmla="*/ 3329096 h 5071844"/>
              <a:gd name="connsiteX4566" fmla="*/ 8049040 w 10020803"/>
              <a:gd name="connsiteY4566" fmla="*/ 3329096 h 5071844"/>
              <a:gd name="connsiteX4567" fmla="*/ 8082554 w 10020803"/>
              <a:gd name="connsiteY4567" fmla="*/ 3340267 h 5071844"/>
              <a:gd name="connsiteX4568" fmla="*/ 8099311 w 10020803"/>
              <a:gd name="connsiteY4568" fmla="*/ 3340267 h 5071844"/>
              <a:gd name="connsiteX4569" fmla="*/ 8110484 w 10020803"/>
              <a:gd name="connsiteY4569" fmla="*/ 3351440 h 5071844"/>
              <a:gd name="connsiteX4570" fmla="*/ 8138411 w 10020803"/>
              <a:gd name="connsiteY4570" fmla="*/ 3362610 h 5071844"/>
              <a:gd name="connsiteX4571" fmla="*/ 8177512 w 10020803"/>
              <a:gd name="connsiteY4571" fmla="*/ 3373783 h 5071844"/>
              <a:gd name="connsiteX4572" fmla="*/ 8238955 w 10020803"/>
              <a:gd name="connsiteY4572" fmla="*/ 3390540 h 5071844"/>
              <a:gd name="connsiteX4573" fmla="*/ 8278055 w 10020803"/>
              <a:gd name="connsiteY4573" fmla="*/ 3396124 h 5071844"/>
              <a:gd name="connsiteX4574" fmla="*/ 8289226 w 10020803"/>
              <a:gd name="connsiteY4574" fmla="*/ 3396124 h 5071844"/>
              <a:gd name="connsiteX4575" fmla="*/ 8311569 w 10020803"/>
              <a:gd name="connsiteY4575" fmla="*/ 3407297 h 5071844"/>
              <a:gd name="connsiteX4576" fmla="*/ 8367426 w 10020803"/>
              <a:gd name="connsiteY4576" fmla="*/ 3418468 h 5071844"/>
              <a:gd name="connsiteX4577" fmla="*/ 8356256 w 10020803"/>
              <a:gd name="connsiteY4577" fmla="*/ 3407297 h 5071844"/>
              <a:gd name="connsiteX4578" fmla="*/ 8333912 w 10020803"/>
              <a:gd name="connsiteY4578" fmla="*/ 3396124 h 5071844"/>
              <a:gd name="connsiteX4579" fmla="*/ 8300398 w 10020803"/>
              <a:gd name="connsiteY4579" fmla="*/ 3384954 h 5071844"/>
              <a:gd name="connsiteX4580" fmla="*/ 8278055 w 10020803"/>
              <a:gd name="connsiteY4580" fmla="*/ 3384954 h 5071844"/>
              <a:gd name="connsiteX4581" fmla="*/ 8266883 w 10020803"/>
              <a:gd name="connsiteY4581" fmla="*/ 3384954 h 5071844"/>
              <a:gd name="connsiteX4582" fmla="*/ 8216612 w 10020803"/>
              <a:gd name="connsiteY4582" fmla="*/ 3357024 h 5071844"/>
              <a:gd name="connsiteX4583" fmla="*/ 8143998 w 10020803"/>
              <a:gd name="connsiteY4583" fmla="*/ 3340267 h 5071844"/>
              <a:gd name="connsiteX4584" fmla="*/ 8110484 w 10020803"/>
              <a:gd name="connsiteY4584" fmla="*/ 3317925 h 5071844"/>
              <a:gd name="connsiteX4585" fmla="*/ 8093726 w 10020803"/>
              <a:gd name="connsiteY4585" fmla="*/ 3312339 h 5071844"/>
              <a:gd name="connsiteX4586" fmla="*/ 8054626 w 10020803"/>
              <a:gd name="connsiteY4586" fmla="*/ 3295582 h 5071844"/>
              <a:gd name="connsiteX4587" fmla="*/ 8021110 w 10020803"/>
              <a:gd name="connsiteY4587" fmla="*/ 3295582 h 5071844"/>
              <a:gd name="connsiteX4588" fmla="*/ 7993182 w 10020803"/>
              <a:gd name="connsiteY4588" fmla="*/ 3278825 h 5071844"/>
              <a:gd name="connsiteX4589" fmla="*/ 7970840 w 10020803"/>
              <a:gd name="connsiteY4589" fmla="*/ 3273239 h 5071844"/>
              <a:gd name="connsiteX4590" fmla="*/ 7959668 w 10020803"/>
              <a:gd name="connsiteY4590" fmla="*/ 3273239 h 5071844"/>
              <a:gd name="connsiteX4591" fmla="*/ 7942912 w 10020803"/>
              <a:gd name="connsiteY4591" fmla="*/ 3273239 h 5071844"/>
              <a:gd name="connsiteX4592" fmla="*/ 7931739 w 10020803"/>
              <a:gd name="connsiteY4592" fmla="*/ 3262068 h 5071844"/>
              <a:gd name="connsiteX4593" fmla="*/ 7875882 w 10020803"/>
              <a:gd name="connsiteY4593" fmla="*/ 3239725 h 5071844"/>
              <a:gd name="connsiteX4594" fmla="*/ 7853538 w 10020803"/>
              <a:gd name="connsiteY4594" fmla="*/ 3245310 h 5071844"/>
              <a:gd name="connsiteX4595" fmla="*/ 7842368 w 10020803"/>
              <a:gd name="connsiteY4595" fmla="*/ 3239725 h 5071844"/>
              <a:gd name="connsiteX4596" fmla="*/ 7820024 w 10020803"/>
              <a:gd name="connsiteY4596" fmla="*/ 3234139 h 5071844"/>
              <a:gd name="connsiteX4597" fmla="*/ 7792096 w 10020803"/>
              <a:gd name="connsiteY4597" fmla="*/ 3228553 h 5071844"/>
              <a:gd name="connsiteX4598" fmla="*/ 7764168 w 10020803"/>
              <a:gd name="connsiteY4598" fmla="*/ 3228553 h 5071844"/>
              <a:gd name="connsiteX4599" fmla="*/ 7752996 w 10020803"/>
              <a:gd name="connsiteY4599" fmla="*/ 3217382 h 5071844"/>
              <a:gd name="connsiteX4600" fmla="*/ 7730653 w 10020803"/>
              <a:gd name="connsiteY4600" fmla="*/ 3217382 h 5071844"/>
              <a:gd name="connsiteX4601" fmla="*/ 7702724 w 10020803"/>
              <a:gd name="connsiteY4601" fmla="*/ 3211796 h 5071844"/>
              <a:gd name="connsiteX4602" fmla="*/ 7697139 w 10020803"/>
              <a:gd name="connsiteY4602" fmla="*/ 3206211 h 5071844"/>
              <a:gd name="connsiteX4603" fmla="*/ 4094341 w 10020803"/>
              <a:gd name="connsiteY4603" fmla="*/ 3206211 h 5071844"/>
              <a:gd name="connsiteX4604" fmla="*/ 4088757 w 10020803"/>
              <a:gd name="connsiteY4604" fmla="*/ 3217382 h 5071844"/>
              <a:gd name="connsiteX4605" fmla="*/ 4099927 w 10020803"/>
              <a:gd name="connsiteY4605" fmla="*/ 3211796 h 5071844"/>
              <a:gd name="connsiteX4606" fmla="*/ 4094341 w 10020803"/>
              <a:gd name="connsiteY4606" fmla="*/ 3206211 h 5071844"/>
              <a:gd name="connsiteX4607" fmla="*/ 3887669 w 10020803"/>
              <a:gd name="connsiteY4607" fmla="*/ 3206211 h 5071844"/>
              <a:gd name="connsiteX4608" fmla="*/ 3887669 w 10020803"/>
              <a:gd name="connsiteY4608" fmla="*/ 3217382 h 5071844"/>
              <a:gd name="connsiteX4609" fmla="*/ 3910012 w 10020803"/>
              <a:gd name="connsiteY4609" fmla="*/ 3228553 h 5071844"/>
              <a:gd name="connsiteX4610" fmla="*/ 3910012 w 10020803"/>
              <a:gd name="connsiteY4610" fmla="*/ 3217382 h 5071844"/>
              <a:gd name="connsiteX4611" fmla="*/ 3898842 w 10020803"/>
              <a:gd name="connsiteY4611" fmla="*/ 3217382 h 5071844"/>
              <a:gd name="connsiteX4612" fmla="*/ 3887669 w 10020803"/>
              <a:gd name="connsiteY4612" fmla="*/ 3206211 h 5071844"/>
              <a:gd name="connsiteX4613" fmla="*/ 3731270 w 10020803"/>
              <a:gd name="connsiteY4613" fmla="*/ 3206211 h 5071844"/>
              <a:gd name="connsiteX4614" fmla="*/ 3742441 w 10020803"/>
              <a:gd name="connsiteY4614" fmla="*/ 3217382 h 5071844"/>
              <a:gd name="connsiteX4615" fmla="*/ 3742441 w 10020803"/>
              <a:gd name="connsiteY4615" fmla="*/ 3206211 h 5071844"/>
              <a:gd name="connsiteX4616" fmla="*/ 3731270 w 10020803"/>
              <a:gd name="connsiteY4616" fmla="*/ 3206211 h 5071844"/>
              <a:gd name="connsiteX4617" fmla="*/ 1854464 w 10020803"/>
              <a:gd name="connsiteY4617" fmla="*/ 3206211 h 5071844"/>
              <a:gd name="connsiteX4618" fmla="*/ 1876806 w 10020803"/>
              <a:gd name="connsiteY4618" fmla="*/ 3217382 h 5071844"/>
              <a:gd name="connsiteX4619" fmla="*/ 1887978 w 10020803"/>
              <a:gd name="connsiteY4619" fmla="*/ 3228553 h 5071844"/>
              <a:gd name="connsiteX4620" fmla="*/ 1865635 w 10020803"/>
              <a:gd name="connsiteY4620" fmla="*/ 3228553 h 5071844"/>
              <a:gd name="connsiteX4621" fmla="*/ 1854464 w 10020803"/>
              <a:gd name="connsiteY4621" fmla="*/ 3217382 h 5071844"/>
              <a:gd name="connsiteX4622" fmla="*/ 1854464 w 10020803"/>
              <a:gd name="connsiteY4622" fmla="*/ 3206211 h 5071844"/>
              <a:gd name="connsiteX4623" fmla="*/ 9093571 w 10020803"/>
              <a:gd name="connsiteY4623" fmla="*/ 3195039 h 5071844"/>
              <a:gd name="connsiteX4624" fmla="*/ 9115914 w 10020803"/>
              <a:gd name="connsiteY4624" fmla="*/ 3195039 h 5071844"/>
              <a:gd name="connsiteX4625" fmla="*/ 9115914 w 10020803"/>
              <a:gd name="connsiteY4625" fmla="*/ 3206211 h 5071844"/>
              <a:gd name="connsiteX4626" fmla="*/ 9099157 w 10020803"/>
              <a:gd name="connsiteY4626" fmla="*/ 3200625 h 5071844"/>
              <a:gd name="connsiteX4627" fmla="*/ 9093571 w 10020803"/>
              <a:gd name="connsiteY4627" fmla="*/ 3195039 h 5071844"/>
              <a:gd name="connsiteX4628" fmla="*/ 7663624 w 10020803"/>
              <a:gd name="connsiteY4628" fmla="*/ 3195039 h 5071844"/>
              <a:gd name="connsiteX4629" fmla="*/ 7658039 w 10020803"/>
              <a:gd name="connsiteY4629" fmla="*/ 3211796 h 5071844"/>
              <a:gd name="connsiteX4630" fmla="*/ 7669210 w 10020803"/>
              <a:gd name="connsiteY4630" fmla="*/ 3217382 h 5071844"/>
              <a:gd name="connsiteX4631" fmla="*/ 7674796 w 10020803"/>
              <a:gd name="connsiteY4631" fmla="*/ 3217382 h 5071844"/>
              <a:gd name="connsiteX4632" fmla="*/ 7674796 w 10020803"/>
              <a:gd name="connsiteY4632" fmla="*/ 3206211 h 5071844"/>
              <a:gd name="connsiteX4633" fmla="*/ 3697754 w 10020803"/>
              <a:gd name="connsiteY4633" fmla="*/ 3195039 h 5071844"/>
              <a:gd name="connsiteX4634" fmla="*/ 3703340 w 10020803"/>
              <a:gd name="connsiteY4634" fmla="*/ 3206211 h 5071844"/>
              <a:gd name="connsiteX4635" fmla="*/ 3708927 w 10020803"/>
              <a:gd name="connsiteY4635" fmla="*/ 3200625 h 5071844"/>
              <a:gd name="connsiteX4636" fmla="*/ 3697754 w 10020803"/>
              <a:gd name="connsiteY4636" fmla="*/ 3195039 h 5071844"/>
              <a:gd name="connsiteX4637" fmla="*/ 3541355 w 10020803"/>
              <a:gd name="connsiteY4637" fmla="*/ 3195039 h 5071844"/>
              <a:gd name="connsiteX4638" fmla="*/ 3546939 w 10020803"/>
              <a:gd name="connsiteY4638" fmla="*/ 3206211 h 5071844"/>
              <a:gd name="connsiteX4639" fmla="*/ 3552526 w 10020803"/>
              <a:gd name="connsiteY4639" fmla="*/ 3200625 h 5071844"/>
              <a:gd name="connsiteX4640" fmla="*/ 3541355 w 10020803"/>
              <a:gd name="connsiteY4640" fmla="*/ 3195039 h 5071844"/>
              <a:gd name="connsiteX4641" fmla="*/ 2723045 w 10020803"/>
              <a:gd name="connsiteY4641" fmla="*/ 3195039 h 5071844"/>
              <a:gd name="connsiteX4642" fmla="*/ 2737010 w 10020803"/>
              <a:gd name="connsiteY4642" fmla="*/ 3206211 h 5071844"/>
              <a:gd name="connsiteX4643" fmla="*/ 2725837 w 10020803"/>
              <a:gd name="connsiteY4643" fmla="*/ 3206211 h 5071844"/>
              <a:gd name="connsiteX4644" fmla="*/ 2714666 w 10020803"/>
              <a:gd name="connsiteY4644" fmla="*/ 3206211 h 5071844"/>
              <a:gd name="connsiteX4645" fmla="*/ 2703494 w 10020803"/>
              <a:gd name="connsiteY4645" fmla="*/ 3217382 h 5071844"/>
              <a:gd name="connsiteX4646" fmla="*/ 2703494 w 10020803"/>
              <a:gd name="connsiteY4646" fmla="*/ 3206211 h 5071844"/>
              <a:gd name="connsiteX4647" fmla="*/ 2723045 w 10020803"/>
              <a:gd name="connsiteY4647" fmla="*/ 3195039 h 5071844"/>
              <a:gd name="connsiteX4648" fmla="*/ 2658809 w 10020803"/>
              <a:gd name="connsiteY4648" fmla="*/ 3195039 h 5071844"/>
              <a:gd name="connsiteX4649" fmla="*/ 2669981 w 10020803"/>
              <a:gd name="connsiteY4649" fmla="*/ 3195039 h 5071844"/>
              <a:gd name="connsiteX4650" fmla="*/ 2664395 w 10020803"/>
              <a:gd name="connsiteY4650" fmla="*/ 3206211 h 5071844"/>
              <a:gd name="connsiteX4651" fmla="*/ 2653223 w 10020803"/>
              <a:gd name="connsiteY4651" fmla="*/ 3200625 h 5071844"/>
              <a:gd name="connsiteX4652" fmla="*/ 2658809 w 10020803"/>
              <a:gd name="connsiteY4652" fmla="*/ 3195039 h 5071844"/>
              <a:gd name="connsiteX4653" fmla="*/ 9060057 w 10020803"/>
              <a:gd name="connsiteY4653" fmla="*/ 3183868 h 5071844"/>
              <a:gd name="connsiteX4654" fmla="*/ 9071229 w 10020803"/>
              <a:gd name="connsiteY4654" fmla="*/ 3183868 h 5071844"/>
              <a:gd name="connsiteX4655" fmla="*/ 9071229 w 10020803"/>
              <a:gd name="connsiteY4655" fmla="*/ 3195039 h 5071844"/>
              <a:gd name="connsiteX4656" fmla="*/ 8769600 w 10020803"/>
              <a:gd name="connsiteY4656" fmla="*/ 3183868 h 5071844"/>
              <a:gd name="connsiteX4657" fmla="*/ 8780771 w 10020803"/>
              <a:gd name="connsiteY4657" fmla="*/ 3183868 h 5071844"/>
              <a:gd name="connsiteX4658" fmla="*/ 8769600 w 10020803"/>
              <a:gd name="connsiteY4658" fmla="*/ 3195039 h 5071844"/>
              <a:gd name="connsiteX4659" fmla="*/ 8769600 w 10020803"/>
              <a:gd name="connsiteY4659" fmla="*/ 3183868 h 5071844"/>
              <a:gd name="connsiteX4660" fmla="*/ 7529568 w 10020803"/>
              <a:gd name="connsiteY4660" fmla="*/ 3183868 h 5071844"/>
              <a:gd name="connsiteX4661" fmla="*/ 7540738 w 10020803"/>
              <a:gd name="connsiteY4661" fmla="*/ 3195039 h 5071844"/>
              <a:gd name="connsiteX4662" fmla="*/ 7540738 w 10020803"/>
              <a:gd name="connsiteY4662" fmla="*/ 3189452 h 5071844"/>
              <a:gd name="connsiteX4663" fmla="*/ 7529568 w 10020803"/>
              <a:gd name="connsiteY4663" fmla="*/ 3183868 h 5071844"/>
              <a:gd name="connsiteX4664" fmla="*/ 3742441 w 10020803"/>
              <a:gd name="connsiteY4664" fmla="*/ 3183868 h 5071844"/>
              <a:gd name="connsiteX4665" fmla="*/ 3742441 w 10020803"/>
              <a:gd name="connsiteY4665" fmla="*/ 3195039 h 5071844"/>
              <a:gd name="connsiteX4666" fmla="*/ 3753611 w 10020803"/>
              <a:gd name="connsiteY4666" fmla="*/ 3189452 h 5071844"/>
              <a:gd name="connsiteX4667" fmla="*/ 3742441 w 10020803"/>
              <a:gd name="connsiteY4667" fmla="*/ 3183868 h 5071844"/>
              <a:gd name="connsiteX4668" fmla="*/ 3195039 w 10020803"/>
              <a:gd name="connsiteY4668" fmla="*/ 3183868 h 5071844"/>
              <a:gd name="connsiteX4669" fmla="*/ 3206211 w 10020803"/>
              <a:gd name="connsiteY4669" fmla="*/ 3183868 h 5071844"/>
              <a:gd name="connsiteX4670" fmla="*/ 3206211 w 10020803"/>
              <a:gd name="connsiteY4670" fmla="*/ 3195039 h 5071844"/>
              <a:gd name="connsiteX4671" fmla="*/ 3195039 w 10020803"/>
              <a:gd name="connsiteY4671" fmla="*/ 3183868 h 5071844"/>
              <a:gd name="connsiteX4672" fmla="*/ 2871066 w 10020803"/>
              <a:gd name="connsiteY4672" fmla="*/ 3183868 h 5071844"/>
              <a:gd name="connsiteX4673" fmla="*/ 2882238 w 10020803"/>
              <a:gd name="connsiteY4673" fmla="*/ 3195039 h 5071844"/>
              <a:gd name="connsiteX4674" fmla="*/ 2893410 w 10020803"/>
              <a:gd name="connsiteY4674" fmla="*/ 3189452 h 5071844"/>
              <a:gd name="connsiteX4675" fmla="*/ 2882238 w 10020803"/>
              <a:gd name="connsiteY4675" fmla="*/ 3183868 h 5071844"/>
              <a:gd name="connsiteX4676" fmla="*/ 1988522 w 10020803"/>
              <a:gd name="connsiteY4676" fmla="*/ 3183868 h 5071844"/>
              <a:gd name="connsiteX4677" fmla="*/ 2033207 w 10020803"/>
              <a:gd name="connsiteY4677" fmla="*/ 3195039 h 5071844"/>
              <a:gd name="connsiteX4678" fmla="*/ 2022036 w 10020803"/>
              <a:gd name="connsiteY4678" fmla="*/ 3217382 h 5071844"/>
              <a:gd name="connsiteX4679" fmla="*/ 1988522 w 10020803"/>
              <a:gd name="connsiteY4679" fmla="*/ 3206211 h 5071844"/>
              <a:gd name="connsiteX4680" fmla="*/ 1982936 w 10020803"/>
              <a:gd name="connsiteY4680" fmla="*/ 3195039 h 5071844"/>
              <a:gd name="connsiteX4681" fmla="*/ 1988522 w 10020803"/>
              <a:gd name="connsiteY4681" fmla="*/ 3183868 h 5071844"/>
              <a:gd name="connsiteX4682" fmla="*/ 8903657 w 10020803"/>
              <a:gd name="connsiteY4682" fmla="*/ 3178283 h 5071844"/>
              <a:gd name="connsiteX4683" fmla="*/ 8892485 w 10020803"/>
              <a:gd name="connsiteY4683" fmla="*/ 3183868 h 5071844"/>
              <a:gd name="connsiteX4684" fmla="*/ 8903657 w 10020803"/>
              <a:gd name="connsiteY4684" fmla="*/ 3195039 h 5071844"/>
              <a:gd name="connsiteX4685" fmla="*/ 8914828 w 10020803"/>
              <a:gd name="connsiteY4685" fmla="*/ 3195039 h 5071844"/>
              <a:gd name="connsiteX4686" fmla="*/ 8914828 w 10020803"/>
              <a:gd name="connsiteY4686" fmla="*/ 3183868 h 5071844"/>
              <a:gd name="connsiteX4687" fmla="*/ 8903657 w 10020803"/>
              <a:gd name="connsiteY4687" fmla="*/ 3178283 h 5071844"/>
              <a:gd name="connsiteX4688" fmla="*/ 9026543 w 10020803"/>
              <a:gd name="connsiteY4688" fmla="*/ 3172695 h 5071844"/>
              <a:gd name="connsiteX4689" fmla="*/ 9037714 w 10020803"/>
              <a:gd name="connsiteY4689" fmla="*/ 3172695 h 5071844"/>
              <a:gd name="connsiteX4690" fmla="*/ 9037714 w 10020803"/>
              <a:gd name="connsiteY4690" fmla="*/ 3183868 h 5071844"/>
              <a:gd name="connsiteX4691" fmla="*/ 2133751 w 10020803"/>
              <a:gd name="connsiteY4691" fmla="*/ 3172695 h 5071844"/>
              <a:gd name="connsiteX4692" fmla="*/ 2144921 w 10020803"/>
              <a:gd name="connsiteY4692" fmla="*/ 3172695 h 5071844"/>
              <a:gd name="connsiteX4693" fmla="*/ 2133751 w 10020803"/>
              <a:gd name="connsiteY4693" fmla="*/ 3183868 h 5071844"/>
              <a:gd name="connsiteX4694" fmla="*/ 2133751 w 10020803"/>
              <a:gd name="connsiteY4694" fmla="*/ 3172695 h 5071844"/>
              <a:gd name="connsiteX4695" fmla="*/ 1731577 w 10020803"/>
              <a:gd name="connsiteY4695" fmla="*/ 3172695 h 5071844"/>
              <a:gd name="connsiteX4696" fmla="*/ 1765091 w 10020803"/>
              <a:gd name="connsiteY4696" fmla="*/ 3172695 h 5071844"/>
              <a:gd name="connsiteX4697" fmla="*/ 1793021 w 10020803"/>
              <a:gd name="connsiteY4697" fmla="*/ 3200625 h 5071844"/>
              <a:gd name="connsiteX4698" fmla="*/ 1781848 w 10020803"/>
              <a:gd name="connsiteY4698" fmla="*/ 3195039 h 5071844"/>
              <a:gd name="connsiteX4699" fmla="*/ 1753921 w 10020803"/>
              <a:gd name="connsiteY4699" fmla="*/ 3183868 h 5071844"/>
              <a:gd name="connsiteX4700" fmla="*/ 1731577 w 10020803"/>
              <a:gd name="connsiteY4700" fmla="*/ 3172695 h 5071844"/>
              <a:gd name="connsiteX4701" fmla="*/ 3410089 w 10020803"/>
              <a:gd name="connsiteY4701" fmla="*/ 3167111 h 5071844"/>
              <a:gd name="connsiteX4702" fmla="*/ 3418468 w 10020803"/>
              <a:gd name="connsiteY4702" fmla="*/ 3172695 h 5071844"/>
              <a:gd name="connsiteX4703" fmla="*/ 3412883 w 10020803"/>
              <a:gd name="connsiteY4703" fmla="*/ 3183868 h 5071844"/>
              <a:gd name="connsiteX4704" fmla="*/ 3407297 w 10020803"/>
              <a:gd name="connsiteY4704" fmla="*/ 3172695 h 5071844"/>
              <a:gd name="connsiteX4705" fmla="*/ 3410089 w 10020803"/>
              <a:gd name="connsiteY4705" fmla="*/ 3167111 h 5071844"/>
              <a:gd name="connsiteX4706" fmla="*/ 9160601 w 10020803"/>
              <a:gd name="connsiteY4706" fmla="*/ 3161524 h 5071844"/>
              <a:gd name="connsiteX4707" fmla="*/ 9160601 w 10020803"/>
              <a:gd name="connsiteY4707" fmla="*/ 3172695 h 5071844"/>
              <a:gd name="connsiteX4708" fmla="*/ 9149428 w 10020803"/>
              <a:gd name="connsiteY4708" fmla="*/ 3172695 h 5071844"/>
              <a:gd name="connsiteX4709" fmla="*/ 8981856 w 10020803"/>
              <a:gd name="connsiteY4709" fmla="*/ 3161524 h 5071844"/>
              <a:gd name="connsiteX4710" fmla="*/ 8993029 w 10020803"/>
              <a:gd name="connsiteY4710" fmla="*/ 3161524 h 5071844"/>
              <a:gd name="connsiteX4711" fmla="*/ 9004200 w 10020803"/>
              <a:gd name="connsiteY4711" fmla="*/ 3172695 h 5071844"/>
              <a:gd name="connsiteX4712" fmla="*/ 8987443 w 10020803"/>
              <a:gd name="connsiteY4712" fmla="*/ 3167111 h 5071844"/>
              <a:gd name="connsiteX4713" fmla="*/ 8981856 w 10020803"/>
              <a:gd name="connsiteY4713" fmla="*/ 3161524 h 5071844"/>
              <a:gd name="connsiteX4714" fmla="*/ 2714666 w 10020803"/>
              <a:gd name="connsiteY4714" fmla="*/ 3161524 h 5071844"/>
              <a:gd name="connsiteX4715" fmla="*/ 2725837 w 10020803"/>
              <a:gd name="connsiteY4715" fmla="*/ 3172695 h 5071844"/>
              <a:gd name="connsiteX4716" fmla="*/ 2725837 w 10020803"/>
              <a:gd name="connsiteY4716" fmla="*/ 3161524 h 5071844"/>
              <a:gd name="connsiteX4717" fmla="*/ 1832121 w 10020803"/>
              <a:gd name="connsiteY4717" fmla="*/ 3161524 h 5071844"/>
              <a:gd name="connsiteX4718" fmla="*/ 1843292 w 10020803"/>
              <a:gd name="connsiteY4718" fmla="*/ 3172695 h 5071844"/>
              <a:gd name="connsiteX4719" fmla="*/ 1832121 w 10020803"/>
              <a:gd name="connsiteY4719" fmla="*/ 3172695 h 5071844"/>
              <a:gd name="connsiteX4720" fmla="*/ 1826535 w 10020803"/>
              <a:gd name="connsiteY4720" fmla="*/ 3167111 h 5071844"/>
              <a:gd name="connsiteX4721" fmla="*/ 1832121 w 10020803"/>
              <a:gd name="connsiteY4721" fmla="*/ 3161524 h 5071844"/>
              <a:gd name="connsiteX4722" fmla="*/ 8914828 w 10020803"/>
              <a:gd name="connsiteY4722" fmla="*/ 3150352 h 5071844"/>
              <a:gd name="connsiteX4723" fmla="*/ 8925999 w 10020803"/>
              <a:gd name="connsiteY4723" fmla="*/ 3161524 h 5071844"/>
              <a:gd name="connsiteX4724" fmla="*/ 8925999 w 10020803"/>
              <a:gd name="connsiteY4724" fmla="*/ 3150352 h 5071844"/>
              <a:gd name="connsiteX4725" fmla="*/ 8914828 w 10020803"/>
              <a:gd name="connsiteY4725" fmla="*/ 3150352 h 5071844"/>
              <a:gd name="connsiteX4726" fmla="*/ 8892485 w 10020803"/>
              <a:gd name="connsiteY4726" fmla="*/ 3150352 h 5071844"/>
              <a:gd name="connsiteX4727" fmla="*/ 8898071 w 10020803"/>
              <a:gd name="connsiteY4727" fmla="*/ 3161524 h 5071844"/>
              <a:gd name="connsiteX4728" fmla="*/ 8903657 w 10020803"/>
              <a:gd name="connsiteY4728" fmla="*/ 3155938 h 5071844"/>
              <a:gd name="connsiteX4729" fmla="*/ 8892485 w 10020803"/>
              <a:gd name="connsiteY4729" fmla="*/ 3150352 h 5071844"/>
              <a:gd name="connsiteX4730" fmla="*/ 6954236 w 10020803"/>
              <a:gd name="connsiteY4730" fmla="*/ 3150352 h 5071844"/>
              <a:gd name="connsiteX4731" fmla="*/ 6948650 w 10020803"/>
              <a:gd name="connsiteY4731" fmla="*/ 3161524 h 5071844"/>
              <a:gd name="connsiteX4732" fmla="*/ 6959822 w 10020803"/>
              <a:gd name="connsiteY4732" fmla="*/ 3161524 h 5071844"/>
              <a:gd name="connsiteX4733" fmla="*/ 6959822 w 10020803"/>
              <a:gd name="connsiteY4733" fmla="*/ 3155938 h 5071844"/>
              <a:gd name="connsiteX4734" fmla="*/ 6954236 w 10020803"/>
              <a:gd name="connsiteY4734" fmla="*/ 3150352 h 5071844"/>
              <a:gd name="connsiteX4735" fmla="*/ 2580609 w 10020803"/>
              <a:gd name="connsiteY4735" fmla="*/ 3150352 h 5071844"/>
              <a:gd name="connsiteX4736" fmla="*/ 2580609 w 10020803"/>
              <a:gd name="connsiteY4736" fmla="*/ 3161524 h 5071844"/>
              <a:gd name="connsiteX4737" fmla="*/ 2569439 w 10020803"/>
              <a:gd name="connsiteY4737" fmla="*/ 3161524 h 5071844"/>
              <a:gd name="connsiteX4738" fmla="*/ 2580609 w 10020803"/>
              <a:gd name="connsiteY4738" fmla="*/ 3150352 h 5071844"/>
              <a:gd name="connsiteX4739" fmla="*/ 9967738 w 10020803"/>
              <a:gd name="connsiteY4739" fmla="*/ 3141974 h 5071844"/>
              <a:gd name="connsiteX4740" fmla="*/ 9976117 w 10020803"/>
              <a:gd name="connsiteY4740" fmla="*/ 3144767 h 5071844"/>
              <a:gd name="connsiteX4741" fmla="*/ 9987289 w 10020803"/>
              <a:gd name="connsiteY4741" fmla="*/ 3150352 h 5071844"/>
              <a:gd name="connsiteX4742" fmla="*/ 9976117 w 10020803"/>
              <a:gd name="connsiteY4742" fmla="*/ 3150352 h 5071844"/>
              <a:gd name="connsiteX4743" fmla="*/ 9964946 w 10020803"/>
              <a:gd name="connsiteY4743" fmla="*/ 3144767 h 5071844"/>
              <a:gd name="connsiteX4744" fmla="*/ 9967738 w 10020803"/>
              <a:gd name="connsiteY4744" fmla="*/ 3141974 h 5071844"/>
              <a:gd name="connsiteX4745" fmla="*/ 3608383 w 10020803"/>
              <a:gd name="connsiteY4745" fmla="*/ 3139181 h 5071844"/>
              <a:gd name="connsiteX4746" fmla="*/ 3602797 w 10020803"/>
              <a:gd name="connsiteY4746" fmla="*/ 3144767 h 5071844"/>
              <a:gd name="connsiteX4747" fmla="*/ 3613969 w 10020803"/>
              <a:gd name="connsiteY4747" fmla="*/ 3150352 h 5071844"/>
              <a:gd name="connsiteX4748" fmla="*/ 3619555 w 10020803"/>
              <a:gd name="connsiteY4748" fmla="*/ 3139181 h 5071844"/>
              <a:gd name="connsiteX4749" fmla="*/ 3608383 w 10020803"/>
              <a:gd name="connsiteY4749" fmla="*/ 3139181 h 5071844"/>
              <a:gd name="connsiteX4750" fmla="*/ 2781695 w 10020803"/>
              <a:gd name="connsiteY4750" fmla="*/ 3139181 h 5071844"/>
              <a:gd name="connsiteX4751" fmla="*/ 2792867 w 10020803"/>
              <a:gd name="connsiteY4751" fmla="*/ 3150352 h 5071844"/>
              <a:gd name="connsiteX4752" fmla="*/ 2792867 w 10020803"/>
              <a:gd name="connsiteY4752" fmla="*/ 3161524 h 5071844"/>
              <a:gd name="connsiteX4753" fmla="*/ 2804038 w 10020803"/>
              <a:gd name="connsiteY4753" fmla="*/ 3161524 h 5071844"/>
              <a:gd name="connsiteX4754" fmla="*/ 2792867 w 10020803"/>
              <a:gd name="connsiteY4754" fmla="*/ 3172695 h 5071844"/>
              <a:gd name="connsiteX4755" fmla="*/ 2781695 w 10020803"/>
              <a:gd name="connsiteY4755" fmla="*/ 3172695 h 5071844"/>
              <a:gd name="connsiteX4756" fmla="*/ 2826381 w 10020803"/>
              <a:gd name="connsiteY4756" fmla="*/ 3183868 h 5071844"/>
              <a:gd name="connsiteX4757" fmla="*/ 2815209 w 10020803"/>
              <a:gd name="connsiteY4757" fmla="*/ 3172695 h 5071844"/>
              <a:gd name="connsiteX4758" fmla="*/ 2815209 w 10020803"/>
              <a:gd name="connsiteY4758" fmla="*/ 3161524 h 5071844"/>
              <a:gd name="connsiteX4759" fmla="*/ 2859895 w 10020803"/>
              <a:gd name="connsiteY4759" fmla="*/ 3161524 h 5071844"/>
              <a:gd name="connsiteX4760" fmla="*/ 2904582 w 10020803"/>
              <a:gd name="connsiteY4760" fmla="*/ 3172695 h 5071844"/>
              <a:gd name="connsiteX4761" fmla="*/ 2871066 w 10020803"/>
              <a:gd name="connsiteY4761" fmla="*/ 3161524 h 5071844"/>
              <a:gd name="connsiteX4762" fmla="*/ 2837552 w 10020803"/>
              <a:gd name="connsiteY4762" fmla="*/ 3150352 h 5071844"/>
              <a:gd name="connsiteX4763" fmla="*/ 2781695 w 10020803"/>
              <a:gd name="connsiteY4763" fmla="*/ 3139181 h 5071844"/>
              <a:gd name="connsiteX4764" fmla="*/ 7451367 w 10020803"/>
              <a:gd name="connsiteY4764" fmla="*/ 3128010 h 5071844"/>
              <a:gd name="connsiteX4765" fmla="*/ 7434610 w 10020803"/>
              <a:gd name="connsiteY4765" fmla="*/ 3133595 h 5071844"/>
              <a:gd name="connsiteX4766" fmla="*/ 7440194 w 10020803"/>
              <a:gd name="connsiteY4766" fmla="*/ 3144767 h 5071844"/>
              <a:gd name="connsiteX4767" fmla="*/ 7468124 w 10020803"/>
              <a:gd name="connsiteY4767" fmla="*/ 3155938 h 5071844"/>
              <a:gd name="connsiteX4768" fmla="*/ 7496052 w 10020803"/>
              <a:gd name="connsiteY4768" fmla="*/ 3172695 h 5071844"/>
              <a:gd name="connsiteX4769" fmla="*/ 7512809 w 10020803"/>
              <a:gd name="connsiteY4769" fmla="*/ 3167111 h 5071844"/>
              <a:gd name="connsiteX4770" fmla="*/ 7518395 w 10020803"/>
              <a:gd name="connsiteY4770" fmla="*/ 3172695 h 5071844"/>
              <a:gd name="connsiteX4771" fmla="*/ 7529568 w 10020803"/>
              <a:gd name="connsiteY4771" fmla="*/ 3172695 h 5071844"/>
              <a:gd name="connsiteX4772" fmla="*/ 7551909 w 10020803"/>
              <a:gd name="connsiteY4772" fmla="*/ 3183868 h 5071844"/>
              <a:gd name="connsiteX4773" fmla="*/ 7585424 w 10020803"/>
              <a:gd name="connsiteY4773" fmla="*/ 3206211 h 5071844"/>
              <a:gd name="connsiteX4774" fmla="*/ 7585424 w 10020803"/>
              <a:gd name="connsiteY4774" fmla="*/ 3195039 h 5071844"/>
              <a:gd name="connsiteX4775" fmla="*/ 7585424 w 10020803"/>
              <a:gd name="connsiteY4775" fmla="*/ 3189452 h 5071844"/>
              <a:gd name="connsiteX4776" fmla="*/ 7585424 w 10020803"/>
              <a:gd name="connsiteY4776" fmla="*/ 3172695 h 5071844"/>
              <a:gd name="connsiteX4777" fmla="*/ 7596596 w 10020803"/>
              <a:gd name="connsiteY4777" fmla="*/ 3172695 h 5071844"/>
              <a:gd name="connsiteX4778" fmla="*/ 7596596 w 10020803"/>
              <a:gd name="connsiteY4778" fmla="*/ 3195039 h 5071844"/>
              <a:gd name="connsiteX4779" fmla="*/ 7607766 w 10020803"/>
              <a:gd name="connsiteY4779" fmla="*/ 3183868 h 5071844"/>
              <a:gd name="connsiteX4780" fmla="*/ 7618938 w 10020803"/>
              <a:gd name="connsiteY4780" fmla="*/ 3183868 h 5071844"/>
              <a:gd name="connsiteX4781" fmla="*/ 7630110 w 10020803"/>
              <a:gd name="connsiteY4781" fmla="*/ 3183868 h 5071844"/>
              <a:gd name="connsiteX4782" fmla="*/ 7618938 w 10020803"/>
              <a:gd name="connsiteY4782" fmla="*/ 3195039 h 5071844"/>
              <a:gd name="connsiteX4783" fmla="*/ 7624525 w 10020803"/>
              <a:gd name="connsiteY4783" fmla="*/ 3195039 h 5071844"/>
              <a:gd name="connsiteX4784" fmla="*/ 7641282 w 10020803"/>
              <a:gd name="connsiteY4784" fmla="*/ 3195039 h 5071844"/>
              <a:gd name="connsiteX4785" fmla="*/ 7652452 w 10020803"/>
              <a:gd name="connsiteY4785" fmla="*/ 3195039 h 5071844"/>
              <a:gd name="connsiteX4786" fmla="*/ 7652452 w 10020803"/>
              <a:gd name="connsiteY4786" fmla="*/ 3183868 h 5071844"/>
              <a:gd name="connsiteX4787" fmla="*/ 7641282 w 10020803"/>
              <a:gd name="connsiteY4787" fmla="*/ 3172695 h 5071844"/>
              <a:gd name="connsiteX4788" fmla="*/ 7618938 w 10020803"/>
              <a:gd name="connsiteY4788" fmla="*/ 3172695 h 5071844"/>
              <a:gd name="connsiteX4789" fmla="*/ 7602182 w 10020803"/>
              <a:gd name="connsiteY4789" fmla="*/ 3167111 h 5071844"/>
              <a:gd name="connsiteX4790" fmla="*/ 7596596 w 10020803"/>
              <a:gd name="connsiteY4790" fmla="*/ 3161524 h 5071844"/>
              <a:gd name="connsiteX4791" fmla="*/ 7585424 w 10020803"/>
              <a:gd name="connsiteY4791" fmla="*/ 3161524 h 5071844"/>
              <a:gd name="connsiteX4792" fmla="*/ 7585424 w 10020803"/>
              <a:gd name="connsiteY4792" fmla="*/ 3150352 h 5071844"/>
              <a:gd name="connsiteX4793" fmla="*/ 7585424 w 10020803"/>
              <a:gd name="connsiteY4793" fmla="*/ 3139181 h 5071844"/>
              <a:gd name="connsiteX4794" fmla="*/ 7579838 w 10020803"/>
              <a:gd name="connsiteY4794" fmla="*/ 3139181 h 5071844"/>
              <a:gd name="connsiteX4795" fmla="*/ 7563082 w 10020803"/>
              <a:gd name="connsiteY4795" fmla="*/ 3139181 h 5071844"/>
              <a:gd name="connsiteX4796" fmla="*/ 7535152 w 10020803"/>
              <a:gd name="connsiteY4796" fmla="*/ 3133595 h 5071844"/>
              <a:gd name="connsiteX4797" fmla="*/ 7507224 w 10020803"/>
              <a:gd name="connsiteY4797" fmla="*/ 3128010 h 5071844"/>
              <a:gd name="connsiteX4798" fmla="*/ 7484881 w 10020803"/>
              <a:gd name="connsiteY4798" fmla="*/ 3128010 h 5071844"/>
              <a:gd name="connsiteX4799" fmla="*/ 7484881 w 10020803"/>
              <a:gd name="connsiteY4799" fmla="*/ 3139181 h 5071844"/>
              <a:gd name="connsiteX4800" fmla="*/ 7451367 w 10020803"/>
              <a:gd name="connsiteY4800" fmla="*/ 3139181 h 5071844"/>
              <a:gd name="connsiteX4801" fmla="*/ 7026850 w 10020803"/>
              <a:gd name="connsiteY4801" fmla="*/ 3128010 h 5071844"/>
              <a:gd name="connsiteX4802" fmla="*/ 7026850 w 10020803"/>
              <a:gd name="connsiteY4802" fmla="*/ 3139181 h 5071844"/>
              <a:gd name="connsiteX4803" fmla="*/ 7038022 w 10020803"/>
              <a:gd name="connsiteY4803" fmla="*/ 3139181 h 5071844"/>
              <a:gd name="connsiteX4804" fmla="*/ 3049810 w 10020803"/>
              <a:gd name="connsiteY4804" fmla="*/ 3128010 h 5071844"/>
              <a:gd name="connsiteX4805" fmla="*/ 3049810 w 10020803"/>
              <a:gd name="connsiteY4805" fmla="*/ 3139181 h 5071844"/>
              <a:gd name="connsiteX4806" fmla="*/ 3060981 w 10020803"/>
              <a:gd name="connsiteY4806" fmla="*/ 3139181 h 5071844"/>
              <a:gd name="connsiteX4807" fmla="*/ 3049810 w 10020803"/>
              <a:gd name="connsiteY4807" fmla="*/ 3128010 h 5071844"/>
              <a:gd name="connsiteX4808" fmla="*/ 2558265 w 10020803"/>
              <a:gd name="connsiteY4808" fmla="*/ 3128010 h 5071844"/>
              <a:gd name="connsiteX4809" fmla="*/ 2552679 w 10020803"/>
              <a:gd name="connsiteY4809" fmla="*/ 3139181 h 5071844"/>
              <a:gd name="connsiteX4810" fmla="*/ 2547095 w 10020803"/>
              <a:gd name="connsiteY4810" fmla="*/ 3133595 h 5071844"/>
              <a:gd name="connsiteX4811" fmla="*/ 2558265 w 10020803"/>
              <a:gd name="connsiteY4811" fmla="*/ 3128010 h 5071844"/>
              <a:gd name="connsiteX4812" fmla="*/ 8433058 w 10020803"/>
              <a:gd name="connsiteY4812" fmla="*/ 3121028 h 5071844"/>
              <a:gd name="connsiteX4813" fmla="*/ 8428870 w 10020803"/>
              <a:gd name="connsiteY4813" fmla="*/ 3122424 h 5071844"/>
              <a:gd name="connsiteX4814" fmla="*/ 8434455 w 10020803"/>
              <a:gd name="connsiteY4814" fmla="*/ 3128010 h 5071844"/>
              <a:gd name="connsiteX4815" fmla="*/ 8433058 w 10020803"/>
              <a:gd name="connsiteY4815" fmla="*/ 3121028 h 5071844"/>
              <a:gd name="connsiteX4816" fmla="*/ 9875574 w 10020803"/>
              <a:gd name="connsiteY4816" fmla="*/ 3116838 h 5071844"/>
              <a:gd name="connsiteX4817" fmla="*/ 9914673 w 10020803"/>
              <a:gd name="connsiteY4817" fmla="*/ 3128010 h 5071844"/>
              <a:gd name="connsiteX4818" fmla="*/ 9953775 w 10020803"/>
              <a:gd name="connsiteY4818" fmla="*/ 3150352 h 5071844"/>
              <a:gd name="connsiteX4819" fmla="*/ 9909088 w 10020803"/>
              <a:gd name="connsiteY4819" fmla="*/ 3139181 h 5071844"/>
              <a:gd name="connsiteX4820" fmla="*/ 7384337 w 10020803"/>
              <a:gd name="connsiteY4820" fmla="*/ 3116838 h 5071844"/>
              <a:gd name="connsiteX4821" fmla="*/ 7395510 w 10020803"/>
              <a:gd name="connsiteY4821" fmla="*/ 3128010 h 5071844"/>
              <a:gd name="connsiteX4822" fmla="*/ 7401094 w 10020803"/>
              <a:gd name="connsiteY4822" fmla="*/ 3133595 h 5071844"/>
              <a:gd name="connsiteX4823" fmla="*/ 7406680 w 10020803"/>
              <a:gd name="connsiteY4823" fmla="*/ 3139181 h 5071844"/>
              <a:gd name="connsiteX4824" fmla="*/ 7417852 w 10020803"/>
              <a:gd name="connsiteY4824" fmla="*/ 3139181 h 5071844"/>
              <a:gd name="connsiteX4825" fmla="*/ 7417852 w 10020803"/>
              <a:gd name="connsiteY4825" fmla="*/ 3128010 h 5071844"/>
              <a:gd name="connsiteX4826" fmla="*/ 7406680 w 10020803"/>
              <a:gd name="connsiteY4826" fmla="*/ 3116838 h 5071844"/>
              <a:gd name="connsiteX4827" fmla="*/ 4055241 w 10020803"/>
              <a:gd name="connsiteY4827" fmla="*/ 3116838 h 5071844"/>
              <a:gd name="connsiteX4828" fmla="*/ 4066413 w 10020803"/>
              <a:gd name="connsiteY4828" fmla="*/ 3128010 h 5071844"/>
              <a:gd name="connsiteX4829" fmla="*/ 4066413 w 10020803"/>
              <a:gd name="connsiteY4829" fmla="*/ 3116838 h 5071844"/>
              <a:gd name="connsiteX4830" fmla="*/ 3775955 w 10020803"/>
              <a:gd name="connsiteY4830" fmla="*/ 3116838 h 5071844"/>
              <a:gd name="connsiteX4831" fmla="*/ 3764784 w 10020803"/>
              <a:gd name="connsiteY4831" fmla="*/ 3122424 h 5071844"/>
              <a:gd name="connsiteX4832" fmla="*/ 3753611 w 10020803"/>
              <a:gd name="connsiteY4832" fmla="*/ 3128010 h 5071844"/>
              <a:gd name="connsiteX4833" fmla="*/ 3742441 w 10020803"/>
              <a:gd name="connsiteY4833" fmla="*/ 3128010 h 5071844"/>
              <a:gd name="connsiteX4834" fmla="*/ 3753611 w 10020803"/>
              <a:gd name="connsiteY4834" fmla="*/ 3139181 h 5071844"/>
              <a:gd name="connsiteX4835" fmla="*/ 3775955 w 10020803"/>
              <a:gd name="connsiteY4835" fmla="*/ 3139181 h 5071844"/>
              <a:gd name="connsiteX4836" fmla="*/ 3787127 w 10020803"/>
              <a:gd name="connsiteY4836" fmla="*/ 3128010 h 5071844"/>
              <a:gd name="connsiteX4837" fmla="*/ 3775955 w 10020803"/>
              <a:gd name="connsiteY4837" fmla="*/ 3116838 h 5071844"/>
              <a:gd name="connsiteX4838" fmla="*/ 3957491 w 10020803"/>
              <a:gd name="connsiteY4838" fmla="*/ 3111253 h 5071844"/>
              <a:gd name="connsiteX4839" fmla="*/ 3954699 w 10020803"/>
              <a:gd name="connsiteY4839" fmla="*/ 3116838 h 5071844"/>
              <a:gd name="connsiteX4840" fmla="*/ 3965870 w 10020803"/>
              <a:gd name="connsiteY4840" fmla="*/ 3116838 h 5071844"/>
              <a:gd name="connsiteX4841" fmla="*/ 3957491 w 10020803"/>
              <a:gd name="connsiteY4841" fmla="*/ 3111253 h 5071844"/>
              <a:gd name="connsiteX4842" fmla="*/ 9082400 w 10020803"/>
              <a:gd name="connsiteY4842" fmla="*/ 3105667 h 5071844"/>
              <a:gd name="connsiteX4843" fmla="*/ 9104743 w 10020803"/>
              <a:gd name="connsiteY4843" fmla="*/ 3105667 h 5071844"/>
              <a:gd name="connsiteX4844" fmla="*/ 9104743 w 10020803"/>
              <a:gd name="connsiteY4844" fmla="*/ 3116838 h 5071844"/>
              <a:gd name="connsiteX4845" fmla="*/ 9082400 w 10020803"/>
              <a:gd name="connsiteY4845" fmla="*/ 3105667 h 5071844"/>
              <a:gd name="connsiteX4846" fmla="*/ 8769600 w 10020803"/>
              <a:gd name="connsiteY4846" fmla="*/ 3105667 h 5071844"/>
              <a:gd name="connsiteX4847" fmla="*/ 8769600 w 10020803"/>
              <a:gd name="connsiteY4847" fmla="*/ 3116838 h 5071844"/>
              <a:gd name="connsiteX4848" fmla="*/ 8780771 w 10020803"/>
              <a:gd name="connsiteY4848" fmla="*/ 3116838 h 5071844"/>
              <a:gd name="connsiteX4849" fmla="*/ 8769600 w 10020803"/>
              <a:gd name="connsiteY4849" fmla="*/ 3105667 h 5071844"/>
              <a:gd name="connsiteX4850" fmla="*/ 7361994 w 10020803"/>
              <a:gd name="connsiteY4850" fmla="*/ 3105667 h 5071844"/>
              <a:gd name="connsiteX4851" fmla="*/ 7361994 w 10020803"/>
              <a:gd name="connsiteY4851" fmla="*/ 3116838 h 5071844"/>
              <a:gd name="connsiteX4852" fmla="*/ 7367580 w 10020803"/>
              <a:gd name="connsiteY4852" fmla="*/ 3116838 h 5071844"/>
              <a:gd name="connsiteX4853" fmla="*/ 7361994 w 10020803"/>
              <a:gd name="connsiteY4853" fmla="*/ 3105667 h 5071844"/>
              <a:gd name="connsiteX4854" fmla="*/ 3038638 w 10020803"/>
              <a:gd name="connsiteY4854" fmla="*/ 3105667 h 5071844"/>
              <a:gd name="connsiteX4855" fmla="*/ 3027468 w 10020803"/>
              <a:gd name="connsiteY4855" fmla="*/ 3116838 h 5071844"/>
              <a:gd name="connsiteX4856" fmla="*/ 3038638 w 10020803"/>
              <a:gd name="connsiteY4856" fmla="*/ 3116838 h 5071844"/>
              <a:gd name="connsiteX4857" fmla="*/ 3038638 w 10020803"/>
              <a:gd name="connsiteY4857" fmla="*/ 3105667 h 5071844"/>
              <a:gd name="connsiteX4858" fmla="*/ 3502254 w 10020803"/>
              <a:gd name="connsiteY4858" fmla="*/ 3102175 h 5071844"/>
              <a:gd name="connsiteX4859" fmla="*/ 3485497 w 10020803"/>
              <a:gd name="connsiteY4859" fmla="*/ 3105667 h 5071844"/>
              <a:gd name="connsiteX4860" fmla="*/ 3474325 w 10020803"/>
              <a:gd name="connsiteY4860" fmla="*/ 3105667 h 5071844"/>
              <a:gd name="connsiteX4861" fmla="*/ 3496668 w 10020803"/>
              <a:gd name="connsiteY4861" fmla="*/ 3116838 h 5071844"/>
              <a:gd name="connsiteX4862" fmla="*/ 3530182 w 10020803"/>
              <a:gd name="connsiteY4862" fmla="*/ 3116838 h 5071844"/>
              <a:gd name="connsiteX4863" fmla="*/ 3541355 w 10020803"/>
              <a:gd name="connsiteY4863" fmla="*/ 3116838 h 5071844"/>
              <a:gd name="connsiteX4864" fmla="*/ 3552526 w 10020803"/>
              <a:gd name="connsiteY4864" fmla="*/ 3128010 h 5071844"/>
              <a:gd name="connsiteX4865" fmla="*/ 3563696 w 10020803"/>
              <a:gd name="connsiteY4865" fmla="*/ 3128010 h 5071844"/>
              <a:gd name="connsiteX4866" fmla="*/ 3552526 w 10020803"/>
              <a:gd name="connsiteY4866" fmla="*/ 3116838 h 5071844"/>
              <a:gd name="connsiteX4867" fmla="*/ 3502254 w 10020803"/>
              <a:gd name="connsiteY4867" fmla="*/ 3102175 h 5071844"/>
              <a:gd name="connsiteX4868" fmla="*/ 7420645 w 10020803"/>
              <a:gd name="connsiteY4868" fmla="*/ 3100081 h 5071844"/>
              <a:gd name="connsiteX4869" fmla="*/ 7417852 w 10020803"/>
              <a:gd name="connsiteY4869" fmla="*/ 3105667 h 5071844"/>
              <a:gd name="connsiteX4870" fmla="*/ 7429024 w 10020803"/>
              <a:gd name="connsiteY4870" fmla="*/ 3105667 h 5071844"/>
              <a:gd name="connsiteX4871" fmla="*/ 7420645 w 10020803"/>
              <a:gd name="connsiteY4871" fmla="*/ 3100081 h 5071844"/>
              <a:gd name="connsiteX4872" fmla="*/ 6760132 w 10020803"/>
              <a:gd name="connsiteY4872" fmla="*/ 3098685 h 5071844"/>
              <a:gd name="connsiteX4873" fmla="*/ 6758736 w 10020803"/>
              <a:gd name="connsiteY4873" fmla="*/ 3105667 h 5071844"/>
              <a:gd name="connsiteX4874" fmla="*/ 6758736 w 10020803"/>
              <a:gd name="connsiteY4874" fmla="*/ 3116838 h 5071844"/>
              <a:gd name="connsiteX4875" fmla="*/ 6764321 w 10020803"/>
              <a:gd name="connsiteY4875" fmla="*/ 3111253 h 5071844"/>
              <a:gd name="connsiteX4876" fmla="*/ 6764321 w 10020803"/>
              <a:gd name="connsiteY4876" fmla="*/ 3100081 h 5071844"/>
              <a:gd name="connsiteX4877" fmla="*/ 6760132 w 10020803"/>
              <a:gd name="connsiteY4877" fmla="*/ 3098685 h 5071844"/>
              <a:gd name="connsiteX4878" fmla="*/ 2971610 w 10020803"/>
              <a:gd name="connsiteY4878" fmla="*/ 3094495 h 5071844"/>
              <a:gd name="connsiteX4879" fmla="*/ 2971610 w 10020803"/>
              <a:gd name="connsiteY4879" fmla="*/ 3105667 h 5071844"/>
              <a:gd name="connsiteX4880" fmla="*/ 2982780 w 10020803"/>
              <a:gd name="connsiteY4880" fmla="*/ 3128010 h 5071844"/>
              <a:gd name="connsiteX4881" fmla="*/ 3027468 w 10020803"/>
              <a:gd name="connsiteY4881" fmla="*/ 3128010 h 5071844"/>
              <a:gd name="connsiteX4882" fmla="*/ 3021882 w 10020803"/>
              <a:gd name="connsiteY4882" fmla="*/ 3116838 h 5071844"/>
              <a:gd name="connsiteX4883" fmla="*/ 3005124 w 10020803"/>
              <a:gd name="connsiteY4883" fmla="*/ 3105667 h 5071844"/>
              <a:gd name="connsiteX4884" fmla="*/ 2982780 w 10020803"/>
              <a:gd name="connsiteY4884" fmla="*/ 3105667 h 5071844"/>
              <a:gd name="connsiteX4885" fmla="*/ 2602952 w 10020803"/>
              <a:gd name="connsiteY4885" fmla="*/ 3094495 h 5071844"/>
              <a:gd name="connsiteX4886" fmla="*/ 2647637 w 10020803"/>
              <a:gd name="connsiteY4886" fmla="*/ 3116838 h 5071844"/>
              <a:gd name="connsiteX4887" fmla="*/ 2714666 w 10020803"/>
              <a:gd name="connsiteY4887" fmla="*/ 3139181 h 5071844"/>
              <a:gd name="connsiteX4888" fmla="*/ 2770524 w 10020803"/>
              <a:gd name="connsiteY4888" fmla="*/ 3139181 h 5071844"/>
              <a:gd name="connsiteX4889" fmla="*/ 2759353 w 10020803"/>
              <a:gd name="connsiteY4889" fmla="*/ 3128010 h 5071844"/>
              <a:gd name="connsiteX4890" fmla="*/ 2759353 w 10020803"/>
              <a:gd name="connsiteY4890" fmla="*/ 3111253 h 5071844"/>
              <a:gd name="connsiteX4891" fmla="*/ 2737010 w 10020803"/>
              <a:gd name="connsiteY4891" fmla="*/ 3105667 h 5071844"/>
              <a:gd name="connsiteX4892" fmla="*/ 2709080 w 10020803"/>
              <a:gd name="connsiteY4892" fmla="*/ 3100081 h 5071844"/>
              <a:gd name="connsiteX4893" fmla="*/ 2681152 w 10020803"/>
              <a:gd name="connsiteY4893" fmla="*/ 3094495 h 5071844"/>
              <a:gd name="connsiteX4894" fmla="*/ 2580609 w 10020803"/>
              <a:gd name="connsiteY4894" fmla="*/ 3094495 h 5071844"/>
              <a:gd name="connsiteX4895" fmla="*/ 2569439 w 10020803"/>
              <a:gd name="connsiteY4895" fmla="*/ 3105667 h 5071844"/>
              <a:gd name="connsiteX4896" fmla="*/ 2580609 w 10020803"/>
              <a:gd name="connsiteY4896" fmla="*/ 3105667 h 5071844"/>
              <a:gd name="connsiteX4897" fmla="*/ 2591781 w 10020803"/>
              <a:gd name="connsiteY4897" fmla="*/ 3105667 h 5071844"/>
              <a:gd name="connsiteX4898" fmla="*/ 2580609 w 10020803"/>
              <a:gd name="connsiteY4898" fmla="*/ 3094495 h 5071844"/>
              <a:gd name="connsiteX4899" fmla="*/ 1737164 w 10020803"/>
              <a:gd name="connsiteY4899" fmla="*/ 3094495 h 5071844"/>
              <a:gd name="connsiteX4900" fmla="*/ 1765091 w 10020803"/>
              <a:gd name="connsiteY4900" fmla="*/ 3105667 h 5071844"/>
              <a:gd name="connsiteX4901" fmla="*/ 1787435 w 10020803"/>
              <a:gd name="connsiteY4901" fmla="*/ 3116838 h 5071844"/>
              <a:gd name="connsiteX4902" fmla="*/ 1910322 w 10020803"/>
              <a:gd name="connsiteY4902" fmla="*/ 3172695 h 5071844"/>
              <a:gd name="connsiteX4903" fmla="*/ 1943836 w 10020803"/>
              <a:gd name="connsiteY4903" fmla="*/ 3206211 h 5071844"/>
              <a:gd name="connsiteX4904" fmla="*/ 1988522 w 10020803"/>
              <a:gd name="connsiteY4904" fmla="*/ 3228553 h 5071844"/>
              <a:gd name="connsiteX4905" fmla="*/ 2010864 w 10020803"/>
              <a:gd name="connsiteY4905" fmla="*/ 3228553 h 5071844"/>
              <a:gd name="connsiteX4906" fmla="*/ 2022036 w 10020803"/>
              <a:gd name="connsiteY4906" fmla="*/ 3228553 h 5071844"/>
              <a:gd name="connsiteX4907" fmla="*/ 2010864 w 10020803"/>
              <a:gd name="connsiteY4907" fmla="*/ 3239725 h 5071844"/>
              <a:gd name="connsiteX4908" fmla="*/ 1977350 w 10020803"/>
              <a:gd name="connsiteY4908" fmla="*/ 3228553 h 5071844"/>
              <a:gd name="connsiteX4909" fmla="*/ 1955006 w 10020803"/>
              <a:gd name="connsiteY4909" fmla="*/ 3217382 h 5071844"/>
              <a:gd name="connsiteX4910" fmla="*/ 1921492 w 10020803"/>
              <a:gd name="connsiteY4910" fmla="*/ 3211796 h 5071844"/>
              <a:gd name="connsiteX4911" fmla="*/ 1887978 w 10020803"/>
              <a:gd name="connsiteY4911" fmla="*/ 3195039 h 5071844"/>
              <a:gd name="connsiteX4912" fmla="*/ 1854464 w 10020803"/>
              <a:gd name="connsiteY4912" fmla="*/ 3172695 h 5071844"/>
              <a:gd name="connsiteX4913" fmla="*/ 1826535 w 10020803"/>
              <a:gd name="connsiteY4913" fmla="*/ 3150352 h 5071844"/>
              <a:gd name="connsiteX4914" fmla="*/ 1798607 w 10020803"/>
              <a:gd name="connsiteY4914" fmla="*/ 3139181 h 5071844"/>
              <a:gd name="connsiteX4915" fmla="*/ 1765091 w 10020803"/>
              <a:gd name="connsiteY4915" fmla="*/ 3128010 h 5071844"/>
              <a:gd name="connsiteX4916" fmla="*/ 1731577 w 10020803"/>
              <a:gd name="connsiteY4916" fmla="*/ 3105667 h 5071844"/>
              <a:gd name="connsiteX4917" fmla="*/ 1720406 w 10020803"/>
              <a:gd name="connsiteY4917" fmla="*/ 3105667 h 5071844"/>
              <a:gd name="connsiteX4918" fmla="*/ 1737164 w 10020803"/>
              <a:gd name="connsiteY4918" fmla="*/ 3094495 h 5071844"/>
              <a:gd name="connsiteX4919" fmla="*/ 1564005 w 10020803"/>
              <a:gd name="connsiteY4919" fmla="*/ 3094495 h 5071844"/>
              <a:gd name="connsiteX4920" fmla="*/ 1597520 w 10020803"/>
              <a:gd name="connsiteY4920" fmla="*/ 3105667 h 5071844"/>
              <a:gd name="connsiteX4921" fmla="*/ 1642206 w 10020803"/>
              <a:gd name="connsiteY4921" fmla="*/ 3128010 h 5071844"/>
              <a:gd name="connsiteX4922" fmla="*/ 1653377 w 10020803"/>
              <a:gd name="connsiteY4922" fmla="*/ 3133595 h 5071844"/>
              <a:gd name="connsiteX4923" fmla="*/ 1658963 w 10020803"/>
              <a:gd name="connsiteY4923" fmla="*/ 3139181 h 5071844"/>
              <a:gd name="connsiteX4924" fmla="*/ 1675720 w 10020803"/>
              <a:gd name="connsiteY4924" fmla="*/ 3150352 h 5071844"/>
              <a:gd name="connsiteX4925" fmla="*/ 1698063 w 10020803"/>
              <a:gd name="connsiteY4925" fmla="*/ 3161524 h 5071844"/>
              <a:gd name="connsiteX4926" fmla="*/ 1686891 w 10020803"/>
              <a:gd name="connsiteY4926" fmla="*/ 3161524 h 5071844"/>
              <a:gd name="connsiteX4927" fmla="*/ 1653377 w 10020803"/>
              <a:gd name="connsiteY4927" fmla="*/ 3150352 h 5071844"/>
              <a:gd name="connsiteX4928" fmla="*/ 1597520 w 10020803"/>
              <a:gd name="connsiteY4928" fmla="*/ 3128010 h 5071844"/>
              <a:gd name="connsiteX4929" fmla="*/ 1575178 w 10020803"/>
              <a:gd name="connsiteY4929" fmla="*/ 3116838 h 5071844"/>
              <a:gd name="connsiteX4930" fmla="*/ 1564005 w 10020803"/>
              <a:gd name="connsiteY4930" fmla="*/ 3105667 h 5071844"/>
              <a:gd name="connsiteX4931" fmla="*/ 3967267 w 10020803"/>
              <a:gd name="connsiteY4931" fmla="*/ 3086116 h 5071844"/>
              <a:gd name="connsiteX4932" fmla="*/ 3960283 w 10020803"/>
              <a:gd name="connsiteY4932" fmla="*/ 3088910 h 5071844"/>
              <a:gd name="connsiteX4933" fmla="*/ 3965870 w 10020803"/>
              <a:gd name="connsiteY4933" fmla="*/ 3094495 h 5071844"/>
              <a:gd name="connsiteX4934" fmla="*/ 3988213 w 10020803"/>
              <a:gd name="connsiteY4934" fmla="*/ 3094495 h 5071844"/>
              <a:gd name="connsiteX4935" fmla="*/ 3977042 w 10020803"/>
              <a:gd name="connsiteY4935" fmla="*/ 3088910 h 5071844"/>
              <a:gd name="connsiteX4936" fmla="*/ 3967267 w 10020803"/>
              <a:gd name="connsiteY4936" fmla="*/ 3086116 h 5071844"/>
              <a:gd name="connsiteX4937" fmla="*/ 8356256 w 10020803"/>
              <a:gd name="connsiteY4937" fmla="*/ 3083324 h 5071844"/>
              <a:gd name="connsiteX4938" fmla="*/ 8367426 w 10020803"/>
              <a:gd name="connsiteY4938" fmla="*/ 3088910 h 5071844"/>
              <a:gd name="connsiteX4939" fmla="*/ 8356256 w 10020803"/>
              <a:gd name="connsiteY4939" fmla="*/ 3094495 h 5071844"/>
              <a:gd name="connsiteX4940" fmla="*/ 8356256 w 10020803"/>
              <a:gd name="connsiteY4940" fmla="*/ 3083324 h 5071844"/>
              <a:gd name="connsiteX4941" fmla="*/ 6836936 w 10020803"/>
              <a:gd name="connsiteY4941" fmla="*/ 3083324 h 5071844"/>
              <a:gd name="connsiteX4942" fmla="*/ 6836936 w 10020803"/>
              <a:gd name="connsiteY4942" fmla="*/ 3094495 h 5071844"/>
              <a:gd name="connsiteX4943" fmla="*/ 6848108 w 10020803"/>
              <a:gd name="connsiteY4943" fmla="*/ 3094495 h 5071844"/>
              <a:gd name="connsiteX4944" fmla="*/ 6848108 w 10020803"/>
              <a:gd name="connsiteY4944" fmla="*/ 3083324 h 5071844"/>
              <a:gd name="connsiteX4945" fmla="*/ 2865481 w 10020803"/>
              <a:gd name="connsiteY4945" fmla="*/ 3083324 h 5071844"/>
              <a:gd name="connsiteX4946" fmla="*/ 2859895 w 10020803"/>
              <a:gd name="connsiteY4946" fmla="*/ 3094495 h 5071844"/>
              <a:gd name="connsiteX4947" fmla="*/ 2871066 w 10020803"/>
              <a:gd name="connsiteY4947" fmla="*/ 3094495 h 5071844"/>
              <a:gd name="connsiteX4948" fmla="*/ 2882238 w 10020803"/>
              <a:gd name="connsiteY4948" fmla="*/ 3094495 h 5071844"/>
              <a:gd name="connsiteX4949" fmla="*/ 2865481 w 10020803"/>
              <a:gd name="connsiteY4949" fmla="*/ 3083324 h 5071844"/>
              <a:gd name="connsiteX4950" fmla="*/ 6811800 w 10020803"/>
              <a:gd name="connsiteY4950" fmla="*/ 3077739 h 5071844"/>
              <a:gd name="connsiteX4951" fmla="*/ 6803421 w 10020803"/>
              <a:gd name="connsiteY4951" fmla="*/ 3083324 h 5071844"/>
              <a:gd name="connsiteX4952" fmla="*/ 6814594 w 10020803"/>
              <a:gd name="connsiteY4952" fmla="*/ 3083324 h 5071844"/>
              <a:gd name="connsiteX4953" fmla="*/ 6811800 w 10020803"/>
              <a:gd name="connsiteY4953" fmla="*/ 3077739 h 5071844"/>
              <a:gd name="connsiteX4954" fmla="*/ 9395201 w 10020803"/>
              <a:gd name="connsiteY4954" fmla="*/ 3072153 h 5071844"/>
              <a:gd name="connsiteX4955" fmla="*/ 9417544 w 10020803"/>
              <a:gd name="connsiteY4955" fmla="*/ 3077738 h 5071844"/>
              <a:gd name="connsiteX4956" fmla="*/ 9428716 w 10020803"/>
              <a:gd name="connsiteY4956" fmla="*/ 3083324 h 5071844"/>
              <a:gd name="connsiteX4957" fmla="*/ 8278055 w 10020803"/>
              <a:gd name="connsiteY4957" fmla="*/ 3072153 h 5071844"/>
              <a:gd name="connsiteX4958" fmla="*/ 8266883 w 10020803"/>
              <a:gd name="connsiteY4958" fmla="*/ 3083324 h 5071844"/>
              <a:gd name="connsiteX4959" fmla="*/ 8289226 w 10020803"/>
              <a:gd name="connsiteY4959" fmla="*/ 3083324 h 5071844"/>
              <a:gd name="connsiteX4960" fmla="*/ 8283640 w 10020803"/>
              <a:gd name="connsiteY4960" fmla="*/ 3077738 h 5071844"/>
              <a:gd name="connsiteX4961" fmla="*/ 8278055 w 10020803"/>
              <a:gd name="connsiteY4961" fmla="*/ 3072153 h 5071844"/>
              <a:gd name="connsiteX4962" fmla="*/ 7317309 w 10020803"/>
              <a:gd name="connsiteY4962" fmla="*/ 3072153 h 5071844"/>
              <a:gd name="connsiteX4963" fmla="*/ 7317309 w 10020803"/>
              <a:gd name="connsiteY4963" fmla="*/ 3083324 h 5071844"/>
              <a:gd name="connsiteX4964" fmla="*/ 7311723 w 10020803"/>
              <a:gd name="connsiteY4964" fmla="*/ 3094495 h 5071844"/>
              <a:gd name="connsiteX4965" fmla="*/ 7306136 w 10020803"/>
              <a:gd name="connsiteY4965" fmla="*/ 3083324 h 5071844"/>
              <a:gd name="connsiteX4966" fmla="*/ 7317309 w 10020803"/>
              <a:gd name="connsiteY4966" fmla="*/ 3072153 h 5071844"/>
              <a:gd name="connsiteX4967" fmla="*/ 7283795 w 10020803"/>
              <a:gd name="connsiteY4967" fmla="*/ 3072153 h 5071844"/>
              <a:gd name="connsiteX4968" fmla="*/ 7294966 w 10020803"/>
              <a:gd name="connsiteY4968" fmla="*/ 3072153 h 5071844"/>
              <a:gd name="connsiteX4969" fmla="*/ 7272622 w 10020803"/>
              <a:gd name="connsiteY4969" fmla="*/ 3083324 h 5071844"/>
              <a:gd name="connsiteX4970" fmla="*/ 7272622 w 10020803"/>
              <a:gd name="connsiteY4970" fmla="*/ 3077738 h 5071844"/>
              <a:gd name="connsiteX4971" fmla="*/ 7283795 w 10020803"/>
              <a:gd name="connsiteY4971" fmla="*/ 3072153 h 5071844"/>
              <a:gd name="connsiteX4972" fmla="*/ 3910012 w 10020803"/>
              <a:gd name="connsiteY4972" fmla="*/ 3072153 h 5071844"/>
              <a:gd name="connsiteX4973" fmla="*/ 3921183 w 10020803"/>
              <a:gd name="connsiteY4973" fmla="*/ 3083324 h 5071844"/>
              <a:gd name="connsiteX4974" fmla="*/ 3932356 w 10020803"/>
              <a:gd name="connsiteY4974" fmla="*/ 3083324 h 5071844"/>
              <a:gd name="connsiteX4975" fmla="*/ 3921183 w 10020803"/>
              <a:gd name="connsiteY4975" fmla="*/ 3072153 h 5071844"/>
              <a:gd name="connsiteX4976" fmla="*/ 3910012 w 10020803"/>
              <a:gd name="connsiteY4976" fmla="*/ 3072153 h 5071844"/>
              <a:gd name="connsiteX4977" fmla="*/ 2882238 w 10020803"/>
              <a:gd name="connsiteY4977" fmla="*/ 3072153 h 5071844"/>
              <a:gd name="connsiteX4978" fmla="*/ 2904582 w 10020803"/>
              <a:gd name="connsiteY4978" fmla="*/ 3094495 h 5071844"/>
              <a:gd name="connsiteX4979" fmla="*/ 2938096 w 10020803"/>
              <a:gd name="connsiteY4979" fmla="*/ 3094495 h 5071844"/>
              <a:gd name="connsiteX4980" fmla="*/ 2926925 w 10020803"/>
              <a:gd name="connsiteY4980" fmla="*/ 3083324 h 5071844"/>
              <a:gd name="connsiteX4981" fmla="*/ 2904582 w 10020803"/>
              <a:gd name="connsiteY4981" fmla="*/ 3083324 h 5071844"/>
              <a:gd name="connsiteX4982" fmla="*/ 2211952 w 10020803"/>
              <a:gd name="connsiteY4982" fmla="*/ 3072153 h 5071844"/>
              <a:gd name="connsiteX4983" fmla="*/ 2211952 w 10020803"/>
              <a:gd name="connsiteY4983" fmla="*/ 3083324 h 5071844"/>
              <a:gd name="connsiteX4984" fmla="*/ 2223122 w 10020803"/>
              <a:gd name="connsiteY4984" fmla="*/ 3094495 h 5071844"/>
              <a:gd name="connsiteX4985" fmla="*/ 2591781 w 10020803"/>
              <a:gd name="connsiteY4985" fmla="*/ 3060981 h 5071844"/>
              <a:gd name="connsiteX4986" fmla="*/ 2580609 w 10020803"/>
              <a:gd name="connsiteY4986" fmla="*/ 3066567 h 5071844"/>
              <a:gd name="connsiteX4987" fmla="*/ 2591781 w 10020803"/>
              <a:gd name="connsiteY4987" fmla="*/ 3072153 h 5071844"/>
              <a:gd name="connsiteX4988" fmla="*/ 8322740 w 10020803"/>
              <a:gd name="connsiteY4988" fmla="*/ 3049810 h 5071844"/>
              <a:gd name="connsiteX4989" fmla="*/ 8322740 w 10020803"/>
              <a:gd name="connsiteY4989" fmla="*/ 3083324 h 5071844"/>
              <a:gd name="connsiteX4990" fmla="*/ 8322740 w 10020803"/>
              <a:gd name="connsiteY4990" fmla="*/ 3094495 h 5071844"/>
              <a:gd name="connsiteX4991" fmla="*/ 8367426 w 10020803"/>
              <a:gd name="connsiteY4991" fmla="*/ 3105667 h 5071844"/>
              <a:gd name="connsiteX4992" fmla="*/ 8389770 w 10020803"/>
              <a:gd name="connsiteY4992" fmla="*/ 3105667 h 5071844"/>
              <a:gd name="connsiteX4993" fmla="*/ 8412113 w 10020803"/>
              <a:gd name="connsiteY4993" fmla="*/ 3105667 h 5071844"/>
              <a:gd name="connsiteX4994" fmla="*/ 8434455 w 10020803"/>
              <a:gd name="connsiteY4994" fmla="*/ 3105667 h 5071844"/>
              <a:gd name="connsiteX4995" fmla="*/ 8423284 w 10020803"/>
              <a:gd name="connsiteY4995" fmla="*/ 3094495 h 5071844"/>
              <a:gd name="connsiteX4996" fmla="*/ 8412113 w 10020803"/>
              <a:gd name="connsiteY4996" fmla="*/ 3094495 h 5071844"/>
              <a:gd name="connsiteX4997" fmla="*/ 8400941 w 10020803"/>
              <a:gd name="connsiteY4997" fmla="*/ 3094495 h 5071844"/>
              <a:gd name="connsiteX4998" fmla="*/ 8384184 w 10020803"/>
              <a:gd name="connsiteY4998" fmla="*/ 3083324 h 5071844"/>
              <a:gd name="connsiteX4999" fmla="*/ 8361840 w 10020803"/>
              <a:gd name="connsiteY4999" fmla="*/ 3072153 h 5071844"/>
              <a:gd name="connsiteX5000" fmla="*/ 8345083 w 10020803"/>
              <a:gd name="connsiteY5000" fmla="*/ 3066567 h 5071844"/>
              <a:gd name="connsiteX5001" fmla="*/ 8333912 w 10020803"/>
              <a:gd name="connsiteY5001" fmla="*/ 3060981 h 5071844"/>
              <a:gd name="connsiteX5002" fmla="*/ 8328326 w 10020803"/>
              <a:gd name="connsiteY5002" fmla="*/ 3055396 h 5071844"/>
              <a:gd name="connsiteX5003" fmla="*/ 8322740 w 10020803"/>
              <a:gd name="connsiteY5003" fmla="*/ 3049810 h 5071844"/>
              <a:gd name="connsiteX5004" fmla="*/ 2938096 w 10020803"/>
              <a:gd name="connsiteY5004" fmla="*/ 3049810 h 5071844"/>
              <a:gd name="connsiteX5005" fmla="*/ 2949268 w 10020803"/>
              <a:gd name="connsiteY5005" fmla="*/ 3049810 h 5071844"/>
              <a:gd name="connsiteX5006" fmla="*/ 2949268 w 10020803"/>
              <a:gd name="connsiteY5006" fmla="*/ 3060981 h 5071844"/>
              <a:gd name="connsiteX5007" fmla="*/ 2938096 w 10020803"/>
              <a:gd name="connsiteY5007" fmla="*/ 3049810 h 5071844"/>
              <a:gd name="connsiteX5008" fmla="*/ 2535923 w 10020803"/>
              <a:gd name="connsiteY5008" fmla="*/ 3049810 h 5071844"/>
              <a:gd name="connsiteX5009" fmla="*/ 2541509 w 10020803"/>
              <a:gd name="connsiteY5009" fmla="*/ 3055396 h 5071844"/>
              <a:gd name="connsiteX5010" fmla="*/ 2547095 w 10020803"/>
              <a:gd name="connsiteY5010" fmla="*/ 3055396 h 5071844"/>
              <a:gd name="connsiteX5011" fmla="*/ 2547095 w 10020803"/>
              <a:gd name="connsiteY5011" fmla="*/ 3049810 h 5071844"/>
              <a:gd name="connsiteX5012" fmla="*/ 1586349 w 10020803"/>
              <a:gd name="connsiteY5012" fmla="*/ 3049810 h 5071844"/>
              <a:gd name="connsiteX5013" fmla="*/ 1619863 w 10020803"/>
              <a:gd name="connsiteY5013" fmla="*/ 3060981 h 5071844"/>
              <a:gd name="connsiteX5014" fmla="*/ 1636620 w 10020803"/>
              <a:gd name="connsiteY5014" fmla="*/ 3077738 h 5071844"/>
              <a:gd name="connsiteX5015" fmla="*/ 1642206 w 10020803"/>
              <a:gd name="connsiteY5015" fmla="*/ 3083324 h 5071844"/>
              <a:gd name="connsiteX5016" fmla="*/ 1608690 w 10020803"/>
              <a:gd name="connsiteY5016" fmla="*/ 3083324 h 5071844"/>
              <a:gd name="connsiteX5017" fmla="*/ 1586349 w 10020803"/>
              <a:gd name="connsiteY5017" fmla="*/ 3077738 h 5071844"/>
              <a:gd name="connsiteX5018" fmla="*/ 1575178 w 10020803"/>
              <a:gd name="connsiteY5018" fmla="*/ 3066567 h 5071844"/>
              <a:gd name="connsiteX5019" fmla="*/ 1575178 w 10020803"/>
              <a:gd name="connsiteY5019" fmla="*/ 3060981 h 5071844"/>
              <a:gd name="connsiteX5020" fmla="*/ 9350516 w 10020803"/>
              <a:gd name="connsiteY5020" fmla="*/ 3038638 h 5071844"/>
              <a:gd name="connsiteX5021" fmla="*/ 9361687 w 10020803"/>
              <a:gd name="connsiteY5021" fmla="*/ 3060981 h 5071844"/>
              <a:gd name="connsiteX5022" fmla="*/ 9339343 w 10020803"/>
              <a:gd name="connsiteY5022" fmla="*/ 3060981 h 5071844"/>
              <a:gd name="connsiteX5023" fmla="*/ 9333759 w 10020803"/>
              <a:gd name="connsiteY5023" fmla="*/ 3044224 h 5071844"/>
              <a:gd name="connsiteX5024" fmla="*/ 9350516 w 10020803"/>
              <a:gd name="connsiteY5024" fmla="*/ 3038638 h 5071844"/>
              <a:gd name="connsiteX5025" fmla="*/ 9004200 w 10020803"/>
              <a:gd name="connsiteY5025" fmla="*/ 3038638 h 5071844"/>
              <a:gd name="connsiteX5026" fmla="*/ 8993029 w 10020803"/>
              <a:gd name="connsiteY5026" fmla="*/ 3049810 h 5071844"/>
              <a:gd name="connsiteX5027" fmla="*/ 9048886 w 10020803"/>
              <a:gd name="connsiteY5027" fmla="*/ 3072153 h 5071844"/>
              <a:gd name="connsiteX5028" fmla="*/ 9054472 w 10020803"/>
              <a:gd name="connsiteY5028" fmla="*/ 3066567 h 5071844"/>
              <a:gd name="connsiteX5029" fmla="*/ 9032129 w 10020803"/>
              <a:gd name="connsiteY5029" fmla="*/ 3055396 h 5071844"/>
              <a:gd name="connsiteX5030" fmla="*/ 9015372 w 10020803"/>
              <a:gd name="connsiteY5030" fmla="*/ 3044224 h 5071844"/>
              <a:gd name="connsiteX5031" fmla="*/ 9004200 w 10020803"/>
              <a:gd name="connsiteY5031" fmla="*/ 3038638 h 5071844"/>
              <a:gd name="connsiteX5032" fmla="*/ 8959515 w 10020803"/>
              <a:gd name="connsiteY5032" fmla="*/ 3038638 h 5071844"/>
              <a:gd name="connsiteX5033" fmla="*/ 8970686 w 10020803"/>
              <a:gd name="connsiteY5033" fmla="*/ 3049810 h 5071844"/>
              <a:gd name="connsiteX5034" fmla="*/ 8981856 w 10020803"/>
              <a:gd name="connsiteY5034" fmla="*/ 3049810 h 5071844"/>
              <a:gd name="connsiteX5035" fmla="*/ 8970686 w 10020803"/>
              <a:gd name="connsiteY5035" fmla="*/ 3038638 h 5071844"/>
              <a:gd name="connsiteX5036" fmla="*/ 7082708 w 10020803"/>
              <a:gd name="connsiteY5036" fmla="*/ 3038638 h 5071844"/>
              <a:gd name="connsiteX5037" fmla="*/ 7116223 w 10020803"/>
              <a:gd name="connsiteY5037" fmla="*/ 3049810 h 5071844"/>
              <a:gd name="connsiteX5038" fmla="*/ 7127394 w 10020803"/>
              <a:gd name="connsiteY5038" fmla="*/ 3049810 h 5071844"/>
              <a:gd name="connsiteX5039" fmla="*/ 7138565 w 10020803"/>
              <a:gd name="connsiteY5039" fmla="*/ 3060981 h 5071844"/>
              <a:gd name="connsiteX5040" fmla="*/ 7155322 w 10020803"/>
              <a:gd name="connsiteY5040" fmla="*/ 3077738 h 5071844"/>
              <a:gd name="connsiteX5041" fmla="*/ 7194422 w 10020803"/>
              <a:gd name="connsiteY5041" fmla="*/ 3083324 h 5071844"/>
              <a:gd name="connsiteX5042" fmla="*/ 7216766 w 10020803"/>
              <a:gd name="connsiteY5042" fmla="*/ 3083324 h 5071844"/>
              <a:gd name="connsiteX5043" fmla="*/ 7227938 w 10020803"/>
              <a:gd name="connsiteY5043" fmla="*/ 3083324 h 5071844"/>
              <a:gd name="connsiteX5044" fmla="*/ 7239108 w 10020803"/>
              <a:gd name="connsiteY5044" fmla="*/ 3088910 h 5071844"/>
              <a:gd name="connsiteX5045" fmla="*/ 7261452 w 10020803"/>
              <a:gd name="connsiteY5045" fmla="*/ 3094495 h 5071844"/>
              <a:gd name="connsiteX5046" fmla="*/ 7289380 w 10020803"/>
              <a:gd name="connsiteY5046" fmla="*/ 3100081 h 5071844"/>
              <a:gd name="connsiteX5047" fmla="*/ 7317309 w 10020803"/>
              <a:gd name="connsiteY5047" fmla="*/ 3105667 h 5071844"/>
              <a:gd name="connsiteX5048" fmla="*/ 7328480 w 10020803"/>
              <a:gd name="connsiteY5048" fmla="*/ 3105667 h 5071844"/>
              <a:gd name="connsiteX5049" fmla="*/ 7350823 w 10020803"/>
              <a:gd name="connsiteY5049" fmla="*/ 3094495 h 5071844"/>
              <a:gd name="connsiteX5050" fmla="*/ 7373166 w 10020803"/>
              <a:gd name="connsiteY5050" fmla="*/ 3094495 h 5071844"/>
              <a:gd name="connsiteX5051" fmla="*/ 7361994 w 10020803"/>
              <a:gd name="connsiteY5051" fmla="*/ 3083324 h 5071844"/>
              <a:gd name="connsiteX5052" fmla="*/ 7350823 w 10020803"/>
              <a:gd name="connsiteY5052" fmla="*/ 3083324 h 5071844"/>
              <a:gd name="connsiteX5053" fmla="*/ 7328480 w 10020803"/>
              <a:gd name="connsiteY5053" fmla="*/ 3072153 h 5071844"/>
              <a:gd name="connsiteX5054" fmla="*/ 7317309 w 10020803"/>
              <a:gd name="connsiteY5054" fmla="*/ 3072153 h 5071844"/>
              <a:gd name="connsiteX5055" fmla="*/ 7311723 w 10020803"/>
              <a:gd name="connsiteY5055" fmla="*/ 3072153 h 5071844"/>
              <a:gd name="connsiteX5056" fmla="*/ 7306136 w 10020803"/>
              <a:gd name="connsiteY5056" fmla="*/ 3072153 h 5071844"/>
              <a:gd name="connsiteX5057" fmla="*/ 7294966 w 10020803"/>
              <a:gd name="connsiteY5057" fmla="*/ 3066567 h 5071844"/>
              <a:gd name="connsiteX5058" fmla="*/ 7272622 w 10020803"/>
              <a:gd name="connsiteY5058" fmla="*/ 3060981 h 5071844"/>
              <a:gd name="connsiteX5059" fmla="*/ 7250280 w 10020803"/>
              <a:gd name="connsiteY5059" fmla="*/ 3066567 h 5071844"/>
              <a:gd name="connsiteX5060" fmla="*/ 7244695 w 10020803"/>
              <a:gd name="connsiteY5060" fmla="*/ 3072153 h 5071844"/>
              <a:gd name="connsiteX5061" fmla="*/ 7239108 w 10020803"/>
              <a:gd name="connsiteY5061" fmla="*/ 3060981 h 5071844"/>
              <a:gd name="connsiteX5062" fmla="*/ 7172080 w 10020803"/>
              <a:gd name="connsiteY5062" fmla="*/ 3060981 h 5071844"/>
              <a:gd name="connsiteX5063" fmla="*/ 7144151 w 10020803"/>
              <a:gd name="connsiteY5063" fmla="*/ 3055396 h 5071844"/>
              <a:gd name="connsiteX5064" fmla="*/ 7132980 w 10020803"/>
              <a:gd name="connsiteY5064" fmla="*/ 3049810 h 5071844"/>
              <a:gd name="connsiteX5065" fmla="*/ 7105051 w 10020803"/>
              <a:gd name="connsiteY5065" fmla="*/ 3038638 h 5071844"/>
              <a:gd name="connsiteX5066" fmla="*/ 7082708 w 10020803"/>
              <a:gd name="connsiteY5066" fmla="*/ 3038638 h 5071844"/>
              <a:gd name="connsiteX5067" fmla="*/ 3058189 w 10020803"/>
              <a:gd name="connsiteY5067" fmla="*/ 3033053 h 5071844"/>
              <a:gd name="connsiteX5068" fmla="*/ 3049810 w 10020803"/>
              <a:gd name="connsiteY5068" fmla="*/ 3038638 h 5071844"/>
              <a:gd name="connsiteX5069" fmla="*/ 3060981 w 10020803"/>
              <a:gd name="connsiteY5069" fmla="*/ 3038638 h 5071844"/>
              <a:gd name="connsiteX5070" fmla="*/ 3058189 w 10020803"/>
              <a:gd name="connsiteY5070" fmla="*/ 3033053 h 5071844"/>
              <a:gd name="connsiteX5071" fmla="*/ 9372859 w 10020803"/>
              <a:gd name="connsiteY5071" fmla="*/ 3027467 h 5071844"/>
              <a:gd name="connsiteX5072" fmla="*/ 9428716 w 10020803"/>
              <a:gd name="connsiteY5072" fmla="*/ 3049810 h 5071844"/>
              <a:gd name="connsiteX5073" fmla="*/ 9417544 w 10020803"/>
              <a:gd name="connsiteY5073" fmla="*/ 3038638 h 5071844"/>
              <a:gd name="connsiteX5074" fmla="*/ 9384030 w 10020803"/>
              <a:gd name="connsiteY5074" fmla="*/ 3038638 h 5071844"/>
              <a:gd name="connsiteX5075" fmla="*/ 9227629 w 10020803"/>
              <a:gd name="connsiteY5075" fmla="*/ 3027467 h 5071844"/>
              <a:gd name="connsiteX5076" fmla="*/ 9249972 w 10020803"/>
              <a:gd name="connsiteY5076" fmla="*/ 3027467 h 5071844"/>
              <a:gd name="connsiteX5077" fmla="*/ 9283486 w 10020803"/>
              <a:gd name="connsiteY5077" fmla="*/ 3038638 h 5071844"/>
              <a:gd name="connsiteX5078" fmla="*/ 9249972 w 10020803"/>
              <a:gd name="connsiteY5078" fmla="*/ 3038638 h 5071844"/>
              <a:gd name="connsiteX5079" fmla="*/ 2435380 w 10020803"/>
              <a:gd name="connsiteY5079" fmla="*/ 3027467 h 5071844"/>
              <a:gd name="connsiteX5080" fmla="*/ 2468894 w 10020803"/>
              <a:gd name="connsiteY5080" fmla="*/ 3038638 h 5071844"/>
              <a:gd name="connsiteX5081" fmla="*/ 2502408 w 10020803"/>
              <a:gd name="connsiteY5081" fmla="*/ 3049810 h 5071844"/>
              <a:gd name="connsiteX5082" fmla="*/ 2524751 w 10020803"/>
              <a:gd name="connsiteY5082" fmla="*/ 3060981 h 5071844"/>
              <a:gd name="connsiteX5083" fmla="*/ 2491238 w 10020803"/>
              <a:gd name="connsiteY5083" fmla="*/ 3027467 h 5071844"/>
              <a:gd name="connsiteX5084" fmla="*/ 2468894 w 10020803"/>
              <a:gd name="connsiteY5084" fmla="*/ 3027467 h 5071844"/>
              <a:gd name="connsiteX5085" fmla="*/ 2463308 w 10020803"/>
              <a:gd name="connsiteY5085" fmla="*/ 3027467 h 5071844"/>
              <a:gd name="connsiteX5086" fmla="*/ 2446551 w 10020803"/>
              <a:gd name="connsiteY5086" fmla="*/ 3027467 h 5071844"/>
              <a:gd name="connsiteX5087" fmla="*/ 8499250 w 10020803"/>
              <a:gd name="connsiteY5087" fmla="*/ 3025233 h 5071844"/>
              <a:gd name="connsiteX5088" fmla="*/ 8512655 w 10020803"/>
              <a:gd name="connsiteY5088" fmla="*/ 3027467 h 5071844"/>
              <a:gd name="connsiteX5089" fmla="*/ 8501484 w 10020803"/>
              <a:gd name="connsiteY5089" fmla="*/ 3027467 h 5071844"/>
              <a:gd name="connsiteX5090" fmla="*/ 8490312 w 10020803"/>
              <a:gd name="connsiteY5090" fmla="*/ 3016296 h 5071844"/>
              <a:gd name="connsiteX5091" fmla="*/ 8499250 w 10020803"/>
              <a:gd name="connsiteY5091" fmla="*/ 3025233 h 5071844"/>
              <a:gd name="connsiteX5092" fmla="*/ 8495898 w 10020803"/>
              <a:gd name="connsiteY5092" fmla="*/ 3024674 h 5071844"/>
              <a:gd name="connsiteX5093" fmla="*/ 8490312 w 10020803"/>
              <a:gd name="connsiteY5093" fmla="*/ 3016296 h 5071844"/>
              <a:gd name="connsiteX5094" fmla="*/ 8445627 w 10020803"/>
              <a:gd name="connsiteY5094" fmla="*/ 3016296 h 5071844"/>
              <a:gd name="connsiteX5095" fmla="*/ 8445627 w 10020803"/>
              <a:gd name="connsiteY5095" fmla="*/ 3027467 h 5071844"/>
              <a:gd name="connsiteX5096" fmla="*/ 8456798 w 10020803"/>
              <a:gd name="connsiteY5096" fmla="*/ 3027467 h 5071844"/>
              <a:gd name="connsiteX5097" fmla="*/ 8467970 w 10020803"/>
              <a:gd name="connsiteY5097" fmla="*/ 3027467 h 5071844"/>
              <a:gd name="connsiteX5098" fmla="*/ 8462384 w 10020803"/>
              <a:gd name="connsiteY5098" fmla="*/ 3016296 h 5071844"/>
              <a:gd name="connsiteX5099" fmla="*/ 8451213 w 10020803"/>
              <a:gd name="connsiteY5099" fmla="*/ 3016296 h 5071844"/>
              <a:gd name="connsiteX5100" fmla="*/ 8445627 w 10020803"/>
              <a:gd name="connsiteY5100" fmla="*/ 3016296 h 5071844"/>
              <a:gd name="connsiteX5101" fmla="*/ 7160908 w 10020803"/>
              <a:gd name="connsiteY5101" fmla="*/ 3016296 h 5071844"/>
              <a:gd name="connsiteX5102" fmla="*/ 7149737 w 10020803"/>
              <a:gd name="connsiteY5102" fmla="*/ 3027467 h 5071844"/>
              <a:gd name="connsiteX5103" fmla="*/ 7160908 w 10020803"/>
              <a:gd name="connsiteY5103" fmla="*/ 3027467 h 5071844"/>
              <a:gd name="connsiteX5104" fmla="*/ 9864402 w 10020803"/>
              <a:gd name="connsiteY5104" fmla="*/ 3005124 h 5071844"/>
              <a:gd name="connsiteX5105" fmla="*/ 9886745 w 10020803"/>
              <a:gd name="connsiteY5105" fmla="*/ 3016296 h 5071844"/>
              <a:gd name="connsiteX5106" fmla="*/ 9875574 w 10020803"/>
              <a:gd name="connsiteY5106" fmla="*/ 3016296 h 5071844"/>
              <a:gd name="connsiteX5107" fmla="*/ 9864402 w 10020803"/>
              <a:gd name="connsiteY5107" fmla="*/ 3005124 h 5071844"/>
              <a:gd name="connsiteX5108" fmla="*/ 9294658 w 10020803"/>
              <a:gd name="connsiteY5108" fmla="*/ 3005124 h 5071844"/>
              <a:gd name="connsiteX5109" fmla="*/ 9305829 w 10020803"/>
              <a:gd name="connsiteY5109" fmla="*/ 3016296 h 5071844"/>
              <a:gd name="connsiteX5110" fmla="*/ 9294658 w 10020803"/>
              <a:gd name="connsiteY5110" fmla="*/ 3016296 h 5071844"/>
              <a:gd name="connsiteX5111" fmla="*/ 9294658 w 10020803"/>
              <a:gd name="connsiteY5111" fmla="*/ 3005124 h 5071844"/>
              <a:gd name="connsiteX5112" fmla="*/ 2893410 w 10020803"/>
              <a:gd name="connsiteY5112" fmla="*/ 3005124 h 5071844"/>
              <a:gd name="connsiteX5113" fmla="*/ 2904582 w 10020803"/>
              <a:gd name="connsiteY5113" fmla="*/ 3010710 h 5071844"/>
              <a:gd name="connsiteX5114" fmla="*/ 2893410 w 10020803"/>
              <a:gd name="connsiteY5114" fmla="*/ 3016296 h 5071844"/>
              <a:gd name="connsiteX5115" fmla="*/ 2904582 w 10020803"/>
              <a:gd name="connsiteY5115" fmla="*/ 3038638 h 5071844"/>
              <a:gd name="connsiteX5116" fmla="*/ 2926925 w 10020803"/>
              <a:gd name="connsiteY5116" fmla="*/ 3049810 h 5071844"/>
              <a:gd name="connsiteX5117" fmla="*/ 2938096 w 10020803"/>
              <a:gd name="connsiteY5117" fmla="*/ 3066567 h 5071844"/>
              <a:gd name="connsiteX5118" fmla="*/ 2971610 w 10020803"/>
              <a:gd name="connsiteY5118" fmla="*/ 3072153 h 5071844"/>
              <a:gd name="connsiteX5119" fmla="*/ 2988367 w 10020803"/>
              <a:gd name="connsiteY5119" fmla="*/ 3077738 h 5071844"/>
              <a:gd name="connsiteX5120" fmla="*/ 3005124 w 10020803"/>
              <a:gd name="connsiteY5120" fmla="*/ 3083324 h 5071844"/>
              <a:gd name="connsiteX5121" fmla="*/ 3016296 w 10020803"/>
              <a:gd name="connsiteY5121" fmla="*/ 3083324 h 5071844"/>
              <a:gd name="connsiteX5122" fmla="*/ 3033054 w 10020803"/>
              <a:gd name="connsiteY5122" fmla="*/ 3077738 h 5071844"/>
              <a:gd name="connsiteX5123" fmla="*/ 3055396 w 10020803"/>
              <a:gd name="connsiteY5123" fmla="*/ 3083324 h 5071844"/>
              <a:gd name="connsiteX5124" fmla="*/ 3072153 w 10020803"/>
              <a:gd name="connsiteY5124" fmla="*/ 3083324 h 5071844"/>
              <a:gd name="connsiteX5125" fmla="*/ 3060981 w 10020803"/>
              <a:gd name="connsiteY5125" fmla="*/ 3094495 h 5071844"/>
              <a:gd name="connsiteX5126" fmla="*/ 3049810 w 10020803"/>
              <a:gd name="connsiteY5126" fmla="*/ 3105667 h 5071844"/>
              <a:gd name="connsiteX5127" fmla="*/ 3060981 w 10020803"/>
              <a:gd name="connsiteY5127" fmla="*/ 3116838 h 5071844"/>
              <a:gd name="connsiteX5128" fmla="*/ 3083324 w 10020803"/>
              <a:gd name="connsiteY5128" fmla="*/ 3139181 h 5071844"/>
              <a:gd name="connsiteX5129" fmla="*/ 3060981 w 10020803"/>
              <a:gd name="connsiteY5129" fmla="*/ 3144767 h 5071844"/>
              <a:gd name="connsiteX5130" fmla="*/ 3083324 w 10020803"/>
              <a:gd name="connsiteY5130" fmla="*/ 3150352 h 5071844"/>
              <a:gd name="connsiteX5131" fmla="*/ 3094496 w 10020803"/>
              <a:gd name="connsiteY5131" fmla="*/ 3161524 h 5071844"/>
              <a:gd name="connsiteX5132" fmla="*/ 3105667 w 10020803"/>
              <a:gd name="connsiteY5132" fmla="*/ 3167111 h 5071844"/>
              <a:gd name="connsiteX5133" fmla="*/ 3139181 w 10020803"/>
              <a:gd name="connsiteY5133" fmla="*/ 3172695 h 5071844"/>
              <a:gd name="connsiteX5134" fmla="*/ 3161525 w 10020803"/>
              <a:gd name="connsiteY5134" fmla="*/ 3178282 h 5071844"/>
              <a:gd name="connsiteX5135" fmla="*/ 3183868 w 10020803"/>
              <a:gd name="connsiteY5135" fmla="*/ 3183868 h 5071844"/>
              <a:gd name="connsiteX5136" fmla="*/ 3217382 w 10020803"/>
              <a:gd name="connsiteY5136" fmla="*/ 3195039 h 5071844"/>
              <a:gd name="connsiteX5137" fmla="*/ 3234139 w 10020803"/>
              <a:gd name="connsiteY5137" fmla="*/ 3200625 h 5071844"/>
              <a:gd name="connsiteX5138" fmla="*/ 3250896 w 10020803"/>
              <a:gd name="connsiteY5138" fmla="*/ 3195039 h 5071844"/>
              <a:gd name="connsiteX5139" fmla="*/ 3267653 w 10020803"/>
              <a:gd name="connsiteY5139" fmla="*/ 3200625 h 5071844"/>
              <a:gd name="connsiteX5140" fmla="*/ 3273239 w 10020803"/>
              <a:gd name="connsiteY5140" fmla="*/ 3206211 h 5071844"/>
              <a:gd name="connsiteX5141" fmla="*/ 3306754 w 10020803"/>
              <a:gd name="connsiteY5141" fmla="*/ 3217382 h 5071844"/>
              <a:gd name="connsiteX5142" fmla="*/ 3306754 w 10020803"/>
              <a:gd name="connsiteY5142" fmla="*/ 3206211 h 5071844"/>
              <a:gd name="connsiteX5143" fmla="*/ 3250896 w 10020803"/>
              <a:gd name="connsiteY5143" fmla="*/ 3189452 h 5071844"/>
              <a:gd name="connsiteX5144" fmla="*/ 3195039 w 10020803"/>
              <a:gd name="connsiteY5144" fmla="*/ 3161524 h 5071844"/>
              <a:gd name="connsiteX5145" fmla="*/ 3183868 w 10020803"/>
              <a:gd name="connsiteY5145" fmla="*/ 3161524 h 5071844"/>
              <a:gd name="connsiteX5146" fmla="*/ 3150352 w 10020803"/>
              <a:gd name="connsiteY5146" fmla="*/ 3161524 h 5071844"/>
              <a:gd name="connsiteX5147" fmla="*/ 3139181 w 10020803"/>
              <a:gd name="connsiteY5147" fmla="*/ 3155938 h 5071844"/>
              <a:gd name="connsiteX5148" fmla="*/ 3128011 w 10020803"/>
              <a:gd name="connsiteY5148" fmla="*/ 3150352 h 5071844"/>
              <a:gd name="connsiteX5149" fmla="*/ 3116838 w 10020803"/>
              <a:gd name="connsiteY5149" fmla="*/ 3144767 h 5071844"/>
              <a:gd name="connsiteX5150" fmla="*/ 3105667 w 10020803"/>
              <a:gd name="connsiteY5150" fmla="*/ 3128010 h 5071844"/>
              <a:gd name="connsiteX5151" fmla="*/ 3105667 w 10020803"/>
              <a:gd name="connsiteY5151" fmla="*/ 3116838 h 5071844"/>
              <a:gd name="connsiteX5152" fmla="*/ 3150352 w 10020803"/>
              <a:gd name="connsiteY5152" fmla="*/ 3128010 h 5071844"/>
              <a:gd name="connsiteX5153" fmla="*/ 3239725 w 10020803"/>
              <a:gd name="connsiteY5153" fmla="*/ 3161524 h 5071844"/>
              <a:gd name="connsiteX5154" fmla="*/ 3267653 w 10020803"/>
              <a:gd name="connsiteY5154" fmla="*/ 3172695 h 5071844"/>
              <a:gd name="connsiteX5155" fmla="*/ 3295582 w 10020803"/>
              <a:gd name="connsiteY5155" fmla="*/ 3172695 h 5071844"/>
              <a:gd name="connsiteX5156" fmla="*/ 3306754 w 10020803"/>
              <a:gd name="connsiteY5156" fmla="*/ 3172695 h 5071844"/>
              <a:gd name="connsiteX5157" fmla="*/ 3295582 w 10020803"/>
              <a:gd name="connsiteY5157" fmla="*/ 3161524 h 5071844"/>
              <a:gd name="connsiteX5158" fmla="*/ 3239725 w 10020803"/>
              <a:gd name="connsiteY5158" fmla="*/ 3150352 h 5071844"/>
              <a:gd name="connsiteX5159" fmla="*/ 3206211 w 10020803"/>
              <a:gd name="connsiteY5159" fmla="*/ 3128010 h 5071844"/>
              <a:gd name="connsiteX5160" fmla="*/ 3211796 w 10020803"/>
              <a:gd name="connsiteY5160" fmla="*/ 3116838 h 5071844"/>
              <a:gd name="connsiteX5161" fmla="*/ 3217382 w 10020803"/>
              <a:gd name="connsiteY5161" fmla="*/ 3128010 h 5071844"/>
              <a:gd name="connsiteX5162" fmla="*/ 3228553 w 10020803"/>
              <a:gd name="connsiteY5162" fmla="*/ 3128010 h 5071844"/>
              <a:gd name="connsiteX5163" fmla="*/ 3250896 w 10020803"/>
              <a:gd name="connsiteY5163" fmla="*/ 3128010 h 5071844"/>
              <a:gd name="connsiteX5164" fmla="*/ 3267653 w 10020803"/>
              <a:gd name="connsiteY5164" fmla="*/ 3128010 h 5071844"/>
              <a:gd name="connsiteX5165" fmla="*/ 3284412 w 10020803"/>
              <a:gd name="connsiteY5165" fmla="*/ 3128010 h 5071844"/>
              <a:gd name="connsiteX5166" fmla="*/ 3295582 w 10020803"/>
              <a:gd name="connsiteY5166" fmla="*/ 3139181 h 5071844"/>
              <a:gd name="connsiteX5167" fmla="*/ 3284412 w 10020803"/>
              <a:gd name="connsiteY5167" fmla="*/ 3139181 h 5071844"/>
              <a:gd name="connsiteX5168" fmla="*/ 3273239 w 10020803"/>
              <a:gd name="connsiteY5168" fmla="*/ 3139181 h 5071844"/>
              <a:gd name="connsiteX5169" fmla="*/ 3284412 w 10020803"/>
              <a:gd name="connsiteY5169" fmla="*/ 3144767 h 5071844"/>
              <a:gd name="connsiteX5170" fmla="*/ 3306754 w 10020803"/>
              <a:gd name="connsiteY5170" fmla="*/ 3150352 h 5071844"/>
              <a:gd name="connsiteX5171" fmla="*/ 3329096 w 10020803"/>
              <a:gd name="connsiteY5171" fmla="*/ 3150352 h 5071844"/>
              <a:gd name="connsiteX5172" fmla="*/ 3351440 w 10020803"/>
              <a:gd name="connsiteY5172" fmla="*/ 3161524 h 5071844"/>
              <a:gd name="connsiteX5173" fmla="*/ 3373783 w 10020803"/>
              <a:gd name="connsiteY5173" fmla="*/ 3167111 h 5071844"/>
              <a:gd name="connsiteX5174" fmla="*/ 3384954 w 10020803"/>
              <a:gd name="connsiteY5174" fmla="*/ 3172695 h 5071844"/>
              <a:gd name="connsiteX5175" fmla="*/ 3401711 w 10020803"/>
              <a:gd name="connsiteY5175" fmla="*/ 3183868 h 5071844"/>
              <a:gd name="connsiteX5176" fmla="*/ 3424054 w 10020803"/>
              <a:gd name="connsiteY5176" fmla="*/ 3189452 h 5071844"/>
              <a:gd name="connsiteX5177" fmla="*/ 3435226 w 10020803"/>
              <a:gd name="connsiteY5177" fmla="*/ 3189452 h 5071844"/>
              <a:gd name="connsiteX5178" fmla="*/ 3451982 w 10020803"/>
              <a:gd name="connsiteY5178" fmla="*/ 3200625 h 5071844"/>
              <a:gd name="connsiteX5179" fmla="*/ 3457568 w 10020803"/>
              <a:gd name="connsiteY5179" fmla="*/ 3195039 h 5071844"/>
              <a:gd name="connsiteX5180" fmla="*/ 3474325 w 10020803"/>
              <a:gd name="connsiteY5180" fmla="*/ 3183868 h 5071844"/>
              <a:gd name="connsiteX5181" fmla="*/ 3496668 w 10020803"/>
              <a:gd name="connsiteY5181" fmla="*/ 3183868 h 5071844"/>
              <a:gd name="connsiteX5182" fmla="*/ 3418468 w 10020803"/>
              <a:gd name="connsiteY5182" fmla="*/ 3161524 h 5071844"/>
              <a:gd name="connsiteX5183" fmla="*/ 3401711 w 10020803"/>
              <a:gd name="connsiteY5183" fmla="*/ 3150352 h 5071844"/>
              <a:gd name="connsiteX5184" fmla="*/ 3396125 w 10020803"/>
              <a:gd name="connsiteY5184" fmla="*/ 3150352 h 5071844"/>
              <a:gd name="connsiteX5185" fmla="*/ 3362611 w 10020803"/>
              <a:gd name="connsiteY5185" fmla="*/ 3150352 h 5071844"/>
              <a:gd name="connsiteX5186" fmla="*/ 3329096 w 10020803"/>
              <a:gd name="connsiteY5186" fmla="*/ 3139181 h 5071844"/>
              <a:gd name="connsiteX5187" fmla="*/ 3306754 w 10020803"/>
              <a:gd name="connsiteY5187" fmla="*/ 3128010 h 5071844"/>
              <a:gd name="connsiteX5188" fmla="*/ 3295582 w 10020803"/>
              <a:gd name="connsiteY5188" fmla="*/ 3116838 h 5071844"/>
              <a:gd name="connsiteX5189" fmla="*/ 3267653 w 10020803"/>
              <a:gd name="connsiteY5189" fmla="*/ 3105667 h 5071844"/>
              <a:gd name="connsiteX5190" fmla="*/ 3217382 w 10020803"/>
              <a:gd name="connsiteY5190" fmla="*/ 3094495 h 5071844"/>
              <a:gd name="connsiteX5191" fmla="*/ 3206211 w 10020803"/>
              <a:gd name="connsiteY5191" fmla="*/ 3094495 h 5071844"/>
              <a:gd name="connsiteX5192" fmla="*/ 3195039 w 10020803"/>
              <a:gd name="connsiteY5192" fmla="*/ 3072153 h 5071844"/>
              <a:gd name="connsiteX5193" fmla="*/ 3178282 w 10020803"/>
              <a:gd name="connsiteY5193" fmla="*/ 3066567 h 5071844"/>
              <a:gd name="connsiteX5194" fmla="*/ 3155938 w 10020803"/>
              <a:gd name="connsiteY5194" fmla="*/ 3060981 h 5071844"/>
              <a:gd name="connsiteX5195" fmla="*/ 3133595 w 10020803"/>
              <a:gd name="connsiteY5195" fmla="*/ 3060981 h 5071844"/>
              <a:gd name="connsiteX5196" fmla="*/ 3116838 w 10020803"/>
              <a:gd name="connsiteY5196" fmla="*/ 3060981 h 5071844"/>
              <a:gd name="connsiteX5197" fmla="*/ 3049810 w 10020803"/>
              <a:gd name="connsiteY5197" fmla="*/ 3049810 h 5071844"/>
              <a:gd name="connsiteX5198" fmla="*/ 3033054 w 10020803"/>
              <a:gd name="connsiteY5198" fmla="*/ 3038638 h 5071844"/>
              <a:gd name="connsiteX5199" fmla="*/ 3016296 w 10020803"/>
              <a:gd name="connsiteY5199" fmla="*/ 3033053 h 5071844"/>
              <a:gd name="connsiteX5200" fmla="*/ 2993953 w 10020803"/>
              <a:gd name="connsiteY5200" fmla="*/ 3027467 h 5071844"/>
              <a:gd name="connsiteX5201" fmla="*/ 2966023 w 10020803"/>
              <a:gd name="connsiteY5201" fmla="*/ 3016296 h 5071844"/>
              <a:gd name="connsiteX5202" fmla="*/ 2932509 w 10020803"/>
              <a:gd name="connsiteY5202" fmla="*/ 3010710 h 5071844"/>
              <a:gd name="connsiteX5203" fmla="*/ 2904582 w 10020803"/>
              <a:gd name="connsiteY5203" fmla="*/ 3005124 h 5071844"/>
              <a:gd name="connsiteX5204" fmla="*/ 1295890 w 10020803"/>
              <a:gd name="connsiteY5204" fmla="*/ 3005124 h 5071844"/>
              <a:gd name="connsiteX5205" fmla="*/ 1312647 w 10020803"/>
              <a:gd name="connsiteY5205" fmla="*/ 3016296 h 5071844"/>
              <a:gd name="connsiteX5206" fmla="*/ 1340576 w 10020803"/>
              <a:gd name="connsiteY5206" fmla="*/ 3038638 h 5071844"/>
              <a:gd name="connsiteX5207" fmla="*/ 1362920 w 10020803"/>
              <a:gd name="connsiteY5207" fmla="*/ 3049810 h 5071844"/>
              <a:gd name="connsiteX5208" fmla="*/ 1340576 w 10020803"/>
              <a:gd name="connsiteY5208" fmla="*/ 3049810 h 5071844"/>
              <a:gd name="connsiteX5209" fmla="*/ 9842060 w 10020803"/>
              <a:gd name="connsiteY5209" fmla="*/ 2993953 h 5071844"/>
              <a:gd name="connsiteX5210" fmla="*/ 9853231 w 10020803"/>
              <a:gd name="connsiteY5210" fmla="*/ 3005124 h 5071844"/>
              <a:gd name="connsiteX5211" fmla="*/ 9830888 w 10020803"/>
              <a:gd name="connsiteY5211" fmla="*/ 3005124 h 5071844"/>
              <a:gd name="connsiteX5212" fmla="*/ 9261144 w 10020803"/>
              <a:gd name="connsiteY5212" fmla="*/ 2993953 h 5071844"/>
              <a:gd name="connsiteX5213" fmla="*/ 9272315 w 10020803"/>
              <a:gd name="connsiteY5213" fmla="*/ 3005124 h 5071844"/>
              <a:gd name="connsiteX5214" fmla="*/ 9261144 w 10020803"/>
              <a:gd name="connsiteY5214" fmla="*/ 3005124 h 5071844"/>
              <a:gd name="connsiteX5215" fmla="*/ 9261144 w 10020803"/>
              <a:gd name="connsiteY5215" fmla="*/ 2993953 h 5071844"/>
              <a:gd name="connsiteX5216" fmla="*/ 9171772 w 10020803"/>
              <a:gd name="connsiteY5216" fmla="*/ 2993953 h 5071844"/>
              <a:gd name="connsiteX5217" fmla="*/ 9182944 w 10020803"/>
              <a:gd name="connsiteY5217" fmla="*/ 3005124 h 5071844"/>
              <a:gd name="connsiteX5218" fmla="*/ 9194115 w 10020803"/>
              <a:gd name="connsiteY5218" fmla="*/ 2993953 h 5071844"/>
              <a:gd name="connsiteX5219" fmla="*/ 8445627 w 10020803"/>
              <a:gd name="connsiteY5219" fmla="*/ 2993953 h 5071844"/>
              <a:gd name="connsiteX5220" fmla="*/ 8451213 w 10020803"/>
              <a:gd name="connsiteY5220" fmla="*/ 2999537 h 5071844"/>
              <a:gd name="connsiteX5221" fmla="*/ 8467970 w 10020803"/>
              <a:gd name="connsiteY5221" fmla="*/ 3005124 h 5071844"/>
              <a:gd name="connsiteX5222" fmla="*/ 8484727 w 10020803"/>
              <a:gd name="connsiteY5222" fmla="*/ 3027467 h 5071844"/>
              <a:gd name="connsiteX5223" fmla="*/ 8501484 w 10020803"/>
              <a:gd name="connsiteY5223" fmla="*/ 3038638 h 5071844"/>
              <a:gd name="connsiteX5224" fmla="*/ 8518241 w 10020803"/>
              <a:gd name="connsiteY5224" fmla="*/ 3038638 h 5071844"/>
              <a:gd name="connsiteX5225" fmla="*/ 8523827 w 10020803"/>
              <a:gd name="connsiteY5225" fmla="*/ 3049810 h 5071844"/>
              <a:gd name="connsiteX5226" fmla="*/ 8534998 w 10020803"/>
              <a:gd name="connsiteY5226" fmla="*/ 3049810 h 5071844"/>
              <a:gd name="connsiteX5227" fmla="*/ 8512655 w 10020803"/>
              <a:gd name="connsiteY5227" fmla="*/ 3027467 h 5071844"/>
              <a:gd name="connsiteX5228" fmla="*/ 8523827 w 10020803"/>
              <a:gd name="connsiteY5228" fmla="*/ 3027467 h 5071844"/>
              <a:gd name="connsiteX5229" fmla="*/ 8579685 w 10020803"/>
              <a:gd name="connsiteY5229" fmla="*/ 3038638 h 5071844"/>
              <a:gd name="connsiteX5230" fmla="*/ 8646713 w 10020803"/>
              <a:gd name="connsiteY5230" fmla="*/ 3060981 h 5071844"/>
              <a:gd name="connsiteX5231" fmla="*/ 8736084 w 10020803"/>
              <a:gd name="connsiteY5231" fmla="*/ 3083324 h 5071844"/>
              <a:gd name="connsiteX5232" fmla="*/ 8747257 w 10020803"/>
              <a:gd name="connsiteY5232" fmla="*/ 3088910 h 5071844"/>
              <a:gd name="connsiteX5233" fmla="*/ 8775184 w 10020803"/>
              <a:gd name="connsiteY5233" fmla="*/ 3100081 h 5071844"/>
              <a:gd name="connsiteX5234" fmla="*/ 8819871 w 10020803"/>
              <a:gd name="connsiteY5234" fmla="*/ 3111253 h 5071844"/>
              <a:gd name="connsiteX5235" fmla="*/ 8853385 w 10020803"/>
              <a:gd name="connsiteY5235" fmla="*/ 3111253 h 5071844"/>
              <a:gd name="connsiteX5236" fmla="*/ 8870142 w 10020803"/>
              <a:gd name="connsiteY5236" fmla="*/ 3105667 h 5071844"/>
              <a:gd name="connsiteX5237" fmla="*/ 8870142 w 10020803"/>
              <a:gd name="connsiteY5237" fmla="*/ 3094495 h 5071844"/>
              <a:gd name="connsiteX5238" fmla="*/ 8847799 w 10020803"/>
              <a:gd name="connsiteY5238" fmla="*/ 3083324 h 5071844"/>
              <a:gd name="connsiteX5239" fmla="*/ 8814285 w 10020803"/>
              <a:gd name="connsiteY5239" fmla="*/ 3077738 h 5071844"/>
              <a:gd name="connsiteX5240" fmla="*/ 8797528 w 10020803"/>
              <a:gd name="connsiteY5240" fmla="*/ 3072153 h 5071844"/>
              <a:gd name="connsiteX5241" fmla="*/ 8780771 w 10020803"/>
              <a:gd name="connsiteY5241" fmla="*/ 3066567 h 5071844"/>
              <a:gd name="connsiteX5242" fmla="*/ 8758427 w 10020803"/>
              <a:gd name="connsiteY5242" fmla="*/ 3060981 h 5071844"/>
              <a:gd name="connsiteX5243" fmla="*/ 8691399 w 10020803"/>
              <a:gd name="connsiteY5243" fmla="*/ 3049810 h 5071844"/>
              <a:gd name="connsiteX5244" fmla="*/ 8691399 w 10020803"/>
              <a:gd name="connsiteY5244" fmla="*/ 3038638 h 5071844"/>
              <a:gd name="connsiteX5245" fmla="*/ 8680227 w 10020803"/>
              <a:gd name="connsiteY5245" fmla="*/ 3038638 h 5071844"/>
              <a:gd name="connsiteX5246" fmla="*/ 8657885 w 10020803"/>
              <a:gd name="connsiteY5246" fmla="*/ 3038638 h 5071844"/>
              <a:gd name="connsiteX5247" fmla="*/ 8635542 w 10020803"/>
              <a:gd name="connsiteY5247" fmla="*/ 3033053 h 5071844"/>
              <a:gd name="connsiteX5248" fmla="*/ 8618785 w 10020803"/>
              <a:gd name="connsiteY5248" fmla="*/ 3027467 h 5071844"/>
              <a:gd name="connsiteX5249" fmla="*/ 8607613 w 10020803"/>
              <a:gd name="connsiteY5249" fmla="*/ 3027467 h 5071844"/>
              <a:gd name="connsiteX5250" fmla="*/ 8602028 w 10020803"/>
              <a:gd name="connsiteY5250" fmla="*/ 3027467 h 5071844"/>
              <a:gd name="connsiteX5251" fmla="*/ 8568512 w 10020803"/>
              <a:gd name="connsiteY5251" fmla="*/ 3016296 h 5071844"/>
              <a:gd name="connsiteX5252" fmla="*/ 8523827 w 10020803"/>
              <a:gd name="connsiteY5252" fmla="*/ 3005124 h 5071844"/>
              <a:gd name="connsiteX5253" fmla="*/ 8490312 w 10020803"/>
              <a:gd name="connsiteY5253" fmla="*/ 2993953 h 5071844"/>
              <a:gd name="connsiteX5254" fmla="*/ 8467970 w 10020803"/>
              <a:gd name="connsiteY5254" fmla="*/ 2993953 h 5071844"/>
              <a:gd name="connsiteX5255" fmla="*/ 8009940 w 10020803"/>
              <a:gd name="connsiteY5255" fmla="*/ 2993953 h 5071844"/>
              <a:gd name="connsiteX5256" fmla="*/ 8065797 w 10020803"/>
              <a:gd name="connsiteY5256" fmla="*/ 3016296 h 5071844"/>
              <a:gd name="connsiteX5257" fmla="*/ 8043454 w 10020803"/>
              <a:gd name="connsiteY5257" fmla="*/ 2999537 h 5071844"/>
              <a:gd name="connsiteX5258" fmla="*/ 8009940 w 10020803"/>
              <a:gd name="connsiteY5258" fmla="*/ 2993953 h 5071844"/>
              <a:gd name="connsiteX5259" fmla="*/ 3641897 w 10020803"/>
              <a:gd name="connsiteY5259" fmla="*/ 2993953 h 5071844"/>
              <a:gd name="connsiteX5260" fmla="*/ 3653069 w 10020803"/>
              <a:gd name="connsiteY5260" fmla="*/ 3005124 h 5071844"/>
              <a:gd name="connsiteX5261" fmla="*/ 3653069 w 10020803"/>
              <a:gd name="connsiteY5261" fmla="*/ 2993953 h 5071844"/>
              <a:gd name="connsiteX5262" fmla="*/ 3641897 w 10020803"/>
              <a:gd name="connsiteY5262" fmla="*/ 2993953 h 5071844"/>
              <a:gd name="connsiteX5263" fmla="*/ 2178437 w 10020803"/>
              <a:gd name="connsiteY5263" fmla="*/ 2993953 h 5071844"/>
              <a:gd name="connsiteX5264" fmla="*/ 2189608 w 10020803"/>
              <a:gd name="connsiteY5264" fmla="*/ 3002331 h 5071844"/>
              <a:gd name="connsiteX5265" fmla="*/ 2200779 w 10020803"/>
              <a:gd name="connsiteY5265" fmla="*/ 3005124 h 5071844"/>
              <a:gd name="connsiteX5266" fmla="*/ 1418777 w 10020803"/>
              <a:gd name="connsiteY5266" fmla="*/ 2993953 h 5071844"/>
              <a:gd name="connsiteX5267" fmla="*/ 1441120 w 10020803"/>
              <a:gd name="connsiteY5267" fmla="*/ 2993953 h 5071844"/>
              <a:gd name="connsiteX5268" fmla="*/ 1463462 w 10020803"/>
              <a:gd name="connsiteY5268" fmla="*/ 3005124 h 5071844"/>
              <a:gd name="connsiteX5269" fmla="*/ 1463462 w 10020803"/>
              <a:gd name="connsiteY5269" fmla="*/ 3016296 h 5071844"/>
              <a:gd name="connsiteX5270" fmla="*/ 1435534 w 10020803"/>
              <a:gd name="connsiteY5270" fmla="*/ 3005124 h 5071844"/>
              <a:gd name="connsiteX5271" fmla="*/ 1418777 w 10020803"/>
              <a:gd name="connsiteY5271" fmla="*/ 2993953 h 5071844"/>
              <a:gd name="connsiteX5272" fmla="*/ 9808545 w 10020803"/>
              <a:gd name="connsiteY5272" fmla="*/ 2982780 h 5071844"/>
              <a:gd name="connsiteX5273" fmla="*/ 9819716 w 10020803"/>
              <a:gd name="connsiteY5273" fmla="*/ 2993953 h 5071844"/>
              <a:gd name="connsiteX5274" fmla="*/ 9808545 w 10020803"/>
              <a:gd name="connsiteY5274" fmla="*/ 2993953 h 5071844"/>
              <a:gd name="connsiteX5275" fmla="*/ 9149428 w 10020803"/>
              <a:gd name="connsiteY5275" fmla="*/ 2982780 h 5071844"/>
              <a:gd name="connsiteX5276" fmla="*/ 9149428 w 10020803"/>
              <a:gd name="connsiteY5276" fmla="*/ 2993953 h 5071844"/>
              <a:gd name="connsiteX5277" fmla="*/ 9160601 w 10020803"/>
              <a:gd name="connsiteY5277" fmla="*/ 2993953 h 5071844"/>
              <a:gd name="connsiteX5278" fmla="*/ 9149428 w 10020803"/>
              <a:gd name="connsiteY5278" fmla="*/ 2982780 h 5071844"/>
              <a:gd name="connsiteX5279" fmla="*/ 9127087 w 10020803"/>
              <a:gd name="connsiteY5279" fmla="*/ 2982780 h 5071844"/>
              <a:gd name="connsiteX5280" fmla="*/ 9132671 w 10020803"/>
              <a:gd name="connsiteY5280" fmla="*/ 2993953 h 5071844"/>
              <a:gd name="connsiteX5281" fmla="*/ 9138257 w 10020803"/>
              <a:gd name="connsiteY5281" fmla="*/ 2988366 h 5071844"/>
              <a:gd name="connsiteX5282" fmla="*/ 9127087 w 10020803"/>
              <a:gd name="connsiteY5282" fmla="*/ 2982780 h 5071844"/>
              <a:gd name="connsiteX5283" fmla="*/ 8803114 w 10020803"/>
              <a:gd name="connsiteY5283" fmla="*/ 2982780 h 5071844"/>
              <a:gd name="connsiteX5284" fmla="*/ 8814285 w 10020803"/>
              <a:gd name="connsiteY5284" fmla="*/ 2993953 h 5071844"/>
              <a:gd name="connsiteX5285" fmla="*/ 8847799 w 10020803"/>
              <a:gd name="connsiteY5285" fmla="*/ 3005124 h 5071844"/>
              <a:gd name="connsiteX5286" fmla="*/ 8858971 w 10020803"/>
              <a:gd name="connsiteY5286" fmla="*/ 3005124 h 5071844"/>
              <a:gd name="connsiteX5287" fmla="*/ 8836628 w 10020803"/>
              <a:gd name="connsiteY5287" fmla="*/ 2988366 h 5071844"/>
              <a:gd name="connsiteX5288" fmla="*/ 8803114 w 10020803"/>
              <a:gd name="connsiteY5288" fmla="*/ 2982780 h 5071844"/>
              <a:gd name="connsiteX5289" fmla="*/ 3060981 w 10020803"/>
              <a:gd name="connsiteY5289" fmla="*/ 2982780 h 5071844"/>
              <a:gd name="connsiteX5290" fmla="*/ 3094496 w 10020803"/>
              <a:gd name="connsiteY5290" fmla="*/ 2993953 h 5071844"/>
              <a:gd name="connsiteX5291" fmla="*/ 3150352 w 10020803"/>
              <a:gd name="connsiteY5291" fmla="*/ 3016296 h 5071844"/>
              <a:gd name="connsiteX5292" fmla="*/ 3172697 w 10020803"/>
              <a:gd name="connsiteY5292" fmla="*/ 3027467 h 5071844"/>
              <a:gd name="connsiteX5293" fmla="*/ 3195039 w 10020803"/>
              <a:gd name="connsiteY5293" fmla="*/ 3033053 h 5071844"/>
              <a:gd name="connsiteX5294" fmla="*/ 3217382 w 10020803"/>
              <a:gd name="connsiteY5294" fmla="*/ 3038638 h 5071844"/>
              <a:gd name="connsiteX5295" fmla="*/ 3228553 w 10020803"/>
              <a:gd name="connsiteY5295" fmla="*/ 3038638 h 5071844"/>
              <a:gd name="connsiteX5296" fmla="*/ 3250896 w 10020803"/>
              <a:gd name="connsiteY5296" fmla="*/ 3049810 h 5071844"/>
              <a:gd name="connsiteX5297" fmla="*/ 3306754 w 10020803"/>
              <a:gd name="connsiteY5297" fmla="*/ 3060981 h 5071844"/>
              <a:gd name="connsiteX5298" fmla="*/ 3329096 w 10020803"/>
              <a:gd name="connsiteY5298" fmla="*/ 3060981 h 5071844"/>
              <a:gd name="connsiteX5299" fmla="*/ 3289996 w 10020803"/>
              <a:gd name="connsiteY5299" fmla="*/ 3044224 h 5071844"/>
              <a:gd name="connsiteX5300" fmla="*/ 3239725 w 10020803"/>
              <a:gd name="connsiteY5300" fmla="*/ 3027467 h 5071844"/>
              <a:gd name="connsiteX5301" fmla="*/ 3183868 w 10020803"/>
              <a:gd name="connsiteY5301" fmla="*/ 3016296 h 5071844"/>
              <a:gd name="connsiteX5302" fmla="*/ 3172697 w 10020803"/>
              <a:gd name="connsiteY5302" fmla="*/ 3016296 h 5071844"/>
              <a:gd name="connsiteX5303" fmla="*/ 3172697 w 10020803"/>
              <a:gd name="connsiteY5303" fmla="*/ 3005124 h 5071844"/>
              <a:gd name="connsiteX5304" fmla="*/ 3105667 w 10020803"/>
              <a:gd name="connsiteY5304" fmla="*/ 2993953 h 5071844"/>
              <a:gd name="connsiteX5305" fmla="*/ 3060981 w 10020803"/>
              <a:gd name="connsiteY5305" fmla="*/ 2982780 h 5071844"/>
              <a:gd name="connsiteX5306" fmla="*/ 9562772 w 10020803"/>
              <a:gd name="connsiteY5306" fmla="*/ 2971609 h 5071844"/>
              <a:gd name="connsiteX5307" fmla="*/ 9573945 w 10020803"/>
              <a:gd name="connsiteY5307" fmla="*/ 2971609 h 5071844"/>
              <a:gd name="connsiteX5308" fmla="*/ 9573945 w 10020803"/>
              <a:gd name="connsiteY5308" fmla="*/ 2982780 h 5071844"/>
              <a:gd name="connsiteX5309" fmla="*/ 9562772 w 10020803"/>
              <a:gd name="connsiteY5309" fmla="*/ 2982780 h 5071844"/>
              <a:gd name="connsiteX5310" fmla="*/ 8652299 w 10020803"/>
              <a:gd name="connsiteY5310" fmla="*/ 2971609 h 5071844"/>
              <a:gd name="connsiteX5311" fmla="*/ 8646713 w 10020803"/>
              <a:gd name="connsiteY5311" fmla="*/ 2977196 h 5071844"/>
              <a:gd name="connsiteX5312" fmla="*/ 8680227 w 10020803"/>
              <a:gd name="connsiteY5312" fmla="*/ 2993953 h 5071844"/>
              <a:gd name="connsiteX5313" fmla="*/ 8724913 w 10020803"/>
              <a:gd name="connsiteY5313" fmla="*/ 3005124 h 5071844"/>
              <a:gd name="connsiteX5314" fmla="*/ 8741670 w 10020803"/>
              <a:gd name="connsiteY5314" fmla="*/ 3005124 h 5071844"/>
              <a:gd name="connsiteX5315" fmla="*/ 8747257 w 10020803"/>
              <a:gd name="connsiteY5315" fmla="*/ 3016296 h 5071844"/>
              <a:gd name="connsiteX5316" fmla="*/ 8808700 w 10020803"/>
              <a:gd name="connsiteY5316" fmla="*/ 3033053 h 5071844"/>
              <a:gd name="connsiteX5317" fmla="*/ 8849196 w 10020803"/>
              <a:gd name="connsiteY5317" fmla="*/ 3045620 h 5071844"/>
              <a:gd name="connsiteX5318" fmla="*/ 8857252 w 10020803"/>
              <a:gd name="connsiteY5318" fmla="*/ 3047231 h 5071844"/>
              <a:gd name="connsiteX5319" fmla="*/ 8853385 w 10020803"/>
              <a:gd name="connsiteY5319" fmla="*/ 3041431 h 5071844"/>
              <a:gd name="connsiteX5320" fmla="*/ 8858971 w 10020803"/>
              <a:gd name="connsiteY5320" fmla="*/ 3038638 h 5071844"/>
              <a:gd name="connsiteX5321" fmla="*/ 8858971 w 10020803"/>
              <a:gd name="connsiteY5321" fmla="*/ 3027467 h 5071844"/>
              <a:gd name="connsiteX5322" fmla="*/ 8847799 w 10020803"/>
              <a:gd name="connsiteY5322" fmla="*/ 3027467 h 5071844"/>
              <a:gd name="connsiteX5323" fmla="*/ 8814285 w 10020803"/>
              <a:gd name="connsiteY5323" fmla="*/ 3021881 h 5071844"/>
              <a:gd name="connsiteX5324" fmla="*/ 8769600 w 10020803"/>
              <a:gd name="connsiteY5324" fmla="*/ 3010710 h 5071844"/>
              <a:gd name="connsiteX5325" fmla="*/ 8736084 w 10020803"/>
              <a:gd name="connsiteY5325" fmla="*/ 2993953 h 5071844"/>
              <a:gd name="connsiteX5326" fmla="*/ 8702570 w 10020803"/>
              <a:gd name="connsiteY5326" fmla="*/ 2982780 h 5071844"/>
              <a:gd name="connsiteX5327" fmla="*/ 8663470 w 10020803"/>
              <a:gd name="connsiteY5327" fmla="*/ 2971609 h 5071844"/>
              <a:gd name="connsiteX5328" fmla="*/ 8652299 w 10020803"/>
              <a:gd name="connsiteY5328" fmla="*/ 2971609 h 5071844"/>
              <a:gd name="connsiteX5329" fmla="*/ 7965253 w 10020803"/>
              <a:gd name="connsiteY5329" fmla="*/ 2971609 h 5071844"/>
              <a:gd name="connsiteX5330" fmla="*/ 7965253 w 10020803"/>
              <a:gd name="connsiteY5330" fmla="*/ 2982780 h 5071844"/>
              <a:gd name="connsiteX5331" fmla="*/ 7976426 w 10020803"/>
              <a:gd name="connsiteY5331" fmla="*/ 2982780 h 5071844"/>
              <a:gd name="connsiteX5332" fmla="*/ 7970840 w 10020803"/>
              <a:gd name="connsiteY5332" fmla="*/ 2971609 h 5071844"/>
              <a:gd name="connsiteX5333" fmla="*/ 7965253 w 10020803"/>
              <a:gd name="connsiteY5333" fmla="*/ 2971609 h 5071844"/>
              <a:gd name="connsiteX5334" fmla="*/ 1362920 w 10020803"/>
              <a:gd name="connsiteY5334" fmla="*/ 2971609 h 5071844"/>
              <a:gd name="connsiteX5335" fmla="*/ 1374090 w 10020803"/>
              <a:gd name="connsiteY5335" fmla="*/ 2971609 h 5071844"/>
              <a:gd name="connsiteX5336" fmla="*/ 1362920 w 10020803"/>
              <a:gd name="connsiteY5336" fmla="*/ 2982780 h 5071844"/>
              <a:gd name="connsiteX5337" fmla="*/ 8301794 w 10020803"/>
              <a:gd name="connsiteY5337" fmla="*/ 2964627 h 5071844"/>
              <a:gd name="connsiteX5338" fmla="*/ 8300398 w 10020803"/>
              <a:gd name="connsiteY5338" fmla="*/ 2971609 h 5071844"/>
              <a:gd name="connsiteX5339" fmla="*/ 8311569 w 10020803"/>
              <a:gd name="connsiteY5339" fmla="*/ 2971609 h 5071844"/>
              <a:gd name="connsiteX5340" fmla="*/ 8305983 w 10020803"/>
              <a:gd name="connsiteY5340" fmla="*/ 2966023 h 5071844"/>
              <a:gd name="connsiteX5341" fmla="*/ 8301794 w 10020803"/>
              <a:gd name="connsiteY5341" fmla="*/ 2964627 h 5071844"/>
              <a:gd name="connsiteX5342" fmla="*/ 6244849 w 10020803"/>
              <a:gd name="connsiteY5342" fmla="*/ 2960439 h 5071844"/>
              <a:gd name="connsiteX5343" fmla="*/ 6244849 w 10020803"/>
              <a:gd name="connsiteY5343" fmla="*/ 2966023 h 5071844"/>
              <a:gd name="connsiteX5344" fmla="*/ 6256021 w 10020803"/>
              <a:gd name="connsiteY5344" fmla="*/ 2971609 h 5071844"/>
              <a:gd name="connsiteX5345" fmla="*/ 6267192 w 10020803"/>
              <a:gd name="connsiteY5345" fmla="*/ 2971609 h 5071844"/>
              <a:gd name="connsiteX5346" fmla="*/ 6256021 w 10020803"/>
              <a:gd name="connsiteY5346" fmla="*/ 2960439 h 5071844"/>
              <a:gd name="connsiteX5347" fmla="*/ 6244849 w 10020803"/>
              <a:gd name="connsiteY5347" fmla="*/ 2960439 h 5071844"/>
              <a:gd name="connsiteX5348" fmla="*/ 2681152 w 10020803"/>
              <a:gd name="connsiteY5348" fmla="*/ 2960439 h 5071844"/>
              <a:gd name="connsiteX5349" fmla="*/ 2714666 w 10020803"/>
              <a:gd name="connsiteY5349" fmla="*/ 2966023 h 5071844"/>
              <a:gd name="connsiteX5350" fmla="*/ 2742594 w 10020803"/>
              <a:gd name="connsiteY5350" fmla="*/ 2977196 h 5071844"/>
              <a:gd name="connsiteX5351" fmla="*/ 2759353 w 10020803"/>
              <a:gd name="connsiteY5351" fmla="*/ 2982780 h 5071844"/>
              <a:gd name="connsiteX5352" fmla="*/ 2770524 w 10020803"/>
              <a:gd name="connsiteY5352" fmla="*/ 2993953 h 5071844"/>
              <a:gd name="connsiteX5353" fmla="*/ 2714666 w 10020803"/>
              <a:gd name="connsiteY5353" fmla="*/ 2982780 h 5071844"/>
              <a:gd name="connsiteX5354" fmla="*/ 2725837 w 10020803"/>
              <a:gd name="connsiteY5354" fmla="*/ 3005124 h 5071844"/>
              <a:gd name="connsiteX5355" fmla="*/ 2725837 w 10020803"/>
              <a:gd name="connsiteY5355" fmla="*/ 3016296 h 5071844"/>
              <a:gd name="connsiteX5356" fmla="*/ 2714666 w 10020803"/>
              <a:gd name="connsiteY5356" fmla="*/ 3005124 h 5071844"/>
              <a:gd name="connsiteX5357" fmla="*/ 2692323 w 10020803"/>
              <a:gd name="connsiteY5357" fmla="*/ 2993953 h 5071844"/>
              <a:gd name="connsiteX5358" fmla="*/ 2669981 w 10020803"/>
              <a:gd name="connsiteY5358" fmla="*/ 2982780 h 5071844"/>
              <a:gd name="connsiteX5359" fmla="*/ 2658809 w 10020803"/>
              <a:gd name="connsiteY5359" fmla="*/ 2982780 h 5071844"/>
              <a:gd name="connsiteX5360" fmla="*/ 2647637 w 10020803"/>
              <a:gd name="connsiteY5360" fmla="*/ 2971609 h 5071844"/>
              <a:gd name="connsiteX5361" fmla="*/ 2681152 w 10020803"/>
              <a:gd name="connsiteY5361" fmla="*/ 2960439 h 5071844"/>
              <a:gd name="connsiteX5362" fmla="*/ 2256637 w 10020803"/>
              <a:gd name="connsiteY5362" fmla="*/ 2960439 h 5071844"/>
              <a:gd name="connsiteX5363" fmla="*/ 2262223 w 10020803"/>
              <a:gd name="connsiteY5363" fmla="*/ 2960439 h 5071844"/>
              <a:gd name="connsiteX5364" fmla="*/ 2267809 w 10020803"/>
              <a:gd name="connsiteY5364" fmla="*/ 2971609 h 5071844"/>
              <a:gd name="connsiteX5365" fmla="*/ 1932663 w 10020803"/>
              <a:gd name="connsiteY5365" fmla="*/ 2960439 h 5071844"/>
              <a:gd name="connsiteX5366" fmla="*/ 1943836 w 10020803"/>
              <a:gd name="connsiteY5366" fmla="*/ 2960439 h 5071844"/>
              <a:gd name="connsiteX5367" fmla="*/ 1932663 w 10020803"/>
              <a:gd name="connsiteY5367" fmla="*/ 2971609 h 5071844"/>
              <a:gd name="connsiteX5368" fmla="*/ 1932663 w 10020803"/>
              <a:gd name="connsiteY5368" fmla="*/ 2960439 h 5071844"/>
              <a:gd name="connsiteX5369" fmla="*/ 9026543 w 10020803"/>
              <a:gd name="connsiteY5369" fmla="*/ 2949266 h 5071844"/>
              <a:gd name="connsiteX5370" fmla="*/ 9026543 w 10020803"/>
              <a:gd name="connsiteY5370" fmla="*/ 2960439 h 5071844"/>
              <a:gd name="connsiteX5371" fmla="*/ 9037714 w 10020803"/>
              <a:gd name="connsiteY5371" fmla="*/ 2960439 h 5071844"/>
              <a:gd name="connsiteX5372" fmla="*/ 2591781 w 10020803"/>
              <a:gd name="connsiteY5372" fmla="*/ 2949266 h 5071844"/>
              <a:gd name="connsiteX5373" fmla="*/ 2602952 w 10020803"/>
              <a:gd name="connsiteY5373" fmla="*/ 2960439 h 5071844"/>
              <a:gd name="connsiteX5374" fmla="*/ 2602952 w 10020803"/>
              <a:gd name="connsiteY5374" fmla="*/ 2949266 h 5071844"/>
              <a:gd name="connsiteX5375" fmla="*/ 2591781 w 10020803"/>
              <a:gd name="connsiteY5375" fmla="*/ 2949266 h 5071844"/>
              <a:gd name="connsiteX5376" fmla="*/ 1165188 w 10020803"/>
              <a:gd name="connsiteY5376" fmla="*/ 2941449 h 5071844"/>
              <a:gd name="connsiteX5377" fmla="*/ 1167418 w 10020803"/>
              <a:gd name="connsiteY5377" fmla="*/ 2943680 h 5071844"/>
              <a:gd name="connsiteX5378" fmla="*/ 1173005 w 10020803"/>
              <a:gd name="connsiteY5378" fmla="*/ 2949266 h 5071844"/>
              <a:gd name="connsiteX5379" fmla="*/ 1170211 w 10020803"/>
              <a:gd name="connsiteY5379" fmla="*/ 2946474 h 5071844"/>
              <a:gd name="connsiteX5380" fmla="*/ 8322740 w 10020803"/>
              <a:gd name="connsiteY5380" fmla="*/ 2938095 h 5071844"/>
              <a:gd name="connsiteX5381" fmla="*/ 8311569 w 10020803"/>
              <a:gd name="connsiteY5381" fmla="*/ 2949266 h 5071844"/>
              <a:gd name="connsiteX5382" fmla="*/ 8333912 w 10020803"/>
              <a:gd name="connsiteY5382" fmla="*/ 2954852 h 5071844"/>
              <a:gd name="connsiteX5383" fmla="*/ 8356256 w 10020803"/>
              <a:gd name="connsiteY5383" fmla="*/ 2960439 h 5071844"/>
              <a:gd name="connsiteX5384" fmla="*/ 8361840 w 10020803"/>
              <a:gd name="connsiteY5384" fmla="*/ 2954852 h 5071844"/>
              <a:gd name="connsiteX5385" fmla="*/ 8322740 w 10020803"/>
              <a:gd name="connsiteY5385" fmla="*/ 2938095 h 5071844"/>
              <a:gd name="connsiteX5386" fmla="*/ 3457568 w 10020803"/>
              <a:gd name="connsiteY5386" fmla="*/ 2938095 h 5071844"/>
              <a:gd name="connsiteX5387" fmla="*/ 3451982 w 10020803"/>
              <a:gd name="connsiteY5387" fmla="*/ 2943680 h 5071844"/>
              <a:gd name="connsiteX5388" fmla="*/ 3463154 w 10020803"/>
              <a:gd name="connsiteY5388" fmla="*/ 2949266 h 5071844"/>
              <a:gd name="connsiteX5389" fmla="*/ 3457568 w 10020803"/>
              <a:gd name="connsiteY5389" fmla="*/ 2938095 h 5071844"/>
              <a:gd name="connsiteX5390" fmla="*/ 1943836 w 10020803"/>
              <a:gd name="connsiteY5390" fmla="*/ 2938095 h 5071844"/>
              <a:gd name="connsiteX5391" fmla="*/ 1966179 w 10020803"/>
              <a:gd name="connsiteY5391" fmla="*/ 2949266 h 5071844"/>
              <a:gd name="connsiteX5392" fmla="*/ 1955006 w 10020803"/>
              <a:gd name="connsiteY5392" fmla="*/ 2949266 h 5071844"/>
              <a:gd name="connsiteX5393" fmla="*/ 1943836 w 10020803"/>
              <a:gd name="connsiteY5393" fmla="*/ 2949266 h 5071844"/>
              <a:gd name="connsiteX5394" fmla="*/ 1876806 w 10020803"/>
              <a:gd name="connsiteY5394" fmla="*/ 2938095 h 5071844"/>
              <a:gd name="connsiteX5395" fmla="*/ 1887978 w 10020803"/>
              <a:gd name="connsiteY5395" fmla="*/ 2938095 h 5071844"/>
              <a:gd name="connsiteX5396" fmla="*/ 1899149 w 10020803"/>
              <a:gd name="connsiteY5396" fmla="*/ 2949266 h 5071844"/>
              <a:gd name="connsiteX5397" fmla="*/ 1161832 w 10020803"/>
              <a:gd name="connsiteY5397" fmla="*/ 2938095 h 5071844"/>
              <a:gd name="connsiteX5398" fmla="*/ 1163230 w 10020803"/>
              <a:gd name="connsiteY5398" fmla="*/ 2939492 h 5071844"/>
              <a:gd name="connsiteX5399" fmla="*/ 1165188 w 10020803"/>
              <a:gd name="connsiteY5399" fmla="*/ 2941449 h 5071844"/>
              <a:gd name="connsiteX5400" fmla="*/ 2848724 w 10020803"/>
              <a:gd name="connsiteY5400" fmla="*/ 2926923 h 5071844"/>
              <a:gd name="connsiteX5401" fmla="*/ 2854310 w 10020803"/>
              <a:gd name="connsiteY5401" fmla="*/ 2938095 h 5071844"/>
              <a:gd name="connsiteX5402" fmla="*/ 2859895 w 10020803"/>
              <a:gd name="connsiteY5402" fmla="*/ 2949266 h 5071844"/>
              <a:gd name="connsiteX5403" fmla="*/ 2871066 w 10020803"/>
              <a:gd name="connsiteY5403" fmla="*/ 2949266 h 5071844"/>
              <a:gd name="connsiteX5404" fmla="*/ 2910166 w 10020803"/>
              <a:gd name="connsiteY5404" fmla="*/ 2954852 h 5071844"/>
              <a:gd name="connsiteX5405" fmla="*/ 2938096 w 10020803"/>
              <a:gd name="connsiteY5405" fmla="*/ 2960439 h 5071844"/>
              <a:gd name="connsiteX5406" fmla="*/ 2971610 w 10020803"/>
              <a:gd name="connsiteY5406" fmla="*/ 2971609 h 5071844"/>
              <a:gd name="connsiteX5407" fmla="*/ 2993953 w 10020803"/>
              <a:gd name="connsiteY5407" fmla="*/ 2982780 h 5071844"/>
              <a:gd name="connsiteX5408" fmla="*/ 3027468 w 10020803"/>
              <a:gd name="connsiteY5408" fmla="*/ 2982780 h 5071844"/>
              <a:gd name="connsiteX5409" fmla="*/ 3038638 w 10020803"/>
              <a:gd name="connsiteY5409" fmla="*/ 2971609 h 5071844"/>
              <a:gd name="connsiteX5410" fmla="*/ 3027468 w 10020803"/>
              <a:gd name="connsiteY5410" fmla="*/ 2971609 h 5071844"/>
              <a:gd name="connsiteX5411" fmla="*/ 3033054 w 10020803"/>
              <a:gd name="connsiteY5411" fmla="*/ 2966023 h 5071844"/>
              <a:gd name="connsiteX5412" fmla="*/ 3016296 w 10020803"/>
              <a:gd name="connsiteY5412" fmla="*/ 2960439 h 5071844"/>
              <a:gd name="connsiteX5413" fmla="*/ 3005124 w 10020803"/>
              <a:gd name="connsiteY5413" fmla="*/ 2960439 h 5071844"/>
              <a:gd name="connsiteX5414" fmla="*/ 3005124 w 10020803"/>
              <a:gd name="connsiteY5414" fmla="*/ 2949266 h 5071844"/>
              <a:gd name="connsiteX5415" fmla="*/ 2910166 w 10020803"/>
              <a:gd name="connsiteY5415" fmla="*/ 2938095 h 5071844"/>
              <a:gd name="connsiteX5416" fmla="*/ 2859895 w 10020803"/>
              <a:gd name="connsiteY5416" fmla="*/ 2926923 h 5071844"/>
              <a:gd name="connsiteX5417" fmla="*/ 2547095 w 10020803"/>
              <a:gd name="connsiteY5417" fmla="*/ 2926923 h 5071844"/>
              <a:gd name="connsiteX5418" fmla="*/ 2552679 w 10020803"/>
              <a:gd name="connsiteY5418" fmla="*/ 2926923 h 5071844"/>
              <a:gd name="connsiteX5419" fmla="*/ 2569439 w 10020803"/>
              <a:gd name="connsiteY5419" fmla="*/ 2926923 h 5071844"/>
              <a:gd name="connsiteX5420" fmla="*/ 2614123 w 10020803"/>
              <a:gd name="connsiteY5420" fmla="*/ 2949266 h 5071844"/>
              <a:gd name="connsiteX5421" fmla="*/ 2614123 w 10020803"/>
              <a:gd name="connsiteY5421" fmla="*/ 2960439 h 5071844"/>
              <a:gd name="connsiteX5422" fmla="*/ 2625296 w 10020803"/>
              <a:gd name="connsiteY5422" fmla="*/ 2960439 h 5071844"/>
              <a:gd name="connsiteX5423" fmla="*/ 2636466 w 10020803"/>
              <a:gd name="connsiteY5423" fmla="*/ 2949266 h 5071844"/>
              <a:gd name="connsiteX5424" fmla="*/ 2636466 w 10020803"/>
              <a:gd name="connsiteY5424" fmla="*/ 2960439 h 5071844"/>
              <a:gd name="connsiteX5425" fmla="*/ 2636466 w 10020803"/>
              <a:gd name="connsiteY5425" fmla="*/ 2971609 h 5071844"/>
              <a:gd name="connsiteX5426" fmla="*/ 2591781 w 10020803"/>
              <a:gd name="connsiteY5426" fmla="*/ 2971609 h 5071844"/>
              <a:gd name="connsiteX5427" fmla="*/ 2547095 w 10020803"/>
              <a:gd name="connsiteY5427" fmla="*/ 2954852 h 5071844"/>
              <a:gd name="connsiteX5428" fmla="*/ 2524751 w 10020803"/>
              <a:gd name="connsiteY5428" fmla="*/ 2938095 h 5071844"/>
              <a:gd name="connsiteX5429" fmla="*/ 2535923 w 10020803"/>
              <a:gd name="connsiteY5429" fmla="*/ 2938095 h 5071844"/>
              <a:gd name="connsiteX5430" fmla="*/ 2547095 w 10020803"/>
              <a:gd name="connsiteY5430" fmla="*/ 2926923 h 5071844"/>
              <a:gd name="connsiteX5431" fmla="*/ 2144921 w 10020803"/>
              <a:gd name="connsiteY5431" fmla="*/ 2926923 h 5071844"/>
              <a:gd name="connsiteX5432" fmla="*/ 2144921 w 10020803"/>
              <a:gd name="connsiteY5432" fmla="*/ 2938095 h 5071844"/>
              <a:gd name="connsiteX5433" fmla="*/ 2156094 w 10020803"/>
              <a:gd name="connsiteY5433" fmla="*/ 2938095 h 5071844"/>
              <a:gd name="connsiteX5434" fmla="*/ 2211952 w 10020803"/>
              <a:gd name="connsiteY5434" fmla="*/ 2960439 h 5071844"/>
              <a:gd name="connsiteX5435" fmla="*/ 2223122 w 10020803"/>
              <a:gd name="connsiteY5435" fmla="*/ 2971609 h 5071844"/>
              <a:gd name="connsiteX5436" fmla="*/ 2228708 w 10020803"/>
              <a:gd name="connsiteY5436" fmla="*/ 2971609 h 5071844"/>
              <a:gd name="connsiteX5437" fmla="*/ 2245465 w 10020803"/>
              <a:gd name="connsiteY5437" fmla="*/ 2971609 h 5071844"/>
              <a:gd name="connsiteX5438" fmla="*/ 2256637 w 10020803"/>
              <a:gd name="connsiteY5438" fmla="*/ 2971609 h 5071844"/>
              <a:gd name="connsiteX5439" fmla="*/ 2256637 w 10020803"/>
              <a:gd name="connsiteY5439" fmla="*/ 2982780 h 5071844"/>
              <a:gd name="connsiteX5440" fmla="*/ 2290150 w 10020803"/>
              <a:gd name="connsiteY5440" fmla="*/ 2982780 h 5071844"/>
              <a:gd name="connsiteX5441" fmla="*/ 2312493 w 10020803"/>
              <a:gd name="connsiteY5441" fmla="*/ 2982780 h 5071844"/>
              <a:gd name="connsiteX5442" fmla="*/ 2312493 w 10020803"/>
              <a:gd name="connsiteY5442" fmla="*/ 2993953 h 5071844"/>
              <a:gd name="connsiteX5443" fmla="*/ 2334836 w 10020803"/>
              <a:gd name="connsiteY5443" fmla="*/ 2993953 h 5071844"/>
              <a:gd name="connsiteX5444" fmla="*/ 2346007 w 10020803"/>
              <a:gd name="connsiteY5444" fmla="*/ 2993953 h 5071844"/>
              <a:gd name="connsiteX5445" fmla="*/ 2346007 w 10020803"/>
              <a:gd name="connsiteY5445" fmla="*/ 3005124 h 5071844"/>
              <a:gd name="connsiteX5446" fmla="*/ 2368350 w 10020803"/>
              <a:gd name="connsiteY5446" fmla="*/ 3027467 h 5071844"/>
              <a:gd name="connsiteX5447" fmla="*/ 2401864 w 10020803"/>
              <a:gd name="connsiteY5447" fmla="*/ 3038638 h 5071844"/>
              <a:gd name="connsiteX5448" fmla="*/ 2357180 w 10020803"/>
              <a:gd name="connsiteY5448" fmla="*/ 3038638 h 5071844"/>
              <a:gd name="connsiteX5449" fmla="*/ 2301322 w 10020803"/>
              <a:gd name="connsiteY5449" fmla="*/ 3027467 h 5071844"/>
              <a:gd name="connsiteX5450" fmla="*/ 2301322 w 10020803"/>
              <a:gd name="connsiteY5450" fmla="*/ 3016296 h 5071844"/>
              <a:gd name="connsiteX5451" fmla="*/ 2290150 w 10020803"/>
              <a:gd name="connsiteY5451" fmla="*/ 3016296 h 5071844"/>
              <a:gd name="connsiteX5452" fmla="*/ 2284565 w 10020803"/>
              <a:gd name="connsiteY5452" fmla="*/ 3021881 h 5071844"/>
              <a:gd name="connsiteX5453" fmla="*/ 2267809 w 10020803"/>
              <a:gd name="connsiteY5453" fmla="*/ 3016296 h 5071844"/>
              <a:gd name="connsiteX5454" fmla="*/ 2251051 w 10020803"/>
              <a:gd name="connsiteY5454" fmla="*/ 3016296 h 5071844"/>
              <a:gd name="connsiteX5455" fmla="*/ 2223122 w 10020803"/>
              <a:gd name="connsiteY5455" fmla="*/ 3016296 h 5071844"/>
              <a:gd name="connsiteX5456" fmla="*/ 2172851 w 10020803"/>
              <a:gd name="connsiteY5456" fmla="*/ 3010710 h 5071844"/>
              <a:gd name="connsiteX5457" fmla="*/ 2167265 w 10020803"/>
              <a:gd name="connsiteY5457" fmla="*/ 3005124 h 5071844"/>
              <a:gd name="connsiteX5458" fmla="*/ 2170057 w 10020803"/>
              <a:gd name="connsiteY5458" fmla="*/ 2996745 h 5071844"/>
              <a:gd name="connsiteX5459" fmla="*/ 2178436 w 10020803"/>
              <a:gd name="connsiteY5459" fmla="*/ 2993953 h 5071844"/>
              <a:gd name="connsiteX5460" fmla="*/ 2156094 w 10020803"/>
              <a:gd name="connsiteY5460" fmla="*/ 2982780 h 5071844"/>
              <a:gd name="connsiteX5461" fmla="*/ 2144921 w 10020803"/>
              <a:gd name="connsiteY5461" fmla="*/ 2993953 h 5071844"/>
              <a:gd name="connsiteX5462" fmla="*/ 2133751 w 10020803"/>
              <a:gd name="connsiteY5462" fmla="*/ 3005124 h 5071844"/>
              <a:gd name="connsiteX5463" fmla="*/ 2122578 w 10020803"/>
              <a:gd name="connsiteY5463" fmla="*/ 2993953 h 5071844"/>
              <a:gd name="connsiteX5464" fmla="*/ 2077893 w 10020803"/>
              <a:gd name="connsiteY5464" fmla="*/ 3005124 h 5071844"/>
              <a:gd name="connsiteX5465" fmla="*/ 2066721 w 10020803"/>
              <a:gd name="connsiteY5465" fmla="*/ 3005124 h 5071844"/>
              <a:gd name="connsiteX5466" fmla="*/ 2055550 w 10020803"/>
              <a:gd name="connsiteY5466" fmla="*/ 3005124 h 5071844"/>
              <a:gd name="connsiteX5467" fmla="*/ 2077893 w 10020803"/>
              <a:gd name="connsiteY5467" fmla="*/ 3027467 h 5071844"/>
              <a:gd name="connsiteX5468" fmla="*/ 2089064 w 10020803"/>
              <a:gd name="connsiteY5468" fmla="*/ 3038638 h 5071844"/>
              <a:gd name="connsiteX5469" fmla="*/ 2133751 w 10020803"/>
              <a:gd name="connsiteY5469" fmla="*/ 3049810 h 5071844"/>
              <a:gd name="connsiteX5470" fmla="*/ 2178436 w 10020803"/>
              <a:gd name="connsiteY5470" fmla="*/ 3060981 h 5071844"/>
              <a:gd name="connsiteX5471" fmla="*/ 2200779 w 10020803"/>
              <a:gd name="connsiteY5471" fmla="*/ 3066567 h 5071844"/>
              <a:gd name="connsiteX5472" fmla="*/ 2206366 w 10020803"/>
              <a:gd name="connsiteY5472" fmla="*/ 3049810 h 5071844"/>
              <a:gd name="connsiteX5473" fmla="*/ 2189608 w 10020803"/>
              <a:gd name="connsiteY5473" fmla="*/ 3049810 h 5071844"/>
              <a:gd name="connsiteX5474" fmla="*/ 2189608 w 10020803"/>
              <a:gd name="connsiteY5474" fmla="*/ 3038638 h 5071844"/>
              <a:gd name="connsiteX5475" fmla="*/ 2206366 w 10020803"/>
              <a:gd name="connsiteY5475" fmla="*/ 3027467 h 5071844"/>
              <a:gd name="connsiteX5476" fmla="*/ 2211952 w 10020803"/>
              <a:gd name="connsiteY5476" fmla="*/ 3038638 h 5071844"/>
              <a:gd name="connsiteX5477" fmla="*/ 2223122 w 10020803"/>
              <a:gd name="connsiteY5477" fmla="*/ 3044224 h 5071844"/>
              <a:gd name="connsiteX5478" fmla="*/ 2234293 w 10020803"/>
              <a:gd name="connsiteY5478" fmla="*/ 3049810 h 5071844"/>
              <a:gd name="connsiteX5479" fmla="*/ 2251051 w 10020803"/>
              <a:gd name="connsiteY5479" fmla="*/ 3055396 h 5071844"/>
              <a:gd name="connsiteX5480" fmla="*/ 2273393 w 10020803"/>
              <a:gd name="connsiteY5480" fmla="*/ 3060981 h 5071844"/>
              <a:gd name="connsiteX5481" fmla="*/ 2290150 w 10020803"/>
              <a:gd name="connsiteY5481" fmla="*/ 3060981 h 5071844"/>
              <a:gd name="connsiteX5482" fmla="*/ 2278979 w 10020803"/>
              <a:gd name="connsiteY5482" fmla="*/ 3072153 h 5071844"/>
              <a:gd name="connsiteX5483" fmla="*/ 2234293 w 10020803"/>
              <a:gd name="connsiteY5483" fmla="*/ 3060981 h 5071844"/>
              <a:gd name="connsiteX5484" fmla="*/ 2278979 w 10020803"/>
              <a:gd name="connsiteY5484" fmla="*/ 3083324 h 5071844"/>
              <a:gd name="connsiteX5485" fmla="*/ 2346007 w 10020803"/>
              <a:gd name="connsiteY5485" fmla="*/ 3094495 h 5071844"/>
              <a:gd name="connsiteX5486" fmla="*/ 2357180 w 10020803"/>
              <a:gd name="connsiteY5486" fmla="*/ 3083324 h 5071844"/>
              <a:gd name="connsiteX5487" fmla="*/ 2368350 w 10020803"/>
              <a:gd name="connsiteY5487" fmla="*/ 3066567 h 5071844"/>
              <a:gd name="connsiteX5488" fmla="*/ 2379523 w 10020803"/>
              <a:gd name="connsiteY5488" fmla="*/ 3060981 h 5071844"/>
              <a:gd name="connsiteX5489" fmla="*/ 2390694 w 10020803"/>
              <a:gd name="connsiteY5489" fmla="*/ 3049810 h 5071844"/>
              <a:gd name="connsiteX5490" fmla="*/ 2413037 w 10020803"/>
              <a:gd name="connsiteY5490" fmla="*/ 3027467 h 5071844"/>
              <a:gd name="connsiteX5491" fmla="*/ 2390694 w 10020803"/>
              <a:gd name="connsiteY5491" fmla="*/ 3016296 h 5071844"/>
              <a:gd name="connsiteX5492" fmla="*/ 2390694 w 10020803"/>
              <a:gd name="connsiteY5492" fmla="*/ 3005124 h 5071844"/>
              <a:gd name="connsiteX5493" fmla="*/ 2401864 w 10020803"/>
              <a:gd name="connsiteY5493" fmla="*/ 3005124 h 5071844"/>
              <a:gd name="connsiteX5494" fmla="*/ 2435380 w 10020803"/>
              <a:gd name="connsiteY5494" fmla="*/ 3016296 h 5071844"/>
              <a:gd name="connsiteX5495" fmla="*/ 2413037 w 10020803"/>
              <a:gd name="connsiteY5495" fmla="*/ 3005124 h 5071844"/>
              <a:gd name="connsiteX5496" fmla="*/ 2401864 w 10020803"/>
              <a:gd name="connsiteY5496" fmla="*/ 3005124 h 5071844"/>
              <a:gd name="connsiteX5497" fmla="*/ 2401864 w 10020803"/>
              <a:gd name="connsiteY5497" fmla="*/ 2993953 h 5071844"/>
              <a:gd name="connsiteX5498" fmla="*/ 2390694 w 10020803"/>
              <a:gd name="connsiteY5498" fmla="*/ 2993953 h 5071844"/>
              <a:gd name="connsiteX5499" fmla="*/ 2362766 w 10020803"/>
              <a:gd name="connsiteY5499" fmla="*/ 2982780 h 5071844"/>
              <a:gd name="connsiteX5500" fmla="*/ 2346007 w 10020803"/>
              <a:gd name="connsiteY5500" fmla="*/ 2982780 h 5071844"/>
              <a:gd name="connsiteX5501" fmla="*/ 2334836 w 10020803"/>
              <a:gd name="connsiteY5501" fmla="*/ 2993953 h 5071844"/>
              <a:gd name="connsiteX5502" fmla="*/ 2334836 w 10020803"/>
              <a:gd name="connsiteY5502" fmla="*/ 2982780 h 5071844"/>
              <a:gd name="connsiteX5503" fmla="*/ 2323665 w 10020803"/>
              <a:gd name="connsiteY5503" fmla="*/ 2971609 h 5071844"/>
              <a:gd name="connsiteX5504" fmla="*/ 2318079 w 10020803"/>
              <a:gd name="connsiteY5504" fmla="*/ 2966023 h 5071844"/>
              <a:gd name="connsiteX5505" fmla="*/ 2301322 w 10020803"/>
              <a:gd name="connsiteY5505" fmla="*/ 2960439 h 5071844"/>
              <a:gd name="connsiteX5506" fmla="*/ 2262223 w 10020803"/>
              <a:gd name="connsiteY5506" fmla="*/ 2943680 h 5071844"/>
              <a:gd name="connsiteX5507" fmla="*/ 2211952 w 10020803"/>
              <a:gd name="connsiteY5507" fmla="*/ 2938095 h 5071844"/>
              <a:gd name="connsiteX5508" fmla="*/ 2167265 w 10020803"/>
              <a:gd name="connsiteY5508" fmla="*/ 2938095 h 5071844"/>
              <a:gd name="connsiteX5509" fmla="*/ 2167265 w 10020803"/>
              <a:gd name="connsiteY5509" fmla="*/ 2926923 h 5071844"/>
              <a:gd name="connsiteX5510" fmla="*/ 2144921 w 10020803"/>
              <a:gd name="connsiteY5510" fmla="*/ 2926923 h 5071844"/>
              <a:gd name="connsiteX5511" fmla="*/ 2122578 w 10020803"/>
              <a:gd name="connsiteY5511" fmla="*/ 2926923 h 5071844"/>
              <a:gd name="connsiteX5512" fmla="*/ 2111407 w 10020803"/>
              <a:gd name="connsiteY5512" fmla="*/ 2932509 h 5071844"/>
              <a:gd name="connsiteX5513" fmla="*/ 2122578 w 10020803"/>
              <a:gd name="connsiteY5513" fmla="*/ 2938095 h 5071844"/>
              <a:gd name="connsiteX5514" fmla="*/ 2133751 w 10020803"/>
              <a:gd name="connsiteY5514" fmla="*/ 2938095 h 5071844"/>
              <a:gd name="connsiteX5515" fmla="*/ 1832121 w 10020803"/>
              <a:gd name="connsiteY5515" fmla="*/ 2926923 h 5071844"/>
              <a:gd name="connsiteX5516" fmla="*/ 1843292 w 10020803"/>
              <a:gd name="connsiteY5516" fmla="*/ 2926923 h 5071844"/>
              <a:gd name="connsiteX5517" fmla="*/ 1854464 w 10020803"/>
              <a:gd name="connsiteY5517" fmla="*/ 2938095 h 5071844"/>
              <a:gd name="connsiteX5518" fmla="*/ 1843292 w 10020803"/>
              <a:gd name="connsiteY5518" fmla="*/ 2938095 h 5071844"/>
              <a:gd name="connsiteX5519" fmla="*/ 1837707 w 10020803"/>
              <a:gd name="connsiteY5519" fmla="*/ 2932509 h 5071844"/>
              <a:gd name="connsiteX5520" fmla="*/ 1832121 w 10020803"/>
              <a:gd name="connsiteY5520" fmla="*/ 2926923 h 5071844"/>
              <a:gd name="connsiteX5521" fmla="*/ 3206211 w 10020803"/>
              <a:gd name="connsiteY5521" fmla="*/ 2919941 h 5071844"/>
              <a:gd name="connsiteX5522" fmla="*/ 3195039 w 10020803"/>
              <a:gd name="connsiteY5522" fmla="*/ 2926923 h 5071844"/>
              <a:gd name="connsiteX5523" fmla="*/ 3183868 w 10020803"/>
              <a:gd name="connsiteY5523" fmla="*/ 2926923 h 5071844"/>
              <a:gd name="connsiteX5524" fmla="*/ 3211796 w 10020803"/>
              <a:gd name="connsiteY5524" fmla="*/ 2932509 h 5071844"/>
              <a:gd name="connsiteX5525" fmla="*/ 3217382 w 10020803"/>
              <a:gd name="connsiteY5525" fmla="*/ 2938095 h 5071844"/>
              <a:gd name="connsiteX5526" fmla="*/ 3284412 w 10020803"/>
              <a:gd name="connsiteY5526" fmla="*/ 2949266 h 5071844"/>
              <a:gd name="connsiteX5527" fmla="*/ 3239725 w 10020803"/>
              <a:gd name="connsiteY5527" fmla="*/ 2926923 h 5071844"/>
              <a:gd name="connsiteX5528" fmla="*/ 3217382 w 10020803"/>
              <a:gd name="connsiteY5528" fmla="*/ 2921338 h 5071844"/>
              <a:gd name="connsiteX5529" fmla="*/ 3206211 w 10020803"/>
              <a:gd name="connsiteY5529" fmla="*/ 2919941 h 5071844"/>
              <a:gd name="connsiteX5530" fmla="*/ 9909088 w 10020803"/>
              <a:gd name="connsiteY5530" fmla="*/ 2915752 h 5071844"/>
              <a:gd name="connsiteX5531" fmla="*/ 9931430 w 10020803"/>
              <a:gd name="connsiteY5531" fmla="*/ 2921338 h 5071844"/>
              <a:gd name="connsiteX5532" fmla="*/ 9981703 w 10020803"/>
              <a:gd name="connsiteY5532" fmla="*/ 2938095 h 5071844"/>
              <a:gd name="connsiteX5533" fmla="*/ 10020803 w 10020803"/>
              <a:gd name="connsiteY5533" fmla="*/ 2949266 h 5071844"/>
              <a:gd name="connsiteX5534" fmla="*/ 9998460 w 10020803"/>
              <a:gd name="connsiteY5534" fmla="*/ 2949266 h 5071844"/>
              <a:gd name="connsiteX5535" fmla="*/ 9976117 w 10020803"/>
              <a:gd name="connsiteY5535" fmla="*/ 2943680 h 5071844"/>
              <a:gd name="connsiteX5536" fmla="*/ 9953775 w 10020803"/>
              <a:gd name="connsiteY5536" fmla="*/ 2938095 h 5071844"/>
              <a:gd name="connsiteX5537" fmla="*/ 9909088 w 10020803"/>
              <a:gd name="connsiteY5537" fmla="*/ 2915752 h 5071844"/>
              <a:gd name="connsiteX5538" fmla="*/ 9317002 w 10020803"/>
              <a:gd name="connsiteY5538" fmla="*/ 2915752 h 5071844"/>
              <a:gd name="connsiteX5539" fmla="*/ 9384030 w 10020803"/>
              <a:gd name="connsiteY5539" fmla="*/ 2926923 h 5071844"/>
              <a:gd name="connsiteX5540" fmla="*/ 9372859 w 10020803"/>
              <a:gd name="connsiteY5540" fmla="*/ 2926923 h 5071844"/>
              <a:gd name="connsiteX5541" fmla="*/ 9350516 w 10020803"/>
              <a:gd name="connsiteY5541" fmla="*/ 2926923 h 5071844"/>
              <a:gd name="connsiteX5542" fmla="*/ 9328172 w 10020803"/>
              <a:gd name="connsiteY5542" fmla="*/ 2926923 h 5071844"/>
              <a:gd name="connsiteX5543" fmla="*/ 9317002 w 10020803"/>
              <a:gd name="connsiteY5543" fmla="*/ 2915752 h 5071844"/>
              <a:gd name="connsiteX5544" fmla="*/ 8244541 w 10020803"/>
              <a:gd name="connsiteY5544" fmla="*/ 2915752 h 5071844"/>
              <a:gd name="connsiteX5545" fmla="*/ 8266883 w 10020803"/>
              <a:gd name="connsiteY5545" fmla="*/ 2926923 h 5071844"/>
              <a:gd name="connsiteX5546" fmla="*/ 8278055 w 10020803"/>
              <a:gd name="connsiteY5546" fmla="*/ 2926923 h 5071844"/>
              <a:gd name="connsiteX5547" fmla="*/ 3161525 w 10020803"/>
              <a:gd name="connsiteY5547" fmla="*/ 2915752 h 5071844"/>
              <a:gd name="connsiteX5548" fmla="*/ 3161525 w 10020803"/>
              <a:gd name="connsiteY5548" fmla="*/ 2926923 h 5071844"/>
              <a:gd name="connsiteX5549" fmla="*/ 3172697 w 10020803"/>
              <a:gd name="connsiteY5549" fmla="*/ 2926923 h 5071844"/>
              <a:gd name="connsiteX5550" fmla="*/ 3161525 w 10020803"/>
              <a:gd name="connsiteY5550" fmla="*/ 2915752 h 5071844"/>
              <a:gd name="connsiteX5551" fmla="*/ 1228862 w 10020803"/>
              <a:gd name="connsiteY5551" fmla="*/ 2904581 h 5071844"/>
              <a:gd name="connsiteX5552" fmla="*/ 1256790 w 10020803"/>
              <a:gd name="connsiteY5552" fmla="*/ 2910166 h 5071844"/>
              <a:gd name="connsiteX5553" fmla="*/ 1273548 w 10020803"/>
              <a:gd name="connsiteY5553" fmla="*/ 2926923 h 5071844"/>
              <a:gd name="connsiteX5554" fmla="*/ 1284719 w 10020803"/>
              <a:gd name="connsiteY5554" fmla="*/ 2949266 h 5071844"/>
              <a:gd name="connsiteX5555" fmla="*/ 1295890 w 10020803"/>
              <a:gd name="connsiteY5555" fmla="*/ 2960439 h 5071844"/>
              <a:gd name="connsiteX5556" fmla="*/ 1284719 w 10020803"/>
              <a:gd name="connsiteY5556" fmla="*/ 2960439 h 5071844"/>
              <a:gd name="connsiteX5557" fmla="*/ 1240033 w 10020803"/>
              <a:gd name="connsiteY5557" fmla="*/ 2938095 h 5071844"/>
              <a:gd name="connsiteX5558" fmla="*/ 1228862 w 10020803"/>
              <a:gd name="connsiteY5558" fmla="*/ 2904581 h 5071844"/>
              <a:gd name="connsiteX5559" fmla="*/ 9518088 w 10020803"/>
              <a:gd name="connsiteY5559" fmla="*/ 2893409 h 5071844"/>
              <a:gd name="connsiteX5560" fmla="*/ 9540431 w 10020803"/>
              <a:gd name="connsiteY5560" fmla="*/ 2904581 h 5071844"/>
              <a:gd name="connsiteX5561" fmla="*/ 9607459 w 10020803"/>
              <a:gd name="connsiteY5561" fmla="*/ 2915752 h 5071844"/>
              <a:gd name="connsiteX5562" fmla="*/ 9663316 w 10020803"/>
              <a:gd name="connsiteY5562" fmla="*/ 2938095 h 5071844"/>
              <a:gd name="connsiteX5563" fmla="*/ 9680073 w 10020803"/>
              <a:gd name="connsiteY5563" fmla="*/ 2938095 h 5071844"/>
              <a:gd name="connsiteX5564" fmla="*/ 9691244 w 10020803"/>
              <a:gd name="connsiteY5564" fmla="*/ 2938095 h 5071844"/>
              <a:gd name="connsiteX5565" fmla="*/ 9702416 w 10020803"/>
              <a:gd name="connsiteY5565" fmla="*/ 2938095 h 5071844"/>
              <a:gd name="connsiteX5566" fmla="*/ 9708001 w 10020803"/>
              <a:gd name="connsiteY5566" fmla="*/ 2949266 h 5071844"/>
              <a:gd name="connsiteX5567" fmla="*/ 9719173 w 10020803"/>
              <a:gd name="connsiteY5567" fmla="*/ 2949266 h 5071844"/>
              <a:gd name="connsiteX5568" fmla="*/ 9730346 w 10020803"/>
              <a:gd name="connsiteY5568" fmla="*/ 2949266 h 5071844"/>
              <a:gd name="connsiteX5569" fmla="*/ 9730346 w 10020803"/>
              <a:gd name="connsiteY5569" fmla="*/ 2960439 h 5071844"/>
              <a:gd name="connsiteX5570" fmla="*/ 9797374 w 10020803"/>
              <a:gd name="connsiteY5570" fmla="*/ 2982780 h 5071844"/>
              <a:gd name="connsiteX5571" fmla="*/ 9780617 w 10020803"/>
              <a:gd name="connsiteY5571" fmla="*/ 2982780 h 5071844"/>
              <a:gd name="connsiteX5572" fmla="*/ 9747103 w 10020803"/>
              <a:gd name="connsiteY5572" fmla="*/ 2977196 h 5071844"/>
              <a:gd name="connsiteX5573" fmla="*/ 9708001 w 10020803"/>
              <a:gd name="connsiteY5573" fmla="*/ 2966023 h 5071844"/>
              <a:gd name="connsiteX5574" fmla="*/ 9663316 w 10020803"/>
              <a:gd name="connsiteY5574" fmla="*/ 2960439 h 5071844"/>
              <a:gd name="connsiteX5575" fmla="*/ 9618631 w 10020803"/>
              <a:gd name="connsiteY5575" fmla="*/ 2949266 h 5071844"/>
              <a:gd name="connsiteX5576" fmla="*/ 9607459 w 10020803"/>
              <a:gd name="connsiteY5576" fmla="*/ 2938095 h 5071844"/>
              <a:gd name="connsiteX5577" fmla="*/ 9596287 w 10020803"/>
              <a:gd name="connsiteY5577" fmla="*/ 2938095 h 5071844"/>
              <a:gd name="connsiteX5578" fmla="*/ 9585116 w 10020803"/>
              <a:gd name="connsiteY5578" fmla="*/ 2938095 h 5071844"/>
              <a:gd name="connsiteX5579" fmla="*/ 9534845 w 10020803"/>
              <a:gd name="connsiteY5579" fmla="*/ 2921338 h 5071844"/>
              <a:gd name="connsiteX5580" fmla="*/ 9506915 w 10020803"/>
              <a:gd name="connsiteY5580" fmla="*/ 2904581 h 5071844"/>
              <a:gd name="connsiteX5581" fmla="*/ 2044378 w 10020803"/>
              <a:gd name="connsiteY5581" fmla="*/ 2893409 h 5071844"/>
              <a:gd name="connsiteX5582" fmla="*/ 2033207 w 10020803"/>
              <a:gd name="connsiteY5582" fmla="*/ 2898995 h 5071844"/>
              <a:gd name="connsiteX5583" fmla="*/ 2044378 w 10020803"/>
              <a:gd name="connsiteY5583" fmla="*/ 2904581 h 5071844"/>
              <a:gd name="connsiteX5584" fmla="*/ 2066721 w 10020803"/>
              <a:gd name="connsiteY5584" fmla="*/ 2904581 h 5071844"/>
              <a:gd name="connsiteX5585" fmla="*/ 1977350 w 10020803"/>
              <a:gd name="connsiteY5585" fmla="*/ 2882238 h 5071844"/>
              <a:gd name="connsiteX5586" fmla="*/ 1988522 w 10020803"/>
              <a:gd name="connsiteY5586" fmla="*/ 2893409 h 5071844"/>
              <a:gd name="connsiteX5587" fmla="*/ 2022036 w 10020803"/>
              <a:gd name="connsiteY5587" fmla="*/ 2893409 h 5071844"/>
              <a:gd name="connsiteX5588" fmla="*/ 1921492 w 10020803"/>
              <a:gd name="connsiteY5588" fmla="*/ 2882238 h 5071844"/>
              <a:gd name="connsiteX5589" fmla="*/ 1921492 w 10020803"/>
              <a:gd name="connsiteY5589" fmla="*/ 2893409 h 5071844"/>
              <a:gd name="connsiteX5590" fmla="*/ 1932663 w 10020803"/>
              <a:gd name="connsiteY5590" fmla="*/ 2882238 h 5071844"/>
              <a:gd name="connsiteX5591" fmla="*/ 1921492 w 10020803"/>
              <a:gd name="connsiteY5591" fmla="*/ 2882238 h 5071844"/>
              <a:gd name="connsiteX5592" fmla="*/ 2681152 w 10020803"/>
              <a:gd name="connsiteY5592" fmla="*/ 2871066 h 5071844"/>
              <a:gd name="connsiteX5593" fmla="*/ 2669981 w 10020803"/>
              <a:gd name="connsiteY5593" fmla="*/ 2882238 h 5071844"/>
              <a:gd name="connsiteX5594" fmla="*/ 2681152 w 10020803"/>
              <a:gd name="connsiteY5594" fmla="*/ 2882238 h 5071844"/>
              <a:gd name="connsiteX5595" fmla="*/ 2681152 w 10020803"/>
              <a:gd name="connsiteY5595" fmla="*/ 2871066 h 5071844"/>
              <a:gd name="connsiteX5596" fmla="*/ 994260 w 10020803"/>
              <a:gd name="connsiteY5596" fmla="*/ 2871066 h 5071844"/>
              <a:gd name="connsiteX5597" fmla="*/ 1027776 w 10020803"/>
              <a:gd name="connsiteY5597" fmla="*/ 2882238 h 5071844"/>
              <a:gd name="connsiteX5598" fmla="*/ 1150661 w 10020803"/>
              <a:gd name="connsiteY5598" fmla="*/ 2949266 h 5071844"/>
              <a:gd name="connsiteX5599" fmla="*/ 1195348 w 10020803"/>
              <a:gd name="connsiteY5599" fmla="*/ 2971609 h 5071844"/>
              <a:gd name="connsiteX5600" fmla="*/ 1217690 w 10020803"/>
              <a:gd name="connsiteY5600" fmla="*/ 2977196 h 5071844"/>
              <a:gd name="connsiteX5601" fmla="*/ 1240033 w 10020803"/>
              <a:gd name="connsiteY5601" fmla="*/ 2982780 h 5071844"/>
              <a:gd name="connsiteX5602" fmla="*/ 1262376 w 10020803"/>
              <a:gd name="connsiteY5602" fmla="*/ 3005124 h 5071844"/>
              <a:gd name="connsiteX5603" fmla="*/ 1284719 w 10020803"/>
              <a:gd name="connsiteY5603" fmla="*/ 3016296 h 5071844"/>
              <a:gd name="connsiteX5604" fmla="*/ 1284719 w 10020803"/>
              <a:gd name="connsiteY5604" fmla="*/ 3027467 h 5071844"/>
              <a:gd name="connsiteX5605" fmla="*/ 1228862 w 10020803"/>
              <a:gd name="connsiteY5605" fmla="*/ 3005124 h 5071844"/>
              <a:gd name="connsiteX5606" fmla="*/ 1156247 w 10020803"/>
              <a:gd name="connsiteY5606" fmla="*/ 2966023 h 5071844"/>
              <a:gd name="connsiteX5607" fmla="*/ 1117147 w 10020803"/>
              <a:gd name="connsiteY5607" fmla="*/ 2949266 h 5071844"/>
              <a:gd name="connsiteX5608" fmla="*/ 1027776 w 10020803"/>
              <a:gd name="connsiteY5608" fmla="*/ 2915752 h 5071844"/>
              <a:gd name="connsiteX5609" fmla="*/ 1016604 w 10020803"/>
              <a:gd name="connsiteY5609" fmla="*/ 2904581 h 5071844"/>
              <a:gd name="connsiteX5610" fmla="*/ 994260 w 10020803"/>
              <a:gd name="connsiteY5610" fmla="*/ 2904581 h 5071844"/>
              <a:gd name="connsiteX5611" fmla="*/ 977503 w 10020803"/>
              <a:gd name="connsiteY5611" fmla="*/ 2893409 h 5071844"/>
              <a:gd name="connsiteX5612" fmla="*/ 977503 w 10020803"/>
              <a:gd name="connsiteY5612" fmla="*/ 2876652 h 5071844"/>
              <a:gd name="connsiteX5613" fmla="*/ 994260 w 10020803"/>
              <a:gd name="connsiteY5613" fmla="*/ 2871066 h 5071844"/>
              <a:gd name="connsiteX5614" fmla="*/ 2695117 w 10020803"/>
              <a:gd name="connsiteY5614" fmla="*/ 2862687 h 5071844"/>
              <a:gd name="connsiteX5615" fmla="*/ 2692323 w 10020803"/>
              <a:gd name="connsiteY5615" fmla="*/ 2865481 h 5071844"/>
              <a:gd name="connsiteX5616" fmla="*/ 2714666 w 10020803"/>
              <a:gd name="connsiteY5616" fmla="*/ 2871066 h 5071844"/>
              <a:gd name="connsiteX5617" fmla="*/ 2737010 w 10020803"/>
              <a:gd name="connsiteY5617" fmla="*/ 2882238 h 5071844"/>
              <a:gd name="connsiteX5618" fmla="*/ 2714666 w 10020803"/>
              <a:gd name="connsiteY5618" fmla="*/ 2893409 h 5071844"/>
              <a:gd name="connsiteX5619" fmla="*/ 2725837 w 10020803"/>
              <a:gd name="connsiteY5619" fmla="*/ 2904581 h 5071844"/>
              <a:gd name="connsiteX5620" fmla="*/ 2759353 w 10020803"/>
              <a:gd name="connsiteY5620" fmla="*/ 2915752 h 5071844"/>
              <a:gd name="connsiteX5621" fmla="*/ 2792867 w 10020803"/>
              <a:gd name="connsiteY5621" fmla="*/ 2915752 h 5071844"/>
              <a:gd name="connsiteX5622" fmla="*/ 2815209 w 10020803"/>
              <a:gd name="connsiteY5622" fmla="*/ 2915752 h 5071844"/>
              <a:gd name="connsiteX5623" fmla="*/ 2804038 w 10020803"/>
              <a:gd name="connsiteY5623" fmla="*/ 2904581 h 5071844"/>
              <a:gd name="connsiteX5624" fmla="*/ 2792867 w 10020803"/>
              <a:gd name="connsiteY5624" fmla="*/ 2904581 h 5071844"/>
              <a:gd name="connsiteX5625" fmla="*/ 2781695 w 10020803"/>
              <a:gd name="connsiteY5625" fmla="*/ 2904581 h 5071844"/>
              <a:gd name="connsiteX5626" fmla="*/ 2781695 w 10020803"/>
              <a:gd name="connsiteY5626" fmla="*/ 2882238 h 5071844"/>
              <a:gd name="connsiteX5627" fmla="*/ 2792867 w 10020803"/>
              <a:gd name="connsiteY5627" fmla="*/ 2882238 h 5071844"/>
              <a:gd name="connsiteX5628" fmla="*/ 2781695 w 10020803"/>
              <a:gd name="connsiteY5628" fmla="*/ 2871066 h 5071844"/>
              <a:gd name="connsiteX5629" fmla="*/ 2748180 w 10020803"/>
              <a:gd name="connsiteY5629" fmla="*/ 2871066 h 5071844"/>
              <a:gd name="connsiteX5630" fmla="*/ 2714666 w 10020803"/>
              <a:gd name="connsiteY5630" fmla="*/ 2865481 h 5071844"/>
              <a:gd name="connsiteX5631" fmla="*/ 2703494 w 10020803"/>
              <a:gd name="connsiteY5631" fmla="*/ 2865481 h 5071844"/>
              <a:gd name="connsiteX5632" fmla="*/ 2695117 w 10020803"/>
              <a:gd name="connsiteY5632" fmla="*/ 2862687 h 5071844"/>
              <a:gd name="connsiteX5633" fmla="*/ 9529258 w 10020803"/>
              <a:gd name="connsiteY5633" fmla="*/ 2859895 h 5071844"/>
              <a:gd name="connsiteX5634" fmla="*/ 9540431 w 10020803"/>
              <a:gd name="connsiteY5634" fmla="*/ 2859895 h 5071844"/>
              <a:gd name="connsiteX5635" fmla="*/ 9529258 w 10020803"/>
              <a:gd name="connsiteY5635" fmla="*/ 2871066 h 5071844"/>
              <a:gd name="connsiteX5636" fmla="*/ 3150352 w 10020803"/>
              <a:gd name="connsiteY5636" fmla="*/ 2848724 h 5071844"/>
              <a:gd name="connsiteX5637" fmla="*/ 3161525 w 10020803"/>
              <a:gd name="connsiteY5637" fmla="*/ 2859895 h 5071844"/>
              <a:gd name="connsiteX5638" fmla="*/ 3161525 w 10020803"/>
              <a:gd name="connsiteY5638" fmla="*/ 2848724 h 5071844"/>
              <a:gd name="connsiteX5639" fmla="*/ 3150352 w 10020803"/>
              <a:gd name="connsiteY5639" fmla="*/ 2848724 h 5071844"/>
              <a:gd name="connsiteX5640" fmla="*/ 2569439 w 10020803"/>
              <a:gd name="connsiteY5640" fmla="*/ 2848724 h 5071844"/>
              <a:gd name="connsiteX5641" fmla="*/ 2569439 w 10020803"/>
              <a:gd name="connsiteY5641" fmla="*/ 2859895 h 5071844"/>
              <a:gd name="connsiteX5642" fmla="*/ 2580609 w 10020803"/>
              <a:gd name="connsiteY5642" fmla="*/ 2848724 h 5071844"/>
              <a:gd name="connsiteX5643" fmla="*/ 1999693 w 10020803"/>
              <a:gd name="connsiteY5643" fmla="*/ 2848724 h 5071844"/>
              <a:gd name="connsiteX5644" fmla="*/ 1988522 w 10020803"/>
              <a:gd name="connsiteY5644" fmla="*/ 2859895 h 5071844"/>
              <a:gd name="connsiteX5645" fmla="*/ 1977350 w 10020803"/>
              <a:gd name="connsiteY5645" fmla="*/ 2859895 h 5071844"/>
              <a:gd name="connsiteX5646" fmla="*/ 1999693 w 10020803"/>
              <a:gd name="connsiteY5646" fmla="*/ 2871066 h 5071844"/>
              <a:gd name="connsiteX5647" fmla="*/ 2022036 w 10020803"/>
              <a:gd name="connsiteY5647" fmla="*/ 2876652 h 5071844"/>
              <a:gd name="connsiteX5648" fmla="*/ 2027621 w 10020803"/>
              <a:gd name="connsiteY5648" fmla="*/ 2876652 h 5071844"/>
              <a:gd name="connsiteX5649" fmla="*/ 2027621 w 10020803"/>
              <a:gd name="connsiteY5649" fmla="*/ 2865481 h 5071844"/>
              <a:gd name="connsiteX5650" fmla="*/ 2010864 w 10020803"/>
              <a:gd name="connsiteY5650" fmla="*/ 2859895 h 5071844"/>
              <a:gd name="connsiteX5651" fmla="*/ 1999693 w 10020803"/>
              <a:gd name="connsiteY5651" fmla="*/ 2848724 h 5071844"/>
              <a:gd name="connsiteX5652" fmla="*/ 1943836 w 10020803"/>
              <a:gd name="connsiteY5652" fmla="*/ 2848724 h 5071844"/>
              <a:gd name="connsiteX5653" fmla="*/ 1955006 w 10020803"/>
              <a:gd name="connsiteY5653" fmla="*/ 2859895 h 5071844"/>
              <a:gd name="connsiteX5654" fmla="*/ 1966179 w 10020803"/>
              <a:gd name="connsiteY5654" fmla="*/ 2848724 h 5071844"/>
              <a:gd name="connsiteX5655" fmla="*/ 1955006 w 10020803"/>
              <a:gd name="connsiteY5655" fmla="*/ 2848724 h 5071844"/>
              <a:gd name="connsiteX5656" fmla="*/ 1943836 w 10020803"/>
              <a:gd name="connsiteY5656" fmla="*/ 2848724 h 5071844"/>
              <a:gd name="connsiteX5657" fmla="*/ 9439887 w 10020803"/>
              <a:gd name="connsiteY5657" fmla="*/ 2837552 h 5071844"/>
              <a:gd name="connsiteX5658" fmla="*/ 9484573 w 10020803"/>
              <a:gd name="connsiteY5658" fmla="*/ 2848724 h 5071844"/>
              <a:gd name="connsiteX5659" fmla="*/ 9462230 w 10020803"/>
              <a:gd name="connsiteY5659" fmla="*/ 2848724 h 5071844"/>
              <a:gd name="connsiteX5660" fmla="*/ 9439887 w 10020803"/>
              <a:gd name="connsiteY5660" fmla="*/ 2837552 h 5071844"/>
              <a:gd name="connsiteX5661" fmla="*/ 7948496 w 10020803"/>
              <a:gd name="connsiteY5661" fmla="*/ 2837552 h 5071844"/>
              <a:gd name="connsiteX5662" fmla="*/ 7942912 w 10020803"/>
              <a:gd name="connsiteY5662" fmla="*/ 2848724 h 5071844"/>
              <a:gd name="connsiteX5663" fmla="*/ 7954082 w 10020803"/>
              <a:gd name="connsiteY5663" fmla="*/ 2848724 h 5071844"/>
              <a:gd name="connsiteX5664" fmla="*/ 7948496 w 10020803"/>
              <a:gd name="connsiteY5664" fmla="*/ 2837552 h 5071844"/>
              <a:gd name="connsiteX5665" fmla="*/ 3128011 w 10020803"/>
              <a:gd name="connsiteY5665" fmla="*/ 2837552 h 5071844"/>
              <a:gd name="connsiteX5666" fmla="*/ 3128011 w 10020803"/>
              <a:gd name="connsiteY5666" fmla="*/ 2848724 h 5071844"/>
              <a:gd name="connsiteX5667" fmla="*/ 3139181 w 10020803"/>
              <a:gd name="connsiteY5667" fmla="*/ 2848724 h 5071844"/>
              <a:gd name="connsiteX5668" fmla="*/ 3128011 w 10020803"/>
              <a:gd name="connsiteY5668" fmla="*/ 2837552 h 5071844"/>
              <a:gd name="connsiteX5669" fmla="*/ 2915752 w 10020803"/>
              <a:gd name="connsiteY5669" fmla="*/ 2837552 h 5071844"/>
              <a:gd name="connsiteX5670" fmla="*/ 2938096 w 10020803"/>
              <a:gd name="connsiteY5670" fmla="*/ 2859895 h 5071844"/>
              <a:gd name="connsiteX5671" fmla="*/ 2949268 w 10020803"/>
              <a:gd name="connsiteY5671" fmla="*/ 2859895 h 5071844"/>
              <a:gd name="connsiteX5672" fmla="*/ 2971610 w 10020803"/>
              <a:gd name="connsiteY5672" fmla="*/ 2859895 h 5071844"/>
              <a:gd name="connsiteX5673" fmla="*/ 2999539 w 10020803"/>
              <a:gd name="connsiteY5673" fmla="*/ 2871066 h 5071844"/>
              <a:gd name="connsiteX5674" fmla="*/ 3005124 w 10020803"/>
              <a:gd name="connsiteY5674" fmla="*/ 2871066 h 5071844"/>
              <a:gd name="connsiteX5675" fmla="*/ 3005124 w 10020803"/>
              <a:gd name="connsiteY5675" fmla="*/ 2859895 h 5071844"/>
              <a:gd name="connsiteX5676" fmla="*/ 3016296 w 10020803"/>
              <a:gd name="connsiteY5676" fmla="*/ 2871066 h 5071844"/>
              <a:gd name="connsiteX5677" fmla="*/ 3027468 w 10020803"/>
              <a:gd name="connsiteY5677" fmla="*/ 2882238 h 5071844"/>
              <a:gd name="connsiteX5678" fmla="*/ 3060981 w 10020803"/>
              <a:gd name="connsiteY5678" fmla="*/ 2893409 h 5071844"/>
              <a:gd name="connsiteX5679" fmla="*/ 3105667 w 10020803"/>
              <a:gd name="connsiteY5679" fmla="*/ 2904581 h 5071844"/>
              <a:gd name="connsiteX5680" fmla="*/ 3116838 w 10020803"/>
              <a:gd name="connsiteY5680" fmla="*/ 2904581 h 5071844"/>
              <a:gd name="connsiteX5681" fmla="*/ 3105667 w 10020803"/>
              <a:gd name="connsiteY5681" fmla="*/ 2887823 h 5071844"/>
              <a:gd name="connsiteX5682" fmla="*/ 3083324 w 10020803"/>
              <a:gd name="connsiteY5682" fmla="*/ 2882238 h 5071844"/>
              <a:gd name="connsiteX5683" fmla="*/ 3060981 w 10020803"/>
              <a:gd name="connsiteY5683" fmla="*/ 2871066 h 5071844"/>
              <a:gd name="connsiteX5684" fmla="*/ 3044224 w 10020803"/>
              <a:gd name="connsiteY5684" fmla="*/ 2871066 h 5071844"/>
              <a:gd name="connsiteX5685" fmla="*/ 3033054 w 10020803"/>
              <a:gd name="connsiteY5685" fmla="*/ 2865481 h 5071844"/>
              <a:gd name="connsiteX5686" fmla="*/ 3027468 w 10020803"/>
              <a:gd name="connsiteY5686" fmla="*/ 2859895 h 5071844"/>
              <a:gd name="connsiteX5687" fmla="*/ 2993953 w 10020803"/>
              <a:gd name="connsiteY5687" fmla="*/ 2848724 h 5071844"/>
              <a:gd name="connsiteX5688" fmla="*/ 2938096 w 10020803"/>
              <a:gd name="connsiteY5688" fmla="*/ 2837552 h 5071844"/>
              <a:gd name="connsiteX5689" fmla="*/ 3060981 w 10020803"/>
              <a:gd name="connsiteY5689" fmla="*/ 2826381 h 5071844"/>
              <a:gd name="connsiteX5690" fmla="*/ 3083324 w 10020803"/>
              <a:gd name="connsiteY5690" fmla="*/ 2837552 h 5071844"/>
              <a:gd name="connsiteX5691" fmla="*/ 3083324 w 10020803"/>
              <a:gd name="connsiteY5691" fmla="*/ 2826381 h 5071844"/>
              <a:gd name="connsiteX5692" fmla="*/ 2898996 w 10020803"/>
              <a:gd name="connsiteY5692" fmla="*/ 2826381 h 5071844"/>
              <a:gd name="connsiteX5693" fmla="*/ 2893410 w 10020803"/>
              <a:gd name="connsiteY5693" fmla="*/ 2837552 h 5071844"/>
              <a:gd name="connsiteX5694" fmla="*/ 2904582 w 10020803"/>
              <a:gd name="connsiteY5694" fmla="*/ 2831966 h 5071844"/>
              <a:gd name="connsiteX5695" fmla="*/ 2898996 w 10020803"/>
              <a:gd name="connsiteY5695" fmla="*/ 2826381 h 5071844"/>
              <a:gd name="connsiteX5696" fmla="*/ 2200779 w 10020803"/>
              <a:gd name="connsiteY5696" fmla="*/ 2826381 h 5071844"/>
              <a:gd name="connsiteX5697" fmla="*/ 2211952 w 10020803"/>
              <a:gd name="connsiteY5697" fmla="*/ 2837552 h 5071844"/>
              <a:gd name="connsiteX5698" fmla="*/ 2211952 w 10020803"/>
              <a:gd name="connsiteY5698" fmla="*/ 2848724 h 5071844"/>
              <a:gd name="connsiteX5699" fmla="*/ 2200779 w 10020803"/>
              <a:gd name="connsiteY5699" fmla="*/ 2848724 h 5071844"/>
              <a:gd name="connsiteX5700" fmla="*/ 2200779 w 10020803"/>
              <a:gd name="connsiteY5700" fmla="*/ 2837552 h 5071844"/>
              <a:gd name="connsiteX5701" fmla="*/ 2200779 w 10020803"/>
              <a:gd name="connsiteY5701" fmla="*/ 2826381 h 5071844"/>
              <a:gd name="connsiteX5702" fmla="*/ 1887978 w 10020803"/>
              <a:gd name="connsiteY5702" fmla="*/ 2826381 h 5071844"/>
              <a:gd name="connsiteX5703" fmla="*/ 1910322 w 10020803"/>
              <a:gd name="connsiteY5703" fmla="*/ 2837552 h 5071844"/>
              <a:gd name="connsiteX5704" fmla="*/ 1899149 w 10020803"/>
              <a:gd name="connsiteY5704" fmla="*/ 2826381 h 5071844"/>
              <a:gd name="connsiteX5705" fmla="*/ 1865635 w 10020803"/>
              <a:gd name="connsiteY5705" fmla="*/ 2826381 h 5071844"/>
              <a:gd name="connsiteX5706" fmla="*/ 1865635 w 10020803"/>
              <a:gd name="connsiteY5706" fmla="*/ 2837552 h 5071844"/>
              <a:gd name="connsiteX5707" fmla="*/ 1876806 w 10020803"/>
              <a:gd name="connsiteY5707" fmla="*/ 2826381 h 5071844"/>
              <a:gd name="connsiteX5708" fmla="*/ 1798607 w 10020803"/>
              <a:gd name="connsiteY5708" fmla="*/ 2815208 h 5071844"/>
              <a:gd name="connsiteX5709" fmla="*/ 1832121 w 10020803"/>
              <a:gd name="connsiteY5709" fmla="*/ 2837552 h 5071844"/>
              <a:gd name="connsiteX5710" fmla="*/ 1843292 w 10020803"/>
              <a:gd name="connsiteY5710" fmla="*/ 2837552 h 5071844"/>
              <a:gd name="connsiteX5711" fmla="*/ 1820949 w 10020803"/>
              <a:gd name="connsiteY5711" fmla="*/ 2826381 h 5071844"/>
              <a:gd name="connsiteX5712" fmla="*/ 2234293 w 10020803"/>
              <a:gd name="connsiteY5712" fmla="*/ 2804038 h 5071844"/>
              <a:gd name="connsiteX5713" fmla="*/ 2234293 w 10020803"/>
              <a:gd name="connsiteY5713" fmla="*/ 2815208 h 5071844"/>
              <a:gd name="connsiteX5714" fmla="*/ 2245465 w 10020803"/>
              <a:gd name="connsiteY5714" fmla="*/ 2815208 h 5071844"/>
              <a:gd name="connsiteX5715" fmla="*/ 2234293 w 10020803"/>
              <a:gd name="connsiteY5715" fmla="*/ 2804038 h 5071844"/>
              <a:gd name="connsiteX5716" fmla="*/ 1596822 w 10020803"/>
              <a:gd name="connsiteY5716" fmla="*/ 2797055 h 5071844"/>
              <a:gd name="connsiteX5717" fmla="*/ 1552835 w 10020803"/>
              <a:gd name="connsiteY5717" fmla="*/ 2804038 h 5071844"/>
              <a:gd name="connsiteX5718" fmla="*/ 1541662 w 10020803"/>
              <a:gd name="connsiteY5718" fmla="*/ 2815208 h 5071844"/>
              <a:gd name="connsiteX5719" fmla="*/ 1564005 w 10020803"/>
              <a:gd name="connsiteY5719" fmla="*/ 2826381 h 5071844"/>
              <a:gd name="connsiteX5720" fmla="*/ 1597520 w 10020803"/>
              <a:gd name="connsiteY5720" fmla="*/ 2837552 h 5071844"/>
              <a:gd name="connsiteX5721" fmla="*/ 1619863 w 10020803"/>
              <a:gd name="connsiteY5721" fmla="*/ 2848724 h 5071844"/>
              <a:gd name="connsiteX5722" fmla="*/ 1664548 w 10020803"/>
              <a:gd name="connsiteY5722" fmla="*/ 2859895 h 5071844"/>
              <a:gd name="connsiteX5723" fmla="*/ 1686891 w 10020803"/>
              <a:gd name="connsiteY5723" fmla="*/ 2882238 h 5071844"/>
              <a:gd name="connsiteX5724" fmla="*/ 1698063 w 10020803"/>
              <a:gd name="connsiteY5724" fmla="*/ 2882238 h 5071844"/>
              <a:gd name="connsiteX5725" fmla="*/ 1753921 w 10020803"/>
              <a:gd name="connsiteY5725" fmla="*/ 2904581 h 5071844"/>
              <a:gd name="connsiteX5726" fmla="*/ 1742750 w 10020803"/>
              <a:gd name="connsiteY5726" fmla="*/ 2904581 h 5071844"/>
              <a:gd name="connsiteX5727" fmla="*/ 1742750 w 10020803"/>
              <a:gd name="connsiteY5727" fmla="*/ 2915752 h 5071844"/>
              <a:gd name="connsiteX5728" fmla="*/ 1776264 w 10020803"/>
              <a:gd name="connsiteY5728" fmla="*/ 2926923 h 5071844"/>
              <a:gd name="connsiteX5729" fmla="*/ 1820949 w 10020803"/>
              <a:gd name="connsiteY5729" fmla="*/ 2938095 h 5071844"/>
              <a:gd name="connsiteX5730" fmla="*/ 1843292 w 10020803"/>
              <a:gd name="connsiteY5730" fmla="*/ 2938095 h 5071844"/>
              <a:gd name="connsiteX5731" fmla="*/ 1854464 w 10020803"/>
              <a:gd name="connsiteY5731" fmla="*/ 2949266 h 5071844"/>
              <a:gd name="connsiteX5732" fmla="*/ 1876806 w 10020803"/>
              <a:gd name="connsiteY5732" fmla="*/ 2949266 h 5071844"/>
              <a:gd name="connsiteX5733" fmla="*/ 1899149 w 10020803"/>
              <a:gd name="connsiteY5733" fmla="*/ 2960439 h 5071844"/>
              <a:gd name="connsiteX5734" fmla="*/ 1921492 w 10020803"/>
              <a:gd name="connsiteY5734" fmla="*/ 2971609 h 5071844"/>
              <a:gd name="connsiteX5735" fmla="*/ 1932663 w 10020803"/>
              <a:gd name="connsiteY5735" fmla="*/ 2971609 h 5071844"/>
              <a:gd name="connsiteX5736" fmla="*/ 1943836 w 10020803"/>
              <a:gd name="connsiteY5736" fmla="*/ 2971609 h 5071844"/>
              <a:gd name="connsiteX5737" fmla="*/ 1921492 w 10020803"/>
              <a:gd name="connsiteY5737" fmla="*/ 2982780 h 5071844"/>
              <a:gd name="connsiteX5738" fmla="*/ 1910322 w 10020803"/>
              <a:gd name="connsiteY5738" fmla="*/ 2982780 h 5071844"/>
              <a:gd name="connsiteX5739" fmla="*/ 1899149 w 10020803"/>
              <a:gd name="connsiteY5739" fmla="*/ 2971609 h 5071844"/>
              <a:gd name="connsiteX5740" fmla="*/ 1876806 w 10020803"/>
              <a:gd name="connsiteY5740" fmla="*/ 2960439 h 5071844"/>
              <a:gd name="connsiteX5741" fmla="*/ 1876806 w 10020803"/>
              <a:gd name="connsiteY5741" fmla="*/ 2971609 h 5071844"/>
              <a:gd name="connsiteX5742" fmla="*/ 1865635 w 10020803"/>
              <a:gd name="connsiteY5742" fmla="*/ 2971609 h 5071844"/>
              <a:gd name="connsiteX5743" fmla="*/ 1865635 w 10020803"/>
              <a:gd name="connsiteY5743" fmla="*/ 2982780 h 5071844"/>
              <a:gd name="connsiteX5744" fmla="*/ 1882392 w 10020803"/>
              <a:gd name="connsiteY5744" fmla="*/ 2977196 h 5071844"/>
              <a:gd name="connsiteX5745" fmla="*/ 1893564 w 10020803"/>
              <a:gd name="connsiteY5745" fmla="*/ 2982780 h 5071844"/>
              <a:gd name="connsiteX5746" fmla="*/ 1921492 w 10020803"/>
              <a:gd name="connsiteY5746" fmla="*/ 2993953 h 5071844"/>
              <a:gd name="connsiteX5747" fmla="*/ 1943836 w 10020803"/>
              <a:gd name="connsiteY5747" fmla="*/ 2999537 h 5071844"/>
              <a:gd name="connsiteX5748" fmla="*/ 1955006 w 10020803"/>
              <a:gd name="connsiteY5748" fmla="*/ 2993953 h 5071844"/>
              <a:gd name="connsiteX5749" fmla="*/ 1977350 w 10020803"/>
              <a:gd name="connsiteY5749" fmla="*/ 3005124 h 5071844"/>
              <a:gd name="connsiteX5750" fmla="*/ 2022036 w 10020803"/>
              <a:gd name="connsiteY5750" fmla="*/ 3005124 h 5071844"/>
              <a:gd name="connsiteX5751" fmla="*/ 2033207 w 10020803"/>
              <a:gd name="connsiteY5751" fmla="*/ 2993953 h 5071844"/>
              <a:gd name="connsiteX5752" fmla="*/ 1999693 w 10020803"/>
              <a:gd name="connsiteY5752" fmla="*/ 2982780 h 5071844"/>
              <a:gd name="connsiteX5753" fmla="*/ 1977350 w 10020803"/>
              <a:gd name="connsiteY5753" fmla="*/ 2971609 h 5071844"/>
              <a:gd name="connsiteX5754" fmla="*/ 1988522 w 10020803"/>
              <a:gd name="connsiteY5754" fmla="*/ 2971609 h 5071844"/>
              <a:gd name="connsiteX5755" fmla="*/ 2022036 w 10020803"/>
              <a:gd name="connsiteY5755" fmla="*/ 2982780 h 5071844"/>
              <a:gd name="connsiteX5756" fmla="*/ 2044378 w 10020803"/>
              <a:gd name="connsiteY5756" fmla="*/ 2982780 h 5071844"/>
              <a:gd name="connsiteX5757" fmla="*/ 2033207 w 10020803"/>
              <a:gd name="connsiteY5757" fmla="*/ 2971609 h 5071844"/>
              <a:gd name="connsiteX5758" fmla="*/ 2022036 w 10020803"/>
              <a:gd name="connsiteY5758" fmla="*/ 2971609 h 5071844"/>
              <a:gd name="connsiteX5759" fmla="*/ 1999693 w 10020803"/>
              <a:gd name="connsiteY5759" fmla="*/ 2954852 h 5071844"/>
              <a:gd name="connsiteX5760" fmla="*/ 2010864 w 10020803"/>
              <a:gd name="connsiteY5760" fmla="*/ 2938095 h 5071844"/>
              <a:gd name="connsiteX5761" fmla="*/ 2010864 w 10020803"/>
              <a:gd name="connsiteY5761" fmla="*/ 2926923 h 5071844"/>
              <a:gd name="connsiteX5762" fmla="*/ 1988522 w 10020803"/>
              <a:gd name="connsiteY5762" fmla="*/ 2915752 h 5071844"/>
              <a:gd name="connsiteX5763" fmla="*/ 1949420 w 10020803"/>
              <a:gd name="connsiteY5763" fmla="*/ 2904581 h 5071844"/>
              <a:gd name="connsiteX5764" fmla="*/ 1910322 w 10020803"/>
              <a:gd name="connsiteY5764" fmla="*/ 2904581 h 5071844"/>
              <a:gd name="connsiteX5765" fmla="*/ 1887978 w 10020803"/>
              <a:gd name="connsiteY5765" fmla="*/ 2893409 h 5071844"/>
              <a:gd name="connsiteX5766" fmla="*/ 1876806 w 10020803"/>
              <a:gd name="connsiteY5766" fmla="*/ 2882238 h 5071844"/>
              <a:gd name="connsiteX5767" fmla="*/ 1876806 w 10020803"/>
              <a:gd name="connsiteY5767" fmla="*/ 2893409 h 5071844"/>
              <a:gd name="connsiteX5768" fmla="*/ 1854464 w 10020803"/>
              <a:gd name="connsiteY5768" fmla="*/ 2893409 h 5071844"/>
              <a:gd name="connsiteX5769" fmla="*/ 1854464 w 10020803"/>
              <a:gd name="connsiteY5769" fmla="*/ 2882238 h 5071844"/>
              <a:gd name="connsiteX5770" fmla="*/ 1854464 w 10020803"/>
              <a:gd name="connsiteY5770" fmla="*/ 2871066 h 5071844"/>
              <a:gd name="connsiteX5771" fmla="*/ 1832121 w 10020803"/>
              <a:gd name="connsiteY5771" fmla="*/ 2871066 h 5071844"/>
              <a:gd name="connsiteX5772" fmla="*/ 1809778 w 10020803"/>
              <a:gd name="connsiteY5772" fmla="*/ 2871066 h 5071844"/>
              <a:gd name="connsiteX5773" fmla="*/ 1809778 w 10020803"/>
              <a:gd name="connsiteY5773" fmla="*/ 2882238 h 5071844"/>
              <a:gd name="connsiteX5774" fmla="*/ 1798607 w 10020803"/>
              <a:gd name="connsiteY5774" fmla="*/ 2871066 h 5071844"/>
              <a:gd name="connsiteX5775" fmla="*/ 1798607 w 10020803"/>
              <a:gd name="connsiteY5775" fmla="*/ 2859895 h 5071844"/>
              <a:gd name="connsiteX5776" fmla="*/ 1776264 w 10020803"/>
              <a:gd name="connsiteY5776" fmla="*/ 2848724 h 5071844"/>
              <a:gd name="connsiteX5777" fmla="*/ 1765091 w 10020803"/>
              <a:gd name="connsiteY5777" fmla="*/ 2837552 h 5071844"/>
              <a:gd name="connsiteX5778" fmla="*/ 1725993 w 10020803"/>
              <a:gd name="connsiteY5778" fmla="*/ 2837552 h 5071844"/>
              <a:gd name="connsiteX5779" fmla="*/ 1742750 w 10020803"/>
              <a:gd name="connsiteY5779" fmla="*/ 2848724 h 5071844"/>
              <a:gd name="connsiteX5780" fmla="*/ 1753921 w 10020803"/>
              <a:gd name="connsiteY5780" fmla="*/ 2848724 h 5071844"/>
              <a:gd name="connsiteX5781" fmla="*/ 1698063 w 10020803"/>
              <a:gd name="connsiteY5781" fmla="*/ 2859895 h 5071844"/>
              <a:gd name="connsiteX5782" fmla="*/ 1653377 w 10020803"/>
              <a:gd name="connsiteY5782" fmla="*/ 2826381 h 5071844"/>
              <a:gd name="connsiteX5783" fmla="*/ 1596822 w 10020803"/>
              <a:gd name="connsiteY5783" fmla="*/ 2797055 h 5071844"/>
              <a:gd name="connsiteX5784" fmla="*/ 2424208 w 10020803"/>
              <a:gd name="connsiteY5784" fmla="*/ 2792865 h 5071844"/>
              <a:gd name="connsiteX5785" fmla="*/ 2435380 w 10020803"/>
              <a:gd name="connsiteY5785" fmla="*/ 2792865 h 5071844"/>
              <a:gd name="connsiteX5786" fmla="*/ 2433146 w 10020803"/>
              <a:gd name="connsiteY5786" fmla="*/ 2793984 h 5071844"/>
              <a:gd name="connsiteX5787" fmla="*/ 1988522 w 10020803"/>
              <a:gd name="connsiteY5787" fmla="*/ 2789375 h 5071844"/>
              <a:gd name="connsiteX5788" fmla="*/ 2022036 w 10020803"/>
              <a:gd name="connsiteY5788" fmla="*/ 2804038 h 5071844"/>
              <a:gd name="connsiteX5789" fmla="*/ 2022036 w 10020803"/>
              <a:gd name="connsiteY5789" fmla="*/ 2815208 h 5071844"/>
              <a:gd name="connsiteX5790" fmla="*/ 2010864 w 10020803"/>
              <a:gd name="connsiteY5790" fmla="*/ 2815208 h 5071844"/>
              <a:gd name="connsiteX5791" fmla="*/ 2005279 w 10020803"/>
              <a:gd name="connsiteY5791" fmla="*/ 2809624 h 5071844"/>
              <a:gd name="connsiteX5792" fmla="*/ 1988522 w 10020803"/>
              <a:gd name="connsiteY5792" fmla="*/ 2804038 h 5071844"/>
              <a:gd name="connsiteX5793" fmla="*/ 1977350 w 10020803"/>
              <a:gd name="connsiteY5793" fmla="*/ 2792865 h 5071844"/>
              <a:gd name="connsiteX5794" fmla="*/ 1988522 w 10020803"/>
              <a:gd name="connsiteY5794" fmla="*/ 2789375 h 5071844"/>
              <a:gd name="connsiteX5795" fmla="*/ 2935303 w 10020803"/>
              <a:gd name="connsiteY5795" fmla="*/ 2787281 h 5071844"/>
              <a:gd name="connsiteX5796" fmla="*/ 2926925 w 10020803"/>
              <a:gd name="connsiteY5796" fmla="*/ 2792865 h 5071844"/>
              <a:gd name="connsiteX5797" fmla="*/ 2938096 w 10020803"/>
              <a:gd name="connsiteY5797" fmla="*/ 2792865 h 5071844"/>
              <a:gd name="connsiteX5798" fmla="*/ 2935303 w 10020803"/>
              <a:gd name="connsiteY5798" fmla="*/ 2787281 h 5071844"/>
              <a:gd name="connsiteX5799" fmla="*/ 2770524 w 10020803"/>
              <a:gd name="connsiteY5799" fmla="*/ 2781694 h 5071844"/>
              <a:gd name="connsiteX5800" fmla="*/ 2759353 w 10020803"/>
              <a:gd name="connsiteY5800" fmla="*/ 2792865 h 5071844"/>
              <a:gd name="connsiteX5801" fmla="*/ 2804038 w 10020803"/>
              <a:gd name="connsiteY5801" fmla="*/ 2820795 h 5071844"/>
              <a:gd name="connsiteX5802" fmla="*/ 2848724 w 10020803"/>
              <a:gd name="connsiteY5802" fmla="*/ 2815208 h 5071844"/>
              <a:gd name="connsiteX5803" fmla="*/ 2792867 w 10020803"/>
              <a:gd name="connsiteY5803" fmla="*/ 2792865 h 5071844"/>
              <a:gd name="connsiteX5804" fmla="*/ 2770524 w 10020803"/>
              <a:gd name="connsiteY5804" fmla="*/ 2781694 h 5071844"/>
              <a:gd name="connsiteX5805" fmla="*/ 1765091 w 10020803"/>
              <a:gd name="connsiteY5805" fmla="*/ 2781694 h 5071844"/>
              <a:gd name="connsiteX5806" fmla="*/ 1776264 w 10020803"/>
              <a:gd name="connsiteY5806" fmla="*/ 2792865 h 5071844"/>
              <a:gd name="connsiteX5807" fmla="*/ 1787435 w 10020803"/>
              <a:gd name="connsiteY5807" fmla="*/ 2781694 h 5071844"/>
              <a:gd name="connsiteX5808" fmla="*/ 1513734 w 10020803"/>
              <a:gd name="connsiteY5808" fmla="*/ 2776108 h 5071844"/>
              <a:gd name="connsiteX5809" fmla="*/ 1508148 w 10020803"/>
              <a:gd name="connsiteY5809" fmla="*/ 2781694 h 5071844"/>
              <a:gd name="connsiteX5810" fmla="*/ 1519319 w 10020803"/>
              <a:gd name="connsiteY5810" fmla="*/ 2781694 h 5071844"/>
              <a:gd name="connsiteX5811" fmla="*/ 1541662 w 10020803"/>
              <a:gd name="connsiteY5811" fmla="*/ 2787281 h 5071844"/>
              <a:gd name="connsiteX5812" fmla="*/ 1558419 w 10020803"/>
              <a:gd name="connsiteY5812" fmla="*/ 2792865 h 5071844"/>
              <a:gd name="connsiteX5813" fmla="*/ 1575178 w 10020803"/>
              <a:gd name="connsiteY5813" fmla="*/ 2781694 h 5071844"/>
              <a:gd name="connsiteX5814" fmla="*/ 1564005 w 10020803"/>
              <a:gd name="connsiteY5814" fmla="*/ 2781694 h 5071844"/>
              <a:gd name="connsiteX5815" fmla="*/ 1530491 w 10020803"/>
              <a:gd name="connsiteY5815" fmla="*/ 2781694 h 5071844"/>
              <a:gd name="connsiteX5816" fmla="*/ 1513734 w 10020803"/>
              <a:gd name="connsiteY5816" fmla="*/ 2776108 h 5071844"/>
              <a:gd name="connsiteX5817" fmla="*/ 2044378 w 10020803"/>
              <a:gd name="connsiteY5817" fmla="*/ 2770524 h 5071844"/>
              <a:gd name="connsiteX5818" fmla="*/ 2094650 w 10020803"/>
              <a:gd name="connsiteY5818" fmla="*/ 2798451 h 5071844"/>
              <a:gd name="connsiteX5819" fmla="*/ 2156094 w 10020803"/>
              <a:gd name="connsiteY5819" fmla="*/ 2815208 h 5071844"/>
              <a:gd name="connsiteX5820" fmla="*/ 2167265 w 10020803"/>
              <a:gd name="connsiteY5820" fmla="*/ 2804038 h 5071844"/>
              <a:gd name="connsiteX5821" fmla="*/ 2144921 w 10020803"/>
              <a:gd name="connsiteY5821" fmla="*/ 2798451 h 5071844"/>
              <a:gd name="connsiteX5822" fmla="*/ 2116992 w 10020803"/>
              <a:gd name="connsiteY5822" fmla="*/ 2787281 h 5071844"/>
              <a:gd name="connsiteX5823" fmla="*/ 2094650 w 10020803"/>
              <a:gd name="connsiteY5823" fmla="*/ 2781694 h 5071844"/>
              <a:gd name="connsiteX5824" fmla="*/ 2077893 w 10020803"/>
              <a:gd name="connsiteY5824" fmla="*/ 2770524 h 5071844"/>
              <a:gd name="connsiteX5825" fmla="*/ 1474634 w 10020803"/>
              <a:gd name="connsiteY5825" fmla="*/ 2770524 h 5071844"/>
              <a:gd name="connsiteX5826" fmla="*/ 1474634 w 10020803"/>
              <a:gd name="connsiteY5826" fmla="*/ 2781694 h 5071844"/>
              <a:gd name="connsiteX5827" fmla="*/ 1519319 w 10020803"/>
              <a:gd name="connsiteY5827" fmla="*/ 2804038 h 5071844"/>
              <a:gd name="connsiteX5828" fmla="*/ 1519319 w 10020803"/>
              <a:gd name="connsiteY5828" fmla="*/ 2792865 h 5071844"/>
              <a:gd name="connsiteX5829" fmla="*/ 1496977 w 10020803"/>
              <a:gd name="connsiteY5829" fmla="*/ 2781694 h 5071844"/>
              <a:gd name="connsiteX5830" fmla="*/ 1474634 w 10020803"/>
              <a:gd name="connsiteY5830" fmla="*/ 2770524 h 5071844"/>
              <a:gd name="connsiteX5831" fmla="*/ 9216458 w 10020803"/>
              <a:gd name="connsiteY5831" fmla="*/ 2759351 h 5071844"/>
              <a:gd name="connsiteX5832" fmla="*/ 9216458 w 10020803"/>
              <a:gd name="connsiteY5832" fmla="*/ 2770524 h 5071844"/>
              <a:gd name="connsiteX5833" fmla="*/ 9238801 w 10020803"/>
              <a:gd name="connsiteY5833" fmla="*/ 2770524 h 5071844"/>
              <a:gd name="connsiteX5834" fmla="*/ 9216458 w 10020803"/>
              <a:gd name="connsiteY5834" fmla="*/ 2759351 h 5071844"/>
              <a:gd name="connsiteX5835" fmla="*/ 9149428 w 10020803"/>
              <a:gd name="connsiteY5835" fmla="*/ 2759351 h 5071844"/>
              <a:gd name="connsiteX5836" fmla="*/ 9115914 w 10020803"/>
              <a:gd name="connsiteY5836" fmla="*/ 2770524 h 5071844"/>
              <a:gd name="connsiteX5837" fmla="*/ 9149428 w 10020803"/>
              <a:gd name="connsiteY5837" fmla="*/ 2770524 h 5071844"/>
              <a:gd name="connsiteX5838" fmla="*/ 9149428 w 10020803"/>
              <a:gd name="connsiteY5838" fmla="*/ 2759351 h 5071844"/>
              <a:gd name="connsiteX5839" fmla="*/ 1429948 w 10020803"/>
              <a:gd name="connsiteY5839" fmla="*/ 2759351 h 5071844"/>
              <a:gd name="connsiteX5840" fmla="*/ 1429948 w 10020803"/>
              <a:gd name="connsiteY5840" fmla="*/ 2770524 h 5071844"/>
              <a:gd name="connsiteX5841" fmla="*/ 1441120 w 10020803"/>
              <a:gd name="connsiteY5841" fmla="*/ 2770524 h 5071844"/>
              <a:gd name="connsiteX5842" fmla="*/ 2089064 w 10020803"/>
              <a:gd name="connsiteY5842" fmla="*/ 2748180 h 5071844"/>
              <a:gd name="connsiteX5843" fmla="*/ 2133751 w 10020803"/>
              <a:gd name="connsiteY5843" fmla="*/ 2759351 h 5071844"/>
              <a:gd name="connsiteX5844" fmla="*/ 2122578 w 10020803"/>
              <a:gd name="connsiteY5844" fmla="*/ 2748180 h 5071844"/>
              <a:gd name="connsiteX5845" fmla="*/ 2100235 w 10020803"/>
              <a:gd name="connsiteY5845" fmla="*/ 2748180 h 5071844"/>
              <a:gd name="connsiteX5846" fmla="*/ 1474634 w 10020803"/>
              <a:gd name="connsiteY5846" fmla="*/ 2748180 h 5071844"/>
              <a:gd name="connsiteX5847" fmla="*/ 1463462 w 10020803"/>
              <a:gd name="connsiteY5847" fmla="*/ 2759351 h 5071844"/>
              <a:gd name="connsiteX5848" fmla="*/ 1474634 w 10020803"/>
              <a:gd name="connsiteY5848" fmla="*/ 2759351 h 5071844"/>
              <a:gd name="connsiteX5849" fmla="*/ 1496977 w 10020803"/>
              <a:gd name="connsiteY5849" fmla="*/ 2759351 h 5071844"/>
              <a:gd name="connsiteX5850" fmla="*/ 1396434 w 10020803"/>
              <a:gd name="connsiteY5850" fmla="*/ 2748180 h 5071844"/>
              <a:gd name="connsiteX5851" fmla="*/ 1385263 w 10020803"/>
              <a:gd name="connsiteY5851" fmla="*/ 2759351 h 5071844"/>
              <a:gd name="connsiteX5852" fmla="*/ 1402020 w 10020803"/>
              <a:gd name="connsiteY5852" fmla="*/ 2764937 h 5071844"/>
              <a:gd name="connsiteX5853" fmla="*/ 1407605 w 10020803"/>
              <a:gd name="connsiteY5853" fmla="*/ 2759351 h 5071844"/>
              <a:gd name="connsiteX5854" fmla="*/ 2122578 w 10020803"/>
              <a:gd name="connsiteY5854" fmla="*/ 2737008 h 5071844"/>
              <a:gd name="connsiteX5855" fmla="*/ 2133751 w 10020803"/>
              <a:gd name="connsiteY5855" fmla="*/ 2748180 h 5071844"/>
              <a:gd name="connsiteX5856" fmla="*/ 2144921 w 10020803"/>
              <a:gd name="connsiteY5856" fmla="*/ 2737008 h 5071844"/>
              <a:gd name="connsiteX5857" fmla="*/ 2133751 w 10020803"/>
              <a:gd name="connsiteY5857" fmla="*/ 2737008 h 5071844"/>
              <a:gd name="connsiteX5858" fmla="*/ 9118708 w 10020803"/>
              <a:gd name="connsiteY5858" fmla="*/ 2731423 h 5071844"/>
              <a:gd name="connsiteX5859" fmla="*/ 9115914 w 10020803"/>
              <a:gd name="connsiteY5859" fmla="*/ 2737008 h 5071844"/>
              <a:gd name="connsiteX5860" fmla="*/ 9127087 w 10020803"/>
              <a:gd name="connsiteY5860" fmla="*/ 2737008 h 5071844"/>
              <a:gd name="connsiteX5861" fmla="*/ 9118708 w 10020803"/>
              <a:gd name="connsiteY5861" fmla="*/ 2731423 h 5071844"/>
              <a:gd name="connsiteX5862" fmla="*/ 9317002 w 10020803"/>
              <a:gd name="connsiteY5862" fmla="*/ 2725837 h 5071844"/>
              <a:gd name="connsiteX5863" fmla="*/ 9350516 w 10020803"/>
              <a:gd name="connsiteY5863" fmla="*/ 2731423 h 5071844"/>
              <a:gd name="connsiteX5864" fmla="*/ 9361687 w 10020803"/>
              <a:gd name="connsiteY5864" fmla="*/ 2737008 h 5071844"/>
              <a:gd name="connsiteX5865" fmla="*/ 9372859 w 10020803"/>
              <a:gd name="connsiteY5865" fmla="*/ 2737008 h 5071844"/>
              <a:gd name="connsiteX5866" fmla="*/ 9384030 w 10020803"/>
              <a:gd name="connsiteY5866" fmla="*/ 2737008 h 5071844"/>
              <a:gd name="connsiteX5867" fmla="*/ 9406373 w 10020803"/>
              <a:gd name="connsiteY5867" fmla="*/ 2748180 h 5071844"/>
              <a:gd name="connsiteX5868" fmla="*/ 9417544 w 10020803"/>
              <a:gd name="connsiteY5868" fmla="*/ 2748180 h 5071844"/>
              <a:gd name="connsiteX5869" fmla="*/ 9417544 w 10020803"/>
              <a:gd name="connsiteY5869" fmla="*/ 2737008 h 5071844"/>
              <a:gd name="connsiteX5870" fmla="*/ 9428716 w 10020803"/>
              <a:gd name="connsiteY5870" fmla="*/ 2737008 h 5071844"/>
              <a:gd name="connsiteX5871" fmla="*/ 9428716 w 10020803"/>
              <a:gd name="connsiteY5871" fmla="*/ 2748180 h 5071844"/>
              <a:gd name="connsiteX5872" fmla="*/ 9439887 w 10020803"/>
              <a:gd name="connsiteY5872" fmla="*/ 2748180 h 5071844"/>
              <a:gd name="connsiteX5873" fmla="*/ 9451058 w 10020803"/>
              <a:gd name="connsiteY5873" fmla="*/ 2759351 h 5071844"/>
              <a:gd name="connsiteX5874" fmla="*/ 9428716 w 10020803"/>
              <a:gd name="connsiteY5874" fmla="*/ 2759351 h 5071844"/>
              <a:gd name="connsiteX5875" fmla="*/ 9395201 w 10020803"/>
              <a:gd name="connsiteY5875" fmla="*/ 2759351 h 5071844"/>
              <a:gd name="connsiteX5876" fmla="*/ 9317002 w 10020803"/>
              <a:gd name="connsiteY5876" fmla="*/ 2748180 h 5071844"/>
              <a:gd name="connsiteX5877" fmla="*/ 9305829 w 10020803"/>
              <a:gd name="connsiteY5877" fmla="*/ 2737008 h 5071844"/>
              <a:gd name="connsiteX5878" fmla="*/ 9294658 w 10020803"/>
              <a:gd name="connsiteY5878" fmla="*/ 2737008 h 5071844"/>
              <a:gd name="connsiteX5879" fmla="*/ 9317002 w 10020803"/>
              <a:gd name="connsiteY5879" fmla="*/ 2725837 h 5071844"/>
              <a:gd name="connsiteX5880" fmla="*/ 2055550 w 10020803"/>
              <a:gd name="connsiteY5880" fmla="*/ 2725837 h 5071844"/>
              <a:gd name="connsiteX5881" fmla="*/ 2044378 w 10020803"/>
              <a:gd name="connsiteY5881" fmla="*/ 2737008 h 5071844"/>
              <a:gd name="connsiteX5882" fmla="*/ 2066721 w 10020803"/>
              <a:gd name="connsiteY5882" fmla="*/ 2737008 h 5071844"/>
              <a:gd name="connsiteX5883" fmla="*/ 2055550 w 10020803"/>
              <a:gd name="connsiteY5883" fmla="*/ 2725837 h 5071844"/>
              <a:gd name="connsiteX5884" fmla="*/ 1575178 w 10020803"/>
              <a:gd name="connsiteY5884" fmla="*/ 2725837 h 5071844"/>
              <a:gd name="connsiteX5885" fmla="*/ 1575178 w 10020803"/>
              <a:gd name="connsiteY5885" fmla="*/ 2737008 h 5071844"/>
              <a:gd name="connsiteX5886" fmla="*/ 1586349 w 10020803"/>
              <a:gd name="connsiteY5886" fmla="*/ 2731423 h 5071844"/>
              <a:gd name="connsiteX5887" fmla="*/ 1575178 w 10020803"/>
              <a:gd name="connsiteY5887" fmla="*/ 2725837 h 5071844"/>
              <a:gd name="connsiteX5888" fmla="*/ 1543058 w 10020803"/>
              <a:gd name="connsiteY5888" fmla="*/ 2718855 h 5071844"/>
              <a:gd name="connsiteX5889" fmla="*/ 1541662 w 10020803"/>
              <a:gd name="connsiteY5889" fmla="*/ 2725837 h 5071844"/>
              <a:gd name="connsiteX5890" fmla="*/ 1547248 w 10020803"/>
              <a:gd name="connsiteY5890" fmla="*/ 2725837 h 5071844"/>
              <a:gd name="connsiteX5891" fmla="*/ 1552835 w 10020803"/>
              <a:gd name="connsiteY5891" fmla="*/ 2725837 h 5071844"/>
              <a:gd name="connsiteX5892" fmla="*/ 1547248 w 10020803"/>
              <a:gd name="connsiteY5892" fmla="*/ 2720251 h 5071844"/>
              <a:gd name="connsiteX5893" fmla="*/ 1543058 w 10020803"/>
              <a:gd name="connsiteY5893" fmla="*/ 2718855 h 5071844"/>
              <a:gd name="connsiteX5894" fmla="*/ 2507994 w 10020803"/>
              <a:gd name="connsiteY5894" fmla="*/ 2711174 h 5071844"/>
              <a:gd name="connsiteX5895" fmla="*/ 2502408 w 10020803"/>
              <a:gd name="connsiteY5895" fmla="*/ 2714666 h 5071844"/>
              <a:gd name="connsiteX5896" fmla="*/ 2513581 w 10020803"/>
              <a:gd name="connsiteY5896" fmla="*/ 2725837 h 5071844"/>
              <a:gd name="connsiteX5897" fmla="*/ 2524751 w 10020803"/>
              <a:gd name="connsiteY5897" fmla="*/ 2725837 h 5071844"/>
              <a:gd name="connsiteX5898" fmla="*/ 2507994 w 10020803"/>
              <a:gd name="connsiteY5898" fmla="*/ 2711174 h 5071844"/>
              <a:gd name="connsiteX5899" fmla="*/ 1899149 w 10020803"/>
              <a:gd name="connsiteY5899" fmla="*/ 2681151 h 5071844"/>
              <a:gd name="connsiteX5900" fmla="*/ 1899149 w 10020803"/>
              <a:gd name="connsiteY5900" fmla="*/ 2692323 h 5071844"/>
              <a:gd name="connsiteX5901" fmla="*/ 1910322 w 10020803"/>
              <a:gd name="connsiteY5901" fmla="*/ 2692323 h 5071844"/>
              <a:gd name="connsiteX5902" fmla="*/ 1899149 w 10020803"/>
              <a:gd name="connsiteY5902" fmla="*/ 2681151 h 5071844"/>
              <a:gd name="connsiteX5903" fmla="*/ 1631035 w 10020803"/>
              <a:gd name="connsiteY5903" fmla="*/ 2681151 h 5071844"/>
              <a:gd name="connsiteX5904" fmla="*/ 1642206 w 10020803"/>
              <a:gd name="connsiteY5904" fmla="*/ 2681151 h 5071844"/>
              <a:gd name="connsiteX5905" fmla="*/ 1653377 w 10020803"/>
              <a:gd name="connsiteY5905" fmla="*/ 2681151 h 5071844"/>
              <a:gd name="connsiteX5906" fmla="*/ 1642206 w 10020803"/>
              <a:gd name="connsiteY5906" fmla="*/ 2692323 h 5071844"/>
              <a:gd name="connsiteX5907" fmla="*/ 1631035 w 10020803"/>
              <a:gd name="connsiteY5907" fmla="*/ 2692323 h 5071844"/>
              <a:gd name="connsiteX5908" fmla="*/ 1631035 w 10020803"/>
              <a:gd name="connsiteY5908" fmla="*/ 2681151 h 5071844"/>
              <a:gd name="connsiteX5909" fmla="*/ 9719173 w 10020803"/>
              <a:gd name="connsiteY5909" fmla="*/ 2669980 h 5071844"/>
              <a:gd name="connsiteX5910" fmla="*/ 9730346 w 10020803"/>
              <a:gd name="connsiteY5910" fmla="*/ 2669980 h 5071844"/>
              <a:gd name="connsiteX5911" fmla="*/ 9719173 w 10020803"/>
              <a:gd name="connsiteY5911" fmla="*/ 2681151 h 5071844"/>
              <a:gd name="connsiteX5912" fmla="*/ 9719173 w 10020803"/>
              <a:gd name="connsiteY5912" fmla="*/ 2669980 h 5071844"/>
              <a:gd name="connsiteX5913" fmla="*/ 9428716 w 10020803"/>
              <a:gd name="connsiteY5913" fmla="*/ 2669980 h 5071844"/>
              <a:gd name="connsiteX5914" fmla="*/ 9439887 w 10020803"/>
              <a:gd name="connsiteY5914" fmla="*/ 2681151 h 5071844"/>
              <a:gd name="connsiteX5915" fmla="*/ 9462230 w 10020803"/>
              <a:gd name="connsiteY5915" fmla="*/ 2681151 h 5071844"/>
              <a:gd name="connsiteX5916" fmla="*/ 9451058 w 10020803"/>
              <a:gd name="connsiteY5916" fmla="*/ 2669980 h 5071844"/>
              <a:gd name="connsiteX5917" fmla="*/ 9428716 w 10020803"/>
              <a:gd name="connsiteY5917" fmla="*/ 2669980 h 5071844"/>
              <a:gd name="connsiteX5918" fmla="*/ 9160601 w 10020803"/>
              <a:gd name="connsiteY5918" fmla="*/ 2669980 h 5071844"/>
              <a:gd name="connsiteX5919" fmla="*/ 9149428 w 10020803"/>
              <a:gd name="connsiteY5919" fmla="*/ 2692323 h 5071844"/>
              <a:gd name="connsiteX5920" fmla="*/ 9194115 w 10020803"/>
              <a:gd name="connsiteY5920" fmla="*/ 2692323 h 5071844"/>
              <a:gd name="connsiteX5921" fmla="*/ 9188529 w 10020803"/>
              <a:gd name="connsiteY5921" fmla="*/ 2675566 h 5071844"/>
              <a:gd name="connsiteX5922" fmla="*/ 9160601 w 10020803"/>
              <a:gd name="connsiteY5922" fmla="*/ 2669980 h 5071844"/>
              <a:gd name="connsiteX5923" fmla="*/ 9104743 w 10020803"/>
              <a:gd name="connsiteY5923" fmla="*/ 2669980 h 5071844"/>
              <a:gd name="connsiteX5924" fmla="*/ 9127087 w 10020803"/>
              <a:gd name="connsiteY5924" fmla="*/ 2669980 h 5071844"/>
              <a:gd name="connsiteX5925" fmla="*/ 9115914 w 10020803"/>
              <a:gd name="connsiteY5925" fmla="*/ 2669980 h 5071844"/>
              <a:gd name="connsiteX5926" fmla="*/ 9674487 w 10020803"/>
              <a:gd name="connsiteY5926" fmla="*/ 2658809 h 5071844"/>
              <a:gd name="connsiteX5927" fmla="*/ 9685659 w 10020803"/>
              <a:gd name="connsiteY5927" fmla="*/ 2658809 h 5071844"/>
              <a:gd name="connsiteX5928" fmla="*/ 9674487 w 10020803"/>
              <a:gd name="connsiteY5928" fmla="*/ 2669980 h 5071844"/>
              <a:gd name="connsiteX5929" fmla="*/ 9562772 w 10020803"/>
              <a:gd name="connsiteY5929" fmla="*/ 2658809 h 5071844"/>
              <a:gd name="connsiteX5930" fmla="*/ 9573945 w 10020803"/>
              <a:gd name="connsiteY5930" fmla="*/ 2658809 h 5071844"/>
              <a:gd name="connsiteX5931" fmla="*/ 9562772 w 10020803"/>
              <a:gd name="connsiteY5931" fmla="*/ 2669980 h 5071844"/>
              <a:gd name="connsiteX5932" fmla="*/ 9607459 w 10020803"/>
              <a:gd name="connsiteY5932" fmla="*/ 2655086 h 5071844"/>
              <a:gd name="connsiteX5933" fmla="*/ 9607459 w 10020803"/>
              <a:gd name="connsiteY5933" fmla="*/ 2658809 h 5071844"/>
              <a:gd name="connsiteX5934" fmla="*/ 9596287 w 10020803"/>
              <a:gd name="connsiteY5934" fmla="*/ 2658809 h 5071844"/>
              <a:gd name="connsiteX5935" fmla="*/ 1865635 w 10020803"/>
              <a:gd name="connsiteY5935" fmla="*/ 2647637 h 5071844"/>
              <a:gd name="connsiteX5936" fmla="*/ 1854464 w 10020803"/>
              <a:gd name="connsiteY5936" fmla="*/ 2658809 h 5071844"/>
              <a:gd name="connsiteX5937" fmla="*/ 1865635 w 10020803"/>
              <a:gd name="connsiteY5937" fmla="*/ 2658809 h 5071844"/>
              <a:gd name="connsiteX5938" fmla="*/ 1876806 w 10020803"/>
              <a:gd name="connsiteY5938" fmla="*/ 2653223 h 5071844"/>
              <a:gd name="connsiteX5939" fmla="*/ 1865635 w 10020803"/>
              <a:gd name="connsiteY5939" fmla="*/ 2647637 h 5071844"/>
              <a:gd name="connsiteX5940" fmla="*/ 1765091 w 10020803"/>
              <a:gd name="connsiteY5940" fmla="*/ 2647637 h 5071844"/>
              <a:gd name="connsiteX5941" fmla="*/ 1765091 w 10020803"/>
              <a:gd name="connsiteY5941" fmla="*/ 2658809 h 5071844"/>
              <a:gd name="connsiteX5942" fmla="*/ 1787435 w 10020803"/>
              <a:gd name="connsiteY5942" fmla="*/ 2658809 h 5071844"/>
              <a:gd name="connsiteX5943" fmla="*/ 1564005 w 10020803"/>
              <a:gd name="connsiteY5943" fmla="*/ 2647637 h 5071844"/>
              <a:gd name="connsiteX5944" fmla="*/ 1552835 w 10020803"/>
              <a:gd name="connsiteY5944" fmla="*/ 2658809 h 5071844"/>
              <a:gd name="connsiteX5945" fmla="*/ 1575178 w 10020803"/>
              <a:gd name="connsiteY5945" fmla="*/ 2669980 h 5071844"/>
              <a:gd name="connsiteX5946" fmla="*/ 1597520 w 10020803"/>
              <a:gd name="connsiteY5946" fmla="*/ 2681151 h 5071844"/>
              <a:gd name="connsiteX5947" fmla="*/ 1575178 w 10020803"/>
              <a:gd name="connsiteY5947" fmla="*/ 2681151 h 5071844"/>
              <a:gd name="connsiteX5948" fmla="*/ 1597520 w 10020803"/>
              <a:gd name="connsiteY5948" fmla="*/ 2692323 h 5071844"/>
              <a:gd name="connsiteX5949" fmla="*/ 1597520 w 10020803"/>
              <a:gd name="connsiteY5949" fmla="*/ 2681151 h 5071844"/>
              <a:gd name="connsiteX5950" fmla="*/ 1608690 w 10020803"/>
              <a:gd name="connsiteY5950" fmla="*/ 2675566 h 5071844"/>
              <a:gd name="connsiteX5951" fmla="*/ 1619863 w 10020803"/>
              <a:gd name="connsiteY5951" fmla="*/ 2681151 h 5071844"/>
              <a:gd name="connsiteX5952" fmla="*/ 1631035 w 10020803"/>
              <a:gd name="connsiteY5952" fmla="*/ 2692323 h 5071844"/>
              <a:gd name="connsiteX5953" fmla="*/ 1653377 w 10020803"/>
              <a:gd name="connsiteY5953" fmla="*/ 2703494 h 5071844"/>
              <a:gd name="connsiteX5954" fmla="*/ 1686891 w 10020803"/>
              <a:gd name="connsiteY5954" fmla="*/ 2725837 h 5071844"/>
              <a:gd name="connsiteX5955" fmla="*/ 1714820 w 10020803"/>
              <a:gd name="connsiteY5955" fmla="*/ 2737008 h 5071844"/>
              <a:gd name="connsiteX5956" fmla="*/ 1765091 w 10020803"/>
              <a:gd name="connsiteY5956" fmla="*/ 2759351 h 5071844"/>
              <a:gd name="connsiteX5957" fmla="*/ 1793021 w 10020803"/>
              <a:gd name="connsiteY5957" fmla="*/ 2770524 h 5071844"/>
              <a:gd name="connsiteX5958" fmla="*/ 1798607 w 10020803"/>
              <a:gd name="connsiteY5958" fmla="*/ 2781694 h 5071844"/>
              <a:gd name="connsiteX5959" fmla="*/ 1804192 w 10020803"/>
              <a:gd name="connsiteY5959" fmla="*/ 2792865 h 5071844"/>
              <a:gd name="connsiteX5960" fmla="*/ 1809778 w 10020803"/>
              <a:gd name="connsiteY5960" fmla="*/ 2792865 h 5071844"/>
              <a:gd name="connsiteX5961" fmla="*/ 1809778 w 10020803"/>
              <a:gd name="connsiteY5961" fmla="*/ 2781694 h 5071844"/>
              <a:gd name="connsiteX5962" fmla="*/ 1820949 w 10020803"/>
              <a:gd name="connsiteY5962" fmla="*/ 2781694 h 5071844"/>
              <a:gd name="connsiteX5963" fmla="*/ 1860049 w 10020803"/>
              <a:gd name="connsiteY5963" fmla="*/ 2792865 h 5071844"/>
              <a:gd name="connsiteX5964" fmla="*/ 1910322 w 10020803"/>
              <a:gd name="connsiteY5964" fmla="*/ 2792865 h 5071844"/>
              <a:gd name="connsiteX5965" fmla="*/ 1921492 w 10020803"/>
              <a:gd name="connsiteY5965" fmla="*/ 2798451 h 5071844"/>
              <a:gd name="connsiteX5966" fmla="*/ 1938249 w 10020803"/>
              <a:gd name="connsiteY5966" fmla="*/ 2798451 h 5071844"/>
              <a:gd name="connsiteX5967" fmla="*/ 1955006 w 10020803"/>
              <a:gd name="connsiteY5967" fmla="*/ 2798451 h 5071844"/>
              <a:gd name="connsiteX5968" fmla="*/ 1971763 w 10020803"/>
              <a:gd name="connsiteY5968" fmla="*/ 2804038 h 5071844"/>
              <a:gd name="connsiteX5969" fmla="*/ 1994107 w 10020803"/>
              <a:gd name="connsiteY5969" fmla="*/ 2815208 h 5071844"/>
              <a:gd name="connsiteX5970" fmla="*/ 2022036 w 10020803"/>
              <a:gd name="connsiteY5970" fmla="*/ 2837552 h 5071844"/>
              <a:gd name="connsiteX5971" fmla="*/ 2044378 w 10020803"/>
              <a:gd name="connsiteY5971" fmla="*/ 2848724 h 5071844"/>
              <a:gd name="connsiteX5972" fmla="*/ 2133751 w 10020803"/>
              <a:gd name="connsiteY5972" fmla="*/ 2871066 h 5071844"/>
              <a:gd name="connsiteX5973" fmla="*/ 2122578 w 10020803"/>
              <a:gd name="connsiteY5973" fmla="*/ 2859895 h 5071844"/>
              <a:gd name="connsiteX5974" fmla="*/ 2133751 w 10020803"/>
              <a:gd name="connsiteY5974" fmla="*/ 2859895 h 5071844"/>
              <a:gd name="connsiteX5975" fmla="*/ 2156094 w 10020803"/>
              <a:gd name="connsiteY5975" fmla="*/ 2871066 h 5071844"/>
              <a:gd name="connsiteX5976" fmla="*/ 2245465 w 10020803"/>
              <a:gd name="connsiteY5976" fmla="*/ 2904581 h 5071844"/>
              <a:gd name="connsiteX5977" fmla="*/ 2267809 w 10020803"/>
              <a:gd name="connsiteY5977" fmla="*/ 2910166 h 5071844"/>
              <a:gd name="connsiteX5978" fmla="*/ 2284565 w 10020803"/>
              <a:gd name="connsiteY5978" fmla="*/ 2915752 h 5071844"/>
              <a:gd name="connsiteX5979" fmla="*/ 2334836 w 10020803"/>
              <a:gd name="connsiteY5979" fmla="*/ 2932509 h 5071844"/>
              <a:gd name="connsiteX5980" fmla="*/ 2396280 w 10020803"/>
              <a:gd name="connsiteY5980" fmla="*/ 2954852 h 5071844"/>
              <a:gd name="connsiteX5981" fmla="*/ 2435380 w 10020803"/>
              <a:gd name="connsiteY5981" fmla="*/ 2966023 h 5071844"/>
              <a:gd name="connsiteX5982" fmla="*/ 2452137 w 10020803"/>
              <a:gd name="connsiteY5982" fmla="*/ 2971609 h 5071844"/>
              <a:gd name="connsiteX5983" fmla="*/ 2468894 w 10020803"/>
              <a:gd name="connsiteY5983" fmla="*/ 2982780 h 5071844"/>
              <a:gd name="connsiteX5984" fmla="*/ 2502408 w 10020803"/>
              <a:gd name="connsiteY5984" fmla="*/ 2993953 h 5071844"/>
              <a:gd name="connsiteX5985" fmla="*/ 2524751 w 10020803"/>
              <a:gd name="connsiteY5985" fmla="*/ 2993953 h 5071844"/>
              <a:gd name="connsiteX5986" fmla="*/ 2552679 w 10020803"/>
              <a:gd name="connsiteY5986" fmla="*/ 2999537 h 5071844"/>
              <a:gd name="connsiteX5987" fmla="*/ 2575022 w 10020803"/>
              <a:gd name="connsiteY5987" fmla="*/ 3005124 h 5071844"/>
              <a:gd name="connsiteX5988" fmla="*/ 2602952 w 10020803"/>
              <a:gd name="connsiteY5988" fmla="*/ 3016296 h 5071844"/>
              <a:gd name="connsiteX5989" fmla="*/ 2625296 w 10020803"/>
              <a:gd name="connsiteY5989" fmla="*/ 3016296 h 5071844"/>
              <a:gd name="connsiteX5990" fmla="*/ 2636466 w 10020803"/>
              <a:gd name="connsiteY5990" fmla="*/ 3027467 h 5071844"/>
              <a:gd name="connsiteX5991" fmla="*/ 2658809 w 10020803"/>
              <a:gd name="connsiteY5991" fmla="*/ 3016296 h 5071844"/>
              <a:gd name="connsiteX5992" fmla="*/ 2658809 w 10020803"/>
              <a:gd name="connsiteY5992" fmla="*/ 2993953 h 5071844"/>
              <a:gd name="connsiteX5993" fmla="*/ 2692323 w 10020803"/>
              <a:gd name="connsiteY5993" fmla="*/ 3016296 h 5071844"/>
              <a:gd name="connsiteX5994" fmla="*/ 2681152 w 10020803"/>
              <a:gd name="connsiteY5994" fmla="*/ 3016296 h 5071844"/>
              <a:gd name="connsiteX5995" fmla="*/ 2681152 w 10020803"/>
              <a:gd name="connsiteY5995" fmla="*/ 3027467 h 5071844"/>
              <a:gd name="connsiteX5996" fmla="*/ 2759353 w 10020803"/>
              <a:gd name="connsiteY5996" fmla="*/ 3049810 h 5071844"/>
              <a:gd name="connsiteX5997" fmla="*/ 2776110 w 10020803"/>
              <a:gd name="connsiteY5997" fmla="*/ 3049810 h 5071844"/>
              <a:gd name="connsiteX5998" fmla="*/ 2787281 w 10020803"/>
              <a:gd name="connsiteY5998" fmla="*/ 3049810 h 5071844"/>
              <a:gd name="connsiteX5999" fmla="*/ 2804038 w 10020803"/>
              <a:gd name="connsiteY5999" fmla="*/ 3049810 h 5071844"/>
              <a:gd name="connsiteX6000" fmla="*/ 2792867 w 10020803"/>
              <a:gd name="connsiteY6000" fmla="*/ 3038638 h 5071844"/>
              <a:gd name="connsiteX6001" fmla="*/ 2776110 w 10020803"/>
              <a:gd name="connsiteY6001" fmla="*/ 3033053 h 5071844"/>
              <a:gd name="connsiteX6002" fmla="*/ 2759353 w 10020803"/>
              <a:gd name="connsiteY6002" fmla="*/ 3016296 h 5071844"/>
              <a:gd name="connsiteX6003" fmla="*/ 2770524 w 10020803"/>
              <a:gd name="connsiteY6003" fmla="*/ 3016296 h 5071844"/>
              <a:gd name="connsiteX6004" fmla="*/ 2781695 w 10020803"/>
              <a:gd name="connsiteY6004" fmla="*/ 3016296 h 5071844"/>
              <a:gd name="connsiteX6005" fmla="*/ 2784487 w 10020803"/>
              <a:gd name="connsiteY6005" fmla="*/ 3016296 h 5071844"/>
              <a:gd name="connsiteX6006" fmla="*/ 2804038 w 10020803"/>
              <a:gd name="connsiteY6006" fmla="*/ 3016296 h 5071844"/>
              <a:gd name="connsiteX6007" fmla="*/ 2837552 w 10020803"/>
              <a:gd name="connsiteY6007" fmla="*/ 3005124 h 5071844"/>
              <a:gd name="connsiteX6008" fmla="*/ 2848724 w 10020803"/>
              <a:gd name="connsiteY6008" fmla="*/ 3005124 h 5071844"/>
              <a:gd name="connsiteX6009" fmla="*/ 2826381 w 10020803"/>
              <a:gd name="connsiteY6009" fmla="*/ 2982780 h 5071844"/>
              <a:gd name="connsiteX6010" fmla="*/ 2809624 w 10020803"/>
              <a:gd name="connsiteY6010" fmla="*/ 2977196 h 5071844"/>
              <a:gd name="connsiteX6011" fmla="*/ 2804038 w 10020803"/>
              <a:gd name="connsiteY6011" fmla="*/ 2971609 h 5071844"/>
              <a:gd name="connsiteX6012" fmla="*/ 2770524 w 10020803"/>
              <a:gd name="connsiteY6012" fmla="*/ 2960439 h 5071844"/>
              <a:gd name="connsiteX6013" fmla="*/ 2714666 w 10020803"/>
              <a:gd name="connsiteY6013" fmla="*/ 2949266 h 5071844"/>
              <a:gd name="connsiteX6014" fmla="*/ 2681152 w 10020803"/>
              <a:gd name="connsiteY6014" fmla="*/ 2938095 h 5071844"/>
              <a:gd name="connsiteX6015" fmla="*/ 2647637 w 10020803"/>
              <a:gd name="connsiteY6015" fmla="*/ 2926923 h 5071844"/>
              <a:gd name="connsiteX6016" fmla="*/ 2630880 w 10020803"/>
              <a:gd name="connsiteY6016" fmla="*/ 2921338 h 5071844"/>
              <a:gd name="connsiteX6017" fmla="*/ 2575022 w 10020803"/>
              <a:gd name="connsiteY6017" fmla="*/ 2898995 h 5071844"/>
              <a:gd name="connsiteX6018" fmla="*/ 2480066 w 10020803"/>
              <a:gd name="connsiteY6018" fmla="*/ 2871066 h 5071844"/>
              <a:gd name="connsiteX6019" fmla="*/ 2390694 w 10020803"/>
              <a:gd name="connsiteY6019" fmla="*/ 2848724 h 5071844"/>
              <a:gd name="connsiteX6020" fmla="*/ 2368350 w 10020803"/>
              <a:gd name="connsiteY6020" fmla="*/ 2837552 h 5071844"/>
              <a:gd name="connsiteX6021" fmla="*/ 2334836 w 10020803"/>
              <a:gd name="connsiteY6021" fmla="*/ 2837552 h 5071844"/>
              <a:gd name="connsiteX6022" fmla="*/ 2323665 w 10020803"/>
              <a:gd name="connsiteY6022" fmla="*/ 2837552 h 5071844"/>
              <a:gd name="connsiteX6023" fmla="*/ 2346007 w 10020803"/>
              <a:gd name="connsiteY6023" fmla="*/ 2848724 h 5071844"/>
              <a:gd name="connsiteX6024" fmla="*/ 2379523 w 10020803"/>
              <a:gd name="connsiteY6024" fmla="*/ 2859895 h 5071844"/>
              <a:gd name="connsiteX6025" fmla="*/ 2401864 w 10020803"/>
              <a:gd name="connsiteY6025" fmla="*/ 2876652 h 5071844"/>
              <a:gd name="connsiteX6026" fmla="*/ 2413037 w 10020803"/>
              <a:gd name="connsiteY6026" fmla="*/ 2882238 h 5071844"/>
              <a:gd name="connsiteX6027" fmla="*/ 2480066 w 10020803"/>
              <a:gd name="connsiteY6027" fmla="*/ 2898995 h 5071844"/>
              <a:gd name="connsiteX6028" fmla="*/ 2513581 w 10020803"/>
              <a:gd name="connsiteY6028" fmla="*/ 2915752 h 5071844"/>
              <a:gd name="connsiteX6029" fmla="*/ 2491238 w 10020803"/>
              <a:gd name="connsiteY6029" fmla="*/ 2926923 h 5071844"/>
              <a:gd name="connsiteX6030" fmla="*/ 2480066 w 10020803"/>
              <a:gd name="connsiteY6030" fmla="*/ 2915752 h 5071844"/>
              <a:gd name="connsiteX6031" fmla="*/ 2435380 w 10020803"/>
              <a:gd name="connsiteY6031" fmla="*/ 2904581 h 5071844"/>
              <a:gd name="connsiteX6032" fmla="*/ 2424208 w 10020803"/>
              <a:gd name="connsiteY6032" fmla="*/ 2893409 h 5071844"/>
              <a:gd name="connsiteX6033" fmla="*/ 2401864 w 10020803"/>
              <a:gd name="connsiteY6033" fmla="*/ 2893409 h 5071844"/>
              <a:gd name="connsiteX6034" fmla="*/ 2401864 w 10020803"/>
              <a:gd name="connsiteY6034" fmla="*/ 2882238 h 5071844"/>
              <a:gd name="connsiteX6035" fmla="*/ 2390694 w 10020803"/>
              <a:gd name="connsiteY6035" fmla="*/ 2882238 h 5071844"/>
              <a:gd name="connsiteX6036" fmla="*/ 2368350 w 10020803"/>
              <a:gd name="connsiteY6036" fmla="*/ 2882238 h 5071844"/>
              <a:gd name="connsiteX6037" fmla="*/ 2368350 w 10020803"/>
              <a:gd name="connsiteY6037" fmla="*/ 2893409 h 5071844"/>
              <a:gd name="connsiteX6038" fmla="*/ 2357180 w 10020803"/>
              <a:gd name="connsiteY6038" fmla="*/ 2882238 h 5071844"/>
              <a:gd name="connsiteX6039" fmla="*/ 2368350 w 10020803"/>
              <a:gd name="connsiteY6039" fmla="*/ 2876652 h 5071844"/>
              <a:gd name="connsiteX6040" fmla="*/ 2368350 w 10020803"/>
              <a:gd name="connsiteY6040" fmla="*/ 2871066 h 5071844"/>
              <a:gd name="connsiteX6041" fmla="*/ 2334836 w 10020803"/>
              <a:gd name="connsiteY6041" fmla="*/ 2871066 h 5071844"/>
              <a:gd name="connsiteX6042" fmla="*/ 2301322 w 10020803"/>
              <a:gd name="connsiteY6042" fmla="*/ 2871066 h 5071844"/>
              <a:gd name="connsiteX6043" fmla="*/ 2278979 w 10020803"/>
              <a:gd name="connsiteY6043" fmla="*/ 2859895 h 5071844"/>
              <a:gd name="connsiteX6044" fmla="*/ 2256637 w 10020803"/>
              <a:gd name="connsiteY6044" fmla="*/ 2859895 h 5071844"/>
              <a:gd name="connsiteX6045" fmla="*/ 2278979 w 10020803"/>
              <a:gd name="connsiteY6045" fmla="*/ 2848724 h 5071844"/>
              <a:gd name="connsiteX6046" fmla="*/ 2290150 w 10020803"/>
              <a:gd name="connsiteY6046" fmla="*/ 2859895 h 5071844"/>
              <a:gd name="connsiteX6047" fmla="*/ 2290150 w 10020803"/>
              <a:gd name="connsiteY6047" fmla="*/ 2848724 h 5071844"/>
              <a:gd name="connsiteX6048" fmla="*/ 2278979 w 10020803"/>
              <a:gd name="connsiteY6048" fmla="*/ 2837552 h 5071844"/>
              <a:gd name="connsiteX6049" fmla="*/ 2245465 w 10020803"/>
              <a:gd name="connsiteY6049" fmla="*/ 2826381 h 5071844"/>
              <a:gd name="connsiteX6050" fmla="*/ 2200779 w 10020803"/>
              <a:gd name="connsiteY6050" fmla="*/ 2815208 h 5071844"/>
              <a:gd name="connsiteX6051" fmla="*/ 2178436 w 10020803"/>
              <a:gd name="connsiteY6051" fmla="*/ 2815208 h 5071844"/>
              <a:gd name="connsiteX6052" fmla="*/ 2144921 w 10020803"/>
              <a:gd name="connsiteY6052" fmla="*/ 2826381 h 5071844"/>
              <a:gd name="connsiteX6053" fmla="*/ 2111407 w 10020803"/>
              <a:gd name="connsiteY6053" fmla="*/ 2815208 h 5071844"/>
              <a:gd name="connsiteX6054" fmla="*/ 2083480 w 10020803"/>
              <a:gd name="connsiteY6054" fmla="*/ 2798451 h 5071844"/>
              <a:gd name="connsiteX6055" fmla="*/ 2055550 w 10020803"/>
              <a:gd name="connsiteY6055" fmla="*/ 2792865 h 5071844"/>
              <a:gd name="connsiteX6056" fmla="*/ 1955006 w 10020803"/>
              <a:gd name="connsiteY6056" fmla="*/ 2759351 h 5071844"/>
              <a:gd name="connsiteX6057" fmla="*/ 1955006 w 10020803"/>
              <a:gd name="connsiteY6057" fmla="*/ 2748180 h 5071844"/>
              <a:gd name="connsiteX6058" fmla="*/ 1932663 w 10020803"/>
              <a:gd name="connsiteY6058" fmla="*/ 2737008 h 5071844"/>
              <a:gd name="connsiteX6059" fmla="*/ 1887978 w 10020803"/>
              <a:gd name="connsiteY6059" fmla="*/ 2725837 h 5071844"/>
              <a:gd name="connsiteX6060" fmla="*/ 1876806 w 10020803"/>
              <a:gd name="connsiteY6060" fmla="*/ 2725837 h 5071844"/>
              <a:gd name="connsiteX6061" fmla="*/ 1876806 w 10020803"/>
              <a:gd name="connsiteY6061" fmla="*/ 2742594 h 5071844"/>
              <a:gd name="connsiteX6062" fmla="*/ 1887978 w 10020803"/>
              <a:gd name="connsiteY6062" fmla="*/ 2759351 h 5071844"/>
              <a:gd name="connsiteX6063" fmla="*/ 1921492 w 10020803"/>
              <a:gd name="connsiteY6063" fmla="*/ 2776108 h 5071844"/>
              <a:gd name="connsiteX6064" fmla="*/ 1932663 w 10020803"/>
              <a:gd name="connsiteY6064" fmla="*/ 2787281 h 5071844"/>
              <a:gd name="connsiteX6065" fmla="*/ 1927078 w 10020803"/>
              <a:gd name="connsiteY6065" fmla="*/ 2787281 h 5071844"/>
              <a:gd name="connsiteX6066" fmla="*/ 1887978 w 10020803"/>
              <a:gd name="connsiteY6066" fmla="*/ 2770524 h 5071844"/>
              <a:gd name="connsiteX6067" fmla="*/ 1854464 w 10020803"/>
              <a:gd name="connsiteY6067" fmla="*/ 2748180 h 5071844"/>
              <a:gd name="connsiteX6068" fmla="*/ 1865635 w 10020803"/>
              <a:gd name="connsiteY6068" fmla="*/ 2725837 h 5071844"/>
              <a:gd name="connsiteX6069" fmla="*/ 1854464 w 10020803"/>
              <a:gd name="connsiteY6069" fmla="*/ 2714666 h 5071844"/>
              <a:gd name="connsiteX6070" fmla="*/ 1854464 w 10020803"/>
              <a:gd name="connsiteY6070" fmla="*/ 2703494 h 5071844"/>
              <a:gd name="connsiteX6071" fmla="*/ 1865635 w 10020803"/>
              <a:gd name="connsiteY6071" fmla="*/ 2703494 h 5071844"/>
              <a:gd name="connsiteX6072" fmla="*/ 1860049 w 10020803"/>
              <a:gd name="connsiteY6072" fmla="*/ 2697909 h 5071844"/>
              <a:gd name="connsiteX6073" fmla="*/ 1843292 w 10020803"/>
              <a:gd name="connsiteY6073" fmla="*/ 2692323 h 5071844"/>
              <a:gd name="connsiteX6074" fmla="*/ 1820949 w 10020803"/>
              <a:gd name="connsiteY6074" fmla="*/ 2675566 h 5071844"/>
              <a:gd name="connsiteX6075" fmla="*/ 1798607 w 10020803"/>
              <a:gd name="connsiteY6075" fmla="*/ 2669980 h 5071844"/>
              <a:gd name="connsiteX6076" fmla="*/ 1776264 w 10020803"/>
              <a:gd name="connsiteY6076" fmla="*/ 2681151 h 5071844"/>
              <a:gd name="connsiteX6077" fmla="*/ 1798607 w 10020803"/>
              <a:gd name="connsiteY6077" fmla="*/ 2681151 h 5071844"/>
              <a:gd name="connsiteX6078" fmla="*/ 1820949 w 10020803"/>
              <a:gd name="connsiteY6078" fmla="*/ 2692323 h 5071844"/>
              <a:gd name="connsiteX6079" fmla="*/ 1832121 w 10020803"/>
              <a:gd name="connsiteY6079" fmla="*/ 2714666 h 5071844"/>
              <a:gd name="connsiteX6080" fmla="*/ 1798607 w 10020803"/>
              <a:gd name="connsiteY6080" fmla="*/ 2703494 h 5071844"/>
              <a:gd name="connsiteX6081" fmla="*/ 1765091 w 10020803"/>
              <a:gd name="connsiteY6081" fmla="*/ 2703494 h 5071844"/>
              <a:gd name="connsiteX6082" fmla="*/ 1787435 w 10020803"/>
              <a:gd name="connsiteY6082" fmla="*/ 2725837 h 5071844"/>
              <a:gd name="connsiteX6083" fmla="*/ 1798607 w 10020803"/>
              <a:gd name="connsiteY6083" fmla="*/ 2725837 h 5071844"/>
              <a:gd name="connsiteX6084" fmla="*/ 1809778 w 10020803"/>
              <a:gd name="connsiteY6084" fmla="*/ 2725837 h 5071844"/>
              <a:gd name="connsiteX6085" fmla="*/ 1815364 w 10020803"/>
              <a:gd name="connsiteY6085" fmla="*/ 2731423 h 5071844"/>
              <a:gd name="connsiteX6086" fmla="*/ 1820949 w 10020803"/>
              <a:gd name="connsiteY6086" fmla="*/ 2748180 h 5071844"/>
              <a:gd name="connsiteX6087" fmla="*/ 1809778 w 10020803"/>
              <a:gd name="connsiteY6087" fmla="*/ 2748180 h 5071844"/>
              <a:gd name="connsiteX6088" fmla="*/ 1787435 w 10020803"/>
              <a:gd name="connsiteY6088" fmla="*/ 2737008 h 5071844"/>
              <a:gd name="connsiteX6089" fmla="*/ 1720406 w 10020803"/>
              <a:gd name="connsiteY6089" fmla="*/ 2725837 h 5071844"/>
              <a:gd name="connsiteX6090" fmla="*/ 1692477 w 10020803"/>
              <a:gd name="connsiteY6090" fmla="*/ 2714666 h 5071844"/>
              <a:gd name="connsiteX6091" fmla="*/ 1675720 w 10020803"/>
              <a:gd name="connsiteY6091" fmla="*/ 2703494 h 5071844"/>
              <a:gd name="connsiteX6092" fmla="*/ 1686891 w 10020803"/>
              <a:gd name="connsiteY6092" fmla="*/ 2703494 h 5071844"/>
              <a:gd name="connsiteX6093" fmla="*/ 1675720 w 10020803"/>
              <a:gd name="connsiteY6093" fmla="*/ 2692323 h 5071844"/>
              <a:gd name="connsiteX6094" fmla="*/ 1664548 w 10020803"/>
              <a:gd name="connsiteY6094" fmla="*/ 2686737 h 5071844"/>
              <a:gd name="connsiteX6095" fmla="*/ 1653377 w 10020803"/>
              <a:gd name="connsiteY6095" fmla="*/ 2669980 h 5071844"/>
              <a:gd name="connsiteX6096" fmla="*/ 1619863 w 10020803"/>
              <a:gd name="connsiteY6096" fmla="*/ 2658809 h 5071844"/>
              <a:gd name="connsiteX6097" fmla="*/ 1597520 w 10020803"/>
              <a:gd name="connsiteY6097" fmla="*/ 2658809 h 5071844"/>
              <a:gd name="connsiteX6098" fmla="*/ 1586349 w 10020803"/>
              <a:gd name="connsiteY6098" fmla="*/ 2647637 h 5071844"/>
              <a:gd name="connsiteX6099" fmla="*/ 9741515 w 10020803"/>
              <a:gd name="connsiteY6099" fmla="*/ 2636466 h 5071844"/>
              <a:gd name="connsiteX6100" fmla="*/ 9752687 w 10020803"/>
              <a:gd name="connsiteY6100" fmla="*/ 2647637 h 5071844"/>
              <a:gd name="connsiteX6101" fmla="*/ 9741515 w 10020803"/>
              <a:gd name="connsiteY6101" fmla="*/ 2647637 h 5071844"/>
              <a:gd name="connsiteX6102" fmla="*/ 9730346 w 10020803"/>
              <a:gd name="connsiteY6102" fmla="*/ 2647637 h 5071844"/>
              <a:gd name="connsiteX6103" fmla="*/ 9741515 w 10020803"/>
              <a:gd name="connsiteY6103" fmla="*/ 2636466 h 5071844"/>
              <a:gd name="connsiteX6104" fmla="*/ 9596287 w 10020803"/>
              <a:gd name="connsiteY6104" fmla="*/ 2636466 h 5071844"/>
              <a:gd name="connsiteX6105" fmla="*/ 9629801 w 10020803"/>
              <a:gd name="connsiteY6105" fmla="*/ 2647637 h 5071844"/>
              <a:gd name="connsiteX6106" fmla="*/ 9607459 w 10020803"/>
              <a:gd name="connsiteY6106" fmla="*/ 2655086 h 5071844"/>
              <a:gd name="connsiteX6107" fmla="*/ 9607459 w 10020803"/>
              <a:gd name="connsiteY6107" fmla="*/ 2647637 h 5071844"/>
              <a:gd name="connsiteX6108" fmla="*/ 9596287 w 10020803"/>
              <a:gd name="connsiteY6108" fmla="*/ 2636466 h 5071844"/>
              <a:gd name="connsiteX6109" fmla="*/ 9249972 w 10020803"/>
              <a:gd name="connsiteY6109" fmla="*/ 2636466 h 5071844"/>
              <a:gd name="connsiteX6110" fmla="*/ 9249972 w 10020803"/>
              <a:gd name="connsiteY6110" fmla="*/ 2647637 h 5071844"/>
              <a:gd name="connsiteX6111" fmla="*/ 9261144 w 10020803"/>
              <a:gd name="connsiteY6111" fmla="*/ 2636466 h 5071844"/>
              <a:gd name="connsiteX6112" fmla="*/ 9249972 w 10020803"/>
              <a:gd name="connsiteY6112" fmla="*/ 2636466 h 5071844"/>
              <a:gd name="connsiteX6113" fmla="*/ 9004200 w 10020803"/>
              <a:gd name="connsiteY6113" fmla="*/ 2636466 h 5071844"/>
              <a:gd name="connsiteX6114" fmla="*/ 9004200 w 10020803"/>
              <a:gd name="connsiteY6114" fmla="*/ 2647637 h 5071844"/>
              <a:gd name="connsiteX6115" fmla="*/ 9026543 w 10020803"/>
              <a:gd name="connsiteY6115" fmla="*/ 2647637 h 5071844"/>
              <a:gd name="connsiteX6116" fmla="*/ 9020957 w 10020803"/>
              <a:gd name="connsiteY6116" fmla="*/ 2636466 h 5071844"/>
              <a:gd name="connsiteX6117" fmla="*/ 9004200 w 10020803"/>
              <a:gd name="connsiteY6117" fmla="*/ 2636466 h 5071844"/>
              <a:gd name="connsiteX6118" fmla="*/ 2312493 w 10020803"/>
              <a:gd name="connsiteY6118" fmla="*/ 2636466 h 5071844"/>
              <a:gd name="connsiteX6119" fmla="*/ 2323665 w 10020803"/>
              <a:gd name="connsiteY6119" fmla="*/ 2647637 h 5071844"/>
              <a:gd name="connsiteX6120" fmla="*/ 2323665 w 10020803"/>
              <a:gd name="connsiteY6120" fmla="*/ 2636466 h 5071844"/>
              <a:gd name="connsiteX6121" fmla="*/ 1820949 w 10020803"/>
              <a:gd name="connsiteY6121" fmla="*/ 2636466 h 5071844"/>
              <a:gd name="connsiteX6122" fmla="*/ 1832121 w 10020803"/>
              <a:gd name="connsiteY6122" fmla="*/ 2647637 h 5071844"/>
              <a:gd name="connsiteX6123" fmla="*/ 1832121 w 10020803"/>
              <a:gd name="connsiteY6123" fmla="*/ 2636466 h 5071844"/>
              <a:gd name="connsiteX6124" fmla="*/ 1820949 w 10020803"/>
              <a:gd name="connsiteY6124" fmla="*/ 2636466 h 5071844"/>
              <a:gd name="connsiteX6125" fmla="*/ 1686891 w 10020803"/>
              <a:gd name="connsiteY6125" fmla="*/ 2636466 h 5071844"/>
              <a:gd name="connsiteX6126" fmla="*/ 1698063 w 10020803"/>
              <a:gd name="connsiteY6126" fmla="*/ 2658809 h 5071844"/>
              <a:gd name="connsiteX6127" fmla="*/ 1698063 w 10020803"/>
              <a:gd name="connsiteY6127" fmla="*/ 2647637 h 5071844"/>
              <a:gd name="connsiteX6128" fmla="*/ 1072461 w 10020803"/>
              <a:gd name="connsiteY6128" fmla="*/ 2636466 h 5071844"/>
              <a:gd name="connsiteX6129" fmla="*/ 1050118 w 10020803"/>
              <a:gd name="connsiteY6129" fmla="*/ 2647637 h 5071844"/>
              <a:gd name="connsiteX6130" fmla="*/ 1128318 w 10020803"/>
              <a:gd name="connsiteY6130" fmla="*/ 2669980 h 5071844"/>
              <a:gd name="connsiteX6131" fmla="*/ 1145075 w 10020803"/>
              <a:gd name="connsiteY6131" fmla="*/ 2669980 h 5071844"/>
              <a:gd name="connsiteX6132" fmla="*/ 1150661 w 10020803"/>
              <a:gd name="connsiteY6132" fmla="*/ 2681151 h 5071844"/>
              <a:gd name="connsiteX6133" fmla="*/ 1173005 w 10020803"/>
              <a:gd name="connsiteY6133" fmla="*/ 2681151 h 5071844"/>
              <a:gd name="connsiteX6134" fmla="*/ 1173005 w 10020803"/>
              <a:gd name="connsiteY6134" fmla="*/ 2669980 h 5071844"/>
              <a:gd name="connsiteX6135" fmla="*/ 1156247 w 10020803"/>
              <a:gd name="connsiteY6135" fmla="*/ 2658809 h 5071844"/>
              <a:gd name="connsiteX6136" fmla="*/ 1128318 w 10020803"/>
              <a:gd name="connsiteY6136" fmla="*/ 2647637 h 5071844"/>
              <a:gd name="connsiteX6137" fmla="*/ 1117147 w 10020803"/>
              <a:gd name="connsiteY6137" fmla="*/ 2647637 h 5071844"/>
              <a:gd name="connsiteX6138" fmla="*/ 1094804 w 10020803"/>
              <a:gd name="connsiteY6138" fmla="*/ 2647637 h 5071844"/>
              <a:gd name="connsiteX6139" fmla="*/ 1072461 w 10020803"/>
              <a:gd name="connsiteY6139" fmla="*/ 2636466 h 5071844"/>
              <a:gd name="connsiteX6140" fmla="*/ 9909088 w 10020803"/>
              <a:gd name="connsiteY6140" fmla="*/ 2625293 h 5071844"/>
              <a:gd name="connsiteX6141" fmla="*/ 9909088 w 10020803"/>
              <a:gd name="connsiteY6141" fmla="*/ 2636466 h 5071844"/>
              <a:gd name="connsiteX6142" fmla="*/ 9897916 w 10020803"/>
              <a:gd name="connsiteY6142" fmla="*/ 2636466 h 5071844"/>
              <a:gd name="connsiteX6143" fmla="*/ 2287358 w 10020803"/>
              <a:gd name="connsiteY6143" fmla="*/ 2608538 h 5071844"/>
              <a:gd name="connsiteX6144" fmla="*/ 2278979 w 10020803"/>
              <a:gd name="connsiteY6144" fmla="*/ 2614123 h 5071844"/>
              <a:gd name="connsiteX6145" fmla="*/ 2278979 w 10020803"/>
              <a:gd name="connsiteY6145" fmla="*/ 2625293 h 5071844"/>
              <a:gd name="connsiteX6146" fmla="*/ 2290150 w 10020803"/>
              <a:gd name="connsiteY6146" fmla="*/ 2619709 h 5071844"/>
              <a:gd name="connsiteX6147" fmla="*/ 2290150 w 10020803"/>
              <a:gd name="connsiteY6147" fmla="*/ 2614123 h 5071844"/>
              <a:gd name="connsiteX6148" fmla="*/ 2287358 w 10020803"/>
              <a:gd name="connsiteY6148" fmla="*/ 2608538 h 5071844"/>
              <a:gd name="connsiteX6149" fmla="*/ 9741515 w 10020803"/>
              <a:gd name="connsiteY6149" fmla="*/ 2591779 h 5071844"/>
              <a:gd name="connsiteX6150" fmla="*/ 9752687 w 10020803"/>
              <a:gd name="connsiteY6150" fmla="*/ 2591779 h 5071844"/>
              <a:gd name="connsiteX6151" fmla="*/ 9741515 w 10020803"/>
              <a:gd name="connsiteY6151" fmla="*/ 2602952 h 5071844"/>
              <a:gd name="connsiteX6152" fmla="*/ 1418777 w 10020803"/>
              <a:gd name="connsiteY6152" fmla="*/ 2580609 h 5071844"/>
              <a:gd name="connsiteX6153" fmla="*/ 1441120 w 10020803"/>
              <a:gd name="connsiteY6153" fmla="*/ 2591779 h 5071844"/>
              <a:gd name="connsiteX6154" fmla="*/ 1463462 w 10020803"/>
              <a:gd name="connsiteY6154" fmla="*/ 2614123 h 5071844"/>
              <a:gd name="connsiteX6155" fmla="*/ 1491391 w 10020803"/>
              <a:gd name="connsiteY6155" fmla="*/ 2619709 h 5071844"/>
              <a:gd name="connsiteX6156" fmla="*/ 1508148 w 10020803"/>
              <a:gd name="connsiteY6156" fmla="*/ 2636466 h 5071844"/>
              <a:gd name="connsiteX6157" fmla="*/ 1474634 w 10020803"/>
              <a:gd name="connsiteY6157" fmla="*/ 2636466 h 5071844"/>
              <a:gd name="connsiteX6158" fmla="*/ 1429948 w 10020803"/>
              <a:gd name="connsiteY6158" fmla="*/ 2608536 h 5071844"/>
              <a:gd name="connsiteX6159" fmla="*/ 1418777 w 10020803"/>
              <a:gd name="connsiteY6159" fmla="*/ 2591779 h 5071844"/>
              <a:gd name="connsiteX6160" fmla="*/ 1418777 w 10020803"/>
              <a:gd name="connsiteY6160" fmla="*/ 2602952 h 5071844"/>
              <a:gd name="connsiteX6161" fmla="*/ 1407605 w 10020803"/>
              <a:gd name="connsiteY6161" fmla="*/ 2614123 h 5071844"/>
              <a:gd name="connsiteX6162" fmla="*/ 1418777 w 10020803"/>
              <a:gd name="connsiteY6162" fmla="*/ 2625293 h 5071844"/>
              <a:gd name="connsiteX6163" fmla="*/ 1508148 w 10020803"/>
              <a:gd name="connsiteY6163" fmla="*/ 2647637 h 5071844"/>
              <a:gd name="connsiteX6164" fmla="*/ 1513734 w 10020803"/>
              <a:gd name="connsiteY6164" fmla="*/ 2653223 h 5071844"/>
              <a:gd name="connsiteX6165" fmla="*/ 1530491 w 10020803"/>
              <a:gd name="connsiteY6165" fmla="*/ 2658809 h 5071844"/>
              <a:gd name="connsiteX6166" fmla="*/ 1541662 w 10020803"/>
              <a:gd name="connsiteY6166" fmla="*/ 2658809 h 5071844"/>
              <a:gd name="connsiteX6167" fmla="*/ 1541662 w 10020803"/>
              <a:gd name="connsiteY6167" fmla="*/ 2647637 h 5071844"/>
              <a:gd name="connsiteX6168" fmla="*/ 1530491 w 10020803"/>
              <a:gd name="connsiteY6168" fmla="*/ 2658809 h 5071844"/>
              <a:gd name="connsiteX6169" fmla="*/ 1519319 w 10020803"/>
              <a:gd name="connsiteY6169" fmla="*/ 2636466 h 5071844"/>
              <a:gd name="connsiteX6170" fmla="*/ 1541662 w 10020803"/>
              <a:gd name="connsiteY6170" fmla="*/ 2636466 h 5071844"/>
              <a:gd name="connsiteX6171" fmla="*/ 1547248 w 10020803"/>
              <a:gd name="connsiteY6171" fmla="*/ 2625293 h 5071844"/>
              <a:gd name="connsiteX6172" fmla="*/ 1541662 w 10020803"/>
              <a:gd name="connsiteY6172" fmla="*/ 2614123 h 5071844"/>
              <a:gd name="connsiteX6173" fmla="*/ 1552835 w 10020803"/>
              <a:gd name="connsiteY6173" fmla="*/ 2614123 h 5071844"/>
              <a:gd name="connsiteX6174" fmla="*/ 1564005 w 10020803"/>
              <a:gd name="connsiteY6174" fmla="*/ 2625293 h 5071844"/>
              <a:gd name="connsiteX6175" fmla="*/ 1575178 w 10020803"/>
              <a:gd name="connsiteY6175" fmla="*/ 2636466 h 5071844"/>
              <a:gd name="connsiteX6176" fmla="*/ 1586349 w 10020803"/>
              <a:gd name="connsiteY6176" fmla="*/ 2636466 h 5071844"/>
              <a:gd name="connsiteX6177" fmla="*/ 1625449 w 10020803"/>
              <a:gd name="connsiteY6177" fmla="*/ 2642050 h 5071844"/>
              <a:gd name="connsiteX6178" fmla="*/ 1664548 w 10020803"/>
              <a:gd name="connsiteY6178" fmla="*/ 2647637 h 5071844"/>
              <a:gd name="connsiteX6179" fmla="*/ 1653377 w 10020803"/>
              <a:gd name="connsiteY6179" fmla="*/ 2625293 h 5071844"/>
              <a:gd name="connsiteX6180" fmla="*/ 1597520 w 10020803"/>
              <a:gd name="connsiteY6180" fmla="*/ 2614123 h 5071844"/>
              <a:gd name="connsiteX6181" fmla="*/ 1569592 w 10020803"/>
              <a:gd name="connsiteY6181" fmla="*/ 2608536 h 5071844"/>
              <a:gd name="connsiteX6182" fmla="*/ 1541662 w 10020803"/>
              <a:gd name="connsiteY6182" fmla="*/ 2602952 h 5071844"/>
              <a:gd name="connsiteX6183" fmla="*/ 1513734 w 10020803"/>
              <a:gd name="connsiteY6183" fmla="*/ 2597366 h 5071844"/>
              <a:gd name="connsiteX6184" fmla="*/ 1485805 w 10020803"/>
              <a:gd name="connsiteY6184" fmla="*/ 2591779 h 5071844"/>
              <a:gd name="connsiteX6185" fmla="*/ 1463462 w 10020803"/>
              <a:gd name="connsiteY6185" fmla="*/ 2580609 h 5071844"/>
              <a:gd name="connsiteX6186" fmla="*/ 1441120 w 10020803"/>
              <a:gd name="connsiteY6186" fmla="*/ 2580609 h 5071844"/>
              <a:gd name="connsiteX6187" fmla="*/ 904889 w 10020803"/>
              <a:gd name="connsiteY6187" fmla="*/ 2561058 h 5071844"/>
              <a:gd name="connsiteX6188" fmla="*/ 910475 w 10020803"/>
              <a:gd name="connsiteY6188" fmla="*/ 2563852 h 5071844"/>
              <a:gd name="connsiteX6189" fmla="*/ 916060 w 10020803"/>
              <a:gd name="connsiteY6189" fmla="*/ 2569436 h 5071844"/>
              <a:gd name="connsiteX6190" fmla="*/ 904889 w 10020803"/>
              <a:gd name="connsiteY6190" fmla="*/ 2569436 h 5071844"/>
              <a:gd name="connsiteX6191" fmla="*/ 899303 w 10020803"/>
              <a:gd name="connsiteY6191" fmla="*/ 2563852 h 5071844"/>
              <a:gd name="connsiteX6192" fmla="*/ 904889 w 10020803"/>
              <a:gd name="connsiteY6192" fmla="*/ 2561058 h 5071844"/>
              <a:gd name="connsiteX6193" fmla="*/ 1362920 w 10020803"/>
              <a:gd name="connsiteY6193" fmla="*/ 2558265 h 5071844"/>
              <a:gd name="connsiteX6194" fmla="*/ 1374090 w 10020803"/>
              <a:gd name="connsiteY6194" fmla="*/ 2569436 h 5071844"/>
              <a:gd name="connsiteX6195" fmla="*/ 1385263 w 10020803"/>
              <a:gd name="connsiteY6195" fmla="*/ 2569436 h 5071844"/>
              <a:gd name="connsiteX6196" fmla="*/ 1374090 w 10020803"/>
              <a:gd name="connsiteY6196" fmla="*/ 2558265 h 5071844"/>
              <a:gd name="connsiteX6197" fmla="*/ 1362920 w 10020803"/>
              <a:gd name="connsiteY6197" fmla="*/ 2558265 h 5071844"/>
              <a:gd name="connsiteX6198" fmla="*/ 9037714 w 10020803"/>
              <a:gd name="connsiteY6198" fmla="*/ 2535922 h 5071844"/>
              <a:gd name="connsiteX6199" fmla="*/ 9048886 w 10020803"/>
              <a:gd name="connsiteY6199" fmla="*/ 2547094 h 5071844"/>
              <a:gd name="connsiteX6200" fmla="*/ 9082400 w 10020803"/>
              <a:gd name="connsiteY6200" fmla="*/ 2547094 h 5071844"/>
              <a:gd name="connsiteX6201" fmla="*/ 9065643 w 10020803"/>
              <a:gd name="connsiteY6201" fmla="*/ 2535922 h 5071844"/>
              <a:gd name="connsiteX6202" fmla="*/ 9048886 w 10020803"/>
              <a:gd name="connsiteY6202" fmla="*/ 2535922 h 5071844"/>
              <a:gd name="connsiteX6203" fmla="*/ 1295890 w 10020803"/>
              <a:gd name="connsiteY6203" fmla="*/ 2535922 h 5071844"/>
              <a:gd name="connsiteX6204" fmla="*/ 1284719 w 10020803"/>
              <a:gd name="connsiteY6204" fmla="*/ 2547094 h 5071844"/>
              <a:gd name="connsiteX6205" fmla="*/ 1307062 w 10020803"/>
              <a:gd name="connsiteY6205" fmla="*/ 2535922 h 5071844"/>
              <a:gd name="connsiteX6206" fmla="*/ 1105975 w 10020803"/>
              <a:gd name="connsiteY6206" fmla="*/ 2535922 h 5071844"/>
              <a:gd name="connsiteX6207" fmla="*/ 1117147 w 10020803"/>
              <a:gd name="connsiteY6207" fmla="*/ 2547094 h 5071844"/>
              <a:gd name="connsiteX6208" fmla="*/ 1117147 w 10020803"/>
              <a:gd name="connsiteY6208" fmla="*/ 2535922 h 5071844"/>
              <a:gd name="connsiteX6209" fmla="*/ 1105975 w 10020803"/>
              <a:gd name="connsiteY6209" fmla="*/ 2535922 h 5071844"/>
              <a:gd name="connsiteX6210" fmla="*/ 9428716 w 10020803"/>
              <a:gd name="connsiteY6210" fmla="*/ 2524751 h 5071844"/>
              <a:gd name="connsiteX6211" fmla="*/ 9451058 w 10020803"/>
              <a:gd name="connsiteY6211" fmla="*/ 2535922 h 5071844"/>
              <a:gd name="connsiteX6212" fmla="*/ 9439887 w 10020803"/>
              <a:gd name="connsiteY6212" fmla="*/ 2535922 h 5071844"/>
              <a:gd name="connsiteX6213" fmla="*/ 1083632 w 10020803"/>
              <a:gd name="connsiteY6213" fmla="*/ 2524751 h 5071844"/>
              <a:gd name="connsiteX6214" fmla="*/ 1083632 w 10020803"/>
              <a:gd name="connsiteY6214" fmla="*/ 2535922 h 5071844"/>
              <a:gd name="connsiteX6215" fmla="*/ 1094804 w 10020803"/>
              <a:gd name="connsiteY6215" fmla="*/ 2535922 h 5071844"/>
              <a:gd name="connsiteX6216" fmla="*/ 1083632 w 10020803"/>
              <a:gd name="connsiteY6216" fmla="*/ 2524751 h 5071844"/>
              <a:gd name="connsiteX6217" fmla="*/ 9372859 w 10020803"/>
              <a:gd name="connsiteY6217" fmla="*/ 2502408 h 5071844"/>
              <a:gd name="connsiteX6218" fmla="*/ 9384030 w 10020803"/>
              <a:gd name="connsiteY6218" fmla="*/ 2507994 h 5071844"/>
              <a:gd name="connsiteX6219" fmla="*/ 9395201 w 10020803"/>
              <a:gd name="connsiteY6219" fmla="*/ 2513579 h 5071844"/>
              <a:gd name="connsiteX6220" fmla="*/ 9384030 w 10020803"/>
              <a:gd name="connsiteY6220" fmla="*/ 2513579 h 5071844"/>
              <a:gd name="connsiteX6221" fmla="*/ 1575178 w 10020803"/>
              <a:gd name="connsiteY6221" fmla="*/ 2502408 h 5071844"/>
              <a:gd name="connsiteX6222" fmla="*/ 1575178 w 10020803"/>
              <a:gd name="connsiteY6222" fmla="*/ 2513579 h 5071844"/>
              <a:gd name="connsiteX6223" fmla="*/ 1586349 w 10020803"/>
              <a:gd name="connsiteY6223" fmla="*/ 2513579 h 5071844"/>
              <a:gd name="connsiteX6224" fmla="*/ 1586349 w 10020803"/>
              <a:gd name="connsiteY6224" fmla="*/ 2524751 h 5071844"/>
              <a:gd name="connsiteX6225" fmla="*/ 1552835 w 10020803"/>
              <a:gd name="connsiteY6225" fmla="*/ 2524751 h 5071844"/>
              <a:gd name="connsiteX6226" fmla="*/ 1530491 w 10020803"/>
              <a:gd name="connsiteY6226" fmla="*/ 2524751 h 5071844"/>
              <a:gd name="connsiteX6227" fmla="*/ 1552835 w 10020803"/>
              <a:gd name="connsiteY6227" fmla="*/ 2535922 h 5071844"/>
              <a:gd name="connsiteX6228" fmla="*/ 1575178 w 10020803"/>
              <a:gd name="connsiteY6228" fmla="*/ 2535922 h 5071844"/>
              <a:gd name="connsiteX6229" fmla="*/ 1586349 w 10020803"/>
              <a:gd name="connsiteY6229" fmla="*/ 2547094 h 5071844"/>
              <a:gd name="connsiteX6230" fmla="*/ 1597520 w 10020803"/>
              <a:gd name="connsiteY6230" fmla="*/ 2535922 h 5071844"/>
              <a:gd name="connsiteX6231" fmla="*/ 1597520 w 10020803"/>
              <a:gd name="connsiteY6231" fmla="*/ 2547094 h 5071844"/>
              <a:gd name="connsiteX6232" fmla="*/ 1619863 w 10020803"/>
              <a:gd name="connsiteY6232" fmla="*/ 2547094 h 5071844"/>
              <a:gd name="connsiteX6233" fmla="*/ 1642206 w 10020803"/>
              <a:gd name="connsiteY6233" fmla="*/ 2558265 h 5071844"/>
              <a:gd name="connsiteX6234" fmla="*/ 1647792 w 10020803"/>
              <a:gd name="connsiteY6234" fmla="*/ 2558265 h 5071844"/>
              <a:gd name="connsiteX6235" fmla="*/ 1664548 w 10020803"/>
              <a:gd name="connsiteY6235" fmla="*/ 2558265 h 5071844"/>
              <a:gd name="connsiteX6236" fmla="*/ 1664548 w 10020803"/>
              <a:gd name="connsiteY6236" fmla="*/ 2569436 h 5071844"/>
              <a:gd name="connsiteX6237" fmla="*/ 1653377 w 10020803"/>
              <a:gd name="connsiteY6237" fmla="*/ 2580609 h 5071844"/>
              <a:gd name="connsiteX6238" fmla="*/ 1686891 w 10020803"/>
              <a:gd name="connsiteY6238" fmla="*/ 2591779 h 5071844"/>
              <a:gd name="connsiteX6239" fmla="*/ 1703649 w 10020803"/>
              <a:gd name="connsiteY6239" fmla="*/ 2597366 h 5071844"/>
              <a:gd name="connsiteX6240" fmla="*/ 1709234 w 10020803"/>
              <a:gd name="connsiteY6240" fmla="*/ 2602952 h 5071844"/>
              <a:gd name="connsiteX6241" fmla="*/ 1720406 w 10020803"/>
              <a:gd name="connsiteY6241" fmla="*/ 2602952 h 5071844"/>
              <a:gd name="connsiteX6242" fmla="*/ 1720406 w 10020803"/>
              <a:gd name="connsiteY6242" fmla="*/ 2591779 h 5071844"/>
              <a:gd name="connsiteX6243" fmla="*/ 1709234 w 10020803"/>
              <a:gd name="connsiteY6243" fmla="*/ 2580609 h 5071844"/>
              <a:gd name="connsiteX6244" fmla="*/ 1765091 w 10020803"/>
              <a:gd name="connsiteY6244" fmla="*/ 2602952 h 5071844"/>
              <a:gd name="connsiteX6245" fmla="*/ 1765091 w 10020803"/>
              <a:gd name="connsiteY6245" fmla="*/ 2614123 h 5071844"/>
              <a:gd name="connsiteX6246" fmla="*/ 1776264 w 10020803"/>
              <a:gd name="connsiteY6246" fmla="*/ 2614123 h 5071844"/>
              <a:gd name="connsiteX6247" fmla="*/ 1798607 w 10020803"/>
              <a:gd name="connsiteY6247" fmla="*/ 2608536 h 5071844"/>
              <a:gd name="connsiteX6248" fmla="*/ 1832121 w 10020803"/>
              <a:gd name="connsiteY6248" fmla="*/ 2614123 h 5071844"/>
              <a:gd name="connsiteX6249" fmla="*/ 1832121 w 10020803"/>
              <a:gd name="connsiteY6249" fmla="*/ 2625293 h 5071844"/>
              <a:gd name="connsiteX6250" fmla="*/ 1843292 w 10020803"/>
              <a:gd name="connsiteY6250" fmla="*/ 2625293 h 5071844"/>
              <a:gd name="connsiteX6251" fmla="*/ 1876806 w 10020803"/>
              <a:gd name="connsiteY6251" fmla="*/ 2636466 h 5071844"/>
              <a:gd name="connsiteX6252" fmla="*/ 1921492 w 10020803"/>
              <a:gd name="connsiteY6252" fmla="*/ 2647637 h 5071844"/>
              <a:gd name="connsiteX6253" fmla="*/ 2010864 w 10020803"/>
              <a:gd name="connsiteY6253" fmla="*/ 2669980 h 5071844"/>
              <a:gd name="connsiteX6254" fmla="*/ 2022036 w 10020803"/>
              <a:gd name="connsiteY6254" fmla="*/ 2681151 h 5071844"/>
              <a:gd name="connsiteX6255" fmla="*/ 2044378 w 10020803"/>
              <a:gd name="connsiteY6255" fmla="*/ 2686737 h 5071844"/>
              <a:gd name="connsiteX6256" fmla="*/ 2100235 w 10020803"/>
              <a:gd name="connsiteY6256" fmla="*/ 2703494 h 5071844"/>
              <a:gd name="connsiteX6257" fmla="*/ 2184022 w 10020803"/>
              <a:gd name="connsiteY6257" fmla="*/ 2731423 h 5071844"/>
              <a:gd name="connsiteX6258" fmla="*/ 2239879 w 10020803"/>
              <a:gd name="connsiteY6258" fmla="*/ 2748180 h 5071844"/>
              <a:gd name="connsiteX6259" fmla="*/ 2290150 w 10020803"/>
              <a:gd name="connsiteY6259" fmla="*/ 2759351 h 5071844"/>
              <a:gd name="connsiteX6260" fmla="*/ 2368350 w 10020803"/>
              <a:gd name="connsiteY6260" fmla="*/ 2781694 h 5071844"/>
              <a:gd name="connsiteX6261" fmla="*/ 2357180 w 10020803"/>
              <a:gd name="connsiteY6261" fmla="*/ 2770524 h 5071844"/>
              <a:gd name="connsiteX6262" fmla="*/ 2401864 w 10020803"/>
              <a:gd name="connsiteY6262" fmla="*/ 2792865 h 5071844"/>
              <a:gd name="connsiteX6263" fmla="*/ 2413037 w 10020803"/>
              <a:gd name="connsiteY6263" fmla="*/ 2804038 h 5071844"/>
              <a:gd name="connsiteX6264" fmla="*/ 2433146 w 10020803"/>
              <a:gd name="connsiteY6264" fmla="*/ 2793984 h 5071844"/>
              <a:gd name="connsiteX6265" fmla="*/ 2435380 w 10020803"/>
              <a:gd name="connsiteY6265" fmla="*/ 2794263 h 5071844"/>
              <a:gd name="connsiteX6266" fmla="*/ 2446551 w 10020803"/>
              <a:gd name="connsiteY6266" fmla="*/ 2798451 h 5071844"/>
              <a:gd name="connsiteX6267" fmla="*/ 2468894 w 10020803"/>
              <a:gd name="connsiteY6267" fmla="*/ 2809624 h 5071844"/>
              <a:gd name="connsiteX6268" fmla="*/ 2491238 w 10020803"/>
              <a:gd name="connsiteY6268" fmla="*/ 2815208 h 5071844"/>
              <a:gd name="connsiteX6269" fmla="*/ 2541509 w 10020803"/>
              <a:gd name="connsiteY6269" fmla="*/ 2820795 h 5071844"/>
              <a:gd name="connsiteX6270" fmla="*/ 2575022 w 10020803"/>
              <a:gd name="connsiteY6270" fmla="*/ 2831966 h 5071844"/>
              <a:gd name="connsiteX6271" fmla="*/ 2602952 w 10020803"/>
              <a:gd name="connsiteY6271" fmla="*/ 2837552 h 5071844"/>
              <a:gd name="connsiteX6272" fmla="*/ 2619710 w 10020803"/>
              <a:gd name="connsiteY6272" fmla="*/ 2843138 h 5071844"/>
              <a:gd name="connsiteX6273" fmla="*/ 2625296 w 10020803"/>
              <a:gd name="connsiteY6273" fmla="*/ 2848724 h 5071844"/>
              <a:gd name="connsiteX6274" fmla="*/ 2636466 w 10020803"/>
              <a:gd name="connsiteY6274" fmla="*/ 2848724 h 5071844"/>
              <a:gd name="connsiteX6275" fmla="*/ 2669981 w 10020803"/>
              <a:gd name="connsiteY6275" fmla="*/ 2859895 h 5071844"/>
              <a:gd name="connsiteX6276" fmla="*/ 2703494 w 10020803"/>
              <a:gd name="connsiteY6276" fmla="*/ 2859895 h 5071844"/>
              <a:gd name="connsiteX6277" fmla="*/ 2681152 w 10020803"/>
              <a:gd name="connsiteY6277" fmla="*/ 2848724 h 5071844"/>
              <a:gd name="connsiteX6278" fmla="*/ 2636466 w 10020803"/>
              <a:gd name="connsiteY6278" fmla="*/ 2831966 h 5071844"/>
              <a:gd name="connsiteX6279" fmla="*/ 2602952 w 10020803"/>
              <a:gd name="connsiteY6279" fmla="*/ 2826381 h 5071844"/>
              <a:gd name="connsiteX6280" fmla="*/ 2591781 w 10020803"/>
              <a:gd name="connsiteY6280" fmla="*/ 2815208 h 5071844"/>
              <a:gd name="connsiteX6281" fmla="*/ 2524751 w 10020803"/>
              <a:gd name="connsiteY6281" fmla="*/ 2792865 h 5071844"/>
              <a:gd name="connsiteX6282" fmla="*/ 2496824 w 10020803"/>
              <a:gd name="connsiteY6282" fmla="*/ 2781694 h 5071844"/>
              <a:gd name="connsiteX6283" fmla="*/ 2468894 w 10020803"/>
              <a:gd name="connsiteY6283" fmla="*/ 2770524 h 5071844"/>
              <a:gd name="connsiteX6284" fmla="*/ 2440966 w 10020803"/>
              <a:gd name="connsiteY6284" fmla="*/ 2764937 h 5071844"/>
              <a:gd name="connsiteX6285" fmla="*/ 2413037 w 10020803"/>
              <a:gd name="connsiteY6285" fmla="*/ 2759351 h 5071844"/>
              <a:gd name="connsiteX6286" fmla="*/ 2334836 w 10020803"/>
              <a:gd name="connsiteY6286" fmla="*/ 2731423 h 5071844"/>
              <a:gd name="connsiteX6287" fmla="*/ 2278979 w 10020803"/>
              <a:gd name="connsiteY6287" fmla="*/ 2714666 h 5071844"/>
              <a:gd name="connsiteX6288" fmla="*/ 2267809 w 10020803"/>
              <a:gd name="connsiteY6288" fmla="*/ 2714666 h 5071844"/>
              <a:gd name="connsiteX6289" fmla="*/ 2189608 w 10020803"/>
              <a:gd name="connsiteY6289" fmla="*/ 2681151 h 5071844"/>
              <a:gd name="connsiteX6290" fmla="*/ 2184022 w 10020803"/>
              <a:gd name="connsiteY6290" fmla="*/ 2681151 h 5071844"/>
              <a:gd name="connsiteX6291" fmla="*/ 2167265 w 10020803"/>
              <a:gd name="connsiteY6291" fmla="*/ 2669980 h 5071844"/>
              <a:gd name="connsiteX6292" fmla="*/ 2144921 w 10020803"/>
              <a:gd name="connsiteY6292" fmla="*/ 2669980 h 5071844"/>
              <a:gd name="connsiteX6293" fmla="*/ 2122578 w 10020803"/>
              <a:gd name="connsiteY6293" fmla="*/ 2658809 h 5071844"/>
              <a:gd name="connsiteX6294" fmla="*/ 2022036 w 10020803"/>
              <a:gd name="connsiteY6294" fmla="*/ 2625293 h 5071844"/>
              <a:gd name="connsiteX6295" fmla="*/ 2005279 w 10020803"/>
              <a:gd name="connsiteY6295" fmla="*/ 2625293 h 5071844"/>
              <a:gd name="connsiteX6296" fmla="*/ 1999693 w 10020803"/>
              <a:gd name="connsiteY6296" fmla="*/ 2614123 h 5071844"/>
              <a:gd name="connsiteX6297" fmla="*/ 1982936 w 10020803"/>
              <a:gd name="connsiteY6297" fmla="*/ 2619709 h 5071844"/>
              <a:gd name="connsiteX6298" fmla="*/ 1966179 w 10020803"/>
              <a:gd name="connsiteY6298" fmla="*/ 2619709 h 5071844"/>
              <a:gd name="connsiteX6299" fmla="*/ 1955006 w 10020803"/>
              <a:gd name="connsiteY6299" fmla="*/ 2602952 h 5071844"/>
              <a:gd name="connsiteX6300" fmla="*/ 1943836 w 10020803"/>
              <a:gd name="connsiteY6300" fmla="*/ 2602952 h 5071844"/>
              <a:gd name="connsiteX6301" fmla="*/ 1932663 w 10020803"/>
              <a:gd name="connsiteY6301" fmla="*/ 2602952 h 5071844"/>
              <a:gd name="connsiteX6302" fmla="*/ 1921492 w 10020803"/>
              <a:gd name="connsiteY6302" fmla="*/ 2591779 h 5071844"/>
              <a:gd name="connsiteX6303" fmla="*/ 1910322 w 10020803"/>
              <a:gd name="connsiteY6303" fmla="*/ 2591779 h 5071844"/>
              <a:gd name="connsiteX6304" fmla="*/ 1899149 w 10020803"/>
              <a:gd name="connsiteY6304" fmla="*/ 2602952 h 5071844"/>
              <a:gd name="connsiteX6305" fmla="*/ 1887978 w 10020803"/>
              <a:gd name="connsiteY6305" fmla="*/ 2602952 h 5071844"/>
              <a:gd name="connsiteX6306" fmla="*/ 1809778 w 10020803"/>
              <a:gd name="connsiteY6306" fmla="*/ 2569436 h 5071844"/>
              <a:gd name="connsiteX6307" fmla="*/ 1854464 w 10020803"/>
              <a:gd name="connsiteY6307" fmla="*/ 2580609 h 5071844"/>
              <a:gd name="connsiteX6308" fmla="*/ 1865635 w 10020803"/>
              <a:gd name="connsiteY6308" fmla="*/ 2580609 h 5071844"/>
              <a:gd name="connsiteX6309" fmla="*/ 1843292 w 10020803"/>
              <a:gd name="connsiteY6309" fmla="*/ 2558265 h 5071844"/>
              <a:gd name="connsiteX6310" fmla="*/ 1832121 w 10020803"/>
              <a:gd name="connsiteY6310" fmla="*/ 2558265 h 5071844"/>
              <a:gd name="connsiteX6311" fmla="*/ 1820949 w 10020803"/>
              <a:gd name="connsiteY6311" fmla="*/ 2552679 h 5071844"/>
              <a:gd name="connsiteX6312" fmla="*/ 1809778 w 10020803"/>
              <a:gd name="connsiteY6312" fmla="*/ 2547094 h 5071844"/>
              <a:gd name="connsiteX6313" fmla="*/ 1765091 w 10020803"/>
              <a:gd name="connsiteY6313" fmla="*/ 2535922 h 5071844"/>
              <a:gd name="connsiteX6314" fmla="*/ 1742750 w 10020803"/>
              <a:gd name="connsiteY6314" fmla="*/ 2524751 h 5071844"/>
              <a:gd name="connsiteX6315" fmla="*/ 1753921 w 10020803"/>
              <a:gd name="connsiteY6315" fmla="*/ 2547094 h 5071844"/>
              <a:gd name="connsiteX6316" fmla="*/ 1787435 w 10020803"/>
              <a:gd name="connsiteY6316" fmla="*/ 2569436 h 5071844"/>
              <a:gd name="connsiteX6317" fmla="*/ 1776264 w 10020803"/>
              <a:gd name="connsiteY6317" fmla="*/ 2569436 h 5071844"/>
              <a:gd name="connsiteX6318" fmla="*/ 1753921 w 10020803"/>
              <a:gd name="connsiteY6318" fmla="*/ 2569436 h 5071844"/>
              <a:gd name="connsiteX6319" fmla="*/ 1737164 w 10020803"/>
              <a:gd name="connsiteY6319" fmla="*/ 2558265 h 5071844"/>
              <a:gd name="connsiteX6320" fmla="*/ 1714820 w 10020803"/>
              <a:gd name="connsiteY6320" fmla="*/ 2547094 h 5071844"/>
              <a:gd name="connsiteX6321" fmla="*/ 1709234 w 10020803"/>
              <a:gd name="connsiteY6321" fmla="*/ 2535922 h 5071844"/>
              <a:gd name="connsiteX6322" fmla="*/ 1686891 w 10020803"/>
              <a:gd name="connsiteY6322" fmla="*/ 2513579 h 5071844"/>
              <a:gd name="connsiteX6323" fmla="*/ 1675720 w 10020803"/>
              <a:gd name="connsiteY6323" fmla="*/ 2524751 h 5071844"/>
              <a:gd name="connsiteX6324" fmla="*/ 1664548 w 10020803"/>
              <a:gd name="connsiteY6324" fmla="*/ 2535922 h 5071844"/>
              <a:gd name="connsiteX6325" fmla="*/ 1625449 w 10020803"/>
              <a:gd name="connsiteY6325" fmla="*/ 2513579 h 5071844"/>
              <a:gd name="connsiteX6326" fmla="*/ 1586349 w 10020803"/>
              <a:gd name="connsiteY6326" fmla="*/ 2502408 h 5071844"/>
              <a:gd name="connsiteX6327" fmla="*/ 8956721 w 10020803"/>
              <a:gd name="connsiteY6327" fmla="*/ 2498916 h 5071844"/>
              <a:gd name="connsiteX6328" fmla="*/ 8937172 w 10020803"/>
              <a:gd name="connsiteY6328" fmla="*/ 2502408 h 5071844"/>
              <a:gd name="connsiteX6329" fmla="*/ 8959515 w 10020803"/>
              <a:gd name="connsiteY6329" fmla="*/ 2513579 h 5071844"/>
              <a:gd name="connsiteX6330" fmla="*/ 8981856 w 10020803"/>
              <a:gd name="connsiteY6330" fmla="*/ 2513579 h 5071844"/>
              <a:gd name="connsiteX6331" fmla="*/ 8956721 w 10020803"/>
              <a:gd name="connsiteY6331" fmla="*/ 2498916 h 5071844"/>
              <a:gd name="connsiteX6332" fmla="*/ 8870142 w 10020803"/>
              <a:gd name="connsiteY6332" fmla="*/ 2491237 h 5071844"/>
              <a:gd name="connsiteX6333" fmla="*/ 8881314 w 10020803"/>
              <a:gd name="connsiteY6333" fmla="*/ 2502408 h 5071844"/>
              <a:gd name="connsiteX6334" fmla="*/ 8903657 w 10020803"/>
              <a:gd name="connsiteY6334" fmla="*/ 2491237 h 5071844"/>
              <a:gd name="connsiteX6335" fmla="*/ 8881314 w 10020803"/>
              <a:gd name="connsiteY6335" fmla="*/ 2491237 h 5071844"/>
              <a:gd name="connsiteX6336" fmla="*/ 8870142 w 10020803"/>
              <a:gd name="connsiteY6336" fmla="*/ 2491237 h 5071844"/>
              <a:gd name="connsiteX6337" fmla="*/ 1664548 w 10020803"/>
              <a:gd name="connsiteY6337" fmla="*/ 2491237 h 5071844"/>
              <a:gd name="connsiteX6338" fmla="*/ 1675720 w 10020803"/>
              <a:gd name="connsiteY6338" fmla="*/ 2502408 h 5071844"/>
              <a:gd name="connsiteX6339" fmla="*/ 1686891 w 10020803"/>
              <a:gd name="connsiteY6339" fmla="*/ 2491237 h 5071844"/>
              <a:gd name="connsiteX6340" fmla="*/ 1664548 w 10020803"/>
              <a:gd name="connsiteY6340" fmla="*/ 2491237 h 5071844"/>
              <a:gd name="connsiteX6341" fmla="*/ 8856179 w 10020803"/>
              <a:gd name="connsiteY6341" fmla="*/ 2485651 h 5071844"/>
              <a:gd name="connsiteX6342" fmla="*/ 8847799 w 10020803"/>
              <a:gd name="connsiteY6342" fmla="*/ 2491237 h 5071844"/>
              <a:gd name="connsiteX6343" fmla="*/ 8858971 w 10020803"/>
              <a:gd name="connsiteY6343" fmla="*/ 2491237 h 5071844"/>
              <a:gd name="connsiteX6344" fmla="*/ 8856179 w 10020803"/>
              <a:gd name="connsiteY6344" fmla="*/ 2485651 h 5071844"/>
              <a:gd name="connsiteX6345" fmla="*/ 1466256 w 10020803"/>
              <a:gd name="connsiteY6345" fmla="*/ 2484255 h 5071844"/>
              <a:gd name="connsiteX6346" fmla="*/ 1463462 w 10020803"/>
              <a:gd name="connsiteY6346" fmla="*/ 2485651 h 5071844"/>
              <a:gd name="connsiteX6347" fmla="*/ 1474634 w 10020803"/>
              <a:gd name="connsiteY6347" fmla="*/ 2502408 h 5071844"/>
              <a:gd name="connsiteX6348" fmla="*/ 1508148 w 10020803"/>
              <a:gd name="connsiteY6348" fmla="*/ 2502408 h 5071844"/>
              <a:gd name="connsiteX6349" fmla="*/ 1508148 w 10020803"/>
              <a:gd name="connsiteY6349" fmla="*/ 2491237 h 5071844"/>
              <a:gd name="connsiteX6350" fmla="*/ 1474634 w 10020803"/>
              <a:gd name="connsiteY6350" fmla="*/ 2491237 h 5071844"/>
              <a:gd name="connsiteX6351" fmla="*/ 1466256 w 10020803"/>
              <a:gd name="connsiteY6351" fmla="*/ 2484255 h 5071844"/>
              <a:gd name="connsiteX6352" fmla="*/ 9317002 w 10020803"/>
              <a:gd name="connsiteY6352" fmla="*/ 2480065 h 5071844"/>
              <a:gd name="connsiteX6353" fmla="*/ 9328172 w 10020803"/>
              <a:gd name="connsiteY6353" fmla="*/ 2491237 h 5071844"/>
              <a:gd name="connsiteX6354" fmla="*/ 9317002 w 10020803"/>
              <a:gd name="connsiteY6354" fmla="*/ 2491237 h 5071844"/>
              <a:gd name="connsiteX6355" fmla="*/ 1541662 w 10020803"/>
              <a:gd name="connsiteY6355" fmla="*/ 2480065 h 5071844"/>
              <a:gd name="connsiteX6356" fmla="*/ 1552835 w 10020803"/>
              <a:gd name="connsiteY6356" fmla="*/ 2502408 h 5071844"/>
              <a:gd name="connsiteX6357" fmla="*/ 1564005 w 10020803"/>
              <a:gd name="connsiteY6357" fmla="*/ 2502408 h 5071844"/>
              <a:gd name="connsiteX6358" fmla="*/ 1552835 w 10020803"/>
              <a:gd name="connsiteY6358" fmla="*/ 2491237 h 5071844"/>
              <a:gd name="connsiteX6359" fmla="*/ 1541662 w 10020803"/>
              <a:gd name="connsiteY6359" fmla="*/ 2480065 h 5071844"/>
              <a:gd name="connsiteX6360" fmla="*/ 8814285 w 10020803"/>
              <a:gd name="connsiteY6360" fmla="*/ 2468894 h 5071844"/>
              <a:gd name="connsiteX6361" fmla="*/ 8814285 w 10020803"/>
              <a:gd name="connsiteY6361" fmla="*/ 2480065 h 5071844"/>
              <a:gd name="connsiteX6362" fmla="*/ 8825457 w 10020803"/>
              <a:gd name="connsiteY6362" fmla="*/ 2468894 h 5071844"/>
              <a:gd name="connsiteX6363" fmla="*/ 8814285 w 10020803"/>
              <a:gd name="connsiteY6363" fmla="*/ 2468894 h 5071844"/>
              <a:gd name="connsiteX6364" fmla="*/ 1601710 w 10020803"/>
              <a:gd name="connsiteY6364" fmla="*/ 2461912 h 5071844"/>
              <a:gd name="connsiteX6365" fmla="*/ 1597520 w 10020803"/>
              <a:gd name="connsiteY6365" fmla="*/ 2468894 h 5071844"/>
              <a:gd name="connsiteX6366" fmla="*/ 1582624 w 10020803"/>
              <a:gd name="connsiteY6366" fmla="*/ 2468894 h 5071844"/>
              <a:gd name="connsiteX6367" fmla="*/ 1619863 w 10020803"/>
              <a:gd name="connsiteY6367" fmla="*/ 2491237 h 5071844"/>
              <a:gd name="connsiteX6368" fmla="*/ 1625449 w 10020803"/>
              <a:gd name="connsiteY6368" fmla="*/ 2480065 h 5071844"/>
              <a:gd name="connsiteX6369" fmla="*/ 1614276 w 10020803"/>
              <a:gd name="connsiteY6369" fmla="*/ 2463308 h 5071844"/>
              <a:gd name="connsiteX6370" fmla="*/ 1601710 w 10020803"/>
              <a:gd name="connsiteY6370" fmla="*/ 2461912 h 5071844"/>
              <a:gd name="connsiteX6371" fmla="*/ 8925999 w 10020803"/>
              <a:gd name="connsiteY6371" fmla="*/ 2457722 h 5071844"/>
              <a:gd name="connsiteX6372" fmla="*/ 8937172 w 10020803"/>
              <a:gd name="connsiteY6372" fmla="*/ 2468894 h 5071844"/>
              <a:gd name="connsiteX6373" fmla="*/ 8937172 w 10020803"/>
              <a:gd name="connsiteY6373" fmla="*/ 2457722 h 5071844"/>
              <a:gd name="connsiteX6374" fmla="*/ 8925999 w 10020803"/>
              <a:gd name="connsiteY6374" fmla="*/ 2457722 h 5071844"/>
              <a:gd name="connsiteX6375" fmla="*/ 1564005 w 10020803"/>
              <a:gd name="connsiteY6375" fmla="*/ 2457722 h 5071844"/>
              <a:gd name="connsiteX6376" fmla="*/ 1573315 w 10020803"/>
              <a:gd name="connsiteY6376" fmla="*/ 2463308 h 5071844"/>
              <a:gd name="connsiteX6377" fmla="*/ 1572384 w 10020803"/>
              <a:gd name="connsiteY6377" fmla="*/ 2460515 h 5071844"/>
              <a:gd name="connsiteX6378" fmla="*/ 1564005 w 10020803"/>
              <a:gd name="connsiteY6378" fmla="*/ 2457722 h 5071844"/>
              <a:gd name="connsiteX6379" fmla="*/ 8948342 w 10020803"/>
              <a:gd name="connsiteY6379" fmla="*/ 2435378 h 5071844"/>
              <a:gd name="connsiteX6380" fmla="*/ 8970686 w 10020803"/>
              <a:gd name="connsiteY6380" fmla="*/ 2457722 h 5071844"/>
              <a:gd name="connsiteX6381" fmla="*/ 8970686 w 10020803"/>
              <a:gd name="connsiteY6381" fmla="*/ 2446551 h 5071844"/>
              <a:gd name="connsiteX6382" fmla="*/ 8959515 w 10020803"/>
              <a:gd name="connsiteY6382" fmla="*/ 2440965 h 5071844"/>
              <a:gd name="connsiteX6383" fmla="*/ 8948342 w 10020803"/>
              <a:gd name="connsiteY6383" fmla="*/ 2435378 h 5071844"/>
              <a:gd name="connsiteX6384" fmla="*/ 8657885 w 10020803"/>
              <a:gd name="connsiteY6384" fmla="*/ 2435378 h 5071844"/>
              <a:gd name="connsiteX6385" fmla="*/ 8669056 w 10020803"/>
              <a:gd name="connsiteY6385" fmla="*/ 2446551 h 5071844"/>
              <a:gd name="connsiteX6386" fmla="*/ 8669056 w 10020803"/>
              <a:gd name="connsiteY6386" fmla="*/ 2435378 h 5071844"/>
              <a:gd name="connsiteX6387" fmla="*/ 8657885 w 10020803"/>
              <a:gd name="connsiteY6387" fmla="*/ 2435378 h 5071844"/>
              <a:gd name="connsiteX6388" fmla="*/ 1061290 w 10020803"/>
              <a:gd name="connsiteY6388" fmla="*/ 2435378 h 5071844"/>
              <a:gd name="connsiteX6389" fmla="*/ 1083632 w 10020803"/>
              <a:gd name="connsiteY6389" fmla="*/ 2435378 h 5071844"/>
              <a:gd name="connsiteX6390" fmla="*/ 1094804 w 10020803"/>
              <a:gd name="connsiteY6390" fmla="*/ 2446551 h 5071844"/>
              <a:gd name="connsiteX6391" fmla="*/ 1094804 w 10020803"/>
              <a:gd name="connsiteY6391" fmla="*/ 2457722 h 5071844"/>
              <a:gd name="connsiteX6392" fmla="*/ 1083632 w 10020803"/>
              <a:gd name="connsiteY6392" fmla="*/ 2446551 h 5071844"/>
              <a:gd name="connsiteX6393" fmla="*/ 1050118 w 10020803"/>
              <a:gd name="connsiteY6393" fmla="*/ 2446551 h 5071844"/>
              <a:gd name="connsiteX6394" fmla="*/ 1240033 w 10020803"/>
              <a:gd name="connsiteY6394" fmla="*/ 2424208 h 5071844"/>
              <a:gd name="connsiteX6395" fmla="*/ 1234447 w 10020803"/>
              <a:gd name="connsiteY6395" fmla="*/ 2435378 h 5071844"/>
              <a:gd name="connsiteX6396" fmla="*/ 1228862 w 10020803"/>
              <a:gd name="connsiteY6396" fmla="*/ 2429794 h 5071844"/>
              <a:gd name="connsiteX6397" fmla="*/ 1240033 w 10020803"/>
              <a:gd name="connsiteY6397" fmla="*/ 2424208 h 5071844"/>
              <a:gd name="connsiteX6398" fmla="*/ 904889 w 10020803"/>
              <a:gd name="connsiteY6398" fmla="*/ 2424208 h 5071844"/>
              <a:gd name="connsiteX6399" fmla="*/ 943989 w 10020803"/>
              <a:gd name="connsiteY6399" fmla="*/ 2429794 h 5071844"/>
              <a:gd name="connsiteX6400" fmla="*/ 977503 w 10020803"/>
              <a:gd name="connsiteY6400" fmla="*/ 2440965 h 5071844"/>
              <a:gd name="connsiteX6401" fmla="*/ 994260 w 10020803"/>
              <a:gd name="connsiteY6401" fmla="*/ 2452137 h 5071844"/>
              <a:gd name="connsiteX6402" fmla="*/ 988674 w 10020803"/>
              <a:gd name="connsiteY6402" fmla="*/ 2457722 h 5071844"/>
              <a:gd name="connsiteX6403" fmla="*/ 971919 w 10020803"/>
              <a:gd name="connsiteY6403" fmla="*/ 2457722 h 5071844"/>
              <a:gd name="connsiteX6404" fmla="*/ 949576 w 10020803"/>
              <a:gd name="connsiteY6404" fmla="*/ 2457722 h 5071844"/>
              <a:gd name="connsiteX6405" fmla="*/ 927232 w 10020803"/>
              <a:gd name="connsiteY6405" fmla="*/ 2446551 h 5071844"/>
              <a:gd name="connsiteX6406" fmla="*/ 921646 w 10020803"/>
              <a:gd name="connsiteY6406" fmla="*/ 2440965 h 5071844"/>
              <a:gd name="connsiteX6407" fmla="*/ 904889 w 10020803"/>
              <a:gd name="connsiteY6407" fmla="*/ 2435378 h 5071844"/>
              <a:gd name="connsiteX6408" fmla="*/ 1407605 w 10020803"/>
              <a:gd name="connsiteY6408" fmla="*/ 2421726 h 5071844"/>
              <a:gd name="connsiteX6409" fmla="*/ 1417381 w 10020803"/>
              <a:gd name="connsiteY6409" fmla="*/ 2422811 h 5071844"/>
              <a:gd name="connsiteX6410" fmla="*/ 1418777 w 10020803"/>
              <a:gd name="connsiteY6410" fmla="*/ 2424208 h 5071844"/>
              <a:gd name="connsiteX6411" fmla="*/ 1407605 w 10020803"/>
              <a:gd name="connsiteY6411" fmla="*/ 2424208 h 5071844"/>
              <a:gd name="connsiteX6412" fmla="*/ 8780771 w 10020803"/>
              <a:gd name="connsiteY6412" fmla="*/ 2413037 h 5071844"/>
              <a:gd name="connsiteX6413" fmla="*/ 8791941 w 10020803"/>
              <a:gd name="connsiteY6413" fmla="*/ 2424208 h 5071844"/>
              <a:gd name="connsiteX6414" fmla="*/ 8825457 w 10020803"/>
              <a:gd name="connsiteY6414" fmla="*/ 2424208 h 5071844"/>
              <a:gd name="connsiteX6415" fmla="*/ 8814285 w 10020803"/>
              <a:gd name="connsiteY6415" fmla="*/ 2418621 h 5071844"/>
              <a:gd name="connsiteX6416" fmla="*/ 8803114 w 10020803"/>
              <a:gd name="connsiteY6416" fmla="*/ 2413037 h 5071844"/>
              <a:gd name="connsiteX6417" fmla="*/ 1295890 w 10020803"/>
              <a:gd name="connsiteY6417" fmla="*/ 2413037 h 5071844"/>
              <a:gd name="connsiteX6418" fmla="*/ 1307062 w 10020803"/>
              <a:gd name="connsiteY6418" fmla="*/ 2424208 h 5071844"/>
              <a:gd name="connsiteX6419" fmla="*/ 1318233 w 10020803"/>
              <a:gd name="connsiteY6419" fmla="*/ 2413037 h 5071844"/>
              <a:gd name="connsiteX6420" fmla="*/ 1301476 w 10020803"/>
              <a:gd name="connsiteY6420" fmla="*/ 2413037 h 5071844"/>
              <a:gd name="connsiteX6421" fmla="*/ 1295890 w 10020803"/>
              <a:gd name="connsiteY6421" fmla="*/ 2413037 h 5071844"/>
              <a:gd name="connsiteX6422" fmla="*/ 1206519 w 10020803"/>
              <a:gd name="connsiteY6422" fmla="*/ 2413037 h 5071844"/>
              <a:gd name="connsiteX6423" fmla="*/ 1217690 w 10020803"/>
              <a:gd name="connsiteY6423" fmla="*/ 2413037 h 5071844"/>
              <a:gd name="connsiteX6424" fmla="*/ 1217690 w 10020803"/>
              <a:gd name="connsiteY6424" fmla="*/ 2424208 h 5071844"/>
              <a:gd name="connsiteX6425" fmla="*/ 1206519 w 10020803"/>
              <a:gd name="connsiteY6425" fmla="*/ 2424208 h 5071844"/>
              <a:gd name="connsiteX6426" fmla="*/ 1407605 w 10020803"/>
              <a:gd name="connsiteY6426" fmla="*/ 2390694 h 5071844"/>
              <a:gd name="connsiteX6427" fmla="*/ 1418777 w 10020803"/>
              <a:gd name="connsiteY6427" fmla="*/ 2401864 h 5071844"/>
              <a:gd name="connsiteX6428" fmla="*/ 1441120 w 10020803"/>
              <a:gd name="connsiteY6428" fmla="*/ 2407451 h 5071844"/>
              <a:gd name="connsiteX6429" fmla="*/ 1452291 w 10020803"/>
              <a:gd name="connsiteY6429" fmla="*/ 2401864 h 5071844"/>
              <a:gd name="connsiteX6430" fmla="*/ 1105975 w 10020803"/>
              <a:gd name="connsiteY6430" fmla="*/ 2379521 h 5071844"/>
              <a:gd name="connsiteX6431" fmla="*/ 1184175 w 10020803"/>
              <a:gd name="connsiteY6431" fmla="*/ 2401864 h 5071844"/>
              <a:gd name="connsiteX6432" fmla="*/ 1161832 w 10020803"/>
              <a:gd name="connsiteY6432" fmla="*/ 2401864 h 5071844"/>
              <a:gd name="connsiteX6433" fmla="*/ 1145075 w 10020803"/>
              <a:gd name="connsiteY6433" fmla="*/ 2396280 h 5071844"/>
              <a:gd name="connsiteX6434" fmla="*/ 1128318 w 10020803"/>
              <a:gd name="connsiteY6434" fmla="*/ 2390694 h 5071844"/>
              <a:gd name="connsiteX6435" fmla="*/ 1105975 w 10020803"/>
              <a:gd name="connsiteY6435" fmla="*/ 2379521 h 5071844"/>
              <a:gd name="connsiteX6436" fmla="*/ 1362920 w 10020803"/>
              <a:gd name="connsiteY6436" fmla="*/ 2368350 h 5071844"/>
              <a:gd name="connsiteX6437" fmla="*/ 1379677 w 10020803"/>
              <a:gd name="connsiteY6437" fmla="*/ 2373936 h 5071844"/>
              <a:gd name="connsiteX6438" fmla="*/ 1385263 w 10020803"/>
              <a:gd name="connsiteY6438" fmla="*/ 2379521 h 5071844"/>
              <a:gd name="connsiteX6439" fmla="*/ 1385263 w 10020803"/>
              <a:gd name="connsiteY6439" fmla="*/ 2368350 h 5071844"/>
              <a:gd name="connsiteX6440" fmla="*/ 1273548 w 10020803"/>
              <a:gd name="connsiteY6440" fmla="*/ 2357179 h 5071844"/>
              <a:gd name="connsiteX6441" fmla="*/ 1273548 w 10020803"/>
              <a:gd name="connsiteY6441" fmla="*/ 2368350 h 5071844"/>
              <a:gd name="connsiteX6442" fmla="*/ 1284719 w 10020803"/>
              <a:gd name="connsiteY6442" fmla="*/ 2357179 h 5071844"/>
              <a:gd name="connsiteX6443" fmla="*/ 1273548 w 10020803"/>
              <a:gd name="connsiteY6443" fmla="*/ 2357179 h 5071844"/>
              <a:gd name="connsiteX6444" fmla="*/ 1217690 w 10020803"/>
              <a:gd name="connsiteY6444" fmla="*/ 2346007 h 5071844"/>
              <a:gd name="connsiteX6445" fmla="*/ 1217690 w 10020803"/>
              <a:gd name="connsiteY6445" fmla="*/ 2357179 h 5071844"/>
              <a:gd name="connsiteX6446" fmla="*/ 1240033 w 10020803"/>
              <a:gd name="connsiteY6446" fmla="*/ 2357179 h 5071844"/>
              <a:gd name="connsiteX6447" fmla="*/ 1228862 w 10020803"/>
              <a:gd name="connsiteY6447" fmla="*/ 2346007 h 5071844"/>
              <a:gd name="connsiteX6448" fmla="*/ 1223276 w 10020803"/>
              <a:gd name="connsiteY6448" fmla="*/ 2346007 h 5071844"/>
              <a:gd name="connsiteX6449" fmla="*/ 1240033 w 10020803"/>
              <a:gd name="connsiteY6449" fmla="*/ 2323664 h 5071844"/>
              <a:gd name="connsiteX6450" fmla="*/ 1228862 w 10020803"/>
              <a:gd name="connsiteY6450" fmla="*/ 2334836 h 5071844"/>
              <a:gd name="connsiteX6451" fmla="*/ 1240033 w 10020803"/>
              <a:gd name="connsiteY6451" fmla="*/ 2334836 h 5071844"/>
              <a:gd name="connsiteX6452" fmla="*/ 1016604 w 10020803"/>
              <a:gd name="connsiteY6452" fmla="*/ 2323664 h 5071844"/>
              <a:gd name="connsiteX6453" fmla="*/ 1038947 w 10020803"/>
              <a:gd name="connsiteY6453" fmla="*/ 2334836 h 5071844"/>
              <a:gd name="connsiteX6454" fmla="*/ 1050118 w 10020803"/>
              <a:gd name="connsiteY6454" fmla="*/ 2346007 h 5071844"/>
              <a:gd name="connsiteX6455" fmla="*/ 1061290 w 10020803"/>
              <a:gd name="connsiteY6455" fmla="*/ 2357179 h 5071844"/>
              <a:gd name="connsiteX6456" fmla="*/ 1083632 w 10020803"/>
              <a:gd name="connsiteY6456" fmla="*/ 2368350 h 5071844"/>
              <a:gd name="connsiteX6457" fmla="*/ 1061290 w 10020803"/>
              <a:gd name="connsiteY6457" fmla="*/ 2362764 h 5071844"/>
              <a:gd name="connsiteX6458" fmla="*/ 1050118 w 10020803"/>
              <a:gd name="connsiteY6458" fmla="*/ 2357179 h 5071844"/>
              <a:gd name="connsiteX6459" fmla="*/ 994260 w 10020803"/>
              <a:gd name="connsiteY6459" fmla="*/ 2334836 h 5071844"/>
              <a:gd name="connsiteX6460" fmla="*/ 1016604 w 10020803"/>
              <a:gd name="connsiteY6460" fmla="*/ 2323664 h 5071844"/>
              <a:gd name="connsiteX6461" fmla="*/ 592089 w 10020803"/>
              <a:gd name="connsiteY6461" fmla="*/ 2323664 h 5071844"/>
              <a:gd name="connsiteX6462" fmla="*/ 603260 w 10020803"/>
              <a:gd name="connsiteY6462" fmla="*/ 2323664 h 5071844"/>
              <a:gd name="connsiteX6463" fmla="*/ 603260 w 10020803"/>
              <a:gd name="connsiteY6463" fmla="*/ 2334836 h 5071844"/>
              <a:gd name="connsiteX6464" fmla="*/ 597673 w 10020803"/>
              <a:gd name="connsiteY6464" fmla="*/ 2329250 h 5071844"/>
              <a:gd name="connsiteX6465" fmla="*/ 592089 w 10020803"/>
              <a:gd name="connsiteY6465" fmla="*/ 2323664 h 5071844"/>
              <a:gd name="connsiteX6466" fmla="*/ 1164626 w 10020803"/>
              <a:gd name="connsiteY6466" fmla="*/ 2318079 h 5071844"/>
              <a:gd name="connsiteX6467" fmla="*/ 1161832 w 10020803"/>
              <a:gd name="connsiteY6467" fmla="*/ 2323664 h 5071844"/>
              <a:gd name="connsiteX6468" fmla="*/ 1173005 w 10020803"/>
              <a:gd name="connsiteY6468" fmla="*/ 2323664 h 5071844"/>
              <a:gd name="connsiteX6469" fmla="*/ 1164626 w 10020803"/>
              <a:gd name="connsiteY6469" fmla="*/ 2318079 h 5071844"/>
              <a:gd name="connsiteX6470" fmla="*/ 1027776 w 10020803"/>
              <a:gd name="connsiteY6470" fmla="*/ 2301322 h 5071844"/>
              <a:gd name="connsiteX6471" fmla="*/ 1050118 w 10020803"/>
              <a:gd name="connsiteY6471" fmla="*/ 2312493 h 5071844"/>
              <a:gd name="connsiteX6472" fmla="*/ 1016604 w 10020803"/>
              <a:gd name="connsiteY6472" fmla="*/ 2306907 h 5071844"/>
              <a:gd name="connsiteX6473" fmla="*/ 1027776 w 10020803"/>
              <a:gd name="connsiteY6473" fmla="*/ 2301322 h 5071844"/>
              <a:gd name="connsiteX6474" fmla="*/ 949576 w 10020803"/>
              <a:gd name="connsiteY6474" fmla="*/ 2301322 h 5071844"/>
              <a:gd name="connsiteX6475" fmla="*/ 971919 w 10020803"/>
              <a:gd name="connsiteY6475" fmla="*/ 2301322 h 5071844"/>
              <a:gd name="connsiteX6476" fmla="*/ 988674 w 10020803"/>
              <a:gd name="connsiteY6476" fmla="*/ 2318079 h 5071844"/>
              <a:gd name="connsiteX6477" fmla="*/ 994260 w 10020803"/>
              <a:gd name="connsiteY6477" fmla="*/ 2323664 h 5071844"/>
              <a:gd name="connsiteX6478" fmla="*/ 971919 w 10020803"/>
              <a:gd name="connsiteY6478" fmla="*/ 2323664 h 5071844"/>
              <a:gd name="connsiteX6479" fmla="*/ 960746 w 10020803"/>
              <a:gd name="connsiteY6479" fmla="*/ 2312493 h 5071844"/>
              <a:gd name="connsiteX6480" fmla="*/ 949576 w 10020803"/>
              <a:gd name="connsiteY6480" fmla="*/ 2312493 h 5071844"/>
              <a:gd name="connsiteX6481" fmla="*/ 949576 w 10020803"/>
              <a:gd name="connsiteY6481" fmla="*/ 2301322 h 5071844"/>
              <a:gd name="connsiteX6482" fmla="*/ 983090 w 10020803"/>
              <a:gd name="connsiteY6482" fmla="*/ 2290150 h 5071844"/>
              <a:gd name="connsiteX6483" fmla="*/ 983090 w 10020803"/>
              <a:gd name="connsiteY6483" fmla="*/ 2301322 h 5071844"/>
              <a:gd name="connsiteX6484" fmla="*/ 971919 w 10020803"/>
              <a:gd name="connsiteY6484" fmla="*/ 2295736 h 5071844"/>
              <a:gd name="connsiteX6485" fmla="*/ 983090 w 10020803"/>
              <a:gd name="connsiteY6485" fmla="*/ 2290150 h 5071844"/>
              <a:gd name="connsiteX6486" fmla="*/ 8512655 w 10020803"/>
              <a:gd name="connsiteY6486" fmla="*/ 2267807 h 5071844"/>
              <a:gd name="connsiteX6487" fmla="*/ 8512655 w 10020803"/>
              <a:gd name="connsiteY6487" fmla="*/ 2278979 h 5071844"/>
              <a:gd name="connsiteX6488" fmla="*/ 8501484 w 10020803"/>
              <a:gd name="connsiteY6488" fmla="*/ 2278979 h 5071844"/>
              <a:gd name="connsiteX6489" fmla="*/ 1094804 w 10020803"/>
              <a:gd name="connsiteY6489" fmla="*/ 2267807 h 5071844"/>
              <a:gd name="connsiteX6490" fmla="*/ 1094804 w 10020803"/>
              <a:gd name="connsiteY6490" fmla="*/ 2278979 h 5071844"/>
              <a:gd name="connsiteX6491" fmla="*/ 1111561 w 10020803"/>
              <a:gd name="connsiteY6491" fmla="*/ 2290150 h 5071844"/>
              <a:gd name="connsiteX6492" fmla="*/ 1117147 w 10020803"/>
              <a:gd name="connsiteY6492" fmla="*/ 2278979 h 5071844"/>
              <a:gd name="connsiteX6493" fmla="*/ 1105975 w 10020803"/>
              <a:gd name="connsiteY6493" fmla="*/ 2267807 h 5071844"/>
              <a:gd name="connsiteX6494" fmla="*/ 1094804 w 10020803"/>
              <a:gd name="connsiteY6494" fmla="*/ 2267807 h 5071844"/>
              <a:gd name="connsiteX6495" fmla="*/ 1153454 w 10020803"/>
              <a:gd name="connsiteY6495" fmla="*/ 2262222 h 5071844"/>
              <a:gd name="connsiteX6496" fmla="*/ 1150661 w 10020803"/>
              <a:gd name="connsiteY6496" fmla="*/ 2267807 h 5071844"/>
              <a:gd name="connsiteX6497" fmla="*/ 1161832 w 10020803"/>
              <a:gd name="connsiteY6497" fmla="*/ 2267807 h 5071844"/>
              <a:gd name="connsiteX6498" fmla="*/ 1153454 w 10020803"/>
              <a:gd name="connsiteY6498" fmla="*/ 2262222 h 5071844"/>
              <a:gd name="connsiteX6499" fmla="*/ 1117147 w 10020803"/>
              <a:gd name="connsiteY6499" fmla="*/ 2256636 h 5071844"/>
              <a:gd name="connsiteX6500" fmla="*/ 1128318 w 10020803"/>
              <a:gd name="connsiteY6500" fmla="*/ 2267807 h 5071844"/>
              <a:gd name="connsiteX6501" fmla="*/ 1128318 w 10020803"/>
              <a:gd name="connsiteY6501" fmla="*/ 2256636 h 5071844"/>
              <a:gd name="connsiteX6502" fmla="*/ 1027776 w 10020803"/>
              <a:gd name="connsiteY6502" fmla="*/ 2223122 h 5071844"/>
              <a:gd name="connsiteX6503" fmla="*/ 1038947 w 10020803"/>
              <a:gd name="connsiteY6503" fmla="*/ 2234293 h 5071844"/>
              <a:gd name="connsiteX6504" fmla="*/ 1033361 w 10020803"/>
              <a:gd name="connsiteY6504" fmla="*/ 2234293 h 5071844"/>
              <a:gd name="connsiteX6505" fmla="*/ 1022190 w 10020803"/>
              <a:gd name="connsiteY6505" fmla="*/ 2234293 h 5071844"/>
              <a:gd name="connsiteX6506" fmla="*/ 1016604 w 10020803"/>
              <a:gd name="connsiteY6506" fmla="*/ 2228706 h 5071844"/>
              <a:gd name="connsiteX6507" fmla="*/ 1027776 w 10020803"/>
              <a:gd name="connsiteY6507" fmla="*/ 2223122 h 5071844"/>
              <a:gd name="connsiteX6508" fmla="*/ 882546 w 10020803"/>
              <a:gd name="connsiteY6508" fmla="*/ 2211949 h 5071844"/>
              <a:gd name="connsiteX6509" fmla="*/ 904889 w 10020803"/>
              <a:gd name="connsiteY6509" fmla="*/ 2211949 h 5071844"/>
              <a:gd name="connsiteX6510" fmla="*/ 904889 w 10020803"/>
              <a:gd name="connsiteY6510" fmla="*/ 2223122 h 5071844"/>
              <a:gd name="connsiteX6511" fmla="*/ 882546 w 10020803"/>
              <a:gd name="connsiteY6511" fmla="*/ 2211949 h 5071844"/>
              <a:gd name="connsiteX6512" fmla="*/ 1270754 w 10020803"/>
              <a:gd name="connsiteY6512" fmla="*/ 2184021 h 5071844"/>
              <a:gd name="connsiteX6513" fmla="*/ 1262376 w 10020803"/>
              <a:gd name="connsiteY6513" fmla="*/ 2189608 h 5071844"/>
              <a:gd name="connsiteX6514" fmla="*/ 1262376 w 10020803"/>
              <a:gd name="connsiteY6514" fmla="*/ 2195192 h 5071844"/>
              <a:gd name="connsiteX6515" fmla="*/ 1251203 w 10020803"/>
              <a:gd name="connsiteY6515" fmla="*/ 2200778 h 5071844"/>
              <a:gd name="connsiteX6516" fmla="*/ 1262376 w 10020803"/>
              <a:gd name="connsiteY6516" fmla="*/ 2211949 h 5071844"/>
              <a:gd name="connsiteX6517" fmla="*/ 1307062 w 10020803"/>
              <a:gd name="connsiteY6517" fmla="*/ 2223122 h 5071844"/>
              <a:gd name="connsiteX6518" fmla="*/ 1351747 w 10020803"/>
              <a:gd name="connsiteY6518" fmla="*/ 2223122 h 5071844"/>
              <a:gd name="connsiteX6519" fmla="*/ 1284719 w 10020803"/>
              <a:gd name="connsiteY6519" fmla="*/ 2200778 h 5071844"/>
              <a:gd name="connsiteX6520" fmla="*/ 1267962 w 10020803"/>
              <a:gd name="connsiteY6520" fmla="*/ 2200778 h 5071844"/>
              <a:gd name="connsiteX6521" fmla="*/ 1273548 w 10020803"/>
              <a:gd name="connsiteY6521" fmla="*/ 2189608 h 5071844"/>
              <a:gd name="connsiteX6522" fmla="*/ 1270754 w 10020803"/>
              <a:gd name="connsiteY6522" fmla="*/ 2184021 h 5071844"/>
              <a:gd name="connsiteX6523" fmla="*/ 8199854 w 10020803"/>
              <a:gd name="connsiteY6523" fmla="*/ 2167264 h 5071844"/>
              <a:gd name="connsiteX6524" fmla="*/ 8205441 w 10020803"/>
              <a:gd name="connsiteY6524" fmla="*/ 2172849 h 5071844"/>
              <a:gd name="connsiteX6525" fmla="*/ 8211026 w 10020803"/>
              <a:gd name="connsiteY6525" fmla="*/ 2178435 h 5071844"/>
              <a:gd name="connsiteX6526" fmla="*/ 8211026 w 10020803"/>
              <a:gd name="connsiteY6526" fmla="*/ 2167264 h 5071844"/>
              <a:gd name="connsiteX6527" fmla="*/ 614430 w 10020803"/>
              <a:gd name="connsiteY6527" fmla="*/ 2167264 h 5071844"/>
              <a:gd name="connsiteX6528" fmla="*/ 625603 w 10020803"/>
              <a:gd name="connsiteY6528" fmla="*/ 2167264 h 5071844"/>
              <a:gd name="connsiteX6529" fmla="*/ 625603 w 10020803"/>
              <a:gd name="connsiteY6529" fmla="*/ 2178435 h 5071844"/>
              <a:gd name="connsiteX6530" fmla="*/ 1150661 w 10020803"/>
              <a:gd name="connsiteY6530" fmla="*/ 2156092 h 5071844"/>
              <a:gd name="connsiteX6531" fmla="*/ 1173005 w 10020803"/>
              <a:gd name="connsiteY6531" fmla="*/ 2167264 h 5071844"/>
              <a:gd name="connsiteX6532" fmla="*/ 1167418 w 10020803"/>
              <a:gd name="connsiteY6532" fmla="*/ 2156092 h 5071844"/>
              <a:gd name="connsiteX6533" fmla="*/ 1150661 w 10020803"/>
              <a:gd name="connsiteY6533" fmla="*/ 2156092 h 5071844"/>
              <a:gd name="connsiteX6534" fmla="*/ 636774 w 10020803"/>
              <a:gd name="connsiteY6534" fmla="*/ 2144921 h 5071844"/>
              <a:gd name="connsiteX6535" fmla="*/ 647946 w 10020803"/>
              <a:gd name="connsiteY6535" fmla="*/ 2156092 h 5071844"/>
              <a:gd name="connsiteX6536" fmla="*/ 636774 w 10020803"/>
              <a:gd name="connsiteY6536" fmla="*/ 2156092 h 5071844"/>
              <a:gd name="connsiteX6537" fmla="*/ 636774 w 10020803"/>
              <a:gd name="connsiteY6537" fmla="*/ 2144921 h 5071844"/>
              <a:gd name="connsiteX6538" fmla="*/ 1072461 w 10020803"/>
              <a:gd name="connsiteY6538" fmla="*/ 2133750 h 5071844"/>
              <a:gd name="connsiteX6539" fmla="*/ 1050118 w 10020803"/>
              <a:gd name="connsiteY6539" fmla="*/ 2139335 h 5071844"/>
              <a:gd name="connsiteX6540" fmla="*/ 1061290 w 10020803"/>
              <a:gd name="connsiteY6540" fmla="*/ 2156092 h 5071844"/>
              <a:gd name="connsiteX6541" fmla="*/ 1094804 w 10020803"/>
              <a:gd name="connsiteY6541" fmla="*/ 2144921 h 5071844"/>
              <a:gd name="connsiteX6542" fmla="*/ 1094804 w 10020803"/>
              <a:gd name="connsiteY6542" fmla="*/ 2139335 h 5071844"/>
              <a:gd name="connsiteX6543" fmla="*/ 1072461 w 10020803"/>
              <a:gd name="connsiteY6543" fmla="*/ 2133750 h 5071844"/>
              <a:gd name="connsiteX6544" fmla="*/ 927232 w 10020803"/>
              <a:gd name="connsiteY6544" fmla="*/ 2122578 h 5071844"/>
              <a:gd name="connsiteX6545" fmla="*/ 960746 w 10020803"/>
              <a:gd name="connsiteY6545" fmla="*/ 2133750 h 5071844"/>
              <a:gd name="connsiteX6546" fmla="*/ 994260 w 10020803"/>
              <a:gd name="connsiteY6546" fmla="*/ 2144921 h 5071844"/>
              <a:gd name="connsiteX6547" fmla="*/ 938403 w 10020803"/>
              <a:gd name="connsiteY6547" fmla="*/ 2122578 h 5071844"/>
              <a:gd name="connsiteX6548" fmla="*/ 904889 w 10020803"/>
              <a:gd name="connsiteY6548" fmla="*/ 2111407 h 5071844"/>
              <a:gd name="connsiteX6549" fmla="*/ 916060 w 10020803"/>
              <a:gd name="connsiteY6549" fmla="*/ 2122578 h 5071844"/>
              <a:gd name="connsiteX6550" fmla="*/ 916060 w 10020803"/>
              <a:gd name="connsiteY6550" fmla="*/ 2111407 h 5071844"/>
              <a:gd name="connsiteX6551" fmla="*/ 904889 w 10020803"/>
              <a:gd name="connsiteY6551" fmla="*/ 2111407 h 5071844"/>
              <a:gd name="connsiteX6552" fmla="*/ 1094804 w 10020803"/>
              <a:gd name="connsiteY6552" fmla="*/ 2089064 h 5071844"/>
              <a:gd name="connsiteX6553" fmla="*/ 1094804 w 10020803"/>
              <a:gd name="connsiteY6553" fmla="*/ 2100235 h 5071844"/>
              <a:gd name="connsiteX6554" fmla="*/ 1117147 w 10020803"/>
              <a:gd name="connsiteY6554" fmla="*/ 2100235 h 5071844"/>
              <a:gd name="connsiteX6555" fmla="*/ 1105975 w 10020803"/>
              <a:gd name="connsiteY6555" fmla="*/ 2089064 h 5071844"/>
              <a:gd name="connsiteX6556" fmla="*/ 1094804 w 10020803"/>
              <a:gd name="connsiteY6556" fmla="*/ 2089064 h 5071844"/>
              <a:gd name="connsiteX6557" fmla="*/ 8121654 w 10020803"/>
              <a:gd name="connsiteY6557" fmla="*/ 2077892 h 5071844"/>
              <a:gd name="connsiteX6558" fmla="*/ 8143998 w 10020803"/>
              <a:gd name="connsiteY6558" fmla="*/ 2100235 h 5071844"/>
              <a:gd name="connsiteX6559" fmla="*/ 8121654 w 10020803"/>
              <a:gd name="connsiteY6559" fmla="*/ 2089064 h 5071844"/>
              <a:gd name="connsiteX6560" fmla="*/ 8121654 w 10020803"/>
              <a:gd name="connsiteY6560" fmla="*/ 2077892 h 5071844"/>
              <a:gd name="connsiteX6561" fmla="*/ 8021110 w 10020803"/>
              <a:gd name="connsiteY6561" fmla="*/ 2077892 h 5071844"/>
              <a:gd name="connsiteX6562" fmla="*/ 8032283 w 10020803"/>
              <a:gd name="connsiteY6562" fmla="*/ 2077892 h 5071844"/>
              <a:gd name="connsiteX6563" fmla="*/ 8043454 w 10020803"/>
              <a:gd name="connsiteY6563" fmla="*/ 2083478 h 5071844"/>
              <a:gd name="connsiteX6564" fmla="*/ 8021110 w 10020803"/>
              <a:gd name="connsiteY6564" fmla="*/ 2089064 h 5071844"/>
              <a:gd name="connsiteX6565" fmla="*/ 8009940 w 10020803"/>
              <a:gd name="connsiteY6565" fmla="*/ 2083478 h 5071844"/>
              <a:gd name="connsiteX6566" fmla="*/ 8021110 w 10020803"/>
              <a:gd name="connsiteY6566" fmla="*/ 2077892 h 5071844"/>
              <a:gd name="connsiteX6567" fmla="*/ 8032283 w 10020803"/>
              <a:gd name="connsiteY6567" fmla="*/ 2044378 h 5071844"/>
              <a:gd name="connsiteX6568" fmla="*/ 8099311 w 10020803"/>
              <a:gd name="connsiteY6568" fmla="*/ 2066721 h 5071844"/>
              <a:gd name="connsiteX6569" fmla="*/ 8065797 w 10020803"/>
              <a:gd name="connsiteY6569" fmla="*/ 2066721 h 5071844"/>
              <a:gd name="connsiteX6570" fmla="*/ 8032283 w 10020803"/>
              <a:gd name="connsiteY6570" fmla="*/ 2044378 h 5071844"/>
              <a:gd name="connsiteX6571" fmla="*/ 7954082 w 10020803"/>
              <a:gd name="connsiteY6571" fmla="*/ 2022034 h 5071844"/>
              <a:gd name="connsiteX6572" fmla="*/ 7965253 w 10020803"/>
              <a:gd name="connsiteY6572" fmla="*/ 2022034 h 5071844"/>
              <a:gd name="connsiteX6573" fmla="*/ 7965253 w 10020803"/>
              <a:gd name="connsiteY6573" fmla="*/ 2033207 h 5071844"/>
              <a:gd name="connsiteX6574" fmla="*/ 7954082 w 10020803"/>
              <a:gd name="connsiteY6574" fmla="*/ 2022034 h 5071844"/>
              <a:gd name="connsiteX6575" fmla="*/ 660513 w 10020803"/>
              <a:gd name="connsiteY6575" fmla="*/ 2015054 h 5071844"/>
              <a:gd name="connsiteX6576" fmla="*/ 675874 w 10020803"/>
              <a:gd name="connsiteY6576" fmla="*/ 2016450 h 5071844"/>
              <a:gd name="connsiteX6577" fmla="*/ 698217 w 10020803"/>
              <a:gd name="connsiteY6577" fmla="*/ 2027621 h 5071844"/>
              <a:gd name="connsiteX6578" fmla="*/ 714974 w 10020803"/>
              <a:gd name="connsiteY6578" fmla="*/ 2033207 h 5071844"/>
              <a:gd name="connsiteX6579" fmla="*/ 681460 w 10020803"/>
              <a:gd name="connsiteY6579" fmla="*/ 2033207 h 5071844"/>
              <a:gd name="connsiteX6580" fmla="*/ 659117 w 10020803"/>
              <a:gd name="connsiteY6580" fmla="*/ 2022034 h 5071844"/>
              <a:gd name="connsiteX6581" fmla="*/ 647946 w 10020803"/>
              <a:gd name="connsiteY6581" fmla="*/ 2022034 h 5071844"/>
              <a:gd name="connsiteX6582" fmla="*/ 660513 w 10020803"/>
              <a:gd name="connsiteY6582" fmla="*/ 2015054 h 5071844"/>
              <a:gd name="connsiteX6583" fmla="*/ 7853538 w 10020803"/>
              <a:gd name="connsiteY6583" fmla="*/ 1977349 h 5071844"/>
              <a:gd name="connsiteX6584" fmla="*/ 7898225 w 10020803"/>
              <a:gd name="connsiteY6584" fmla="*/ 1999693 h 5071844"/>
              <a:gd name="connsiteX6585" fmla="*/ 7853538 w 10020803"/>
              <a:gd name="connsiteY6585" fmla="*/ 1999693 h 5071844"/>
              <a:gd name="connsiteX6586" fmla="*/ 7853538 w 10020803"/>
              <a:gd name="connsiteY6586" fmla="*/ 1977349 h 5071844"/>
              <a:gd name="connsiteX6587" fmla="*/ 7831197 w 10020803"/>
              <a:gd name="connsiteY6587" fmla="*/ 1977349 h 5071844"/>
              <a:gd name="connsiteX6588" fmla="*/ 7842368 w 10020803"/>
              <a:gd name="connsiteY6588" fmla="*/ 1988520 h 5071844"/>
              <a:gd name="connsiteX6589" fmla="*/ 7831197 w 10020803"/>
              <a:gd name="connsiteY6589" fmla="*/ 1988520 h 5071844"/>
              <a:gd name="connsiteX6590" fmla="*/ 7831197 w 10020803"/>
              <a:gd name="connsiteY6590" fmla="*/ 1977349 h 5071844"/>
              <a:gd name="connsiteX6591" fmla="*/ 837861 w 10020803"/>
              <a:gd name="connsiteY6591" fmla="*/ 1977349 h 5071844"/>
              <a:gd name="connsiteX6592" fmla="*/ 849032 w 10020803"/>
              <a:gd name="connsiteY6592" fmla="*/ 1988520 h 5071844"/>
              <a:gd name="connsiteX6593" fmla="*/ 837861 w 10020803"/>
              <a:gd name="connsiteY6593" fmla="*/ 1999693 h 5071844"/>
              <a:gd name="connsiteX6594" fmla="*/ 748488 w 10020803"/>
              <a:gd name="connsiteY6594" fmla="*/ 1977349 h 5071844"/>
              <a:gd name="connsiteX6595" fmla="*/ 759660 w 10020803"/>
              <a:gd name="connsiteY6595" fmla="*/ 1977349 h 5071844"/>
              <a:gd name="connsiteX6596" fmla="*/ 759660 w 10020803"/>
              <a:gd name="connsiteY6596" fmla="*/ 1982936 h 5071844"/>
              <a:gd name="connsiteX6597" fmla="*/ 759660 w 10020803"/>
              <a:gd name="connsiteY6597" fmla="*/ 1988520 h 5071844"/>
              <a:gd name="connsiteX6598" fmla="*/ 748488 w 10020803"/>
              <a:gd name="connsiteY6598" fmla="*/ 1977349 h 5071844"/>
              <a:gd name="connsiteX6599" fmla="*/ 793174 w 10020803"/>
              <a:gd name="connsiteY6599" fmla="*/ 1966177 h 5071844"/>
              <a:gd name="connsiteX6600" fmla="*/ 804345 w 10020803"/>
              <a:gd name="connsiteY6600" fmla="*/ 1966177 h 5071844"/>
              <a:gd name="connsiteX6601" fmla="*/ 809932 w 10020803"/>
              <a:gd name="connsiteY6601" fmla="*/ 1971763 h 5071844"/>
              <a:gd name="connsiteX6602" fmla="*/ 815518 w 10020803"/>
              <a:gd name="connsiteY6602" fmla="*/ 1977349 h 5071844"/>
              <a:gd name="connsiteX6603" fmla="*/ 804345 w 10020803"/>
              <a:gd name="connsiteY6603" fmla="*/ 1982936 h 5071844"/>
              <a:gd name="connsiteX6604" fmla="*/ 782004 w 10020803"/>
              <a:gd name="connsiteY6604" fmla="*/ 1988520 h 5071844"/>
              <a:gd name="connsiteX6605" fmla="*/ 793174 w 10020803"/>
              <a:gd name="connsiteY6605" fmla="*/ 1966177 h 5071844"/>
              <a:gd name="connsiteX6606" fmla="*/ 7574252 w 10020803"/>
              <a:gd name="connsiteY6606" fmla="*/ 1887978 h 5071844"/>
              <a:gd name="connsiteX6607" fmla="*/ 7585424 w 10020803"/>
              <a:gd name="connsiteY6607" fmla="*/ 1887978 h 5071844"/>
              <a:gd name="connsiteX6608" fmla="*/ 7596596 w 10020803"/>
              <a:gd name="connsiteY6608" fmla="*/ 1899149 h 5071844"/>
              <a:gd name="connsiteX6609" fmla="*/ 7585424 w 10020803"/>
              <a:gd name="connsiteY6609" fmla="*/ 1899149 h 5071844"/>
              <a:gd name="connsiteX6610" fmla="*/ 7574252 w 10020803"/>
              <a:gd name="connsiteY6610" fmla="*/ 1887978 h 5071844"/>
              <a:gd name="connsiteX6611" fmla="*/ 837861 w 10020803"/>
              <a:gd name="connsiteY6611" fmla="*/ 1887978 h 5071844"/>
              <a:gd name="connsiteX6612" fmla="*/ 854618 w 10020803"/>
              <a:gd name="connsiteY6612" fmla="*/ 1887978 h 5071844"/>
              <a:gd name="connsiteX6613" fmla="*/ 860203 w 10020803"/>
              <a:gd name="connsiteY6613" fmla="*/ 1899149 h 5071844"/>
              <a:gd name="connsiteX6614" fmla="*/ 849032 w 10020803"/>
              <a:gd name="connsiteY6614" fmla="*/ 1899149 h 5071844"/>
              <a:gd name="connsiteX6615" fmla="*/ 7429024 w 10020803"/>
              <a:gd name="connsiteY6615" fmla="*/ 1776264 h 5071844"/>
              <a:gd name="connsiteX6616" fmla="*/ 7440194 w 10020803"/>
              <a:gd name="connsiteY6616" fmla="*/ 1776264 h 5071844"/>
              <a:gd name="connsiteX6617" fmla="*/ 7417852 w 10020803"/>
              <a:gd name="connsiteY6617" fmla="*/ 1787434 h 5071844"/>
              <a:gd name="connsiteX6618" fmla="*/ 7328480 w 10020803"/>
              <a:gd name="connsiteY6618" fmla="*/ 1753920 h 5071844"/>
              <a:gd name="connsiteX6619" fmla="*/ 7339652 w 10020803"/>
              <a:gd name="connsiteY6619" fmla="*/ 1753920 h 5071844"/>
              <a:gd name="connsiteX6620" fmla="*/ 7361994 w 10020803"/>
              <a:gd name="connsiteY6620" fmla="*/ 1753920 h 5071844"/>
              <a:gd name="connsiteX6621" fmla="*/ 7373166 w 10020803"/>
              <a:gd name="connsiteY6621" fmla="*/ 1759505 h 5071844"/>
              <a:gd name="connsiteX6622" fmla="*/ 7373166 w 10020803"/>
              <a:gd name="connsiteY6622" fmla="*/ 1765091 h 5071844"/>
              <a:gd name="connsiteX6623" fmla="*/ 7367580 w 10020803"/>
              <a:gd name="connsiteY6623" fmla="*/ 1776264 h 5071844"/>
              <a:gd name="connsiteX6624" fmla="*/ 7350823 w 10020803"/>
              <a:gd name="connsiteY6624" fmla="*/ 1765091 h 5071844"/>
              <a:gd name="connsiteX6625" fmla="*/ 7339652 w 10020803"/>
              <a:gd name="connsiteY6625" fmla="*/ 1765091 h 5071844"/>
              <a:gd name="connsiteX6626" fmla="*/ 7328480 w 10020803"/>
              <a:gd name="connsiteY6626" fmla="*/ 1753920 h 5071844"/>
              <a:gd name="connsiteX6627" fmla="*/ 670288 w 10020803"/>
              <a:gd name="connsiteY6627" fmla="*/ 1731577 h 5071844"/>
              <a:gd name="connsiteX6628" fmla="*/ 681460 w 10020803"/>
              <a:gd name="connsiteY6628" fmla="*/ 1731577 h 5071844"/>
              <a:gd name="connsiteX6629" fmla="*/ 692631 w 10020803"/>
              <a:gd name="connsiteY6629" fmla="*/ 1742748 h 5071844"/>
              <a:gd name="connsiteX6630" fmla="*/ 675874 w 10020803"/>
              <a:gd name="connsiteY6630" fmla="*/ 1737163 h 5071844"/>
              <a:gd name="connsiteX6631" fmla="*/ 670288 w 10020803"/>
              <a:gd name="connsiteY6631" fmla="*/ 1731577 h 5071844"/>
              <a:gd name="connsiteX6632" fmla="*/ 849032 w 10020803"/>
              <a:gd name="connsiteY6632" fmla="*/ 1698063 h 5071844"/>
              <a:gd name="connsiteX6633" fmla="*/ 837861 w 10020803"/>
              <a:gd name="connsiteY6633" fmla="*/ 1709234 h 5071844"/>
              <a:gd name="connsiteX6634" fmla="*/ 849032 w 10020803"/>
              <a:gd name="connsiteY6634" fmla="*/ 1709234 h 5071844"/>
              <a:gd name="connsiteX6635" fmla="*/ 849032 w 10020803"/>
              <a:gd name="connsiteY6635" fmla="*/ 1698063 h 5071844"/>
              <a:gd name="connsiteX6636" fmla="*/ 569745 w 10020803"/>
              <a:gd name="connsiteY6636" fmla="*/ 1686891 h 5071844"/>
              <a:gd name="connsiteX6637" fmla="*/ 575330 w 10020803"/>
              <a:gd name="connsiteY6637" fmla="*/ 1686891 h 5071844"/>
              <a:gd name="connsiteX6638" fmla="*/ 580916 w 10020803"/>
              <a:gd name="connsiteY6638" fmla="*/ 1686891 h 5071844"/>
              <a:gd name="connsiteX6639" fmla="*/ 580916 w 10020803"/>
              <a:gd name="connsiteY6639" fmla="*/ 1698063 h 5071844"/>
              <a:gd name="connsiteX6640" fmla="*/ 569745 w 10020803"/>
              <a:gd name="connsiteY6640" fmla="*/ 1698063 h 5071844"/>
              <a:gd name="connsiteX6641" fmla="*/ 569745 w 10020803"/>
              <a:gd name="connsiteY6641" fmla="*/ 1686891 h 5071844"/>
              <a:gd name="connsiteX6642" fmla="*/ 558573 w 10020803"/>
              <a:gd name="connsiteY6642" fmla="*/ 1675720 h 5071844"/>
              <a:gd name="connsiteX6643" fmla="*/ 558573 w 10020803"/>
              <a:gd name="connsiteY6643" fmla="*/ 1686891 h 5071844"/>
              <a:gd name="connsiteX6644" fmla="*/ 547402 w 10020803"/>
              <a:gd name="connsiteY6644" fmla="*/ 1686891 h 5071844"/>
              <a:gd name="connsiteX6645" fmla="*/ 558573 w 10020803"/>
              <a:gd name="connsiteY6645" fmla="*/ 1675720 h 5071844"/>
              <a:gd name="connsiteX6646" fmla="*/ 7141358 w 10020803"/>
              <a:gd name="connsiteY6646" fmla="*/ 1668738 h 5071844"/>
              <a:gd name="connsiteX6647" fmla="*/ 7149737 w 10020803"/>
              <a:gd name="connsiteY6647" fmla="*/ 1675720 h 5071844"/>
              <a:gd name="connsiteX6648" fmla="*/ 7144151 w 10020803"/>
              <a:gd name="connsiteY6648" fmla="*/ 1675720 h 5071844"/>
              <a:gd name="connsiteX6649" fmla="*/ 7138565 w 10020803"/>
              <a:gd name="connsiteY6649" fmla="*/ 1670134 h 5071844"/>
              <a:gd name="connsiteX6650" fmla="*/ 7141358 w 10020803"/>
              <a:gd name="connsiteY6650" fmla="*/ 1668738 h 5071844"/>
              <a:gd name="connsiteX6651" fmla="*/ 569745 w 10020803"/>
              <a:gd name="connsiteY6651" fmla="*/ 1653377 h 5071844"/>
              <a:gd name="connsiteX6652" fmla="*/ 614430 w 10020803"/>
              <a:gd name="connsiteY6652" fmla="*/ 1675720 h 5071844"/>
              <a:gd name="connsiteX6653" fmla="*/ 642360 w 10020803"/>
              <a:gd name="connsiteY6653" fmla="*/ 1709234 h 5071844"/>
              <a:gd name="connsiteX6654" fmla="*/ 614430 w 10020803"/>
              <a:gd name="connsiteY6654" fmla="*/ 1709234 h 5071844"/>
              <a:gd name="connsiteX6655" fmla="*/ 603260 w 10020803"/>
              <a:gd name="connsiteY6655" fmla="*/ 1698063 h 5071844"/>
              <a:gd name="connsiteX6656" fmla="*/ 597673 w 10020803"/>
              <a:gd name="connsiteY6656" fmla="*/ 1681306 h 5071844"/>
              <a:gd name="connsiteX6657" fmla="*/ 580916 w 10020803"/>
              <a:gd name="connsiteY6657" fmla="*/ 1675720 h 5071844"/>
              <a:gd name="connsiteX6658" fmla="*/ 625603 w 10020803"/>
              <a:gd name="connsiteY6658" fmla="*/ 1619863 h 5071844"/>
              <a:gd name="connsiteX6659" fmla="*/ 636774 w 10020803"/>
              <a:gd name="connsiteY6659" fmla="*/ 1619863 h 5071844"/>
              <a:gd name="connsiteX6660" fmla="*/ 625603 w 10020803"/>
              <a:gd name="connsiteY6660" fmla="*/ 1642206 h 5071844"/>
              <a:gd name="connsiteX6661" fmla="*/ 614430 w 10020803"/>
              <a:gd name="connsiteY6661" fmla="*/ 1642206 h 5071844"/>
              <a:gd name="connsiteX6662" fmla="*/ 6836936 w 10020803"/>
              <a:gd name="connsiteY6662" fmla="*/ 1597519 h 5071844"/>
              <a:gd name="connsiteX6663" fmla="*/ 6859278 w 10020803"/>
              <a:gd name="connsiteY6663" fmla="*/ 1608690 h 5071844"/>
              <a:gd name="connsiteX6664" fmla="*/ 6892792 w 10020803"/>
              <a:gd name="connsiteY6664" fmla="*/ 1608690 h 5071844"/>
              <a:gd name="connsiteX6665" fmla="*/ 7049194 w 10020803"/>
              <a:gd name="connsiteY6665" fmla="*/ 1653377 h 5071844"/>
              <a:gd name="connsiteX6666" fmla="*/ 7045005 w 10020803"/>
              <a:gd name="connsiteY6666" fmla="*/ 1653377 h 5071844"/>
              <a:gd name="connsiteX6667" fmla="*/ 7026850 w 10020803"/>
              <a:gd name="connsiteY6667" fmla="*/ 1653377 h 5071844"/>
              <a:gd name="connsiteX6668" fmla="*/ 6982166 w 10020803"/>
              <a:gd name="connsiteY6668" fmla="*/ 1653377 h 5071844"/>
              <a:gd name="connsiteX6669" fmla="*/ 6976579 w 10020803"/>
              <a:gd name="connsiteY6669" fmla="*/ 1647790 h 5071844"/>
              <a:gd name="connsiteX6670" fmla="*/ 6959822 w 10020803"/>
              <a:gd name="connsiteY6670" fmla="*/ 1642206 h 5071844"/>
              <a:gd name="connsiteX6671" fmla="*/ 6903965 w 10020803"/>
              <a:gd name="connsiteY6671" fmla="*/ 1631033 h 5071844"/>
              <a:gd name="connsiteX6672" fmla="*/ 6870451 w 10020803"/>
              <a:gd name="connsiteY6672" fmla="*/ 1625449 h 5071844"/>
              <a:gd name="connsiteX6673" fmla="*/ 6859278 w 10020803"/>
              <a:gd name="connsiteY6673" fmla="*/ 1619863 h 5071844"/>
              <a:gd name="connsiteX6674" fmla="*/ 6635850 w 10020803"/>
              <a:gd name="connsiteY6674" fmla="*/ 1586349 h 5071844"/>
              <a:gd name="connsiteX6675" fmla="*/ 6658192 w 10020803"/>
              <a:gd name="connsiteY6675" fmla="*/ 1597519 h 5071844"/>
              <a:gd name="connsiteX6676" fmla="*/ 6669364 w 10020803"/>
              <a:gd name="connsiteY6676" fmla="*/ 1597519 h 5071844"/>
              <a:gd name="connsiteX6677" fmla="*/ 6680536 w 10020803"/>
              <a:gd name="connsiteY6677" fmla="*/ 1597519 h 5071844"/>
              <a:gd name="connsiteX6678" fmla="*/ 6691706 w 10020803"/>
              <a:gd name="connsiteY6678" fmla="*/ 1608690 h 5071844"/>
              <a:gd name="connsiteX6679" fmla="*/ 6669364 w 10020803"/>
              <a:gd name="connsiteY6679" fmla="*/ 1619863 h 5071844"/>
              <a:gd name="connsiteX6680" fmla="*/ 6658192 w 10020803"/>
              <a:gd name="connsiteY6680" fmla="*/ 1608690 h 5071844"/>
              <a:gd name="connsiteX6681" fmla="*/ 6647020 w 10020803"/>
              <a:gd name="connsiteY6681" fmla="*/ 1597519 h 5071844"/>
              <a:gd name="connsiteX6682" fmla="*/ 525059 w 10020803"/>
              <a:gd name="connsiteY6682" fmla="*/ 1575176 h 5071844"/>
              <a:gd name="connsiteX6683" fmla="*/ 552988 w 10020803"/>
              <a:gd name="connsiteY6683" fmla="*/ 1580762 h 5071844"/>
              <a:gd name="connsiteX6684" fmla="*/ 569745 w 10020803"/>
              <a:gd name="connsiteY6684" fmla="*/ 1597519 h 5071844"/>
              <a:gd name="connsiteX6685" fmla="*/ 536230 w 10020803"/>
              <a:gd name="connsiteY6685" fmla="*/ 1597519 h 5071844"/>
              <a:gd name="connsiteX6686" fmla="*/ 6568822 w 10020803"/>
              <a:gd name="connsiteY6686" fmla="*/ 1564005 h 5071844"/>
              <a:gd name="connsiteX6687" fmla="*/ 6591164 w 10020803"/>
              <a:gd name="connsiteY6687" fmla="*/ 1586349 h 5071844"/>
              <a:gd name="connsiteX6688" fmla="*/ 6579992 w 10020803"/>
              <a:gd name="connsiteY6688" fmla="*/ 1586349 h 5071844"/>
              <a:gd name="connsiteX6689" fmla="*/ 6568822 w 10020803"/>
              <a:gd name="connsiteY6689" fmla="*/ 1575176 h 5071844"/>
              <a:gd name="connsiteX6690" fmla="*/ 6552064 w 10020803"/>
              <a:gd name="connsiteY6690" fmla="*/ 1580762 h 5071844"/>
              <a:gd name="connsiteX6691" fmla="*/ 6552064 w 10020803"/>
              <a:gd name="connsiteY6691" fmla="*/ 1569590 h 5071844"/>
              <a:gd name="connsiteX6692" fmla="*/ 6568822 w 10020803"/>
              <a:gd name="connsiteY6692" fmla="*/ 1564005 h 5071844"/>
              <a:gd name="connsiteX6693" fmla="*/ 525059 w 10020803"/>
              <a:gd name="connsiteY6693" fmla="*/ 1552833 h 5071844"/>
              <a:gd name="connsiteX6694" fmla="*/ 547402 w 10020803"/>
              <a:gd name="connsiteY6694" fmla="*/ 1558419 h 5071844"/>
              <a:gd name="connsiteX6695" fmla="*/ 592089 w 10020803"/>
              <a:gd name="connsiteY6695" fmla="*/ 1564005 h 5071844"/>
              <a:gd name="connsiteX6696" fmla="*/ 603260 w 10020803"/>
              <a:gd name="connsiteY6696" fmla="*/ 1575176 h 5071844"/>
              <a:gd name="connsiteX6697" fmla="*/ 586502 w 10020803"/>
              <a:gd name="connsiteY6697" fmla="*/ 1580762 h 5071844"/>
              <a:gd name="connsiteX6698" fmla="*/ 558573 w 10020803"/>
              <a:gd name="connsiteY6698" fmla="*/ 1575176 h 5071844"/>
              <a:gd name="connsiteX6699" fmla="*/ 480372 w 10020803"/>
              <a:gd name="connsiteY6699" fmla="*/ 1541662 h 5071844"/>
              <a:gd name="connsiteX6700" fmla="*/ 502716 w 10020803"/>
              <a:gd name="connsiteY6700" fmla="*/ 1541662 h 5071844"/>
              <a:gd name="connsiteX6701" fmla="*/ 502716 w 10020803"/>
              <a:gd name="connsiteY6701" fmla="*/ 1552833 h 5071844"/>
              <a:gd name="connsiteX6702" fmla="*/ 480372 w 10020803"/>
              <a:gd name="connsiteY6702" fmla="*/ 1552833 h 5071844"/>
              <a:gd name="connsiteX6703" fmla="*/ 568349 w 10020803"/>
              <a:gd name="connsiteY6703" fmla="*/ 1523509 h 5071844"/>
              <a:gd name="connsiteX6704" fmla="*/ 569745 w 10020803"/>
              <a:gd name="connsiteY6704" fmla="*/ 1530491 h 5071844"/>
              <a:gd name="connsiteX6705" fmla="*/ 558573 w 10020803"/>
              <a:gd name="connsiteY6705" fmla="*/ 1536076 h 5071844"/>
              <a:gd name="connsiteX6706" fmla="*/ 564159 w 10020803"/>
              <a:gd name="connsiteY6706" fmla="*/ 1524905 h 5071844"/>
              <a:gd name="connsiteX6707" fmla="*/ 568349 w 10020803"/>
              <a:gd name="connsiteY6707" fmla="*/ 1523509 h 5071844"/>
              <a:gd name="connsiteX6708" fmla="*/ 821102 w 10020803"/>
              <a:gd name="connsiteY6708" fmla="*/ 1519319 h 5071844"/>
              <a:gd name="connsiteX6709" fmla="*/ 815518 w 10020803"/>
              <a:gd name="connsiteY6709" fmla="*/ 1524905 h 5071844"/>
              <a:gd name="connsiteX6710" fmla="*/ 826689 w 10020803"/>
              <a:gd name="connsiteY6710" fmla="*/ 1530491 h 5071844"/>
              <a:gd name="connsiteX6711" fmla="*/ 832275 w 10020803"/>
              <a:gd name="connsiteY6711" fmla="*/ 1524905 h 5071844"/>
              <a:gd name="connsiteX6712" fmla="*/ 837861 w 10020803"/>
              <a:gd name="connsiteY6712" fmla="*/ 1519319 h 5071844"/>
              <a:gd name="connsiteX6713" fmla="*/ 821102 w 10020803"/>
              <a:gd name="connsiteY6713" fmla="*/ 1519319 h 5071844"/>
              <a:gd name="connsiteX6714" fmla="*/ 6376114 w 10020803"/>
              <a:gd name="connsiteY6714" fmla="*/ 1513733 h 5071844"/>
              <a:gd name="connsiteX6715" fmla="*/ 6378906 w 10020803"/>
              <a:gd name="connsiteY6715" fmla="*/ 1519319 h 5071844"/>
              <a:gd name="connsiteX6716" fmla="*/ 6367736 w 10020803"/>
              <a:gd name="connsiteY6716" fmla="*/ 1519319 h 5071844"/>
              <a:gd name="connsiteX6717" fmla="*/ 6376114 w 10020803"/>
              <a:gd name="connsiteY6717" fmla="*/ 1513733 h 5071844"/>
              <a:gd name="connsiteX6718" fmla="*/ 6334220 w 10020803"/>
              <a:gd name="connsiteY6718" fmla="*/ 1508148 h 5071844"/>
              <a:gd name="connsiteX6719" fmla="*/ 6345392 w 10020803"/>
              <a:gd name="connsiteY6719" fmla="*/ 1508148 h 5071844"/>
              <a:gd name="connsiteX6720" fmla="*/ 6345392 w 10020803"/>
              <a:gd name="connsiteY6720" fmla="*/ 1519319 h 5071844"/>
              <a:gd name="connsiteX6721" fmla="*/ 6334220 w 10020803"/>
              <a:gd name="connsiteY6721" fmla="*/ 1508148 h 5071844"/>
              <a:gd name="connsiteX6722" fmla="*/ 525059 w 10020803"/>
              <a:gd name="connsiteY6722" fmla="*/ 1508148 h 5071844"/>
              <a:gd name="connsiteX6723" fmla="*/ 536230 w 10020803"/>
              <a:gd name="connsiteY6723" fmla="*/ 1519319 h 5071844"/>
              <a:gd name="connsiteX6724" fmla="*/ 525059 w 10020803"/>
              <a:gd name="connsiteY6724" fmla="*/ 1519319 h 5071844"/>
              <a:gd name="connsiteX6725" fmla="*/ 6445934 w 10020803"/>
              <a:gd name="connsiteY6725" fmla="*/ 1485805 h 5071844"/>
              <a:gd name="connsiteX6726" fmla="*/ 6457106 w 10020803"/>
              <a:gd name="connsiteY6726" fmla="*/ 1491391 h 5071844"/>
              <a:gd name="connsiteX6727" fmla="*/ 6479450 w 10020803"/>
              <a:gd name="connsiteY6727" fmla="*/ 1496976 h 5071844"/>
              <a:gd name="connsiteX6728" fmla="*/ 6479450 w 10020803"/>
              <a:gd name="connsiteY6728" fmla="*/ 1508148 h 5071844"/>
              <a:gd name="connsiteX6729" fmla="*/ 6445934 w 10020803"/>
              <a:gd name="connsiteY6729" fmla="*/ 1502562 h 5071844"/>
              <a:gd name="connsiteX6730" fmla="*/ 6434764 w 10020803"/>
              <a:gd name="connsiteY6730" fmla="*/ 1496976 h 5071844"/>
              <a:gd name="connsiteX6731" fmla="*/ 6088448 w 10020803"/>
              <a:gd name="connsiteY6731" fmla="*/ 1429948 h 5071844"/>
              <a:gd name="connsiteX6732" fmla="*/ 6088448 w 10020803"/>
              <a:gd name="connsiteY6732" fmla="*/ 1441118 h 5071844"/>
              <a:gd name="connsiteX6733" fmla="*/ 6077277 w 10020803"/>
              <a:gd name="connsiteY6733" fmla="*/ 1441118 h 5071844"/>
              <a:gd name="connsiteX6734" fmla="*/ 6088448 w 10020803"/>
              <a:gd name="connsiteY6734" fmla="*/ 1429948 h 5071844"/>
              <a:gd name="connsiteX6735" fmla="*/ 882546 w 10020803"/>
              <a:gd name="connsiteY6735" fmla="*/ 1429948 h 5071844"/>
              <a:gd name="connsiteX6736" fmla="*/ 893717 w 10020803"/>
              <a:gd name="connsiteY6736" fmla="*/ 1441118 h 5071844"/>
              <a:gd name="connsiteX6737" fmla="*/ 893717 w 10020803"/>
              <a:gd name="connsiteY6737" fmla="*/ 1429948 h 5071844"/>
              <a:gd name="connsiteX6738" fmla="*/ 882546 w 10020803"/>
              <a:gd name="connsiteY6738" fmla="*/ 1429948 h 5071844"/>
              <a:gd name="connsiteX6739" fmla="*/ 5987906 w 10020803"/>
              <a:gd name="connsiteY6739" fmla="*/ 1407604 h 5071844"/>
              <a:gd name="connsiteX6740" fmla="*/ 5999076 w 10020803"/>
              <a:gd name="connsiteY6740" fmla="*/ 1413191 h 5071844"/>
              <a:gd name="connsiteX6741" fmla="*/ 5993490 w 10020803"/>
              <a:gd name="connsiteY6741" fmla="*/ 1418777 h 5071844"/>
              <a:gd name="connsiteX6742" fmla="*/ 5987906 w 10020803"/>
              <a:gd name="connsiteY6742" fmla="*/ 1407604 h 5071844"/>
              <a:gd name="connsiteX6743" fmla="*/ 871375 w 10020803"/>
              <a:gd name="connsiteY6743" fmla="*/ 1407604 h 5071844"/>
              <a:gd name="connsiteX6744" fmla="*/ 882546 w 10020803"/>
              <a:gd name="connsiteY6744" fmla="*/ 1418777 h 5071844"/>
              <a:gd name="connsiteX6745" fmla="*/ 904889 w 10020803"/>
              <a:gd name="connsiteY6745" fmla="*/ 1418777 h 5071844"/>
              <a:gd name="connsiteX6746" fmla="*/ 737317 w 10020803"/>
              <a:gd name="connsiteY6746" fmla="*/ 1407604 h 5071844"/>
              <a:gd name="connsiteX6747" fmla="*/ 737317 w 10020803"/>
              <a:gd name="connsiteY6747" fmla="*/ 1418777 h 5071844"/>
              <a:gd name="connsiteX6748" fmla="*/ 748488 w 10020803"/>
              <a:gd name="connsiteY6748" fmla="*/ 1418777 h 5071844"/>
              <a:gd name="connsiteX6749" fmla="*/ 737317 w 10020803"/>
              <a:gd name="connsiteY6749" fmla="*/ 1407604 h 5071844"/>
              <a:gd name="connsiteX6750" fmla="*/ 502716 w 10020803"/>
              <a:gd name="connsiteY6750" fmla="*/ 1407604 h 5071844"/>
              <a:gd name="connsiteX6751" fmla="*/ 513888 w 10020803"/>
              <a:gd name="connsiteY6751" fmla="*/ 1418777 h 5071844"/>
              <a:gd name="connsiteX6752" fmla="*/ 491545 w 10020803"/>
              <a:gd name="connsiteY6752" fmla="*/ 1418777 h 5071844"/>
              <a:gd name="connsiteX6753" fmla="*/ 633981 w 10020803"/>
              <a:gd name="connsiteY6753" fmla="*/ 1400622 h 5071844"/>
              <a:gd name="connsiteX6754" fmla="*/ 636774 w 10020803"/>
              <a:gd name="connsiteY6754" fmla="*/ 1402018 h 5071844"/>
              <a:gd name="connsiteX6755" fmla="*/ 625603 w 10020803"/>
              <a:gd name="connsiteY6755" fmla="*/ 1407604 h 5071844"/>
              <a:gd name="connsiteX6756" fmla="*/ 633981 w 10020803"/>
              <a:gd name="connsiteY6756" fmla="*/ 1400622 h 5071844"/>
              <a:gd name="connsiteX6757" fmla="*/ 458031 w 10020803"/>
              <a:gd name="connsiteY6757" fmla="*/ 1396434 h 5071844"/>
              <a:gd name="connsiteX6758" fmla="*/ 458031 w 10020803"/>
              <a:gd name="connsiteY6758" fmla="*/ 1407604 h 5071844"/>
              <a:gd name="connsiteX6759" fmla="*/ 435687 w 10020803"/>
              <a:gd name="connsiteY6759" fmla="*/ 1407604 h 5071844"/>
              <a:gd name="connsiteX6760" fmla="*/ 5920876 w 10020803"/>
              <a:gd name="connsiteY6760" fmla="*/ 1385261 h 5071844"/>
              <a:gd name="connsiteX6761" fmla="*/ 5932048 w 10020803"/>
              <a:gd name="connsiteY6761" fmla="*/ 1396434 h 5071844"/>
              <a:gd name="connsiteX6762" fmla="*/ 5926462 w 10020803"/>
              <a:gd name="connsiteY6762" fmla="*/ 1396434 h 5071844"/>
              <a:gd name="connsiteX6763" fmla="*/ 5909705 w 10020803"/>
              <a:gd name="connsiteY6763" fmla="*/ 1396434 h 5071844"/>
              <a:gd name="connsiteX6764" fmla="*/ 625603 w 10020803"/>
              <a:gd name="connsiteY6764" fmla="*/ 1362918 h 5071844"/>
              <a:gd name="connsiteX6765" fmla="*/ 625603 w 10020803"/>
              <a:gd name="connsiteY6765" fmla="*/ 1374090 h 5071844"/>
              <a:gd name="connsiteX6766" fmla="*/ 636774 w 10020803"/>
              <a:gd name="connsiteY6766" fmla="*/ 1379676 h 5071844"/>
              <a:gd name="connsiteX6767" fmla="*/ 625603 w 10020803"/>
              <a:gd name="connsiteY6767" fmla="*/ 1362918 h 5071844"/>
              <a:gd name="connsiteX6768" fmla="*/ 480372 w 10020803"/>
              <a:gd name="connsiteY6768" fmla="*/ 1362918 h 5071844"/>
              <a:gd name="connsiteX6769" fmla="*/ 497131 w 10020803"/>
              <a:gd name="connsiteY6769" fmla="*/ 1368504 h 5071844"/>
              <a:gd name="connsiteX6770" fmla="*/ 491545 w 10020803"/>
              <a:gd name="connsiteY6770" fmla="*/ 1385261 h 5071844"/>
              <a:gd name="connsiteX6771" fmla="*/ 491545 w 10020803"/>
              <a:gd name="connsiteY6771" fmla="*/ 1396434 h 5071844"/>
              <a:gd name="connsiteX6772" fmla="*/ 485959 w 10020803"/>
              <a:gd name="connsiteY6772" fmla="*/ 1390847 h 5071844"/>
              <a:gd name="connsiteX6773" fmla="*/ 480372 w 10020803"/>
              <a:gd name="connsiteY6773" fmla="*/ 1385261 h 5071844"/>
              <a:gd name="connsiteX6774" fmla="*/ 480372 w 10020803"/>
              <a:gd name="connsiteY6774" fmla="*/ 1362918 h 5071844"/>
              <a:gd name="connsiteX6775" fmla="*/ 449652 w 10020803"/>
              <a:gd name="connsiteY6775" fmla="*/ 1357333 h 5071844"/>
              <a:gd name="connsiteX6776" fmla="*/ 458031 w 10020803"/>
              <a:gd name="connsiteY6776" fmla="*/ 1362918 h 5071844"/>
              <a:gd name="connsiteX6777" fmla="*/ 458031 w 10020803"/>
              <a:gd name="connsiteY6777" fmla="*/ 1374090 h 5071844"/>
              <a:gd name="connsiteX6778" fmla="*/ 446859 w 10020803"/>
              <a:gd name="connsiteY6778" fmla="*/ 1362918 h 5071844"/>
              <a:gd name="connsiteX6779" fmla="*/ 449652 w 10020803"/>
              <a:gd name="connsiteY6779" fmla="*/ 1357333 h 5071844"/>
              <a:gd name="connsiteX6780" fmla="*/ 424517 w 10020803"/>
              <a:gd name="connsiteY6780" fmla="*/ 1351747 h 5071844"/>
              <a:gd name="connsiteX6781" fmla="*/ 435687 w 10020803"/>
              <a:gd name="connsiteY6781" fmla="*/ 1362918 h 5071844"/>
              <a:gd name="connsiteX6782" fmla="*/ 430101 w 10020803"/>
              <a:gd name="connsiteY6782" fmla="*/ 1362918 h 5071844"/>
              <a:gd name="connsiteX6783" fmla="*/ 413344 w 10020803"/>
              <a:gd name="connsiteY6783" fmla="*/ 1362918 h 5071844"/>
              <a:gd name="connsiteX6784" fmla="*/ 402174 w 10020803"/>
              <a:gd name="connsiteY6784" fmla="*/ 1362918 h 5071844"/>
              <a:gd name="connsiteX6785" fmla="*/ 424517 w 10020803"/>
              <a:gd name="connsiteY6785" fmla="*/ 1351747 h 5071844"/>
              <a:gd name="connsiteX6786" fmla="*/ 678668 w 10020803"/>
              <a:gd name="connsiteY6786" fmla="*/ 1346161 h 5071844"/>
              <a:gd name="connsiteX6787" fmla="*/ 681460 w 10020803"/>
              <a:gd name="connsiteY6787" fmla="*/ 1351747 h 5071844"/>
              <a:gd name="connsiteX6788" fmla="*/ 670288 w 10020803"/>
              <a:gd name="connsiteY6788" fmla="*/ 1362918 h 5071844"/>
              <a:gd name="connsiteX6789" fmla="*/ 670288 w 10020803"/>
              <a:gd name="connsiteY6789" fmla="*/ 1374090 h 5071844"/>
              <a:gd name="connsiteX6790" fmla="*/ 692631 w 10020803"/>
              <a:gd name="connsiteY6790" fmla="*/ 1385261 h 5071844"/>
              <a:gd name="connsiteX6791" fmla="*/ 703803 w 10020803"/>
              <a:gd name="connsiteY6791" fmla="*/ 1396434 h 5071844"/>
              <a:gd name="connsiteX6792" fmla="*/ 698217 w 10020803"/>
              <a:gd name="connsiteY6792" fmla="*/ 1407604 h 5071844"/>
              <a:gd name="connsiteX6793" fmla="*/ 692631 w 10020803"/>
              <a:gd name="connsiteY6793" fmla="*/ 1407604 h 5071844"/>
              <a:gd name="connsiteX6794" fmla="*/ 681460 w 10020803"/>
              <a:gd name="connsiteY6794" fmla="*/ 1407604 h 5071844"/>
              <a:gd name="connsiteX6795" fmla="*/ 592089 w 10020803"/>
              <a:gd name="connsiteY6795" fmla="*/ 1374090 h 5071844"/>
              <a:gd name="connsiteX6796" fmla="*/ 580916 w 10020803"/>
              <a:gd name="connsiteY6796" fmla="*/ 1362918 h 5071844"/>
              <a:gd name="connsiteX6797" fmla="*/ 564159 w 10020803"/>
              <a:gd name="connsiteY6797" fmla="*/ 1362918 h 5071844"/>
              <a:gd name="connsiteX6798" fmla="*/ 558573 w 10020803"/>
              <a:gd name="connsiteY6798" fmla="*/ 1362918 h 5071844"/>
              <a:gd name="connsiteX6799" fmla="*/ 586502 w 10020803"/>
              <a:gd name="connsiteY6799" fmla="*/ 1357333 h 5071844"/>
              <a:gd name="connsiteX6800" fmla="*/ 614430 w 10020803"/>
              <a:gd name="connsiteY6800" fmla="*/ 1357333 h 5071844"/>
              <a:gd name="connsiteX6801" fmla="*/ 636774 w 10020803"/>
              <a:gd name="connsiteY6801" fmla="*/ 1351747 h 5071844"/>
              <a:gd name="connsiteX6802" fmla="*/ 659117 w 10020803"/>
              <a:gd name="connsiteY6802" fmla="*/ 1362918 h 5071844"/>
              <a:gd name="connsiteX6803" fmla="*/ 670288 w 10020803"/>
              <a:gd name="connsiteY6803" fmla="*/ 1351747 h 5071844"/>
              <a:gd name="connsiteX6804" fmla="*/ 678668 w 10020803"/>
              <a:gd name="connsiteY6804" fmla="*/ 1346161 h 5071844"/>
              <a:gd name="connsiteX6805" fmla="*/ 5932048 w 10020803"/>
              <a:gd name="connsiteY6805" fmla="*/ 1340576 h 5071844"/>
              <a:gd name="connsiteX6806" fmla="*/ 5965562 w 10020803"/>
              <a:gd name="connsiteY6806" fmla="*/ 1351747 h 5071844"/>
              <a:gd name="connsiteX6807" fmla="*/ 5948805 w 10020803"/>
              <a:gd name="connsiteY6807" fmla="*/ 1351747 h 5071844"/>
              <a:gd name="connsiteX6808" fmla="*/ 5943219 w 10020803"/>
              <a:gd name="connsiteY6808" fmla="*/ 1362918 h 5071844"/>
              <a:gd name="connsiteX6809" fmla="*/ 5915291 w 10020803"/>
              <a:gd name="connsiteY6809" fmla="*/ 1357333 h 5071844"/>
              <a:gd name="connsiteX6810" fmla="*/ 5898534 w 10020803"/>
              <a:gd name="connsiteY6810" fmla="*/ 1346161 h 5071844"/>
              <a:gd name="connsiteX6811" fmla="*/ 5932048 w 10020803"/>
              <a:gd name="connsiteY6811" fmla="*/ 1340576 h 5071844"/>
              <a:gd name="connsiteX6812" fmla="*/ 379830 w 10020803"/>
              <a:gd name="connsiteY6812" fmla="*/ 1340576 h 5071844"/>
              <a:gd name="connsiteX6813" fmla="*/ 391001 w 10020803"/>
              <a:gd name="connsiteY6813" fmla="*/ 1340576 h 5071844"/>
              <a:gd name="connsiteX6814" fmla="*/ 391001 w 10020803"/>
              <a:gd name="connsiteY6814" fmla="*/ 1351747 h 5071844"/>
              <a:gd name="connsiteX6815" fmla="*/ 379830 w 10020803"/>
              <a:gd name="connsiteY6815" fmla="*/ 1340576 h 5071844"/>
              <a:gd name="connsiteX6816" fmla="*/ 882546 w 10020803"/>
              <a:gd name="connsiteY6816" fmla="*/ 1318233 h 5071844"/>
              <a:gd name="connsiteX6817" fmla="*/ 888132 w 10020803"/>
              <a:gd name="connsiteY6817" fmla="*/ 1329404 h 5071844"/>
              <a:gd name="connsiteX6818" fmla="*/ 893717 w 10020803"/>
              <a:gd name="connsiteY6818" fmla="*/ 1323819 h 5071844"/>
              <a:gd name="connsiteX6819" fmla="*/ 882546 w 10020803"/>
              <a:gd name="connsiteY6819" fmla="*/ 1318233 h 5071844"/>
              <a:gd name="connsiteX6820" fmla="*/ 871375 w 10020803"/>
              <a:gd name="connsiteY6820" fmla="*/ 1318233 h 5071844"/>
              <a:gd name="connsiteX6821" fmla="*/ 860203 w 10020803"/>
              <a:gd name="connsiteY6821" fmla="*/ 1329404 h 5071844"/>
              <a:gd name="connsiteX6822" fmla="*/ 871375 w 10020803"/>
              <a:gd name="connsiteY6822" fmla="*/ 1329404 h 5071844"/>
              <a:gd name="connsiteX6823" fmla="*/ 5753304 w 10020803"/>
              <a:gd name="connsiteY6823" fmla="*/ 1307061 h 5071844"/>
              <a:gd name="connsiteX6824" fmla="*/ 5764476 w 10020803"/>
              <a:gd name="connsiteY6824" fmla="*/ 1307061 h 5071844"/>
              <a:gd name="connsiteX6825" fmla="*/ 5820334 w 10020803"/>
              <a:gd name="connsiteY6825" fmla="*/ 1307061 h 5071844"/>
              <a:gd name="connsiteX6826" fmla="*/ 5831505 w 10020803"/>
              <a:gd name="connsiteY6826" fmla="*/ 1318233 h 5071844"/>
              <a:gd name="connsiteX6827" fmla="*/ 5797991 w 10020803"/>
              <a:gd name="connsiteY6827" fmla="*/ 1318233 h 5071844"/>
              <a:gd name="connsiteX6828" fmla="*/ 904889 w 10020803"/>
              <a:gd name="connsiteY6828" fmla="*/ 1307061 h 5071844"/>
              <a:gd name="connsiteX6829" fmla="*/ 904889 w 10020803"/>
              <a:gd name="connsiteY6829" fmla="*/ 1318233 h 5071844"/>
              <a:gd name="connsiteX6830" fmla="*/ 916060 w 10020803"/>
              <a:gd name="connsiteY6830" fmla="*/ 1329404 h 5071844"/>
              <a:gd name="connsiteX6831" fmla="*/ 916060 w 10020803"/>
              <a:gd name="connsiteY6831" fmla="*/ 1318233 h 5071844"/>
              <a:gd name="connsiteX6832" fmla="*/ 904889 w 10020803"/>
              <a:gd name="connsiteY6832" fmla="*/ 1307061 h 5071844"/>
              <a:gd name="connsiteX6833" fmla="*/ 5708619 w 10020803"/>
              <a:gd name="connsiteY6833" fmla="*/ 1273547 h 5071844"/>
              <a:gd name="connsiteX6834" fmla="*/ 5719790 w 10020803"/>
              <a:gd name="connsiteY6834" fmla="*/ 1273547 h 5071844"/>
              <a:gd name="connsiteX6835" fmla="*/ 5708619 w 10020803"/>
              <a:gd name="connsiteY6835" fmla="*/ 1284719 h 5071844"/>
              <a:gd name="connsiteX6836" fmla="*/ 647946 w 10020803"/>
              <a:gd name="connsiteY6836" fmla="*/ 1262376 h 5071844"/>
              <a:gd name="connsiteX6837" fmla="*/ 659117 w 10020803"/>
              <a:gd name="connsiteY6837" fmla="*/ 1262376 h 5071844"/>
              <a:gd name="connsiteX6838" fmla="*/ 681460 w 10020803"/>
              <a:gd name="connsiteY6838" fmla="*/ 1273547 h 5071844"/>
              <a:gd name="connsiteX6839" fmla="*/ 659117 w 10020803"/>
              <a:gd name="connsiteY6839" fmla="*/ 1273547 h 5071844"/>
              <a:gd name="connsiteX6840" fmla="*/ 647946 w 10020803"/>
              <a:gd name="connsiteY6840" fmla="*/ 1262376 h 5071844"/>
              <a:gd name="connsiteX6841" fmla="*/ 5317617 w 10020803"/>
              <a:gd name="connsiteY6841" fmla="*/ 1240033 h 5071844"/>
              <a:gd name="connsiteX6842" fmla="*/ 5373474 w 10020803"/>
              <a:gd name="connsiteY6842" fmla="*/ 1262376 h 5071844"/>
              <a:gd name="connsiteX6843" fmla="*/ 5362303 w 10020803"/>
              <a:gd name="connsiteY6843" fmla="*/ 1262376 h 5071844"/>
              <a:gd name="connsiteX6844" fmla="*/ 5339960 w 10020803"/>
              <a:gd name="connsiteY6844" fmla="*/ 1262376 h 5071844"/>
              <a:gd name="connsiteX6845" fmla="*/ 5328789 w 10020803"/>
              <a:gd name="connsiteY6845" fmla="*/ 1251203 h 5071844"/>
              <a:gd name="connsiteX6846" fmla="*/ 5312032 w 10020803"/>
              <a:gd name="connsiteY6846" fmla="*/ 1251203 h 5071844"/>
              <a:gd name="connsiteX6847" fmla="*/ 5306446 w 10020803"/>
              <a:gd name="connsiteY6847" fmla="*/ 1251203 h 5071844"/>
              <a:gd name="connsiteX6848" fmla="*/ 5317617 w 10020803"/>
              <a:gd name="connsiteY6848" fmla="*/ 1240033 h 5071844"/>
              <a:gd name="connsiteX6849" fmla="*/ 491545 w 10020803"/>
              <a:gd name="connsiteY6849" fmla="*/ 1240033 h 5071844"/>
              <a:gd name="connsiteX6850" fmla="*/ 513888 w 10020803"/>
              <a:gd name="connsiteY6850" fmla="*/ 1251203 h 5071844"/>
              <a:gd name="connsiteX6851" fmla="*/ 469202 w 10020803"/>
              <a:gd name="connsiteY6851" fmla="*/ 1251203 h 5071844"/>
              <a:gd name="connsiteX6852" fmla="*/ 5552218 w 10020803"/>
              <a:gd name="connsiteY6852" fmla="*/ 1228862 h 5071844"/>
              <a:gd name="connsiteX6853" fmla="*/ 5602489 w 10020803"/>
              <a:gd name="connsiteY6853" fmla="*/ 1240033 h 5071844"/>
              <a:gd name="connsiteX6854" fmla="*/ 5636003 w 10020803"/>
              <a:gd name="connsiteY6854" fmla="*/ 1256790 h 5071844"/>
              <a:gd name="connsiteX6855" fmla="*/ 5658347 w 10020803"/>
              <a:gd name="connsiteY6855" fmla="*/ 1262376 h 5071844"/>
              <a:gd name="connsiteX6856" fmla="*/ 5675104 w 10020803"/>
              <a:gd name="connsiteY6856" fmla="*/ 1267962 h 5071844"/>
              <a:gd name="connsiteX6857" fmla="*/ 5652762 w 10020803"/>
              <a:gd name="connsiteY6857" fmla="*/ 1273547 h 5071844"/>
              <a:gd name="connsiteX6858" fmla="*/ 5630419 w 10020803"/>
              <a:gd name="connsiteY6858" fmla="*/ 1262376 h 5071844"/>
              <a:gd name="connsiteX6859" fmla="*/ 5596905 w 10020803"/>
              <a:gd name="connsiteY6859" fmla="*/ 1251203 h 5071844"/>
              <a:gd name="connsiteX6860" fmla="*/ 5574561 w 10020803"/>
              <a:gd name="connsiteY6860" fmla="*/ 1251203 h 5071844"/>
              <a:gd name="connsiteX6861" fmla="*/ 5529875 w 10020803"/>
              <a:gd name="connsiteY6861" fmla="*/ 1240033 h 5071844"/>
              <a:gd name="connsiteX6862" fmla="*/ 5552218 w 10020803"/>
              <a:gd name="connsiteY6862" fmla="*/ 1228862 h 5071844"/>
              <a:gd name="connsiteX6863" fmla="*/ 653531 w 10020803"/>
              <a:gd name="connsiteY6863" fmla="*/ 1228862 h 5071844"/>
              <a:gd name="connsiteX6864" fmla="*/ 670288 w 10020803"/>
              <a:gd name="connsiteY6864" fmla="*/ 1228862 h 5071844"/>
              <a:gd name="connsiteX6865" fmla="*/ 692631 w 10020803"/>
              <a:gd name="connsiteY6865" fmla="*/ 1234446 h 5071844"/>
              <a:gd name="connsiteX6866" fmla="*/ 670288 w 10020803"/>
              <a:gd name="connsiteY6866" fmla="*/ 1240033 h 5071844"/>
              <a:gd name="connsiteX6867" fmla="*/ 659117 w 10020803"/>
              <a:gd name="connsiteY6867" fmla="*/ 1240033 h 5071844"/>
              <a:gd name="connsiteX6868" fmla="*/ 647946 w 10020803"/>
              <a:gd name="connsiteY6868" fmla="*/ 1240033 h 5071844"/>
              <a:gd name="connsiteX6869" fmla="*/ 653531 w 10020803"/>
              <a:gd name="connsiteY6869" fmla="*/ 1228862 h 5071844"/>
              <a:gd name="connsiteX6870" fmla="*/ 379830 w 10020803"/>
              <a:gd name="connsiteY6870" fmla="*/ 1228862 h 5071844"/>
              <a:gd name="connsiteX6871" fmla="*/ 402174 w 10020803"/>
              <a:gd name="connsiteY6871" fmla="*/ 1240033 h 5071844"/>
              <a:gd name="connsiteX6872" fmla="*/ 368658 w 10020803"/>
              <a:gd name="connsiteY6872" fmla="*/ 1240033 h 5071844"/>
              <a:gd name="connsiteX6873" fmla="*/ 446859 w 10020803"/>
              <a:gd name="connsiteY6873" fmla="*/ 1217689 h 5071844"/>
              <a:gd name="connsiteX6874" fmla="*/ 458031 w 10020803"/>
              <a:gd name="connsiteY6874" fmla="*/ 1228862 h 5071844"/>
              <a:gd name="connsiteX6875" fmla="*/ 446859 w 10020803"/>
              <a:gd name="connsiteY6875" fmla="*/ 1228862 h 5071844"/>
              <a:gd name="connsiteX6876" fmla="*/ 435687 w 10020803"/>
              <a:gd name="connsiteY6876" fmla="*/ 1223276 h 5071844"/>
              <a:gd name="connsiteX6877" fmla="*/ 446859 w 10020803"/>
              <a:gd name="connsiteY6877" fmla="*/ 1217689 h 5071844"/>
              <a:gd name="connsiteX6878" fmla="*/ 5501946 w 10020803"/>
              <a:gd name="connsiteY6878" fmla="*/ 1210707 h 5071844"/>
              <a:gd name="connsiteX6879" fmla="*/ 5518704 w 10020803"/>
              <a:gd name="connsiteY6879" fmla="*/ 1212103 h 5071844"/>
              <a:gd name="connsiteX6880" fmla="*/ 5529875 w 10020803"/>
              <a:gd name="connsiteY6880" fmla="*/ 1228862 h 5071844"/>
              <a:gd name="connsiteX6881" fmla="*/ 5518704 w 10020803"/>
              <a:gd name="connsiteY6881" fmla="*/ 1228862 h 5071844"/>
              <a:gd name="connsiteX6882" fmla="*/ 5507532 w 10020803"/>
              <a:gd name="connsiteY6882" fmla="*/ 1217689 h 5071844"/>
              <a:gd name="connsiteX6883" fmla="*/ 5496361 w 10020803"/>
              <a:gd name="connsiteY6883" fmla="*/ 1217689 h 5071844"/>
              <a:gd name="connsiteX6884" fmla="*/ 5501946 w 10020803"/>
              <a:gd name="connsiteY6884" fmla="*/ 1210707 h 5071844"/>
              <a:gd name="connsiteX6885" fmla="*/ 5474018 w 10020803"/>
              <a:gd name="connsiteY6885" fmla="*/ 1206518 h 5071844"/>
              <a:gd name="connsiteX6886" fmla="*/ 5485189 w 10020803"/>
              <a:gd name="connsiteY6886" fmla="*/ 1212103 h 5071844"/>
              <a:gd name="connsiteX6887" fmla="*/ 5485189 w 10020803"/>
              <a:gd name="connsiteY6887" fmla="*/ 1217689 h 5071844"/>
              <a:gd name="connsiteX6888" fmla="*/ 5474018 w 10020803"/>
              <a:gd name="connsiteY6888" fmla="*/ 1217689 h 5071844"/>
              <a:gd name="connsiteX6889" fmla="*/ 5474018 w 10020803"/>
              <a:gd name="connsiteY6889" fmla="*/ 1206518 h 5071844"/>
              <a:gd name="connsiteX6890" fmla="*/ 592089 w 10020803"/>
              <a:gd name="connsiteY6890" fmla="*/ 1206518 h 5071844"/>
              <a:gd name="connsiteX6891" fmla="*/ 597673 w 10020803"/>
              <a:gd name="connsiteY6891" fmla="*/ 1212103 h 5071844"/>
              <a:gd name="connsiteX6892" fmla="*/ 620017 w 10020803"/>
              <a:gd name="connsiteY6892" fmla="*/ 1217689 h 5071844"/>
              <a:gd name="connsiteX6893" fmla="*/ 647946 w 10020803"/>
              <a:gd name="connsiteY6893" fmla="*/ 1228862 h 5071844"/>
              <a:gd name="connsiteX6894" fmla="*/ 592089 w 10020803"/>
              <a:gd name="connsiteY6894" fmla="*/ 1217689 h 5071844"/>
              <a:gd name="connsiteX6895" fmla="*/ 885338 w 10020803"/>
              <a:gd name="connsiteY6895" fmla="*/ 1203027 h 5071844"/>
              <a:gd name="connsiteX6896" fmla="*/ 882546 w 10020803"/>
              <a:gd name="connsiteY6896" fmla="*/ 1206518 h 5071844"/>
              <a:gd name="connsiteX6897" fmla="*/ 893717 w 10020803"/>
              <a:gd name="connsiteY6897" fmla="*/ 1217689 h 5071844"/>
              <a:gd name="connsiteX6898" fmla="*/ 904889 w 10020803"/>
              <a:gd name="connsiteY6898" fmla="*/ 1217689 h 5071844"/>
              <a:gd name="connsiteX6899" fmla="*/ 938403 w 10020803"/>
              <a:gd name="connsiteY6899" fmla="*/ 1228862 h 5071844"/>
              <a:gd name="connsiteX6900" fmla="*/ 960746 w 10020803"/>
              <a:gd name="connsiteY6900" fmla="*/ 1240033 h 5071844"/>
              <a:gd name="connsiteX6901" fmla="*/ 955160 w 10020803"/>
              <a:gd name="connsiteY6901" fmla="*/ 1228862 h 5071844"/>
              <a:gd name="connsiteX6902" fmla="*/ 927232 w 10020803"/>
              <a:gd name="connsiteY6902" fmla="*/ 1217689 h 5071844"/>
              <a:gd name="connsiteX6903" fmla="*/ 885338 w 10020803"/>
              <a:gd name="connsiteY6903" fmla="*/ 1203027 h 5071844"/>
              <a:gd name="connsiteX6904" fmla="*/ 525059 w 10020803"/>
              <a:gd name="connsiteY6904" fmla="*/ 1195346 h 5071844"/>
              <a:gd name="connsiteX6905" fmla="*/ 558573 w 10020803"/>
              <a:gd name="connsiteY6905" fmla="*/ 1195346 h 5071844"/>
              <a:gd name="connsiteX6906" fmla="*/ 569745 w 10020803"/>
              <a:gd name="connsiteY6906" fmla="*/ 1206518 h 5071844"/>
              <a:gd name="connsiteX6907" fmla="*/ 536230 w 10020803"/>
              <a:gd name="connsiteY6907" fmla="*/ 1206518 h 5071844"/>
              <a:gd name="connsiteX6908" fmla="*/ 525059 w 10020803"/>
              <a:gd name="connsiteY6908" fmla="*/ 1195346 h 5071844"/>
              <a:gd name="connsiteX6909" fmla="*/ 5429331 w 10020803"/>
              <a:gd name="connsiteY6909" fmla="*/ 1173005 h 5071844"/>
              <a:gd name="connsiteX6910" fmla="*/ 5451675 w 10020803"/>
              <a:gd name="connsiteY6910" fmla="*/ 1184175 h 5071844"/>
              <a:gd name="connsiteX6911" fmla="*/ 5434917 w 10020803"/>
              <a:gd name="connsiteY6911" fmla="*/ 1184175 h 5071844"/>
              <a:gd name="connsiteX6912" fmla="*/ 5418160 w 10020803"/>
              <a:gd name="connsiteY6912" fmla="*/ 1184175 h 5071844"/>
              <a:gd name="connsiteX6913" fmla="*/ 592089 w 10020803"/>
              <a:gd name="connsiteY6913" fmla="*/ 1173005 h 5071844"/>
              <a:gd name="connsiteX6914" fmla="*/ 603260 w 10020803"/>
              <a:gd name="connsiteY6914" fmla="*/ 1173005 h 5071844"/>
              <a:gd name="connsiteX6915" fmla="*/ 603260 w 10020803"/>
              <a:gd name="connsiteY6915" fmla="*/ 1184175 h 5071844"/>
              <a:gd name="connsiteX6916" fmla="*/ 5300860 w 10020803"/>
              <a:gd name="connsiteY6916" fmla="*/ 1133904 h 5071844"/>
              <a:gd name="connsiteX6917" fmla="*/ 5317617 w 10020803"/>
              <a:gd name="connsiteY6917" fmla="*/ 1139489 h 5071844"/>
              <a:gd name="connsiteX6918" fmla="*/ 5345547 w 10020803"/>
              <a:gd name="connsiteY6918" fmla="*/ 1156246 h 5071844"/>
              <a:gd name="connsiteX6919" fmla="*/ 5373474 w 10020803"/>
              <a:gd name="connsiteY6919" fmla="*/ 1161832 h 5071844"/>
              <a:gd name="connsiteX6920" fmla="*/ 5395818 w 10020803"/>
              <a:gd name="connsiteY6920" fmla="*/ 1173005 h 5071844"/>
              <a:gd name="connsiteX6921" fmla="*/ 5384646 w 10020803"/>
              <a:gd name="connsiteY6921" fmla="*/ 1173005 h 5071844"/>
              <a:gd name="connsiteX6922" fmla="*/ 5351131 w 10020803"/>
              <a:gd name="connsiteY6922" fmla="*/ 1173005 h 5071844"/>
              <a:gd name="connsiteX6923" fmla="*/ 5300860 w 10020803"/>
              <a:gd name="connsiteY6923" fmla="*/ 1156246 h 5071844"/>
              <a:gd name="connsiteX6924" fmla="*/ 5272932 w 10020803"/>
              <a:gd name="connsiteY6924" fmla="*/ 1145075 h 5071844"/>
              <a:gd name="connsiteX6925" fmla="*/ 5272932 w 10020803"/>
              <a:gd name="connsiteY6925" fmla="*/ 1139489 h 5071844"/>
              <a:gd name="connsiteX6926" fmla="*/ 5300860 w 10020803"/>
              <a:gd name="connsiteY6926" fmla="*/ 1133904 h 5071844"/>
              <a:gd name="connsiteX6927" fmla="*/ 647946 w 10020803"/>
              <a:gd name="connsiteY6927" fmla="*/ 1117147 h 5071844"/>
              <a:gd name="connsiteX6928" fmla="*/ 659117 w 10020803"/>
              <a:gd name="connsiteY6928" fmla="*/ 1117147 h 5071844"/>
              <a:gd name="connsiteX6929" fmla="*/ 659117 w 10020803"/>
              <a:gd name="connsiteY6929" fmla="*/ 1128318 h 5071844"/>
              <a:gd name="connsiteX6930" fmla="*/ 653531 w 10020803"/>
              <a:gd name="connsiteY6930" fmla="*/ 1128318 h 5071844"/>
              <a:gd name="connsiteX6931" fmla="*/ 647946 w 10020803"/>
              <a:gd name="connsiteY6931" fmla="*/ 1117147 h 5071844"/>
              <a:gd name="connsiteX6932" fmla="*/ 626999 w 10020803"/>
              <a:gd name="connsiteY6932" fmla="*/ 1110165 h 5071844"/>
              <a:gd name="connsiteX6933" fmla="*/ 636774 w 10020803"/>
              <a:gd name="connsiteY6933" fmla="*/ 1117147 h 5071844"/>
              <a:gd name="connsiteX6934" fmla="*/ 636774 w 10020803"/>
              <a:gd name="connsiteY6934" fmla="*/ 1128318 h 5071844"/>
              <a:gd name="connsiteX6935" fmla="*/ 625603 w 10020803"/>
              <a:gd name="connsiteY6935" fmla="*/ 1128318 h 5071844"/>
              <a:gd name="connsiteX6936" fmla="*/ 620017 w 10020803"/>
              <a:gd name="connsiteY6936" fmla="*/ 1111561 h 5071844"/>
              <a:gd name="connsiteX6937" fmla="*/ 626999 w 10020803"/>
              <a:gd name="connsiteY6937" fmla="*/ 1110165 h 5071844"/>
              <a:gd name="connsiteX6938" fmla="*/ 5228245 w 10020803"/>
              <a:gd name="connsiteY6938" fmla="*/ 1105975 h 5071844"/>
              <a:gd name="connsiteX6939" fmla="*/ 5239416 w 10020803"/>
              <a:gd name="connsiteY6939" fmla="*/ 1117147 h 5071844"/>
              <a:gd name="connsiteX6940" fmla="*/ 5261760 w 10020803"/>
              <a:gd name="connsiteY6940" fmla="*/ 1128318 h 5071844"/>
              <a:gd name="connsiteX6941" fmla="*/ 5239416 w 10020803"/>
              <a:gd name="connsiteY6941" fmla="*/ 1128318 h 5071844"/>
              <a:gd name="connsiteX6942" fmla="*/ 5217075 w 10020803"/>
              <a:gd name="connsiteY6942" fmla="*/ 1117147 h 5071844"/>
              <a:gd name="connsiteX6943" fmla="*/ 5194731 w 10020803"/>
              <a:gd name="connsiteY6943" fmla="*/ 1094804 h 5071844"/>
              <a:gd name="connsiteX6944" fmla="*/ 5205902 w 10020803"/>
              <a:gd name="connsiteY6944" fmla="*/ 1105975 h 5071844"/>
              <a:gd name="connsiteX6945" fmla="*/ 5183559 w 10020803"/>
              <a:gd name="connsiteY6945" fmla="*/ 1117147 h 5071844"/>
              <a:gd name="connsiteX6946" fmla="*/ 5189145 w 10020803"/>
              <a:gd name="connsiteY6946" fmla="*/ 1100389 h 5071844"/>
              <a:gd name="connsiteX6947" fmla="*/ 5194731 w 10020803"/>
              <a:gd name="connsiteY6947" fmla="*/ 1094804 h 5071844"/>
              <a:gd name="connsiteX6948" fmla="*/ 5150045 w 10020803"/>
              <a:gd name="connsiteY6948" fmla="*/ 1072461 h 5071844"/>
              <a:gd name="connsiteX6949" fmla="*/ 5161217 w 10020803"/>
              <a:gd name="connsiteY6949" fmla="*/ 1083632 h 5071844"/>
              <a:gd name="connsiteX6950" fmla="*/ 5138874 w 10020803"/>
              <a:gd name="connsiteY6950" fmla="*/ 1083632 h 5071844"/>
              <a:gd name="connsiteX6951" fmla="*/ 5105360 w 10020803"/>
              <a:gd name="connsiteY6951" fmla="*/ 1061290 h 5071844"/>
              <a:gd name="connsiteX6952" fmla="*/ 5138874 w 10020803"/>
              <a:gd name="connsiteY6952" fmla="*/ 1061290 h 5071844"/>
              <a:gd name="connsiteX6953" fmla="*/ 5116531 w 10020803"/>
              <a:gd name="connsiteY6953" fmla="*/ 1072461 h 5071844"/>
              <a:gd name="connsiteX6954" fmla="*/ 5049503 w 10020803"/>
              <a:gd name="connsiteY6954" fmla="*/ 1038947 h 5071844"/>
              <a:gd name="connsiteX6955" fmla="*/ 5083017 w 10020803"/>
              <a:gd name="connsiteY6955" fmla="*/ 1061290 h 5071844"/>
              <a:gd name="connsiteX6956" fmla="*/ 5049503 w 10020803"/>
              <a:gd name="connsiteY6956" fmla="*/ 1050118 h 5071844"/>
              <a:gd name="connsiteX6957" fmla="*/ 5004816 w 10020803"/>
              <a:gd name="connsiteY6957" fmla="*/ 1027774 h 5071844"/>
              <a:gd name="connsiteX6958" fmla="*/ 5015987 w 10020803"/>
              <a:gd name="connsiteY6958" fmla="*/ 1027774 h 5071844"/>
              <a:gd name="connsiteX6959" fmla="*/ 5015987 w 10020803"/>
              <a:gd name="connsiteY6959" fmla="*/ 1038947 h 5071844"/>
              <a:gd name="connsiteX6960" fmla="*/ 5004816 w 10020803"/>
              <a:gd name="connsiteY6960" fmla="*/ 1027774 h 5071844"/>
              <a:gd name="connsiteX6961" fmla="*/ 4703187 w 10020803"/>
              <a:gd name="connsiteY6961" fmla="*/ 1027774 h 5071844"/>
              <a:gd name="connsiteX6962" fmla="*/ 4714358 w 10020803"/>
              <a:gd name="connsiteY6962" fmla="*/ 1033360 h 5071844"/>
              <a:gd name="connsiteX6963" fmla="*/ 4708773 w 10020803"/>
              <a:gd name="connsiteY6963" fmla="*/ 1038947 h 5071844"/>
              <a:gd name="connsiteX6964" fmla="*/ 4703187 w 10020803"/>
              <a:gd name="connsiteY6964" fmla="*/ 1027774 h 5071844"/>
              <a:gd name="connsiteX6965" fmla="*/ 4658500 w 10020803"/>
              <a:gd name="connsiteY6965" fmla="*/ 1027774 h 5071844"/>
              <a:gd name="connsiteX6966" fmla="*/ 4669673 w 10020803"/>
              <a:gd name="connsiteY6966" fmla="*/ 1027774 h 5071844"/>
              <a:gd name="connsiteX6967" fmla="*/ 4647329 w 10020803"/>
              <a:gd name="connsiteY6967" fmla="*/ 1038947 h 5071844"/>
              <a:gd name="connsiteX6968" fmla="*/ 592089 w 10020803"/>
              <a:gd name="connsiteY6968" fmla="*/ 1027774 h 5071844"/>
              <a:gd name="connsiteX6969" fmla="*/ 580916 w 10020803"/>
              <a:gd name="connsiteY6969" fmla="*/ 1038947 h 5071844"/>
              <a:gd name="connsiteX6970" fmla="*/ 592089 w 10020803"/>
              <a:gd name="connsiteY6970" fmla="*/ 1038947 h 5071844"/>
              <a:gd name="connsiteX6971" fmla="*/ 592089 w 10020803"/>
              <a:gd name="connsiteY6971" fmla="*/ 1027774 h 5071844"/>
              <a:gd name="connsiteX6972" fmla="*/ 335144 w 10020803"/>
              <a:gd name="connsiteY6972" fmla="*/ 1027774 h 5071844"/>
              <a:gd name="connsiteX6973" fmla="*/ 357487 w 10020803"/>
              <a:gd name="connsiteY6973" fmla="*/ 1038947 h 5071844"/>
              <a:gd name="connsiteX6974" fmla="*/ 335144 w 10020803"/>
              <a:gd name="connsiteY6974" fmla="*/ 1038947 h 5071844"/>
              <a:gd name="connsiteX6975" fmla="*/ 122886 w 10020803"/>
              <a:gd name="connsiteY6975" fmla="*/ 1027774 h 5071844"/>
              <a:gd name="connsiteX6976" fmla="*/ 134058 w 10020803"/>
              <a:gd name="connsiteY6976" fmla="*/ 1027774 h 5071844"/>
              <a:gd name="connsiteX6977" fmla="*/ 134058 w 10020803"/>
              <a:gd name="connsiteY6977" fmla="*/ 1038947 h 5071844"/>
              <a:gd name="connsiteX6978" fmla="*/ 122886 w 10020803"/>
              <a:gd name="connsiteY6978" fmla="*/ 1027774 h 5071844"/>
              <a:gd name="connsiteX6979" fmla="*/ 4630573 w 10020803"/>
              <a:gd name="connsiteY6979" fmla="*/ 1016603 h 5071844"/>
              <a:gd name="connsiteX6980" fmla="*/ 4636157 w 10020803"/>
              <a:gd name="connsiteY6980" fmla="*/ 1027774 h 5071844"/>
              <a:gd name="connsiteX6981" fmla="*/ 4624987 w 10020803"/>
              <a:gd name="connsiteY6981" fmla="*/ 1027774 h 5071844"/>
              <a:gd name="connsiteX6982" fmla="*/ 4630573 w 10020803"/>
              <a:gd name="connsiteY6982" fmla="*/ 1016603 h 5071844"/>
              <a:gd name="connsiteX6983" fmla="*/ 502716 w 10020803"/>
              <a:gd name="connsiteY6983" fmla="*/ 1016603 h 5071844"/>
              <a:gd name="connsiteX6984" fmla="*/ 525059 w 10020803"/>
              <a:gd name="connsiteY6984" fmla="*/ 1027774 h 5071844"/>
              <a:gd name="connsiteX6985" fmla="*/ 513888 w 10020803"/>
              <a:gd name="connsiteY6985" fmla="*/ 1016603 h 5071844"/>
              <a:gd name="connsiteX6986" fmla="*/ 502716 w 10020803"/>
              <a:gd name="connsiteY6986" fmla="*/ 1016603 h 5071844"/>
              <a:gd name="connsiteX6987" fmla="*/ 312801 w 10020803"/>
              <a:gd name="connsiteY6987" fmla="*/ 1016603 h 5071844"/>
              <a:gd name="connsiteX6988" fmla="*/ 323973 w 10020803"/>
              <a:gd name="connsiteY6988" fmla="*/ 1016603 h 5071844"/>
              <a:gd name="connsiteX6989" fmla="*/ 323973 w 10020803"/>
              <a:gd name="connsiteY6989" fmla="*/ 1027774 h 5071844"/>
              <a:gd name="connsiteX6990" fmla="*/ 312801 w 10020803"/>
              <a:gd name="connsiteY6990" fmla="*/ 1027774 h 5071844"/>
              <a:gd name="connsiteX6991" fmla="*/ 201086 w 10020803"/>
              <a:gd name="connsiteY6991" fmla="*/ 1016603 h 5071844"/>
              <a:gd name="connsiteX6992" fmla="*/ 212259 w 10020803"/>
              <a:gd name="connsiteY6992" fmla="*/ 1016603 h 5071844"/>
              <a:gd name="connsiteX6993" fmla="*/ 229016 w 10020803"/>
              <a:gd name="connsiteY6993" fmla="*/ 1027774 h 5071844"/>
              <a:gd name="connsiteX6994" fmla="*/ 245773 w 10020803"/>
              <a:gd name="connsiteY6994" fmla="*/ 1033360 h 5071844"/>
              <a:gd name="connsiteX6995" fmla="*/ 212259 w 10020803"/>
              <a:gd name="connsiteY6995" fmla="*/ 1038947 h 5071844"/>
              <a:gd name="connsiteX6996" fmla="*/ 201086 w 10020803"/>
              <a:gd name="connsiteY6996" fmla="*/ 1027774 h 5071844"/>
              <a:gd name="connsiteX6997" fmla="*/ 201086 w 10020803"/>
              <a:gd name="connsiteY6997" fmla="*/ 1016603 h 5071844"/>
              <a:gd name="connsiteX6998" fmla="*/ 78201 w 10020803"/>
              <a:gd name="connsiteY6998" fmla="*/ 1005431 h 5071844"/>
              <a:gd name="connsiteX6999" fmla="*/ 89372 w 10020803"/>
              <a:gd name="connsiteY6999" fmla="*/ 1005431 h 5071844"/>
              <a:gd name="connsiteX7000" fmla="*/ 111715 w 10020803"/>
              <a:gd name="connsiteY7000" fmla="*/ 1016603 h 5071844"/>
              <a:gd name="connsiteX7001" fmla="*/ 78201 w 10020803"/>
              <a:gd name="connsiteY7001" fmla="*/ 1016603 h 5071844"/>
              <a:gd name="connsiteX7002" fmla="*/ 78201 w 10020803"/>
              <a:gd name="connsiteY7002" fmla="*/ 1005431 h 5071844"/>
              <a:gd name="connsiteX7003" fmla="*/ 4937787 w 10020803"/>
              <a:gd name="connsiteY7003" fmla="*/ 994260 h 5071844"/>
              <a:gd name="connsiteX7004" fmla="*/ 4948959 w 10020803"/>
              <a:gd name="connsiteY7004" fmla="*/ 1005431 h 5071844"/>
              <a:gd name="connsiteX7005" fmla="*/ 4943373 w 10020803"/>
              <a:gd name="connsiteY7005" fmla="*/ 1005431 h 5071844"/>
              <a:gd name="connsiteX7006" fmla="*/ 4932203 w 10020803"/>
              <a:gd name="connsiteY7006" fmla="*/ 999846 h 5071844"/>
              <a:gd name="connsiteX7007" fmla="*/ 4937787 w 10020803"/>
              <a:gd name="connsiteY7007" fmla="*/ 994260 h 5071844"/>
              <a:gd name="connsiteX7008" fmla="*/ 122886 w 10020803"/>
              <a:gd name="connsiteY7008" fmla="*/ 994260 h 5071844"/>
              <a:gd name="connsiteX7009" fmla="*/ 134058 w 10020803"/>
              <a:gd name="connsiteY7009" fmla="*/ 1005431 h 5071844"/>
              <a:gd name="connsiteX7010" fmla="*/ 134058 w 10020803"/>
              <a:gd name="connsiteY7010" fmla="*/ 1016603 h 5071844"/>
              <a:gd name="connsiteX7011" fmla="*/ 128472 w 10020803"/>
              <a:gd name="connsiteY7011" fmla="*/ 1011017 h 5071844"/>
              <a:gd name="connsiteX7012" fmla="*/ 122886 w 10020803"/>
              <a:gd name="connsiteY7012" fmla="*/ 1005431 h 5071844"/>
              <a:gd name="connsiteX7013" fmla="*/ 122886 w 10020803"/>
              <a:gd name="connsiteY7013" fmla="*/ 994260 h 5071844"/>
              <a:gd name="connsiteX7014" fmla="*/ 4848416 w 10020803"/>
              <a:gd name="connsiteY7014" fmla="*/ 971917 h 5071844"/>
              <a:gd name="connsiteX7015" fmla="*/ 4859588 w 10020803"/>
              <a:gd name="connsiteY7015" fmla="*/ 971917 h 5071844"/>
              <a:gd name="connsiteX7016" fmla="*/ 4881929 w 10020803"/>
              <a:gd name="connsiteY7016" fmla="*/ 971917 h 5071844"/>
              <a:gd name="connsiteX7017" fmla="*/ 4870759 w 10020803"/>
              <a:gd name="connsiteY7017" fmla="*/ 983089 h 5071844"/>
              <a:gd name="connsiteX7018" fmla="*/ 435687 w 10020803"/>
              <a:gd name="connsiteY7018" fmla="*/ 971917 h 5071844"/>
              <a:gd name="connsiteX7019" fmla="*/ 458031 w 10020803"/>
              <a:gd name="connsiteY7019" fmla="*/ 971917 h 5071844"/>
              <a:gd name="connsiteX7020" fmla="*/ 463616 w 10020803"/>
              <a:gd name="connsiteY7020" fmla="*/ 977503 h 5071844"/>
              <a:gd name="connsiteX7021" fmla="*/ 469202 w 10020803"/>
              <a:gd name="connsiteY7021" fmla="*/ 983089 h 5071844"/>
              <a:gd name="connsiteX7022" fmla="*/ 458031 w 10020803"/>
              <a:gd name="connsiteY7022" fmla="*/ 994260 h 5071844"/>
              <a:gd name="connsiteX7023" fmla="*/ 446859 w 10020803"/>
              <a:gd name="connsiteY7023" fmla="*/ 994260 h 5071844"/>
              <a:gd name="connsiteX7024" fmla="*/ 458031 w 10020803"/>
              <a:gd name="connsiteY7024" fmla="*/ 1005431 h 5071844"/>
              <a:gd name="connsiteX7025" fmla="*/ 424517 w 10020803"/>
              <a:gd name="connsiteY7025" fmla="*/ 1005431 h 5071844"/>
              <a:gd name="connsiteX7026" fmla="*/ 413344 w 10020803"/>
              <a:gd name="connsiteY7026" fmla="*/ 994260 h 5071844"/>
              <a:gd name="connsiteX7027" fmla="*/ 413344 w 10020803"/>
              <a:gd name="connsiteY7027" fmla="*/ 983089 h 5071844"/>
              <a:gd name="connsiteX7028" fmla="*/ 78201 w 10020803"/>
              <a:gd name="connsiteY7028" fmla="*/ 971917 h 5071844"/>
              <a:gd name="connsiteX7029" fmla="*/ 100544 w 10020803"/>
              <a:gd name="connsiteY7029" fmla="*/ 971917 h 5071844"/>
              <a:gd name="connsiteX7030" fmla="*/ 89372 w 10020803"/>
              <a:gd name="connsiteY7030" fmla="*/ 994260 h 5071844"/>
              <a:gd name="connsiteX7031" fmla="*/ 83787 w 10020803"/>
              <a:gd name="connsiteY7031" fmla="*/ 983089 h 5071844"/>
              <a:gd name="connsiteX7032" fmla="*/ 78201 w 10020803"/>
              <a:gd name="connsiteY7032" fmla="*/ 971917 h 5071844"/>
              <a:gd name="connsiteX7033" fmla="*/ 4826072 w 10020803"/>
              <a:gd name="connsiteY7033" fmla="*/ 949574 h 5071844"/>
              <a:gd name="connsiteX7034" fmla="*/ 4837244 w 10020803"/>
              <a:gd name="connsiteY7034" fmla="*/ 960746 h 5071844"/>
              <a:gd name="connsiteX7035" fmla="*/ 4826072 w 10020803"/>
              <a:gd name="connsiteY7035" fmla="*/ 960746 h 5071844"/>
              <a:gd name="connsiteX7036" fmla="*/ 114507 w 10020803"/>
              <a:gd name="connsiteY7036" fmla="*/ 920250 h 5071844"/>
              <a:gd name="connsiteX7037" fmla="*/ 122886 w 10020803"/>
              <a:gd name="connsiteY7037" fmla="*/ 927232 h 5071844"/>
              <a:gd name="connsiteX7038" fmla="*/ 111715 w 10020803"/>
              <a:gd name="connsiteY7038" fmla="*/ 927232 h 5071844"/>
              <a:gd name="connsiteX7039" fmla="*/ 111715 w 10020803"/>
              <a:gd name="connsiteY7039" fmla="*/ 921646 h 5071844"/>
              <a:gd name="connsiteX7040" fmla="*/ 114507 w 10020803"/>
              <a:gd name="connsiteY7040" fmla="*/ 920250 h 5071844"/>
              <a:gd name="connsiteX7041" fmla="*/ 89372 w 10020803"/>
              <a:gd name="connsiteY7041" fmla="*/ 916060 h 5071844"/>
              <a:gd name="connsiteX7042" fmla="*/ 100544 w 10020803"/>
              <a:gd name="connsiteY7042" fmla="*/ 916060 h 5071844"/>
              <a:gd name="connsiteX7043" fmla="*/ 94958 w 10020803"/>
              <a:gd name="connsiteY7043" fmla="*/ 921646 h 5071844"/>
              <a:gd name="connsiteX7044" fmla="*/ 89372 w 10020803"/>
              <a:gd name="connsiteY7044" fmla="*/ 921646 h 5071844"/>
              <a:gd name="connsiteX7045" fmla="*/ 89372 w 10020803"/>
              <a:gd name="connsiteY7045" fmla="*/ 916060 h 5071844"/>
              <a:gd name="connsiteX7046" fmla="*/ 4703187 w 10020803"/>
              <a:gd name="connsiteY7046" fmla="*/ 904889 h 5071844"/>
              <a:gd name="connsiteX7047" fmla="*/ 4714358 w 10020803"/>
              <a:gd name="connsiteY7047" fmla="*/ 904889 h 5071844"/>
              <a:gd name="connsiteX7048" fmla="*/ 4703187 w 10020803"/>
              <a:gd name="connsiteY7048" fmla="*/ 916060 h 5071844"/>
              <a:gd name="connsiteX7049" fmla="*/ 4692016 w 10020803"/>
              <a:gd name="connsiteY7049" fmla="*/ 910475 h 5071844"/>
              <a:gd name="connsiteX7050" fmla="*/ 4703187 w 10020803"/>
              <a:gd name="connsiteY7050" fmla="*/ 904889 h 5071844"/>
              <a:gd name="connsiteX7051" fmla="*/ 4240270 w 10020803"/>
              <a:gd name="connsiteY7051" fmla="*/ 890226 h 5071844"/>
              <a:gd name="connsiteX7052" fmla="*/ 4267499 w 10020803"/>
              <a:gd name="connsiteY7052" fmla="*/ 904889 h 5071844"/>
              <a:gd name="connsiteX7053" fmla="*/ 4245156 w 10020803"/>
              <a:gd name="connsiteY7053" fmla="*/ 904889 h 5071844"/>
              <a:gd name="connsiteX7054" fmla="*/ 4233985 w 10020803"/>
              <a:gd name="connsiteY7054" fmla="*/ 893717 h 5071844"/>
              <a:gd name="connsiteX7055" fmla="*/ 4240270 w 10020803"/>
              <a:gd name="connsiteY7055" fmla="*/ 890226 h 5071844"/>
              <a:gd name="connsiteX7056" fmla="*/ 4647329 w 10020803"/>
              <a:gd name="connsiteY7056" fmla="*/ 882546 h 5071844"/>
              <a:gd name="connsiteX7057" fmla="*/ 4658500 w 10020803"/>
              <a:gd name="connsiteY7057" fmla="*/ 893717 h 5071844"/>
              <a:gd name="connsiteX7058" fmla="*/ 4647329 w 10020803"/>
              <a:gd name="connsiteY7058" fmla="*/ 893717 h 5071844"/>
              <a:gd name="connsiteX7059" fmla="*/ 4636157 w 10020803"/>
              <a:gd name="connsiteY7059" fmla="*/ 893717 h 5071844"/>
              <a:gd name="connsiteX7060" fmla="*/ 4641743 w 10020803"/>
              <a:gd name="connsiteY7060" fmla="*/ 888132 h 5071844"/>
              <a:gd name="connsiteX7061" fmla="*/ 4647329 w 10020803"/>
              <a:gd name="connsiteY7061" fmla="*/ 882546 h 5071844"/>
              <a:gd name="connsiteX7062" fmla="*/ 4557958 w 10020803"/>
              <a:gd name="connsiteY7062" fmla="*/ 849032 h 5071844"/>
              <a:gd name="connsiteX7063" fmla="*/ 4569129 w 10020803"/>
              <a:gd name="connsiteY7063" fmla="*/ 849032 h 5071844"/>
              <a:gd name="connsiteX7064" fmla="*/ 4569129 w 10020803"/>
              <a:gd name="connsiteY7064" fmla="*/ 860202 h 5071844"/>
              <a:gd name="connsiteX7065" fmla="*/ 938403 w 10020803"/>
              <a:gd name="connsiteY7065" fmla="*/ 837859 h 5071844"/>
              <a:gd name="connsiteX7066" fmla="*/ 927232 w 10020803"/>
              <a:gd name="connsiteY7066" fmla="*/ 849032 h 5071844"/>
              <a:gd name="connsiteX7067" fmla="*/ 949576 w 10020803"/>
              <a:gd name="connsiteY7067" fmla="*/ 837859 h 5071844"/>
              <a:gd name="connsiteX7068" fmla="*/ 1117147 w 10020803"/>
              <a:gd name="connsiteY7068" fmla="*/ 826688 h 5071844"/>
              <a:gd name="connsiteX7069" fmla="*/ 1105975 w 10020803"/>
              <a:gd name="connsiteY7069" fmla="*/ 837859 h 5071844"/>
              <a:gd name="connsiteX7070" fmla="*/ 1128318 w 10020803"/>
              <a:gd name="connsiteY7070" fmla="*/ 837859 h 5071844"/>
              <a:gd name="connsiteX7071" fmla="*/ 1117147 w 10020803"/>
              <a:gd name="connsiteY7071" fmla="*/ 826688 h 5071844"/>
              <a:gd name="connsiteX7072" fmla="*/ 860203 w 10020803"/>
              <a:gd name="connsiteY7072" fmla="*/ 793174 h 5071844"/>
              <a:gd name="connsiteX7073" fmla="*/ 849032 w 10020803"/>
              <a:gd name="connsiteY7073" fmla="*/ 804345 h 5071844"/>
              <a:gd name="connsiteX7074" fmla="*/ 871375 w 10020803"/>
              <a:gd name="connsiteY7074" fmla="*/ 804345 h 5071844"/>
              <a:gd name="connsiteX7075" fmla="*/ 860203 w 10020803"/>
              <a:gd name="connsiteY7075" fmla="*/ 793174 h 5071844"/>
              <a:gd name="connsiteX7076" fmla="*/ 821102 w 10020803"/>
              <a:gd name="connsiteY7076" fmla="*/ 782002 h 5071844"/>
              <a:gd name="connsiteX7077" fmla="*/ 815518 w 10020803"/>
              <a:gd name="connsiteY7077" fmla="*/ 793174 h 5071844"/>
              <a:gd name="connsiteX7078" fmla="*/ 826689 w 10020803"/>
              <a:gd name="connsiteY7078" fmla="*/ 804345 h 5071844"/>
              <a:gd name="connsiteX7079" fmla="*/ 832275 w 10020803"/>
              <a:gd name="connsiteY7079" fmla="*/ 793174 h 5071844"/>
              <a:gd name="connsiteX7080" fmla="*/ 821102 w 10020803"/>
              <a:gd name="connsiteY7080" fmla="*/ 782002 h 5071844"/>
              <a:gd name="connsiteX7081" fmla="*/ 4044070 w 10020803"/>
              <a:gd name="connsiteY7081" fmla="*/ 759660 h 5071844"/>
              <a:gd name="connsiteX7082" fmla="*/ 4055241 w 10020803"/>
              <a:gd name="connsiteY7082" fmla="*/ 759660 h 5071844"/>
              <a:gd name="connsiteX7083" fmla="*/ 4049656 w 10020803"/>
              <a:gd name="connsiteY7083" fmla="*/ 770831 h 5071844"/>
              <a:gd name="connsiteX7084" fmla="*/ 4044070 w 10020803"/>
              <a:gd name="connsiteY7084" fmla="*/ 759660 h 5071844"/>
              <a:gd name="connsiteX7085" fmla="*/ 949576 w 10020803"/>
              <a:gd name="connsiteY7085" fmla="*/ 714974 h 5071844"/>
              <a:gd name="connsiteX7086" fmla="*/ 1005433 w 10020803"/>
              <a:gd name="connsiteY7086" fmla="*/ 737317 h 5071844"/>
              <a:gd name="connsiteX7087" fmla="*/ 1027776 w 10020803"/>
              <a:gd name="connsiteY7087" fmla="*/ 737317 h 5071844"/>
              <a:gd name="connsiteX7088" fmla="*/ 1027776 w 10020803"/>
              <a:gd name="connsiteY7088" fmla="*/ 748488 h 5071844"/>
              <a:gd name="connsiteX7089" fmla="*/ 1038947 w 10020803"/>
              <a:gd name="connsiteY7089" fmla="*/ 748488 h 5071844"/>
              <a:gd name="connsiteX7090" fmla="*/ 1055704 w 10020803"/>
              <a:gd name="connsiteY7090" fmla="*/ 737317 h 5071844"/>
              <a:gd name="connsiteX7091" fmla="*/ 1061290 w 10020803"/>
              <a:gd name="connsiteY7091" fmla="*/ 737317 h 5071844"/>
              <a:gd name="connsiteX7092" fmla="*/ 1072461 w 10020803"/>
              <a:gd name="connsiteY7092" fmla="*/ 742902 h 5071844"/>
              <a:gd name="connsiteX7093" fmla="*/ 1044533 w 10020803"/>
              <a:gd name="connsiteY7093" fmla="*/ 726145 h 5071844"/>
              <a:gd name="connsiteX7094" fmla="*/ 1005433 w 10020803"/>
              <a:gd name="connsiteY7094" fmla="*/ 714974 h 5071844"/>
              <a:gd name="connsiteX7095" fmla="*/ 983090 w 10020803"/>
              <a:gd name="connsiteY7095" fmla="*/ 714974 h 5071844"/>
              <a:gd name="connsiteX7096" fmla="*/ 3809471 w 10020803"/>
              <a:gd name="connsiteY7096" fmla="*/ 703803 h 5071844"/>
              <a:gd name="connsiteX7097" fmla="*/ 3820641 w 10020803"/>
              <a:gd name="connsiteY7097" fmla="*/ 703803 h 5071844"/>
              <a:gd name="connsiteX7098" fmla="*/ 3820641 w 10020803"/>
              <a:gd name="connsiteY7098" fmla="*/ 714974 h 5071844"/>
              <a:gd name="connsiteX7099" fmla="*/ 726145 w 10020803"/>
              <a:gd name="connsiteY7099" fmla="*/ 692631 h 5071844"/>
              <a:gd name="connsiteX7100" fmla="*/ 726145 w 10020803"/>
              <a:gd name="connsiteY7100" fmla="*/ 703803 h 5071844"/>
              <a:gd name="connsiteX7101" fmla="*/ 737317 w 10020803"/>
              <a:gd name="connsiteY7101" fmla="*/ 692631 h 5071844"/>
              <a:gd name="connsiteX7102" fmla="*/ 726145 w 10020803"/>
              <a:gd name="connsiteY7102" fmla="*/ 692631 h 5071844"/>
              <a:gd name="connsiteX7103" fmla="*/ 3664241 w 10020803"/>
              <a:gd name="connsiteY7103" fmla="*/ 681460 h 5071844"/>
              <a:gd name="connsiteX7104" fmla="*/ 3664241 w 10020803"/>
              <a:gd name="connsiteY7104" fmla="*/ 692631 h 5071844"/>
              <a:gd name="connsiteX7105" fmla="*/ 3653069 w 10020803"/>
              <a:gd name="connsiteY7105" fmla="*/ 687044 h 5071844"/>
              <a:gd name="connsiteX7106" fmla="*/ 3664241 w 10020803"/>
              <a:gd name="connsiteY7106" fmla="*/ 681460 h 5071844"/>
              <a:gd name="connsiteX7107" fmla="*/ 2848724 w 10020803"/>
              <a:gd name="connsiteY7107" fmla="*/ 681460 h 5071844"/>
              <a:gd name="connsiteX7108" fmla="*/ 2848724 w 10020803"/>
              <a:gd name="connsiteY7108" fmla="*/ 692631 h 5071844"/>
              <a:gd name="connsiteX7109" fmla="*/ 2859895 w 10020803"/>
              <a:gd name="connsiteY7109" fmla="*/ 681460 h 5071844"/>
              <a:gd name="connsiteX7110" fmla="*/ 446859 w 10020803"/>
              <a:gd name="connsiteY7110" fmla="*/ 670287 h 5071844"/>
              <a:gd name="connsiteX7111" fmla="*/ 458031 w 10020803"/>
              <a:gd name="connsiteY7111" fmla="*/ 670287 h 5071844"/>
              <a:gd name="connsiteX7112" fmla="*/ 446859 w 10020803"/>
              <a:gd name="connsiteY7112" fmla="*/ 681460 h 5071844"/>
              <a:gd name="connsiteX7113" fmla="*/ 3608383 w 10020803"/>
              <a:gd name="connsiteY7113" fmla="*/ 647944 h 5071844"/>
              <a:gd name="connsiteX7114" fmla="*/ 3619555 w 10020803"/>
              <a:gd name="connsiteY7114" fmla="*/ 647944 h 5071844"/>
              <a:gd name="connsiteX7115" fmla="*/ 3608383 w 10020803"/>
              <a:gd name="connsiteY7115" fmla="*/ 659117 h 5071844"/>
              <a:gd name="connsiteX7116" fmla="*/ 569745 w 10020803"/>
              <a:gd name="connsiteY7116" fmla="*/ 636773 h 5071844"/>
              <a:gd name="connsiteX7117" fmla="*/ 558573 w 10020803"/>
              <a:gd name="connsiteY7117" fmla="*/ 647944 h 5071844"/>
              <a:gd name="connsiteX7118" fmla="*/ 569745 w 10020803"/>
              <a:gd name="connsiteY7118" fmla="*/ 647944 h 5071844"/>
              <a:gd name="connsiteX7119" fmla="*/ 580916 w 10020803"/>
              <a:gd name="connsiteY7119" fmla="*/ 647944 h 5071844"/>
              <a:gd name="connsiteX7120" fmla="*/ 575330 w 10020803"/>
              <a:gd name="connsiteY7120" fmla="*/ 642360 h 5071844"/>
              <a:gd name="connsiteX7121" fmla="*/ 569745 w 10020803"/>
              <a:gd name="connsiteY7121" fmla="*/ 636773 h 5071844"/>
              <a:gd name="connsiteX7122" fmla="*/ 3485497 w 10020803"/>
              <a:gd name="connsiteY7122" fmla="*/ 625603 h 5071844"/>
              <a:gd name="connsiteX7123" fmla="*/ 3491082 w 10020803"/>
              <a:gd name="connsiteY7123" fmla="*/ 631187 h 5071844"/>
              <a:gd name="connsiteX7124" fmla="*/ 3496668 w 10020803"/>
              <a:gd name="connsiteY7124" fmla="*/ 636773 h 5071844"/>
              <a:gd name="connsiteX7125" fmla="*/ 3485497 w 10020803"/>
              <a:gd name="connsiteY7125" fmla="*/ 636773 h 5071844"/>
              <a:gd name="connsiteX7126" fmla="*/ 469202 w 10020803"/>
              <a:gd name="connsiteY7126" fmla="*/ 614430 h 5071844"/>
              <a:gd name="connsiteX7127" fmla="*/ 491545 w 10020803"/>
              <a:gd name="connsiteY7127" fmla="*/ 625603 h 5071844"/>
              <a:gd name="connsiteX7128" fmla="*/ 469202 w 10020803"/>
              <a:gd name="connsiteY7128" fmla="*/ 625603 h 5071844"/>
              <a:gd name="connsiteX7129" fmla="*/ 3842984 w 10020803"/>
              <a:gd name="connsiteY7129" fmla="*/ 603259 h 5071844"/>
              <a:gd name="connsiteX7130" fmla="*/ 3854155 w 10020803"/>
              <a:gd name="connsiteY7130" fmla="*/ 603259 h 5071844"/>
              <a:gd name="connsiteX7131" fmla="*/ 3910012 w 10020803"/>
              <a:gd name="connsiteY7131" fmla="*/ 614430 h 5071844"/>
              <a:gd name="connsiteX7132" fmla="*/ 3932356 w 10020803"/>
              <a:gd name="connsiteY7132" fmla="*/ 625603 h 5071844"/>
              <a:gd name="connsiteX7133" fmla="*/ 3943526 w 10020803"/>
              <a:gd name="connsiteY7133" fmla="*/ 636773 h 5071844"/>
              <a:gd name="connsiteX7134" fmla="*/ 3982627 w 10020803"/>
              <a:gd name="connsiteY7134" fmla="*/ 642360 h 5071844"/>
              <a:gd name="connsiteX7135" fmla="*/ 4032899 w 10020803"/>
              <a:gd name="connsiteY7135" fmla="*/ 659117 h 5071844"/>
              <a:gd name="connsiteX7136" fmla="*/ 4049656 w 10020803"/>
              <a:gd name="connsiteY7136" fmla="*/ 675874 h 5071844"/>
              <a:gd name="connsiteX7137" fmla="*/ 4021727 w 10020803"/>
              <a:gd name="connsiteY7137" fmla="*/ 670287 h 5071844"/>
              <a:gd name="connsiteX7138" fmla="*/ 3999384 w 10020803"/>
              <a:gd name="connsiteY7138" fmla="*/ 659117 h 5071844"/>
              <a:gd name="connsiteX7139" fmla="*/ 3988213 w 10020803"/>
              <a:gd name="connsiteY7139" fmla="*/ 659117 h 5071844"/>
              <a:gd name="connsiteX7140" fmla="*/ 3965870 w 10020803"/>
              <a:gd name="connsiteY7140" fmla="*/ 653530 h 5071844"/>
              <a:gd name="connsiteX7141" fmla="*/ 3921183 w 10020803"/>
              <a:gd name="connsiteY7141" fmla="*/ 642360 h 5071844"/>
              <a:gd name="connsiteX7142" fmla="*/ 3898842 w 10020803"/>
              <a:gd name="connsiteY7142" fmla="*/ 625603 h 5071844"/>
              <a:gd name="connsiteX7143" fmla="*/ 3887669 w 10020803"/>
              <a:gd name="connsiteY7143" fmla="*/ 625603 h 5071844"/>
              <a:gd name="connsiteX7144" fmla="*/ 3865326 w 10020803"/>
              <a:gd name="connsiteY7144" fmla="*/ 625603 h 5071844"/>
              <a:gd name="connsiteX7145" fmla="*/ 3831812 w 10020803"/>
              <a:gd name="connsiteY7145" fmla="*/ 614430 h 5071844"/>
              <a:gd name="connsiteX7146" fmla="*/ 3842984 w 10020803"/>
              <a:gd name="connsiteY7146" fmla="*/ 603259 h 5071844"/>
              <a:gd name="connsiteX7147" fmla="*/ 3407297 w 10020803"/>
              <a:gd name="connsiteY7147" fmla="*/ 603259 h 5071844"/>
              <a:gd name="connsiteX7148" fmla="*/ 3418468 w 10020803"/>
              <a:gd name="connsiteY7148" fmla="*/ 603259 h 5071844"/>
              <a:gd name="connsiteX7149" fmla="*/ 3418468 w 10020803"/>
              <a:gd name="connsiteY7149" fmla="*/ 614430 h 5071844"/>
              <a:gd name="connsiteX7150" fmla="*/ 1273548 w 10020803"/>
              <a:gd name="connsiteY7150" fmla="*/ 603259 h 5071844"/>
              <a:gd name="connsiteX7151" fmla="*/ 1284719 w 10020803"/>
              <a:gd name="connsiteY7151" fmla="*/ 614430 h 5071844"/>
              <a:gd name="connsiteX7152" fmla="*/ 1295890 w 10020803"/>
              <a:gd name="connsiteY7152" fmla="*/ 603259 h 5071844"/>
              <a:gd name="connsiteX7153" fmla="*/ 1284719 w 10020803"/>
              <a:gd name="connsiteY7153" fmla="*/ 603259 h 5071844"/>
              <a:gd name="connsiteX7154" fmla="*/ 1273548 w 10020803"/>
              <a:gd name="connsiteY7154" fmla="*/ 603259 h 5071844"/>
              <a:gd name="connsiteX7155" fmla="*/ 636774 w 10020803"/>
              <a:gd name="connsiteY7155" fmla="*/ 603259 h 5071844"/>
              <a:gd name="connsiteX7156" fmla="*/ 647946 w 10020803"/>
              <a:gd name="connsiteY7156" fmla="*/ 614430 h 5071844"/>
              <a:gd name="connsiteX7157" fmla="*/ 647946 w 10020803"/>
              <a:gd name="connsiteY7157" fmla="*/ 603259 h 5071844"/>
              <a:gd name="connsiteX7158" fmla="*/ 335144 w 10020803"/>
              <a:gd name="connsiteY7158" fmla="*/ 603259 h 5071844"/>
              <a:gd name="connsiteX7159" fmla="*/ 351901 w 10020803"/>
              <a:gd name="connsiteY7159" fmla="*/ 603259 h 5071844"/>
              <a:gd name="connsiteX7160" fmla="*/ 357487 w 10020803"/>
              <a:gd name="connsiteY7160" fmla="*/ 614430 h 5071844"/>
              <a:gd name="connsiteX7161" fmla="*/ 368658 w 10020803"/>
              <a:gd name="connsiteY7161" fmla="*/ 620016 h 5071844"/>
              <a:gd name="connsiteX7162" fmla="*/ 346316 w 10020803"/>
              <a:gd name="connsiteY7162" fmla="*/ 614430 h 5071844"/>
              <a:gd name="connsiteX7163" fmla="*/ 335144 w 10020803"/>
              <a:gd name="connsiteY7163" fmla="*/ 603259 h 5071844"/>
              <a:gd name="connsiteX7164" fmla="*/ 279287 w 10020803"/>
              <a:gd name="connsiteY7164" fmla="*/ 603259 h 5071844"/>
              <a:gd name="connsiteX7165" fmla="*/ 301630 w 10020803"/>
              <a:gd name="connsiteY7165" fmla="*/ 603259 h 5071844"/>
              <a:gd name="connsiteX7166" fmla="*/ 290459 w 10020803"/>
              <a:gd name="connsiteY7166" fmla="*/ 614430 h 5071844"/>
              <a:gd name="connsiteX7167" fmla="*/ 212259 w 10020803"/>
              <a:gd name="connsiteY7167" fmla="*/ 592087 h 5071844"/>
              <a:gd name="connsiteX7168" fmla="*/ 223429 w 10020803"/>
              <a:gd name="connsiteY7168" fmla="*/ 592087 h 5071844"/>
              <a:gd name="connsiteX7169" fmla="*/ 234602 w 10020803"/>
              <a:gd name="connsiteY7169" fmla="*/ 592087 h 5071844"/>
              <a:gd name="connsiteX7170" fmla="*/ 212259 w 10020803"/>
              <a:gd name="connsiteY7170" fmla="*/ 603259 h 5071844"/>
              <a:gd name="connsiteX7171" fmla="*/ 212259 w 10020803"/>
              <a:gd name="connsiteY7171" fmla="*/ 592087 h 5071844"/>
              <a:gd name="connsiteX7172" fmla="*/ 2804038 w 10020803"/>
              <a:gd name="connsiteY7172" fmla="*/ 580916 h 5071844"/>
              <a:gd name="connsiteX7173" fmla="*/ 2837552 w 10020803"/>
              <a:gd name="connsiteY7173" fmla="*/ 592087 h 5071844"/>
              <a:gd name="connsiteX7174" fmla="*/ 2871066 w 10020803"/>
              <a:gd name="connsiteY7174" fmla="*/ 592087 h 5071844"/>
              <a:gd name="connsiteX7175" fmla="*/ 2865481 w 10020803"/>
              <a:gd name="connsiteY7175" fmla="*/ 580916 h 5071844"/>
              <a:gd name="connsiteX7176" fmla="*/ 2854310 w 10020803"/>
              <a:gd name="connsiteY7176" fmla="*/ 580916 h 5071844"/>
              <a:gd name="connsiteX7177" fmla="*/ 2837552 w 10020803"/>
              <a:gd name="connsiteY7177" fmla="*/ 580916 h 5071844"/>
              <a:gd name="connsiteX7178" fmla="*/ 2826381 w 10020803"/>
              <a:gd name="connsiteY7178" fmla="*/ 580916 h 5071844"/>
              <a:gd name="connsiteX7179" fmla="*/ 558573 w 10020803"/>
              <a:gd name="connsiteY7179" fmla="*/ 580916 h 5071844"/>
              <a:gd name="connsiteX7180" fmla="*/ 547402 w 10020803"/>
              <a:gd name="connsiteY7180" fmla="*/ 592087 h 5071844"/>
              <a:gd name="connsiteX7181" fmla="*/ 580916 w 10020803"/>
              <a:gd name="connsiteY7181" fmla="*/ 592087 h 5071844"/>
              <a:gd name="connsiteX7182" fmla="*/ 603260 w 10020803"/>
              <a:gd name="connsiteY7182" fmla="*/ 592087 h 5071844"/>
              <a:gd name="connsiteX7183" fmla="*/ 614430 w 10020803"/>
              <a:gd name="connsiteY7183" fmla="*/ 592087 h 5071844"/>
              <a:gd name="connsiteX7184" fmla="*/ 603260 w 10020803"/>
              <a:gd name="connsiteY7184" fmla="*/ 580916 h 5071844"/>
              <a:gd name="connsiteX7185" fmla="*/ 592089 w 10020803"/>
              <a:gd name="connsiteY7185" fmla="*/ 580916 h 5071844"/>
              <a:gd name="connsiteX7186" fmla="*/ 580916 w 10020803"/>
              <a:gd name="connsiteY7186" fmla="*/ 592087 h 5071844"/>
              <a:gd name="connsiteX7187" fmla="*/ 558573 w 10020803"/>
              <a:gd name="connsiteY7187" fmla="*/ 580916 h 5071844"/>
              <a:gd name="connsiteX7188" fmla="*/ 2482859 w 10020803"/>
              <a:gd name="connsiteY7188" fmla="*/ 573934 h 5071844"/>
              <a:gd name="connsiteX7189" fmla="*/ 2480066 w 10020803"/>
              <a:gd name="connsiteY7189" fmla="*/ 580916 h 5071844"/>
              <a:gd name="connsiteX7190" fmla="*/ 2491238 w 10020803"/>
              <a:gd name="connsiteY7190" fmla="*/ 592087 h 5071844"/>
              <a:gd name="connsiteX7191" fmla="*/ 2502408 w 10020803"/>
              <a:gd name="connsiteY7191" fmla="*/ 586502 h 5071844"/>
              <a:gd name="connsiteX7192" fmla="*/ 2491238 w 10020803"/>
              <a:gd name="connsiteY7192" fmla="*/ 575330 h 5071844"/>
              <a:gd name="connsiteX7193" fmla="*/ 2482859 w 10020803"/>
              <a:gd name="connsiteY7193" fmla="*/ 573934 h 5071844"/>
              <a:gd name="connsiteX7194" fmla="*/ 3764784 w 10020803"/>
              <a:gd name="connsiteY7194" fmla="*/ 569745 h 5071844"/>
              <a:gd name="connsiteX7195" fmla="*/ 3820641 w 10020803"/>
              <a:gd name="connsiteY7195" fmla="*/ 592087 h 5071844"/>
              <a:gd name="connsiteX7196" fmla="*/ 3787127 w 10020803"/>
              <a:gd name="connsiteY7196" fmla="*/ 592087 h 5071844"/>
              <a:gd name="connsiteX7197" fmla="*/ 916060 w 10020803"/>
              <a:gd name="connsiteY7197" fmla="*/ 569745 h 5071844"/>
              <a:gd name="connsiteX7198" fmla="*/ 927232 w 10020803"/>
              <a:gd name="connsiteY7198" fmla="*/ 580916 h 5071844"/>
              <a:gd name="connsiteX7199" fmla="*/ 938403 w 10020803"/>
              <a:gd name="connsiteY7199" fmla="*/ 580916 h 5071844"/>
              <a:gd name="connsiteX7200" fmla="*/ 916060 w 10020803"/>
              <a:gd name="connsiteY7200" fmla="*/ 569745 h 5071844"/>
              <a:gd name="connsiteX7201" fmla="*/ 256944 w 10020803"/>
              <a:gd name="connsiteY7201" fmla="*/ 569745 h 5071844"/>
              <a:gd name="connsiteX7202" fmla="*/ 268116 w 10020803"/>
              <a:gd name="connsiteY7202" fmla="*/ 603259 h 5071844"/>
              <a:gd name="connsiteX7203" fmla="*/ 268116 w 10020803"/>
              <a:gd name="connsiteY7203" fmla="*/ 625603 h 5071844"/>
              <a:gd name="connsiteX7204" fmla="*/ 256944 w 10020803"/>
              <a:gd name="connsiteY7204" fmla="*/ 620016 h 5071844"/>
              <a:gd name="connsiteX7205" fmla="*/ 256944 w 10020803"/>
              <a:gd name="connsiteY7205" fmla="*/ 603259 h 5071844"/>
              <a:gd name="connsiteX7206" fmla="*/ 256944 w 10020803"/>
              <a:gd name="connsiteY7206" fmla="*/ 580916 h 5071844"/>
              <a:gd name="connsiteX7207" fmla="*/ 251359 w 10020803"/>
              <a:gd name="connsiteY7207" fmla="*/ 575330 h 5071844"/>
              <a:gd name="connsiteX7208" fmla="*/ 256944 w 10020803"/>
              <a:gd name="connsiteY7208" fmla="*/ 569745 h 5071844"/>
              <a:gd name="connsiteX7209" fmla="*/ 2859895 w 10020803"/>
              <a:gd name="connsiteY7209" fmla="*/ 558573 h 5071844"/>
              <a:gd name="connsiteX7210" fmla="*/ 2848724 w 10020803"/>
              <a:gd name="connsiteY7210" fmla="*/ 564159 h 5071844"/>
              <a:gd name="connsiteX7211" fmla="*/ 2865481 w 10020803"/>
              <a:gd name="connsiteY7211" fmla="*/ 569745 h 5071844"/>
              <a:gd name="connsiteX7212" fmla="*/ 2882238 w 10020803"/>
              <a:gd name="connsiteY7212" fmla="*/ 580916 h 5071844"/>
              <a:gd name="connsiteX7213" fmla="*/ 2904582 w 10020803"/>
              <a:gd name="connsiteY7213" fmla="*/ 580916 h 5071844"/>
              <a:gd name="connsiteX7214" fmla="*/ 2898996 w 10020803"/>
              <a:gd name="connsiteY7214" fmla="*/ 569745 h 5071844"/>
              <a:gd name="connsiteX7215" fmla="*/ 2893410 w 10020803"/>
              <a:gd name="connsiteY7215" fmla="*/ 569745 h 5071844"/>
              <a:gd name="connsiteX7216" fmla="*/ 2871066 w 10020803"/>
              <a:gd name="connsiteY7216" fmla="*/ 558573 h 5071844"/>
              <a:gd name="connsiteX7217" fmla="*/ 2859895 w 10020803"/>
              <a:gd name="connsiteY7217" fmla="*/ 558573 h 5071844"/>
              <a:gd name="connsiteX7218" fmla="*/ 2379523 w 10020803"/>
              <a:gd name="connsiteY7218" fmla="*/ 558573 h 5071844"/>
              <a:gd name="connsiteX7219" fmla="*/ 2373937 w 10020803"/>
              <a:gd name="connsiteY7219" fmla="*/ 564159 h 5071844"/>
              <a:gd name="connsiteX7220" fmla="*/ 2379523 w 10020803"/>
              <a:gd name="connsiteY7220" fmla="*/ 569745 h 5071844"/>
              <a:gd name="connsiteX7221" fmla="*/ 2390694 w 10020803"/>
              <a:gd name="connsiteY7221" fmla="*/ 558573 h 5071844"/>
              <a:gd name="connsiteX7222" fmla="*/ 2379523 w 10020803"/>
              <a:gd name="connsiteY7222" fmla="*/ 558573 h 5071844"/>
              <a:gd name="connsiteX7223" fmla="*/ 1083632 w 10020803"/>
              <a:gd name="connsiteY7223" fmla="*/ 558573 h 5071844"/>
              <a:gd name="connsiteX7224" fmla="*/ 1094804 w 10020803"/>
              <a:gd name="connsiteY7224" fmla="*/ 569745 h 5071844"/>
              <a:gd name="connsiteX7225" fmla="*/ 1083632 w 10020803"/>
              <a:gd name="connsiteY7225" fmla="*/ 569745 h 5071844"/>
              <a:gd name="connsiteX7226" fmla="*/ 647946 w 10020803"/>
              <a:gd name="connsiteY7226" fmla="*/ 558573 h 5071844"/>
              <a:gd name="connsiteX7227" fmla="*/ 647946 w 10020803"/>
              <a:gd name="connsiteY7227" fmla="*/ 569745 h 5071844"/>
              <a:gd name="connsiteX7228" fmla="*/ 659117 w 10020803"/>
              <a:gd name="connsiteY7228" fmla="*/ 569745 h 5071844"/>
              <a:gd name="connsiteX7229" fmla="*/ 647946 w 10020803"/>
              <a:gd name="connsiteY7229" fmla="*/ 558573 h 5071844"/>
              <a:gd name="connsiteX7230" fmla="*/ 212259 w 10020803"/>
              <a:gd name="connsiteY7230" fmla="*/ 558573 h 5071844"/>
              <a:gd name="connsiteX7231" fmla="*/ 223429 w 10020803"/>
              <a:gd name="connsiteY7231" fmla="*/ 558573 h 5071844"/>
              <a:gd name="connsiteX7232" fmla="*/ 212259 w 10020803"/>
              <a:gd name="connsiteY7232" fmla="*/ 569745 h 5071844"/>
              <a:gd name="connsiteX7233" fmla="*/ 212259 w 10020803"/>
              <a:gd name="connsiteY7233" fmla="*/ 558573 h 5071844"/>
              <a:gd name="connsiteX7234" fmla="*/ 1078047 w 10020803"/>
              <a:gd name="connsiteY7234" fmla="*/ 547402 h 5071844"/>
              <a:gd name="connsiteX7235" fmla="*/ 1058723 w 10020803"/>
              <a:gd name="connsiteY7235" fmla="*/ 548609 h 5071844"/>
              <a:gd name="connsiteX7236" fmla="*/ 1062686 w 10020803"/>
              <a:gd name="connsiteY7236" fmla="*/ 550195 h 5071844"/>
              <a:gd name="connsiteX7237" fmla="*/ 1072461 w 10020803"/>
              <a:gd name="connsiteY7237" fmla="*/ 558573 h 5071844"/>
              <a:gd name="connsiteX7238" fmla="*/ 1061290 w 10020803"/>
              <a:gd name="connsiteY7238" fmla="*/ 558573 h 5071844"/>
              <a:gd name="connsiteX7239" fmla="*/ 1050118 w 10020803"/>
              <a:gd name="connsiteY7239" fmla="*/ 552988 h 5071844"/>
              <a:gd name="connsiteX7240" fmla="*/ 1050916 w 10020803"/>
              <a:gd name="connsiteY7240" fmla="*/ 550594 h 5071844"/>
              <a:gd name="connsiteX7241" fmla="*/ 1044533 w 10020803"/>
              <a:gd name="connsiteY7241" fmla="*/ 552988 h 5071844"/>
              <a:gd name="connsiteX7242" fmla="*/ 1027776 w 10020803"/>
              <a:gd name="connsiteY7242" fmla="*/ 558573 h 5071844"/>
              <a:gd name="connsiteX7243" fmla="*/ 1044533 w 10020803"/>
              <a:gd name="connsiteY7243" fmla="*/ 564159 h 5071844"/>
              <a:gd name="connsiteX7244" fmla="*/ 1050118 w 10020803"/>
              <a:gd name="connsiteY7244" fmla="*/ 569745 h 5071844"/>
              <a:gd name="connsiteX7245" fmla="*/ 1066875 w 10020803"/>
              <a:gd name="connsiteY7245" fmla="*/ 569745 h 5071844"/>
              <a:gd name="connsiteX7246" fmla="*/ 1089218 w 10020803"/>
              <a:gd name="connsiteY7246" fmla="*/ 575330 h 5071844"/>
              <a:gd name="connsiteX7247" fmla="*/ 1128318 w 10020803"/>
              <a:gd name="connsiteY7247" fmla="*/ 592087 h 5071844"/>
              <a:gd name="connsiteX7248" fmla="*/ 1173005 w 10020803"/>
              <a:gd name="connsiteY7248" fmla="*/ 592087 h 5071844"/>
              <a:gd name="connsiteX7249" fmla="*/ 1184175 w 10020803"/>
              <a:gd name="connsiteY7249" fmla="*/ 592087 h 5071844"/>
              <a:gd name="connsiteX7250" fmla="*/ 1251203 w 10020803"/>
              <a:gd name="connsiteY7250" fmla="*/ 603259 h 5071844"/>
              <a:gd name="connsiteX7251" fmla="*/ 1240033 w 10020803"/>
              <a:gd name="connsiteY7251" fmla="*/ 592087 h 5071844"/>
              <a:gd name="connsiteX7252" fmla="*/ 1228862 w 10020803"/>
              <a:gd name="connsiteY7252" fmla="*/ 592087 h 5071844"/>
              <a:gd name="connsiteX7253" fmla="*/ 1217690 w 10020803"/>
              <a:gd name="connsiteY7253" fmla="*/ 592087 h 5071844"/>
              <a:gd name="connsiteX7254" fmla="*/ 1217690 w 10020803"/>
              <a:gd name="connsiteY7254" fmla="*/ 580916 h 5071844"/>
              <a:gd name="connsiteX7255" fmla="*/ 1206519 w 10020803"/>
              <a:gd name="connsiteY7255" fmla="*/ 575330 h 5071844"/>
              <a:gd name="connsiteX7256" fmla="*/ 1184175 w 10020803"/>
              <a:gd name="connsiteY7256" fmla="*/ 569745 h 5071844"/>
              <a:gd name="connsiteX7257" fmla="*/ 1167418 w 10020803"/>
              <a:gd name="connsiteY7257" fmla="*/ 569745 h 5071844"/>
              <a:gd name="connsiteX7258" fmla="*/ 1150661 w 10020803"/>
              <a:gd name="connsiteY7258" fmla="*/ 558573 h 5071844"/>
              <a:gd name="connsiteX7259" fmla="*/ 1128318 w 10020803"/>
              <a:gd name="connsiteY7259" fmla="*/ 558573 h 5071844"/>
              <a:gd name="connsiteX7260" fmla="*/ 1111561 w 10020803"/>
              <a:gd name="connsiteY7260" fmla="*/ 552988 h 5071844"/>
              <a:gd name="connsiteX7261" fmla="*/ 1078047 w 10020803"/>
              <a:gd name="connsiteY7261" fmla="*/ 547402 h 5071844"/>
              <a:gd name="connsiteX7262" fmla="*/ 860203 w 10020803"/>
              <a:gd name="connsiteY7262" fmla="*/ 547402 h 5071844"/>
              <a:gd name="connsiteX7263" fmla="*/ 882546 w 10020803"/>
              <a:gd name="connsiteY7263" fmla="*/ 558573 h 5071844"/>
              <a:gd name="connsiteX7264" fmla="*/ 893717 w 10020803"/>
              <a:gd name="connsiteY7264" fmla="*/ 558573 h 5071844"/>
              <a:gd name="connsiteX7265" fmla="*/ 904889 w 10020803"/>
              <a:gd name="connsiteY7265" fmla="*/ 558573 h 5071844"/>
              <a:gd name="connsiteX7266" fmla="*/ 248565 w 10020803"/>
              <a:gd name="connsiteY7266" fmla="*/ 541816 h 5071844"/>
              <a:gd name="connsiteX7267" fmla="*/ 256944 w 10020803"/>
              <a:gd name="connsiteY7267" fmla="*/ 547402 h 5071844"/>
              <a:gd name="connsiteX7268" fmla="*/ 245773 w 10020803"/>
              <a:gd name="connsiteY7268" fmla="*/ 547402 h 5071844"/>
              <a:gd name="connsiteX7269" fmla="*/ 248565 w 10020803"/>
              <a:gd name="connsiteY7269" fmla="*/ 541816 h 5071844"/>
              <a:gd name="connsiteX7270" fmla="*/ 2669981 w 10020803"/>
              <a:gd name="connsiteY7270" fmla="*/ 536230 h 5071844"/>
              <a:gd name="connsiteX7271" fmla="*/ 2737010 w 10020803"/>
              <a:gd name="connsiteY7271" fmla="*/ 569745 h 5071844"/>
              <a:gd name="connsiteX7272" fmla="*/ 2781695 w 10020803"/>
              <a:gd name="connsiteY7272" fmla="*/ 569745 h 5071844"/>
              <a:gd name="connsiteX7273" fmla="*/ 2764938 w 10020803"/>
              <a:gd name="connsiteY7273" fmla="*/ 558573 h 5071844"/>
              <a:gd name="connsiteX7274" fmla="*/ 2748180 w 10020803"/>
              <a:gd name="connsiteY7274" fmla="*/ 558573 h 5071844"/>
              <a:gd name="connsiteX7275" fmla="*/ 2737010 w 10020803"/>
              <a:gd name="connsiteY7275" fmla="*/ 547402 h 5071844"/>
              <a:gd name="connsiteX7276" fmla="*/ 2725837 w 10020803"/>
              <a:gd name="connsiteY7276" fmla="*/ 547402 h 5071844"/>
              <a:gd name="connsiteX7277" fmla="*/ 2703494 w 10020803"/>
              <a:gd name="connsiteY7277" fmla="*/ 541816 h 5071844"/>
              <a:gd name="connsiteX7278" fmla="*/ 2669981 w 10020803"/>
              <a:gd name="connsiteY7278" fmla="*/ 536230 h 5071844"/>
              <a:gd name="connsiteX7279" fmla="*/ 2290150 w 10020803"/>
              <a:gd name="connsiteY7279" fmla="*/ 536230 h 5071844"/>
              <a:gd name="connsiteX7280" fmla="*/ 2278979 w 10020803"/>
              <a:gd name="connsiteY7280" fmla="*/ 552988 h 5071844"/>
              <a:gd name="connsiteX7281" fmla="*/ 2290150 w 10020803"/>
              <a:gd name="connsiteY7281" fmla="*/ 547402 h 5071844"/>
              <a:gd name="connsiteX7282" fmla="*/ 3262069 w 10020803"/>
              <a:gd name="connsiteY7282" fmla="*/ 525059 h 5071844"/>
              <a:gd name="connsiteX7283" fmla="*/ 3273239 w 10020803"/>
              <a:gd name="connsiteY7283" fmla="*/ 525059 h 5071844"/>
              <a:gd name="connsiteX7284" fmla="*/ 3262069 w 10020803"/>
              <a:gd name="connsiteY7284" fmla="*/ 536230 h 5071844"/>
              <a:gd name="connsiteX7285" fmla="*/ 2636466 w 10020803"/>
              <a:gd name="connsiteY7285" fmla="*/ 525059 h 5071844"/>
              <a:gd name="connsiteX7286" fmla="*/ 2625296 w 10020803"/>
              <a:gd name="connsiteY7286" fmla="*/ 536230 h 5071844"/>
              <a:gd name="connsiteX7287" fmla="*/ 2630880 w 10020803"/>
              <a:gd name="connsiteY7287" fmla="*/ 536230 h 5071844"/>
              <a:gd name="connsiteX7288" fmla="*/ 2636466 w 10020803"/>
              <a:gd name="connsiteY7288" fmla="*/ 525059 h 5071844"/>
              <a:gd name="connsiteX7289" fmla="*/ 2602952 w 10020803"/>
              <a:gd name="connsiteY7289" fmla="*/ 525059 h 5071844"/>
              <a:gd name="connsiteX7290" fmla="*/ 2614123 w 10020803"/>
              <a:gd name="connsiteY7290" fmla="*/ 536230 h 5071844"/>
              <a:gd name="connsiteX7291" fmla="*/ 2614123 w 10020803"/>
              <a:gd name="connsiteY7291" fmla="*/ 525059 h 5071844"/>
              <a:gd name="connsiteX7292" fmla="*/ 2602952 w 10020803"/>
              <a:gd name="connsiteY7292" fmla="*/ 525059 h 5071844"/>
              <a:gd name="connsiteX7293" fmla="*/ 3563696 w 10020803"/>
              <a:gd name="connsiteY7293" fmla="*/ 513888 h 5071844"/>
              <a:gd name="connsiteX7294" fmla="*/ 3586040 w 10020803"/>
              <a:gd name="connsiteY7294" fmla="*/ 513888 h 5071844"/>
              <a:gd name="connsiteX7295" fmla="*/ 3586040 w 10020803"/>
              <a:gd name="connsiteY7295" fmla="*/ 525059 h 5071844"/>
              <a:gd name="connsiteX7296" fmla="*/ 3228553 w 10020803"/>
              <a:gd name="connsiteY7296" fmla="*/ 513888 h 5071844"/>
              <a:gd name="connsiteX7297" fmla="*/ 3250896 w 10020803"/>
              <a:gd name="connsiteY7297" fmla="*/ 525059 h 5071844"/>
              <a:gd name="connsiteX7298" fmla="*/ 3228553 w 10020803"/>
              <a:gd name="connsiteY7298" fmla="*/ 525059 h 5071844"/>
              <a:gd name="connsiteX7299" fmla="*/ 2211952 w 10020803"/>
              <a:gd name="connsiteY7299" fmla="*/ 513888 h 5071844"/>
              <a:gd name="connsiteX7300" fmla="*/ 2234293 w 10020803"/>
              <a:gd name="connsiteY7300" fmla="*/ 536230 h 5071844"/>
              <a:gd name="connsiteX7301" fmla="*/ 2245465 w 10020803"/>
              <a:gd name="connsiteY7301" fmla="*/ 525059 h 5071844"/>
              <a:gd name="connsiteX7302" fmla="*/ 2524751 w 10020803"/>
              <a:gd name="connsiteY7302" fmla="*/ 502716 h 5071844"/>
              <a:gd name="connsiteX7303" fmla="*/ 2535923 w 10020803"/>
              <a:gd name="connsiteY7303" fmla="*/ 508302 h 5071844"/>
              <a:gd name="connsiteX7304" fmla="*/ 2558265 w 10020803"/>
              <a:gd name="connsiteY7304" fmla="*/ 513888 h 5071844"/>
              <a:gd name="connsiteX7305" fmla="*/ 2569439 w 10020803"/>
              <a:gd name="connsiteY7305" fmla="*/ 513888 h 5071844"/>
              <a:gd name="connsiteX7306" fmla="*/ 2569439 w 10020803"/>
              <a:gd name="connsiteY7306" fmla="*/ 502716 h 5071844"/>
              <a:gd name="connsiteX7307" fmla="*/ 2547095 w 10020803"/>
              <a:gd name="connsiteY7307" fmla="*/ 502716 h 5071844"/>
              <a:gd name="connsiteX7308" fmla="*/ 2530337 w 10020803"/>
              <a:gd name="connsiteY7308" fmla="*/ 502716 h 5071844"/>
              <a:gd name="connsiteX7309" fmla="*/ 2524751 w 10020803"/>
              <a:gd name="connsiteY7309" fmla="*/ 502716 h 5071844"/>
              <a:gd name="connsiteX7310" fmla="*/ 737317 w 10020803"/>
              <a:gd name="connsiteY7310" fmla="*/ 502716 h 5071844"/>
              <a:gd name="connsiteX7311" fmla="*/ 737317 w 10020803"/>
              <a:gd name="connsiteY7311" fmla="*/ 513888 h 5071844"/>
              <a:gd name="connsiteX7312" fmla="*/ 726145 w 10020803"/>
              <a:gd name="connsiteY7312" fmla="*/ 513888 h 5071844"/>
              <a:gd name="connsiteX7313" fmla="*/ 815518 w 10020803"/>
              <a:gd name="connsiteY7313" fmla="*/ 491545 h 5071844"/>
              <a:gd name="connsiteX7314" fmla="*/ 815518 w 10020803"/>
              <a:gd name="connsiteY7314" fmla="*/ 502716 h 5071844"/>
              <a:gd name="connsiteX7315" fmla="*/ 837861 w 10020803"/>
              <a:gd name="connsiteY7315" fmla="*/ 513888 h 5071844"/>
              <a:gd name="connsiteX7316" fmla="*/ 849032 w 10020803"/>
              <a:gd name="connsiteY7316" fmla="*/ 513888 h 5071844"/>
              <a:gd name="connsiteX7317" fmla="*/ 871375 w 10020803"/>
              <a:gd name="connsiteY7317" fmla="*/ 525059 h 5071844"/>
              <a:gd name="connsiteX7318" fmla="*/ 916060 w 10020803"/>
              <a:gd name="connsiteY7318" fmla="*/ 536230 h 5071844"/>
              <a:gd name="connsiteX7319" fmla="*/ 949576 w 10020803"/>
              <a:gd name="connsiteY7319" fmla="*/ 525059 h 5071844"/>
              <a:gd name="connsiteX7320" fmla="*/ 960746 w 10020803"/>
              <a:gd name="connsiteY7320" fmla="*/ 525059 h 5071844"/>
              <a:gd name="connsiteX7321" fmla="*/ 971919 w 10020803"/>
              <a:gd name="connsiteY7321" fmla="*/ 525059 h 5071844"/>
              <a:gd name="connsiteX7322" fmla="*/ 971919 w 10020803"/>
              <a:gd name="connsiteY7322" fmla="*/ 536230 h 5071844"/>
              <a:gd name="connsiteX7323" fmla="*/ 994260 w 10020803"/>
              <a:gd name="connsiteY7323" fmla="*/ 536230 h 5071844"/>
              <a:gd name="connsiteX7324" fmla="*/ 983090 w 10020803"/>
              <a:gd name="connsiteY7324" fmla="*/ 525059 h 5071844"/>
              <a:gd name="connsiteX7325" fmla="*/ 971919 w 10020803"/>
              <a:gd name="connsiteY7325" fmla="*/ 525059 h 5071844"/>
              <a:gd name="connsiteX7326" fmla="*/ 960746 w 10020803"/>
              <a:gd name="connsiteY7326" fmla="*/ 513888 h 5071844"/>
              <a:gd name="connsiteX7327" fmla="*/ 949576 w 10020803"/>
              <a:gd name="connsiteY7327" fmla="*/ 513888 h 5071844"/>
              <a:gd name="connsiteX7328" fmla="*/ 938403 w 10020803"/>
              <a:gd name="connsiteY7328" fmla="*/ 513888 h 5071844"/>
              <a:gd name="connsiteX7329" fmla="*/ 916060 w 10020803"/>
              <a:gd name="connsiteY7329" fmla="*/ 502716 h 5071844"/>
              <a:gd name="connsiteX7330" fmla="*/ 893717 w 10020803"/>
              <a:gd name="connsiteY7330" fmla="*/ 502716 h 5071844"/>
              <a:gd name="connsiteX7331" fmla="*/ 882546 w 10020803"/>
              <a:gd name="connsiteY7331" fmla="*/ 491545 h 5071844"/>
              <a:gd name="connsiteX7332" fmla="*/ 860203 w 10020803"/>
              <a:gd name="connsiteY7332" fmla="*/ 491545 h 5071844"/>
              <a:gd name="connsiteX7333" fmla="*/ 826689 w 10020803"/>
              <a:gd name="connsiteY7333" fmla="*/ 491545 h 5071844"/>
              <a:gd name="connsiteX7334" fmla="*/ 223429 w 10020803"/>
              <a:gd name="connsiteY7334" fmla="*/ 491545 h 5071844"/>
              <a:gd name="connsiteX7335" fmla="*/ 234602 w 10020803"/>
              <a:gd name="connsiteY7335" fmla="*/ 491545 h 5071844"/>
              <a:gd name="connsiteX7336" fmla="*/ 251359 w 10020803"/>
              <a:gd name="connsiteY7336" fmla="*/ 508302 h 5071844"/>
              <a:gd name="connsiteX7337" fmla="*/ 268116 w 10020803"/>
              <a:gd name="connsiteY7337" fmla="*/ 508302 h 5071844"/>
              <a:gd name="connsiteX7338" fmla="*/ 279287 w 10020803"/>
              <a:gd name="connsiteY7338" fmla="*/ 519473 h 5071844"/>
              <a:gd name="connsiteX7339" fmla="*/ 273702 w 10020803"/>
              <a:gd name="connsiteY7339" fmla="*/ 525059 h 5071844"/>
              <a:gd name="connsiteX7340" fmla="*/ 256944 w 10020803"/>
              <a:gd name="connsiteY7340" fmla="*/ 525059 h 5071844"/>
              <a:gd name="connsiteX7341" fmla="*/ 240187 w 10020803"/>
              <a:gd name="connsiteY7341" fmla="*/ 508302 h 5071844"/>
              <a:gd name="connsiteX7342" fmla="*/ 223429 w 10020803"/>
              <a:gd name="connsiteY7342" fmla="*/ 502716 h 5071844"/>
              <a:gd name="connsiteX7343" fmla="*/ 223429 w 10020803"/>
              <a:gd name="connsiteY7343" fmla="*/ 497129 h 5071844"/>
              <a:gd name="connsiteX7344" fmla="*/ 223429 w 10020803"/>
              <a:gd name="connsiteY7344" fmla="*/ 491545 h 5071844"/>
              <a:gd name="connsiteX7345" fmla="*/ 2368350 w 10020803"/>
              <a:gd name="connsiteY7345" fmla="*/ 480372 h 5071844"/>
              <a:gd name="connsiteX7346" fmla="*/ 2390694 w 10020803"/>
              <a:gd name="connsiteY7346" fmla="*/ 491545 h 5071844"/>
              <a:gd name="connsiteX7347" fmla="*/ 2379523 w 10020803"/>
              <a:gd name="connsiteY7347" fmla="*/ 480372 h 5071844"/>
              <a:gd name="connsiteX7348" fmla="*/ 2133751 w 10020803"/>
              <a:gd name="connsiteY7348" fmla="*/ 480372 h 5071844"/>
              <a:gd name="connsiteX7349" fmla="*/ 2122578 w 10020803"/>
              <a:gd name="connsiteY7349" fmla="*/ 491545 h 5071844"/>
              <a:gd name="connsiteX7350" fmla="*/ 2133751 w 10020803"/>
              <a:gd name="connsiteY7350" fmla="*/ 491545 h 5071844"/>
              <a:gd name="connsiteX7351" fmla="*/ 636774 w 10020803"/>
              <a:gd name="connsiteY7351" fmla="*/ 480372 h 5071844"/>
              <a:gd name="connsiteX7352" fmla="*/ 636774 w 10020803"/>
              <a:gd name="connsiteY7352" fmla="*/ 491545 h 5071844"/>
              <a:gd name="connsiteX7353" fmla="*/ 625603 w 10020803"/>
              <a:gd name="connsiteY7353" fmla="*/ 491545 h 5071844"/>
              <a:gd name="connsiteX7354" fmla="*/ 636774 w 10020803"/>
              <a:gd name="connsiteY7354" fmla="*/ 480372 h 5071844"/>
              <a:gd name="connsiteX7355" fmla="*/ 871375 w 10020803"/>
              <a:gd name="connsiteY7355" fmla="*/ 469202 h 5071844"/>
              <a:gd name="connsiteX7356" fmla="*/ 882546 w 10020803"/>
              <a:gd name="connsiteY7356" fmla="*/ 480372 h 5071844"/>
              <a:gd name="connsiteX7357" fmla="*/ 882546 w 10020803"/>
              <a:gd name="connsiteY7357" fmla="*/ 469202 h 5071844"/>
              <a:gd name="connsiteX7358" fmla="*/ 592089 w 10020803"/>
              <a:gd name="connsiteY7358" fmla="*/ 469202 h 5071844"/>
              <a:gd name="connsiteX7359" fmla="*/ 625603 w 10020803"/>
              <a:gd name="connsiteY7359" fmla="*/ 491545 h 5071844"/>
              <a:gd name="connsiteX7360" fmla="*/ 603260 w 10020803"/>
              <a:gd name="connsiteY7360" fmla="*/ 491545 h 5071844"/>
              <a:gd name="connsiteX7361" fmla="*/ 804345 w 10020803"/>
              <a:gd name="connsiteY7361" fmla="*/ 458031 h 5071844"/>
              <a:gd name="connsiteX7362" fmla="*/ 826689 w 10020803"/>
              <a:gd name="connsiteY7362" fmla="*/ 469202 h 5071844"/>
              <a:gd name="connsiteX7363" fmla="*/ 815518 w 10020803"/>
              <a:gd name="connsiteY7363" fmla="*/ 458031 h 5071844"/>
              <a:gd name="connsiteX7364" fmla="*/ 804345 w 10020803"/>
              <a:gd name="connsiteY7364" fmla="*/ 458031 h 5071844"/>
              <a:gd name="connsiteX7365" fmla="*/ 2390694 w 10020803"/>
              <a:gd name="connsiteY7365" fmla="*/ 446858 h 5071844"/>
              <a:gd name="connsiteX7366" fmla="*/ 2379523 w 10020803"/>
              <a:gd name="connsiteY7366" fmla="*/ 458031 h 5071844"/>
              <a:gd name="connsiteX7367" fmla="*/ 2390694 w 10020803"/>
              <a:gd name="connsiteY7367" fmla="*/ 469202 h 5071844"/>
              <a:gd name="connsiteX7368" fmla="*/ 2401864 w 10020803"/>
              <a:gd name="connsiteY7368" fmla="*/ 469202 h 5071844"/>
              <a:gd name="connsiteX7369" fmla="*/ 2413037 w 10020803"/>
              <a:gd name="connsiteY7369" fmla="*/ 480372 h 5071844"/>
              <a:gd name="connsiteX7370" fmla="*/ 2468894 w 10020803"/>
              <a:gd name="connsiteY7370" fmla="*/ 491545 h 5071844"/>
              <a:gd name="connsiteX7371" fmla="*/ 2502408 w 10020803"/>
              <a:gd name="connsiteY7371" fmla="*/ 502716 h 5071844"/>
              <a:gd name="connsiteX7372" fmla="*/ 2513581 w 10020803"/>
              <a:gd name="connsiteY7372" fmla="*/ 491545 h 5071844"/>
              <a:gd name="connsiteX7373" fmla="*/ 2496824 w 10020803"/>
              <a:gd name="connsiteY7373" fmla="*/ 491545 h 5071844"/>
              <a:gd name="connsiteX7374" fmla="*/ 2480066 w 10020803"/>
              <a:gd name="connsiteY7374" fmla="*/ 491545 h 5071844"/>
              <a:gd name="connsiteX7375" fmla="*/ 2468894 w 10020803"/>
              <a:gd name="connsiteY7375" fmla="*/ 480372 h 5071844"/>
              <a:gd name="connsiteX7376" fmla="*/ 2446551 w 10020803"/>
              <a:gd name="connsiteY7376" fmla="*/ 480372 h 5071844"/>
              <a:gd name="connsiteX7377" fmla="*/ 2440966 w 10020803"/>
              <a:gd name="connsiteY7377" fmla="*/ 474788 h 5071844"/>
              <a:gd name="connsiteX7378" fmla="*/ 2424208 w 10020803"/>
              <a:gd name="connsiteY7378" fmla="*/ 469202 h 5071844"/>
              <a:gd name="connsiteX7379" fmla="*/ 2418623 w 10020803"/>
              <a:gd name="connsiteY7379" fmla="*/ 469202 h 5071844"/>
              <a:gd name="connsiteX7380" fmla="*/ 2407451 w 10020803"/>
              <a:gd name="connsiteY7380" fmla="*/ 458031 h 5071844"/>
              <a:gd name="connsiteX7381" fmla="*/ 2390694 w 10020803"/>
              <a:gd name="connsiteY7381" fmla="*/ 446858 h 5071844"/>
              <a:gd name="connsiteX7382" fmla="*/ 2323665 w 10020803"/>
              <a:gd name="connsiteY7382" fmla="*/ 446858 h 5071844"/>
              <a:gd name="connsiteX7383" fmla="*/ 2323665 w 10020803"/>
              <a:gd name="connsiteY7383" fmla="*/ 458031 h 5071844"/>
              <a:gd name="connsiteX7384" fmla="*/ 2346007 w 10020803"/>
              <a:gd name="connsiteY7384" fmla="*/ 458031 h 5071844"/>
              <a:gd name="connsiteX7385" fmla="*/ 2323665 w 10020803"/>
              <a:gd name="connsiteY7385" fmla="*/ 446858 h 5071844"/>
              <a:gd name="connsiteX7386" fmla="*/ 712182 w 10020803"/>
              <a:gd name="connsiteY7386" fmla="*/ 430101 h 5071844"/>
              <a:gd name="connsiteX7387" fmla="*/ 703803 w 10020803"/>
              <a:gd name="connsiteY7387" fmla="*/ 435688 h 5071844"/>
              <a:gd name="connsiteX7388" fmla="*/ 709388 w 10020803"/>
              <a:gd name="connsiteY7388" fmla="*/ 446858 h 5071844"/>
              <a:gd name="connsiteX7389" fmla="*/ 726145 w 10020803"/>
              <a:gd name="connsiteY7389" fmla="*/ 458031 h 5071844"/>
              <a:gd name="connsiteX7390" fmla="*/ 714974 w 10020803"/>
              <a:gd name="connsiteY7390" fmla="*/ 446858 h 5071844"/>
              <a:gd name="connsiteX7391" fmla="*/ 726145 w 10020803"/>
              <a:gd name="connsiteY7391" fmla="*/ 446858 h 5071844"/>
              <a:gd name="connsiteX7392" fmla="*/ 737317 w 10020803"/>
              <a:gd name="connsiteY7392" fmla="*/ 446858 h 5071844"/>
              <a:gd name="connsiteX7393" fmla="*/ 737317 w 10020803"/>
              <a:gd name="connsiteY7393" fmla="*/ 435688 h 5071844"/>
              <a:gd name="connsiteX7394" fmla="*/ 712182 w 10020803"/>
              <a:gd name="connsiteY7394" fmla="*/ 430101 h 5071844"/>
              <a:gd name="connsiteX7395" fmla="*/ 402174 w 10020803"/>
              <a:gd name="connsiteY7395" fmla="*/ 424515 h 5071844"/>
              <a:gd name="connsiteX7396" fmla="*/ 418931 w 10020803"/>
              <a:gd name="connsiteY7396" fmla="*/ 435688 h 5071844"/>
              <a:gd name="connsiteX7397" fmla="*/ 424517 w 10020803"/>
              <a:gd name="connsiteY7397" fmla="*/ 424515 h 5071844"/>
              <a:gd name="connsiteX7398" fmla="*/ 413344 w 10020803"/>
              <a:gd name="connsiteY7398" fmla="*/ 424515 h 5071844"/>
              <a:gd name="connsiteX7399" fmla="*/ 402174 w 10020803"/>
              <a:gd name="connsiteY7399" fmla="*/ 424515 h 5071844"/>
              <a:gd name="connsiteX7400" fmla="*/ 89372 w 10020803"/>
              <a:gd name="connsiteY7400" fmla="*/ 424515 h 5071844"/>
              <a:gd name="connsiteX7401" fmla="*/ 100544 w 10020803"/>
              <a:gd name="connsiteY7401" fmla="*/ 424515 h 5071844"/>
              <a:gd name="connsiteX7402" fmla="*/ 111715 w 10020803"/>
              <a:gd name="connsiteY7402" fmla="*/ 424515 h 5071844"/>
              <a:gd name="connsiteX7403" fmla="*/ 100544 w 10020803"/>
              <a:gd name="connsiteY7403" fmla="*/ 435688 h 5071844"/>
              <a:gd name="connsiteX7404" fmla="*/ 94958 w 10020803"/>
              <a:gd name="connsiteY7404" fmla="*/ 430101 h 5071844"/>
              <a:gd name="connsiteX7405" fmla="*/ 89372 w 10020803"/>
              <a:gd name="connsiteY7405" fmla="*/ 424515 h 5071844"/>
              <a:gd name="connsiteX7406" fmla="*/ 2904582 w 10020803"/>
              <a:gd name="connsiteY7406" fmla="*/ 413344 h 5071844"/>
              <a:gd name="connsiteX7407" fmla="*/ 2949268 w 10020803"/>
              <a:gd name="connsiteY7407" fmla="*/ 424515 h 5071844"/>
              <a:gd name="connsiteX7408" fmla="*/ 2926925 w 10020803"/>
              <a:gd name="connsiteY7408" fmla="*/ 424515 h 5071844"/>
              <a:gd name="connsiteX7409" fmla="*/ 100544 w 10020803"/>
              <a:gd name="connsiteY7409" fmla="*/ 391001 h 5071844"/>
              <a:gd name="connsiteX7410" fmla="*/ 111715 w 10020803"/>
              <a:gd name="connsiteY7410" fmla="*/ 391001 h 5071844"/>
              <a:gd name="connsiteX7411" fmla="*/ 111715 w 10020803"/>
              <a:gd name="connsiteY7411" fmla="*/ 402174 h 5071844"/>
              <a:gd name="connsiteX7412" fmla="*/ 100544 w 10020803"/>
              <a:gd name="connsiteY7412" fmla="*/ 391001 h 5071844"/>
              <a:gd name="connsiteX7413" fmla="*/ 2055550 w 10020803"/>
              <a:gd name="connsiteY7413" fmla="*/ 379830 h 5071844"/>
              <a:gd name="connsiteX7414" fmla="*/ 2038793 w 10020803"/>
              <a:gd name="connsiteY7414" fmla="*/ 385415 h 5071844"/>
              <a:gd name="connsiteX7415" fmla="*/ 2033207 w 10020803"/>
              <a:gd name="connsiteY7415" fmla="*/ 391001 h 5071844"/>
              <a:gd name="connsiteX7416" fmla="*/ 2049964 w 10020803"/>
              <a:gd name="connsiteY7416" fmla="*/ 396587 h 5071844"/>
              <a:gd name="connsiteX7417" fmla="*/ 2077893 w 10020803"/>
              <a:gd name="connsiteY7417" fmla="*/ 402174 h 5071844"/>
              <a:gd name="connsiteX7418" fmla="*/ 2094650 w 10020803"/>
              <a:gd name="connsiteY7418" fmla="*/ 407758 h 5071844"/>
              <a:gd name="connsiteX7419" fmla="*/ 2100235 w 10020803"/>
              <a:gd name="connsiteY7419" fmla="*/ 402174 h 5071844"/>
              <a:gd name="connsiteX7420" fmla="*/ 2055550 w 10020803"/>
              <a:gd name="connsiteY7420" fmla="*/ 379830 h 5071844"/>
              <a:gd name="connsiteX7421" fmla="*/ 189915 w 10020803"/>
              <a:gd name="connsiteY7421" fmla="*/ 379830 h 5071844"/>
              <a:gd name="connsiteX7422" fmla="*/ 212259 w 10020803"/>
              <a:gd name="connsiteY7422" fmla="*/ 391001 h 5071844"/>
              <a:gd name="connsiteX7423" fmla="*/ 223429 w 10020803"/>
              <a:gd name="connsiteY7423" fmla="*/ 396587 h 5071844"/>
              <a:gd name="connsiteX7424" fmla="*/ 189915 w 10020803"/>
              <a:gd name="connsiteY7424" fmla="*/ 402174 h 5071844"/>
              <a:gd name="connsiteX7425" fmla="*/ 178745 w 10020803"/>
              <a:gd name="connsiteY7425" fmla="*/ 391001 h 5071844"/>
              <a:gd name="connsiteX7426" fmla="*/ 307216 w 10020803"/>
              <a:gd name="connsiteY7426" fmla="*/ 372848 h 5071844"/>
              <a:gd name="connsiteX7427" fmla="*/ 301630 w 10020803"/>
              <a:gd name="connsiteY7427" fmla="*/ 379830 h 5071844"/>
              <a:gd name="connsiteX7428" fmla="*/ 323973 w 10020803"/>
              <a:gd name="connsiteY7428" fmla="*/ 391001 h 5071844"/>
              <a:gd name="connsiteX7429" fmla="*/ 346316 w 10020803"/>
              <a:gd name="connsiteY7429" fmla="*/ 402174 h 5071844"/>
              <a:gd name="connsiteX7430" fmla="*/ 357487 w 10020803"/>
              <a:gd name="connsiteY7430" fmla="*/ 391001 h 5071844"/>
              <a:gd name="connsiteX7431" fmla="*/ 323973 w 10020803"/>
              <a:gd name="connsiteY7431" fmla="*/ 374244 h 5071844"/>
              <a:gd name="connsiteX7432" fmla="*/ 307216 w 10020803"/>
              <a:gd name="connsiteY7432" fmla="*/ 372848 h 5071844"/>
              <a:gd name="connsiteX7433" fmla="*/ 1999693 w 10020803"/>
              <a:gd name="connsiteY7433" fmla="*/ 368658 h 5071844"/>
              <a:gd name="connsiteX7434" fmla="*/ 2005279 w 10020803"/>
              <a:gd name="connsiteY7434" fmla="*/ 374244 h 5071844"/>
              <a:gd name="connsiteX7435" fmla="*/ 2010864 w 10020803"/>
              <a:gd name="connsiteY7435" fmla="*/ 379830 h 5071844"/>
              <a:gd name="connsiteX7436" fmla="*/ 2010864 w 10020803"/>
              <a:gd name="connsiteY7436" fmla="*/ 368658 h 5071844"/>
              <a:gd name="connsiteX7437" fmla="*/ 402174 w 10020803"/>
              <a:gd name="connsiteY7437" fmla="*/ 368658 h 5071844"/>
              <a:gd name="connsiteX7438" fmla="*/ 391001 w 10020803"/>
              <a:gd name="connsiteY7438" fmla="*/ 379830 h 5071844"/>
              <a:gd name="connsiteX7439" fmla="*/ 402174 w 10020803"/>
              <a:gd name="connsiteY7439" fmla="*/ 379830 h 5071844"/>
              <a:gd name="connsiteX7440" fmla="*/ 413344 w 10020803"/>
              <a:gd name="connsiteY7440" fmla="*/ 379830 h 5071844"/>
              <a:gd name="connsiteX7441" fmla="*/ 67028 w 10020803"/>
              <a:gd name="connsiteY7441" fmla="*/ 368658 h 5071844"/>
              <a:gd name="connsiteX7442" fmla="*/ 89372 w 10020803"/>
              <a:gd name="connsiteY7442" fmla="*/ 379830 h 5071844"/>
              <a:gd name="connsiteX7443" fmla="*/ 55858 w 10020803"/>
              <a:gd name="connsiteY7443" fmla="*/ 379830 h 5071844"/>
              <a:gd name="connsiteX7444" fmla="*/ 67028 w 10020803"/>
              <a:gd name="connsiteY7444" fmla="*/ 368658 h 5071844"/>
              <a:gd name="connsiteX7445" fmla="*/ 2547095 w 10020803"/>
              <a:gd name="connsiteY7445" fmla="*/ 357487 h 5071844"/>
              <a:gd name="connsiteX7446" fmla="*/ 2558265 w 10020803"/>
              <a:gd name="connsiteY7446" fmla="*/ 357487 h 5071844"/>
              <a:gd name="connsiteX7447" fmla="*/ 2558265 w 10020803"/>
              <a:gd name="connsiteY7447" fmla="*/ 368658 h 5071844"/>
              <a:gd name="connsiteX7448" fmla="*/ 351901 w 10020803"/>
              <a:gd name="connsiteY7448" fmla="*/ 357487 h 5071844"/>
              <a:gd name="connsiteX7449" fmla="*/ 357487 w 10020803"/>
              <a:gd name="connsiteY7449" fmla="*/ 368658 h 5071844"/>
              <a:gd name="connsiteX7450" fmla="*/ 368658 w 10020803"/>
              <a:gd name="connsiteY7450" fmla="*/ 357487 h 5071844"/>
              <a:gd name="connsiteX7451" fmla="*/ 351901 w 10020803"/>
              <a:gd name="connsiteY7451" fmla="*/ 357487 h 5071844"/>
              <a:gd name="connsiteX7452" fmla="*/ 1977350 w 10020803"/>
              <a:gd name="connsiteY7452" fmla="*/ 346316 h 5071844"/>
              <a:gd name="connsiteX7453" fmla="*/ 1988522 w 10020803"/>
              <a:gd name="connsiteY7453" fmla="*/ 357487 h 5071844"/>
              <a:gd name="connsiteX7454" fmla="*/ 1988522 w 10020803"/>
              <a:gd name="connsiteY7454" fmla="*/ 346316 h 5071844"/>
              <a:gd name="connsiteX7455" fmla="*/ 100544 w 10020803"/>
              <a:gd name="connsiteY7455" fmla="*/ 346316 h 5071844"/>
              <a:gd name="connsiteX7456" fmla="*/ 111715 w 10020803"/>
              <a:gd name="connsiteY7456" fmla="*/ 379830 h 5071844"/>
              <a:gd name="connsiteX7457" fmla="*/ 100544 w 10020803"/>
              <a:gd name="connsiteY7457" fmla="*/ 368658 h 5071844"/>
              <a:gd name="connsiteX7458" fmla="*/ 1865635 w 10020803"/>
              <a:gd name="connsiteY7458" fmla="*/ 323973 h 5071844"/>
              <a:gd name="connsiteX7459" fmla="*/ 1887978 w 10020803"/>
              <a:gd name="connsiteY7459" fmla="*/ 335144 h 5071844"/>
              <a:gd name="connsiteX7460" fmla="*/ 1876806 w 10020803"/>
              <a:gd name="connsiteY7460" fmla="*/ 323973 h 5071844"/>
              <a:gd name="connsiteX7461" fmla="*/ 167572 w 10020803"/>
              <a:gd name="connsiteY7461" fmla="*/ 323973 h 5071844"/>
              <a:gd name="connsiteX7462" fmla="*/ 178745 w 10020803"/>
              <a:gd name="connsiteY7462" fmla="*/ 323973 h 5071844"/>
              <a:gd name="connsiteX7463" fmla="*/ 178745 w 10020803"/>
              <a:gd name="connsiteY7463" fmla="*/ 335144 h 5071844"/>
              <a:gd name="connsiteX7464" fmla="*/ 167572 w 10020803"/>
              <a:gd name="connsiteY7464" fmla="*/ 323973 h 5071844"/>
              <a:gd name="connsiteX7465" fmla="*/ 279287 w 10020803"/>
              <a:gd name="connsiteY7465" fmla="*/ 312801 h 5071844"/>
              <a:gd name="connsiteX7466" fmla="*/ 279287 w 10020803"/>
              <a:gd name="connsiteY7466" fmla="*/ 323973 h 5071844"/>
              <a:gd name="connsiteX7467" fmla="*/ 290459 w 10020803"/>
              <a:gd name="connsiteY7467" fmla="*/ 323973 h 5071844"/>
              <a:gd name="connsiteX7468" fmla="*/ 301630 w 10020803"/>
              <a:gd name="connsiteY7468" fmla="*/ 335144 h 5071844"/>
              <a:gd name="connsiteX7469" fmla="*/ 317099 w 10020803"/>
              <a:gd name="connsiteY7469" fmla="*/ 342878 h 5071844"/>
              <a:gd name="connsiteX7470" fmla="*/ 318387 w 10020803"/>
              <a:gd name="connsiteY7470" fmla="*/ 335144 h 5071844"/>
              <a:gd name="connsiteX7471" fmla="*/ 312801 w 10020803"/>
              <a:gd name="connsiteY7471" fmla="*/ 323973 h 5071844"/>
              <a:gd name="connsiteX7472" fmla="*/ 301630 w 10020803"/>
              <a:gd name="connsiteY7472" fmla="*/ 318387 h 5071844"/>
              <a:gd name="connsiteX7473" fmla="*/ 290459 w 10020803"/>
              <a:gd name="connsiteY7473" fmla="*/ 312801 h 5071844"/>
              <a:gd name="connsiteX7474" fmla="*/ 279287 w 10020803"/>
              <a:gd name="connsiteY7474" fmla="*/ 312801 h 5071844"/>
              <a:gd name="connsiteX7475" fmla="*/ 245773 w 10020803"/>
              <a:gd name="connsiteY7475" fmla="*/ 301630 h 5071844"/>
              <a:gd name="connsiteX7476" fmla="*/ 245773 w 10020803"/>
              <a:gd name="connsiteY7476" fmla="*/ 312801 h 5071844"/>
              <a:gd name="connsiteX7477" fmla="*/ 256944 w 10020803"/>
              <a:gd name="connsiteY7477" fmla="*/ 312801 h 5071844"/>
              <a:gd name="connsiteX7478" fmla="*/ 245773 w 10020803"/>
              <a:gd name="connsiteY7478" fmla="*/ 301630 h 5071844"/>
              <a:gd name="connsiteX7479" fmla="*/ 167572 w 10020803"/>
              <a:gd name="connsiteY7479" fmla="*/ 301630 h 5071844"/>
              <a:gd name="connsiteX7480" fmla="*/ 150815 w 10020803"/>
              <a:gd name="connsiteY7480" fmla="*/ 312801 h 5071844"/>
              <a:gd name="connsiteX7481" fmla="*/ 134058 w 10020803"/>
              <a:gd name="connsiteY7481" fmla="*/ 312801 h 5071844"/>
              <a:gd name="connsiteX7482" fmla="*/ 122886 w 10020803"/>
              <a:gd name="connsiteY7482" fmla="*/ 323973 h 5071844"/>
              <a:gd name="connsiteX7483" fmla="*/ 212259 w 10020803"/>
              <a:gd name="connsiteY7483" fmla="*/ 346316 h 5071844"/>
              <a:gd name="connsiteX7484" fmla="*/ 245773 w 10020803"/>
              <a:gd name="connsiteY7484" fmla="*/ 351901 h 5071844"/>
              <a:gd name="connsiteX7485" fmla="*/ 256944 w 10020803"/>
              <a:gd name="connsiteY7485" fmla="*/ 357487 h 5071844"/>
              <a:gd name="connsiteX7486" fmla="*/ 268116 w 10020803"/>
              <a:gd name="connsiteY7486" fmla="*/ 357487 h 5071844"/>
              <a:gd name="connsiteX7487" fmla="*/ 279287 w 10020803"/>
              <a:gd name="connsiteY7487" fmla="*/ 346316 h 5071844"/>
              <a:gd name="connsiteX7488" fmla="*/ 268116 w 10020803"/>
              <a:gd name="connsiteY7488" fmla="*/ 329558 h 5071844"/>
              <a:gd name="connsiteX7489" fmla="*/ 268116 w 10020803"/>
              <a:gd name="connsiteY7489" fmla="*/ 312801 h 5071844"/>
              <a:gd name="connsiteX7490" fmla="*/ 256944 w 10020803"/>
              <a:gd name="connsiteY7490" fmla="*/ 323973 h 5071844"/>
              <a:gd name="connsiteX7491" fmla="*/ 245773 w 10020803"/>
              <a:gd name="connsiteY7491" fmla="*/ 335144 h 5071844"/>
              <a:gd name="connsiteX7492" fmla="*/ 234602 w 10020803"/>
              <a:gd name="connsiteY7492" fmla="*/ 335144 h 5071844"/>
              <a:gd name="connsiteX7493" fmla="*/ 223429 w 10020803"/>
              <a:gd name="connsiteY7493" fmla="*/ 323973 h 5071844"/>
              <a:gd name="connsiteX7494" fmla="*/ 189915 w 10020803"/>
              <a:gd name="connsiteY7494" fmla="*/ 312801 h 5071844"/>
              <a:gd name="connsiteX7495" fmla="*/ 178745 w 10020803"/>
              <a:gd name="connsiteY7495" fmla="*/ 312801 h 5071844"/>
              <a:gd name="connsiteX7496" fmla="*/ 167572 w 10020803"/>
              <a:gd name="connsiteY7496" fmla="*/ 301630 h 5071844"/>
              <a:gd name="connsiteX7497" fmla="*/ 223429 w 10020803"/>
              <a:gd name="connsiteY7497" fmla="*/ 290457 h 5071844"/>
              <a:gd name="connsiteX7498" fmla="*/ 234602 w 10020803"/>
              <a:gd name="connsiteY7498" fmla="*/ 301630 h 5071844"/>
              <a:gd name="connsiteX7499" fmla="*/ 234602 w 10020803"/>
              <a:gd name="connsiteY7499" fmla="*/ 290457 h 5071844"/>
              <a:gd name="connsiteX7500" fmla="*/ 223429 w 10020803"/>
              <a:gd name="connsiteY7500" fmla="*/ 290457 h 5071844"/>
              <a:gd name="connsiteX7501" fmla="*/ 1999693 w 10020803"/>
              <a:gd name="connsiteY7501" fmla="*/ 268116 h 5071844"/>
              <a:gd name="connsiteX7502" fmla="*/ 2010864 w 10020803"/>
              <a:gd name="connsiteY7502" fmla="*/ 268116 h 5071844"/>
              <a:gd name="connsiteX7503" fmla="*/ 2010864 w 10020803"/>
              <a:gd name="connsiteY7503" fmla="*/ 279287 h 5071844"/>
              <a:gd name="connsiteX7504" fmla="*/ 1999693 w 10020803"/>
              <a:gd name="connsiteY7504" fmla="*/ 268116 h 5071844"/>
              <a:gd name="connsiteX7505" fmla="*/ 167572 w 10020803"/>
              <a:gd name="connsiteY7505" fmla="*/ 256943 h 5071844"/>
              <a:gd name="connsiteX7506" fmla="*/ 178745 w 10020803"/>
              <a:gd name="connsiteY7506" fmla="*/ 290457 h 5071844"/>
              <a:gd name="connsiteX7507" fmla="*/ 201086 w 10020803"/>
              <a:gd name="connsiteY7507" fmla="*/ 279287 h 5071844"/>
              <a:gd name="connsiteX7508" fmla="*/ 189915 w 10020803"/>
              <a:gd name="connsiteY7508" fmla="*/ 268116 h 5071844"/>
              <a:gd name="connsiteX7509" fmla="*/ 167572 w 10020803"/>
              <a:gd name="connsiteY7509" fmla="*/ 256943 h 5071844"/>
              <a:gd name="connsiteX7510" fmla="*/ 111715 w 10020803"/>
              <a:gd name="connsiteY7510" fmla="*/ 256943 h 5071844"/>
              <a:gd name="connsiteX7511" fmla="*/ 145229 w 10020803"/>
              <a:gd name="connsiteY7511" fmla="*/ 268116 h 5071844"/>
              <a:gd name="connsiteX7512" fmla="*/ 134058 w 10020803"/>
              <a:gd name="connsiteY7512" fmla="*/ 256943 h 5071844"/>
              <a:gd name="connsiteX7513" fmla="*/ 1943836 w 10020803"/>
              <a:gd name="connsiteY7513" fmla="*/ 245772 h 5071844"/>
              <a:gd name="connsiteX7514" fmla="*/ 1955006 w 10020803"/>
              <a:gd name="connsiteY7514" fmla="*/ 245772 h 5071844"/>
              <a:gd name="connsiteX7515" fmla="*/ 1955006 w 10020803"/>
              <a:gd name="connsiteY7515" fmla="*/ 256943 h 5071844"/>
              <a:gd name="connsiteX7516" fmla="*/ 1949420 w 10020803"/>
              <a:gd name="connsiteY7516" fmla="*/ 256943 h 5071844"/>
              <a:gd name="connsiteX7517" fmla="*/ 1943836 w 10020803"/>
              <a:gd name="connsiteY7517" fmla="*/ 245772 h 5071844"/>
              <a:gd name="connsiteX7518" fmla="*/ 1921492 w 10020803"/>
              <a:gd name="connsiteY7518" fmla="*/ 234600 h 5071844"/>
              <a:gd name="connsiteX7519" fmla="*/ 1921492 w 10020803"/>
              <a:gd name="connsiteY7519" fmla="*/ 245772 h 5071844"/>
              <a:gd name="connsiteX7520" fmla="*/ 1910322 w 10020803"/>
              <a:gd name="connsiteY7520" fmla="*/ 245772 h 5071844"/>
              <a:gd name="connsiteX7521" fmla="*/ 1887978 w 10020803"/>
              <a:gd name="connsiteY7521" fmla="*/ 223429 h 5071844"/>
              <a:gd name="connsiteX7522" fmla="*/ 1910322 w 10020803"/>
              <a:gd name="connsiteY7522" fmla="*/ 245772 h 5071844"/>
              <a:gd name="connsiteX7523" fmla="*/ 1887978 w 10020803"/>
              <a:gd name="connsiteY7523" fmla="*/ 245772 h 5071844"/>
              <a:gd name="connsiteX7524" fmla="*/ 1887978 w 10020803"/>
              <a:gd name="connsiteY7524" fmla="*/ 234600 h 5071844"/>
              <a:gd name="connsiteX7525" fmla="*/ 1887978 w 10020803"/>
              <a:gd name="connsiteY7525" fmla="*/ 223429 h 5071844"/>
              <a:gd name="connsiteX7526" fmla="*/ 11171 w 10020803"/>
              <a:gd name="connsiteY7526" fmla="*/ 223429 h 5071844"/>
              <a:gd name="connsiteX7527" fmla="*/ 22343 w 10020803"/>
              <a:gd name="connsiteY7527" fmla="*/ 223429 h 5071844"/>
              <a:gd name="connsiteX7528" fmla="*/ 22343 w 10020803"/>
              <a:gd name="connsiteY7528" fmla="*/ 234600 h 5071844"/>
              <a:gd name="connsiteX7529" fmla="*/ 11171 w 10020803"/>
              <a:gd name="connsiteY7529" fmla="*/ 223429 h 5071844"/>
              <a:gd name="connsiteX7530" fmla="*/ 93562 w 10020803"/>
              <a:gd name="connsiteY7530" fmla="*/ 219938 h 5071844"/>
              <a:gd name="connsiteX7531" fmla="*/ 89372 w 10020803"/>
              <a:gd name="connsiteY7531" fmla="*/ 223429 h 5071844"/>
              <a:gd name="connsiteX7532" fmla="*/ 100544 w 10020803"/>
              <a:gd name="connsiteY7532" fmla="*/ 229016 h 5071844"/>
              <a:gd name="connsiteX7533" fmla="*/ 122886 w 10020803"/>
              <a:gd name="connsiteY7533" fmla="*/ 234600 h 5071844"/>
              <a:gd name="connsiteX7534" fmla="*/ 134058 w 10020803"/>
              <a:gd name="connsiteY7534" fmla="*/ 234600 h 5071844"/>
              <a:gd name="connsiteX7535" fmla="*/ 148023 w 10020803"/>
              <a:gd name="connsiteY7535" fmla="*/ 234600 h 5071844"/>
              <a:gd name="connsiteX7536" fmla="*/ 156401 w 10020803"/>
              <a:gd name="connsiteY7536" fmla="*/ 234600 h 5071844"/>
              <a:gd name="connsiteX7537" fmla="*/ 93562 w 10020803"/>
              <a:gd name="connsiteY7537" fmla="*/ 219938 h 5071844"/>
              <a:gd name="connsiteX7538" fmla="*/ 148023 w 10020803"/>
              <a:gd name="connsiteY7538" fmla="*/ 206672 h 5071844"/>
              <a:gd name="connsiteX7539" fmla="*/ 145229 w 10020803"/>
              <a:gd name="connsiteY7539" fmla="*/ 212259 h 5071844"/>
              <a:gd name="connsiteX7540" fmla="*/ 156401 w 10020803"/>
              <a:gd name="connsiteY7540" fmla="*/ 212259 h 5071844"/>
              <a:gd name="connsiteX7541" fmla="*/ 148023 w 10020803"/>
              <a:gd name="connsiteY7541" fmla="*/ 206672 h 5071844"/>
              <a:gd name="connsiteX7542" fmla="*/ 2172851 w 10020803"/>
              <a:gd name="connsiteY7542" fmla="*/ 201086 h 5071844"/>
              <a:gd name="connsiteX7543" fmla="*/ 2178436 w 10020803"/>
              <a:gd name="connsiteY7543" fmla="*/ 206672 h 5071844"/>
              <a:gd name="connsiteX7544" fmla="*/ 2167265 w 10020803"/>
              <a:gd name="connsiteY7544" fmla="*/ 212259 h 5071844"/>
              <a:gd name="connsiteX7545" fmla="*/ 2172851 w 10020803"/>
              <a:gd name="connsiteY7545" fmla="*/ 201086 h 5071844"/>
              <a:gd name="connsiteX7546" fmla="*/ 759660 w 10020803"/>
              <a:gd name="connsiteY7546" fmla="*/ 201086 h 5071844"/>
              <a:gd name="connsiteX7547" fmla="*/ 770831 w 10020803"/>
              <a:gd name="connsiteY7547" fmla="*/ 201086 h 5071844"/>
              <a:gd name="connsiteX7548" fmla="*/ 770831 w 10020803"/>
              <a:gd name="connsiteY7548" fmla="*/ 212259 h 5071844"/>
              <a:gd name="connsiteX7549" fmla="*/ 759660 w 10020803"/>
              <a:gd name="connsiteY7549" fmla="*/ 212259 h 5071844"/>
              <a:gd name="connsiteX7550" fmla="*/ 759660 w 10020803"/>
              <a:gd name="connsiteY7550" fmla="*/ 201086 h 5071844"/>
              <a:gd name="connsiteX7551" fmla="*/ 212259 w 10020803"/>
              <a:gd name="connsiteY7551" fmla="*/ 201086 h 5071844"/>
              <a:gd name="connsiteX7552" fmla="*/ 212259 w 10020803"/>
              <a:gd name="connsiteY7552" fmla="*/ 212259 h 5071844"/>
              <a:gd name="connsiteX7553" fmla="*/ 223429 w 10020803"/>
              <a:gd name="connsiteY7553" fmla="*/ 212259 h 5071844"/>
              <a:gd name="connsiteX7554" fmla="*/ 234602 w 10020803"/>
              <a:gd name="connsiteY7554" fmla="*/ 212259 h 5071844"/>
              <a:gd name="connsiteX7555" fmla="*/ 217843 w 10020803"/>
              <a:gd name="connsiteY7555" fmla="*/ 201086 h 5071844"/>
              <a:gd name="connsiteX7556" fmla="*/ 212259 w 10020803"/>
              <a:gd name="connsiteY7556" fmla="*/ 201086 h 5071844"/>
              <a:gd name="connsiteX7557" fmla="*/ 692631 w 10020803"/>
              <a:gd name="connsiteY7557" fmla="*/ 189915 h 5071844"/>
              <a:gd name="connsiteX7558" fmla="*/ 748488 w 10020803"/>
              <a:gd name="connsiteY7558" fmla="*/ 212259 h 5071844"/>
              <a:gd name="connsiteX7559" fmla="*/ 742902 w 10020803"/>
              <a:gd name="connsiteY7559" fmla="*/ 212259 h 5071844"/>
              <a:gd name="connsiteX7560" fmla="*/ 726145 w 10020803"/>
              <a:gd name="connsiteY7560" fmla="*/ 212259 h 5071844"/>
              <a:gd name="connsiteX7561" fmla="*/ 692631 w 10020803"/>
              <a:gd name="connsiteY7561" fmla="*/ 189915 h 5071844"/>
              <a:gd name="connsiteX7562" fmla="*/ 322577 w 10020803"/>
              <a:gd name="connsiteY7562" fmla="*/ 171761 h 5071844"/>
              <a:gd name="connsiteX7563" fmla="*/ 329559 w 10020803"/>
              <a:gd name="connsiteY7563" fmla="*/ 173158 h 5071844"/>
              <a:gd name="connsiteX7564" fmla="*/ 335144 w 10020803"/>
              <a:gd name="connsiteY7564" fmla="*/ 184329 h 5071844"/>
              <a:gd name="connsiteX7565" fmla="*/ 346316 w 10020803"/>
              <a:gd name="connsiteY7565" fmla="*/ 189915 h 5071844"/>
              <a:gd name="connsiteX7566" fmla="*/ 323973 w 10020803"/>
              <a:gd name="connsiteY7566" fmla="*/ 189915 h 5071844"/>
              <a:gd name="connsiteX7567" fmla="*/ 312801 w 10020803"/>
              <a:gd name="connsiteY7567" fmla="*/ 189915 h 5071844"/>
              <a:gd name="connsiteX7568" fmla="*/ 301630 w 10020803"/>
              <a:gd name="connsiteY7568" fmla="*/ 189915 h 5071844"/>
              <a:gd name="connsiteX7569" fmla="*/ 290459 w 10020803"/>
              <a:gd name="connsiteY7569" fmla="*/ 189915 h 5071844"/>
              <a:gd name="connsiteX7570" fmla="*/ 312801 w 10020803"/>
              <a:gd name="connsiteY7570" fmla="*/ 178743 h 5071844"/>
              <a:gd name="connsiteX7571" fmla="*/ 322577 w 10020803"/>
              <a:gd name="connsiteY7571" fmla="*/ 171761 h 5071844"/>
              <a:gd name="connsiteX7572" fmla="*/ 1117147 w 10020803"/>
              <a:gd name="connsiteY7572" fmla="*/ 156400 h 5071844"/>
              <a:gd name="connsiteX7573" fmla="*/ 1117147 w 10020803"/>
              <a:gd name="connsiteY7573" fmla="*/ 167572 h 5071844"/>
              <a:gd name="connsiteX7574" fmla="*/ 1128318 w 10020803"/>
              <a:gd name="connsiteY7574" fmla="*/ 167572 h 5071844"/>
              <a:gd name="connsiteX7575" fmla="*/ 1117147 w 10020803"/>
              <a:gd name="connsiteY7575" fmla="*/ 156400 h 5071844"/>
              <a:gd name="connsiteX7576" fmla="*/ 1798607 w 10020803"/>
              <a:gd name="connsiteY7576" fmla="*/ 145229 h 5071844"/>
              <a:gd name="connsiteX7577" fmla="*/ 1809778 w 10020803"/>
              <a:gd name="connsiteY7577" fmla="*/ 145229 h 5071844"/>
              <a:gd name="connsiteX7578" fmla="*/ 1798607 w 10020803"/>
              <a:gd name="connsiteY7578" fmla="*/ 156400 h 5071844"/>
              <a:gd name="connsiteX7579" fmla="*/ 1798607 w 10020803"/>
              <a:gd name="connsiteY7579" fmla="*/ 145229 h 5071844"/>
              <a:gd name="connsiteX7580" fmla="*/ 1631035 w 10020803"/>
              <a:gd name="connsiteY7580" fmla="*/ 145229 h 5071844"/>
              <a:gd name="connsiteX7581" fmla="*/ 1619863 w 10020803"/>
              <a:gd name="connsiteY7581" fmla="*/ 156400 h 5071844"/>
              <a:gd name="connsiteX7582" fmla="*/ 1631035 w 10020803"/>
              <a:gd name="connsiteY7582" fmla="*/ 167572 h 5071844"/>
              <a:gd name="connsiteX7583" fmla="*/ 1642206 w 10020803"/>
              <a:gd name="connsiteY7583" fmla="*/ 156400 h 5071844"/>
              <a:gd name="connsiteX7584" fmla="*/ 1636620 w 10020803"/>
              <a:gd name="connsiteY7584" fmla="*/ 156400 h 5071844"/>
              <a:gd name="connsiteX7585" fmla="*/ 1631035 w 10020803"/>
              <a:gd name="connsiteY7585" fmla="*/ 145229 h 5071844"/>
              <a:gd name="connsiteX7586" fmla="*/ 1832121 w 10020803"/>
              <a:gd name="connsiteY7586" fmla="*/ 134058 h 5071844"/>
              <a:gd name="connsiteX7587" fmla="*/ 1887978 w 10020803"/>
              <a:gd name="connsiteY7587" fmla="*/ 145229 h 5071844"/>
              <a:gd name="connsiteX7588" fmla="*/ 1899149 w 10020803"/>
              <a:gd name="connsiteY7588" fmla="*/ 156400 h 5071844"/>
              <a:gd name="connsiteX7589" fmla="*/ 1910322 w 10020803"/>
              <a:gd name="connsiteY7589" fmla="*/ 167572 h 5071844"/>
              <a:gd name="connsiteX7590" fmla="*/ 1921492 w 10020803"/>
              <a:gd name="connsiteY7590" fmla="*/ 178743 h 5071844"/>
              <a:gd name="connsiteX7591" fmla="*/ 1910322 w 10020803"/>
              <a:gd name="connsiteY7591" fmla="*/ 178743 h 5071844"/>
              <a:gd name="connsiteX7592" fmla="*/ 1921492 w 10020803"/>
              <a:gd name="connsiteY7592" fmla="*/ 189915 h 5071844"/>
              <a:gd name="connsiteX7593" fmla="*/ 1921492 w 10020803"/>
              <a:gd name="connsiteY7593" fmla="*/ 212259 h 5071844"/>
              <a:gd name="connsiteX7594" fmla="*/ 1932663 w 10020803"/>
              <a:gd name="connsiteY7594" fmla="*/ 212259 h 5071844"/>
              <a:gd name="connsiteX7595" fmla="*/ 1943836 w 10020803"/>
              <a:gd name="connsiteY7595" fmla="*/ 234600 h 5071844"/>
              <a:gd name="connsiteX7596" fmla="*/ 1921492 w 10020803"/>
              <a:gd name="connsiteY7596" fmla="*/ 234600 h 5071844"/>
              <a:gd name="connsiteX7597" fmla="*/ 1910322 w 10020803"/>
              <a:gd name="connsiteY7597" fmla="*/ 223429 h 5071844"/>
              <a:gd name="connsiteX7598" fmla="*/ 1910322 w 10020803"/>
              <a:gd name="connsiteY7598" fmla="*/ 212259 h 5071844"/>
              <a:gd name="connsiteX7599" fmla="*/ 1899149 w 10020803"/>
              <a:gd name="connsiteY7599" fmla="*/ 201086 h 5071844"/>
              <a:gd name="connsiteX7600" fmla="*/ 1887978 w 10020803"/>
              <a:gd name="connsiteY7600" fmla="*/ 189915 h 5071844"/>
              <a:gd name="connsiteX7601" fmla="*/ 1876806 w 10020803"/>
              <a:gd name="connsiteY7601" fmla="*/ 189915 h 5071844"/>
              <a:gd name="connsiteX7602" fmla="*/ 1865635 w 10020803"/>
              <a:gd name="connsiteY7602" fmla="*/ 189915 h 5071844"/>
              <a:gd name="connsiteX7603" fmla="*/ 1865635 w 10020803"/>
              <a:gd name="connsiteY7603" fmla="*/ 178743 h 5071844"/>
              <a:gd name="connsiteX7604" fmla="*/ 1843292 w 10020803"/>
              <a:gd name="connsiteY7604" fmla="*/ 167572 h 5071844"/>
              <a:gd name="connsiteX7605" fmla="*/ 1865635 w 10020803"/>
              <a:gd name="connsiteY7605" fmla="*/ 167572 h 5071844"/>
              <a:gd name="connsiteX7606" fmla="*/ 1876806 w 10020803"/>
              <a:gd name="connsiteY7606" fmla="*/ 167572 h 5071844"/>
              <a:gd name="connsiteX7607" fmla="*/ 1887978 w 10020803"/>
              <a:gd name="connsiteY7607" fmla="*/ 167572 h 5071844"/>
              <a:gd name="connsiteX7608" fmla="*/ 1876806 w 10020803"/>
              <a:gd name="connsiteY7608" fmla="*/ 156400 h 5071844"/>
              <a:gd name="connsiteX7609" fmla="*/ 1798607 w 10020803"/>
              <a:gd name="connsiteY7609" fmla="*/ 122886 h 5071844"/>
              <a:gd name="connsiteX7610" fmla="*/ 1809778 w 10020803"/>
              <a:gd name="connsiteY7610" fmla="*/ 122886 h 5071844"/>
              <a:gd name="connsiteX7611" fmla="*/ 1809778 w 10020803"/>
              <a:gd name="connsiteY7611" fmla="*/ 134058 h 5071844"/>
              <a:gd name="connsiteX7612" fmla="*/ 1798607 w 10020803"/>
              <a:gd name="connsiteY7612" fmla="*/ 122886 h 5071844"/>
              <a:gd name="connsiteX7613" fmla="*/ 748488 w 10020803"/>
              <a:gd name="connsiteY7613" fmla="*/ 122886 h 5071844"/>
              <a:gd name="connsiteX7614" fmla="*/ 759660 w 10020803"/>
              <a:gd name="connsiteY7614" fmla="*/ 122886 h 5071844"/>
              <a:gd name="connsiteX7615" fmla="*/ 770831 w 10020803"/>
              <a:gd name="connsiteY7615" fmla="*/ 122886 h 5071844"/>
              <a:gd name="connsiteX7616" fmla="*/ 759660 w 10020803"/>
              <a:gd name="connsiteY7616" fmla="*/ 134058 h 5071844"/>
              <a:gd name="connsiteX7617" fmla="*/ 748488 w 10020803"/>
              <a:gd name="connsiteY7617" fmla="*/ 122886 h 5071844"/>
              <a:gd name="connsiteX7618" fmla="*/ 2066721 w 10020803"/>
              <a:gd name="connsiteY7618" fmla="*/ 89371 h 5071844"/>
              <a:gd name="connsiteX7619" fmla="*/ 2077893 w 10020803"/>
              <a:gd name="connsiteY7619" fmla="*/ 100542 h 5071844"/>
              <a:gd name="connsiteX7620" fmla="*/ 2077893 w 10020803"/>
              <a:gd name="connsiteY7620" fmla="*/ 111715 h 5071844"/>
              <a:gd name="connsiteX7621" fmla="*/ 2066721 w 10020803"/>
              <a:gd name="connsiteY7621" fmla="*/ 100542 h 5071844"/>
              <a:gd name="connsiteX7622" fmla="*/ 1742750 w 10020803"/>
              <a:gd name="connsiteY7622" fmla="*/ 67028 h 5071844"/>
              <a:gd name="connsiteX7623" fmla="*/ 1753921 w 10020803"/>
              <a:gd name="connsiteY7623" fmla="*/ 78201 h 5071844"/>
              <a:gd name="connsiteX7624" fmla="*/ 1742750 w 10020803"/>
              <a:gd name="connsiteY7624" fmla="*/ 78201 h 5071844"/>
              <a:gd name="connsiteX7625" fmla="*/ 1731577 w 10020803"/>
              <a:gd name="connsiteY7625" fmla="*/ 78201 h 5071844"/>
              <a:gd name="connsiteX7626" fmla="*/ 1742750 w 10020803"/>
              <a:gd name="connsiteY7626" fmla="*/ 67028 h 5071844"/>
              <a:gd name="connsiteX7627" fmla="*/ 1036153 w 10020803"/>
              <a:gd name="connsiteY7627" fmla="*/ 61444 h 5071844"/>
              <a:gd name="connsiteX7628" fmla="*/ 1038947 w 10020803"/>
              <a:gd name="connsiteY7628" fmla="*/ 67028 h 5071844"/>
              <a:gd name="connsiteX7629" fmla="*/ 1050118 w 10020803"/>
              <a:gd name="connsiteY7629" fmla="*/ 89371 h 5071844"/>
              <a:gd name="connsiteX7630" fmla="*/ 1050118 w 10020803"/>
              <a:gd name="connsiteY7630" fmla="*/ 100542 h 5071844"/>
              <a:gd name="connsiteX7631" fmla="*/ 1027776 w 10020803"/>
              <a:gd name="connsiteY7631" fmla="*/ 89371 h 5071844"/>
              <a:gd name="connsiteX7632" fmla="*/ 1027776 w 10020803"/>
              <a:gd name="connsiteY7632" fmla="*/ 67028 h 5071844"/>
              <a:gd name="connsiteX7633" fmla="*/ 1036153 w 10020803"/>
              <a:gd name="connsiteY7633" fmla="*/ 61444 h 5071844"/>
              <a:gd name="connsiteX7634" fmla="*/ 1061290 w 10020803"/>
              <a:gd name="connsiteY7634" fmla="*/ 55857 h 5071844"/>
              <a:gd name="connsiteX7635" fmla="*/ 1072461 w 10020803"/>
              <a:gd name="connsiteY7635" fmla="*/ 55857 h 5071844"/>
              <a:gd name="connsiteX7636" fmla="*/ 1105975 w 10020803"/>
              <a:gd name="connsiteY7636" fmla="*/ 67028 h 5071844"/>
              <a:gd name="connsiteX7637" fmla="*/ 1150661 w 10020803"/>
              <a:gd name="connsiteY7637" fmla="*/ 89371 h 5071844"/>
              <a:gd name="connsiteX7638" fmla="*/ 1167418 w 10020803"/>
              <a:gd name="connsiteY7638" fmla="*/ 89371 h 5071844"/>
              <a:gd name="connsiteX7639" fmla="*/ 1161832 w 10020803"/>
              <a:gd name="connsiteY7639" fmla="*/ 78201 h 5071844"/>
              <a:gd name="connsiteX7640" fmla="*/ 1173005 w 10020803"/>
              <a:gd name="connsiteY7640" fmla="*/ 78201 h 5071844"/>
              <a:gd name="connsiteX7641" fmla="*/ 1184175 w 10020803"/>
              <a:gd name="connsiteY7641" fmla="*/ 78201 h 5071844"/>
              <a:gd name="connsiteX7642" fmla="*/ 1195348 w 10020803"/>
              <a:gd name="connsiteY7642" fmla="*/ 78201 h 5071844"/>
              <a:gd name="connsiteX7643" fmla="*/ 1228862 w 10020803"/>
              <a:gd name="connsiteY7643" fmla="*/ 89371 h 5071844"/>
              <a:gd name="connsiteX7644" fmla="*/ 1251203 w 10020803"/>
              <a:gd name="connsiteY7644" fmla="*/ 89371 h 5071844"/>
              <a:gd name="connsiteX7645" fmla="*/ 1262376 w 10020803"/>
              <a:gd name="connsiteY7645" fmla="*/ 89371 h 5071844"/>
              <a:gd name="connsiteX7646" fmla="*/ 1290305 w 10020803"/>
              <a:gd name="connsiteY7646" fmla="*/ 100542 h 5071844"/>
              <a:gd name="connsiteX7647" fmla="*/ 1318233 w 10020803"/>
              <a:gd name="connsiteY7647" fmla="*/ 111715 h 5071844"/>
              <a:gd name="connsiteX7648" fmla="*/ 1334990 w 10020803"/>
              <a:gd name="connsiteY7648" fmla="*/ 117301 h 5071844"/>
              <a:gd name="connsiteX7649" fmla="*/ 1351747 w 10020803"/>
              <a:gd name="connsiteY7649" fmla="*/ 122886 h 5071844"/>
              <a:gd name="connsiteX7650" fmla="*/ 1385263 w 10020803"/>
              <a:gd name="connsiteY7650" fmla="*/ 122886 h 5071844"/>
              <a:gd name="connsiteX7651" fmla="*/ 1452291 w 10020803"/>
              <a:gd name="connsiteY7651" fmla="*/ 145229 h 5071844"/>
              <a:gd name="connsiteX7652" fmla="*/ 1474634 w 10020803"/>
              <a:gd name="connsiteY7652" fmla="*/ 156400 h 5071844"/>
              <a:gd name="connsiteX7653" fmla="*/ 1502562 w 10020803"/>
              <a:gd name="connsiteY7653" fmla="*/ 161986 h 5071844"/>
              <a:gd name="connsiteX7654" fmla="*/ 1552835 w 10020803"/>
              <a:gd name="connsiteY7654" fmla="*/ 167572 h 5071844"/>
              <a:gd name="connsiteX7655" fmla="*/ 1586349 w 10020803"/>
              <a:gd name="connsiteY7655" fmla="*/ 167572 h 5071844"/>
              <a:gd name="connsiteX7656" fmla="*/ 1597520 w 10020803"/>
              <a:gd name="connsiteY7656" fmla="*/ 178743 h 5071844"/>
              <a:gd name="connsiteX7657" fmla="*/ 1603106 w 10020803"/>
              <a:gd name="connsiteY7657" fmla="*/ 167572 h 5071844"/>
              <a:gd name="connsiteX7658" fmla="*/ 1608690 w 10020803"/>
              <a:gd name="connsiteY7658" fmla="*/ 167572 h 5071844"/>
              <a:gd name="connsiteX7659" fmla="*/ 1597520 w 10020803"/>
              <a:gd name="connsiteY7659" fmla="*/ 156400 h 5071844"/>
              <a:gd name="connsiteX7660" fmla="*/ 1575178 w 10020803"/>
              <a:gd name="connsiteY7660" fmla="*/ 145229 h 5071844"/>
              <a:gd name="connsiteX7661" fmla="*/ 1547248 w 10020803"/>
              <a:gd name="connsiteY7661" fmla="*/ 134058 h 5071844"/>
              <a:gd name="connsiteX7662" fmla="*/ 1575178 w 10020803"/>
              <a:gd name="connsiteY7662" fmla="*/ 122886 h 5071844"/>
              <a:gd name="connsiteX7663" fmla="*/ 1586349 w 10020803"/>
              <a:gd name="connsiteY7663" fmla="*/ 100542 h 5071844"/>
              <a:gd name="connsiteX7664" fmla="*/ 1575178 w 10020803"/>
              <a:gd name="connsiteY7664" fmla="*/ 94958 h 5071844"/>
              <a:gd name="connsiteX7665" fmla="*/ 1575178 w 10020803"/>
              <a:gd name="connsiteY7665" fmla="*/ 89371 h 5071844"/>
              <a:gd name="connsiteX7666" fmla="*/ 1575178 w 10020803"/>
              <a:gd name="connsiteY7666" fmla="*/ 78201 h 5071844"/>
              <a:gd name="connsiteX7667" fmla="*/ 1541662 w 10020803"/>
              <a:gd name="connsiteY7667" fmla="*/ 78201 h 5071844"/>
              <a:gd name="connsiteX7668" fmla="*/ 1536076 w 10020803"/>
              <a:gd name="connsiteY7668" fmla="*/ 89371 h 5071844"/>
              <a:gd name="connsiteX7669" fmla="*/ 1530491 w 10020803"/>
              <a:gd name="connsiteY7669" fmla="*/ 83785 h 5071844"/>
              <a:gd name="connsiteX7670" fmla="*/ 1541662 w 10020803"/>
              <a:gd name="connsiteY7670" fmla="*/ 67028 h 5071844"/>
              <a:gd name="connsiteX7671" fmla="*/ 1608690 w 10020803"/>
              <a:gd name="connsiteY7671" fmla="*/ 67028 h 5071844"/>
              <a:gd name="connsiteX7672" fmla="*/ 1619863 w 10020803"/>
              <a:gd name="connsiteY7672" fmla="*/ 67028 h 5071844"/>
              <a:gd name="connsiteX7673" fmla="*/ 1658963 w 10020803"/>
              <a:gd name="connsiteY7673" fmla="*/ 72614 h 5071844"/>
              <a:gd name="connsiteX7674" fmla="*/ 1698063 w 10020803"/>
              <a:gd name="connsiteY7674" fmla="*/ 78201 h 5071844"/>
              <a:gd name="connsiteX7675" fmla="*/ 1720406 w 10020803"/>
              <a:gd name="connsiteY7675" fmla="*/ 78201 h 5071844"/>
              <a:gd name="connsiteX7676" fmla="*/ 1753921 w 10020803"/>
              <a:gd name="connsiteY7676" fmla="*/ 89371 h 5071844"/>
              <a:gd name="connsiteX7677" fmla="*/ 1753921 w 10020803"/>
              <a:gd name="connsiteY7677" fmla="*/ 100542 h 5071844"/>
              <a:gd name="connsiteX7678" fmla="*/ 1776264 w 10020803"/>
              <a:gd name="connsiteY7678" fmla="*/ 134058 h 5071844"/>
              <a:gd name="connsiteX7679" fmla="*/ 1787435 w 10020803"/>
              <a:gd name="connsiteY7679" fmla="*/ 167572 h 5071844"/>
              <a:gd name="connsiteX7680" fmla="*/ 1787435 w 10020803"/>
              <a:gd name="connsiteY7680" fmla="*/ 178743 h 5071844"/>
              <a:gd name="connsiteX7681" fmla="*/ 1815364 w 10020803"/>
              <a:gd name="connsiteY7681" fmla="*/ 189915 h 5071844"/>
              <a:gd name="connsiteX7682" fmla="*/ 1843292 w 10020803"/>
              <a:gd name="connsiteY7682" fmla="*/ 201086 h 5071844"/>
              <a:gd name="connsiteX7683" fmla="*/ 1899149 w 10020803"/>
              <a:gd name="connsiteY7683" fmla="*/ 212259 h 5071844"/>
              <a:gd name="connsiteX7684" fmla="*/ 1865635 w 10020803"/>
              <a:gd name="connsiteY7684" fmla="*/ 212259 h 5071844"/>
              <a:gd name="connsiteX7685" fmla="*/ 1854464 w 10020803"/>
              <a:gd name="connsiteY7685" fmla="*/ 212259 h 5071844"/>
              <a:gd name="connsiteX7686" fmla="*/ 1854464 w 10020803"/>
              <a:gd name="connsiteY7686" fmla="*/ 223429 h 5071844"/>
              <a:gd name="connsiteX7687" fmla="*/ 1843292 w 10020803"/>
              <a:gd name="connsiteY7687" fmla="*/ 223429 h 5071844"/>
              <a:gd name="connsiteX7688" fmla="*/ 1832121 w 10020803"/>
              <a:gd name="connsiteY7688" fmla="*/ 212259 h 5071844"/>
              <a:gd name="connsiteX7689" fmla="*/ 1809778 w 10020803"/>
              <a:gd name="connsiteY7689" fmla="*/ 212259 h 5071844"/>
              <a:gd name="connsiteX7690" fmla="*/ 1798607 w 10020803"/>
              <a:gd name="connsiteY7690" fmla="*/ 201086 h 5071844"/>
              <a:gd name="connsiteX7691" fmla="*/ 1787435 w 10020803"/>
              <a:gd name="connsiteY7691" fmla="*/ 206672 h 5071844"/>
              <a:gd name="connsiteX7692" fmla="*/ 1776264 w 10020803"/>
              <a:gd name="connsiteY7692" fmla="*/ 212259 h 5071844"/>
              <a:gd name="connsiteX7693" fmla="*/ 1765091 w 10020803"/>
              <a:gd name="connsiteY7693" fmla="*/ 212259 h 5071844"/>
              <a:gd name="connsiteX7694" fmla="*/ 1832121 w 10020803"/>
              <a:gd name="connsiteY7694" fmla="*/ 256943 h 5071844"/>
              <a:gd name="connsiteX7695" fmla="*/ 1882392 w 10020803"/>
              <a:gd name="connsiteY7695" fmla="*/ 273700 h 5071844"/>
              <a:gd name="connsiteX7696" fmla="*/ 1910322 w 10020803"/>
              <a:gd name="connsiteY7696" fmla="*/ 279287 h 5071844"/>
              <a:gd name="connsiteX7697" fmla="*/ 1921492 w 10020803"/>
              <a:gd name="connsiteY7697" fmla="*/ 279287 h 5071844"/>
              <a:gd name="connsiteX7698" fmla="*/ 1977350 w 10020803"/>
              <a:gd name="connsiteY7698" fmla="*/ 290457 h 5071844"/>
              <a:gd name="connsiteX7699" fmla="*/ 1988522 w 10020803"/>
              <a:gd name="connsiteY7699" fmla="*/ 290457 h 5071844"/>
              <a:gd name="connsiteX7700" fmla="*/ 1988522 w 10020803"/>
              <a:gd name="connsiteY7700" fmla="*/ 301630 h 5071844"/>
              <a:gd name="connsiteX7701" fmla="*/ 2005279 w 10020803"/>
              <a:gd name="connsiteY7701" fmla="*/ 301630 h 5071844"/>
              <a:gd name="connsiteX7702" fmla="*/ 2010864 w 10020803"/>
              <a:gd name="connsiteY7702" fmla="*/ 301630 h 5071844"/>
              <a:gd name="connsiteX7703" fmla="*/ 2033207 w 10020803"/>
              <a:gd name="connsiteY7703" fmla="*/ 312801 h 5071844"/>
              <a:gd name="connsiteX7704" fmla="*/ 2055550 w 10020803"/>
              <a:gd name="connsiteY7704" fmla="*/ 312801 h 5071844"/>
              <a:gd name="connsiteX7705" fmla="*/ 2077893 w 10020803"/>
              <a:gd name="connsiteY7705" fmla="*/ 312801 h 5071844"/>
              <a:gd name="connsiteX7706" fmla="*/ 2100235 w 10020803"/>
              <a:gd name="connsiteY7706" fmla="*/ 318387 h 5071844"/>
              <a:gd name="connsiteX7707" fmla="*/ 2111407 w 10020803"/>
              <a:gd name="connsiteY7707" fmla="*/ 323973 h 5071844"/>
              <a:gd name="connsiteX7708" fmla="*/ 2100235 w 10020803"/>
              <a:gd name="connsiteY7708" fmla="*/ 312801 h 5071844"/>
              <a:gd name="connsiteX7709" fmla="*/ 2055550 w 10020803"/>
              <a:gd name="connsiteY7709" fmla="*/ 279287 h 5071844"/>
              <a:gd name="connsiteX7710" fmla="*/ 2044378 w 10020803"/>
              <a:gd name="connsiteY7710" fmla="*/ 268116 h 5071844"/>
              <a:gd name="connsiteX7711" fmla="*/ 2022036 w 10020803"/>
              <a:gd name="connsiteY7711" fmla="*/ 256943 h 5071844"/>
              <a:gd name="connsiteX7712" fmla="*/ 2005279 w 10020803"/>
              <a:gd name="connsiteY7712" fmla="*/ 251357 h 5071844"/>
              <a:gd name="connsiteX7713" fmla="*/ 1988522 w 10020803"/>
              <a:gd name="connsiteY7713" fmla="*/ 245772 h 5071844"/>
              <a:gd name="connsiteX7714" fmla="*/ 1977350 w 10020803"/>
              <a:gd name="connsiteY7714" fmla="*/ 223429 h 5071844"/>
              <a:gd name="connsiteX7715" fmla="*/ 2010864 w 10020803"/>
              <a:gd name="connsiteY7715" fmla="*/ 234600 h 5071844"/>
              <a:gd name="connsiteX7716" fmla="*/ 2016450 w 10020803"/>
              <a:gd name="connsiteY7716" fmla="*/ 234600 h 5071844"/>
              <a:gd name="connsiteX7717" fmla="*/ 2044378 w 10020803"/>
              <a:gd name="connsiteY7717" fmla="*/ 245772 h 5071844"/>
              <a:gd name="connsiteX7718" fmla="*/ 2055550 w 10020803"/>
              <a:gd name="connsiteY7718" fmla="*/ 245772 h 5071844"/>
              <a:gd name="connsiteX7719" fmla="*/ 2077893 w 10020803"/>
              <a:gd name="connsiteY7719" fmla="*/ 256943 h 5071844"/>
              <a:gd name="connsiteX7720" fmla="*/ 2089064 w 10020803"/>
              <a:gd name="connsiteY7720" fmla="*/ 256943 h 5071844"/>
              <a:gd name="connsiteX7721" fmla="*/ 2083480 w 10020803"/>
              <a:gd name="connsiteY7721" fmla="*/ 262529 h 5071844"/>
              <a:gd name="connsiteX7722" fmla="*/ 2089064 w 10020803"/>
              <a:gd name="connsiteY7722" fmla="*/ 268116 h 5071844"/>
              <a:gd name="connsiteX7723" fmla="*/ 2100235 w 10020803"/>
              <a:gd name="connsiteY7723" fmla="*/ 268116 h 5071844"/>
              <a:gd name="connsiteX7724" fmla="*/ 2105821 w 10020803"/>
              <a:gd name="connsiteY7724" fmla="*/ 273700 h 5071844"/>
              <a:gd name="connsiteX7725" fmla="*/ 2116992 w 10020803"/>
              <a:gd name="connsiteY7725" fmla="*/ 279287 h 5071844"/>
              <a:gd name="connsiteX7726" fmla="*/ 2133751 w 10020803"/>
              <a:gd name="connsiteY7726" fmla="*/ 279287 h 5071844"/>
              <a:gd name="connsiteX7727" fmla="*/ 2144921 w 10020803"/>
              <a:gd name="connsiteY7727" fmla="*/ 284873 h 5071844"/>
              <a:gd name="connsiteX7728" fmla="*/ 2156094 w 10020803"/>
              <a:gd name="connsiteY7728" fmla="*/ 290457 h 5071844"/>
              <a:gd name="connsiteX7729" fmla="*/ 2178436 w 10020803"/>
              <a:gd name="connsiteY7729" fmla="*/ 290457 h 5071844"/>
              <a:gd name="connsiteX7730" fmla="*/ 2200779 w 10020803"/>
              <a:gd name="connsiteY7730" fmla="*/ 312801 h 5071844"/>
              <a:gd name="connsiteX7731" fmla="*/ 2200779 w 10020803"/>
              <a:gd name="connsiteY7731" fmla="*/ 323973 h 5071844"/>
              <a:gd name="connsiteX7732" fmla="*/ 2267809 w 10020803"/>
              <a:gd name="connsiteY7732" fmla="*/ 335144 h 5071844"/>
              <a:gd name="connsiteX7733" fmla="*/ 2273393 w 10020803"/>
              <a:gd name="connsiteY7733" fmla="*/ 340730 h 5071844"/>
              <a:gd name="connsiteX7734" fmla="*/ 2278979 w 10020803"/>
              <a:gd name="connsiteY7734" fmla="*/ 346316 h 5071844"/>
              <a:gd name="connsiteX7735" fmla="*/ 2312493 w 10020803"/>
              <a:gd name="connsiteY7735" fmla="*/ 357487 h 5071844"/>
              <a:gd name="connsiteX7736" fmla="*/ 2346007 w 10020803"/>
              <a:gd name="connsiteY7736" fmla="*/ 374244 h 5071844"/>
              <a:gd name="connsiteX7737" fmla="*/ 2362766 w 10020803"/>
              <a:gd name="connsiteY7737" fmla="*/ 385415 h 5071844"/>
              <a:gd name="connsiteX7738" fmla="*/ 2390694 w 10020803"/>
              <a:gd name="connsiteY7738" fmla="*/ 379830 h 5071844"/>
              <a:gd name="connsiteX7739" fmla="*/ 2457722 w 10020803"/>
              <a:gd name="connsiteY7739" fmla="*/ 391001 h 5071844"/>
              <a:gd name="connsiteX7740" fmla="*/ 2502408 w 10020803"/>
              <a:gd name="connsiteY7740" fmla="*/ 413344 h 5071844"/>
              <a:gd name="connsiteX7741" fmla="*/ 2513581 w 10020803"/>
              <a:gd name="connsiteY7741" fmla="*/ 413344 h 5071844"/>
              <a:gd name="connsiteX7742" fmla="*/ 2535923 w 10020803"/>
              <a:gd name="connsiteY7742" fmla="*/ 424515 h 5071844"/>
              <a:gd name="connsiteX7743" fmla="*/ 2580609 w 10020803"/>
              <a:gd name="connsiteY7743" fmla="*/ 430101 h 5071844"/>
              <a:gd name="connsiteX7744" fmla="*/ 2614123 w 10020803"/>
              <a:gd name="connsiteY7744" fmla="*/ 441272 h 5071844"/>
              <a:gd name="connsiteX7745" fmla="*/ 2647637 w 10020803"/>
              <a:gd name="connsiteY7745" fmla="*/ 446858 h 5071844"/>
              <a:gd name="connsiteX7746" fmla="*/ 2686737 w 10020803"/>
              <a:gd name="connsiteY7746" fmla="*/ 458031 h 5071844"/>
              <a:gd name="connsiteX7747" fmla="*/ 2759353 w 10020803"/>
              <a:gd name="connsiteY7747" fmla="*/ 469202 h 5071844"/>
              <a:gd name="connsiteX7748" fmla="*/ 2804038 w 10020803"/>
              <a:gd name="connsiteY7748" fmla="*/ 485959 h 5071844"/>
              <a:gd name="connsiteX7749" fmla="*/ 2837552 w 10020803"/>
              <a:gd name="connsiteY7749" fmla="*/ 491545 h 5071844"/>
              <a:gd name="connsiteX7750" fmla="*/ 2859895 w 10020803"/>
              <a:gd name="connsiteY7750" fmla="*/ 491545 h 5071844"/>
              <a:gd name="connsiteX7751" fmla="*/ 2904582 w 10020803"/>
              <a:gd name="connsiteY7751" fmla="*/ 502716 h 5071844"/>
              <a:gd name="connsiteX7752" fmla="*/ 2938096 w 10020803"/>
              <a:gd name="connsiteY7752" fmla="*/ 513888 h 5071844"/>
              <a:gd name="connsiteX7753" fmla="*/ 2971610 w 10020803"/>
              <a:gd name="connsiteY7753" fmla="*/ 519473 h 5071844"/>
              <a:gd name="connsiteX7754" fmla="*/ 3021882 w 10020803"/>
              <a:gd name="connsiteY7754" fmla="*/ 530645 h 5071844"/>
              <a:gd name="connsiteX7755" fmla="*/ 3066567 w 10020803"/>
              <a:gd name="connsiteY7755" fmla="*/ 541816 h 5071844"/>
              <a:gd name="connsiteX7756" fmla="*/ 3094496 w 10020803"/>
              <a:gd name="connsiteY7756" fmla="*/ 547402 h 5071844"/>
              <a:gd name="connsiteX7757" fmla="*/ 3105667 w 10020803"/>
              <a:gd name="connsiteY7757" fmla="*/ 536230 h 5071844"/>
              <a:gd name="connsiteX7758" fmla="*/ 3116838 w 10020803"/>
              <a:gd name="connsiteY7758" fmla="*/ 547402 h 5071844"/>
              <a:gd name="connsiteX7759" fmla="*/ 3128011 w 10020803"/>
              <a:gd name="connsiteY7759" fmla="*/ 547402 h 5071844"/>
              <a:gd name="connsiteX7760" fmla="*/ 3150352 w 10020803"/>
              <a:gd name="connsiteY7760" fmla="*/ 558573 h 5071844"/>
              <a:gd name="connsiteX7761" fmla="*/ 3195039 w 10020803"/>
              <a:gd name="connsiteY7761" fmla="*/ 569745 h 5071844"/>
              <a:gd name="connsiteX7762" fmla="*/ 3200625 w 10020803"/>
              <a:gd name="connsiteY7762" fmla="*/ 569745 h 5071844"/>
              <a:gd name="connsiteX7763" fmla="*/ 3206211 w 10020803"/>
              <a:gd name="connsiteY7763" fmla="*/ 580916 h 5071844"/>
              <a:gd name="connsiteX7764" fmla="*/ 3217382 w 10020803"/>
              <a:gd name="connsiteY7764" fmla="*/ 580916 h 5071844"/>
              <a:gd name="connsiteX7765" fmla="*/ 3228553 w 10020803"/>
              <a:gd name="connsiteY7765" fmla="*/ 580916 h 5071844"/>
              <a:gd name="connsiteX7766" fmla="*/ 3239725 w 10020803"/>
              <a:gd name="connsiteY7766" fmla="*/ 580916 h 5071844"/>
              <a:gd name="connsiteX7767" fmla="*/ 3256483 w 10020803"/>
              <a:gd name="connsiteY7767" fmla="*/ 586502 h 5071844"/>
              <a:gd name="connsiteX7768" fmla="*/ 3295582 w 10020803"/>
              <a:gd name="connsiteY7768" fmla="*/ 597673 h 5071844"/>
              <a:gd name="connsiteX7769" fmla="*/ 3329096 w 10020803"/>
              <a:gd name="connsiteY7769" fmla="*/ 614430 h 5071844"/>
              <a:gd name="connsiteX7770" fmla="*/ 3340267 w 10020803"/>
              <a:gd name="connsiteY7770" fmla="*/ 603259 h 5071844"/>
              <a:gd name="connsiteX7771" fmla="*/ 3351440 w 10020803"/>
              <a:gd name="connsiteY7771" fmla="*/ 603259 h 5071844"/>
              <a:gd name="connsiteX7772" fmla="*/ 3362611 w 10020803"/>
              <a:gd name="connsiteY7772" fmla="*/ 614430 h 5071844"/>
              <a:gd name="connsiteX7773" fmla="*/ 3463154 w 10020803"/>
              <a:gd name="connsiteY7773" fmla="*/ 636773 h 5071844"/>
              <a:gd name="connsiteX7774" fmla="*/ 3574869 w 10020803"/>
              <a:gd name="connsiteY7774" fmla="*/ 670287 h 5071844"/>
              <a:gd name="connsiteX7775" fmla="*/ 3574869 w 10020803"/>
              <a:gd name="connsiteY7775" fmla="*/ 659117 h 5071844"/>
              <a:gd name="connsiteX7776" fmla="*/ 3595816 w 10020803"/>
              <a:gd name="connsiteY7776" fmla="*/ 663305 h 5071844"/>
              <a:gd name="connsiteX7777" fmla="*/ 3605901 w 10020803"/>
              <a:gd name="connsiteY7777" fmla="*/ 670287 h 5071844"/>
              <a:gd name="connsiteX7778" fmla="*/ 3613969 w 10020803"/>
              <a:gd name="connsiteY7778" fmla="*/ 675874 h 5071844"/>
              <a:gd name="connsiteX7779" fmla="*/ 3653069 w 10020803"/>
              <a:gd name="connsiteY7779" fmla="*/ 703803 h 5071844"/>
              <a:gd name="connsiteX7780" fmla="*/ 3697754 w 10020803"/>
              <a:gd name="connsiteY7780" fmla="*/ 709388 h 5071844"/>
              <a:gd name="connsiteX7781" fmla="*/ 3708927 w 10020803"/>
              <a:gd name="connsiteY7781" fmla="*/ 726145 h 5071844"/>
              <a:gd name="connsiteX7782" fmla="*/ 3742441 w 10020803"/>
              <a:gd name="connsiteY7782" fmla="*/ 737317 h 5071844"/>
              <a:gd name="connsiteX7783" fmla="*/ 3781541 w 10020803"/>
              <a:gd name="connsiteY7783" fmla="*/ 754074 h 5071844"/>
              <a:gd name="connsiteX7784" fmla="*/ 3831812 w 10020803"/>
              <a:gd name="connsiteY7784" fmla="*/ 770831 h 5071844"/>
              <a:gd name="connsiteX7785" fmla="*/ 3859741 w 10020803"/>
              <a:gd name="connsiteY7785" fmla="*/ 776417 h 5071844"/>
              <a:gd name="connsiteX7786" fmla="*/ 3887669 w 10020803"/>
              <a:gd name="connsiteY7786" fmla="*/ 782002 h 5071844"/>
              <a:gd name="connsiteX7787" fmla="*/ 3915599 w 10020803"/>
              <a:gd name="connsiteY7787" fmla="*/ 793174 h 5071844"/>
              <a:gd name="connsiteX7788" fmla="*/ 3932356 w 10020803"/>
              <a:gd name="connsiteY7788" fmla="*/ 804345 h 5071844"/>
              <a:gd name="connsiteX7789" fmla="*/ 3977042 w 10020803"/>
              <a:gd name="connsiteY7789" fmla="*/ 815518 h 5071844"/>
              <a:gd name="connsiteX7790" fmla="*/ 4016141 w 10020803"/>
              <a:gd name="connsiteY7790" fmla="*/ 826688 h 5071844"/>
              <a:gd name="connsiteX7791" fmla="*/ 4038484 w 10020803"/>
              <a:gd name="connsiteY7791" fmla="*/ 826688 h 5071844"/>
              <a:gd name="connsiteX7792" fmla="*/ 4049656 w 10020803"/>
              <a:gd name="connsiteY7792" fmla="*/ 832275 h 5071844"/>
              <a:gd name="connsiteX7793" fmla="*/ 4055241 w 10020803"/>
              <a:gd name="connsiteY7793" fmla="*/ 837859 h 5071844"/>
              <a:gd name="connsiteX7794" fmla="*/ 4077585 w 10020803"/>
              <a:gd name="connsiteY7794" fmla="*/ 849032 h 5071844"/>
              <a:gd name="connsiteX7795" fmla="*/ 4105514 w 10020803"/>
              <a:gd name="connsiteY7795" fmla="*/ 860202 h 5071844"/>
              <a:gd name="connsiteX7796" fmla="*/ 4127857 w 10020803"/>
              <a:gd name="connsiteY7796" fmla="*/ 871375 h 5071844"/>
              <a:gd name="connsiteX7797" fmla="*/ 4155785 w 10020803"/>
              <a:gd name="connsiteY7797" fmla="*/ 882546 h 5071844"/>
              <a:gd name="connsiteX7798" fmla="*/ 4161372 w 10020803"/>
              <a:gd name="connsiteY7798" fmla="*/ 882546 h 5071844"/>
              <a:gd name="connsiteX7799" fmla="*/ 4178128 w 10020803"/>
              <a:gd name="connsiteY7799" fmla="*/ 893717 h 5071844"/>
              <a:gd name="connsiteX7800" fmla="*/ 4200471 w 10020803"/>
              <a:gd name="connsiteY7800" fmla="*/ 893717 h 5071844"/>
              <a:gd name="connsiteX7801" fmla="*/ 4233985 w 10020803"/>
              <a:gd name="connsiteY7801" fmla="*/ 904889 h 5071844"/>
              <a:gd name="connsiteX7802" fmla="*/ 4301013 w 10020803"/>
              <a:gd name="connsiteY7802" fmla="*/ 927232 h 5071844"/>
              <a:gd name="connsiteX7803" fmla="*/ 4301013 w 10020803"/>
              <a:gd name="connsiteY7803" fmla="*/ 916060 h 5071844"/>
              <a:gd name="connsiteX7804" fmla="*/ 4312186 w 10020803"/>
              <a:gd name="connsiteY7804" fmla="*/ 916060 h 5071844"/>
              <a:gd name="connsiteX7805" fmla="*/ 4312186 w 10020803"/>
              <a:gd name="connsiteY7805" fmla="*/ 927232 h 5071844"/>
              <a:gd name="connsiteX7806" fmla="*/ 4317770 w 10020803"/>
              <a:gd name="connsiteY7806" fmla="*/ 938403 h 5071844"/>
              <a:gd name="connsiteX7807" fmla="*/ 4334529 w 10020803"/>
              <a:gd name="connsiteY7807" fmla="*/ 938403 h 5071844"/>
              <a:gd name="connsiteX7808" fmla="*/ 4334529 w 10020803"/>
              <a:gd name="connsiteY7808" fmla="*/ 927232 h 5071844"/>
              <a:gd name="connsiteX7809" fmla="*/ 4323357 w 10020803"/>
              <a:gd name="connsiteY7809" fmla="*/ 921646 h 5071844"/>
              <a:gd name="connsiteX7810" fmla="*/ 4334529 w 10020803"/>
              <a:gd name="connsiteY7810" fmla="*/ 916060 h 5071844"/>
              <a:gd name="connsiteX7811" fmla="*/ 4345700 w 10020803"/>
              <a:gd name="connsiteY7811" fmla="*/ 916060 h 5071844"/>
              <a:gd name="connsiteX7812" fmla="*/ 4356871 w 10020803"/>
              <a:gd name="connsiteY7812" fmla="*/ 916060 h 5071844"/>
              <a:gd name="connsiteX7813" fmla="*/ 4362457 w 10020803"/>
              <a:gd name="connsiteY7813" fmla="*/ 921646 h 5071844"/>
              <a:gd name="connsiteX7814" fmla="*/ 4368043 w 10020803"/>
              <a:gd name="connsiteY7814" fmla="*/ 927232 h 5071844"/>
              <a:gd name="connsiteX7815" fmla="*/ 4390386 w 10020803"/>
              <a:gd name="connsiteY7815" fmla="*/ 949574 h 5071844"/>
              <a:gd name="connsiteX7816" fmla="*/ 4401557 w 10020803"/>
              <a:gd name="connsiteY7816" fmla="*/ 960746 h 5071844"/>
              <a:gd name="connsiteX7817" fmla="*/ 4412728 w 10020803"/>
              <a:gd name="connsiteY7817" fmla="*/ 983089 h 5071844"/>
              <a:gd name="connsiteX7818" fmla="*/ 4435071 w 10020803"/>
              <a:gd name="connsiteY7818" fmla="*/ 971917 h 5071844"/>
              <a:gd name="connsiteX7819" fmla="*/ 4435071 w 10020803"/>
              <a:gd name="connsiteY7819" fmla="*/ 960746 h 5071844"/>
              <a:gd name="connsiteX7820" fmla="*/ 4446244 w 10020803"/>
              <a:gd name="connsiteY7820" fmla="*/ 971917 h 5071844"/>
              <a:gd name="connsiteX7821" fmla="*/ 4479758 w 10020803"/>
              <a:gd name="connsiteY7821" fmla="*/ 983089 h 5071844"/>
              <a:gd name="connsiteX7822" fmla="*/ 4502101 w 10020803"/>
              <a:gd name="connsiteY7822" fmla="*/ 971917 h 5071844"/>
              <a:gd name="connsiteX7823" fmla="*/ 4485344 w 10020803"/>
              <a:gd name="connsiteY7823" fmla="*/ 943989 h 5071844"/>
              <a:gd name="connsiteX7824" fmla="*/ 4468585 w 10020803"/>
              <a:gd name="connsiteY7824" fmla="*/ 927232 h 5071844"/>
              <a:gd name="connsiteX7825" fmla="*/ 4457414 w 10020803"/>
              <a:gd name="connsiteY7825" fmla="*/ 927232 h 5071844"/>
              <a:gd name="connsiteX7826" fmla="*/ 4457414 w 10020803"/>
              <a:gd name="connsiteY7826" fmla="*/ 916060 h 5071844"/>
              <a:gd name="connsiteX7827" fmla="*/ 4451828 w 10020803"/>
              <a:gd name="connsiteY7827" fmla="*/ 916060 h 5071844"/>
              <a:gd name="connsiteX7828" fmla="*/ 4423900 w 10020803"/>
              <a:gd name="connsiteY7828" fmla="*/ 904889 h 5071844"/>
              <a:gd name="connsiteX7829" fmla="*/ 4412728 w 10020803"/>
              <a:gd name="connsiteY7829" fmla="*/ 882546 h 5071844"/>
              <a:gd name="connsiteX7830" fmla="*/ 4423900 w 10020803"/>
              <a:gd name="connsiteY7830" fmla="*/ 882546 h 5071844"/>
              <a:gd name="connsiteX7831" fmla="*/ 4435071 w 10020803"/>
              <a:gd name="connsiteY7831" fmla="*/ 893717 h 5071844"/>
              <a:gd name="connsiteX7832" fmla="*/ 4468585 w 10020803"/>
              <a:gd name="connsiteY7832" fmla="*/ 904889 h 5071844"/>
              <a:gd name="connsiteX7833" fmla="*/ 4502101 w 10020803"/>
              <a:gd name="connsiteY7833" fmla="*/ 927232 h 5071844"/>
              <a:gd name="connsiteX7834" fmla="*/ 4535615 w 10020803"/>
              <a:gd name="connsiteY7834" fmla="*/ 960746 h 5071844"/>
              <a:gd name="connsiteX7835" fmla="*/ 4552372 w 10020803"/>
              <a:gd name="connsiteY7835" fmla="*/ 983089 h 5071844"/>
              <a:gd name="connsiteX7836" fmla="*/ 4557958 w 10020803"/>
              <a:gd name="connsiteY7836" fmla="*/ 994260 h 5071844"/>
              <a:gd name="connsiteX7837" fmla="*/ 4557958 w 10020803"/>
              <a:gd name="connsiteY7837" fmla="*/ 1005431 h 5071844"/>
              <a:gd name="connsiteX7838" fmla="*/ 4569129 w 10020803"/>
              <a:gd name="connsiteY7838" fmla="*/ 1005431 h 5071844"/>
              <a:gd name="connsiteX7839" fmla="*/ 4613815 w 10020803"/>
              <a:gd name="connsiteY7839" fmla="*/ 1016603 h 5071844"/>
              <a:gd name="connsiteX7840" fmla="*/ 4597058 w 10020803"/>
              <a:gd name="connsiteY7840" fmla="*/ 1016603 h 5071844"/>
              <a:gd name="connsiteX7841" fmla="*/ 4591472 w 10020803"/>
              <a:gd name="connsiteY7841" fmla="*/ 1016603 h 5071844"/>
              <a:gd name="connsiteX7842" fmla="*/ 4580300 w 10020803"/>
              <a:gd name="connsiteY7842" fmla="*/ 1016603 h 5071844"/>
              <a:gd name="connsiteX7843" fmla="*/ 4580300 w 10020803"/>
              <a:gd name="connsiteY7843" fmla="*/ 1027774 h 5071844"/>
              <a:gd name="connsiteX7844" fmla="*/ 4613815 w 10020803"/>
              <a:gd name="connsiteY7844" fmla="*/ 1038947 h 5071844"/>
              <a:gd name="connsiteX7845" fmla="*/ 4703187 w 10020803"/>
              <a:gd name="connsiteY7845" fmla="*/ 1061290 h 5071844"/>
              <a:gd name="connsiteX7846" fmla="*/ 4692016 w 10020803"/>
              <a:gd name="connsiteY7846" fmla="*/ 1055704 h 5071844"/>
              <a:gd name="connsiteX7847" fmla="*/ 4680844 w 10020803"/>
              <a:gd name="connsiteY7847" fmla="*/ 1050118 h 5071844"/>
              <a:gd name="connsiteX7848" fmla="*/ 4703187 w 10020803"/>
              <a:gd name="connsiteY7848" fmla="*/ 1050118 h 5071844"/>
              <a:gd name="connsiteX7849" fmla="*/ 4719944 w 10020803"/>
              <a:gd name="connsiteY7849" fmla="*/ 1055704 h 5071844"/>
              <a:gd name="connsiteX7850" fmla="*/ 4725530 w 10020803"/>
              <a:gd name="connsiteY7850" fmla="*/ 1061290 h 5071844"/>
              <a:gd name="connsiteX7851" fmla="*/ 4731115 w 10020803"/>
              <a:gd name="connsiteY7851" fmla="*/ 1078047 h 5071844"/>
              <a:gd name="connsiteX7852" fmla="*/ 4736701 w 10020803"/>
              <a:gd name="connsiteY7852" fmla="*/ 1072461 h 5071844"/>
              <a:gd name="connsiteX7853" fmla="*/ 4747873 w 10020803"/>
              <a:gd name="connsiteY7853" fmla="*/ 1072461 h 5071844"/>
              <a:gd name="connsiteX7854" fmla="*/ 4759044 w 10020803"/>
              <a:gd name="connsiteY7854" fmla="*/ 1078047 h 5071844"/>
              <a:gd name="connsiteX7855" fmla="*/ 4775801 w 10020803"/>
              <a:gd name="connsiteY7855" fmla="*/ 1089218 h 5071844"/>
              <a:gd name="connsiteX7856" fmla="*/ 4781387 w 10020803"/>
              <a:gd name="connsiteY7856" fmla="*/ 1094804 h 5071844"/>
              <a:gd name="connsiteX7857" fmla="*/ 4792558 w 10020803"/>
              <a:gd name="connsiteY7857" fmla="*/ 1105975 h 5071844"/>
              <a:gd name="connsiteX7858" fmla="*/ 4798144 w 10020803"/>
              <a:gd name="connsiteY7858" fmla="*/ 1105975 h 5071844"/>
              <a:gd name="connsiteX7859" fmla="*/ 4809315 w 10020803"/>
              <a:gd name="connsiteY7859" fmla="*/ 1100389 h 5071844"/>
              <a:gd name="connsiteX7860" fmla="*/ 4820487 w 10020803"/>
              <a:gd name="connsiteY7860" fmla="*/ 1094804 h 5071844"/>
              <a:gd name="connsiteX7861" fmla="*/ 4848416 w 10020803"/>
              <a:gd name="connsiteY7861" fmla="*/ 1094804 h 5071844"/>
              <a:gd name="connsiteX7862" fmla="*/ 4870759 w 10020803"/>
              <a:gd name="connsiteY7862" fmla="*/ 1111561 h 5071844"/>
              <a:gd name="connsiteX7863" fmla="*/ 4881929 w 10020803"/>
              <a:gd name="connsiteY7863" fmla="*/ 1117147 h 5071844"/>
              <a:gd name="connsiteX7864" fmla="*/ 4915445 w 10020803"/>
              <a:gd name="connsiteY7864" fmla="*/ 1128318 h 5071844"/>
              <a:gd name="connsiteX7865" fmla="*/ 4948959 w 10020803"/>
              <a:gd name="connsiteY7865" fmla="*/ 1139489 h 5071844"/>
              <a:gd name="connsiteX7866" fmla="*/ 4960130 w 10020803"/>
              <a:gd name="connsiteY7866" fmla="*/ 1150661 h 5071844"/>
              <a:gd name="connsiteX7867" fmla="*/ 4971302 w 10020803"/>
              <a:gd name="connsiteY7867" fmla="*/ 1150661 h 5071844"/>
              <a:gd name="connsiteX7868" fmla="*/ 4982474 w 10020803"/>
              <a:gd name="connsiteY7868" fmla="*/ 1150661 h 5071844"/>
              <a:gd name="connsiteX7869" fmla="*/ 5015987 w 10020803"/>
              <a:gd name="connsiteY7869" fmla="*/ 1161832 h 5071844"/>
              <a:gd name="connsiteX7870" fmla="*/ 5032745 w 10020803"/>
              <a:gd name="connsiteY7870" fmla="*/ 1167418 h 5071844"/>
              <a:gd name="connsiteX7871" fmla="*/ 5060674 w 10020803"/>
              <a:gd name="connsiteY7871" fmla="*/ 1184175 h 5071844"/>
              <a:gd name="connsiteX7872" fmla="*/ 5105360 w 10020803"/>
              <a:gd name="connsiteY7872" fmla="*/ 1195346 h 5071844"/>
              <a:gd name="connsiteX7873" fmla="*/ 5150045 w 10020803"/>
              <a:gd name="connsiteY7873" fmla="*/ 1206518 h 5071844"/>
              <a:gd name="connsiteX7874" fmla="*/ 5155631 w 10020803"/>
              <a:gd name="connsiteY7874" fmla="*/ 1217689 h 5071844"/>
              <a:gd name="connsiteX7875" fmla="*/ 5183559 w 10020803"/>
              <a:gd name="connsiteY7875" fmla="*/ 1217689 h 5071844"/>
              <a:gd name="connsiteX7876" fmla="*/ 5194731 w 10020803"/>
              <a:gd name="connsiteY7876" fmla="*/ 1228862 h 5071844"/>
              <a:gd name="connsiteX7877" fmla="*/ 5295274 w 10020803"/>
              <a:gd name="connsiteY7877" fmla="*/ 1262376 h 5071844"/>
              <a:gd name="connsiteX7878" fmla="*/ 5317617 w 10020803"/>
              <a:gd name="connsiteY7878" fmla="*/ 1267962 h 5071844"/>
              <a:gd name="connsiteX7879" fmla="*/ 5328789 w 10020803"/>
              <a:gd name="connsiteY7879" fmla="*/ 1273547 h 5071844"/>
              <a:gd name="connsiteX7880" fmla="*/ 5351131 w 10020803"/>
              <a:gd name="connsiteY7880" fmla="*/ 1284719 h 5071844"/>
              <a:gd name="connsiteX7881" fmla="*/ 5395818 w 10020803"/>
              <a:gd name="connsiteY7881" fmla="*/ 1295890 h 5071844"/>
              <a:gd name="connsiteX7882" fmla="*/ 5423747 w 10020803"/>
              <a:gd name="connsiteY7882" fmla="*/ 1301476 h 5071844"/>
              <a:gd name="connsiteX7883" fmla="*/ 5451675 w 10020803"/>
              <a:gd name="connsiteY7883" fmla="*/ 1307061 h 5071844"/>
              <a:gd name="connsiteX7884" fmla="*/ 5474018 w 10020803"/>
              <a:gd name="connsiteY7884" fmla="*/ 1312647 h 5071844"/>
              <a:gd name="connsiteX7885" fmla="*/ 5496361 w 10020803"/>
              <a:gd name="connsiteY7885" fmla="*/ 1318233 h 5071844"/>
              <a:gd name="connsiteX7886" fmla="*/ 5507532 w 10020803"/>
              <a:gd name="connsiteY7886" fmla="*/ 1318233 h 5071844"/>
              <a:gd name="connsiteX7887" fmla="*/ 5552218 w 10020803"/>
              <a:gd name="connsiteY7887" fmla="*/ 1329404 h 5071844"/>
              <a:gd name="connsiteX7888" fmla="*/ 5596905 w 10020803"/>
              <a:gd name="connsiteY7888" fmla="*/ 1340576 h 5071844"/>
              <a:gd name="connsiteX7889" fmla="*/ 5652762 w 10020803"/>
              <a:gd name="connsiteY7889" fmla="*/ 1351747 h 5071844"/>
              <a:gd name="connsiteX7890" fmla="*/ 5753304 w 10020803"/>
              <a:gd name="connsiteY7890" fmla="*/ 1385261 h 5071844"/>
              <a:gd name="connsiteX7891" fmla="*/ 5775647 w 10020803"/>
              <a:gd name="connsiteY7891" fmla="*/ 1385261 h 5071844"/>
              <a:gd name="connsiteX7892" fmla="*/ 5809161 w 10020803"/>
              <a:gd name="connsiteY7892" fmla="*/ 1396434 h 5071844"/>
              <a:gd name="connsiteX7893" fmla="*/ 5876191 w 10020803"/>
              <a:gd name="connsiteY7893" fmla="*/ 1407604 h 5071844"/>
              <a:gd name="connsiteX7894" fmla="*/ 5898534 w 10020803"/>
              <a:gd name="connsiteY7894" fmla="*/ 1418777 h 5071844"/>
              <a:gd name="connsiteX7895" fmla="*/ 5920876 w 10020803"/>
              <a:gd name="connsiteY7895" fmla="*/ 1407604 h 5071844"/>
              <a:gd name="connsiteX7896" fmla="*/ 5954392 w 10020803"/>
              <a:gd name="connsiteY7896" fmla="*/ 1418777 h 5071844"/>
              <a:gd name="connsiteX7897" fmla="*/ 5999076 w 10020803"/>
              <a:gd name="connsiteY7897" fmla="*/ 1452291 h 5071844"/>
              <a:gd name="connsiteX7898" fmla="*/ 6010249 w 10020803"/>
              <a:gd name="connsiteY7898" fmla="*/ 1452291 h 5071844"/>
              <a:gd name="connsiteX7899" fmla="*/ 6043763 w 10020803"/>
              <a:gd name="connsiteY7899" fmla="*/ 1452291 h 5071844"/>
              <a:gd name="connsiteX7900" fmla="*/ 6054934 w 10020803"/>
              <a:gd name="connsiteY7900" fmla="*/ 1452291 h 5071844"/>
              <a:gd name="connsiteX7901" fmla="*/ 6077277 w 10020803"/>
              <a:gd name="connsiteY7901" fmla="*/ 1452291 h 5071844"/>
              <a:gd name="connsiteX7902" fmla="*/ 6116377 w 10020803"/>
              <a:gd name="connsiteY7902" fmla="*/ 1457875 h 5071844"/>
              <a:gd name="connsiteX7903" fmla="*/ 6144305 w 10020803"/>
              <a:gd name="connsiteY7903" fmla="*/ 1463462 h 5071844"/>
              <a:gd name="connsiteX7904" fmla="*/ 6155477 w 10020803"/>
              <a:gd name="connsiteY7904" fmla="*/ 1485805 h 5071844"/>
              <a:gd name="connsiteX7905" fmla="*/ 6200162 w 10020803"/>
              <a:gd name="connsiteY7905" fmla="*/ 1496976 h 5071844"/>
              <a:gd name="connsiteX7906" fmla="*/ 6222506 w 10020803"/>
              <a:gd name="connsiteY7906" fmla="*/ 1496976 h 5071844"/>
              <a:gd name="connsiteX7907" fmla="*/ 6228092 w 10020803"/>
              <a:gd name="connsiteY7907" fmla="*/ 1513733 h 5071844"/>
              <a:gd name="connsiteX7908" fmla="*/ 6244849 w 10020803"/>
              <a:gd name="connsiteY7908" fmla="*/ 1519319 h 5071844"/>
              <a:gd name="connsiteX7909" fmla="*/ 6233678 w 10020803"/>
              <a:gd name="connsiteY7909" fmla="*/ 1508148 h 5071844"/>
              <a:gd name="connsiteX7910" fmla="*/ 6233678 w 10020803"/>
              <a:gd name="connsiteY7910" fmla="*/ 1496976 h 5071844"/>
              <a:gd name="connsiteX7911" fmla="*/ 6289535 w 10020803"/>
              <a:gd name="connsiteY7911" fmla="*/ 1508148 h 5071844"/>
              <a:gd name="connsiteX7912" fmla="*/ 6306292 w 10020803"/>
              <a:gd name="connsiteY7912" fmla="*/ 1508148 h 5071844"/>
              <a:gd name="connsiteX7913" fmla="*/ 6323049 w 10020803"/>
              <a:gd name="connsiteY7913" fmla="*/ 1519319 h 5071844"/>
              <a:gd name="connsiteX7914" fmla="*/ 6328635 w 10020803"/>
              <a:gd name="connsiteY7914" fmla="*/ 1524905 h 5071844"/>
              <a:gd name="connsiteX7915" fmla="*/ 6345392 w 10020803"/>
              <a:gd name="connsiteY7915" fmla="*/ 1530491 h 5071844"/>
              <a:gd name="connsiteX7916" fmla="*/ 6367736 w 10020803"/>
              <a:gd name="connsiteY7916" fmla="*/ 1541662 h 5071844"/>
              <a:gd name="connsiteX7917" fmla="*/ 6401250 w 10020803"/>
              <a:gd name="connsiteY7917" fmla="*/ 1552833 h 5071844"/>
              <a:gd name="connsiteX7918" fmla="*/ 6445934 w 10020803"/>
              <a:gd name="connsiteY7918" fmla="*/ 1575176 h 5071844"/>
              <a:gd name="connsiteX7919" fmla="*/ 6434764 w 10020803"/>
              <a:gd name="connsiteY7919" fmla="*/ 1575176 h 5071844"/>
              <a:gd name="connsiteX7920" fmla="*/ 6440350 w 10020803"/>
              <a:gd name="connsiteY7920" fmla="*/ 1586349 h 5071844"/>
              <a:gd name="connsiteX7921" fmla="*/ 6445934 w 10020803"/>
              <a:gd name="connsiteY7921" fmla="*/ 1575176 h 5071844"/>
              <a:gd name="connsiteX7922" fmla="*/ 6457106 w 10020803"/>
              <a:gd name="connsiteY7922" fmla="*/ 1580762 h 5071844"/>
              <a:gd name="connsiteX7923" fmla="*/ 6479450 w 10020803"/>
              <a:gd name="connsiteY7923" fmla="*/ 1575176 h 5071844"/>
              <a:gd name="connsiteX7924" fmla="*/ 6512964 w 10020803"/>
              <a:gd name="connsiteY7924" fmla="*/ 1575176 h 5071844"/>
              <a:gd name="connsiteX7925" fmla="*/ 6524135 w 10020803"/>
              <a:gd name="connsiteY7925" fmla="*/ 1597519 h 5071844"/>
              <a:gd name="connsiteX7926" fmla="*/ 6512964 w 10020803"/>
              <a:gd name="connsiteY7926" fmla="*/ 1591933 h 5071844"/>
              <a:gd name="connsiteX7927" fmla="*/ 6512964 w 10020803"/>
              <a:gd name="connsiteY7927" fmla="*/ 1597519 h 5071844"/>
              <a:gd name="connsiteX7928" fmla="*/ 6540892 w 10020803"/>
              <a:gd name="connsiteY7928" fmla="*/ 1603106 h 5071844"/>
              <a:gd name="connsiteX7929" fmla="*/ 6546478 w 10020803"/>
              <a:gd name="connsiteY7929" fmla="*/ 1586349 h 5071844"/>
              <a:gd name="connsiteX7930" fmla="*/ 6613508 w 10020803"/>
              <a:gd name="connsiteY7930" fmla="*/ 1608690 h 5071844"/>
              <a:gd name="connsiteX7931" fmla="*/ 6647020 w 10020803"/>
              <a:gd name="connsiteY7931" fmla="*/ 1619863 h 5071844"/>
              <a:gd name="connsiteX7932" fmla="*/ 6680536 w 10020803"/>
              <a:gd name="connsiteY7932" fmla="*/ 1631033 h 5071844"/>
              <a:gd name="connsiteX7933" fmla="*/ 6702878 w 10020803"/>
              <a:gd name="connsiteY7933" fmla="*/ 1636620 h 5071844"/>
              <a:gd name="connsiteX7934" fmla="*/ 6714050 w 10020803"/>
              <a:gd name="connsiteY7934" fmla="*/ 1647790 h 5071844"/>
              <a:gd name="connsiteX7935" fmla="*/ 6736393 w 10020803"/>
              <a:gd name="connsiteY7935" fmla="*/ 1647790 h 5071844"/>
              <a:gd name="connsiteX7936" fmla="*/ 6758736 w 10020803"/>
              <a:gd name="connsiteY7936" fmla="*/ 1653377 h 5071844"/>
              <a:gd name="connsiteX7937" fmla="*/ 6803421 w 10020803"/>
              <a:gd name="connsiteY7937" fmla="*/ 1670134 h 5071844"/>
              <a:gd name="connsiteX7938" fmla="*/ 6853692 w 10020803"/>
              <a:gd name="connsiteY7938" fmla="*/ 1681306 h 5071844"/>
              <a:gd name="connsiteX7939" fmla="*/ 6876036 w 10020803"/>
              <a:gd name="connsiteY7939" fmla="*/ 1675720 h 5071844"/>
              <a:gd name="connsiteX7940" fmla="*/ 6892792 w 10020803"/>
              <a:gd name="connsiteY7940" fmla="*/ 1681306 h 5071844"/>
              <a:gd name="connsiteX7941" fmla="*/ 6926308 w 10020803"/>
              <a:gd name="connsiteY7941" fmla="*/ 1686891 h 5071844"/>
              <a:gd name="connsiteX7942" fmla="*/ 6931893 w 10020803"/>
              <a:gd name="connsiteY7942" fmla="*/ 1692477 h 5071844"/>
              <a:gd name="connsiteX7943" fmla="*/ 6943065 w 10020803"/>
              <a:gd name="connsiteY7943" fmla="*/ 1698063 h 5071844"/>
              <a:gd name="connsiteX7944" fmla="*/ 6954236 w 10020803"/>
              <a:gd name="connsiteY7944" fmla="*/ 1698063 h 5071844"/>
              <a:gd name="connsiteX7945" fmla="*/ 6965408 w 10020803"/>
              <a:gd name="connsiteY7945" fmla="*/ 1698063 h 5071844"/>
              <a:gd name="connsiteX7946" fmla="*/ 6976579 w 10020803"/>
              <a:gd name="connsiteY7946" fmla="*/ 1703648 h 5071844"/>
              <a:gd name="connsiteX7947" fmla="*/ 6982166 w 10020803"/>
              <a:gd name="connsiteY7947" fmla="*/ 1709234 h 5071844"/>
              <a:gd name="connsiteX7948" fmla="*/ 7021266 w 10020803"/>
              <a:gd name="connsiteY7948" fmla="*/ 1714820 h 5071844"/>
              <a:gd name="connsiteX7949" fmla="*/ 7060364 w 10020803"/>
              <a:gd name="connsiteY7949" fmla="*/ 1731577 h 5071844"/>
              <a:gd name="connsiteX7950" fmla="*/ 7071537 w 10020803"/>
              <a:gd name="connsiteY7950" fmla="*/ 1731577 h 5071844"/>
              <a:gd name="connsiteX7951" fmla="*/ 7105051 w 10020803"/>
              <a:gd name="connsiteY7951" fmla="*/ 1742748 h 5071844"/>
              <a:gd name="connsiteX7952" fmla="*/ 7149737 w 10020803"/>
              <a:gd name="connsiteY7952" fmla="*/ 1753920 h 5071844"/>
              <a:gd name="connsiteX7953" fmla="*/ 7239108 w 10020803"/>
              <a:gd name="connsiteY7953" fmla="*/ 1776264 h 5071844"/>
              <a:gd name="connsiteX7954" fmla="*/ 7261452 w 10020803"/>
              <a:gd name="connsiteY7954" fmla="*/ 1787434 h 5071844"/>
              <a:gd name="connsiteX7955" fmla="*/ 7289380 w 10020803"/>
              <a:gd name="connsiteY7955" fmla="*/ 1793021 h 5071844"/>
              <a:gd name="connsiteX7956" fmla="*/ 7328480 w 10020803"/>
              <a:gd name="connsiteY7956" fmla="*/ 1804191 h 5071844"/>
              <a:gd name="connsiteX7957" fmla="*/ 7378752 w 10020803"/>
              <a:gd name="connsiteY7957" fmla="*/ 1815362 h 5071844"/>
              <a:gd name="connsiteX7958" fmla="*/ 7406680 w 10020803"/>
              <a:gd name="connsiteY7958" fmla="*/ 1832121 h 5071844"/>
              <a:gd name="connsiteX7959" fmla="*/ 7429024 w 10020803"/>
              <a:gd name="connsiteY7959" fmla="*/ 1843292 h 5071844"/>
              <a:gd name="connsiteX7960" fmla="*/ 7429024 w 10020803"/>
              <a:gd name="connsiteY7960" fmla="*/ 1848878 h 5071844"/>
              <a:gd name="connsiteX7961" fmla="*/ 7451367 w 10020803"/>
              <a:gd name="connsiteY7961" fmla="*/ 1854463 h 5071844"/>
              <a:gd name="connsiteX7962" fmla="*/ 7473710 w 10020803"/>
              <a:gd name="connsiteY7962" fmla="*/ 1865635 h 5071844"/>
              <a:gd name="connsiteX7963" fmla="*/ 7484881 w 10020803"/>
              <a:gd name="connsiteY7963" fmla="*/ 1876806 h 5071844"/>
              <a:gd name="connsiteX7964" fmla="*/ 7496052 w 10020803"/>
              <a:gd name="connsiteY7964" fmla="*/ 1887978 h 5071844"/>
              <a:gd name="connsiteX7965" fmla="*/ 7507224 w 10020803"/>
              <a:gd name="connsiteY7965" fmla="*/ 1887978 h 5071844"/>
              <a:gd name="connsiteX7966" fmla="*/ 7518395 w 10020803"/>
              <a:gd name="connsiteY7966" fmla="*/ 1887978 h 5071844"/>
              <a:gd name="connsiteX7967" fmla="*/ 7551909 w 10020803"/>
              <a:gd name="connsiteY7967" fmla="*/ 1899149 h 5071844"/>
              <a:gd name="connsiteX7968" fmla="*/ 7574252 w 10020803"/>
              <a:gd name="connsiteY7968" fmla="*/ 1910320 h 5071844"/>
              <a:gd name="connsiteX7969" fmla="*/ 7596596 w 10020803"/>
              <a:gd name="connsiteY7969" fmla="*/ 1915906 h 5071844"/>
              <a:gd name="connsiteX7970" fmla="*/ 7618938 w 10020803"/>
              <a:gd name="connsiteY7970" fmla="*/ 1921492 h 5071844"/>
              <a:gd name="connsiteX7971" fmla="*/ 7663624 w 10020803"/>
              <a:gd name="connsiteY7971" fmla="*/ 1943835 h 5071844"/>
              <a:gd name="connsiteX7972" fmla="*/ 7685967 w 10020803"/>
              <a:gd name="connsiteY7972" fmla="*/ 1960592 h 5071844"/>
              <a:gd name="connsiteX7973" fmla="*/ 7697139 w 10020803"/>
              <a:gd name="connsiteY7973" fmla="*/ 1966177 h 5071844"/>
              <a:gd name="connsiteX7974" fmla="*/ 7719481 w 10020803"/>
              <a:gd name="connsiteY7974" fmla="*/ 1977349 h 5071844"/>
              <a:gd name="connsiteX7975" fmla="*/ 7786510 w 10020803"/>
              <a:gd name="connsiteY7975" fmla="*/ 1999693 h 5071844"/>
              <a:gd name="connsiteX7976" fmla="*/ 7808854 w 10020803"/>
              <a:gd name="connsiteY7976" fmla="*/ 1999693 h 5071844"/>
              <a:gd name="connsiteX7977" fmla="*/ 7814438 w 10020803"/>
              <a:gd name="connsiteY7977" fmla="*/ 2005277 h 5071844"/>
              <a:gd name="connsiteX7978" fmla="*/ 7831197 w 10020803"/>
              <a:gd name="connsiteY7978" fmla="*/ 2010864 h 5071844"/>
              <a:gd name="connsiteX7979" fmla="*/ 7853538 w 10020803"/>
              <a:gd name="connsiteY7979" fmla="*/ 2022034 h 5071844"/>
              <a:gd name="connsiteX7980" fmla="*/ 7870296 w 10020803"/>
              <a:gd name="connsiteY7980" fmla="*/ 2027621 h 5071844"/>
              <a:gd name="connsiteX7981" fmla="*/ 7887054 w 10020803"/>
              <a:gd name="connsiteY7981" fmla="*/ 2033207 h 5071844"/>
              <a:gd name="connsiteX7982" fmla="*/ 7898225 w 10020803"/>
              <a:gd name="connsiteY7982" fmla="*/ 2033207 h 5071844"/>
              <a:gd name="connsiteX7983" fmla="*/ 7903811 w 10020803"/>
              <a:gd name="connsiteY7983" fmla="*/ 2049964 h 5071844"/>
              <a:gd name="connsiteX7984" fmla="*/ 7931739 w 10020803"/>
              <a:gd name="connsiteY7984" fmla="*/ 2055550 h 5071844"/>
              <a:gd name="connsiteX7985" fmla="*/ 7942912 w 10020803"/>
              <a:gd name="connsiteY7985" fmla="*/ 2055550 h 5071844"/>
              <a:gd name="connsiteX7986" fmla="*/ 7931739 w 10020803"/>
              <a:gd name="connsiteY7986" fmla="*/ 2066721 h 5071844"/>
              <a:gd name="connsiteX7987" fmla="*/ 8004354 w 10020803"/>
              <a:gd name="connsiteY7987" fmla="*/ 2089064 h 5071844"/>
              <a:gd name="connsiteX7988" fmla="*/ 8054626 w 10020803"/>
              <a:gd name="connsiteY7988" fmla="*/ 2100235 h 5071844"/>
              <a:gd name="connsiteX7989" fmla="*/ 8065797 w 10020803"/>
              <a:gd name="connsiteY7989" fmla="*/ 2089064 h 5071844"/>
              <a:gd name="connsiteX7990" fmla="*/ 8099311 w 10020803"/>
              <a:gd name="connsiteY7990" fmla="*/ 2105821 h 5071844"/>
              <a:gd name="connsiteX7991" fmla="*/ 8110484 w 10020803"/>
              <a:gd name="connsiteY7991" fmla="*/ 2122578 h 5071844"/>
              <a:gd name="connsiteX7992" fmla="*/ 8121654 w 10020803"/>
              <a:gd name="connsiteY7992" fmla="*/ 2133750 h 5071844"/>
              <a:gd name="connsiteX7993" fmla="*/ 8121654 w 10020803"/>
              <a:gd name="connsiteY7993" fmla="*/ 2122578 h 5071844"/>
              <a:gd name="connsiteX7994" fmla="*/ 8143998 w 10020803"/>
              <a:gd name="connsiteY7994" fmla="*/ 2133750 h 5071844"/>
              <a:gd name="connsiteX7995" fmla="*/ 8166340 w 10020803"/>
              <a:gd name="connsiteY7995" fmla="*/ 2144921 h 5071844"/>
              <a:gd name="connsiteX7996" fmla="*/ 8211026 w 10020803"/>
              <a:gd name="connsiteY7996" fmla="*/ 2156092 h 5071844"/>
              <a:gd name="connsiteX7997" fmla="*/ 8238955 w 10020803"/>
              <a:gd name="connsiteY7997" fmla="*/ 2178435 h 5071844"/>
              <a:gd name="connsiteX7998" fmla="*/ 8266883 w 10020803"/>
              <a:gd name="connsiteY7998" fmla="*/ 2189608 h 5071844"/>
              <a:gd name="connsiteX7999" fmla="*/ 8300398 w 10020803"/>
              <a:gd name="connsiteY7999" fmla="*/ 2200778 h 5071844"/>
              <a:gd name="connsiteX8000" fmla="*/ 8300398 w 10020803"/>
              <a:gd name="connsiteY8000" fmla="*/ 2211949 h 5071844"/>
              <a:gd name="connsiteX8001" fmla="*/ 8311569 w 10020803"/>
              <a:gd name="connsiteY8001" fmla="*/ 2211949 h 5071844"/>
              <a:gd name="connsiteX8002" fmla="*/ 8367426 w 10020803"/>
              <a:gd name="connsiteY8002" fmla="*/ 2223122 h 5071844"/>
              <a:gd name="connsiteX8003" fmla="*/ 8389770 w 10020803"/>
              <a:gd name="connsiteY8003" fmla="*/ 2228706 h 5071844"/>
              <a:gd name="connsiteX8004" fmla="*/ 8400941 w 10020803"/>
              <a:gd name="connsiteY8004" fmla="*/ 2234293 h 5071844"/>
              <a:gd name="connsiteX8005" fmla="*/ 8423284 w 10020803"/>
              <a:gd name="connsiteY8005" fmla="*/ 2256636 h 5071844"/>
              <a:gd name="connsiteX8006" fmla="*/ 8412113 w 10020803"/>
              <a:gd name="connsiteY8006" fmla="*/ 2245465 h 5071844"/>
              <a:gd name="connsiteX8007" fmla="*/ 8412113 w 10020803"/>
              <a:gd name="connsiteY8007" fmla="*/ 2256636 h 5071844"/>
              <a:gd name="connsiteX8008" fmla="*/ 8423284 w 10020803"/>
              <a:gd name="connsiteY8008" fmla="*/ 2256636 h 5071844"/>
              <a:gd name="connsiteX8009" fmla="*/ 8423284 w 10020803"/>
              <a:gd name="connsiteY8009" fmla="*/ 2267807 h 5071844"/>
              <a:gd name="connsiteX8010" fmla="*/ 8434455 w 10020803"/>
              <a:gd name="connsiteY8010" fmla="*/ 2278979 h 5071844"/>
              <a:gd name="connsiteX8011" fmla="*/ 8445627 w 10020803"/>
              <a:gd name="connsiteY8011" fmla="*/ 2306907 h 5071844"/>
              <a:gd name="connsiteX8012" fmla="*/ 8467970 w 10020803"/>
              <a:gd name="connsiteY8012" fmla="*/ 2312493 h 5071844"/>
              <a:gd name="connsiteX8013" fmla="*/ 8490312 w 10020803"/>
              <a:gd name="connsiteY8013" fmla="*/ 2312493 h 5071844"/>
              <a:gd name="connsiteX8014" fmla="*/ 8467970 w 10020803"/>
              <a:gd name="connsiteY8014" fmla="*/ 2301322 h 5071844"/>
              <a:gd name="connsiteX8015" fmla="*/ 8445627 w 10020803"/>
              <a:gd name="connsiteY8015" fmla="*/ 2290150 h 5071844"/>
              <a:gd name="connsiteX8016" fmla="*/ 8445627 w 10020803"/>
              <a:gd name="connsiteY8016" fmla="*/ 2284564 h 5071844"/>
              <a:gd name="connsiteX8017" fmla="*/ 8434455 w 10020803"/>
              <a:gd name="connsiteY8017" fmla="*/ 2267807 h 5071844"/>
              <a:gd name="connsiteX8018" fmla="*/ 8445627 w 10020803"/>
              <a:gd name="connsiteY8018" fmla="*/ 2267807 h 5071844"/>
              <a:gd name="connsiteX8019" fmla="*/ 8467970 w 10020803"/>
              <a:gd name="connsiteY8019" fmla="*/ 2278979 h 5071844"/>
              <a:gd name="connsiteX8020" fmla="*/ 8493106 w 10020803"/>
              <a:gd name="connsiteY8020" fmla="*/ 2287357 h 5071844"/>
              <a:gd name="connsiteX8021" fmla="*/ 8501484 w 10020803"/>
              <a:gd name="connsiteY8021" fmla="*/ 2278979 h 5071844"/>
              <a:gd name="connsiteX8022" fmla="*/ 8512655 w 10020803"/>
              <a:gd name="connsiteY8022" fmla="*/ 2290150 h 5071844"/>
              <a:gd name="connsiteX8023" fmla="*/ 8501484 w 10020803"/>
              <a:gd name="connsiteY8023" fmla="*/ 2290150 h 5071844"/>
              <a:gd name="connsiteX8024" fmla="*/ 8523827 w 10020803"/>
              <a:gd name="connsiteY8024" fmla="*/ 2301322 h 5071844"/>
              <a:gd name="connsiteX8025" fmla="*/ 8534998 w 10020803"/>
              <a:gd name="connsiteY8025" fmla="*/ 2301322 h 5071844"/>
              <a:gd name="connsiteX8026" fmla="*/ 8534998 w 10020803"/>
              <a:gd name="connsiteY8026" fmla="*/ 2290150 h 5071844"/>
              <a:gd name="connsiteX8027" fmla="*/ 8546171 w 10020803"/>
              <a:gd name="connsiteY8027" fmla="*/ 2301322 h 5071844"/>
              <a:gd name="connsiteX8028" fmla="*/ 8579685 w 10020803"/>
              <a:gd name="connsiteY8028" fmla="*/ 2312493 h 5071844"/>
              <a:gd name="connsiteX8029" fmla="*/ 8596442 w 10020803"/>
              <a:gd name="connsiteY8029" fmla="*/ 2318079 h 5071844"/>
              <a:gd name="connsiteX8030" fmla="*/ 8635542 w 10020803"/>
              <a:gd name="connsiteY8030" fmla="*/ 2334836 h 5071844"/>
              <a:gd name="connsiteX8031" fmla="*/ 9026543 w 10020803"/>
              <a:gd name="connsiteY8031" fmla="*/ 2446551 h 5071844"/>
              <a:gd name="connsiteX8032" fmla="*/ 9115914 w 10020803"/>
              <a:gd name="connsiteY8032" fmla="*/ 2468894 h 5071844"/>
              <a:gd name="connsiteX8033" fmla="*/ 9227629 w 10020803"/>
              <a:gd name="connsiteY8033" fmla="*/ 2502408 h 5071844"/>
              <a:gd name="connsiteX8034" fmla="*/ 9233215 w 10020803"/>
              <a:gd name="connsiteY8034" fmla="*/ 2507994 h 5071844"/>
              <a:gd name="connsiteX8035" fmla="*/ 9249972 w 10020803"/>
              <a:gd name="connsiteY8035" fmla="*/ 2513579 h 5071844"/>
              <a:gd name="connsiteX8036" fmla="*/ 9305829 w 10020803"/>
              <a:gd name="connsiteY8036" fmla="*/ 2524751 h 5071844"/>
              <a:gd name="connsiteX8037" fmla="*/ 9484573 w 10020803"/>
              <a:gd name="connsiteY8037" fmla="*/ 2580609 h 5071844"/>
              <a:gd name="connsiteX8038" fmla="*/ 9518088 w 10020803"/>
              <a:gd name="connsiteY8038" fmla="*/ 2586193 h 5071844"/>
              <a:gd name="connsiteX8039" fmla="*/ 9557188 w 10020803"/>
              <a:gd name="connsiteY8039" fmla="*/ 2597366 h 5071844"/>
              <a:gd name="connsiteX8040" fmla="*/ 9573945 w 10020803"/>
              <a:gd name="connsiteY8040" fmla="*/ 2602952 h 5071844"/>
              <a:gd name="connsiteX8041" fmla="*/ 9540431 w 10020803"/>
              <a:gd name="connsiteY8041" fmla="*/ 2602952 h 5071844"/>
              <a:gd name="connsiteX8042" fmla="*/ 9529258 w 10020803"/>
              <a:gd name="connsiteY8042" fmla="*/ 2602952 h 5071844"/>
              <a:gd name="connsiteX8043" fmla="*/ 9506915 w 10020803"/>
              <a:gd name="connsiteY8043" fmla="*/ 2602952 h 5071844"/>
              <a:gd name="connsiteX8044" fmla="*/ 9490158 w 10020803"/>
              <a:gd name="connsiteY8044" fmla="*/ 2597366 h 5071844"/>
              <a:gd name="connsiteX8045" fmla="*/ 9484573 w 10020803"/>
              <a:gd name="connsiteY8045" fmla="*/ 2591779 h 5071844"/>
              <a:gd name="connsiteX8046" fmla="*/ 9456644 w 10020803"/>
              <a:gd name="connsiteY8046" fmla="*/ 2580609 h 5071844"/>
              <a:gd name="connsiteX8047" fmla="*/ 9428716 w 10020803"/>
              <a:gd name="connsiteY8047" fmla="*/ 2580609 h 5071844"/>
              <a:gd name="connsiteX8048" fmla="*/ 9406373 w 10020803"/>
              <a:gd name="connsiteY8048" fmla="*/ 2569436 h 5071844"/>
              <a:gd name="connsiteX8049" fmla="*/ 9372859 w 10020803"/>
              <a:gd name="connsiteY8049" fmla="*/ 2569436 h 5071844"/>
              <a:gd name="connsiteX8050" fmla="*/ 9328172 w 10020803"/>
              <a:gd name="connsiteY8050" fmla="*/ 2558265 h 5071844"/>
              <a:gd name="connsiteX8051" fmla="*/ 9317002 w 10020803"/>
              <a:gd name="connsiteY8051" fmla="*/ 2558265 h 5071844"/>
              <a:gd name="connsiteX8052" fmla="*/ 9249972 w 10020803"/>
              <a:gd name="connsiteY8052" fmla="*/ 2535922 h 5071844"/>
              <a:gd name="connsiteX8053" fmla="*/ 9194115 w 10020803"/>
              <a:gd name="connsiteY8053" fmla="*/ 2519165 h 5071844"/>
              <a:gd name="connsiteX8054" fmla="*/ 9182944 w 10020803"/>
              <a:gd name="connsiteY8054" fmla="*/ 2513579 h 5071844"/>
              <a:gd name="connsiteX8055" fmla="*/ 9177358 w 10020803"/>
              <a:gd name="connsiteY8055" fmla="*/ 2502408 h 5071844"/>
              <a:gd name="connsiteX8056" fmla="*/ 9171772 w 10020803"/>
              <a:gd name="connsiteY8056" fmla="*/ 2502408 h 5071844"/>
              <a:gd name="connsiteX8057" fmla="*/ 9138257 w 10020803"/>
              <a:gd name="connsiteY8057" fmla="*/ 2502408 h 5071844"/>
              <a:gd name="connsiteX8058" fmla="*/ 9127087 w 10020803"/>
              <a:gd name="connsiteY8058" fmla="*/ 2502408 h 5071844"/>
              <a:gd name="connsiteX8059" fmla="*/ 9093571 w 10020803"/>
              <a:gd name="connsiteY8059" fmla="*/ 2480065 h 5071844"/>
              <a:gd name="connsiteX8060" fmla="*/ 9082400 w 10020803"/>
              <a:gd name="connsiteY8060" fmla="*/ 2480065 h 5071844"/>
              <a:gd name="connsiteX8061" fmla="*/ 9060057 w 10020803"/>
              <a:gd name="connsiteY8061" fmla="*/ 2480065 h 5071844"/>
              <a:gd name="connsiteX8062" fmla="*/ 9037714 w 10020803"/>
              <a:gd name="connsiteY8062" fmla="*/ 2480065 h 5071844"/>
              <a:gd name="connsiteX8063" fmla="*/ 9020957 w 10020803"/>
              <a:gd name="connsiteY8063" fmla="*/ 2474479 h 5071844"/>
              <a:gd name="connsiteX8064" fmla="*/ 9009786 w 10020803"/>
              <a:gd name="connsiteY8064" fmla="*/ 2468894 h 5071844"/>
              <a:gd name="connsiteX8065" fmla="*/ 8993029 w 10020803"/>
              <a:gd name="connsiteY8065" fmla="*/ 2468894 h 5071844"/>
              <a:gd name="connsiteX8066" fmla="*/ 8981856 w 10020803"/>
              <a:gd name="connsiteY8066" fmla="*/ 2468894 h 5071844"/>
              <a:gd name="connsiteX8067" fmla="*/ 8948342 w 10020803"/>
              <a:gd name="connsiteY8067" fmla="*/ 2457722 h 5071844"/>
              <a:gd name="connsiteX8068" fmla="*/ 8948342 w 10020803"/>
              <a:gd name="connsiteY8068" fmla="*/ 2463308 h 5071844"/>
              <a:gd name="connsiteX8069" fmla="*/ 8959515 w 10020803"/>
              <a:gd name="connsiteY8069" fmla="*/ 2468894 h 5071844"/>
              <a:gd name="connsiteX8070" fmla="*/ 8976272 w 10020803"/>
              <a:gd name="connsiteY8070" fmla="*/ 2474479 h 5071844"/>
              <a:gd name="connsiteX8071" fmla="*/ 8981856 w 10020803"/>
              <a:gd name="connsiteY8071" fmla="*/ 2480065 h 5071844"/>
              <a:gd name="connsiteX8072" fmla="*/ 8987443 w 10020803"/>
              <a:gd name="connsiteY8072" fmla="*/ 2480065 h 5071844"/>
              <a:gd name="connsiteX8073" fmla="*/ 8998614 w 10020803"/>
              <a:gd name="connsiteY8073" fmla="*/ 2480065 h 5071844"/>
              <a:gd name="connsiteX8074" fmla="*/ 9015372 w 10020803"/>
              <a:gd name="connsiteY8074" fmla="*/ 2485651 h 5071844"/>
              <a:gd name="connsiteX8075" fmla="*/ 9037714 w 10020803"/>
              <a:gd name="connsiteY8075" fmla="*/ 2496822 h 5071844"/>
              <a:gd name="connsiteX8076" fmla="*/ 9048886 w 10020803"/>
              <a:gd name="connsiteY8076" fmla="*/ 2496822 h 5071844"/>
              <a:gd name="connsiteX8077" fmla="*/ 9060057 w 10020803"/>
              <a:gd name="connsiteY8077" fmla="*/ 2502408 h 5071844"/>
              <a:gd name="connsiteX8078" fmla="*/ 9076814 w 10020803"/>
              <a:gd name="connsiteY8078" fmla="*/ 2507994 h 5071844"/>
              <a:gd name="connsiteX8079" fmla="*/ 9093571 w 10020803"/>
              <a:gd name="connsiteY8079" fmla="*/ 2513579 h 5071844"/>
              <a:gd name="connsiteX8080" fmla="*/ 9143844 w 10020803"/>
              <a:gd name="connsiteY8080" fmla="*/ 2519165 h 5071844"/>
              <a:gd name="connsiteX8081" fmla="*/ 9166187 w 10020803"/>
              <a:gd name="connsiteY8081" fmla="*/ 2530336 h 5071844"/>
              <a:gd name="connsiteX8082" fmla="*/ 9182944 w 10020803"/>
              <a:gd name="connsiteY8082" fmla="*/ 2535922 h 5071844"/>
              <a:gd name="connsiteX8083" fmla="*/ 9194115 w 10020803"/>
              <a:gd name="connsiteY8083" fmla="*/ 2535922 h 5071844"/>
              <a:gd name="connsiteX8084" fmla="*/ 9194115 w 10020803"/>
              <a:gd name="connsiteY8084" fmla="*/ 2547094 h 5071844"/>
              <a:gd name="connsiteX8085" fmla="*/ 9205286 w 10020803"/>
              <a:gd name="connsiteY8085" fmla="*/ 2547094 h 5071844"/>
              <a:gd name="connsiteX8086" fmla="*/ 9205286 w 10020803"/>
              <a:gd name="connsiteY8086" fmla="*/ 2535922 h 5071844"/>
              <a:gd name="connsiteX8087" fmla="*/ 9216458 w 10020803"/>
              <a:gd name="connsiteY8087" fmla="*/ 2547094 h 5071844"/>
              <a:gd name="connsiteX8088" fmla="*/ 9238801 w 10020803"/>
              <a:gd name="connsiteY8088" fmla="*/ 2558265 h 5071844"/>
              <a:gd name="connsiteX8089" fmla="*/ 9277901 w 10020803"/>
              <a:gd name="connsiteY8089" fmla="*/ 2558265 h 5071844"/>
              <a:gd name="connsiteX8090" fmla="*/ 9372859 w 10020803"/>
              <a:gd name="connsiteY8090" fmla="*/ 2580609 h 5071844"/>
              <a:gd name="connsiteX8091" fmla="*/ 9411959 w 10020803"/>
              <a:gd name="connsiteY8091" fmla="*/ 2591779 h 5071844"/>
              <a:gd name="connsiteX8092" fmla="*/ 9434301 w 10020803"/>
              <a:gd name="connsiteY8092" fmla="*/ 2597366 h 5071844"/>
              <a:gd name="connsiteX8093" fmla="*/ 9451058 w 10020803"/>
              <a:gd name="connsiteY8093" fmla="*/ 2591779 h 5071844"/>
              <a:gd name="connsiteX8094" fmla="*/ 9451058 w 10020803"/>
              <a:gd name="connsiteY8094" fmla="*/ 2602952 h 5071844"/>
              <a:gd name="connsiteX8095" fmla="*/ 9484573 w 10020803"/>
              <a:gd name="connsiteY8095" fmla="*/ 2614123 h 5071844"/>
              <a:gd name="connsiteX8096" fmla="*/ 9518088 w 10020803"/>
              <a:gd name="connsiteY8096" fmla="*/ 2614123 h 5071844"/>
              <a:gd name="connsiteX8097" fmla="*/ 9529258 w 10020803"/>
              <a:gd name="connsiteY8097" fmla="*/ 2614123 h 5071844"/>
              <a:gd name="connsiteX8098" fmla="*/ 9551602 w 10020803"/>
              <a:gd name="connsiteY8098" fmla="*/ 2625293 h 5071844"/>
              <a:gd name="connsiteX8099" fmla="*/ 9585116 w 10020803"/>
              <a:gd name="connsiteY8099" fmla="*/ 2636466 h 5071844"/>
              <a:gd name="connsiteX8100" fmla="*/ 9573945 w 10020803"/>
              <a:gd name="connsiteY8100" fmla="*/ 2636466 h 5071844"/>
              <a:gd name="connsiteX8101" fmla="*/ 9562772 w 10020803"/>
              <a:gd name="connsiteY8101" fmla="*/ 2647637 h 5071844"/>
              <a:gd name="connsiteX8102" fmla="*/ 9551602 w 10020803"/>
              <a:gd name="connsiteY8102" fmla="*/ 2647637 h 5071844"/>
              <a:gd name="connsiteX8103" fmla="*/ 9551602 w 10020803"/>
              <a:gd name="connsiteY8103" fmla="*/ 2658809 h 5071844"/>
              <a:gd name="connsiteX8104" fmla="*/ 9540431 w 10020803"/>
              <a:gd name="connsiteY8104" fmla="*/ 2658809 h 5071844"/>
              <a:gd name="connsiteX8105" fmla="*/ 9529258 w 10020803"/>
              <a:gd name="connsiteY8105" fmla="*/ 2658809 h 5071844"/>
              <a:gd name="connsiteX8106" fmla="*/ 9529258 w 10020803"/>
              <a:gd name="connsiteY8106" fmla="*/ 2647637 h 5071844"/>
              <a:gd name="connsiteX8107" fmla="*/ 9512501 w 10020803"/>
              <a:gd name="connsiteY8107" fmla="*/ 2647637 h 5071844"/>
              <a:gd name="connsiteX8108" fmla="*/ 9490158 w 10020803"/>
              <a:gd name="connsiteY8108" fmla="*/ 2658809 h 5071844"/>
              <a:gd name="connsiteX8109" fmla="*/ 9473401 w 10020803"/>
              <a:gd name="connsiteY8109" fmla="*/ 2658809 h 5071844"/>
              <a:gd name="connsiteX8110" fmla="*/ 9473401 w 10020803"/>
              <a:gd name="connsiteY8110" fmla="*/ 2647637 h 5071844"/>
              <a:gd name="connsiteX8111" fmla="*/ 9462230 w 10020803"/>
              <a:gd name="connsiteY8111" fmla="*/ 2636466 h 5071844"/>
              <a:gd name="connsiteX8112" fmla="*/ 9456644 w 10020803"/>
              <a:gd name="connsiteY8112" fmla="*/ 2636466 h 5071844"/>
              <a:gd name="connsiteX8113" fmla="*/ 9439887 w 10020803"/>
              <a:gd name="connsiteY8113" fmla="*/ 2636466 h 5071844"/>
              <a:gd name="connsiteX8114" fmla="*/ 9428716 w 10020803"/>
              <a:gd name="connsiteY8114" fmla="*/ 2636466 h 5071844"/>
              <a:gd name="connsiteX8115" fmla="*/ 9417544 w 10020803"/>
              <a:gd name="connsiteY8115" fmla="*/ 2636466 h 5071844"/>
              <a:gd name="connsiteX8116" fmla="*/ 9350516 w 10020803"/>
              <a:gd name="connsiteY8116" fmla="*/ 2602952 h 5071844"/>
              <a:gd name="connsiteX8117" fmla="*/ 9294658 w 10020803"/>
              <a:gd name="connsiteY8117" fmla="*/ 2597366 h 5071844"/>
              <a:gd name="connsiteX8118" fmla="*/ 9255558 w 10020803"/>
              <a:gd name="connsiteY8118" fmla="*/ 2591779 h 5071844"/>
              <a:gd name="connsiteX8119" fmla="*/ 9222044 w 10020803"/>
              <a:gd name="connsiteY8119" fmla="*/ 2580609 h 5071844"/>
              <a:gd name="connsiteX8120" fmla="*/ 9177358 w 10020803"/>
              <a:gd name="connsiteY8120" fmla="*/ 2569436 h 5071844"/>
              <a:gd name="connsiteX8121" fmla="*/ 9143844 w 10020803"/>
              <a:gd name="connsiteY8121" fmla="*/ 2563852 h 5071844"/>
              <a:gd name="connsiteX8122" fmla="*/ 9127087 w 10020803"/>
              <a:gd name="connsiteY8122" fmla="*/ 2552679 h 5071844"/>
              <a:gd name="connsiteX8123" fmla="*/ 9104743 w 10020803"/>
              <a:gd name="connsiteY8123" fmla="*/ 2558265 h 5071844"/>
              <a:gd name="connsiteX8124" fmla="*/ 9132671 w 10020803"/>
              <a:gd name="connsiteY8124" fmla="*/ 2569436 h 5071844"/>
              <a:gd name="connsiteX8125" fmla="*/ 9149428 w 10020803"/>
              <a:gd name="connsiteY8125" fmla="*/ 2580609 h 5071844"/>
              <a:gd name="connsiteX8126" fmla="*/ 9194115 w 10020803"/>
              <a:gd name="connsiteY8126" fmla="*/ 2591779 h 5071844"/>
              <a:gd name="connsiteX8127" fmla="*/ 9205286 w 10020803"/>
              <a:gd name="connsiteY8127" fmla="*/ 2602952 h 5071844"/>
              <a:gd name="connsiteX8128" fmla="*/ 9249972 w 10020803"/>
              <a:gd name="connsiteY8128" fmla="*/ 2614123 h 5071844"/>
              <a:gd name="connsiteX8129" fmla="*/ 9272315 w 10020803"/>
              <a:gd name="connsiteY8129" fmla="*/ 2614123 h 5071844"/>
              <a:gd name="connsiteX8130" fmla="*/ 9277901 w 10020803"/>
              <a:gd name="connsiteY8130" fmla="*/ 2608536 h 5071844"/>
              <a:gd name="connsiteX8131" fmla="*/ 9294658 w 10020803"/>
              <a:gd name="connsiteY8131" fmla="*/ 2614123 h 5071844"/>
              <a:gd name="connsiteX8132" fmla="*/ 9317002 w 10020803"/>
              <a:gd name="connsiteY8132" fmla="*/ 2625293 h 5071844"/>
              <a:gd name="connsiteX8133" fmla="*/ 9328172 w 10020803"/>
              <a:gd name="connsiteY8133" fmla="*/ 2636466 h 5071844"/>
              <a:gd name="connsiteX8134" fmla="*/ 9305829 w 10020803"/>
              <a:gd name="connsiteY8134" fmla="*/ 2647637 h 5071844"/>
              <a:gd name="connsiteX8135" fmla="*/ 9317002 w 10020803"/>
              <a:gd name="connsiteY8135" fmla="*/ 2658809 h 5071844"/>
              <a:gd name="connsiteX8136" fmla="*/ 9428716 w 10020803"/>
              <a:gd name="connsiteY8136" fmla="*/ 2681151 h 5071844"/>
              <a:gd name="connsiteX8137" fmla="*/ 9406373 w 10020803"/>
              <a:gd name="connsiteY8137" fmla="*/ 2669980 h 5071844"/>
              <a:gd name="connsiteX8138" fmla="*/ 9361687 w 10020803"/>
              <a:gd name="connsiteY8138" fmla="*/ 2658809 h 5071844"/>
              <a:gd name="connsiteX8139" fmla="*/ 9350516 w 10020803"/>
              <a:gd name="connsiteY8139" fmla="*/ 2653223 h 5071844"/>
              <a:gd name="connsiteX8140" fmla="*/ 9339343 w 10020803"/>
              <a:gd name="connsiteY8140" fmla="*/ 2658809 h 5071844"/>
              <a:gd name="connsiteX8141" fmla="*/ 9339343 w 10020803"/>
              <a:gd name="connsiteY8141" fmla="*/ 2647637 h 5071844"/>
              <a:gd name="connsiteX8142" fmla="*/ 9350516 w 10020803"/>
              <a:gd name="connsiteY8142" fmla="*/ 2636466 h 5071844"/>
              <a:gd name="connsiteX8143" fmla="*/ 9372859 w 10020803"/>
              <a:gd name="connsiteY8143" fmla="*/ 2636466 h 5071844"/>
              <a:gd name="connsiteX8144" fmla="*/ 9406373 w 10020803"/>
              <a:gd name="connsiteY8144" fmla="*/ 2647637 h 5071844"/>
              <a:gd name="connsiteX8145" fmla="*/ 9439887 w 10020803"/>
              <a:gd name="connsiteY8145" fmla="*/ 2647637 h 5071844"/>
              <a:gd name="connsiteX8146" fmla="*/ 9462230 w 10020803"/>
              <a:gd name="connsiteY8146" fmla="*/ 2669980 h 5071844"/>
              <a:gd name="connsiteX8147" fmla="*/ 9473401 w 10020803"/>
              <a:gd name="connsiteY8147" fmla="*/ 2681151 h 5071844"/>
              <a:gd name="connsiteX8148" fmla="*/ 9484573 w 10020803"/>
              <a:gd name="connsiteY8148" fmla="*/ 2681151 h 5071844"/>
              <a:gd name="connsiteX8149" fmla="*/ 9495744 w 10020803"/>
              <a:gd name="connsiteY8149" fmla="*/ 2681151 h 5071844"/>
              <a:gd name="connsiteX8150" fmla="*/ 9518088 w 10020803"/>
              <a:gd name="connsiteY8150" fmla="*/ 2681151 h 5071844"/>
              <a:gd name="connsiteX8151" fmla="*/ 9529258 w 10020803"/>
              <a:gd name="connsiteY8151" fmla="*/ 2692323 h 5071844"/>
              <a:gd name="connsiteX8152" fmla="*/ 9529258 w 10020803"/>
              <a:gd name="connsiteY8152" fmla="*/ 2714666 h 5071844"/>
              <a:gd name="connsiteX8153" fmla="*/ 9551602 w 10020803"/>
              <a:gd name="connsiteY8153" fmla="*/ 2725837 h 5071844"/>
              <a:gd name="connsiteX8154" fmla="*/ 9518088 w 10020803"/>
              <a:gd name="connsiteY8154" fmla="*/ 2737008 h 5071844"/>
              <a:gd name="connsiteX8155" fmla="*/ 9518088 w 10020803"/>
              <a:gd name="connsiteY8155" fmla="*/ 2725837 h 5071844"/>
              <a:gd name="connsiteX8156" fmla="*/ 9506915 w 10020803"/>
              <a:gd name="connsiteY8156" fmla="*/ 2737008 h 5071844"/>
              <a:gd name="connsiteX8157" fmla="*/ 9462230 w 10020803"/>
              <a:gd name="connsiteY8157" fmla="*/ 2725837 h 5071844"/>
              <a:gd name="connsiteX8158" fmla="*/ 9395201 w 10020803"/>
              <a:gd name="connsiteY8158" fmla="*/ 2725837 h 5071844"/>
              <a:gd name="connsiteX8159" fmla="*/ 9350516 w 10020803"/>
              <a:gd name="connsiteY8159" fmla="*/ 2725837 h 5071844"/>
              <a:gd name="connsiteX8160" fmla="*/ 9339343 w 10020803"/>
              <a:gd name="connsiteY8160" fmla="*/ 2714666 h 5071844"/>
              <a:gd name="connsiteX8161" fmla="*/ 9339343 w 10020803"/>
              <a:gd name="connsiteY8161" fmla="*/ 2703494 h 5071844"/>
              <a:gd name="connsiteX8162" fmla="*/ 9328172 w 10020803"/>
              <a:gd name="connsiteY8162" fmla="*/ 2714666 h 5071844"/>
              <a:gd name="connsiteX8163" fmla="*/ 9294658 w 10020803"/>
              <a:gd name="connsiteY8163" fmla="*/ 2703494 h 5071844"/>
              <a:gd name="connsiteX8164" fmla="*/ 9283486 w 10020803"/>
              <a:gd name="connsiteY8164" fmla="*/ 2703494 h 5071844"/>
              <a:gd name="connsiteX8165" fmla="*/ 9266729 w 10020803"/>
              <a:gd name="connsiteY8165" fmla="*/ 2703494 h 5071844"/>
              <a:gd name="connsiteX8166" fmla="*/ 9255558 w 10020803"/>
              <a:gd name="connsiteY8166" fmla="*/ 2703494 h 5071844"/>
              <a:gd name="connsiteX8167" fmla="*/ 9249972 w 10020803"/>
              <a:gd name="connsiteY8167" fmla="*/ 2703494 h 5071844"/>
              <a:gd name="connsiteX8168" fmla="*/ 9216458 w 10020803"/>
              <a:gd name="connsiteY8168" fmla="*/ 2692323 h 5071844"/>
              <a:gd name="connsiteX8169" fmla="*/ 9222044 w 10020803"/>
              <a:gd name="connsiteY8169" fmla="*/ 2703494 h 5071844"/>
              <a:gd name="connsiteX8170" fmla="*/ 9238801 w 10020803"/>
              <a:gd name="connsiteY8170" fmla="*/ 2703494 h 5071844"/>
              <a:gd name="connsiteX8171" fmla="*/ 9261144 w 10020803"/>
              <a:gd name="connsiteY8171" fmla="*/ 2714666 h 5071844"/>
              <a:gd name="connsiteX8172" fmla="*/ 9277901 w 10020803"/>
              <a:gd name="connsiteY8172" fmla="*/ 2714666 h 5071844"/>
              <a:gd name="connsiteX8173" fmla="*/ 9283486 w 10020803"/>
              <a:gd name="connsiteY8173" fmla="*/ 2725837 h 5071844"/>
              <a:gd name="connsiteX8174" fmla="*/ 9277901 w 10020803"/>
              <a:gd name="connsiteY8174" fmla="*/ 2731423 h 5071844"/>
              <a:gd name="connsiteX8175" fmla="*/ 9261144 w 10020803"/>
              <a:gd name="connsiteY8175" fmla="*/ 2737008 h 5071844"/>
              <a:gd name="connsiteX8176" fmla="*/ 9249972 w 10020803"/>
              <a:gd name="connsiteY8176" fmla="*/ 2737008 h 5071844"/>
              <a:gd name="connsiteX8177" fmla="*/ 9451058 w 10020803"/>
              <a:gd name="connsiteY8177" fmla="*/ 2781694 h 5071844"/>
              <a:gd name="connsiteX8178" fmla="*/ 9518088 w 10020803"/>
              <a:gd name="connsiteY8178" fmla="*/ 2792865 h 5071844"/>
              <a:gd name="connsiteX8179" fmla="*/ 9540431 w 10020803"/>
              <a:gd name="connsiteY8179" fmla="*/ 2804038 h 5071844"/>
              <a:gd name="connsiteX8180" fmla="*/ 9518088 w 10020803"/>
              <a:gd name="connsiteY8180" fmla="*/ 2804038 h 5071844"/>
              <a:gd name="connsiteX8181" fmla="*/ 9451058 w 10020803"/>
              <a:gd name="connsiteY8181" fmla="*/ 2815208 h 5071844"/>
              <a:gd name="connsiteX8182" fmla="*/ 9428716 w 10020803"/>
              <a:gd name="connsiteY8182" fmla="*/ 2815208 h 5071844"/>
              <a:gd name="connsiteX8183" fmla="*/ 9406373 w 10020803"/>
              <a:gd name="connsiteY8183" fmla="*/ 2815208 h 5071844"/>
              <a:gd name="connsiteX8184" fmla="*/ 9395201 w 10020803"/>
              <a:gd name="connsiteY8184" fmla="*/ 2804038 h 5071844"/>
              <a:gd name="connsiteX8185" fmla="*/ 9372859 w 10020803"/>
              <a:gd name="connsiteY8185" fmla="*/ 2804038 h 5071844"/>
              <a:gd name="connsiteX8186" fmla="*/ 9261144 w 10020803"/>
              <a:gd name="connsiteY8186" fmla="*/ 2792865 h 5071844"/>
              <a:gd name="connsiteX8187" fmla="*/ 9255558 w 10020803"/>
              <a:gd name="connsiteY8187" fmla="*/ 2792865 h 5071844"/>
              <a:gd name="connsiteX8188" fmla="*/ 9238801 w 10020803"/>
              <a:gd name="connsiteY8188" fmla="*/ 2792865 h 5071844"/>
              <a:gd name="connsiteX8189" fmla="*/ 9238801 w 10020803"/>
              <a:gd name="connsiteY8189" fmla="*/ 2804038 h 5071844"/>
              <a:gd name="connsiteX8190" fmla="*/ 9272315 w 10020803"/>
              <a:gd name="connsiteY8190" fmla="*/ 2815208 h 5071844"/>
              <a:gd name="connsiteX8191" fmla="*/ 9305829 w 10020803"/>
              <a:gd name="connsiteY8191" fmla="*/ 2826381 h 5071844"/>
              <a:gd name="connsiteX8192" fmla="*/ 9361687 w 10020803"/>
              <a:gd name="connsiteY8192" fmla="*/ 2837552 h 5071844"/>
              <a:gd name="connsiteX8193" fmla="*/ 9406373 w 10020803"/>
              <a:gd name="connsiteY8193" fmla="*/ 2837552 h 5071844"/>
              <a:gd name="connsiteX8194" fmla="*/ 9428716 w 10020803"/>
              <a:gd name="connsiteY8194" fmla="*/ 2859895 h 5071844"/>
              <a:gd name="connsiteX8195" fmla="*/ 9406373 w 10020803"/>
              <a:gd name="connsiteY8195" fmla="*/ 2848724 h 5071844"/>
              <a:gd name="connsiteX8196" fmla="*/ 9384030 w 10020803"/>
              <a:gd name="connsiteY8196" fmla="*/ 2848724 h 5071844"/>
              <a:gd name="connsiteX8197" fmla="*/ 9462230 w 10020803"/>
              <a:gd name="connsiteY8197" fmla="*/ 2882238 h 5071844"/>
              <a:gd name="connsiteX8198" fmla="*/ 9495744 w 10020803"/>
              <a:gd name="connsiteY8198" fmla="*/ 2893409 h 5071844"/>
              <a:gd name="connsiteX8199" fmla="*/ 9484573 w 10020803"/>
              <a:gd name="connsiteY8199" fmla="*/ 2904581 h 5071844"/>
              <a:gd name="connsiteX8200" fmla="*/ 9439887 w 10020803"/>
              <a:gd name="connsiteY8200" fmla="*/ 2904581 h 5071844"/>
              <a:gd name="connsiteX8201" fmla="*/ 9411959 w 10020803"/>
              <a:gd name="connsiteY8201" fmla="*/ 2898995 h 5071844"/>
              <a:gd name="connsiteX8202" fmla="*/ 9395201 w 10020803"/>
              <a:gd name="connsiteY8202" fmla="*/ 2893409 h 5071844"/>
              <a:gd name="connsiteX8203" fmla="*/ 9378444 w 10020803"/>
              <a:gd name="connsiteY8203" fmla="*/ 2887823 h 5071844"/>
              <a:gd name="connsiteX8204" fmla="*/ 9350516 w 10020803"/>
              <a:gd name="connsiteY8204" fmla="*/ 2882238 h 5071844"/>
              <a:gd name="connsiteX8205" fmla="*/ 9339343 w 10020803"/>
              <a:gd name="connsiteY8205" fmla="*/ 2876652 h 5071844"/>
              <a:gd name="connsiteX8206" fmla="*/ 9328172 w 10020803"/>
              <a:gd name="connsiteY8206" fmla="*/ 2871066 h 5071844"/>
              <a:gd name="connsiteX8207" fmla="*/ 9317002 w 10020803"/>
              <a:gd name="connsiteY8207" fmla="*/ 2871066 h 5071844"/>
              <a:gd name="connsiteX8208" fmla="*/ 9305829 w 10020803"/>
              <a:gd name="connsiteY8208" fmla="*/ 2859895 h 5071844"/>
              <a:gd name="connsiteX8209" fmla="*/ 9294658 w 10020803"/>
              <a:gd name="connsiteY8209" fmla="*/ 2859895 h 5071844"/>
              <a:gd name="connsiteX8210" fmla="*/ 9261144 w 10020803"/>
              <a:gd name="connsiteY8210" fmla="*/ 2854309 h 5071844"/>
              <a:gd name="connsiteX8211" fmla="*/ 9222044 w 10020803"/>
              <a:gd name="connsiteY8211" fmla="*/ 2848724 h 5071844"/>
              <a:gd name="connsiteX8212" fmla="*/ 9205286 w 10020803"/>
              <a:gd name="connsiteY8212" fmla="*/ 2848724 h 5071844"/>
              <a:gd name="connsiteX8213" fmla="*/ 9160601 w 10020803"/>
              <a:gd name="connsiteY8213" fmla="*/ 2826381 h 5071844"/>
              <a:gd name="connsiteX8214" fmla="*/ 9143844 w 10020803"/>
              <a:gd name="connsiteY8214" fmla="*/ 2820795 h 5071844"/>
              <a:gd name="connsiteX8215" fmla="*/ 9115914 w 10020803"/>
              <a:gd name="connsiteY8215" fmla="*/ 2826381 h 5071844"/>
              <a:gd name="connsiteX8216" fmla="*/ 9082400 w 10020803"/>
              <a:gd name="connsiteY8216" fmla="*/ 2820795 h 5071844"/>
              <a:gd name="connsiteX8217" fmla="*/ 9026543 w 10020803"/>
              <a:gd name="connsiteY8217" fmla="*/ 2804038 h 5071844"/>
              <a:gd name="connsiteX8218" fmla="*/ 9004200 w 10020803"/>
              <a:gd name="connsiteY8218" fmla="*/ 2804038 h 5071844"/>
              <a:gd name="connsiteX8219" fmla="*/ 8914828 w 10020803"/>
              <a:gd name="connsiteY8219" fmla="*/ 2770524 h 5071844"/>
              <a:gd name="connsiteX8220" fmla="*/ 8925999 w 10020803"/>
              <a:gd name="connsiteY8220" fmla="*/ 2781694 h 5071844"/>
              <a:gd name="connsiteX8221" fmla="*/ 8948342 w 10020803"/>
              <a:gd name="connsiteY8221" fmla="*/ 2787281 h 5071844"/>
              <a:gd name="connsiteX8222" fmla="*/ 8993029 w 10020803"/>
              <a:gd name="connsiteY8222" fmla="*/ 2804038 h 5071844"/>
              <a:gd name="connsiteX8223" fmla="*/ 9020957 w 10020803"/>
              <a:gd name="connsiteY8223" fmla="*/ 2820795 h 5071844"/>
              <a:gd name="connsiteX8224" fmla="*/ 9054472 w 10020803"/>
              <a:gd name="connsiteY8224" fmla="*/ 2826381 h 5071844"/>
              <a:gd name="connsiteX8225" fmla="*/ 9071229 w 10020803"/>
              <a:gd name="connsiteY8225" fmla="*/ 2837552 h 5071844"/>
              <a:gd name="connsiteX8226" fmla="*/ 9104743 w 10020803"/>
              <a:gd name="connsiteY8226" fmla="*/ 2848724 h 5071844"/>
              <a:gd name="connsiteX8227" fmla="*/ 9110330 w 10020803"/>
              <a:gd name="connsiteY8227" fmla="*/ 2848724 h 5071844"/>
              <a:gd name="connsiteX8228" fmla="*/ 9127087 w 10020803"/>
              <a:gd name="connsiteY8228" fmla="*/ 2848724 h 5071844"/>
              <a:gd name="connsiteX8229" fmla="*/ 9143844 w 10020803"/>
              <a:gd name="connsiteY8229" fmla="*/ 2854309 h 5071844"/>
              <a:gd name="connsiteX8230" fmla="*/ 9138257 w 10020803"/>
              <a:gd name="connsiteY8230" fmla="*/ 2859895 h 5071844"/>
              <a:gd name="connsiteX8231" fmla="*/ 9127087 w 10020803"/>
              <a:gd name="connsiteY8231" fmla="*/ 2871066 h 5071844"/>
              <a:gd name="connsiteX8232" fmla="*/ 9138257 w 10020803"/>
              <a:gd name="connsiteY8232" fmla="*/ 2871066 h 5071844"/>
              <a:gd name="connsiteX8233" fmla="*/ 9171772 w 10020803"/>
              <a:gd name="connsiteY8233" fmla="*/ 2871066 h 5071844"/>
              <a:gd name="connsiteX8234" fmla="*/ 9205286 w 10020803"/>
              <a:gd name="connsiteY8234" fmla="*/ 2882238 h 5071844"/>
              <a:gd name="connsiteX8235" fmla="*/ 9227629 w 10020803"/>
              <a:gd name="connsiteY8235" fmla="*/ 2893409 h 5071844"/>
              <a:gd name="connsiteX8236" fmla="*/ 9261144 w 10020803"/>
              <a:gd name="connsiteY8236" fmla="*/ 2893409 h 5071844"/>
              <a:gd name="connsiteX8237" fmla="*/ 9283486 w 10020803"/>
              <a:gd name="connsiteY8237" fmla="*/ 2904581 h 5071844"/>
              <a:gd name="connsiteX8238" fmla="*/ 9328172 w 10020803"/>
              <a:gd name="connsiteY8238" fmla="*/ 2926923 h 5071844"/>
              <a:gd name="connsiteX8239" fmla="*/ 9339343 w 10020803"/>
              <a:gd name="connsiteY8239" fmla="*/ 2938095 h 5071844"/>
              <a:gd name="connsiteX8240" fmla="*/ 9384030 w 10020803"/>
              <a:gd name="connsiteY8240" fmla="*/ 2949266 h 5071844"/>
              <a:gd name="connsiteX8241" fmla="*/ 9512501 w 10020803"/>
              <a:gd name="connsiteY8241" fmla="*/ 2988366 h 5071844"/>
              <a:gd name="connsiteX8242" fmla="*/ 9629801 w 10020803"/>
              <a:gd name="connsiteY8242" fmla="*/ 3005124 h 5071844"/>
              <a:gd name="connsiteX8243" fmla="*/ 9663316 w 10020803"/>
              <a:gd name="connsiteY8243" fmla="*/ 3016296 h 5071844"/>
              <a:gd name="connsiteX8244" fmla="*/ 9674487 w 10020803"/>
              <a:gd name="connsiteY8244" fmla="*/ 3016296 h 5071844"/>
              <a:gd name="connsiteX8245" fmla="*/ 9640973 w 10020803"/>
              <a:gd name="connsiteY8245" fmla="*/ 3021881 h 5071844"/>
              <a:gd name="connsiteX8246" fmla="*/ 9629801 w 10020803"/>
              <a:gd name="connsiteY8246" fmla="*/ 3027467 h 5071844"/>
              <a:gd name="connsiteX8247" fmla="*/ 9629801 w 10020803"/>
              <a:gd name="connsiteY8247" fmla="*/ 3038638 h 5071844"/>
              <a:gd name="connsiteX8248" fmla="*/ 9640973 w 10020803"/>
              <a:gd name="connsiteY8248" fmla="*/ 3038638 h 5071844"/>
              <a:gd name="connsiteX8249" fmla="*/ 9652145 w 10020803"/>
              <a:gd name="connsiteY8249" fmla="*/ 3049810 h 5071844"/>
              <a:gd name="connsiteX8250" fmla="*/ 9680073 w 10020803"/>
              <a:gd name="connsiteY8250" fmla="*/ 3055396 h 5071844"/>
              <a:gd name="connsiteX8251" fmla="*/ 9708001 w 10020803"/>
              <a:gd name="connsiteY8251" fmla="*/ 3060981 h 5071844"/>
              <a:gd name="connsiteX8252" fmla="*/ 9730346 w 10020803"/>
              <a:gd name="connsiteY8252" fmla="*/ 3072153 h 5071844"/>
              <a:gd name="connsiteX8253" fmla="*/ 9786202 w 10020803"/>
              <a:gd name="connsiteY8253" fmla="*/ 3094495 h 5071844"/>
              <a:gd name="connsiteX8254" fmla="*/ 9864402 w 10020803"/>
              <a:gd name="connsiteY8254" fmla="*/ 3116838 h 5071844"/>
              <a:gd name="connsiteX8255" fmla="*/ 9719173 w 10020803"/>
              <a:gd name="connsiteY8255" fmla="*/ 3083324 h 5071844"/>
              <a:gd name="connsiteX8256" fmla="*/ 9674487 w 10020803"/>
              <a:gd name="connsiteY8256" fmla="*/ 3066567 h 5071844"/>
              <a:gd name="connsiteX8257" fmla="*/ 9635388 w 10020803"/>
              <a:gd name="connsiteY8257" fmla="*/ 3055396 h 5071844"/>
              <a:gd name="connsiteX8258" fmla="*/ 9607459 w 10020803"/>
              <a:gd name="connsiteY8258" fmla="*/ 3049810 h 5071844"/>
              <a:gd name="connsiteX8259" fmla="*/ 9551602 w 10020803"/>
              <a:gd name="connsiteY8259" fmla="*/ 3027467 h 5071844"/>
              <a:gd name="connsiteX8260" fmla="*/ 9495744 w 10020803"/>
              <a:gd name="connsiteY8260" fmla="*/ 3027467 h 5071844"/>
              <a:gd name="connsiteX8261" fmla="*/ 9473401 w 10020803"/>
              <a:gd name="connsiteY8261" fmla="*/ 3021881 h 5071844"/>
              <a:gd name="connsiteX8262" fmla="*/ 9445473 w 10020803"/>
              <a:gd name="connsiteY8262" fmla="*/ 3010710 h 5071844"/>
              <a:gd name="connsiteX8263" fmla="*/ 9411959 w 10020803"/>
              <a:gd name="connsiteY8263" fmla="*/ 3005124 h 5071844"/>
              <a:gd name="connsiteX8264" fmla="*/ 9384030 w 10020803"/>
              <a:gd name="connsiteY8264" fmla="*/ 2993953 h 5071844"/>
              <a:gd name="connsiteX8265" fmla="*/ 9350516 w 10020803"/>
              <a:gd name="connsiteY8265" fmla="*/ 2982780 h 5071844"/>
              <a:gd name="connsiteX8266" fmla="*/ 9317002 w 10020803"/>
              <a:gd name="connsiteY8266" fmla="*/ 2982780 h 5071844"/>
              <a:gd name="connsiteX8267" fmla="*/ 9289072 w 10020803"/>
              <a:gd name="connsiteY8267" fmla="*/ 2977196 h 5071844"/>
              <a:gd name="connsiteX8268" fmla="*/ 9272315 w 10020803"/>
              <a:gd name="connsiteY8268" fmla="*/ 2966023 h 5071844"/>
              <a:gd name="connsiteX8269" fmla="*/ 9255558 w 10020803"/>
              <a:gd name="connsiteY8269" fmla="*/ 2960439 h 5071844"/>
              <a:gd name="connsiteX8270" fmla="*/ 9222044 w 10020803"/>
              <a:gd name="connsiteY8270" fmla="*/ 2954852 h 5071844"/>
              <a:gd name="connsiteX8271" fmla="*/ 9188529 w 10020803"/>
              <a:gd name="connsiteY8271" fmla="*/ 2943680 h 5071844"/>
              <a:gd name="connsiteX8272" fmla="*/ 9166187 w 10020803"/>
              <a:gd name="connsiteY8272" fmla="*/ 2949266 h 5071844"/>
              <a:gd name="connsiteX8273" fmla="*/ 9143844 w 10020803"/>
              <a:gd name="connsiteY8273" fmla="*/ 2943680 h 5071844"/>
              <a:gd name="connsiteX8274" fmla="*/ 9121500 w 10020803"/>
              <a:gd name="connsiteY8274" fmla="*/ 2938095 h 5071844"/>
              <a:gd name="connsiteX8275" fmla="*/ 9104743 w 10020803"/>
              <a:gd name="connsiteY8275" fmla="*/ 2926923 h 5071844"/>
              <a:gd name="connsiteX8276" fmla="*/ 9071229 w 10020803"/>
              <a:gd name="connsiteY8276" fmla="*/ 2926923 h 5071844"/>
              <a:gd name="connsiteX8277" fmla="*/ 9026543 w 10020803"/>
              <a:gd name="connsiteY8277" fmla="*/ 2915752 h 5071844"/>
              <a:gd name="connsiteX8278" fmla="*/ 9020957 w 10020803"/>
              <a:gd name="connsiteY8278" fmla="*/ 2915752 h 5071844"/>
              <a:gd name="connsiteX8279" fmla="*/ 9015372 w 10020803"/>
              <a:gd name="connsiteY8279" fmla="*/ 2926923 h 5071844"/>
              <a:gd name="connsiteX8280" fmla="*/ 9048886 w 10020803"/>
              <a:gd name="connsiteY8280" fmla="*/ 2943680 h 5071844"/>
              <a:gd name="connsiteX8281" fmla="*/ 9093571 w 10020803"/>
              <a:gd name="connsiteY8281" fmla="*/ 2960439 h 5071844"/>
              <a:gd name="connsiteX8282" fmla="*/ 9115914 w 10020803"/>
              <a:gd name="connsiteY8282" fmla="*/ 2960439 h 5071844"/>
              <a:gd name="connsiteX8283" fmla="*/ 9182944 w 10020803"/>
              <a:gd name="connsiteY8283" fmla="*/ 2977196 h 5071844"/>
              <a:gd name="connsiteX8284" fmla="*/ 9238801 w 10020803"/>
              <a:gd name="connsiteY8284" fmla="*/ 2993953 h 5071844"/>
              <a:gd name="connsiteX8285" fmla="*/ 9238801 w 10020803"/>
              <a:gd name="connsiteY8285" fmla="*/ 3005124 h 5071844"/>
              <a:gd name="connsiteX8286" fmla="*/ 9216458 w 10020803"/>
              <a:gd name="connsiteY8286" fmla="*/ 2999537 h 5071844"/>
              <a:gd name="connsiteX8287" fmla="*/ 9205286 w 10020803"/>
              <a:gd name="connsiteY8287" fmla="*/ 3005124 h 5071844"/>
              <a:gd name="connsiteX8288" fmla="*/ 9171772 w 10020803"/>
              <a:gd name="connsiteY8288" fmla="*/ 3016296 h 5071844"/>
              <a:gd name="connsiteX8289" fmla="*/ 9138257 w 10020803"/>
              <a:gd name="connsiteY8289" fmla="*/ 3005124 h 5071844"/>
              <a:gd name="connsiteX8290" fmla="*/ 9082400 w 10020803"/>
              <a:gd name="connsiteY8290" fmla="*/ 2993953 h 5071844"/>
              <a:gd name="connsiteX8291" fmla="*/ 8981856 w 10020803"/>
              <a:gd name="connsiteY8291" fmla="*/ 2971609 h 5071844"/>
              <a:gd name="connsiteX8292" fmla="*/ 9182944 w 10020803"/>
              <a:gd name="connsiteY8292" fmla="*/ 3038638 h 5071844"/>
              <a:gd name="connsiteX8293" fmla="*/ 9238801 w 10020803"/>
              <a:gd name="connsiteY8293" fmla="*/ 3060981 h 5071844"/>
              <a:gd name="connsiteX8294" fmla="*/ 9216458 w 10020803"/>
              <a:gd name="connsiteY8294" fmla="*/ 3060981 h 5071844"/>
              <a:gd name="connsiteX8295" fmla="*/ 9205286 w 10020803"/>
              <a:gd name="connsiteY8295" fmla="*/ 3060981 h 5071844"/>
              <a:gd name="connsiteX8296" fmla="*/ 9238801 w 10020803"/>
              <a:gd name="connsiteY8296" fmla="*/ 3077738 h 5071844"/>
              <a:gd name="connsiteX8297" fmla="*/ 9272315 w 10020803"/>
              <a:gd name="connsiteY8297" fmla="*/ 3094495 h 5071844"/>
              <a:gd name="connsiteX8298" fmla="*/ 9305829 w 10020803"/>
              <a:gd name="connsiteY8298" fmla="*/ 3105667 h 5071844"/>
              <a:gd name="connsiteX8299" fmla="*/ 9328172 w 10020803"/>
              <a:gd name="connsiteY8299" fmla="*/ 3105667 h 5071844"/>
              <a:gd name="connsiteX8300" fmla="*/ 9350516 w 10020803"/>
              <a:gd name="connsiteY8300" fmla="*/ 3116838 h 5071844"/>
              <a:gd name="connsiteX8301" fmla="*/ 9462230 w 10020803"/>
              <a:gd name="connsiteY8301" fmla="*/ 3150352 h 5071844"/>
              <a:gd name="connsiteX8302" fmla="*/ 9490158 w 10020803"/>
              <a:gd name="connsiteY8302" fmla="*/ 3150352 h 5071844"/>
              <a:gd name="connsiteX8303" fmla="*/ 9506915 w 10020803"/>
              <a:gd name="connsiteY8303" fmla="*/ 3161524 h 5071844"/>
              <a:gd name="connsiteX8304" fmla="*/ 9518088 w 10020803"/>
              <a:gd name="connsiteY8304" fmla="*/ 3167111 h 5071844"/>
              <a:gd name="connsiteX8305" fmla="*/ 9551602 w 10020803"/>
              <a:gd name="connsiteY8305" fmla="*/ 3172695 h 5071844"/>
              <a:gd name="connsiteX8306" fmla="*/ 9596287 w 10020803"/>
              <a:gd name="connsiteY8306" fmla="*/ 3195039 h 5071844"/>
              <a:gd name="connsiteX8307" fmla="*/ 9585116 w 10020803"/>
              <a:gd name="connsiteY8307" fmla="*/ 3195039 h 5071844"/>
              <a:gd name="connsiteX8308" fmla="*/ 9562772 w 10020803"/>
              <a:gd name="connsiteY8308" fmla="*/ 3195039 h 5071844"/>
              <a:gd name="connsiteX8309" fmla="*/ 9518088 w 10020803"/>
              <a:gd name="connsiteY8309" fmla="*/ 3183868 h 5071844"/>
              <a:gd name="connsiteX8310" fmla="*/ 9495744 w 10020803"/>
              <a:gd name="connsiteY8310" fmla="*/ 3172695 h 5071844"/>
              <a:gd name="connsiteX8311" fmla="*/ 9473401 w 10020803"/>
              <a:gd name="connsiteY8311" fmla="*/ 3172695 h 5071844"/>
              <a:gd name="connsiteX8312" fmla="*/ 9406373 w 10020803"/>
              <a:gd name="connsiteY8312" fmla="*/ 3150352 h 5071844"/>
              <a:gd name="connsiteX8313" fmla="*/ 9350516 w 10020803"/>
              <a:gd name="connsiteY8313" fmla="*/ 3133595 h 5071844"/>
              <a:gd name="connsiteX8314" fmla="*/ 9328172 w 10020803"/>
              <a:gd name="connsiteY8314" fmla="*/ 3128010 h 5071844"/>
              <a:gd name="connsiteX8315" fmla="*/ 9249972 w 10020803"/>
              <a:gd name="connsiteY8315" fmla="*/ 3105667 h 5071844"/>
              <a:gd name="connsiteX8316" fmla="*/ 9227629 w 10020803"/>
              <a:gd name="connsiteY8316" fmla="*/ 3105667 h 5071844"/>
              <a:gd name="connsiteX8317" fmla="*/ 9171772 w 10020803"/>
              <a:gd name="connsiteY8317" fmla="*/ 3094495 h 5071844"/>
              <a:gd name="connsiteX8318" fmla="*/ 9149428 w 10020803"/>
              <a:gd name="connsiteY8318" fmla="*/ 3083324 h 5071844"/>
              <a:gd name="connsiteX8319" fmla="*/ 9121500 w 10020803"/>
              <a:gd name="connsiteY8319" fmla="*/ 3077738 h 5071844"/>
              <a:gd name="connsiteX8320" fmla="*/ 9104743 w 10020803"/>
              <a:gd name="connsiteY8320" fmla="*/ 3072153 h 5071844"/>
              <a:gd name="connsiteX8321" fmla="*/ 9093571 w 10020803"/>
              <a:gd name="connsiteY8321" fmla="*/ 3083324 h 5071844"/>
              <a:gd name="connsiteX8322" fmla="*/ 9093571 w 10020803"/>
              <a:gd name="connsiteY8322" fmla="*/ 3072153 h 5071844"/>
              <a:gd name="connsiteX8323" fmla="*/ 9076814 w 10020803"/>
              <a:gd name="connsiteY8323" fmla="*/ 3072153 h 5071844"/>
              <a:gd name="connsiteX8324" fmla="*/ 9071229 w 10020803"/>
              <a:gd name="connsiteY8324" fmla="*/ 3072153 h 5071844"/>
              <a:gd name="connsiteX8325" fmla="*/ 9060057 w 10020803"/>
              <a:gd name="connsiteY8325" fmla="*/ 3083324 h 5071844"/>
              <a:gd name="connsiteX8326" fmla="*/ 9048886 w 10020803"/>
              <a:gd name="connsiteY8326" fmla="*/ 3083324 h 5071844"/>
              <a:gd name="connsiteX8327" fmla="*/ 9048886 w 10020803"/>
              <a:gd name="connsiteY8327" fmla="*/ 3094495 h 5071844"/>
              <a:gd name="connsiteX8328" fmla="*/ 8959515 w 10020803"/>
              <a:gd name="connsiteY8328" fmla="*/ 3060981 h 5071844"/>
              <a:gd name="connsiteX8329" fmla="*/ 8948342 w 10020803"/>
              <a:gd name="connsiteY8329" fmla="*/ 3060981 h 5071844"/>
              <a:gd name="connsiteX8330" fmla="*/ 8937172 w 10020803"/>
              <a:gd name="connsiteY8330" fmla="*/ 3060981 h 5071844"/>
              <a:gd name="connsiteX8331" fmla="*/ 8925999 w 10020803"/>
              <a:gd name="connsiteY8331" fmla="*/ 3049810 h 5071844"/>
              <a:gd name="connsiteX8332" fmla="*/ 8903657 w 10020803"/>
              <a:gd name="connsiteY8332" fmla="*/ 3049810 h 5071844"/>
              <a:gd name="connsiteX8333" fmla="*/ 8892485 w 10020803"/>
              <a:gd name="connsiteY8333" fmla="*/ 3049810 h 5071844"/>
              <a:gd name="connsiteX8334" fmla="*/ 8903657 w 10020803"/>
              <a:gd name="connsiteY8334" fmla="*/ 3060981 h 5071844"/>
              <a:gd name="connsiteX8335" fmla="*/ 8903657 w 10020803"/>
              <a:gd name="connsiteY8335" fmla="*/ 3072153 h 5071844"/>
              <a:gd name="connsiteX8336" fmla="*/ 8925999 w 10020803"/>
              <a:gd name="connsiteY8336" fmla="*/ 3072153 h 5071844"/>
              <a:gd name="connsiteX8337" fmla="*/ 8948342 w 10020803"/>
              <a:gd name="connsiteY8337" fmla="*/ 3083324 h 5071844"/>
              <a:gd name="connsiteX8338" fmla="*/ 8965099 w 10020803"/>
              <a:gd name="connsiteY8338" fmla="*/ 3083324 h 5071844"/>
              <a:gd name="connsiteX8339" fmla="*/ 8970686 w 10020803"/>
              <a:gd name="connsiteY8339" fmla="*/ 3083324 h 5071844"/>
              <a:gd name="connsiteX8340" fmla="*/ 9026543 w 10020803"/>
              <a:gd name="connsiteY8340" fmla="*/ 3105667 h 5071844"/>
              <a:gd name="connsiteX8341" fmla="*/ 9104743 w 10020803"/>
              <a:gd name="connsiteY8341" fmla="*/ 3128010 h 5071844"/>
              <a:gd name="connsiteX8342" fmla="*/ 9082400 w 10020803"/>
              <a:gd name="connsiteY8342" fmla="*/ 3139181 h 5071844"/>
              <a:gd name="connsiteX8343" fmla="*/ 9093571 w 10020803"/>
              <a:gd name="connsiteY8343" fmla="*/ 3150352 h 5071844"/>
              <a:gd name="connsiteX8344" fmla="*/ 9127087 w 10020803"/>
              <a:gd name="connsiteY8344" fmla="*/ 3167111 h 5071844"/>
              <a:gd name="connsiteX8345" fmla="*/ 9166187 w 10020803"/>
              <a:gd name="connsiteY8345" fmla="*/ 3178282 h 5071844"/>
              <a:gd name="connsiteX8346" fmla="*/ 9182944 w 10020803"/>
              <a:gd name="connsiteY8346" fmla="*/ 3183868 h 5071844"/>
              <a:gd name="connsiteX8347" fmla="*/ 9194115 w 10020803"/>
              <a:gd name="connsiteY8347" fmla="*/ 3183868 h 5071844"/>
              <a:gd name="connsiteX8348" fmla="*/ 9194115 w 10020803"/>
              <a:gd name="connsiteY8348" fmla="*/ 3195039 h 5071844"/>
              <a:gd name="connsiteX8349" fmla="*/ 9210872 w 10020803"/>
              <a:gd name="connsiteY8349" fmla="*/ 3195039 h 5071844"/>
              <a:gd name="connsiteX8350" fmla="*/ 9227629 w 10020803"/>
              <a:gd name="connsiteY8350" fmla="*/ 3189452 h 5071844"/>
              <a:gd name="connsiteX8351" fmla="*/ 9244386 w 10020803"/>
              <a:gd name="connsiteY8351" fmla="*/ 3183868 h 5071844"/>
              <a:gd name="connsiteX8352" fmla="*/ 9249972 w 10020803"/>
              <a:gd name="connsiteY8352" fmla="*/ 3195039 h 5071844"/>
              <a:gd name="connsiteX8353" fmla="*/ 9261144 w 10020803"/>
              <a:gd name="connsiteY8353" fmla="*/ 3206211 h 5071844"/>
              <a:gd name="connsiteX8354" fmla="*/ 9261144 w 10020803"/>
              <a:gd name="connsiteY8354" fmla="*/ 3195039 h 5071844"/>
              <a:gd name="connsiteX8355" fmla="*/ 9272315 w 10020803"/>
              <a:gd name="connsiteY8355" fmla="*/ 3195039 h 5071844"/>
              <a:gd name="connsiteX8356" fmla="*/ 9294658 w 10020803"/>
              <a:gd name="connsiteY8356" fmla="*/ 3206211 h 5071844"/>
              <a:gd name="connsiteX8357" fmla="*/ 9350516 w 10020803"/>
              <a:gd name="connsiteY8357" fmla="*/ 3228553 h 5071844"/>
              <a:gd name="connsiteX8358" fmla="*/ 9384030 w 10020803"/>
              <a:gd name="connsiteY8358" fmla="*/ 3239725 h 5071844"/>
              <a:gd name="connsiteX8359" fmla="*/ 9423130 w 10020803"/>
              <a:gd name="connsiteY8359" fmla="*/ 3245310 h 5071844"/>
              <a:gd name="connsiteX8360" fmla="*/ 9462230 w 10020803"/>
              <a:gd name="connsiteY8360" fmla="*/ 3250896 h 5071844"/>
              <a:gd name="connsiteX8361" fmla="*/ 9484573 w 10020803"/>
              <a:gd name="connsiteY8361" fmla="*/ 3273239 h 5071844"/>
              <a:gd name="connsiteX8362" fmla="*/ 9406373 w 10020803"/>
              <a:gd name="connsiteY8362" fmla="*/ 3262068 h 5071844"/>
              <a:gd name="connsiteX8363" fmla="*/ 9372859 w 10020803"/>
              <a:gd name="connsiteY8363" fmla="*/ 3250896 h 5071844"/>
              <a:gd name="connsiteX8364" fmla="*/ 9328172 w 10020803"/>
              <a:gd name="connsiteY8364" fmla="*/ 3239725 h 5071844"/>
              <a:gd name="connsiteX8365" fmla="*/ 9294658 w 10020803"/>
              <a:gd name="connsiteY8365" fmla="*/ 3228553 h 5071844"/>
              <a:gd name="connsiteX8366" fmla="*/ 9227629 w 10020803"/>
              <a:gd name="connsiteY8366" fmla="*/ 3206211 h 5071844"/>
              <a:gd name="connsiteX8367" fmla="*/ 9004200 w 10020803"/>
              <a:gd name="connsiteY8367" fmla="*/ 3139181 h 5071844"/>
              <a:gd name="connsiteX8368" fmla="*/ 8948342 w 10020803"/>
              <a:gd name="connsiteY8368" fmla="*/ 3128010 h 5071844"/>
              <a:gd name="connsiteX8369" fmla="*/ 8937172 w 10020803"/>
              <a:gd name="connsiteY8369" fmla="*/ 3116838 h 5071844"/>
              <a:gd name="connsiteX8370" fmla="*/ 8903657 w 10020803"/>
              <a:gd name="connsiteY8370" fmla="*/ 3116838 h 5071844"/>
              <a:gd name="connsiteX8371" fmla="*/ 8870142 w 10020803"/>
              <a:gd name="connsiteY8371" fmla="*/ 3116838 h 5071844"/>
              <a:gd name="connsiteX8372" fmla="*/ 8892485 w 10020803"/>
              <a:gd name="connsiteY8372" fmla="*/ 3128010 h 5071844"/>
              <a:gd name="connsiteX8373" fmla="*/ 8937172 w 10020803"/>
              <a:gd name="connsiteY8373" fmla="*/ 3150352 h 5071844"/>
              <a:gd name="connsiteX8374" fmla="*/ 8959515 w 10020803"/>
              <a:gd name="connsiteY8374" fmla="*/ 3161524 h 5071844"/>
              <a:gd name="connsiteX8375" fmla="*/ 8970686 w 10020803"/>
              <a:gd name="connsiteY8375" fmla="*/ 3172695 h 5071844"/>
              <a:gd name="connsiteX8376" fmla="*/ 8981856 w 10020803"/>
              <a:gd name="connsiteY8376" fmla="*/ 3183868 h 5071844"/>
              <a:gd name="connsiteX8377" fmla="*/ 8925999 w 10020803"/>
              <a:gd name="connsiteY8377" fmla="*/ 3172695 h 5071844"/>
              <a:gd name="connsiteX8378" fmla="*/ 8914828 w 10020803"/>
              <a:gd name="connsiteY8378" fmla="*/ 3172695 h 5071844"/>
              <a:gd name="connsiteX8379" fmla="*/ 8937172 w 10020803"/>
              <a:gd name="connsiteY8379" fmla="*/ 3183868 h 5071844"/>
              <a:gd name="connsiteX8380" fmla="*/ 8959515 w 10020803"/>
              <a:gd name="connsiteY8380" fmla="*/ 3189452 h 5071844"/>
              <a:gd name="connsiteX8381" fmla="*/ 8970686 w 10020803"/>
              <a:gd name="connsiteY8381" fmla="*/ 3195039 h 5071844"/>
              <a:gd name="connsiteX8382" fmla="*/ 8993029 w 10020803"/>
              <a:gd name="connsiteY8382" fmla="*/ 3206211 h 5071844"/>
              <a:gd name="connsiteX8383" fmla="*/ 9009786 w 10020803"/>
              <a:gd name="connsiteY8383" fmla="*/ 3206211 h 5071844"/>
              <a:gd name="connsiteX8384" fmla="*/ 9015372 w 10020803"/>
              <a:gd name="connsiteY8384" fmla="*/ 3206211 h 5071844"/>
              <a:gd name="connsiteX8385" fmla="*/ 9048886 w 10020803"/>
              <a:gd name="connsiteY8385" fmla="*/ 3228553 h 5071844"/>
              <a:gd name="connsiteX8386" fmla="*/ 9093571 w 10020803"/>
              <a:gd name="connsiteY8386" fmla="*/ 3239725 h 5071844"/>
              <a:gd name="connsiteX8387" fmla="*/ 9104743 w 10020803"/>
              <a:gd name="connsiteY8387" fmla="*/ 3250896 h 5071844"/>
              <a:gd name="connsiteX8388" fmla="*/ 9082400 w 10020803"/>
              <a:gd name="connsiteY8388" fmla="*/ 3250896 h 5071844"/>
              <a:gd name="connsiteX8389" fmla="*/ 9071229 w 10020803"/>
              <a:gd name="connsiteY8389" fmla="*/ 3250896 h 5071844"/>
              <a:gd name="connsiteX8390" fmla="*/ 9060057 w 10020803"/>
              <a:gd name="connsiteY8390" fmla="*/ 3250896 h 5071844"/>
              <a:gd name="connsiteX8391" fmla="*/ 8981856 w 10020803"/>
              <a:gd name="connsiteY8391" fmla="*/ 3228553 h 5071844"/>
              <a:gd name="connsiteX8392" fmla="*/ 8959515 w 10020803"/>
              <a:gd name="connsiteY8392" fmla="*/ 3222968 h 5071844"/>
              <a:gd name="connsiteX8393" fmla="*/ 8948342 w 10020803"/>
              <a:gd name="connsiteY8393" fmla="*/ 3217382 h 5071844"/>
              <a:gd name="connsiteX8394" fmla="*/ 8914828 w 10020803"/>
              <a:gd name="connsiteY8394" fmla="*/ 3217382 h 5071844"/>
              <a:gd name="connsiteX8395" fmla="*/ 8892485 w 10020803"/>
              <a:gd name="connsiteY8395" fmla="*/ 3206211 h 5071844"/>
              <a:gd name="connsiteX8396" fmla="*/ 8870142 w 10020803"/>
              <a:gd name="connsiteY8396" fmla="*/ 3206211 h 5071844"/>
              <a:gd name="connsiteX8397" fmla="*/ 8858971 w 10020803"/>
              <a:gd name="connsiteY8397" fmla="*/ 3195039 h 5071844"/>
              <a:gd name="connsiteX8398" fmla="*/ 8836628 w 10020803"/>
              <a:gd name="connsiteY8398" fmla="*/ 3195039 h 5071844"/>
              <a:gd name="connsiteX8399" fmla="*/ 8814285 w 10020803"/>
              <a:gd name="connsiteY8399" fmla="*/ 3189452 h 5071844"/>
              <a:gd name="connsiteX8400" fmla="*/ 8803114 w 10020803"/>
              <a:gd name="connsiteY8400" fmla="*/ 3183868 h 5071844"/>
              <a:gd name="connsiteX8401" fmla="*/ 8747257 w 10020803"/>
              <a:gd name="connsiteY8401" fmla="*/ 3172695 h 5071844"/>
              <a:gd name="connsiteX8402" fmla="*/ 8702570 w 10020803"/>
              <a:gd name="connsiteY8402" fmla="*/ 3172695 h 5071844"/>
              <a:gd name="connsiteX8403" fmla="*/ 8646713 w 10020803"/>
              <a:gd name="connsiteY8403" fmla="*/ 3150352 h 5071844"/>
              <a:gd name="connsiteX8404" fmla="*/ 8624370 w 10020803"/>
              <a:gd name="connsiteY8404" fmla="*/ 3144767 h 5071844"/>
              <a:gd name="connsiteX8405" fmla="*/ 8602028 w 10020803"/>
              <a:gd name="connsiteY8405" fmla="*/ 3133595 h 5071844"/>
              <a:gd name="connsiteX8406" fmla="*/ 8574099 w 10020803"/>
              <a:gd name="connsiteY8406" fmla="*/ 3122424 h 5071844"/>
              <a:gd name="connsiteX8407" fmla="*/ 8546171 w 10020803"/>
              <a:gd name="connsiteY8407" fmla="*/ 3116838 h 5071844"/>
              <a:gd name="connsiteX8408" fmla="*/ 8490312 w 10020803"/>
              <a:gd name="connsiteY8408" fmla="*/ 3105667 h 5071844"/>
              <a:gd name="connsiteX8409" fmla="*/ 8467970 w 10020803"/>
              <a:gd name="connsiteY8409" fmla="*/ 3116838 h 5071844"/>
              <a:gd name="connsiteX8410" fmla="*/ 8534998 w 10020803"/>
              <a:gd name="connsiteY8410" fmla="*/ 3128010 h 5071844"/>
              <a:gd name="connsiteX8411" fmla="*/ 8546171 w 10020803"/>
              <a:gd name="connsiteY8411" fmla="*/ 3144767 h 5071844"/>
              <a:gd name="connsiteX8412" fmla="*/ 8568512 w 10020803"/>
              <a:gd name="connsiteY8412" fmla="*/ 3139181 h 5071844"/>
              <a:gd name="connsiteX8413" fmla="*/ 8579685 w 10020803"/>
              <a:gd name="connsiteY8413" fmla="*/ 3150352 h 5071844"/>
              <a:gd name="connsiteX8414" fmla="*/ 8602028 w 10020803"/>
              <a:gd name="connsiteY8414" fmla="*/ 3161524 h 5071844"/>
              <a:gd name="connsiteX8415" fmla="*/ 8635542 w 10020803"/>
              <a:gd name="connsiteY8415" fmla="*/ 3167111 h 5071844"/>
              <a:gd name="connsiteX8416" fmla="*/ 8663470 w 10020803"/>
              <a:gd name="connsiteY8416" fmla="*/ 3172695 h 5071844"/>
              <a:gd name="connsiteX8417" fmla="*/ 8680227 w 10020803"/>
              <a:gd name="connsiteY8417" fmla="*/ 3183868 h 5071844"/>
              <a:gd name="connsiteX8418" fmla="*/ 8691399 w 10020803"/>
              <a:gd name="connsiteY8418" fmla="*/ 3183868 h 5071844"/>
              <a:gd name="connsiteX8419" fmla="*/ 8691399 w 10020803"/>
              <a:gd name="connsiteY8419" fmla="*/ 3195039 h 5071844"/>
              <a:gd name="connsiteX8420" fmla="*/ 8702570 w 10020803"/>
              <a:gd name="connsiteY8420" fmla="*/ 3195039 h 5071844"/>
              <a:gd name="connsiteX8421" fmla="*/ 8791941 w 10020803"/>
              <a:gd name="connsiteY8421" fmla="*/ 3217382 h 5071844"/>
              <a:gd name="connsiteX8422" fmla="*/ 8803114 w 10020803"/>
              <a:gd name="connsiteY8422" fmla="*/ 3217382 h 5071844"/>
              <a:gd name="connsiteX8423" fmla="*/ 8808700 w 10020803"/>
              <a:gd name="connsiteY8423" fmla="*/ 3217382 h 5071844"/>
              <a:gd name="connsiteX8424" fmla="*/ 8836628 w 10020803"/>
              <a:gd name="connsiteY8424" fmla="*/ 3228553 h 5071844"/>
              <a:gd name="connsiteX8425" fmla="*/ 8870142 w 10020803"/>
              <a:gd name="connsiteY8425" fmla="*/ 3239725 h 5071844"/>
              <a:gd name="connsiteX8426" fmla="*/ 8892485 w 10020803"/>
              <a:gd name="connsiteY8426" fmla="*/ 3245310 h 5071844"/>
              <a:gd name="connsiteX8427" fmla="*/ 8903657 w 10020803"/>
              <a:gd name="connsiteY8427" fmla="*/ 3250896 h 5071844"/>
              <a:gd name="connsiteX8428" fmla="*/ 8914828 w 10020803"/>
              <a:gd name="connsiteY8428" fmla="*/ 3256482 h 5071844"/>
              <a:gd name="connsiteX8429" fmla="*/ 8970686 w 10020803"/>
              <a:gd name="connsiteY8429" fmla="*/ 3262068 h 5071844"/>
              <a:gd name="connsiteX8430" fmla="*/ 9004200 w 10020803"/>
              <a:gd name="connsiteY8430" fmla="*/ 3273239 h 5071844"/>
              <a:gd name="connsiteX8431" fmla="*/ 8993029 w 10020803"/>
              <a:gd name="connsiteY8431" fmla="*/ 3284410 h 5071844"/>
              <a:gd name="connsiteX8432" fmla="*/ 8981856 w 10020803"/>
              <a:gd name="connsiteY8432" fmla="*/ 3295582 h 5071844"/>
              <a:gd name="connsiteX8433" fmla="*/ 9015372 w 10020803"/>
              <a:gd name="connsiteY8433" fmla="*/ 3295582 h 5071844"/>
              <a:gd name="connsiteX8434" fmla="*/ 9043300 w 10020803"/>
              <a:gd name="connsiteY8434" fmla="*/ 3289996 h 5071844"/>
              <a:gd name="connsiteX8435" fmla="*/ 9071229 w 10020803"/>
              <a:gd name="connsiteY8435" fmla="*/ 3306753 h 5071844"/>
              <a:gd name="connsiteX8436" fmla="*/ 9082400 w 10020803"/>
              <a:gd name="connsiteY8436" fmla="*/ 3312339 h 5071844"/>
              <a:gd name="connsiteX8437" fmla="*/ 9104743 w 10020803"/>
              <a:gd name="connsiteY8437" fmla="*/ 3306753 h 5071844"/>
              <a:gd name="connsiteX8438" fmla="*/ 9160601 w 10020803"/>
              <a:gd name="connsiteY8438" fmla="*/ 3329096 h 5071844"/>
              <a:gd name="connsiteX8439" fmla="*/ 9149428 w 10020803"/>
              <a:gd name="connsiteY8439" fmla="*/ 3329096 h 5071844"/>
              <a:gd name="connsiteX8440" fmla="*/ 9138257 w 10020803"/>
              <a:gd name="connsiteY8440" fmla="*/ 3329096 h 5071844"/>
              <a:gd name="connsiteX8441" fmla="*/ 9205286 w 10020803"/>
              <a:gd name="connsiteY8441" fmla="*/ 3362610 h 5071844"/>
              <a:gd name="connsiteX8442" fmla="*/ 9222044 w 10020803"/>
              <a:gd name="connsiteY8442" fmla="*/ 3362610 h 5071844"/>
              <a:gd name="connsiteX8443" fmla="*/ 9227629 w 10020803"/>
              <a:gd name="connsiteY8443" fmla="*/ 3362610 h 5071844"/>
              <a:gd name="connsiteX8444" fmla="*/ 9238801 w 10020803"/>
              <a:gd name="connsiteY8444" fmla="*/ 3373783 h 5071844"/>
              <a:gd name="connsiteX8445" fmla="*/ 9451058 w 10020803"/>
              <a:gd name="connsiteY8445" fmla="*/ 3418468 h 5071844"/>
              <a:gd name="connsiteX8446" fmla="*/ 9518088 w 10020803"/>
              <a:gd name="connsiteY8446" fmla="*/ 3429640 h 5071844"/>
              <a:gd name="connsiteX8447" fmla="*/ 9529258 w 10020803"/>
              <a:gd name="connsiteY8447" fmla="*/ 3429640 h 5071844"/>
              <a:gd name="connsiteX8448" fmla="*/ 9518088 w 10020803"/>
              <a:gd name="connsiteY8448" fmla="*/ 3440811 h 5071844"/>
              <a:gd name="connsiteX8449" fmla="*/ 9495744 w 10020803"/>
              <a:gd name="connsiteY8449" fmla="*/ 3440811 h 5071844"/>
              <a:gd name="connsiteX8450" fmla="*/ 9484573 w 10020803"/>
              <a:gd name="connsiteY8450" fmla="*/ 3440811 h 5071844"/>
              <a:gd name="connsiteX8451" fmla="*/ 9462230 w 10020803"/>
              <a:gd name="connsiteY8451" fmla="*/ 3451982 h 5071844"/>
              <a:gd name="connsiteX8452" fmla="*/ 9439887 w 10020803"/>
              <a:gd name="connsiteY8452" fmla="*/ 3451982 h 5071844"/>
              <a:gd name="connsiteX8453" fmla="*/ 9395201 w 10020803"/>
              <a:gd name="connsiteY8453" fmla="*/ 3435225 h 5071844"/>
              <a:gd name="connsiteX8454" fmla="*/ 9361687 w 10020803"/>
              <a:gd name="connsiteY8454" fmla="*/ 3435225 h 5071844"/>
              <a:gd name="connsiteX8455" fmla="*/ 9339343 w 10020803"/>
              <a:gd name="connsiteY8455" fmla="*/ 3429640 h 5071844"/>
              <a:gd name="connsiteX8456" fmla="*/ 9317002 w 10020803"/>
              <a:gd name="connsiteY8456" fmla="*/ 3429640 h 5071844"/>
              <a:gd name="connsiteX8457" fmla="*/ 9300243 w 10020803"/>
              <a:gd name="connsiteY8457" fmla="*/ 3424054 h 5071844"/>
              <a:gd name="connsiteX8458" fmla="*/ 9294658 w 10020803"/>
              <a:gd name="connsiteY8458" fmla="*/ 3418468 h 5071844"/>
              <a:gd name="connsiteX8459" fmla="*/ 9283486 w 10020803"/>
              <a:gd name="connsiteY8459" fmla="*/ 3418468 h 5071844"/>
              <a:gd name="connsiteX8460" fmla="*/ 9261144 w 10020803"/>
              <a:gd name="connsiteY8460" fmla="*/ 3407297 h 5071844"/>
              <a:gd name="connsiteX8461" fmla="*/ 9227629 w 10020803"/>
              <a:gd name="connsiteY8461" fmla="*/ 3396124 h 5071844"/>
              <a:gd name="connsiteX8462" fmla="*/ 9205286 w 10020803"/>
              <a:gd name="connsiteY8462" fmla="*/ 3401711 h 5071844"/>
              <a:gd name="connsiteX8463" fmla="*/ 9182944 w 10020803"/>
              <a:gd name="connsiteY8463" fmla="*/ 3396124 h 5071844"/>
              <a:gd name="connsiteX8464" fmla="*/ 9149428 w 10020803"/>
              <a:gd name="connsiteY8464" fmla="*/ 3396124 h 5071844"/>
              <a:gd name="connsiteX8465" fmla="*/ 9149428 w 10020803"/>
              <a:gd name="connsiteY8465" fmla="*/ 3373783 h 5071844"/>
              <a:gd name="connsiteX8466" fmla="*/ 9149428 w 10020803"/>
              <a:gd name="connsiteY8466" fmla="*/ 3362610 h 5071844"/>
              <a:gd name="connsiteX8467" fmla="*/ 9138257 w 10020803"/>
              <a:gd name="connsiteY8467" fmla="*/ 3362610 h 5071844"/>
              <a:gd name="connsiteX8468" fmla="*/ 9127087 w 10020803"/>
              <a:gd name="connsiteY8468" fmla="*/ 3373783 h 5071844"/>
              <a:gd name="connsiteX8469" fmla="*/ 9127087 w 10020803"/>
              <a:gd name="connsiteY8469" fmla="*/ 3384954 h 5071844"/>
              <a:gd name="connsiteX8470" fmla="*/ 9087986 w 10020803"/>
              <a:gd name="connsiteY8470" fmla="*/ 3368197 h 5071844"/>
              <a:gd name="connsiteX8471" fmla="*/ 9054472 w 10020803"/>
              <a:gd name="connsiteY8471" fmla="*/ 3357024 h 5071844"/>
              <a:gd name="connsiteX8472" fmla="*/ 9032129 w 10020803"/>
              <a:gd name="connsiteY8472" fmla="*/ 3362610 h 5071844"/>
              <a:gd name="connsiteX8473" fmla="*/ 9015372 w 10020803"/>
              <a:gd name="connsiteY8473" fmla="*/ 3351440 h 5071844"/>
              <a:gd name="connsiteX8474" fmla="*/ 9004200 w 10020803"/>
              <a:gd name="connsiteY8474" fmla="*/ 3351440 h 5071844"/>
              <a:gd name="connsiteX8475" fmla="*/ 8993029 w 10020803"/>
              <a:gd name="connsiteY8475" fmla="*/ 3351440 h 5071844"/>
              <a:gd name="connsiteX8476" fmla="*/ 8970686 w 10020803"/>
              <a:gd name="connsiteY8476" fmla="*/ 3340267 h 5071844"/>
              <a:gd name="connsiteX8477" fmla="*/ 8959515 w 10020803"/>
              <a:gd name="connsiteY8477" fmla="*/ 3340267 h 5071844"/>
              <a:gd name="connsiteX8478" fmla="*/ 8959515 w 10020803"/>
              <a:gd name="connsiteY8478" fmla="*/ 3351440 h 5071844"/>
              <a:gd name="connsiteX8479" fmla="*/ 8981856 w 10020803"/>
              <a:gd name="connsiteY8479" fmla="*/ 3362610 h 5071844"/>
              <a:gd name="connsiteX8480" fmla="*/ 8993029 w 10020803"/>
              <a:gd name="connsiteY8480" fmla="*/ 3368197 h 5071844"/>
              <a:gd name="connsiteX8481" fmla="*/ 9026543 w 10020803"/>
              <a:gd name="connsiteY8481" fmla="*/ 3373783 h 5071844"/>
              <a:gd name="connsiteX8482" fmla="*/ 9048886 w 10020803"/>
              <a:gd name="connsiteY8482" fmla="*/ 3379367 h 5071844"/>
              <a:gd name="connsiteX8483" fmla="*/ 9065643 w 10020803"/>
              <a:gd name="connsiteY8483" fmla="*/ 3390540 h 5071844"/>
              <a:gd name="connsiteX8484" fmla="*/ 9087986 w 10020803"/>
              <a:gd name="connsiteY8484" fmla="*/ 3401711 h 5071844"/>
              <a:gd name="connsiteX8485" fmla="*/ 9115914 w 10020803"/>
              <a:gd name="connsiteY8485" fmla="*/ 3407297 h 5071844"/>
              <a:gd name="connsiteX8486" fmla="*/ 9182944 w 10020803"/>
              <a:gd name="connsiteY8486" fmla="*/ 3429640 h 5071844"/>
              <a:gd name="connsiteX8487" fmla="*/ 9194115 w 10020803"/>
              <a:gd name="connsiteY8487" fmla="*/ 3440811 h 5071844"/>
              <a:gd name="connsiteX8488" fmla="*/ 9171772 w 10020803"/>
              <a:gd name="connsiteY8488" fmla="*/ 3435225 h 5071844"/>
              <a:gd name="connsiteX8489" fmla="*/ 9160601 w 10020803"/>
              <a:gd name="connsiteY8489" fmla="*/ 3440811 h 5071844"/>
              <a:gd name="connsiteX8490" fmla="*/ 9149428 w 10020803"/>
              <a:gd name="connsiteY8490" fmla="*/ 3440811 h 5071844"/>
              <a:gd name="connsiteX8491" fmla="*/ 9149428 w 10020803"/>
              <a:gd name="connsiteY8491" fmla="*/ 3451982 h 5071844"/>
              <a:gd name="connsiteX8492" fmla="*/ 9138257 w 10020803"/>
              <a:gd name="connsiteY8492" fmla="*/ 3451982 h 5071844"/>
              <a:gd name="connsiteX8493" fmla="*/ 9127087 w 10020803"/>
              <a:gd name="connsiteY8493" fmla="*/ 3440811 h 5071844"/>
              <a:gd name="connsiteX8494" fmla="*/ 9115914 w 10020803"/>
              <a:gd name="connsiteY8494" fmla="*/ 3429640 h 5071844"/>
              <a:gd name="connsiteX8495" fmla="*/ 9104743 w 10020803"/>
              <a:gd name="connsiteY8495" fmla="*/ 3418468 h 5071844"/>
              <a:gd name="connsiteX8496" fmla="*/ 9071229 w 10020803"/>
              <a:gd name="connsiteY8496" fmla="*/ 3429640 h 5071844"/>
              <a:gd name="connsiteX8497" fmla="*/ 9060057 w 10020803"/>
              <a:gd name="connsiteY8497" fmla="*/ 3424054 h 5071844"/>
              <a:gd name="connsiteX8498" fmla="*/ 9048886 w 10020803"/>
              <a:gd name="connsiteY8498" fmla="*/ 3418468 h 5071844"/>
              <a:gd name="connsiteX8499" fmla="*/ 9048886 w 10020803"/>
              <a:gd name="connsiteY8499" fmla="*/ 3407297 h 5071844"/>
              <a:gd name="connsiteX8500" fmla="*/ 9037714 w 10020803"/>
              <a:gd name="connsiteY8500" fmla="*/ 3412883 h 5071844"/>
              <a:gd name="connsiteX8501" fmla="*/ 9004200 w 10020803"/>
              <a:gd name="connsiteY8501" fmla="*/ 3418468 h 5071844"/>
              <a:gd name="connsiteX8502" fmla="*/ 8981856 w 10020803"/>
              <a:gd name="connsiteY8502" fmla="*/ 3418468 h 5071844"/>
              <a:gd name="connsiteX8503" fmla="*/ 8959515 w 10020803"/>
              <a:gd name="connsiteY8503" fmla="*/ 3418468 h 5071844"/>
              <a:gd name="connsiteX8504" fmla="*/ 8959515 w 10020803"/>
              <a:gd name="connsiteY8504" fmla="*/ 3407297 h 5071844"/>
              <a:gd name="connsiteX8505" fmla="*/ 8903657 w 10020803"/>
              <a:gd name="connsiteY8505" fmla="*/ 3396124 h 5071844"/>
              <a:gd name="connsiteX8506" fmla="*/ 8892485 w 10020803"/>
              <a:gd name="connsiteY8506" fmla="*/ 3390540 h 5071844"/>
              <a:gd name="connsiteX8507" fmla="*/ 8870142 w 10020803"/>
              <a:gd name="connsiteY8507" fmla="*/ 3384954 h 5071844"/>
              <a:gd name="connsiteX8508" fmla="*/ 8858971 w 10020803"/>
              <a:gd name="connsiteY8508" fmla="*/ 3396124 h 5071844"/>
              <a:gd name="connsiteX8509" fmla="*/ 9004200 w 10020803"/>
              <a:gd name="connsiteY8509" fmla="*/ 3440811 h 5071844"/>
              <a:gd name="connsiteX8510" fmla="*/ 9104743 w 10020803"/>
              <a:gd name="connsiteY8510" fmla="*/ 3474325 h 5071844"/>
              <a:gd name="connsiteX8511" fmla="*/ 9093571 w 10020803"/>
              <a:gd name="connsiteY8511" fmla="*/ 3474325 h 5071844"/>
              <a:gd name="connsiteX8512" fmla="*/ 9071229 w 10020803"/>
              <a:gd name="connsiteY8512" fmla="*/ 3474325 h 5071844"/>
              <a:gd name="connsiteX8513" fmla="*/ 9115914 w 10020803"/>
              <a:gd name="connsiteY8513" fmla="*/ 3496668 h 5071844"/>
              <a:gd name="connsiteX8514" fmla="*/ 9138257 w 10020803"/>
              <a:gd name="connsiteY8514" fmla="*/ 3513425 h 5071844"/>
              <a:gd name="connsiteX8515" fmla="*/ 9149428 w 10020803"/>
              <a:gd name="connsiteY8515" fmla="*/ 3519011 h 5071844"/>
              <a:gd name="connsiteX8516" fmla="*/ 9171772 w 10020803"/>
              <a:gd name="connsiteY8516" fmla="*/ 3519011 h 5071844"/>
              <a:gd name="connsiteX8517" fmla="*/ 9194115 w 10020803"/>
              <a:gd name="connsiteY8517" fmla="*/ 3530182 h 5071844"/>
              <a:gd name="connsiteX8518" fmla="*/ 9216458 w 10020803"/>
              <a:gd name="connsiteY8518" fmla="*/ 3530182 h 5071844"/>
              <a:gd name="connsiteX8519" fmla="*/ 9339343 w 10020803"/>
              <a:gd name="connsiteY8519" fmla="*/ 3563698 h 5071844"/>
              <a:gd name="connsiteX8520" fmla="*/ 9350516 w 10020803"/>
              <a:gd name="connsiteY8520" fmla="*/ 3574869 h 5071844"/>
              <a:gd name="connsiteX8521" fmla="*/ 9372859 w 10020803"/>
              <a:gd name="connsiteY8521" fmla="*/ 3574869 h 5071844"/>
              <a:gd name="connsiteX8522" fmla="*/ 9384030 w 10020803"/>
              <a:gd name="connsiteY8522" fmla="*/ 3586039 h 5071844"/>
              <a:gd name="connsiteX8523" fmla="*/ 9428716 w 10020803"/>
              <a:gd name="connsiteY8523" fmla="*/ 3597212 h 5071844"/>
              <a:gd name="connsiteX8524" fmla="*/ 9473401 w 10020803"/>
              <a:gd name="connsiteY8524" fmla="*/ 3608383 h 5071844"/>
              <a:gd name="connsiteX8525" fmla="*/ 9451058 w 10020803"/>
              <a:gd name="connsiteY8525" fmla="*/ 3608383 h 5071844"/>
              <a:gd name="connsiteX8526" fmla="*/ 9428716 w 10020803"/>
              <a:gd name="connsiteY8526" fmla="*/ 3608383 h 5071844"/>
              <a:gd name="connsiteX8527" fmla="*/ 9361687 w 10020803"/>
              <a:gd name="connsiteY8527" fmla="*/ 3586039 h 5071844"/>
              <a:gd name="connsiteX8528" fmla="*/ 9216458 w 10020803"/>
              <a:gd name="connsiteY8528" fmla="*/ 3541355 h 5071844"/>
              <a:gd name="connsiteX8529" fmla="*/ 9194115 w 10020803"/>
              <a:gd name="connsiteY8529" fmla="*/ 3541355 h 5071844"/>
              <a:gd name="connsiteX8530" fmla="*/ 9127087 w 10020803"/>
              <a:gd name="connsiteY8530" fmla="*/ 3530182 h 5071844"/>
              <a:gd name="connsiteX8531" fmla="*/ 9093571 w 10020803"/>
              <a:gd name="connsiteY8531" fmla="*/ 3519011 h 5071844"/>
              <a:gd name="connsiteX8532" fmla="*/ 9071229 w 10020803"/>
              <a:gd name="connsiteY8532" fmla="*/ 3513425 h 5071844"/>
              <a:gd name="connsiteX8533" fmla="*/ 9060057 w 10020803"/>
              <a:gd name="connsiteY8533" fmla="*/ 3507839 h 5071844"/>
              <a:gd name="connsiteX8534" fmla="*/ 8993029 w 10020803"/>
              <a:gd name="connsiteY8534" fmla="*/ 3496668 h 5071844"/>
              <a:gd name="connsiteX8535" fmla="*/ 8970686 w 10020803"/>
              <a:gd name="connsiteY8535" fmla="*/ 3496668 h 5071844"/>
              <a:gd name="connsiteX8536" fmla="*/ 8959515 w 10020803"/>
              <a:gd name="connsiteY8536" fmla="*/ 3496668 h 5071844"/>
              <a:gd name="connsiteX8537" fmla="*/ 8937172 w 10020803"/>
              <a:gd name="connsiteY8537" fmla="*/ 3485497 h 5071844"/>
              <a:gd name="connsiteX8538" fmla="*/ 8937172 w 10020803"/>
              <a:gd name="connsiteY8538" fmla="*/ 3496668 h 5071844"/>
              <a:gd name="connsiteX8539" fmla="*/ 8920415 w 10020803"/>
              <a:gd name="connsiteY8539" fmla="*/ 3496668 h 5071844"/>
              <a:gd name="connsiteX8540" fmla="*/ 8914828 w 10020803"/>
              <a:gd name="connsiteY8540" fmla="*/ 3502254 h 5071844"/>
              <a:gd name="connsiteX8541" fmla="*/ 8903657 w 10020803"/>
              <a:gd name="connsiteY8541" fmla="*/ 3507839 h 5071844"/>
              <a:gd name="connsiteX8542" fmla="*/ 8858971 w 10020803"/>
              <a:gd name="connsiteY8542" fmla="*/ 3496668 h 5071844"/>
              <a:gd name="connsiteX8543" fmla="*/ 8803114 w 10020803"/>
              <a:gd name="connsiteY8543" fmla="*/ 3474325 h 5071844"/>
              <a:gd name="connsiteX8544" fmla="*/ 8786357 w 10020803"/>
              <a:gd name="connsiteY8544" fmla="*/ 3468740 h 5071844"/>
              <a:gd name="connsiteX8545" fmla="*/ 8769600 w 10020803"/>
              <a:gd name="connsiteY8545" fmla="*/ 3463154 h 5071844"/>
              <a:gd name="connsiteX8546" fmla="*/ 8730499 w 10020803"/>
              <a:gd name="connsiteY8546" fmla="*/ 3451982 h 5071844"/>
              <a:gd name="connsiteX8547" fmla="*/ 8708156 w 10020803"/>
              <a:gd name="connsiteY8547" fmla="*/ 3446397 h 5071844"/>
              <a:gd name="connsiteX8548" fmla="*/ 8691399 w 10020803"/>
              <a:gd name="connsiteY8548" fmla="*/ 3440811 h 5071844"/>
              <a:gd name="connsiteX8549" fmla="*/ 8657885 w 10020803"/>
              <a:gd name="connsiteY8549" fmla="*/ 3429640 h 5071844"/>
              <a:gd name="connsiteX8550" fmla="*/ 8613199 w 10020803"/>
              <a:gd name="connsiteY8550" fmla="*/ 3407297 h 5071844"/>
              <a:gd name="connsiteX8551" fmla="*/ 8579685 w 10020803"/>
              <a:gd name="connsiteY8551" fmla="*/ 3407297 h 5071844"/>
              <a:gd name="connsiteX8552" fmla="*/ 8523827 w 10020803"/>
              <a:gd name="connsiteY8552" fmla="*/ 3384954 h 5071844"/>
              <a:gd name="connsiteX8553" fmla="*/ 8490312 w 10020803"/>
              <a:gd name="connsiteY8553" fmla="*/ 3373783 h 5071844"/>
              <a:gd name="connsiteX8554" fmla="*/ 8479141 w 10020803"/>
              <a:gd name="connsiteY8554" fmla="*/ 3384954 h 5071844"/>
              <a:gd name="connsiteX8555" fmla="*/ 8501484 w 10020803"/>
              <a:gd name="connsiteY8555" fmla="*/ 3396124 h 5071844"/>
              <a:gd name="connsiteX8556" fmla="*/ 8523827 w 10020803"/>
              <a:gd name="connsiteY8556" fmla="*/ 3401711 h 5071844"/>
              <a:gd name="connsiteX8557" fmla="*/ 8534998 w 10020803"/>
              <a:gd name="connsiteY8557" fmla="*/ 3412883 h 5071844"/>
              <a:gd name="connsiteX8558" fmla="*/ 8557341 w 10020803"/>
              <a:gd name="connsiteY8558" fmla="*/ 3412883 h 5071844"/>
              <a:gd name="connsiteX8559" fmla="*/ 8590856 w 10020803"/>
              <a:gd name="connsiteY8559" fmla="*/ 3418468 h 5071844"/>
              <a:gd name="connsiteX8560" fmla="*/ 8646713 w 10020803"/>
              <a:gd name="connsiteY8560" fmla="*/ 3429640 h 5071844"/>
              <a:gd name="connsiteX8561" fmla="*/ 8646713 w 10020803"/>
              <a:gd name="connsiteY8561" fmla="*/ 3440811 h 5071844"/>
              <a:gd name="connsiteX8562" fmla="*/ 8652299 w 10020803"/>
              <a:gd name="connsiteY8562" fmla="*/ 3446397 h 5071844"/>
              <a:gd name="connsiteX8563" fmla="*/ 8669056 w 10020803"/>
              <a:gd name="connsiteY8563" fmla="*/ 3451982 h 5071844"/>
              <a:gd name="connsiteX8564" fmla="*/ 8708156 w 10020803"/>
              <a:gd name="connsiteY8564" fmla="*/ 3468740 h 5071844"/>
              <a:gd name="connsiteX8565" fmla="*/ 8741670 w 10020803"/>
              <a:gd name="connsiteY8565" fmla="*/ 3474325 h 5071844"/>
              <a:gd name="connsiteX8566" fmla="*/ 8752843 w 10020803"/>
              <a:gd name="connsiteY8566" fmla="*/ 3463154 h 5071844"/>
              <a:gd name="connsiteX8567" fmla="*/ 8758427 w 10020803"/>
              <a:gd name="connsiteY8567" fmla="*/ 3474325 h 5071844"/>
              <a:gd name="connsiteX8568" fmla="*/ 8791941 w 10020803"/>
              <a:gd name="connsiteY8568" fmla="*/ 3507839 h 5071844"/>
              <a:gd name="connsiteX8569" fmla="*/ 8836628 w 10020803"/>
              <a:gd name="connsiteY8569" fmla="*/ 3524598 h 5071844"/>
              <a:gd name="connsiteX8570" fmla="*/ 8847799 w 10020803"/>
              <a:gd name="connsiteY8570" fmla="*/ 3530182 h 5071844"/>
              <a:gd name="connsiteX8571" fmla="*/ 8903657 w 10020803"/>
              <a:gd name="connsiteY8571" fmla="*/ 3541355 h 5071844"/>
              <a:gd name="connsiteX8572" fmla="*/ 8970686 w 10020803"/>
              <a:gd name="connsiteY8572" fmla="*/ 3574869 h 5071844"/>
              <a:gd name="connsiteX8573" fmla="*/ 9037714 w 10020803"/>
              <a:gd name="connsiteY8573" fmla="*/ 3597212 h 5071844"/>
              <a:gd name="connsiteX8574" fmla="*/ 9048886 w 10020803"/>
              <a:gd name="connsiteY8574" fmla="*/ 3597212 h 5071844"/>
              <a:gd name="connsiteX8575" fmla="*/ 9054472 w 10020803"/>
              <a:gd name="connsiteY8575" fmla="*/ 3608383 h 5071844"/>
              <a:gd name="connsiteX8576" fmla="*/ 9026543 w 10020803"/>
              <a:gd name="connsiteY8576" fmla="*/ 3597212 h 5071844"/>
              <a:gd name="connsiteX8577" fmla="*/ 8959515 w 10020803"/>
              <a:gd name="connsiteY8577" fmla="*/ 3580455 h 5071844"/>
              <a:gd name="connsiteX8578" fmla="*/ 8909242 w 10020803"/>
              <a:gd name="connsiteY8578" fmla="*/ 3574869 h 5071844"/>
              <a:gd name="connsiteX8579" fmla="*/ 8898071 w 10020803"/>
              <a:gd name="connsiteY8579" fmla="*/ 3574869 h 5071844"/>
              <a:gd name="connsiteX8580" fmla="*/ 8870142 w 10020803"/>
              <a:gd name="connsiteY8580" fmla="*/ 3552525 h 5071844"/>
              <a:gd name="connsiteX8581" fmla="*/ 8836628 w 10020803"/>
              <a:gd name="connsiteY8581" fmla="*/ 3541355 h 5071844"/>
              <a:gd name="connsiteX8582" fmla="*/ 8847799 w 10020803"/>
              <a:gd name="connsiteY8582" fmla="*/ 3552525 h 5071844"/>
              <a:gd name="connsiteX8583" fmla="*/ 8847799 w 10020803"/>
              <a:gd name="connsiteY8583" fmla="*/ 3563698 h 5071844"/>
              <a:gd name="connsiteX8584" fmla="*/ 8858971 w 10020803"/>
              <a:gd name="connsiteY8584" fmla="*/ 3574869 h 5071844"/>
              <a:gd name="connsiteX8585" fmla="*/ 8847799 w 10020803"/>
              <a:gd name="connsiteY8585" fmla="*/ 3574869 h 5071844"/>
              <a:gd name="connsiteX8586" fmla="*/ 8825457 w 10020803"/>
              <a:gd name="connsiteY8586" fmla="*/ 3558112 h 5071844"/>
              <a:gd name="connsiteX8587" fmla="*/ 8814285 w 10020803"/>
              <a:gd name="connsiteY8587" fmla="*/ 3552525 h 5071844"/>
              <a:gd name="connsiteX8588" fmla="*/ 8814285 w 10020803"/>
              <a:gd name="connsiteY8588" fmla="*/ 3563698 h 5071844"/>
              <a:gd name="connsiteX8589" fmla="*/ 8803114 w 10020803"/>
              <a:gd name="connsiteY8589" fmla="*/ 3552525 h 5071844"/>
              <a:gd name="connsiteX8590" fmla="*/ 8769600 w 10020803"/>
              <a:gd name="connsiteY8590" fmla="*/ 3541355 h 5071844"/>
              <a:gd name="connsiteX8591" fmla="*/ 8758427 w 10020803"/>
              <a:gd name="connsiteY8591" fmla="*/ 3535768 h 5071844"/>
              <a:gd name="connsiteX8592" fmla="*/ 8747257 w 10020803"/>
              <a:gd name="connsiteY8592" fmla="*/ 3530182 h 5071844"/>
              <a:gd name="connsiteX8593" fmla="*/ 8736084 w 10020803"/>
              <a:gd name="connsiteY8593" fmla="*/ 3541355 h 5071844"/>
              <a:gd name="connsiteX8594" fmla="*/ 8724913 w 10020803"/>
              <a:gd name="connsiteY8594" fmla="*/ 3541355 h 5071844"/>
              <a:gd name="connsiteX8595" fmla="*/ 8708156 w 10020803"/>
              <a:gd name="connsiteY8595" fmla="*/ 3530182 h 5071844"/>
              <a:gd name="connsiteX8596" fmla="*/ 8691399 w 10020803"/>
              <a:gd name="connsiteY8596" fmla="*/ 3507839 h 5071844"/>
              <a:gd name="connsiteX8597" fmla="*/ 8680227 w 10020803"/>
              <a:gd name="connsiteY8597" fmla="*/ 3485497 h 5071844"/>
              <a:gd name="connsiteX8598" fmla="*/ 8663470 w 10020803"/>
              <a:gd name="connsiteY8598" fmla="*/ 3485497 h 5071844"/>
              <a:gd name="connsiteX8599" fmla="*/ 8680227 w 10020803"/>
              <a:gd name="connsiteY8599" fmla="*/ 3496668 h 5071844"/>
              <a:gd name="connsiteX8600" fmla="*/ 8680227 w 10020803"/>
              <a:gd name="connsiteY8600" fmla="*/ 3507839 h 5071844"/>
              <a:gd name="connsiteX8601" fmla="*/ 8669056 w 10020803"/>
              <a:gd name="connsiteY8601" fmla="*/ 3524598 h 5071844"/>
              <a:gd name="connsiteX8602" fmla="*/ 8641127 w 10020803"/>
              <a:gd name="connsiteY8602" fmla="*/ 3541355 h 5071844"/>
              <a:gd name="connsiteX8603" fmla="*/ 8624370 w 10020803"/>
              <a:gd name="connsiteY8603" fmla="*/ 3546939 h 5071844"/>
              <a:gd name="connsiteX8604" fmla="*/ 8635542 w 10020803"/>
              <a:gd name="connsiteY8604" fmla="*/ 3558112 h 5071844"/>
              <a:gd name="connsiteX8605" fmla="*/ 8657885 w 10020803"/>
              <a:gd name="connsiteY8605" fmla="*/ 3563698 h 5071844"/>
              <a:gd name="connsiteX8606" fmla="*/ 8669056 w 10020803"/>
              <a:gd name="connsiteY8606" fmla="*/ 3574869 h 5071844"/>
              <a:gd name="connsiteX8607" fmla="*/ 8702570 w 10020803"/>
              <a:gd name="connsiteY8607" fmla="*/ 3586039 h 5071844"/>
              <a:gd name="connsiteX8608" fmla="*/ 8680227 w 10020803"/>
              <a:gd name="connsiteY8608" fmla="*/ 3586039 h 5071844"/>
              <a:gd name="connsiteX8609" fmla="*/ 8680227 w 10020803"/>
              <a:gd name="connsiteY8609" fmla="*/ 3597212 h 5071844"/>
              <a:gd name="connsiteX8610" fmla="*/ 8680227 w 10020803"/>
              <a:gd name="connsiteY8610" fmla="*/ 3608383 h 5071844"/>
              <a:gd name="connsiteX8611" fmla="*/ 8674642 w 10020803"/>
              <a:gd name="connsiteY8611" fmla="*/ 3602796 h 5071844"/>
              <a:gd name="connsiteX8612" fmla="*/ 8646713 w 10020803"/>
              <a:gd name="connsiteY8612" fmla="*/ 3586039 h 5071844"/>
              <a:gd name="connsiteX8613" fmla="*/ 8624370 w 10020803"/>
              <a:gd name="connsiteY8613" fmla="*/ 3597212 h 5071844"/>
              <a:gd name="connsiteX8614" fmla="*/ 8669056 w 10020803"/>
              <a:gd name="connsiteY8614" fmla="*/ 3608383 h 5071844"/>
              <a:gd name="connsiteX8615" fmla="*/ 8691399 w 10020803"/>
              <a:gd name="connsiteY8615" fmla="*/ 3630726 h 5071844"/>
              <a:gd name="connsiteX8616" fmla="*/ 8691399 w 10020803"/>
              <a:gd name="connsiteY8616" fmla="*/ 3641897 h 5071844"/>
              <a:gd name="connsiteX8617" fmla="*/ 8680227 w 10020803"/>
              <a:gd name="connsiteY8617" fmla="*/ 3641897 h 5071844"/>
              <a:gd name="connsiteX8618" fmla="*/ 8669056 w 10020803"/>
              <a:gd name="connsiteY8618" fmla="*/ 3653069 h 5071844"/>
              <a:gd name="connsiteX8619" fmla="*/ 8702570 w 10020803"/>
              <a:gd name="connsiteY8619" fmla="*/ 3675412 h 5071844"/>
              <a:gd name="connsiteX8620" fmla="*/ 8713742 w 10020803"/>
              <a:gd name="connsiteY8620" fmla="*/ 3686583 h 5071844"/>
              <a:gd name="connsiteX8621" fmla="*/ 8691399 w 10020803"/>
              <a:gd name="connsiteY8621" fmla="*/ 3697754 h 5071844"/>
              <a:gd name="connsiteX8622" fmla="*/ 8674642 w 10020803"/>
              <a:gd name="connsiteY8622" fmla="*/ 3697754 h 5071844"/>
              <a:gd name="connsiteX8623" fmla="*/ 8669056 w 10020803"/>
              <a:gd name="connsiteY8623" fmla="*/ 3708926 h 5071844"/>
              <a:gd name="connsiteX8624" fmla="*/ 8680227 w 10020803"/>
              <a:gd name="connsiteY8624" fmla="*/ 3708926 h 5071844"/>
              <a:gd name="connsiteX8625" fmla="*/ 8691399 w 10020803"/>
              <a:gd name="connsiteY8625" fmla="*/ 3720097 h 5071844"/>
              <a:gd name="connsiteX8626" fmla="*/ 8691399 w 10020803"/>
              <a:gd name="connsiteY8626" fmla="*/ 3731270 h 5071844"/>
              <a:gd name="connsiteX8627" fmla="*/ 8680227 w 10020803"/>
              <a:gd name="connsiteY8627" fmla="*/ 3731270 h 5071844"/>
              <a:gd name="connsiteX8628" fmla="*/ 8657885 w 10020803"/>
              <a:gd name="connsiteY8628" fmla="*/ 3731270 h 5071844"/>
              <a:gd name="connsiteX8629" fmla="*/ 8680227 w 10020803"/>
              <a:gd name="connsiteY8629" fmla="*/ 3742440 h 5071844"/>
              <a:gd name="connsiteX8630" fmla="*/ 8696985 w 10020803"/>
              <a:gd name="connsiteY8630" fmla="*/ 3742440 h 5071844"/>
              <a:gd name="connsiteX8631" fmla="*/ 8713742 w 10020803"/>
              <a:gd name="connsiteY8631" fmla="*/ 3742440 h 5071844"/>
              <a:gd name="connsiteX8632" fmla="*/ 8724913 w 10020803"/>
              <a:gd name="connsiteY8632" fmla="*/ 3742440 h 5071844"/>
              <a:gd name="connsiteX8633" fmla="*/ 8736084 w 10020803"/>
              <a:gd name="connsiteY8633" fmla="*/ 3748027 h 5071844"/>
              <a:gd name="connsiteX8634" fmla="*/ 8736084 w 10020803"/>
              <a:gd name="connsiteY8634" fmla="*/ 3753611 h 5071844"/>
              <a:gd name="connsiteX8635" fmla="*/ 8747257 w 10020803"/>
              <a:gd name="connsiteY8635" fmla="*/ 3753611 h 5071844"/>
              <a:gd name="connsiteX8636" fmla="*/ 8736084 w 10020803"/>
              <a:gd name="connsiteY8636" fmla="*/ 3742440 h 5071844"/>
              <a:gd name="connsiteX8637" fmla="*/ 8736084 w 10020803"/>
              <a:gd name="connsiteY8637" fmla="*/ 3731270 h 5071844"/>
              <a:gd name="connsiteX8638" fmla="*/ 8752843 w 10020803"/>
              <a:gd name="connsiteY8638" fmla="*/ 3736854 h 5071844"/>
              <a:gd name="connsiteX8639" fmla="*/ 8791941 w 10020803"/>
              <a:gd name="connsiteY8639" fmla="*/ 3753611 h 5071844"/>
              <a:gd name="connsiteX8640" fmla="*/ 8825457 w 10020803"/>
              <a:gd name="connsiteY8640" fmla="*/ 3764784 h 5071844"/>
              <a:gd name="connsiteX8641" fmla="*/ 8847799 w 10020803"/>
              <a:gd name="connsiteY8641" fmla="*/ 3775954 h 5071844"/>
              <a:gd name="connsiteX8642" fmla="*/ 8864557 w 10020803"/>
              <a:gd name="connsiteY8642" fmla="*/ 3781541 h 5071844"/>
              <a:gd name="connsiteX8643" fmla="*/ 8892485 w 10020803"/>
              <a:gd name="connsiteY8643" fmla="*/ 3792712 h 5071844"/>
              <a:gd name="connsiteX8644" fmla="*/ 8925999 w 10020803"/>
              <a:gd name="connsiteY8644" fmla="*/ 3798298 h 5071844"/>
              <a:gd name="connsiteX8645" fmla="*/ 8931585 w 10020803"/>
              <a:gd name="connsiteY8645" fmla="*/ 3809469 h 5071844"/>
              <a:gd name="connsiteX8646" fmla="*/ 8914828 w 10020803"/>
              <a:gd name="connsiteY8646" fmla="*/ 3820641 h 5071844"/>
              <a:gd name="connsiteX8647" fmla="*/ 8903657 w 10020803"/>
              <a:gd name="connsiteY8647" fmla="*/ 3831812 h 5071844"/>
              <a:gd name="connsiteX8648" fmla="*/ 8892485 w 10020803"/>
              <a:gd name="connsiteY8648" fmla="*/ 3831812 h 5071844"/>
              <a:gd name="connsiteX8649" fmla="*/ 8881314 w 10020803"/>
              <a:gd name="connsiteY8649" fmla="*/ 3831812 h 5071844"/>
              <a:gd name="connsiteX8650" fmla="*/ 8870142 w 10020803"/>
              <a:gd name="connsiteY8650" fmla="*/ 3820641 h 5071844"/>
              <a:gd name="connsiteX8651" fmla="*/ 8864557 w 10020803"/>
              <a:gd name="connsiteY8651" fmla="*/ 3815055 h 5071844"/>
              <a:gd name="connsiteX8652" fmla="*/ 8858971 w 10020803"/>
              <a:gd name="connsiteY8652" fmla="*/ 3803884 h 5071844"/>
              <a:gd name="connsiteX8653" fmla="*/ 8836628 w 10020803"/>
              <a:gd name="connsiteY8653" fmla="*/ 3792712 h 5071844"/>
              <a:gd name="connsiteX8654" fmla="*/ 8814285 w 10020803"/>
              <a:gd name="connsiteY8654" fmla="*/ 3798298 h 5071844"/>
              <a:gd name="connsiteX8655" fmla="*/ 8808700 w 10020803"/>
              <a:gd name="connsiteY8655" fmla="*/ 3809469 h 5071844"/>
              <a:gd name="connsiteX8656" fmla="*/ 8791941 w 10020803"/>
              <a:gd name="connsiteY8656" fmla="*/ 3803884 h 5071844"/>
              <a:gd name="connsiteX8657" fmla="*/ 8775184 w 10020803"/>
              <a:gd name="connsiteY8657" fmla="*/ 3798298 h 5071844"/>
              <a:gd name="connsiteX8658" fmla="*/ 8769600 w 10020803"/>
              <a:gd name="connsiteY8658" fmla="*/ 3809469 h 5071844"/>
              <a:gd name="connsiteX8659" fmla="*/ 8758427 w 10020803"/>
              <a:gd name="connsiteY8659" fmla="*/ 3809469 h 5071844"/>
              <a:gd name="connsiteX8660" fmla="*/ 8747257 w 10020803"/>
              <a:gd name="connsiteY8660" fmla="*/ 3798298 h 5071844"/>
              <a:gd name="connsiteX8661" fmla="*/ 8747257 w 10020803"/>
              <a:gd name="connsiteY8661" fmla="*/ 3809469 h 5071844"/>
              <a:gd name="connsiteX8662" fmla="*/ 8747257 w 10020803"/>
              <a:gd name="connsiteY8662" fmla="*/ 3831812 h 5071844"/>
              <a:gd name="connsiteX8663" fmla="*/ 8758427 w 10020803"/>
              <a:gd name="connsiteY8663" fmla="*/ 3842984 h 5071844"/>
              <a:gd name="connsiteX8664" fmla="*/ 8747257 w 10020803"/>
              <a:gd name="connsiteY8664" fmla="*/ 3842984 h 5071844"/>
              <a:gd name="connsiteX8665" fmla="*/ 8747257 w 10020803"/>
              <a:gd name="connsiteY8665" fmla="*/ 3854155 h 5071844"/>
              <a:gd name="connsiteX8666" fmla="*/ 8769600 w 10020803"/>
              <a:gd name="connsiteY8666" fmla="*/ 3876498 h 5071844"/>
              <a:gd name="connsiteX8667" fmla="*/ 8775184 w 10020803"/>
              <a:gd name="connsiteY8667" fmla="*/ 3893255 h 5071844"/>
              <a:gd name="connsiteX8668" fmla="*/ 8780771 w 10020803"/>
              <a:gd name="connsiteY8668" fmla="*/ 3910012 h 5071844"/>
              <a:gd name="connsiteX8669" fmla="*/ 8769600 w 10020803"/>
              <a:gd name="connsiteY8669" fmla="*/ 3921185 h 5071844"/>
              <a:gd name="connsiteX8670" fmla="*/ 8752843 w 10020803"/>
              <a:gd name="connsiteY8670" fmla="*/ 3915598 h 5071844"/>
              <a:gd name="connsiteX8671" fmla="*/ 8752843 w 10020803"/>
              <a:gd name="connsiteY8671" fmla="*/ 3932355 h 5071844"/>
              <a:gd name="connsiteX8672" fmla="*/ 8758427 w 10020803"/>
              <a:gd name="connsiteY8672" fmla="*/ 3943526 h 5071844"/>
              <a:gd name="connsiteX8673" fmla="*/ 8769600 w 10020803"/>
              <a:gd name="connsiteY8673" fmla="*/ 3954699 h 5071844"/>
              <a:gd name="connsiteX8674" fmla="*/ 8786357 w 10020803"/>
              <a:gd name="connsiteY8674" fmla="*/ 3943526 h 5071844"/>
              <a:gd name="connsiteX8675" fmla="*/ 8791941 w 10020803"/>
              <a:gd name="connsiteY8675" fmla="*/ 3921185 h 5071844"/>
              <a:gd name="connsiteX8676" fmla="*/ 8803114 w 10020803"/>
              <a:gd name="connsiteY8676" fmla="*/ 3921185 h 5071844"/>
              <a:gd name="connsiteX8677" fmla="*/ 8814285 w 10020803"/>
              <a:gd name="connsiteY8677" fmla="*/ 3932355 h 5071844"/>
              <a:gd name="connsiteX8678" fmla="*/ 8825457 w 10020803"/>
              <a:gd name="connsiteY8678" fmla="*/ 3932355 h 5071844"/>
              <a:gd name="connsiteX8679" fmla="*/ 8836628 w 10020803"/>
              <a:gd name="connsiteY8679" fmla="*/ 3943526 h 5071844"/>
              <a:gd name="connsiteX8680" fmla="*/ 8825457 w 10020803"/>
              <a:gd name="connsiteY8680" fmla="*/ 3943526 h 5071844"/>
              <a:gd name="connsiteX8681" fmla="*/ 8797528 w 10020803"/>
              <a:gd name="connsiteY8681" fmla="*/ 3943526 h 5071844"/>
              <a:gd name="connsiteX8682" fmla="*/ 8797528 w 10020803"/>
              <a:gd name="connsiteY8682" fmla="*/ 3960283 h 5071844"/>
              <a:gd name="connsiteX8683" fmla="*/ 8791941 w 10020803"/>
              <a:gd name="connsiteY8683" fmla="*/ 3965870 h 5071844"/>
              <a:gd name="connsiteX8684" fmla="*/ 8791941 w 10020803"/>
              <a:gd name="connsiteY8684" fmla="*/ 3977042 h 5071844"/>
              <a:gd name="connsiteX8685" fmla="*/ 8780771 w 10020803"/>
              <a:gd name="connsiteY8685" fmla="*/ 3977042 h 5071844"/>
              <a:gd name="connsiteX8686" fmla="*/ 8803114 w 10020803"/>
              <a:gd name="connsiteY8686" fmla="*/ 3988213 h 5071844"/>
              <a:gd name="connsiteX8687" fmla="*/ 8803114 w 10020803"/>
              <a:gd name="connsiteY8687" fmla="*/ 3977042 h 5071844"/>
              <a:gd name="connsiteX8688" fmla="*/ 8803114 w 10020803"/>
              <a:gd name="connsiteY8688" fmla="*/ 3965870 h 5071844"/>
              <a:gd name="connsiteX8689" fmla="*/ 8819871 w 10020803"/>
              <a:gd name="connsiteY8689" fmla="*/ 3971456 h 5071844"/>
              <a:gd name="connsiteX8690" fmla="*/ 8814285 w 10020803"/>
              <a:gd name="connsiteY8690" fmla="*/ 3977042 h 5071844"/>
              <a:gd name="connsiteX8691" fmla="*/ 8814285 w 10020803"/>
              <a:gd name="connsiteY8691" fmla="*/ 3999384 h 5071844"/>
              <a:gd name="connsiteX8692" fmla="*/ 8797528 w 10020803"/>
              <a:gd name="connsiteY8692" fmla="*/ 4010556 h 5071844"/>
              <a:gd name="connsiteX8693" fmla="*/ 8780771 w 10020803"/>
              <a:gd name="connsiteY8693" fmla="*/ 4021727 h 5071844"/>
              <a:gd name="connsiteX8694" fmla="*/ 8758427 w 10020803"/>
              <a:gd name="connsiteY8694" fmla="*/ 4010556 h 5071844"/>
              <a:gd name="connsiteX8695" fmla="*/ 8741670 w 10020803"/>
              <a:gd name="connsiteY8695" fmla="*/ 4010556 h 5071844"/>
              <a:gd name="connsiteX8696" fmla="*/ 8724913 w 10020803"/>
              <a:gd name="connsiteY8696" fmla="*/ 4010556 h 5071844"/>
              <a:gd name="connsiteX8697" fmla="*/ 8713742 w 10020803"/>
              <a:gd name="connsiteY8697" fmla="*/ 4021727 h 5071844"/>
              <a:gd name="connsiteX8698" fmla="*/ 8680227 w 10020803"/>
              <a:gd name="connsiteY8698" fmla="*/ 4010556 h 5071844"/>
              <a:gd name="connsiteX8699" fmla="*/ 8646713 w 10020803"/>
              <a:gd name="connsiteY8699" fmla="*/ 3999384 h 5071844"/>
              <a:gd name="connsiteX8700" fmla="*/ 8657885 w 10020803"/>
              <a:gd name="connsiteY8700" fmla="*/ 4010556 h 5071844"/>
              <a:gd name="connsiteX8701" fmla="*/ 8669056 w 10020803"/>
              <a:gd name="connsiteY8701" fmla="*/ 4021727 h 5071844"/>
              <a:gd name="connsiteX8702" fmla="*/ 8691399 w 10020803"/>
              <a:gd name="connsiteY8702" fmla="*/ 4032899 h 5071844"/>
              <a:gd name="connsiteX8703" fmla="*/ 8713742 w 10020803"/>
              <a:gd name="connsiteY8703" fmla="*/ 4044070 h 5071844"/>
              <a:gd name="connsiteX8704" fmla="*/ 8724913 w 10020803"/>
              <a:gd name="connsiteY8704" fmla="*/ 4055241 h 5071844"/>
              <a:gd name="connsiteX8705" fmla="*/ 8724913 w 10020803"/>
              <a:gd name="connsiteY8705" fmla="*/ 4066413 h 5071844"/>
              <a:gd name="connsiteX8706" fmla="*/ 8747257 w 10020803"/>
              <a:gd name="connsiteY8706" fmla="*/ 4077584 h 5071844"/>
              <a:gd name="connsiteX8707" fmla="*/ 8803114 w 10020803"/>
              <a:gd name="connsiteY8707" fmla="*/ 4088756 h 5071844"/>
              <a:gd name="connsiteX8708" fmla="*/ 8808700 w 10020803"/>
              <a:gd name="connsiteY8708" fmla="*/ 4094341 h 5071844"/>
              <a:gd name="connsiteX8709" fmla="*/ 8825457 w 10020803"/>
              <a:gd name="connsiteY8709" fmla="*/ 4111098 h 5071844"/>
              <a:gd name="connsiteX8710" fmla="*/ 8836628 w 10020803"/>
              <a:gd name="connsiteY8710" fmla="*/ 4122270 h 5071844"/>
              <a:gd name="connsiteX8711" fmla="*/ 8853385 w 10020803"/>
              <a:gd name="connsiteY8711" fmla="*/ 4127857 h 5071844"/>
              <a:gd name="connsiteX8712" fmla="*/ 8864557 w 10020803"/>
              <a:gd name="connsiteY8712" fmla="*/ 4127857 h 5071844"/>
              <a:gd name="connsiteX8713" fmla="*/ 8875728 w 10020803"/>
              <a:gd name="connsiteY8713" fmla="*/ 4133441 h 5071844"/>
              <a:gd name="connsiteX8714" fmla="*/ 8886899 w 10020803"/>
              <a:gd name="connsiteY8714" fmla="*/ 4139028 h 5071844"/>
              <a:gd name="connsiteX8715" fmla="*/ 8903657 w 10020803"/>
              <a:gd name="connsiteY8715" fmla="*/ 4144614 h 5071844"/>
              <a:gd name="connsiteX8716" fmla="*/ 8942756 w 10020803"/>
              <a:gd name="connsiteY8716" fmla="*/ 4172542 h 5071844"/>
              <a:gd name="connsiteX8717" fmla="*/ 9015372 w 10020803"/>
              <a:gd name="connsiteY8717" fmla="*/ 4211642 h 5071844"/>
              <a:gd name="connsiteX8718" fmla="*/ 9099157 w 10020803"/>
              <a:gd name="connsiteY8718" fmla="*/ 4250742 h 5071844"/>
              <a:gd name="connsiteX8719" fmla="*/ 9138257 w 10020803"/>
              <a:gd name="connsiteY8719" fmla="*/ 4301013 h 5071844"/>
              <a:gd name="connsiteX8720" fmla="*/ 9143844 w 10020803"/>
              <a:gd name="connsiteY8720" fmla="*/ 4317770 h 5071844"/>
              <a:gd name="connsiteX8721" fmla="*/ 9143844 w 10020803"/>
              <a:gd name="connsiteY8721" fmla="*/ 4323356 h 5071844"/>
              <a:gd name="connsiteX8722" fmla="*/ 9138257 w 10020803"/>
              <a:gd name="connsiteY8722" fmla="*/ 4312186 h 5071844"/>
              <a:gd name="connsiteX8723" fmla="*/ 9104743 w 10020803"/>
              <a:gd name="connsiteY8723" fmla="*/ 4301013 h 5071844"/>
              <a:gd name="connsiteX8724" fmla="*/ 9093571 w 10020803"/>
              <a:gd name="connsiteY8724" fmla="*/ 4301013 h 5071844"/>
              <a:gd name="connsiteX8725" fmla="*/ 9071229 w 10020803"/>
              <a:gd name="connsiteY8725" fmla="*/ 4289842 h 5071844"/>
              <a:gd name="connsiteX8726" fmla="*/ 9037714 w 10020803"/>
              <a:gd name="connsiteY8726" fmla="*/ 4278672 h 5071844"/>
              <a:gd name="connsiteX8727" fmla="*/ 9026543 w 10020803"/>
              <a:gd name="connsiteY8727" fmla="*/ 4278672 h 5071844"/>
              <a:gd name="connsiteX8728" fmla="*/ 8981856 w 10020803"/>
              <a:gd name="connsiteY8728" fmla="*/ 4256328 h 5071844"/>
              <a:gd name="connsiteX8729" fmla="*/ 8965099 w 10020803"/>
              <a:gd name="connsiteY8729" fmla="*/ 4267499 h 5071844"/>
              <a:gd name="connsiteX8730" fmla="*/ 8948342 w 10020803"/>
              <a:gd name="connsiteY8730" fmla="*/ 4256328 h 5071844"/>
              <a:gd name="connsiteX8731" fmla="*/ 8937172 w 10020803"/>
              <a:gd name="connsiteY8731" fmla="*/ 4256328 h 5071844"/>
              <a:gd name="connsiteX8732" fmla="*/ 9071229 w 10020803"/>
              <a:gd name="connsiteY8732" fmla="*/ 4323356 h 5071844"/>
              <a:gd name="connsiteX8733" fmla="*/ 9115914 w 10020803"/>
              <a:gd name="connsiteY8733" fmla="*/ 4356871 h 5071844"/>
              <a:gd name="connsiteX8734" fmla="*/ 9138257 w 10020803"/>
              <a:gd name="connsiteY8734" fmla="*/ 4379214 h 5071844"/>
              <a:gd name="connsiteX8735" fmla="*/ 9149428 w 10020803"/>
              <a:gd name="connsiteY8735" fmla="*/ 4401557 h 5071844"/>
              <a:gd name="connsiteX8736" fmla="*/ 9127087 w 10020803"/>
              <a:gd name="connsiteY8736" fmla="*/ 4390386 h 5071844"/>
              <a:gd name="connsiteX8737" fmla="*/ 9115914 w 10020803"/>
              <a:gd name="connsiteY8737" fmla="*/ 4390386 h 5071844"/>
              <a:gd name="connsiteX8738" fmla="*/ 9104743 w 10020803"/>
              <a:gd name="connsiteY8738" fmla="*/ 4390386 h 5071844"/>
              <a:gd name="connsiteX8739" fmla="*/ 9093571 w 10020803"/>
              <a:gd name="connsiteY8739" fmla="*/ 4379214 h 5071844"/>
              <a:gd name="connsiteX8740" fmla="*/ 9037714 w 10020803"/>
              <a:gd name="connsiteY8740" fmla="*/ 4345700 h 5071844"/>
              <a:gd name="connsiteX8741" fmla="*/ 9043300 w 10020803"/>
              <a:gd name="connsiteY8741" fmla="*/ 4351286 h 5071844"/>
              <a:gd name="connsiteX8742" fmla="*/ 9048886 w 10020803"/>
              <a:gd name="connsiteY8742" fmla="*/ 4356871 h 5071844"/>
              <a:gd name="connsiteX8743" fmla="*/ 9026543 w 10020803"/>
              <a:gd name="connsiteY8743" fmla="*/ 4356871 h 5071844"/>
              <a:gd name="connsiteX8744" fmla="*/ 9026543 w 10020803"/>
              <a:gd name="connsiteY8744" fmla="*/ 4351286 h 5071844"/>
              <a:gd name="connsiteX8745" fmla="*/ 9015372 w 10020803"/>
              <a:gd name="connsiteY8745" fmla="*/ 4340114 h 5071844"/>
              <a:gd name="connsiteX8746" fmla="*/ 8998614 w 10020803"/>
              <a:gd name="connsiteY8746" fmla="*/ 4328943 h 5071844"/>
              <a:gd name="connsiteX8747" fmla="*/ 8993029 w 10020803"/>
              <a:gd name="connsiteY8747" fmla="*/ 4312186 h 5071844"/>
              <a:gd name="connsiteX8748" fmla="*/ 8937172 w 10020803"/>
              <a:gd name="connsiteY8748" fmla="*/ 4289842 h 5071844"/>
              <a:gd name="connsiteX8749" fmla="*/ 8892485 w 10020803"/>
              <a:gd name="connsiteY8749" fmla="*/ 4267499 h 5071844"/>
              <a:gd name="connsiteX8750" fmla="*/ 8886899 w 10020803"/>
              <a:gd name="connsiteY8750" fmla="*/ 4261913 h 5071844"/>
              <a:gd name="connsiteX8751" fmla="*/ 8870142 w 10020803"/>
              <a:gd name="connsiteY8751" fmla="*/ 4256328 h 5071844"/>
              <a:gd name="connsiteX8752" fmla="*/ 8847799 w 10020803"/>
              <a:gd name="connsiteY8752" fmla="*/ 4250742 h 5071844"/>
              <a:gd name="connsiteX8753" fmla="*/ 8842214 w 10020803"/>
              <a:gd name="connsiteY8753" fmla="*/ 4245156 h 5071844"/>
              <a:gd name="connsiteX8754" fmla="*/ 8836628 w 10020803"/>
              <a:gd name="connsiteY8754" fmla="*/ 4256328 h 5071844"/>
              <a:gd name="connsiteX8755" fmla="*/ 8803114 w 10020803"/>
              <a:gd name="connsiteY8755" fmla="*/ 4233985 h 5071844"/>
              <a:gd name="connsiteX8756" fmla="*/ 8780771 w 10020803"/>
              <a:gd name="connsiteY8756" fmla="*/ 4222813 h 5071844"/>
              <a:gd name="connsiteX8757" fmla="*/ 8752843 w 10020803"/>
              <a:gd name="connsiteY8757" fmla="*/ 4206056 h 5071844"/>
              <a:gd name="connsiteX8758" fmla="*/ 8758427 w 10020803"/>
              <a:gd name="connsiteY8758" fmla="*/ 4200471 h 5071844"/>
              <a:gd name="connsiteX8759" fmla="*/ 8758427 w 10020803"/>
              <a:gd name="connsiteY8759" fmla="*/ 4189299 h 5071844"/>
              <a:gd name="connsiteX8760" fmla="*/ 8747257 w 10020803"/>
              <a:gd name="connsiteY8760" fmla="*/ 4189299 h 5071844"/>
              <a:gd name="connsiteX8761" fmla="*/ 8769600 w 10020803"/>
              <a:gd name="connsiteY8761" fmla="*/ 4178128 h 5071844"/>
              <a:gd name="connsiteX8762" fmla="*/ 8780771 w 10020803"/>
              <a:gd name="connsiteY8762" fmla="*/ 4166955 h 5071844"/>
              <a:gd name="connsiteX8763" fmla="*/ 8791941 w 10020803"/>
              <a:gd name="connsiteY8763" fmla="*/ 4155785 h 5071844"/>
              <a:gd name="connsiteX8764" fmla="*/ 8791941 w 10020803"/>
              <a:gd name="connsiteY8764" fmla="*/ 4144614 h 5071844"/>
              <a:gd name="connsiteX8765" fmla="*/ 8769600 w 10020803"/>
              <a:gd name="connsiteY8765" fmla="*/ 4144614 h 5071844"/>
              <a:gd name="connsiteX8766" fmla="*/ 8758427 w 10020803"/>
              <a:gd name="connsiteY8766" fmla="*/ 4155785 h 5071844"/>
              <a:gd name="connsiteX8767" fmla="*/ 8747257 w 10020803"/>
              <a:gd name="connsiteY8767" fmla="*/ 4155785 h 5071844"/>
              <a:gd name="connsiteX8768" fmla="*/ 8758427 w 10020803"/>
              <a:gd name="connsiteY8768" fmla="*/ 4144614 h 5071844"/>
              <a:gd name="connsiteX8769" fmla="*/ 8758427 w 10020803"/>
              <a:gd name="connsiteY8769" fmla="*/ 4133441 h 5071844"/>
              <a:gd name="connsiteX8770" fmla="*/ 8769600 w 10020803"/>
              <a:gd name="connsiteY8770" fmla="*/ 4122270 h 5071844"/>
              <a:gd name="connsiteX8771" fmla="*/ 8713742 w 10020803"/>
              <a:gd name="connsiteY8771" fmla="*/ 4099927 h 5071844"/>
              <a:gd name="connsiteX8772" fmla="*/ 8691399 w 10020803"/>
              <a:gd name="connsiteY8772" fmla="*/ 4088756 h 5071844"/>
              <a:gd name="connsiteX8773" fmla="*/ 8669056 w 10020803"/>
              <a:gd name="connsiteY8773" fmla="*/ 4071998 h 5071844"/>
              <a:gd name="connsiteX8774" fmla="*/ 8641127 w 10020803"/>
              <a:gd name="connsiteY8774" fmla="*/ 4055241 h 5071844"/>
              <a:gd name="connsiteX8775" fmla="*/ 8596442 w 10020803"/>
              <a:gd name="connsiteY8775" fmla="*/ 4032899 h 5071844"/>
              <a:gd name="connsiteX8776" fmla="*/ 8568512 w 10020803"/>
              <a:gd name="connsiteY8776" fmla="*/ 4010556 h 5071844"/>
              <a:gd name="connsiteX8777" fmla="*/ 8557341 w 10020803"/>
              <a:gd name="connsiteY8777" fmla="*/ 3999384 h 5071844"/>
              <a:gd name="connsiteX8778" fmla="*/ 8546171 w 10020803"/>
              <a:gd name="connsiteY8778" fmla="*/ 4010556 h 5071844"/>
              <a:gd name="connsiteX8779" fmla="*/ 8534998 w 10020803"/>
              <a:gd name="connsiteY8779" fmla="*/ 4010556 h 5071844"/>
              <a:gd name="connsiteX8780" fmla="*/ 8540584 w 10020803"/>
              <a:gd name="connsiteY8780" fmla="*/ 4016141 h 5071844"/>
              <a:gd name="connsiteX8781" fmla="*/ 8534998 w 10020803"/>
              <a:gd name="connsiteY8781" fmla="*/ 4021727 h 5071844"/>
              <a:gd name="connsiteX8782" fmla="*/ 8523827 w 10020803"/>
              <a:gd name="connsiteY8782" fmla="*/ 4021727 h 5071844"/>
              <a:gd name="connsiteX8783" fmla="*/ 8512655 w 10020803"/>
              <a:gd name="connsiteY8783" fmla="*/ 4010556 h 5071844"/>
              <a:gd name="connsiteX8784" fmla="*/ 8512655 w 10020803"/>
              <a:gd name="connsiteY8784" fmla="*/ 4021727 h 5071844"/>
              <a:gd name="connsiteX8785" fmla="*/ 8512655 w 10020803"/>
              <a:gd name="connsiteY8785" fmla="*/ 4032899 h 5071844"/>
              <a:gd name="connsiteX8786" fmla="*/ 8501484 w 10020803"/>
              <a:gd name="connsiteY8786" fmla="*/ 4021727 h 5071844"/>
              <a:gd name="connsiteX8787" fmla="*/ 8490312 w 10020803"/>
              <a:gd name="connsiteY8787" fmla="*/ 4010556 h 5071844"/>
              <a:gd name="connsiteX8788" fmla="*/ 8495898 w 10020803"/>
              <a:gd name="connsiteY8788" fmla="*/ 4004970 h 5071844"/>
              <a:gd name="connsiteX8789" fmla="*/ 8495898 w 10020803"/>
              <a:gd name="connsiteY8789" fmla="*/ 3999384 h 5071844"/>
              <a:gd name="connsiteX8790" fmla="*/ 8490312 w 10020803"/>
              <a:gd name="connsiteY8790" fmla="*/ 3999384 h 5071844"/>
              <a:gd name="connsiteX8791" fmla="*/ 8490312 w 10020803"/>
              <a:gd name="connsiteY8791" fmla="*/ 3988213 h 5071844"/>
              <a:gd name="connsiteX8792" fmla="*/ 8479141 w 10020803"/>
              <a:gd name="connsiteY8792" fmla="*/ 3988213 h 5071844"/>
              <a:gd name="connsiteX8793" fmla="*/ 8467970 w 10020803"/>
              <a:gd name="connsiteY8793" fmla="*/ 3965870 h 5071844"/>
              <a:gd name="connsiteX8794" fmla="*/ 8490312 w 10020803"/>
              <a:gd name="connsiteY8794" fmla="*/ 3977042 h 5071844"/>
              <a:gd name="connsiteX8795" fmla="*/ 8512655 w 10020803"/>
              <a:gd name="connsiteY8795" fmla="*/ 3982627 h 5071844"/>
              <a:gd name="connsiteX8796" fmla="*/ 8512655 w 10020803"/>
              <a:gd name="connsiteY8796" fmla="*/ 3965870 h 5071844"/>
              <a:gd name="connsiteX8797" fmla="*/ 8490312 w 10020803"/>
              <a:gd name="connsiteY8797" fmla="*/ 3943526 h 5071844"/>
              <a:gd name="connsiteX8798" fmla="*/ 8479141 w 10020803"/>
              <a:gd name="connsiteY8798" fmla="*/ 3943526 h 5071844"/>
              <a:gd name="connsiteX8799" fmla="*/ 8467970 w 10020803"/>
              <a:gd name="connsiteY8799" fmla="*/ 3943526 h 5071844"/>
              <a:gd name="connsiteX8800" fmla="*/ 8445627 w 10020803"/>
              <a:gd name="connsiteY8800" fmla="*/ 3943526 h 5071844"/>
              <a:gd name="connsiteX8801" fmla="*/ 8434455 w 10020803"/>
              <a:gd name="connsiteY8801" fmla="*/ 3949112 h 5071844"/>
              <a:gd name="connsiteX8802" fmla="*/ 8423284 w 10020803"/>
              <a:gd name="connsiteY8802" fmla="*/ 3965870 h 5071844"/>
              <a:gd name="connsiteX8803" fmla="*/ 8412113 w 10020803"/>
              <a:gd name="connsiteY8803" fmla="*/ 3977042 h 5071844"/>
              <a:gd name="connsiteX8804" fmla="*/ 8423284 w 10020803"/>
              <a:gd name="connsiteY8804" fmla="*/ 3988213 h 5071844"/>
              <a:gd name="connsiteX8805" fmla="*/ 8395356 w 10020803"/>
              <a:gd name="connsiteY8805" fmla="*/ 3999384 h 5071844"/>
              <a:gd name="connsiteX8806" fmla="*/ 8333912 w 10020803"/>
              <a:gd name="connsiteY8806" fmla="*/ 3993799 h 5071844"/>
              <a:gd name="connsiteX8807" fmla="*/ 8289226 w 10020803"/>
              <a:gd name="connsiteY8807" fmla="*/ 3982627 h 5071844"/>
              <a:gd name="connsiteX8808" fmla="*/ 8272469 w 10020803"/>
              <a:gd name="connsiteY8808" fmla="*/ 3977042 h 5071844"/>
              <a:gd name="connsiteX8809" fmla="*/ 8255712 w 10020803"/>
              <a:gd name="connsiteY8809" fmla="*/ 3977042 h 5071844"/>
              <a:gd name="connsiteX8810" fmla="*/ 8255712 w 10020803"/>
              <a:gd name="connsiteY8810" fmla="*/ 3988213 h 5071844"/>
              <a:gd name="connsiteX8811" fmla="*/ 8289226 w 10020803"/>
              <a:gd name="connsiteY8811" fmla="*/ 4010556 h 5071844"/>
              <a:gd name="connsiteX8812" fmla="*/ 8311569 w 10020803"/>
              <a:gd name="connsiteY8812" fmla="*/ 4021727 h 5071844"/>
              <a:gd name="connsiteX8813" fmla="*/ 8278055 w 10020803"/>
              <a:gd name="connsiteY8813" fmla="*/ 4021727 h 5071844"/>
              <a:gd name="connsiteX8814" fmla="*/ 8244541 w 10020803"/>
              <a:gd name="connsiteY8814" fmla="*/ 4010556 h 5071844"/>
              <a:gd name="connsiteX8815" fmla="*/ 8233368 w 10020803"/>
              <a:gd name="connsiteY8815" fmla="*/ 4010556 h 5071844"/>
              <a:gd name="connsiteX8816" fmla="*/ 8233368 w 10020803"/>
              <a:gd name="connsiteY8816" fmla="*/ 4021727 h 5071844"/>
              <a:gd name="connsiteX8817" fmla="*/ 8188684 w 10020803"/>
              <a:gd name="connsiteY8817" fmla="*/ 4032899 h 5071844"/>
              <a:gd name="connsiteX8818" fmla="*/ 8188684 w 10020803"/>
              <a:gd name="connsiteY8818" fmla="*/ 4010556 h 5071844"/>
              <a:gd name="connsiteX8819" fmla="*/ 8166340 w 10020803"/>
              <a:gd name="connsiteY8819" fmla="*/ 4004970 h 5071844"/>
              <a:gd name="connsiteX8820" fmla="*/ 8155168 w 10020803"/>
              <a:gd name="connsiteY8820" fmla="*/ 3999384 h 5071844"/>
              <a:gd name="connsiteX8821" fmla="*/ 8155168 w 10020803"/>
              <a:gd name="connsiteY8821" fmla="*/ 4010556 h 5071844"/>
              <a:gd name="connsiteX8822" fmla="*/ 8143998 w 10020803"/>
              <a:gd name="connsiteY8822" fmla="*/ 4021727 h 5071844"/>
              <a:gd name="connsiteX8823" fmla="*/ 8138411 w 10020803"/>
              <a:gd name="connsiteY8823" fmla="*/ 4027313 h 5071844"/>
              <a:gd name="connsiteX8824" fmla="*/ 8132825 w 10020803"/>
              <a:gd name="connsiteY8824" fmla="*/ 4044070 h 5071844"/>
              <a:gd name="connsiteX8825" fmla="*/ 8155168 w 10020803"/>
              <a:gd name="connsiteY8825" fmla="*/ 4044070 h 5071844"/>
              <a:gd name="connsiteX8826" fmla="*/ 8166340 w 10020803"/>
              <a:gd name="connsiteY8826" fmla="*/ 4044070 h 5071844"/>
              <a:gd name="connsiteX8827" fmla="*/ 8177512 w 10020803"/>
              <a:gd name="connsiteY8827" fmla="*/ 4044070 h 5071844"/>
              <a:gd name="connsiteX8828" fmla="*/ 8188684 w 10020803"/>
              <a:gd name="connsiteY8828" fmla="*/ 4049656 h 5071844"/>
              <a:gd name="connsiteX8829" fmla="*/ 8199854 w 10020803"/>
              <a:gd name="connsiteY8829" fmla="*/ 4055241 h 5071844"/>
              <a:gd name="connsiteX8830" fmla="*/ 8244541 w 10020803"/>
              <a:gd name="connsiteY8830" fmla="*/ 4055241 h 5071844"/>
              <a:gd name="connsiteX8831" fmla="*/ 8255712 w 10020803"/>
              <a:gd name="connsiteY8831" fmla="*/ 4055241 h 5071844"/>
              <a:gd name="connsiteX8832" fmla="*/ 8255712 w 10020803"/>
              <a:gd name="connsiteY8832" fmla="*/ 4066413 h 5071844"/>
              <a:gd name="connsiteX8833" fmla="*/ 8278055 w 10020803"/>
              <a:gd name="connsiteY8833" fmla="*/ 4055241 h 5071844"/>
              <a:gd name="connsiteX8834" fmla="*/ 8285038 w 10020803"/>
              <a:gd name="connsiteY8834" fmla="*/ 4055241 h 5071844"/>
              <a:gd name="connsiteX8835" fmla="*/ 8289226 w 10020803"/>
              <a:gd name="connsiteY8835" fmla="*/ 4055241 h 5071844"/>
              <a:gd name="connsiteX8836" fmla="*/ 8255712 w 10020803"/>
              <a:gd name="connsiteY8836" fmla="*/ 4077584 h 5071844"/>
              <a:gd name="connsiteX8837" fmla="*/ 8233368 w 10020803"/>
              <a:gd name="connsiteY8837" fmla="*/ 4088756 h 5071844"/>
              <a:gd name="connsiteX8838" fmla="*/ 8233368 w 10020803"/>
              <a:gd name="connsiteY8838" fmla="*/ 4099927 h 5071844"/>
              <a:gd name="connsiteX8839" fmla="*/ 8266883 w 10020803"/>
              <a:gd name="connsiteY8839" fmla="*/ 4122270 h 5071844"/>
              <a:gd name="connsiteX8840" fmla="*/ 8300398 w 10020803"/>
              <a:gd name="connsiteY8840" fmla="*/ 4133441 h 5071844"/>
              <a:gd name="connsiteX8841" fmla="*/ 8311569 w 10020803"/>
              <a:gd name="connsiteY8841" fmla="*/ 4133441 h 5071844"/>
              <a:gd name="connsiteX8842" fmla="*/ 8322740 w 10020803"/>
              <a:gd name="connsiteY8842" fmla="*/ 4133441 h 5071844"/>
              <a:gd name="connsiteX8843" fmla="*/ 8328326 w 10020803"/>
              <a:gd name="connsiteY8843" fmla="*/ 4144614 h 5071844"/>
              <a:gd name="connsiteX8844" fmla="*/ 8322740 w 10020803"/>
              <a:gd name="connsiteY8844" fmla="*/ 4155785 h 5071844"/>
              <a:gd name="connsiteX8845" fmla="*/ 8300398 w 10020803"/>
              <a:gd name="connsiteY8845" fmla="*/ 4155785 h 5071844"/>
              <a:gd name="connsiteX8846" fmla="*/ 8278055 w 10020803"/>
              <a:gd name="connsiteY8846" fmla="*/ 4166955 h 5071844"/>
              <a:gd name="connsiteX8847" fmla="*/ 8278055 w 10020803"/>
              <a:gd name="connsiteY8847" fmla="*/ 4155785 h 5071844"/>
              <a:gd name="connsiteX8848" fmla="*/ 8266883 w 10020803"/>
              <a:gd name="connsiteY8848" fmla="*/ 4144614 h 5071844"/>
              <a:gd name="connsiteX8849" fmla="*/ 8261298 w 10020803"/>
              <a:gd name="connsiteY8849" fmla="*/ 4155785 h 5071844"/>
              <a:gd name="connsiteX8850" fmla="*/ 8255712 w 10020803"/>
              <a:gd name="connsiteY8850" fmla="*/ 4166955 h 5071844"/>
              <a:gd name="connsiteX8851" fmla="*/ 8238955 w 10020803"/>
              <a:gd name="connsiteY8851" fmla="*/ 4150198 h 5071844"/>
              <a:gd name="connsiteX8852" fmla="*/ 8216612 w 10020803"/>
              <a:gd name="connsiteY8852" fmla="*/ 4139028 h 5071844"/>
              <a:gd name="connsiteX8853" fmla="*/ 8211026 w 10020803"/>
              <a:gd name="connsiteY8853" fmla="*/ 4133441 h 5071844"/>
              <a:gd name="connsiteX8854" fmla="*/ 8188684 w 10020803"/>
              <a:gd name="connsiteY8854" fmla="*/ 4133441 h 5071844"/>
              <a:gd name="connsiteX8855" fmla="*/ 8132825 w 10020803"/>
              <a:gd name="connsiteY8855" fmla="*/ 4122270 h 5071844"/>
              <a:gd name="connsiteX8856" fmla="*/ 8116068 w 10020803"/>
              <a:gd name="connsiteY8856" fmla="*/ 4122270 h 5071844"/>
              <a:gd name="connsiteX8857" fmla="*/ 8121654 w 10020803"/>
              <a:gd name="connsiteY8857" fmla="*/ 4116684 h 5071844"/>
              <a:gd name="connsiteX8858" fmla="*/ 8116068 w 10020803"/>
              <a:gd name="connsiteY8858" fmla="*/ 4105513 h 5071844"/>
              <a:gd name="connsiteX8859" fmla="*/ 8104897 w 10020803"/>
              <a:gd name="connsiteY8859" fmla="*/ 4105513 h 5071844"/>
              <a:gd name="connsiteX8860" fmla="*/ 8104897 w 10020803"/>
              <a:gd name="connsiteY8860" fmla="*/ 4116684 h 5071844"/>
              <a:gd name="connsiteX8861" fmla="*/ 8116068 w 10020803"/>
              <a:gd name="connsiteY8861" fmla="*/ 4122270 h 5071844"/>
              <a:gd name="connsiteX8862" fmla="*/ 8093726 w 10020803"/>
              <a:gd name="connsiteY8862" fmla="*/ 4122270 h 5071844"/>
              <a:gd name="connsiteX8863" fmla="*/ 8076968 w 10020803"/>
              <a:gd name="connsiteY8863" fmla="*/ 4127857 h 5071844"/>
              <a:gd name="connsiteX8864" fmla="*/ 8071383 w 10020803"/>
              <a:gd name="connsiteY8864" fmla="*/ 4133441 h 5071844"/>
              <a:gd name="connsiteX8865" fmla="*/ 8054626 w 10020803"/>
              <a:gd name="connsiteY8865" fmla="*/ 4133441 h 5071844"/>
              <a:gd name="connsiteX8866" fmla="*/ 8043454 w 10020803"/>
              <a:gd name="connsiteY8866" fmla="*/ 4133441 h 5071844"/>
              <a:gd name="connsiteX8867" fmla="*/ 8043454 w 10020803"/>
              <a:gd name="connsiteY8867" fmla="*/ 4144614 h 5071844"/>
              <a:gd name="connsiteX8868" fmla="*/ 8032283 w 10020803"/>
              <a:gd name="connsiteY8868" fmla="*/ 4133441 h 5071844"/>
              <a:gd name="connsiteX8869" fmla="*/ 8043454 w 10020803"/>
              <a:gd name="connsiteY8869" fmla="*/ 4122270 h 5071844"/>
              <a:gd name="connsiteX8870" fmla="*/ 8060210 w 10020803"/>
              <a:gd name="connsiteY8870" fmla="*/ 4116684 h 5071844"/>
              <a:gd name="connsiteX8871" fmla="*/ 8054626 w 10020803"/>
              <a:gd name="connsiteY8871" fmla="*/ 4111098 h 5071844"/>
              <a:gd name="connsiteX8872" fmla="*/ 8043454 w 10020803"/>
              <a:gd name="connsiteY8872" fmla="*/ 4111098 h 5071844"/>
              <a:gd name="connsiteX8873" fmla="*/ 8037869 w 10020803"/>
              <a:gd name="connsiteY8873" fmla="*/ 4099927 h 5071844"/>
              <a:gd name="connsiteX8874" fmla="*/ 8026696 w 10020803"/>
              <a:gd name="connsiteY8874" fmla="*/ 4099927 h 5071844"/>
              <a:gd name="connsiteX8875" fmla="*/ 8015526 w 10020803"/>
              <a:gd name="connsiteY8875" fmla="*/ 4105513 h 5071844"/>
              <a:gd name="connsiteX8876" fmla="*/ 7998768 w 10020803"/>
              <a:gd name="connsiteY8876" fmla="*/ 4111098 h 5071844"/>
              <a:gd name="connsiteX8877" fmla="*/ 7987596 w 10020803"/>
              <a:gd name="connsiteY8877" fmla="*/ 4111098 h 5071844"/>
              <a:gd name="connsiteX8878" fmla="*/ 7954082 w 10020803"/>
              <a:gd name="connsiteY8878" fmla="*/ 4122270 h 5071844"/>
              <a:gd name="connsiteX8879" fmla="*/ 7942912 w 10020803"/>
              <a:gd name="connsiteY8879" fmla="*/ 4122270 h 5071844"/>
              <a:gd name="connsiteX8880" fmla="*/ 7937326 w 10020803"/>
              <a:gd name="connsiteY8880" fmla="*/ 4111098 h 5071844"/>
              <a:gd name="connsiteX8881" fmla="*/ 7931739 w 10020803"/>
              <a:gd name="connsiteY8881" fmla="*/ 4111098 h 5071844"/>
              <a:gd name="connsiteX8882" fmla="*/ 7909396 w 10020803"/>
              <a:gd name="connsiteY8882" fmla="*/ 4111098 h 5071844"/>
              <a:gd name="connsiteX8883" fmla="*/ 7903811 w 10020803"/>
              <a:gd name="connsiteY8883" fmla="*/ 4099927 h 5071844"/>
              <a:gd name="connsiteX8884" fmla="*/ 7898225 w 10020803"/>
              <a:gd name="connsiteY8884" fmla="*/ 4099927 h 5071844"/>
              <a:gd name="connsiteX8885" fmla="*/ 7864711 w 10020803"/>
              <a:gd name="connsiteY8885" fmla="*/ 4099927 h 5071844"/>
              <a:gd name="connsiteX8886" fmla="*/ 7853538 w 10020803"/>
              <a:gd name="connsiteY8886" fmla="*/ 4088756 h 5071844"/>
              <a:gd name="connsiteX8887" fmla="*/ 7842368 w 10020803"/>
              <a:gd name="connsiteY8887" fmla="*/ 4077584 h 5071844"/>
              <a:gd name="connsiteX8888" fmla="*/ 7836782 w 10020803"/>
              <a:gd name="connsiteY8888" fmla="*/ 4077584 h 5071844"/>
              <a:gd name="connsiteX8889" fmla="*/ 7820024 w 10020803"/>
              <a:gd name="connsiteY8889" fmla="*/ 4077584 h 5071844"/>
              <a:gd name="connsiteX8890" fmla="*/ 7786510 w 10020803"/>
              <a:gd name="connsiteY8890" fmla="*/ 4077584 h 5071844"/>
              <a:gd name="connsiteX8891" fmla="*/ 7741824 w 10020803"/>
              <a:gd name="connsiteY8891" fmla="*/ 4055241 h 5071844"/>
              <a:gd name="connsiteX8892" fmla="*/ 7713896 w 10020803"/>
              <a:gd name="connsiteY8892" fmla="*/ 4055241 h 5071844"/>
              <a:gd name="connsiteX8893" fmla="*/ 7680382 w 10020803"/>
              <a:gd name="connsiteY8893" fmla="*/ 4049656 h 5071844"/>
              <a:gd name="connsiteX8894" fmla="*/ 7652452 w 10020803"/>
              <a:gd name="connsiteY8894" fmla="*/ 4044070 h 5071844"/>
              <a:gd name="connsiteX8895" fmla="*/ 7652452 w 10020803"/>
              <a:gd name="connsiteY8895" fmla="*/ 4055241 h 5071844"/>
              <a:gd name="connsiteX8896" fmla="*/ 7697139 w 10020803"/>
              <a:gd name="connsiteY8896" fmla="*/ 4066413 h 5071844"/>
              <a:gd name="connsiteX8897" fmla="*/ 7708310 w 10020803"/>
              <a:gd name="connsiteY8897" fmla="*/ 4066413 h 5071844"/>
              <a:gd name="connsiteX8898" fmla="*/ 7713896 w 10020803"/>
              <a:gd name="connsiteY8898" fmla="*/ 4077584 h 5071844"/>
              <a:gd name="connsiteX8899" fmla="*/ 7685967 w 10020803"/>
              <a:gd name="connsiteY8899" fmla="*/ 4077584 h 5071844"/>
              <a:gd name="connsiteX8900" fmla="*/ 7630110 w 10020803"/>
              <a:gd name="connsiteY8900" fmla="*/ 4077584 h 5071844"/>
              <a:gd name="connsiteX8901" fmla="*/ 7618938 w 10020803"/>
              <a:gd name="connsiteY8901" fmla="*/ 4055241 h 5071844"/>
              <a:gd name="connsiteX8902" fmla="*/ 7607766 w 10020803"/>
              <a:gd name="connsiteY8902" fmla="*/ 4055241 h 5071844"/>
              <a:gd name="connsiteX8903" fmla="*/ 7596596 w 10020803"/>
              <a:gd name="connsiteY8903" fmla="*/ 4066413 h 5071844"/>
              <a:gd name="connsiteX8904" fmla="*/ 7596596 w 10020803"/>
              <a:gd name="connsiteY8904" fmla="*/ 4060827 h 5071844"/>
              <a:gd name="connsiteX8905" fmla="*/ 7596596 w 10020803"/>
              <a:gd name="connsiteY8905" fmla="*/ 4055241 h 5071844"/>
              <a:gd name="connsiteX8906" fmla="*/ 7574252 w 10020803"/>
              <a:gd name="connsiteY8906" fmla="*/ 4021727 h 5071844"/>
              <a:gd name="connsiteX8907" fmla="*/ 7529568 w 10020803"/>
              <a:gd name="connsiteY8907" fmla="*/ 4010556 h 5071844"/>
              <a:gd name="connsiteX8908" fmla="*/ 7546324 w 10020803"/>
              <a:gd name="connsiteY8908" fmla="*/ 3999384 h 5071844"/>
              <a:gd name="connsiteX8909" fmla="*/ 7540738 w 10020803"/>
              <a:gd name="connsiteY8909" fmla="*/ 3988213 h 5071844"/>
              <a:gd name="connsiteX8910" fmla="*/ 7529568 w 10020803"/>
              <a:gd name="connsiteY8910" fmla="*/ 3988213 h 5071844"/>
              <a:gd name="connsiteX8911" fmla="*/ 7462538 w 10020803"/>
              <a:gd name="connsiteY8911" fmla="*/ 3977042 h 5071844"/>
              <a:gd name="connsiteX8912" fmla="*/ 7451367 w 10020803"/>
              <a:gd name="connsiteY8912" fmla="*/ 3977042 h 5071844"/>
              <a:gd name="connsiteX8913" fmla="*/ 7440194 w 10020803"/>
              <a:gd name="connsiteY8913" fmla="*/ 3988213 h 5071844"/>
              <a:gd name="connsiteX8914" fmla="*/ 7440194 w 10020803"/>
              <a:gd name="connsiteY8914" fmla="*/ 3977042 h 5071844"/>
              <a:gd name="connsiteX8915" fmla="*/ 7429024 w 10020803"/>
              <a:gd name="connsiteY8915" fmla="*/ 3965870 h 5071844"/>
              <a:gd name="connsiteX8916" fmla="*/ 7417852 w 10020803"/>
              <a:gd name="connsiteY8916" fmla="*/ 3965870 h 5071844"/>
              <a:gd name="connsiteX8917" fmla="*/ 7417852 w 10020803"/>
              <a:gd name="connsiteY8917" fmla="*/ 3960283 h 5071844"/>
              <a:gd name="connsiteX8918" fmla="*/ 7406680 w 10020803"/>
              <a:gd name="connsiteY8918" fmla="*/ 3965870 h 5071844"/>
              <a:gd name="connsiteX8919" fmla="*/ 7417852 w 10020803"/>
              <a:gd name="connsiteY8919" fmla="*/ 3971456 h 5071844"/>
              <a:gd name="connsiteX8920" fmla="*/ 7417852 w 10020803"/>
              <a:gd name="connsiteY8920" fmla="*/ 3988213 h 5071844"/>
              <a:gd name="connsiteX8921" fmla="*/ 7395510 w 10020803"/>
              <a:gd name="connsiteY8921" fmla="*/ 3977042 h 5071844"/>
              <a:gd name="connsiteX8922" fmla="*/ 7384337 w 10020803"/>
              <a:gd name="connsiteY8922" fmla="*/ 3965870 h 5071844"/>
              <a:gd name="connsiteX8923" fmla="*/ 7384337 w 10020803"/>
              <a:gd name="connsiteY8923" fmla="*/ 3954699 h 5071844"/>
              <a:gd name="connsiteX8924" fmla="*/ 7350823 w 10020803"/>
              <a:gd name="connsiteY8924" fmla="*/ 3965870 h 5071844"/>
              <a:gd name="connsiteX8925" fmla="*/ 7334066 w 10020803"/>
              <a:gd name="connsiteY8925" fmla="*/ 3965870 h 5071844"/>
              <a:gd name="connsiteX8926" fmla="*/ 7317309 w 10020803"/>
              <a:gd name="connsiteY8926" fmla="*/ 3943526 h 5071844"/>
              <a:gd name="connsiteX8927" fmla="*/ 7272622 w 10020803"/>
              <a:gd name="connsiteY8927" fmla="*/ 3954699 h 5071844"/>
              <a:gd name="connsiteX8928" fmla="*/ 7283795 w 10020803"/>
              <a:gd name="connsiteY8928" fmla="*/ 3965870 h 5071844"/>
              <a:gd name="connsiteX8929" fmla="*/ 7294966 w 10020803"/>
              <a:gd name="connsiteY8929" fmla="*/ 3954699 h 5071844"/>
              <a:gd name="connsiteX8930" fmla="*/ 7317309 w 10020803"/>
              <a:gd name="connsiteY8930" fmla="*/ 3954699 h 5071844"/>
              <a:gd name="connsiteX8931" fmla="*/ 7317309 w 10020803"/>
              <a:gd name="connsiteY8931" fmla="*/ 3965870 h 5071844"/>
              <a:gd name="connsiteX8932" fmla="*/ 7328480 w 10020803"/>
              <a:gd name="connsiteY8932" fmla="*/ 3977042 h 5071844"/>
              <a:gd name="connsiteX8933" fmla="*/ 7339652 w 10020803"/>
              <a:gd name="connsiteY8933" fmla="*/ 3999384 h 5071844"/>
              <a:gd name="connsiteX8934" fmla="*/ 7306136 w 10020803"/>
              <a:gd name="connsiteY8934" fmla="*/ 3999384 h 5071844"/>
              <a:gd name="connsiteX8935" fmla="*/ 7250280 w 10020803"/>
              <a:gd name="connsiteY8935" fmla="*/ 3988213 h 5071844"/>
              <a:gd name="connsiteX8936" fmla="*/ 7233522 w 10020803"/>
              <a:gd name="connsiteY8936" fmla="*/ 3971456 h 5071844"/>
              <a:gd name="connsiteX8937" fmla="*/ 7205594 w 10020803"/>
              <a:gd name="connsiteY8937" fmla="*/ 3977042 h 5071844"/>
              <a:gd name="connsiteX8938" fmla="*/ 7250280 w 10020803"/>
              <a:gd name="connsiteY8938" fmla="*/ 3999384 h 5071844"/>
              <a:gd name="connsiteX8939" fmla="*/ 7261452 w 10020803"/>
              <a:gd name="connsiteY8939" fmla="*/ 3999384 h 5071844"/>
              <a:gd name="connsiteX8940" fmla="*/ 7272622 w 10020803"/>
              <a:gd name="connsiteY8940" fmla="*/ 3999384 h 5071844"/>
              <a:gd name="connsiteX8941" fmla="*/ 7306136 w 10020803"/>
              <a:gd name="connsiteY8941" fmla="*/ 4021727 h 5071844"/>
              <a:gd name="connsiteX8942" fmla="*/ 7317309 w 10020803"/>
              <a:gd name="connsiteY8942" fmla="*/ 4021727 h 5071844"/>
              <a:gd name="connsiteX8943" fmla="*/ 7328480 w 10020803"/>
              <a:gd name="connsiteY8943" fmla="*/ 4032899 h 5071844"/>
              <a:gd name="connsiteX8944" fmla="*/ 7350823 w 10020803"/>
              <a:gd name="connsiteY8944" fmla="*/ 4032899 h 5071844"/>
              <a:gd name="connsiteX8945" fmla="*/ 7361994 w 10020803"/>
              <a:gd name="connsiteY8945" fmla="*/ 4044070 h 5071844"/>
              <a:gd name="connsiteX8946" fmla="*/ 7391785 w 10020803"/>
              <a:gd name="connsiteY8946" fmla="*/ 4051518 h 5071844"/>
              <a:gd name="connsiteX8947" fmla="*/ 7384337 w 10020803"/>
              <a:gd name="connsiteY8947" fmla="*/ 4044070 h 5071844"/>
              <a:gd name="connsiteX8948" fmla="*/ 7401094 w 10020803"/>
              <a:gd name="connsiteY8948" fmla="*/ 4044070 h 5071844"/>
              <a:gd name="connsiteX8949" fmla="*/ 7417852 w 10020803"/>
              <a:gd name="connsiteY8949" fmla="*/ 4055241 h 5071844"/>
              <a:gd name="connsiteX8950" fmla="*/ 7406680 w 10020803"/>
              <a:gd name="connsiteY8950" fmla="*/ 4055241 h 5071844"/>
              <a:gd name="connsiteX8951" fmla="*/ 7434610 w 10020803"/>
              <a:gd name="connsiteY8951" fmla="*/ 4066413 h 5071844"/>
              <a:gd name="connsiteX8952" fmla="*/ 7440194 w 10020803"/>
              <a:gd name="connsiteY8952" fmla="*/ 4077584 h 5071844"/>
              <a:gd name="connsiteX8953" fmla="*/ 7440194 w 10020803"/>
              <a:gd name="connsiteY8953" fmla="*/ 4066413 h 5071844"/>
              <a:gd name="connsiteX8954" fmla="*/ 7462538 w 10020803"/>
              <a:gd name="connsiteY8954" fmla="*/ 4066413 h 5071844"/>
              <a:gd name="connsiteX8955" fmla="*/ 7462538 w 10020803"/>
              <a:gd name="connsiteY8955" fmla="*/ 4077584 h 5071844"/>
              <a:gd name="connsiteX8956" fmla="*/ 7462538 w 10020803"/>
              <a:gd name="connsiteY8956" fmla="*/ 4088756 h 5071844"/>
              <a:gd name="connsiteX8957" fmla="*/ 7507224 w 10020803"/>
              <a:gd name="connsiteY8957" fmla="*/ 4099927 h 5071844"/>
              <a:gd name="connsiteX8958" fmla="*/ 7563082 w 10020803"/>
              <a:gd name="connsiteY8958" fmla="*/ 4111098 h 5071844"/>
              <a:gd name="connsiteX8959" fmla="*/ 7551909 w 10020803"/>
              <a:gd name="connsiteY8959" fmla="*/ 4099927 h 5071844"/>
              <a:gd name="connsiteX8960" fmla="*/ 7551909 w 10020803"/>
              <a:gd name="connsiteY8960" fmla="*/ 4088756 h 5071844"/>
              <a:gd name="connsiteX8961" fmla="*/ 7574252 w 10020803"/>
              <a:gd name="connsiteY8961" fmla="*/ 4099927 h 5071844"/>
              <a:gd name="connsiteX8962" fmla="*/ 7596596 w 10020803"/>
              <a:gd name="connsiteY8962" fmla="*/ 4122270 h 5071844"/>
              <a:gd name="connsiteX8963" fmla="*/ 7607766 w 10020803"/>
              <a:gd name="connsiteY8963" fmla="*/ 4122270 h 5071844"/>
              <a:gd name="connsiteX8964" fmla="*/ 7624525 w 10020803"/>
              <a:gd name="connsiteY8964" fmla="*/ 4127857 h 5071844"/>
              <a:gd name="connsiteX8965" fmla="*/ 7652452 w 10020803"/>
              <a:gd name="connsiteY8965" fmla="*/ 4139028 h 5071844"/>
              <a:gd name="connsiteX8966" fmla="*/ 7680382 w 10020803"/>
              <a:gd name="connsiteY8966" fmla="*/ 4150198 h 5071844"/>
              <a:gd name="connsiteX8967" fmla="*/ 7697139 w 10020803"/>
              <a:gd name="connsiteY8967" fmla="*/ 4155785 h 5071844"/>
              <a:gd name="connsiteX8968" fmla="*/ 7730653 w 10020803"/>
              <a:gd name="connsiteY8968" fmla="*/ 4155785 h 5071844"/>
              <a:gd name="connsiteX8969" fmla="*/ 7741824 w 10020803"/>
              <a:gd name="connsiteY8969" fmla="*/ 4166955 h 5071844"/>
              <a:gd name="connsiteX8970" fmla="*/ 7719481 w 10020803"/>
              <a:gd name="connsiteY8970" fmla="*/ 4166955 h 5071844"/>
              <a:gd name="connsiteX8971" fmla="*/ 7730653 w 10020803"/>
              <a:gd name="connsiteY8971" fmla="*/ 4178128 h 5071844"/>
              <a:gd name="connsiteX8972" fmla="*/ 7764168 w 10020803"/>
              <a:gd name="connsiteY8972" fmla="*/ 4189299 h 5071844"/>
              <a:gd name="connsiteX8973" fmla="*/ 7764168 w 10020803"/>
              <a:gd name="connsiteY8973" fmla="*/ 4178128 h 5071844"/>
              <a:gd name="connsiteX8974" fmla="*/ 7775338 w 10020803"/>
              <a:gd name="connsiteY8974" fmla="*/ 4166955 h 5071844"/>
              <a:gd name="connsiteX8975" fmla="*/ 7786510 w 10020803"/>
              <a:gd name="connsiteY8975" fmla="*/ 4166955 h 5071844"/>
              <a:gd name="connsiteX8976" fmla="*/ 7797682 w 10020803"/>
              <a:gd name="connsiteY8976" fmla="*/ 4166955 h 5071844"/>
              <a:gd name="connsiteX8977" fmla="*/ 7797682 w 10020803"/>
              <a:gd name="connsiteY8977" fmla="*/ 4178128 h 5071844"/>
              <a:gd name="connsiteX8978" fmla="*/ 7797682 w 10020803"/>
              <a:gd name="connsiteY8978" fmla="*/ 4189299 h 5071844"/>
              <a:gd name="connsiteX8979" fmla="*/ 7842368 w 10020803"/>
              <a:gd name="connsiteY8979" fmla="*/ 4211642 h 5071844"/>
              <a:gd name="connsiteX8980" fmla="*/ 7859125 w 10020803"/>
              <a:gd name="connsiteY8980" fmla="*/ 4211642 h 5071844"/>
              <a:gd name="connsiteX8981" fmla="*/ 7864711 w 10020803"/>
              <a:gd name="connsiteY8981" fmla="*/ 4200471 h 5071844"/>
              <a:gd name="connsiteX8982" fmla="*/ 7887054 w 10020803"/>
              <a:gd name="connsiteY8982" fmla="*/ 4200471 h 5071844"/>
              <a:gd name="connsiteX8983" fmla="*/ 7931739 w 10020803"/>
              <a:gd name="connsiteY8983" fmla="*/ 4211642 h 5071844"/>
              <a:gd name="connsiteX8984" fmla="*/ 7942912 w 10020803"/>
              <a:gd name="connsiteY8984" fmla="*/ 4211642 h 5071844"/>
              <a:gd name="connsiteX8985" fmla="*/ 7942912 w 10020803"/>
              <a:gd name="connsiteY8985" fmla="*/ 4222813 h 5071844"/>
              <a:gd name="connsiteX8986" fmla="*/ 7959668 w 10020803"/>
              <a:gd name="connsiteY8986" fmla="*/ 4228399 h 5071844"/>
              <a:gd name="connsiteX8987" fmla="*/ 7970840 w 10020803"/>
              <a:gd name="connsiteY8987" fmla="*/ 4222813 h 5071844"/>
              <a:gd name="connsiteX8988" fmla="*/ 7976426 w 10020803"/>
              <a:gd name="connsiteY8988" fmla="*/ 4228399 h 5071844"/>
              <a:gd name="connsiteX8989" fmla="*/ 7976426 w 10020803"/>
              <a:gd name="connsiteY8989" fmla="*/ 4233985 h 5071844"/>
              <a:gd name="connsiteX8990" fmla="*/ 7965253 w 10020803"/>
              <a:gd name="connsiteY8990" fmla="*/ 4233985 h 5071844"/>
              <a:gd name="connsiteX8991" fmla="*/ 7965253 w 10020803"/>
              <a:gd name="connsiteY8991" fmla="*/ 4245156 h 5071844"/>
              <a:gd name="connsiteX8992" fmla="*/ 7982012 w 10020803"/>
              <a:gd name="connsiteY8992" fmla="*/ 4239571 h 5071844"/>
              <a:gd name="connsiteX8993" fmla="*/ 8009940 w 10020803"/>
              <a:gd name="connsiteY8993" fmla="*/ 4233985 h 5071844"/>
              <a:gd name="connsiteX8994" fmla="*/ 8032283 w 10020803"/>
              <a:gd name="connsiteY8994" fmla="*/ 4239571 h 5071844"/>
              <a:gd name="connsiteX8995" fmla="*/ 8054626 w 10020803"/>
              <a:gd name="connsiteY8995" fmla="*/ 4245156 h 5071844"/>
              <a:gd name="connsiteX8996" fmla="*/ 8065797 w 10020803"/>
              <a:gd name="connsiteY8996" fmla="*/ 4256328 h 5071844"/>
              <a:gd name="connsiteX8997" fmla="*/ 8082554 w 10020803"/>
              <a:gd name="connsiteY8997" fmla="*/ 4250742 h 5071844"/>
              <a:gd name="connsiteX8998" fmla="*/ 8099311 w 10020803"/>
              <a:gd name="connsiteY8998" fmla="*/ 4256328 h 5071844"/>
              <a:gd name="connsiteX8999" fmla="*/ 8132825 w 10020803"/>
              <a:gd name="connsiteY8999" fmla="*/ 4256328 h 5071844"/>
              <a:gd name="connsiteX9000" fmla="*/ 8155168 w 10020803"/>
              <a:gd name="connsiteY9000" fmla="*/ 4267499 h 5071844"/>
              <a:gd name="connsiteX9001" fmla="*/ 8177512 w 10020803"/>
              <a:gd name="connsiteY9001" fmla="*/ 4267499 h 5071844"/>
              <a:gd name="connsiteX9002" fmla="*/ 8188684 w 10020803"/>
              <a:gd name="connsiteY9002" fmla="*/ 4278672 h 5071844"/>
              <a:gd name="connsiteX9003" fmla="*/ 8216612 w 10020803"/>
              <a:gd name="connsiteY9003" fmla="*/ 4284256 h 5071844"/>
              <a:gd name="connsiteX9004" fmla="*/ 8244541 w 10020803"/>
              <a:gd name="connsiteY9004" fmla="*/ 4289842 h 5071844"/>
              <a:gd name="connsiteX9005" fmla="*/ 8244541 w 10020803"/>
              <a:gd name="connsiteY9005" fmla="*/ 4301013 h 5071844"/>
              <a:gd name="connsiteX9006" fmla="*/ 8255712 w 10020803"/>
              <a:gd name="connsiteY9006" fmla="*/ 4312186 h 5071844"/>
              <a:gd name="connsiteX9007" fmla="*/ 8216612 w 10020803"/>
              <a:gd name="connsiteY9007" fmla="*/ 4323356 h 5071844"/>
              <a:gd name="connsiteX9008" fmla="*/ 8166340 w 10020803"/>
              <a:gd name="connsiteY9008" fmla="*/ 4323356 h 5071844"/>
              <a:gd name="connsiteX9009" fmla="*/ 8143998 w 10020803"/>
              <a:gd name="connsiteY9009" fmla="*/ 4323356 h 5071844"/>
              <a:gd name="connsiteX9010" fmla="*/ 8121654 w 10020803"/>
              <a:gd name="connsiteY9010" fmla="*/ 4323356 h 5071844"/>
              <a:gd name="connsiteX9011" fmla="*/ 8155168 w 10020803"/>
              <a:gd name="connsiteY9011" fmla="*/ 4334529 h 5071844"/>
              <a:gd name="connsiteX9012" fmla="*/ 8211026 w 10020803"/>
              <a:gd name="connsiteY9012" fmla="*/ 4334529 h 5071844"/>
              <a:gd name="connsiteX9013" fmla="*/ 8211026 w 10020803"/>
              <a:gd name="connsiteY9013" fmla="*/ 4345700 h 5071844"/>
              <a:gd name="connsiteX9014" fmla="*/ 8222198 w 10020803"/>
              <a:gd name="connsiteY9014" fmla="*/ 4356871 h 5071844"/>
              <a:gd name="connsiteX9015" fmla="*/ 8244541 w 10020803"/>
              <a:gd name="connsiteY9015" fmla="*/ 4368043 h 5071844"/>
              <a:gd name="connsiteX9016" fmla="*/ 8233368 w 10020803"/>
              <a:gd name="connsiteY9016" fmla="*/ 4368043 h 5071844"/>
              <a:gd name="connsiteX9017" fmla="*/ 8222198 w 10020803"/>
              <a:gd name="connsiteY9017" fmla="*/ 4368043 h 5071844"/>
              <a:gd name="connsiteX9018" fmla="*/ 8222198 w 10020803"/>
              <a:gd name="connsiteY9018" fmla="*/ 4379214 h 5071844"/>
              <a:gd name="connsiteX9019" fmla="*/ 8199854 w 10020803"/>
              <a:gd name="connsiteY9019" fmla="*/ 4368043 h 5071844"/>
              <a:gd name="connsiteX9020" fmla="*/ 8199854 w 10020803"/>
              <a:gd name="connsiteY9020" fmla="*/ 4362457 h 5071844"/>
              <a:gd name="connsiteX9021" fmla="*/ 8188684 w 10020803"/>
              <a:gd name="connsiteY9021" fmla="*/ 4368043 h 5071844"/>
              <a:gd name="connsiteX9022" fmla="*/ 8177512 w 10020803"/>
              <a:gd name="connsiteY9022" fmla="*/ 4368043 h 5071844"/>
              <a:gd name="connsiteX9023" fmla="*/ 8143998 w 10020803"/>
              <a:gd name="connsiteY9023" fmla="*/ 4356871 h 5071844"/>
              <a:gd name="connsiteX9024" fmla="*/ 8065797 w 10020803"/>
              <a:gd name="connsiteY9024" fmla="*/ 4334529 h 5071844"/>
              <a:gd name="connsiteX9025" fmla="*/ 8032283 w 10020803"/>
              <a:gd name="connsiteY9025" fmla="*/ 4323356 h 5071844"/>
              <a:gd name="connsiteX9026" fmla="*/ 8021110 w 10020803"/>
              <a:gd name="connsiteY9026" fmla="*/ 4312186 h 5071844"/>
              <a:gd name="connsiteX9027" fmla="*/ 8032283 w 10020803"/>
              <a:gd name="connsiteY9027" fmla="*/ 4301013 h 5071844"/>
              <a:gd name="connsiteX9028" fmla="*/ 8043454 w 10020803"/>
              <a:gd name="connsiteY9028" fmla="*/ 4289842 h 5071844"/>
              <a:gd name="connsiteX9029" fmla="*/ 8043454 w 10020803"/>
              <a:gd name="connsiteY9029" fmla="*/ 4301013 h 5071844"/>
              <a:gd name="connsiteX9030" fmla="*/ 8054626 w 10020803"/>
              <a:gd name="connsiteY9030" fmla="*/ 4312186 h 5071844"/>
              <a:gd name="connsiteX9031" fmla="*/ 8076968 w 10020803"/>
              <a:gd name="connsiteY9031" fmla="*/ 4323356 h 5071844"/>
              <a:gd name="connsiteX9032" fmla="*/ 8099311 w 10020803"/>
              <a:gd name="connsiteY9032" fmla="*/ 4312186 h 5071844"/>
              <a:gd name="connsiteX9033" fmla="*/ 8110484 w 10020803"/>
              <a:gd name="connsiteY9033" fmla="*/ 4301013 h 5071844"/>
              <a:gd name="connsiteX9034" fmla="*/ 8088140 w 10020803"/>
              <a:gd name="connsiteY9034" fmla="*/ 4301013 h 5071844"/>
              <a:gd name="connsiteX9035" fmla="*/ 8043454 w 10020803"/>
              <a:gd name="connsiteY9035" fmla="*/ 4278672 h 5071844"/>
              <a:gd name="connsiteX9036" fmla="*/ 8021110 w 10020803"/>
              <a:gd name="connsiteY9036" fmla="*/ 4267499 h 5071844"/>
              <a:gd name="connsiteX9037" fmla="*/ 8021110 w 10020803"/>
              <a:gd name="connsiteY9037" fmla="*/ 4278672 h 5071844"/>
              <a:gd name="connsiteX9038" fmla="*/ 7998768 w 10020803"/>
              <a:gd name="connsiteY9038" fmla="*/ 4278672 h 5071844"/>
              <a:gd name="connsiteX9039" fmla="*/ 7976426 w 10020803"/>
              <a:gd name="connsiteY9039" fmla="*/ 4278672 h 5071844"/>
              <a:gd name="connsiteX9040" fmla="*/ 7998768 w 10020803"/>
              <a:gd name="connsiteY9040" fmla="*/ 4301013 h 5071844"/>
              <a:gd name="connsiteX9041" fmla="*/ 7987596 w 10020803"/>
              <a:gd name="connsiteY9041" fmla="*/ 4301013 h 5071844"/>
              <a:gd name="connsiteX9042" fmla="*/ 7976426 w 10020803"/>
              <a:gd name="connsiteY9042" fmla="*/ 4301013 h 5071844"/>
              <a:gd name="connsiteX9043" fmla="*/ 7959668 w 10020803"/>
              <a:gd name="connsiteY9043" fmla="*/ 4306599 h 5071844"/>
              <a:gd name="connsiteX9044" fmla="*/ 7942912 w 10020803"/>
              <a:gd name="connsiteY9044" fmla="*/ 4312186 h 5071844"/>
              <a:gd name="connsiteX9045" fmla="*/ 7931739 w 10020803"/>
              <a:gd name="connsiteY9045" fmla="*/ 4323356 h 5071844"/>
              <a:gd name="connsiteX9046" fmla="*/ 7942912 w 10020803"/>
              <a:gd name="connsiteY9046" fmla="*/ 4334529 h 5071844"/>
              <a:gd name="connsiteX9047" fmla="*/ 7931739 w 10020803"/>
              <a:gd name="connsiteY9047" fmla="*/ 4334529 h 5071844"/>
              <a:gd name="connsiteX9048" fmla="*/ 7931739 w 10020803"/>
              <a:gd name="connsiteY9048" fmla="*/ 4345700 h 5071844"/>
              <a:gd name="connsiteX9049" fmla="*/ 7937326 w 10020803"/>
              <a:gd name="connsiteY9049" fmla="*/ 4356871 h 5071844"/>
              <a:gd name="connsiteX9050" fmla="*/ 7942912 w 10020803"/>
              <a:gd name="connsiteY9050" fmla="*/ 4368043 h 5071844"/>
              <a:gd name="connsiteX9051" fmla="*/ 7942912 w 10020803"/>
              <a:gd name="connsiteY9051" fmla="*/ 4379214 h 5071844"/>
              <a:gd name="connsiteX9052" fmla="*/ 7931739 w 10020803"/>
              <a:gd name="connsiteY9052" fmla="*/ 4368043 h 5071844"/>
              <a:gd name="connsiteX9053" fmla="*/ 7842368 w 10020803"/>
              <a:gd name="connsiteY9053" fmla="*/ 4345700 h 5071844"/>
              <a:gd name="connsiteX9054" fmla="*/ 7808854 w 10020803"/>
              <a:gd name="connsiteY9054" fmla="*/ 4334529 h 5071844"/>
              <a:gd name="connsiteX9055" fmla="*/ 7797682 w 10020803"/>
              <a:gd name="connsiteY9055" fmla="*/ 4334529 h 5071844"/>
              <a:gd name="connsiteX9056" fmla="*/ 7786510 w 10020803"/>
              <a:gd name="connsiteY9056" fmla="*/ 4345700 h 5071844"/>
              <a:gd name="connsiteX9057" fmla="*/ 7780924 w 10020803"/>
              <a:gd name="connsiteY9057" fmla="*/ 4340114 h 5071844"/>
              <a:gd name="connsiteX9058" fmla="*/ 7752996 w 10020803"/>
              <a:gd name="connsiteY9058" fmla="*/ 4334529 h 5071844"/>
              <a:gd name="connsiteX9059" fmla="*/ 7752996 w 10020803"/>
              <a:gd name="connsiteY9059" fmla="*/ 4323356 h 5071844"/>
              <a:gd name="connsiteX9060" fmla="*/ 7764168 w 10020803"/>
              <a:gd name="connsiteY9060" fmla="*/ 4289842 h 5071844"/>
              <a:gd name="connsiteX9061" fmla="*/ 7820024 w 10020803"/>
              <a:gd name="connsiteY9061" fmla="*/ 4312186 h 5071844"/>
              <a:gd name="connsiteX9062" fmla="*/ 7836782 w 10020803"/>
              <a:gd name="connsiteY9062" fmla="*/ 4317770 h 5071844"/>
              <a:gd name="connsiteX9063" fmla="*/ 7853538 w 10020803"/>
              <a:gd name="connsiteY9063" fmla="*/ 4323356 h 5071844"/>
              <a:gd name="connsiteX9064" fmla="*/ 7864711 w 10020803"/>
              <a:gd name="connsiteY9064" fmla="*/ 4323356 h 5071844"/>
              <a:gd name="connsiteX9065" fmla="*/ 7797682 w 10020803"/>
              <a:gd name="connsiteY9065" fmla="*/ 4301013 h 5071844"/>
              <a:gd name="connsiteX9066" fmla="*/ 7775338 w 10020803"/>
              <a:gd name="connsiteY9066" fmla="*/ 4278672 h 5071844"/>
              <a:gd name="connsiteX9067" fmla="*/ 7764168 w 10020803"/>
              <a:gd name="connsiteY9067" fmla="*/ 4278672 h 5071844"/>
              <a:gd name="connsiteX9068" fmla="*/ 7752996 w 10020803"/>
              <a:gd name="connsiteY9068" fmla="*/ 4256328 h 5071844"/>
              <a:gd name="connsiteX9069" fmla="*/ 7764168 w 10020803"/>
              <a:gd name="connsiteY9069" fmla="*/ 4245156 h 5071844"/>
              <a:gd name="connsiteX9070" fmla="*/ 7775338 w 10020803"/>
              <a:gd name="connsiteY9070" fmla="*/ 4245156 h 5071844"/>
              <a:gd name="connsiteX9071" fmla="*/ 7741824 w 10020803"/>
              <a:gd name="connsiteY9071" fmla="*/ 4233985 h 5071844"/>
              <a:gd name="connsiteX9072" fmla="*/ 7741824 w 10020803"/>
              <a:gd name="connsiteY9072" fmla="*/ 4245156 h 5071844"/>
              <a:gd name="connsiteX9073" fmla="*/ 7725067 w 10020803"/>
              <a:gd name="connsiteY9073" fmla="*/ 4245156 h 5071844"/>
              <a:gd name="connsiteX9074" fmla="*/ 7730653 w 10020803"/>
              <a:gd name="connsiteY9074" fmla="*/ 4256328 h 5071844"/>
              <a:gd name="connsiteX9075" fmla="*/ 7730653 w 10020803"/>
              <a:gd name="connsiteY9075" fmla="*/ 4267499 h 5071844"/>
              <a:gd name="connsiteX9076" fmla="*/ 7697139 w 10020803"/>
              <a:gd name="connsiteY9076" fmla="*/ 4267499 h 5071844"/>
              <a:gd name="connsiteX9077" fmla="*/ 7685967 w 10020803"/>
              <a:gd name="connsiteY9077" fmla="*/ 4267499 h 5071844"/>
              <a:gd name="connsiteX9078" fmla="*/ 7680382 w 10020803"/>
              <a:gd name="connsiteY9078" fmla="*/ 4267499 h 5071844"/>
              <a:gd name="connsiteX9079" fmla="*/ 7663624 w 10020803"/>
              <a:gd name="connsiteY9079" fmla="*/ 4267499 h 5071844"/>
              <a:gd name="connsiteX9080" fmla="*/ 7658039 w 10020803"/>
              <a:gd name="connsiteY9080" fmla="*/ 4273085 h 5071844"/>
              <a:gd name="connsiteX9081" fmla="*/ 7652452 w 10020803"/>
              <a:gd name="connsiteY9081" fmla="*/ 4278672 h 5071844"/>
              <a:gd name="connsiteX9082" fmla="*/ 7652452 w 10020803"/>
              <a:gd name="connsiteY9082" fmla="*/ 4289842 h 5071844"/>
              <a:gd name="connsiteX9083" fmla="*/ 7641282 w 10020803"/>
              <a:gd name="connsiteY9083" fmla="*/ 4267499 h 5071844"/>
              <a:gd name="connsiteX9084" fmla="*/ 7639420 w 10020803"/>
              <a:gd name="connsiteY9084" fmla="*/ 4264707 h 5071844"/>
              <a:gd name="connsiteX9085" fmla="*/ 7638488 w 10020803"/>
              <a:gd name="connsiteY9085" fmla="*/ 4266103 h 5071844"/>
              <a:gd name="connsiteX9086" fmla="*/ 7630110 w 10020803"/>
              <a:gd name="connsiteY9086" fmla="*/ 4267499 h 5071844"/>
              <a:gd name="connsiteX9087" fmla="*/ 7631506 w 10020803"/>
              <a:gd name="connsiteY9087" fmla="*/ 4259121 h 5071844"/>
              <a:gd name="connsiteX9088" fmla="*/ 7632344 w 10020803"/>
              <a:gd name="connsiteY9088" fmla="*/ 4258562 h 5071844"/>
              <a:gd name="connsiteX9089" fmla="*/ 7618938 w 10020803"/>
              <a:gd name="connsiteY9089" fmla="*/ 4256328 h 5071844"/>
              <a:gd name="connsiteX9090" fmla="*/ 7585424 w 10020803"/>
              <a:gd name="connsiteY9090" fmla="*/ 4256328 h 5071844"/>
              <a:gd name="connsiteX9091" fmla="*/ 7607766 w 10020803"/>
              <a:gd name="connsiteY9091" fmla="*/ 4245156 h 5071844"/>
              <a:gd name="connsiteX9092" fmla="*/ 7630110 w 10020803"/>
              <a:gd name="connsiteY9092" fmla="*/ 4245156 h 5071844"/>
              <a:gd name="connsiteX9093" fmla="*/ 7641282 w 10020803"/>
              <a:gd name="connsiteY9093" fmla="*/ 4245156 h 5071844"/>
              <a:gd name="connsiteX9094" fmla="*/ 7685967 w 10020803"/>
              <a:gd name="connsiteY9094" fmla="*/ 4245156 h 5071844"/>
              <a:gd name="connsiteX9095" fmla="*/ 7702724 w 10020803"/>
              <a:gd name="connsiteY9095" fmla="*/ 4239571 h 5071844"/>
              <a:gd name="connsiteX9096" fmla="*/ 7697139 w 10020803"/>
              <a:gd name="connsiteY9096" fmla="*/ 4233985 h 5071844"/>
              <a:gd name="connsiteX9097" fmla="*/ 7697139 w 10020803"/>
              <a:gd name="connsiteY9097" fmla="*/ 4222813 h 5071844"/>
              <a:gd name="connsiteX9098" fmla="*/ 7708310 w 10020803"/>
              <a:gd name="connsiteY9098" fmla="*/ 4211642 h 5071844"/>
              <a:gd name="connsiteX9099" fmla="*/ 7702724 w 10020803"/>
              <a:gd name="connsiteY9099" fmla="*/ 4200471 h 5071844"/>
              <a:gd name="connsiteX9100" fmla="*/ 7685967 w 10020803"/>
              <a:gd name="connsiteY9100" fmla="*/ 4200471 h 5071844"/>
              <a:gd name="connsiteX9101" fmla="*/ 7652452 w 10020803"/>
              <a:gd name="connsiteY9101" fmla="*/ 4189299 h 5071844"/>
              <a:gd name="connsiteX9102" fmla="*/ 7618938 w 10020803"/>
              <a:gd name="connsiteY9102" fmla="*/ 4189299 h 5071844"/>
              <a:gd name="connsiteX9103" fmla="*/ 7607766 w 10020803"/>
              <a:gd name="connsiteY9103" fmla="*/ 4189299 h 5071844"/>
              <a:gd name="connsiteX9104" fmla="*/ 7607766 w 10020803"/>
              <a:gd name="connsiteY9104" fmla="*/ 4200471 h 5071844"/>
              <a:gd name="connsiteX9105" fmla="*/ 7624525 w 10020803"/>
              <a:gd name="connsiteY9105" fmla="*/ 4206056 h 5071844"/>
              <a:gd name="connsiteX9106" fmla="*/ 7641282 w 10020803"/>
              <a:gd name="connsiteY9106" fmla="*/ 4211642 h 5071844"/>
              <a:gd name="connsiteX9107" fmla="*/ 7618938 w 10020803"/>
              <a:gd name="connsiteY9107" fmla="*/ 4211642 h 5071844"/>
              <a:gd name="connsiteX9108" fmla="*/ 7591010 w 10020803"/>
              <a:gd name="connsiteY9108" fmla="*/ 4206056 h 5071844"/>
              <a:gd name="connsiteX9109" fmla="*/ 7585424 w 10020803"/>
              <a:gd name="connsiteY9109" fmla="*/ 4211642 h 5071844"/>
              <a:gd name="connsiteX9110" fmla="*/ 7574252 w 10020803"/>
              <a:gd name="connsiteY9110" fmla="*/ 4222813 h 5071844"/>
              <a:gd name="connsiteX9111" fmla="*/ 7540738 w 10020803"/>
              <a:gd name="connsiteY9111" fmla="*/ 4233985 h 5071844"/>
              <a:gd name="connsiteX9112" fmla="*/ 7540738 w 10020803"/>
              <a:gd name="connsiteY9112" fmla="*/ 4222813 h 5071844"/>
              <a:gd name="connsiteX9113" fmla="*/ 7529568 w 10020803"/>
              <a:gd name="connsiteY9113" fmla="*/ 4211642 h 5071844"/>
              <a:gd name="connsiteX9114" fmla="*/ 7518395 w 10020803"/>
              <a:gd name="connsiteY9114" fmla="*/ 4222813 h 5071844"/>
              <a:gd name="connsiteX9115" fmla="*/ 7507224 w 10020803"/>
              <a:gd name="connsiteY9115" fmla="*/ 4222813 h 5071844"/>
              <a:gd name="connsiteX9116" fmla="*/ 7451367 w 10020803"/>
              <a:gd name="connsiteY9116" fmla="*/ 4211642 h 5071844"/>
              <a:gd name="connsiteX9117" fmla="*/ 7440194 w 10020803"/>
              <a:gd name="connsiteY9117" fmla="*/ 4200471 h 5071844"/>
              <a:gd name="connsiteX9118" fmla="*/ 7440194 w 10020803"/>
              <a:gd name="connsiteY9118" fmla="*/ 4189299 h 5071844"/>
              <a:gd name="connsiteX9119" fmla="*/ 7451367 w 10020803"/>
              <a:gd name="connsiteY9119" fmla="*/ 4178128 h 5071844"/>
              <a:gd name="connsiteX9120" fmla="*/ 7473710 w 10020803"/>
              <a:gd name="connsiteY9120" fmla="*/ 4200471 h 5071844"/>
              <a:gd name="connsiteX9121" fmla="*/ 7496052 w 10020803"/>
              <a:gd name="connsiteY9121" fmla="*/ 4211642 h 5071844"/>
              <a:gd name="connsiteX9122" fmla="*/ 7518395 w 10020803"/>
              <a:gd name="connsiteY9122" fmla="*/ 4200471 h 5071844"/>
              <a:gd name="connsiteX9123" fmla="*/ 7563082 w 10020803"/>
              <a:gd name="connsiteY9123" fmla="*/ 4200471 h 5071844"/>
              <a:gd name="connsiteX9124" fmla="*/ 7551909 w 10020803"/>
              <a:gd name="connsiteY9124" fmla="*/ 4178128 h 5071844"/>
              <a:gd name="connsiteX9125" fmla="*/ 7535152 w 10020803"/>
              <a:gd name="connsiteY9125" fmla="*/ 4172542 h 5071844"/>
              <a:gd name="connsiteX9126" fmla="*/ 7490467 w 10020803"/>
              <a:gd name="connsiteY9126" fmla="*/ 4166955 h 5071844"/>
              <a:gd name="connsiteX9127" fmla="*/ 7445780 w 10020803"/>
              <a:gd name="connsiteY9127" fmla="*/ 4161371 h 5071844"/>
              <a:gd name="connsiteX9128" fmla="*/ 7423438 w 10020803"/>
              <a:gd name="connsiteY9128" fmla="*/ 4161371 h 5071844"/>
              <a:gd name="connsiteX9129" fmla="*/ 7409473 w 10020803"/>
              <a:gd name="connsiteY9129" fmla="*/ 4165559 h 5071844"/>
              <a:gd name="connsiteX9130" fmla="*/ 7406680 w 10020803"/>
              <a:gd name="connsiteY9130" fmla="*/ 4166025 h 5071844"/>
              <a:gd name="connsiteX9131" fmla="*/ 7406680 w 10020803"/>
              <a:gd name="connsiteY9131" fmla="*/ 4133441 h 5071844"/>
              <a:gd name="connsiteX9132" fmla="*/ 7406680 w 10020803"/>
              <a:gd name="connsiteY9132" fmla="*/ 4122270 h 5071844"/>
              <a:gd name="connsiteX9133" fmla="*/ 7361994 w 10020803"/>
              <a:gd name="connsiteY9133" fmla="*/ 4099927 h 5071844"/>
              <a:gd name="connsiteX9134" fmla="*/ 7373166 w 10020803"/>
              <a:gd name="connsiteY9134" fmla="*/ 4111098 h 5071844"/>
              <a:gd name="connsiteX9135" fmla="*/ 7384337 w 10020803"/>
              <a:gd name="connsiteY9135" fmla="*/ 4122270 h 5071844"/>
              <a:gd name="connsiteX9136" fmla="*/ 7373166 w 10020803"/>
              <a:gd name="connsiteY9136" fmla="*/ 4144614 h 5071844"/>
              <a:gd name="connsiteX9137" fmla="*/ 7350823 w 10020803"/>
              <a:gd name="connsiteY9137" fmla="*/ 4133441 h 5071844"/>
              <a:gd name="connsiteX9138" fmla="*/ 7317309 w 10020803"/>
              <a:gd name="connsiteY9138" fmla="*/ 4122270 h 5071844"/>
              <a:gd name="connsiteX9139" fmla="*/ 7306136 w 10020803"/>
              <a:gd name="connsiteY9139" fmla="*/ 4122270 h 5071844"/>
              <a:gd name="connsiteX9140" fmla="*/ 7283795 w 10020803"/>
              <a:gd name="connsiteY9140" fmla="*/ 4133441 h 5071844"/>
              <a:gd name="connsiteX9141" fmla="*/ 7317309 w 10020803"/>
              <a:gd name="connsiteY9141" fmla="*/ 4155785 h 5071844"/>
              <a:gd name="connsiteX9142" fmla="*/ 7328480 w 10020803"/>
              <a:gd name="connsiteY9142" fmla="*/ 4166955 h 5071844"/>
              <a:gd name="connsiteX9143" fmla="*/ 7339652 w 10020803"/>
              <a:gd name="connsiteY9143" fmla="*/ 4178128 h 5071844"/>
              <a:gd name="connsiteX9144" fmla="*/ 7350823 w 10020803"/>
              <a:gd name="connsiteY9144" fmla="*/ 4189299 h 5071844"/>
              <a:gd name="connsiteX9145" fmla="*/ 7373166 w 10020803"/>
              <a:gd name="connsiteY9145" fmla="*/ 4200471 h 5071844"/>
              <a:gd name="connsiteX9146" fmla="*/ 7417852 w 10020803"/>
              <a:gd name="connsiteY9146" fmla="*/ 4222813 h 5071844"/>
              <a:gd name="connsiteX9147" fmla="*/ 7406680 w 10020803"/>
              <a:gd name="connsiteY9147" fmla="*/ 4222813 h 5071844"/>
              <a:gd name="connsiteX9148" fmla="*/ 7384337 w 10020803"/>
              <a:gd name="connsiteY9148" fmla="*/ 4222813 h 5071844"/>
              <a:gd name="connsiteX9149" fmla="*/ 7373166 w 10020803"/>
              <a:gd name="connsiteY9149" fmla="*/ 4233985 h 5071844"/>
              <a:gd name="connsiteX9150" fmla="*/ 7339652 w 10020803"/>
              <a:gd name="connsiteY9150" fmla="*/ 4222813 h 5071844"/>
              <a:gd name="connsiteX9151" fmla="*/ 7328480 w 10020803"/>
              <a:gd name="connsiteY9151" fmla="*/ 4222813 h 5071844"/>
              <a:gd name="connsiteX9152" fmla="*/ 7306136 w 10020803"/>
              <a:gd name="connsiteY9152" fmla="*/ 4211642 h 5071844"/>
              <a:gd name="connsiteX9153" fmla="*/ 7306136 w 10020803"/>
              <a:gd name="connsiteY9153" fmla="*/ 4222813 h 5071844"/>
              <a:gd name="connsiteX9154" fmla="*/ 7306136 w 10020803"/>
              <a:gd name="connsiteY9154" fmla="*/ 4245156 h 5071844"/>
              <a:gd name="connsiteX9155" fmla="*/ 7294966 w 10020803"/>
              <a:gd name="connsiteY9155" fmla="*/ 4245156 h 5071844"/>
              <a:gd name="connsiteX9156" fmla="*/ 7278209 w 10020803"/>
              <a:gd name="connsiteY9156" fmla="*/ 4228399 h 5071844"/>
              <a:gd name="connsiteX9157" fmla="*/ 7283795 w 10020803"/>
              <a:gd name="connsiteY9157" fmla="*/ 4211642 h 5071844"/>
              <a:gd name="connsiteX9158" fmla="*/ 7294966 w 10020803"/>
              <a:gd name="connsiteY9158" fmla="*/ 4200471 h 5071844"/>
              <a:gd name="connsiteX9159" fmla="*/ 7283795 w 10020803"/>
              <a:gd name="connsiteY9159" fmla="*/ 4189299 h 5071844"/>
              <a:gd name="connsiteX9160" fmla="*/ 7272622 w 10020803"/>
              <a:gd name="connsiteY9160" fmla="*/ 4178128 h 5071844"/>
              <a:gd name="connsiteX9161" fmla="*/ 7272622 w 10020803"/>
              <a:gd name="connsiteY9161" fmla="*/ 4166955 h 5071844"/>
              <a:gd name="connsiteX9162" fmla="*/ 7272622 w 10020803"/>
              <a:gd name="connsiteY9162" fmla="*/ 4161371 h 5071844"/>
              <a:gd name="connsiteX9163" fmla="*/ 7283795 w 10020803"/>
              <a:gd name="connsiteY9163" fmla="*/ 4166955 h 5071844"/>
              <a:gd name="connsiteX9164" fmla="*/ 7294966 w 10020803"/>
              <a:gd name="connsiteY9164" fmla="*/ 4155785 h 5071844"/>
              <a:gd name="connsiteX9165" fmla="*/ 7283795 w 10020803"/>
              <a:gd name="connsiteY9165" fmla="*/ 4155785 h 5071844"/>
              <a:gd name="connsiteX9166" fmla="*/ 7276060 w 10020803"/>
              <a:gd name="connsiteY9166" fmla="*/ 4157074 h 5071844"/>
              <a:gd name="connsiteX9167" fmla="*/ 7278209 w 10020803"/>
              <a:gd name="connsiteY9167" fmla="*/ 4154388 h 5071844"/>
              <a:gd name="connsiteX9168" fmla="*/ 7272622 w 10020803"/>
              <a:gd name="connsiteY9168" fmla="*/ 4144614 h 5071844"/>
              <a:gd name="connsiteX9169" fmla="*/ 7267038 w 10020803"/>
              <a:gd name="connsiteY9169" fmla="*/ 4144614 h 5071844"/>
              <a:gd name="connsiteX9170" fmla="*/ 7261452 w 10020803"/>
              <a:gd name="connsiteY9170" fmla="*/ 4155785 h 5071844"/>
              <a:gd name="connsiteX9171" fmla="*/ 7250280 w 10020803"/>
              <a:gd name="connsiteY9171" fmla="*/ 4155785 h 5071844"/>
              <a:gd name="connsiteX9172" fmla="*/ 7216766 w 10020803"/>
              <a:gd name="connsiteY9172" fmla="*/ 4133441 h 5071844"/>
              <a:gd name="connsiteX9173" fmla="*/ 7194422 w 10020803"/>
              <a:gd name="connsiteY9173" fmla="*/ 4122270 h 5071844"/>
              <a:gd name="connsiteX9174" fmla="*/ 7183252 w 10020803"/>
              <a:gd name="connsiteY9174" fmla="*/ 4127857 h 5071844"/>
              <a:gd name="connsiteX9175" fmla="*/ 7194422 w 10020803"/>
              <a:gd name="connsiteY9175" fmla="*/ 4133441 h 5071844"/>
              <a:gd name="connsiteX9176" fmla="*/ 7205594 w 10020803"/>
              <a:gd name="connsiteY9176" fmla="*/ 4144614 h 5071844"/>
              <a:gd name="connsiteX9177" fmla="*/ 7194422 w 10020803"/>
              <a:gd name="connsiteY9177" fmla="*/ 4144614 h 5071844"/>
              <a:gd name="connsiteX9178" fmla="*/ 7172080 w 10020803"/>
              <a:gd name="connsiteY9178" fmla="*/ 4150198 h 5071844"/>
              <a:gd name="connsiteX9179" fmla="*/ 7172080 w 10020803"/>
              <a:gd name="connsiteY9179" fmla="*/ 4144614 h 5071844"/>
              <a:gd name="connsiteX9180" fmla="*/ 7160908 w 10020803"/>
              <a:gd name="connsiteY9180" fmla="*/ 4122270 h 5071844"/>
              <a:gd name="connsiteX9181" fmla="*/ 7149737 w 10020803"/>
              <a:gd name="connsiteY9181" fmla="*/ 4144614 h 5071844"/>
              <a:gd name="connsiteX9182" fmla="*/ 7149737 w 10020803"/>
              <a:gd name="connsiteY9182" fmla="*/ 4161371 h 5071844"/>
              <a:gd name="connsiteX9183" fmla="*/ 7138565 w 10020803"/>
              <a:gd name="connsiteY9183" fmla="*/ 4166955 h 5071844"/>
              <a:gd name="connsiteX9184" fmla="*/ 7121808 w 10020803"/>
              <a:gd name="connsiteY9184" fmla="*/ 4161371 h 5071844"/>
              <a:gd name="connsiteX9185" fmla="*/ 7105051 w 10020803"/>
              <a:gd name="connsiteY9185" fmla="*/ 4150198 h 5071844"/>
              <a:gd name="connsiteX9186" fmla="*/ 7088294 w 10020803"/>
              <a:gd name="connsiteY9186" fmla="*/ 4144614 h 5071844"/>
              <a:gd name="connsiteX9187" fmla="*/ 7071537 w 10020803"/>
              <a:gd name="connsiteY9187" fmla="*/ 4133441 h 5071844"/>
              <a:gd name="connsiteX9188" fmla="*/ 7082708 w 10020803"/>
              <a:gd name="connsiteY9188" fmla="*/ 4122270 h 5071844"/>
              <a:gd name="connsiteX9189" fmla="*/ 7071537 w 10020803"/>
              <a:gd name="connsiteY9189" fmla="*/ 4111098 h 5071844"/>
              <a:gd name="connsiteX9190" fmla="*/ 7060364 w 10020803"/>
              <a:gd name="connsiteY9190" fmla="*/ 4111098 h 5071844"/>
              <a:gd name="connsiteX9191" fmla="*/ 7060364 w 10020803"/>
              <a:gd name="connsiteY9191" fmla="*/ 4122270 h 5071844"/>
              <a:gd name="connsiteX9192" fmla="*/ 7038022 w 10020803"/>
              <a:gd name="connsiteY9192" fmla="*/ 4111098 h 5071844"/>
              <a:gd name="connsiteX9193" fmla="*/ 7024058 w 10020803"/>
              <a:gd name="connsiteY9193" fmla="*/ 4102720 h 5071844"/>
              <a:gd name="connsiteX9194" fmla="*/ 7017541 w 10020803"/>
              <a:gd name="connsiteY9194" fmla="*/ 4101790 h 5071844"/>
              <a:gd name="connsiteX9195" fmla="*/ 7025454 w 10020803"/>
              <a:gd name="connsiteY9195" fmla="*/ 4109702 h 5071844"/>
              <a:gd name="connsiteX9196" fmla="*/ 7032436 w 10020803"/>
              <a:gd name="connsiteY9196" fmla="*/ 4116684 h 5071844"/>
              <a:gd name="connsiteX9197" fmla="*/ 7038022 w 10020803"/>
              <a:gd name="connsiteY9197" fmla="*/ 4122270 h 5071844"/>
              <a:gd name="connsiteX9198" fmla="*/ 7004507 w 10020803"/>
              <a:gd name="connsiteY9198" fmla="*/ 4122270 h 5071844"/>
              <a:gd name="connsiteX9199" fmla="*/ 6982166 w 10020803"/>
              <a:gd name="connsiteY9199" fmla="*/ 4116684 h 5071844"/>
              <a:gd name="connsiteX9200" fmla="*/ 6959822 w 10020803"/>
              <a:gd name="connsiteY9200" fmla="*/ 4111098 h 5071844"/>
              <a:gd name="connsiteX9201" fmla="*/ 6915136 w 10020803"/>
              <a:gd name="connsiteY9201" fmla="*/ 4099927 h 5071844"/>
              <a:gd name="connsiteX9202" fmla="*/ 6876036 w 10020803"/>
              <a:gd name="connsiteY9202" fmla="*/ 4083170 h 5071844"/>
              <a:gd name="connsiteX9203" fmla="*/ 6836936 w 10020803"/>
              <a:gd name="connsiteY9203" fmla="*/ 4066413 h 5071844"/>
              <a:gd name="connsiteX9204" fmla="*/ 6825764 w 10020803"/>
              <a:gd name="connsiteY9204" fmla="*/ 4060827 h 5071844"/>
              <a:gd name="connsiteX9205" fmla="*/ 6792250 w 10020803"/>
              <a:gd name="connsiteY9205" fmla="*/ 4055241 h 5071844"/>
              <a:gd name="connsiteX9206" fmla="*/ 6747564 w 10020803"/>
              <a:gd name="connsiteY9206" fmla="*/ 4044070 h 5071844"/>
              <a:gd name="connsiteX9207" fmla="*/ 6714050 w 10020803"/>
              <a:gd name="connsiteY9207" fmla="*/ 4044070 h 5071844"/>
              <a:gd name="connsiteX9208" fmla="*/ 6702878 w 10020803"/>
              <a:gd name="connsiteY9208" fmla="*/ 4044070 h 5071844"/>
              <a:gd name="connsiteX9209" fmla="*/ 6691706 w 10020803"/>
              <a:gd name="connsiteY9209" fmla="*/ 4055241 h 5071844"/>
              <a:gd name="connsiteX9210" fmla="*/ 6680536 w 10020803"/>
              <a:gd name="connsiteY9210" fmla="*/ 4055241 h 5071844"/>
              <a:gd name="connsiteX9211" fmla="*/ 6669364 w 10020803"/>
              <a:gd name="connsiteY9211" fmla="*/ 4044070 h 5071844"/>
              <a:gd name="connsiteX9212" fmla="*/ 6658192 w 10020803"/>
              <a:gd name="connsiteY9212" fmla="*/ 4032899 h 5071844"/>
              <a:gd name="connsiteX9213" fmla="*/ 6652606 w 10020803"/>
              <a:gd name="connsiteY9213" fmla="*/ 4027313 h 5071844"/>
              <a:gd name="connsiteX9214" fmla="*/ 6635850 w 10020803"/>
              <a:gd name="connsiteY9214" fmla="*/ 4021727 h 5071844"/>
              <a:gd name="connsiteX9215" fmla="*/ 6619092 w 10020803"/>
              <a:gd name="connsiteY9215" fmla="*/ 4016141 h 5071844"/>
              <a:gd name="connsiteX9216" fmla="*/ 6596749 w 10020803"/>
              <a:gd name="connsiteY9216" fmla="*/ 4027313 h 5071844"/>
              <a:gd name="connsiteX9217" fmla="*/ 6546478 w 10020803"/>
              <a:gd name="connsiteY9217" fmla="*/ 4027313 h 5071844"/>
              <a:gd name="connsiteX9218" fmla="*/ 6490621 w 10020803"/>
              <a:gd name="connsiteY9218" fmla="*/ 4021727 h 5071844"/>
              <a:gd name="connsiteX9219" fmla="*/ 6479450 w 10020803"/>
              <a:gd name="connsiteY9219" fmla="*/ 4010556 h 5071844"/>
              <a:gd name="connsiteX9220" fmla="*/ 6490621 w 10020803"/>
              <a:gd name="connsiteY9220" fmla="*/ 4010556 h 5071844"/>
              <a:gd name="connsiteX9221" fmla="*/ 6490621 w 10020803"/>
              <a:gd name="connsiteY9221" fmla="*/ 3999384 h 5071844"/>
              <a:gd name="connsiteX9222" fmla="*/ 6490621 w 10020803"/>
              <a:gd name="connsiteY9222" fmla="*/ 3988213 h 5071844"/>
              <a:gd name="connsiteX9223" fmla="*/ 6501792 w 10020803"/>
              <a:gd name="connsiteY9223" fmla="*/ 3988213 h 5071844"/>
              <a:gd name="connsiteX9224" fmla="*/ 6512964 w 10020803"/>
              <a:gd name="connsiteY9224" fmla="*/ 3977042 h 5071844"/>
              <a:gd name="connsiteX9225" fmla="*/ 6501792 w 10020803"/>
              <a:gd name="connsiteY9225" fmla="*/ 3977042 h 5071844"/>
              <a:gd name="connsiteX9226" fmla="*/ 6490621 w 10020803"/>
              <a:gd name="connsiteY9226" fmla="*/ 3977042 h 5071844"/>
              <a:gd name="connsiteX9227" fmla="*/ 6479450 w 10020803"/>
              <a:gd name="connsiteY9227" fmla="*/ 3988213 h 5071844"/>
              <a:gd name="connsiteX9228" fmla="*/ 6479450 w 10020803"/>
              <a:gd name="connsiteY9228" fmla="*/ 3999384 h 5071844"/>
              <a:gd name="connsiteX9229" fmla="*/ 6434764 w 10020803"/>
              <a:gd name="connsiteY9229" fmla="*/ 3988213 h 5071844"/>
              <a:gd name="connsiteX9230" fmla="*/ 6401250 w 10020803"/>
              <a:gd name="connsiteY9230" fmla="*/ 3988213 h 5071844"/>
              <a:gd name="connsiteX9231" fmla="*/ 6390077 w 10020803"/>
              <a:gd name="connsiteY9231" fmla="*/ 3977042 h 5071844"/>
              <a:gd name="connsiteX9232" fmla="*/ 6378906 w 10020803"/>
              <a:gd name="connsiteY9232" fmla="*/ 3965870 h 5071844"/>
              <a:gd name="connsiteX9233" fmla="*/ 6378906 w 10020803"/>
              <a:gd name="connsiteY9233" fmla="*/ 3977042 h 5071844"/>
              <a:gd name="connsiteX9234" fmla="*/ 6367736 w 10020803"/>
              <a:gd name="connsiteY9234" fmla="*/ 3977042 h 5071844"/>
              <a:gd name="connsiteX9235" fmla="*/ 6345392 w 10020803"/>
              <a:gd name="connsiteY9235" fmla="*/ 3965870 h 5071844"/>
              <a:gd name="connsiteX9236" fmla="*/ 6334220 w 10020803"/>
              <a:gd name="connsiteY9236" fmla="*/ 3965870 h 5071844"/>
              <a:gd name="connsiteX9237" fmla="*/ 6334220 w 10020803"/>
              <a:gd name="connsiteY9237" fmla="*/ 3977042 h 5071844"/>
              <a:gd name="connsiteX9238" fmla="*/ 6345392 w 10020803"/>
              <a:gd name="connsiteY9238" fmla="*/ 3988213 h 5071844"/>
              <a:gd name="connsiteX9239" fmla="*/ 6367736 w 10020803"/>
              <a:gd name="connsiteY9239" fmla="*/ 3988213 h 5071844"/>
              <a:gd name="connsiteX9240" fmla="*/ 6378906 w 10020803"/>
              <a:gd name="connsiteY9240" fmla="*/ 3999384 h 5071844"/>
              <a:gd name="connsiteX9241" fmla="*/ 6390077 w 10020803"/>
              <a:gd name="connsiteY9241" fmla="*/ 3999384 h 5071844"/>
              <a:gd name="connsiteX9242" fmla="*/ 6412420 w 10020803"/>
              <a:gd name="connsiteY9242" fmla="*/ 4010556 h 5071844"/>
              <a:gd name="connsiteX9243" fmla="*/ 6445934 w 10020803"/>
              <a:gd name="connsiteY9243" fmla="*/ 4010556 h 5071844"/>
              <a:gd name="connsiteX9244" fmla="*/ 6457106 w 10020803"/>
              <a:gd name="connsiteY9244" fmla="*/ 4027313 h 5071844"/>
              <a:gd name="connsiteX9245" fmla="*/ 6468278 w 10020803"/>
              <a:gd name="connsiteY9245" fmla="*/ 4021727 h 5071844"/>
              <a:gd name="connsiteX9246" fmla="*/ 6490621 w 10020803"/>
              <a:gd name="connsiteY9246" fmla="*/ 4021727 h 5071844"/>
              <a:gd name="connsiteX9247" fmla="*/ 6507378 w 10020803"/>
              <a:gd name="connsiteY9247" fmla="*/ 4038484 h 5071844"/>
              <a:gd name="connsiteX9248" fmla="*/ 6546478 w 10020803"/>
              <a:gd name="connsiteY9248" fmla="*/ 4044070 h 5071844"/>
              <a:gd name="connsiteX9249" fmla="*/ 6563235 w 10020803"/>
              <a:gd name="connsiteY9249" fmla="*/ 4049656 h 5071844"/>
              <a:gd name="connsiteX9250" fmla="*/ 6596749 w 10020803"/>
              <a:gd name="connsiteY9250" fmla="*/ 4060827 h 5071844"/>
              <a:gd name="connsiteX9251" fmla="*/ 6624678 w 10020803"/>
              <a:gd name="connsiteY9251" fmla="*/ 4066413 h 5071844"/>
              <a:gd name="connsiteX9252" fmla="*/ 6647020 w 10020803"/>
              <a:gd name="connsiteY9252" fmla="*/ 4071998 h 5071844"/>
              <a:gd name="connsiteX9253" fmla="*/ 6669364 w 10020803"/>
              <a:gd name="connsiteY9253" fmla="*/ 4077584 h 5071844"/>
              <a:gd name="connsiteX9254" fmla="*/ 6747564 w 10020803"/>
              <a:gd name="connsiteY9254" fmla="*/ 4099927 h 5071844"/>
              <a:gd name="connsiteX9255" fmla="*/ 6758736 w 10020803"/>
              <a:gd name="connsiteY9255" fmla="*/ 4099927 h 5071844"/>
              <a:gd name="connsiteX9256" fmla="*/ 6769907 w 10020803"/>
              <a:gd name="connsiteY9256" fmla="*/ 4111098 h 5071844"/>
              <a:gd name="connsiteX9257" fmla="*/ 6781078 w 10020803"/>
              <a:gd name="connsiteY9257" fmla="*/ 4116684 h 5071844"/>
              <a:gd name="connsiteX9258" fmla="*/ 6814594 w 10020803"/>
              <a:gd name="connsiteY9258" fmla="*/ 4122270 h 5071844"/>
              <a:gd name="connsiteX9259" fmla="*/ 6848108 w 10020803"/>
              <a:gd name="connsiteY9259" fmla="*/ 4133441 h 5071844"/>
              <a:gd name="connsiteX9260" fmla="*/ 6870451 w 10020803"/>
              <a:gd name="connsiteY9260" fmla="*/ 4133441 h 5071844"/>
              <a:gd name="connsiteX9261" fmla="*/ 6859278 w 10020803"/>
              <a:gd name="connsiteY9261" fmla="*/ 4122270 h 5071844"/>
              <a:gd name="connsiteX9262" fmla="*/ 6870451 w 10020803"/>
              <a:gd name="connsiteY9262" fmla="*/ 4122270 h 5071844"/>
              <a:gd name="connsiteX9263" fmla="*/ 6881622 w 10020803"/>
              <a:gd name="connsiteY9263" fmla="*/ 4122270 h 5071844"/>
              <a:gd name="connsiteX9264" fmla="*/ 6870451 w 10020803"/>
              <a:gd name="connsiteY9264" fmla="*/ 4111098 h 5071844"/>
              <a:gd name="connsiteX9265" fmla="*/ 6915136 w 10020803"/>
              <a:gd name="connsiteY9265" fmla="*/ 4122270 h 5071844"/>
              <a:gd name="connsiteX9266" fmla="*/ 6926308 w 10020803"/>
              <a:gd name="connsiteY9266" fmla="*/ 4122270 h 5071844"/>
              <a:gd name="connsiteX9267" fmla="*/ 6926308 w 10020803"/>
              <a:gd name="connsiteY9267" fmla="*/ 4127857 h 5071844"/>
              <a:gd name="connsiteX9268" fmla="*/ 6931893 w 10020803"/>
              <a:gd name="connsiteY9268" fmla="*/ 4139028 h 5071844"/>
              <a:gd name="connsiteX9269" fmla="*/ 6948650 w 10020803"/>
              <a:gd name="connsiteY9269" fmla="*/ 4150198 h 5071844"/>
              <a:gd name="connsiteX9270" fmla="*/ 6965408 w 10020803"/>
              <a:gd name="connsiteY9270" fmla="*/ 4155785 h 5071844"/>
              <a:gd name="connsiteX9271" fmla="*/ 6970993 w 10020803"/>
              <a:gd name="connsiteY9271" fmla="*/ 4166955 h 5071844"/>
              <a:gd name="connsiteX9272" fmla="*/ 7049194 w 10020803"/>
              <a:gd name="connsiteY9272" fmla="*/ 4178128 h 5071844"/>
              <a:gd name="connsiteX9273" fmla="*/ 7082708 w 10020803"/>
              <a:gd name="connsiteY9273" fmla="*/ 4200471 h 5071844"/>
              <a:gd name="connsiteX9274" fmla="*/ 7116223 w 10020803"/>
              <a:gd name="connsiteY9274" fmla="*/ 4211642 h 5071844"/>
              <a:gd name="connsiteX9275" fmla="*/ 7155322 w 10020803"/>
              <a:gd name="connsiteY9275" fmla="*/ 4233985 h 5071844"/>
              <a:gd name="connsiteX9276" fmla="*/ 7194422 w 10020803"/>
              <a:gd name="connsiteY9276" fmla="*/ 4233985 h 5071844"/>
              <a:gd name="connsiteX9277" fmla="*/ 7149737 w 10020803"/>
              <a:gd name="connsiteY9277" fmla="*/ 4200471 h 5071844"/>
              <a:gd name="connsiteX9278" fmla="*/ 7127394 w 10020803"/>
              <a:gd name="connsiteY9278" fmla="*/ 4178128 h 5071844"/>
              <a:gd name="connsiteX9279" fmla="*/ 7149737 w 10020803"/>
              <a:gd name="connsiteY9279" fmla="*/ 4178128 h 5071844"/>
              <a:gd name="connsiteX9280" fmla="*/ 7160908 w 10020803"/>
              <a:gd name="connsiteY9280" fmla="*/ 4189299 h 5071844"/>
              <a:gd name="connsiteX9281" fmla="*/ 7172080 w 10020803"/>
              <a:gd name="connsiteY9281" fmla="*/ 4200471 h 5071844"/>
              <a:gd name="connsiteX9282" fmla="*/ 7188838 w 10020803"/>
              <a:gd name="connsiteY9282" fmla="*/ 4206056 h 5071844"/>
              <a:gd name="connsiteX9283" fmla="*/ 7205594 w 10020803"/>
              <a:gd name="connsiteY9283" fmla="*/ 4194885 h 5071844"/>
              <a:gd name="connsiteX9284" fmla="*/ 7227938 w 10020803"/>
              <a:gd name="connsiteY9284" fmla="*/ 4200471 h 5071844"/>
              <a:gd name="connsiteX9285" fmla="*/ 7205594 w 10020803"/>
              <a:gd name="connsiteY9285" fmla="*/ 4222813 h 5071844"/>
              <a:gd name="connsiteX9286" fmla="*/ 7194422 w 10020803"/>
              <a:gd name="connsiteY9286" fmla="*/ 4222813 h 5071844"/>
              <a:gd name="connsiteX9287" fmla="*/ 7227938 w 10020803"/>
              <a:gd name="connsiteY9287" fmla="*/ 4256328 h 5071844"/>
              <a:gd name="connsiteX9288" fmla="*/ 7283795 w 10020803"/>
              <a:gd name="connsiteY9288" fmla="*/ 4278672 h 5071844"/>
              <a:gd name="connsiteX9289" fmla="*/ 7294966 w 10020803"/>
              <a:gd name="connsiteY9289" fmla="*/ 4273085 h 5071844"/>
              <a:gd name="connsiteX9290" fmla="*/ 7294966 w 10020803"/>
              <a:gd name="connsiteY9290" fmla="*/ 4267499 h 5071844"/>
              <a:gd name="connsiteX9291" fmla="*/ 7306136 w 10020803"/>
              <a:gd name="connsiteY9291" fmla="*/ 4256328 h 5071844"/>
              <a:gd name="connsiteX9292" fmla="*/ 7306136 w 10020803"/>
              <a:gd name="connsiteY9292" fmla="*/ 4267499 h 5071844"/>
              <a:gd name="connsiteX9293" fmla="*/ 7306136 w 10020803"/>
              <a:gd name="connsiteY9293" fmla="*/ 4278672 h 5071844"/>
              <a:gd name="connsiteX9294" fmla="*/ 7317309 w 10020803"/>
              <a:gd name="connsiteY9294" fmla="*/ 4289842 h 5071844"/>
              <a:gd name="connsiteX9295" fmla="*/ 7317309 w 10020803"/>
              <a:gd name="connsiteY9295" fmla="*/ 4312186 h 5071844"/>
              <a:gd name="connsiteX9296" fmla="*/ 7317309 w 10020803"/>
              <a:gd name="connsiteY9296" fmla="*/ 4323356 h 5071844"/>
              <a:gd name="connsiteX9297" fmla="*/ 7294966 w 10020803"/>
              <a:gd name="connsiteY9297" fmla="*/ 4323356 h 5071844"/>
              <a:gd name="connsiteX9298" fmla="*/ 7272622 w 10020803"/>
              <a:gd name="connsiteY9298" fmla="*/ 4323356 h 5071844"/>
              <a:gd name="connsiteX9299" fmla="*/ 7261452 w 10020803"/>
              <a:gd name="connsiteY9299" fmla="*/ 4323356 h 5071844"/>
              <a:gd name="connsiteX9300" fmla="*/ 7250280 w 10020803"/>
              <a:gd name="connsiteY9300" fmla="*/ 4312186 h 5071844"/>
              <a:gd name="connsiteX9301" fmla="*/ 7222352 w 10020803"/>
              <a:gd name="connsiteY9301" fmla="*/ 4301013 h 5071844"/>
              <a:gd name="connsiteX9302" fmla="*/ 7205594 w 10020803"/>
              <a:gd name="connsiteY9302" fmla="*/ 4295429 h 5071844"/>
              <a:gd name="connsiteX9303" fmla="*/ 7194422 w 10020803"/>
              <a:gd name="connsiteY9303" fmla="*/ 4289842 h 5071844"/>
              <a:gd name="connsiteX9304" fmla="*/ 7172080 w 10020803"/>
              <a:gd name="connsiteY9304" fmla="*/ 4289842 h 5071844"/>
              <a:gd name="connsiteX9305" fmla="*/ 7160908 w 10020803"/>
              <a:gd name="connsiteY9305" fmla="*/ 4284256 h 5071844"/>
              <a:gd name="connsiteX9306" fmla="*/ 7149737 w 10020803"/>
              <a:gd name="connsiteY9306" fmla="*/ 4278672 h 5071844"/>
              <a:gd name="connsiteX9307" fmla="*/ 7121808 w 10020803"/>
              <a:gd name="connsiteY9307" fmla="*/ 4273085 h 5071844"/>
              <a:gd name="connsiteX9308" fmla="*/ 7093880 w 10020803"/>
              <a:gd name="connsiteY9308" fmla="*/ 4267499 h 5071844"/>
              <a:gd name="connsiteX9309" fmla="*/ 7043608 w 10020803"/>
              <a:gd name="connsiteY9309" fmla="*/ 4256328 h 5071844"/>
              <a:gd name="connsiteX9310" fmla="*/ 7015680 w 10020803"/>
              <a:gd name="connsiteY9310" fmla="*/ 4245156 h 5071844"/>
              <a:gd name="connsiteX9311" fmla="*/ 6993336 w 10020803"/>
              <a:gd name="connsiteY9311" fmla="*/ 4233985 h 5071844"/>
              <a:gd name="connsiteX9312" fmla="*/ 6982166 w 10020803"/>
              <a:gd name="connsiteY9312" fmla="*/ 4228399 h 5071844"/>
              <a:gd name="connsiteX9313" fmla="*/ 6959822 w 10020803"/>
              <a:gd name="connsiteY9313" fmla="*/ 4222813 h 5071844"/>
              <a:gd name="connsiteX9314" fmla="*/ 6915136 w 10020803"/>
              <a:gd name="connsiteY9314" fmla="*/ 4233985 h 5071844"/>
              <a:gd name="connsiteX9315" fmla="*/ 6937479 w 10020803"/>
              <a:gd name="connsiteY9315" fmla="*/ 4239571 h 5071844"/>
              <a:gd name="connsiteX9316" fmla="*/ 6970993 w 10020803"/>
              <a:gd name="connsiteY9316" fmla="*/ 4233985 h 5071844"/>
              <a:gd name="connsiteX9317" fmla="*/ 6993336 w 10020803"/>
              <a:gd name="connsiteY9317" fmla="*/ 4256328 h 5071844"/>
              <a:gd name="connsiteX9318" fmla="*/ 7049194 w 10020803"/>
              <a:gd name="connsiteY9318" fmla="*/ 4278672 h 5071844"/>
              <a:gd name="connsiteX9319" fmla="*/ 7065950 w 10020803"/>
              <a:gd name="connsiteY9319" fmla="*/ 4284256 h 5071844"/>
              <a:gd name="connsiteX9320" fmla="*/ 7093880 w 10020803"/>
              <a:gd name="connsiteY9320" fmla="*/ 4289842 h 5071844"/>
              <a:gd name="connsiteX9321" fmla="*/ 7160908 w 10020803"/>
              <a:gd name="connsiteY9321" fmla="*/ 4312186 h 5071844"/>
              <a:gd name="connsiteX9322" fmla="*/ 7172080 w 10020803"/>
              <a:gd name="connsiteY9322" fmla="*/ 4323356 h 5071844"/>
              <a:gd name="connsiteX9323" fmla="*/ 7177665 w 10020803"/>
              <a:gd name="connsiteY9323" fmla="*/ 4317770 h 5071844"/>
              <a:gd name="connsiteX9324" fmla="*/ 7183252 w 10020803"/>
              <a:gd name="connsiteY9324" fmla="*/ 4323356 h 5071844"/>
              <a:gd name="connsiteX9325" fmla="*/ 7172080 w 10020803"/>
              <a:gd name="connsiteY9325" fmla="*/ 4334529 h 5071844"/>
              <a:gd name="connsiteX9326" fmla="*/ 7155322 w 10020803"/>
              <a:gd name="connsiteY9326" fmla="*/ 4334529 h 5071844"/>
              <a:gd name="connsiteX9327" fmla="*/ 7149737 w 10020803"/>
              <a:gd name="connsiteY9327" fmla="*/ 4334529 h 5071844"/>
              <a:gd name="connsiteX9328" fmla="*/ 7149737 w 10020803"/>
              <a:gd name="connsiteY9328" fmla="*/ 4345700 h 5071844"/>
              <a:gd name="connsiteX9329" fmla="*/ 7149737 w 10020803"/>
              <a:gd name="connsiteY9329" fmla="*/ 4356871 h 5071844"/>
              <a:gd name="connsiteX9330" fmla="*/ 7138565 w 10020803"/>
              <a:gd name="connsiteY9330" fmla="*/ 4351286 h 5071844"/>
              <a:gd name="connsiteX9331" fmla="*/ 7127394 w 10020803"/>
              <a:gd name="connsiteY9331" fmla="*/ 4345700 h 5071844"/>
              <a:gd name="connsiteX9332" fmla="*/ 7116223 w 10020803"/>
              <a:gd name="connsiteY9332" fmla="*/ 4334529 h 5071844"/>
              <a:gd name="connsiteX9333" fmla="*/ 7110637 w 10020803"/>
              <a:gd name="connsiteY9333" fmla="*/ 4328943 h 5071844"/>
              <a:gd name="connsiteX9334" fmla="*/ 7105051 w 10020803"/>
              <a:gd name="connsiteY9334" fmla="*/ 4323356 h 5071844"/>
              <a:gd name="connsiteX9335" fmla="*/ 7071537 w 10020803"/>
              <a:gd name="connsiteY9335" fmla="*/ 4301013 h 5071844"/>
              <a:gd name="connsiteX9336" fmla="*/ 7038022 w 10020803"/>
              <a:gd name="connsiteY9336" fmla="*/ 4289842 h 5071844"/>
              <a:gd name="connsiteX9337" fmla="*/ 7004507 w 10020803"/>
              <a:gd name="connsiteY9337" fmla="*/ 4289842 h 5071844"/>
              <a:gd name="connsiteX9338" fmla="*/ 6982166 w 10020803"/>
              <a:gd name="connsiteY9338" fmla="*/ 4278672 h 5071844"/>
              <a:gd name="connsiteX9339" fmla="*/ 6970993 w 10020803"/>
              <a:gd name="connsiteY9339" fmla="*/ 4278672 h 5071844"/>
              <a:gd name="connsiteX9340" fmla="*/ 6948650 w 10020803"/>
              <a:gd name="connsiteY9340" fmla="*/ 4278672 h 5071844"/>
              <a:gd name="connsiteX9341" fmla="*/ 6903965 w 10020803"/>
              <a:gd name="connsiteY9341" fmla="*/ 4267499 h 5071844"/>
              <a:gd name="connsiteX9342" fmla="*/ 6881622 w 10020803"/>
              <a:gd name="connsiteY9342" fmla="*/ 4261913 h 5071844"/>
              <a:gd name="connsiteX9343" fmla="*/ 6803421 w 10020803"/>
              <a:gd name="connsiteY9343" fmla="*/ 4245156 h 5071844"/>
              <a:gd name="connsiteX9344" fmla="*/ 6635850 w 10020803"/>
              <a:gd name="connsiteY9344" fmla="*/ 4211642 h 5071844"/>
              <a:gd name="connsiteX9345" fmla="*/ 6557649 w 10020803"/>
              <a:gd name="connsiteY9345" fmla="*/ 4189299 h 5071844"/>
              <a:gd name="connsiteX9346" fmla="*/ 6524135 w 10020803"/>
              <a:gd name="connsiteY9346" fmla="*/ 4189299 h 5071844"/>
              <a:gd name="connsiteX9347" fmla="*/ 6479450 w 10020803"/>
              <a:gd name="connsiteY9347" fmla="*/ 4155785 h 5071844"/>
              <a:gd name="connsiteX9348" fmla="*/ 6401250 w 10020803"/>
              <a:gd name="connsiteY9348" fmla="*/ 4133441 h 5071844"/>
              <a:gd name="connsiteX9349" fmla="*/ 6390077 w 10020803"/>
              <a:gd name="connsiteY9349" fmla="*/ 4133441 h 5071844"/>
              <a:gd name="connsiteX9350" fmla="*/ 6367736 w 10020803"/>
              <a:gd name="connsiteY9350" fmla="*/ 4122270 h 5071844"/>
              <a:gd name="connsiteX9351" fmla="*/ 6367736 w 10020803"/>
              <a:gd name="connsiteY9351" fmla="*/ 4111098 h 5071844"/>
              <a:gd name="connsiteX9352" fmla="*/ 6323049 w 10020803"/>
              <a:gd name="connsiteY9352" fmla="*/ 4088756 h 5071844"/>
              <a:gd name="connsiteX9353" fmla="*/ 6289535 w 10020803"/>
              <a:gd name="connsiteY9353" fmla="*/ 4077584 h 5071844"/>
              <a:gd name="connsiteX9354" fmla="*/ 6256021 w 10020803"/>
              <a:gd name="connsiteY9354" fmla="*/ 4066413 h 5071844"/>
              <a:gd name="connsiteX9355" fmla="*/ 6233678 w 10020803"/>
              <a:gd name="connsiteY9355" fmla="*/ 4055241 h 5071844"/>
              <a:gd name="connsiteX9356" fmla="*/ 6211335 w 10020803"/>
              <a:gd name="connsiteY9356" fmla="*/ 4055241 h 5071844"/>
              <a:gd name="connsiteX9357" fmla="*/ 6211335 w 10020803"/>
              <a:gd name="connsiteY9357" fmla="*/ 4044070 h 5071844"/>
              <a:gd name="connsiteX9358" fmla="*/ 6233678 w 10020803"/>
              <a:gd name="connsiteY9358" fmla="*/ 4032899 h 5071844"/>
              <a:gd name="connsiteX9359" fmla="*/ 6211335 w 10020803"/>
              <a:gd name="connsiteY9359" fmla="*/ 4032899 h 5071844"/>
              <a:gd name="connsiteX9360" fmla="*/ 6166648 w 10020803"/>
              <a:gd name="connsiteY9360" fmla="*/ 4021727 h 5071844"/>
              <a:gd name="connsiteX9361" fmla="*/ 6155477 w 10020803"/>
              <a:gd name="connsiteY9361" fmla="*/ 4032899 h 5071844"/>
              <a:gd name="connsiteX9362" fmla="*/ 6155477 w 10020803"/>
              <a:gd name="connsiteY9362" fmla="*/ 4021727 h 5071844"/>
              <a:gd name="connsiteX9363" fmla="*/ 6133134 w 10020803"/>
              <a:gd name="connsiteY9363" fmla="*/ 4021727 h 5071844"/>
              <a:gd name="connsiteX9364" fmla="*/ 6110791 w 10020803"/>
              <a:gd name="connsiteY9364" fmla="*/ 4021727 h 5071844"/>
              <a:gd name="connsiteX9365" fmla="*/ 6110791 w 10020803"/>
              <a:gd name="connsiteY9365" fmla="*/ 4032899 h 5071844"/>
              <a:gd name="connsiteX9366" fmla="*/ 6155477 w 10020803"/>
              <a:gd name="connsiteY9366" fmla="*/ 4049656 h 5071844"/>
              <a:gd name="connsiteX9367" fmla="*/ 6166648 w 10020803"/>
              <a:gd name="connsiteY9367" fmla="*/ 4060827 h 5071844"/>
              <a:gd name="connsiteX9368" fmla="*/ 6183405 w 10020803"/>
              <a:gd name="connsiteY9368" fmla="*/ 4077584 h 5071844"/>
              <a:gd name="connsiteX9369" fmla="*/ 6211335 w 10020803"/>
              <a:gd name="connsiteY9369" fmla="*/ 4088756 h 5071844"/>
              <a:gd name="connsiteX9370" fmla="*/ 6211335 w 10020803"/>
              <a:gd name="connsiteY9370" fmla="*/ 4077584 h 5071844"/>
              <a:gd name="connsiteX9371" fmla="*/ 6222506 w 10020803"/>
              <a:gd name="connsiteY9371" fmla="*/ 4066413 h 5071844"/>
              <a:gd name="connsiteX9372" fmla="*/ 6244849 w 10020803"/>
              <a:gd name="connsiteY9372" fmla="*/ 4077584 h 5071844"/>
              <a:gd name="connsiteX9373" fmla="*/ 6256021 w 10020803"/>
              <a:gd name="connsiteY9373" fmla="*/ 4083170 h 5071844"/>
              <a:gd name="connsiteX9374" fmla="*/ 6261606 w 10020803"/>
              <a:gd name="connsiteY9374" fmla="*/ 4088756 h 5071844"/>
              <a:gd name="connsiteX9375" fmla="*/ 6278363 w 10020803"/>
              <a:gd name="connsiteY9375" fmla="*/ 4088756 h 5071844"/>
              <a:gd name="connsiteX9376" fmla="*/ 6317463 w 10020803"/>
              <a:gd name="connsiteY9376" fmla="*/ 4105513 h 5071844"/>
              <a:gd name="connsiteX9377" fmla="*/ 6345392 w 10020803"/>
              <a:gd name="connsiteY9377" fmla="*/ 4133441 h 5071844"/>
              <a:gd name="connsiteX9378" fmla="*/ 6356563 w 10020803"/>
              <a:gd name="connsiteY9378" fmla="*/ 4139028 h 5071844"/>
              <a:gd name="connsiteX9379" fmla="*/ 6367736 w 10020803"/>
              <a:gd name="connsiteY9379" fmla="*/ 4144614 h 5071844"/>
              <a:gd name="connsiteX9380" fmla="*/ 6378906 w 10020803"/>
              <a:gd name="connsiteY9380" fmla="*/ 4144614 h 5071844"/>
              <a:gd name="connsiteX9381" fmla="*/ 6390077 w 10020803"/>
              <a:gd name="connsiteY9381" fmla="*/ 4144614 h 5071844"/>
              <a:gd name="connsiteX9382" fmla="*/ 6468278 w 10020803"/>
              <a:gd name="connsiteY9382" fmla="*/ 4178128 h 5071844"/>
              <a:gd name="connsiteX9383" fmla="*/ 6512964 w 10020803"/>
              <a:gd name="connsiteY9383" fmla="*/ 4189299 h 5071844"/>
              <a:gd name="connsiteX9384" fmla="*/ 6563235 w 10020803"/>
              <a:gd name="connsiteY9384" fmla="*/ 4200471 h 5071844"/>
              <a:gd name="connsiteX9385" fmla="*/ 6624678 w 10020803"/>
              <a:gd name="connsiteY9385" fmla="*/ 4222813 h 5071844"/>
              <a:gd name="connsiteX9386" fmla="*/ 6714050 w 10020803"/>
              <a:gd name="connsiteY9386" fmla="*/ 4267499 h 5071844"/>
              <a:gd name="connsiteX9387" fmla="*/ 6702878 w 10020803"/>
              <a:gd name="connsiteY9387" fmla="*/ 4267499 h 5071844"/>
              <a:gd name="connsiteX9388" fmla="*/ 6691706 w 10020803"/>
              <a:gd name="connsiteY9388" fmla="*/ 4267499 h 5071844"/>
              <a:gd name="connsiteX9389" fmla="*/ 6680536 w 10020803"/>
              <a:gd name="connsiteY9389" fmla="*/ 4256328 h 5071844"/>
              <a:gd name="connsiteX9390" fmla="*/ 6663779 w 10020803"/>
              <a:gd name="connsiteY9390" fmla="*/ 4250742 h 5071844"/>
              <a:gd name="connsiteX9391" fmla="*/ 6641436 w 10020803"/>
              <a:gd name="connsiteY9391" fmla="*/ 4239571 h 5071844"/>
              <a:gd name="connsiteX9392" fmla="*/ 6613508 w 10020803"/>
              <a:gd name="connsiteY9392" fmla="*/ 4233985 h 5071844"/>
              <a:gd name="connsiteX9393" fmla="*/ 6635850 w 10020803"/>
              <a:gd name="connsiteY9393" fmla="*/ 4256328 h 5071844"/>
              <a:gd name="connsiteX9394" fmla="*/ 6647020 w 10020803"/>
              <a:gd name="connsiteY9394" fmla="*/ 4256328 h 5071844"/>
              <a:gd name="connsiteX9395" fmla="*/ 6680536 w 10020803"/>
              <a:gd name="connsiteY9395" fmla="*/ 4273085 h 5071844"/>
              <a:gd name="connsiteX9396" fmla="*/ 6725221 w 10020803"/>
              <a:gd name="connsiteY9396" fmla="*/ 4278672 h 5071844"/>
              <a:gd name="connsiteX9397" fmla="*/ 6730807 w 10020803"/>
              <a:gd name="connsiteY9397" fmla="*/ 4273085 h 5071844"/>
              <a:gd name="connsiteX9398" fmla="*/ 6736393 w 10020803"/>
              <a:gd name="connsiteY9398" fmla="*/ 4267499 h 5071844"/>
              <a:gd name="connsiteX9399" fmla="*/ 6769907 w 10020803"/>
              <a:gd name="connsiteY9399" fmla="*/ 4278672 h 5071844"/>
              <a:gd name="connsiteX9400" fmla="*/ 6781078 w 10020803"/>
              <a:gd name="connsiteY9400" fmla="*/ 4295429 h 5071844"/>
              <a:gd name="connsiteX9401" fmla="*/ 6792250 w 10020803"/>
              <a:gd name="connsiteY9401" fmla="*/ 4306599 h 5071844"/>
              <a:gd name="connsiteX9402" fmla="*/ 6814594 w 10020803"/>
              <a:gd name="connsiteY9402" fmla="*/ 4312186 h 5071844"/>
              <a:gd name="connsiteX9403" fmla="*/ 6836936 w 10020803"/>
              <a:gd name="connsiteY9403" fmla="*/ 4312186 h 5071844"/>
              <a:gd name="connsiteX9404" fmla="*/ 6859278 w 10020803"/>
              <a:gd name="connsiteY9404" fmla="*/ 4323356 h 5071844"/>
              <a:gd name="connsiteX9405" fmla="*/ 6859278 w 10020803"/>
              <a:gd name="connsiteY9405" fmla="*/ 4334529 h 5071844"/>
              <a:gd name="connsiteX9406" fmla="*/ 6870451 w 10020803"/>
              <a:gd name="connsiteY9406" fmla="*/ 4345700 h 5071844"/>
              <a:gd name="connsiteX9407" fmla="*/ 6881622 w 10020803"/>
              <a:gd name="connsiteY9407" fmla="*/ 4351286 h 5071844"/>
              <a:gd name="connsiteX9408" fmla="*/ 6803421 w 10020803"/>
              <a:gd name="connsiteY9408" fmla="*/ 4345700 h 5071844"/>
              <a:gd name="connsiteX9409" fmla="*/ 6758736 w 10020803"/>
              <a:gd name="connsiteY9409" fmla="*/ 4345700 h 5071844"/>
              <a:gd name="connsiteX9410" fmla="*/ 6736393 w 10020803"/>
              <a:gd name="connsiteY9410" fmla="*/ 4334529 h 5071844"/>
              <a:gd name="connsiteX9411" fmla="*/ 6725221 w 10020803"/>
              <a:gd name="connsiteY9411" fmla="*/ 4334529 h 5071844"/>
              <a:gd name="connsiteX9412" fmla="*/ 6725221 w 10020803"/>
              <a:gd name="connsiteY9412" fmla="*/ 4345700 h 5071844"/>
              <a:gd name="connsiteX9413" fmla="*/ 6719636 w 10020803"/>
              <a:gd name="connsiteY9413" fmla="*/ 4356871 h 5071844"/>
              <a:gd name="connsiteX9414" fmla="*/ 6702878 w 10020803"/>
              <a:gd name="connsiteY9414" fmla="*/ 4345700 h 5071844"/>
              <a:gd name="connsiteX9415" fmla="*/ 6691706 w 10020803"/>
              <a:gd name="connsiteY9415" fmla="*/ 4345700 h 5071844"/>
              <a:gd name="connsiteX9416" fmla="*/ 6680536 w 10020803"/>
              <a:gd name="connsiteY9416" fmla="*/ 4345700 h 5071844"/>
              <a:gd name="connsiteX9417" fmla="*/ 6674950 w 10020803"/>
              <a:gd name="connsiteY9417" fmla="*/ 4334529 h 5071844"/>
              <a:gd name="connsiteX9418" fmla="*/ 6674950 w 10020803"/>
              <a:gd name="connsiteY9418" fmla="*/ 4323356 h 5071844"/>
              <a:gd name="connsiteX9419" fmla="*/ 6669364 w 10020803"/>
              <a:gd name="connsiteY9419" fmla="*/ 4334529 h 5071844"/>
              <a:gd name="connsiteX9420" fmla="*/ 6658192 w 10020803"/>
              <a:gd name="connsiteY9420" fmla="*/ 4323356 h 5071844"/>
              <a:gd name="connsiteX9421" fmla="*/ 6635850 w 10020803"/>
              <a:gd name="connsiteY9421" fmla="*/ 4323356 h 5071844"/>
              <a:gd name="connsiteX9422" fmla="*/ 6624678 w 10020803"/>
              <a:gd name="connsiteY9422" fmla="*/ 4323356 h 5071844"/>
              <a:gd name="connsiteX9423" fmla="*/ 6635850 w 10020803"/>
              <a:gd name="connsiteY9423" fmla="*/ 4312186 h 5071844"/>
              <a:gd name="connsiteX9424" fmla="*/ 6613508 w 10020803"/>
              <a:gd name="connsiteY9424" fmla="*/ 4301013 h 5071844"/>
              <a:gd name="connsiteX9425" fmla="*/ 6591164 w 10020803"/>
              <a:gd name="connsiteY9425" fmla="*/ 4301013 h 5071844"/>
              <a:gd name="connsiteX9426" fmla="*/ 6602336 w 10020803"/>
              <a:gd name="connsiteY9426" fmla="*/ 4312186 h 5071844"/>
              <a:gd name="connsiteX9427" fmla="*/ 6579992 w 10020803"/>
              <a:gd name="connsiteY9427" fmla="*/ 4312186 h 5071844"/>
              <a:gd name="connsiteX9428" fmla="*/ 6563235 w 10020803"/>
              <a:gd name="connsiteY9428" fmla="*/ 4312186 h 5071844"/>
              <a:gd name="connsiteX9429" fmla="*/ 6568822 w 10020803"/>
              <a:gd name="connsiteY9429" fmla="*/ 4323356 h 5071844"/>
              <a:gd name="connsiteX9430" fmla="*/ 6557649 w 10020803"/>
              <a:gd name="connsiteY9430" fmla="*/ 4334529 h 5071844"/>
              <a:gd name="connsiteX9431" fmla="*/ 6552064 w 10020803"/>
              <a:gd name="connsiteY9431" fmla="*/ 4323356 h 5071844"/>
              <a:gd name="connsiteX9432" fmla="*/ 6546478 w 10020803"/>
              <a:gd name="connsiteY9432" fmla="*/ 4312186 h 5071844"/>
              <a:gd name="connsiteX9433" fmla="*/ 6535307 w 10020803"/>
              <a:gd name="connsiteY9433" fmla="*/ 4301013 h 5071844"/>
              <a:gd name="connsiteX9434" fmla="*/ 6546478 w 10020803"/>
              <a:gd name="connsiteY9434" fmla="*/ 4289842 h 5071844"/>
              <a:gd name="connsiteX9435" fmla="*/ 6501792 w 10020803"/>
              <a:gd name="connsiteY9435" fmla="*/ 4278672 h 5071844"/>
              <a:gd name="connsiteX9436" fmla="*/ 6445934 w 10020803"/>
              <a:gd name="connsiteY9436" fmla="*/ 4278672 h 5071844"/>
              <a:gd name="connsiteX9437" fmla="*/ 6423592 w 10020803"/>
              <a:gd name="connsiteY9437" fmla="*/ 4278672 h 5071844"/>
              <a:gd name="connsiteX9438" fmla="*/ 6445934 w 10020803"/>
              <a:gd name="connsiteY9438" fmla="*/ 4284256 h 5071844"/>
              <a:gd name="connsiteX9439" fmla="*/ 6457106 w 10020803"/>
              <a:gd name="connsiteY9439" fmla="*/ 4289842 h 5071844"/>
              <a:gd name="connsiteX9440" fmla="*/ 6445934 w 10020803"/>
              <a:gd name="connsiteY9440" fmla="*/ 4301013 h 5071844"/>
              <a:gd name="connsiteX9441" fmla="*/ 6401250 w 10020803"/>
              <a:gd name="connsiteY9441" fmla="*/ 4289842 h 5071844"/>
              <a:gd name="connsiteX9442" fmla="*/ 6401250 w 10020803"/>
              <a:gd name="connsiteY9442" fmla="*/ 4278672 h 5071844"/>
              <a:gd name="connsiteX9443" fmla="*/ 6390077 w 10020803"/>
              <a:gd name="connsiteY9443" fmla="*/ 4256328 h 5071844"/>
              <a:gd name="connsiteX9444" fmla="*/ 6378906 w 10020803"/>
              <a:gd name="connsiteY9444" fmla="*/ 4245156 h 5071844"/>
              <a:gd name="connsiteX9445" fmla="*/ 6334220 w 10020803"/>
              <a:gd name="connsiteY9445" fmla="*/ 4245156 h 5071844"/>
              <a:gd name="connsiteX9446" fmla="*/ 6311878 w 10020803"/>
              <a:gd name="connsiteY9446" fmla="*/ 4256328 h 5071844"/>
              <a:gd name="connsiteX9447" fmla="*/ 6323049 w 10020803"/>
              <a:gd name="connsiteY9447" fmla="*/ 4256328 h 5071844"/>
              <a:gd name="connsiteX9448" fmla="*/ 6345392 w 10020803"/>
              <a:gd name="connsiteY9448" fmla="*/ 4267499 h 5071844"/>
              <a:gd name="connsiteX9449" fmla="*/ 6345392 w 10020803"/>
              <a:gd name="connsiteY9449" fmla="*/ 4278672 h 5071844"/>
              <a:gd name="connsiteX9450" fmla="*/ 6311878 w 10020803"/>
              <a:gd name="connsiteY9450" fmla="*/ 4267499 h 5071844"/>
              <a:gd name="connsiteX9451" fmla="*/ 6272778 w 10020803"/>
              <a:gd name="connsiteY9451" fmla="*/ 4267499 h 5071844"/>
              <a:gd name="connsiteX9452" fmla="*/ 6267192 w 10020803"/>
              <a:gd name="connsiteY9452" fmla="*/ 4256328 h 5071844"/>
              <a:gd name="connsiteX9453" fmla="*/ 6278363 w 10020803"/>
              <a:gd name="connsiteY9453" fmla="*/ 4245156 h 5071844"/>
              <a:gd name="connsiteX9454" fmla="*/ 6289535 w 10020803"/>
              <a:gd name="connsiteY9454" fmla="*/ 4233985 h 5071844"/>
              <a:gd name="connsiteX9455" fmla="*/ 6300706 w 10020803"/>
              <a:gd name="connsiteY9455" fmla="*/ 4233985 h 5071844"/>
              <a:gd name="connsiteX9456" fmla="*/ 6306292 w 10020803"/>
              <a:gd name="connsiteY9456" fmla="*/ 4233985 h 5071844"/>
              <a:gd name="connsiteX9457" fmla="*/ 6311878 w 10020803"/>
              <a:gd name="connsiteY9457" fmla="*/ 4228399 h 5071844"/>
              <a:gd name="connsiteX9458" fmla="*/ 6300706 w 10020803"/>
              <a:gd name="connsiteY9458" fmla="*/ 4222813 h 5071844"/>
              <a:gd name="connsiteX9459" fmla="*/ 6278363 w 10020803"/>
              <a:gd name="connsiteY9459" fmla="*/ 4222813 h 5071844"/>
              <a:gd name="connsiteX9460" fmla="*/ 6256021 w 10020803"/>
              <a:gd name="connsiteY9460" fmla="*/ 4217228 h 5071844"/>
              <a:gd name="connsiteX9461" fmla="*/ 6244849 w 10020803"/>
              <a:gd name="connsiteY9461" fmla="*/ 4211642 h 5071844"/>
              <a:gd name="connsiteX9462" fmla="*/ 6188991 w 10020803"/>
              <a:gd name="connsiteY9462" fmla="*/ 4200471 h 5071844"/>
              <a:gd name="connsiteX9463" fmla="*/ 6177821 w 10020803"/>
              <a:gd name="connsiteY9463" fmla="*/ 4200471 h 5071844"/>
              <a:gd name="connsiteX9464" fmla="*/ 6211335 w 10020803"/>
              <a:gd name="connsiteY9464" fmla="*/ 4222813 h 5071844"/>
              <a:gd name="connsiteX9465" fmla="*/ 6211335 w 10020803"/>
              <a:gd name="connsiteY9465" fmla="*/ 4245156 h 5071844"/>
              <a:gd name="connsiteX9466" fmla="*/ 6161064 w 10020803"/>
              <a:gd name="connsiteY9466" fmla="*/ 4239571 h 5071844"/>
              <a:gd name="connsiteX9467" fmla="*/ 6144305 w 10020803"/>
              <a:gd name="connsiteY9467" fmla="*/ 4233985 h 5071844"/>
              <a:gd name="connsiteX9468" fmla="*/ 6121963 w 10020803"/>
              <a:gd name="connsiteY9468" fmla="*/ 4233985 h 5071844"/>
              <a:gd name="connsiteX9469" fmla="*/ 6110791 w 10020803"/>
              <a:gd name="connsiteY9469" fmla="*/ 4222813 h 5071844"/>
              <a:gd name="connsiteX9470" fmla="*/ 6099620 w 10020803"/>
              <a:gd name="connsiteY9470" fmla="*/ 4211642 h 5071844"/>
              <a:gd name="connsiteX9471" fmla="*/ 6032590 w 10020803"/>
              <a:gd name="connsiteY9471" fmla="*/ 4200471 h 5071844"/>
              <a:gd name="connsiteX9472" fmla="*/ 6054934 w 10020803"/>
              <a:gd name="connsiteY9472" fmla="*/ 4222813 h 5071844"/>
              <a:gd name="connsiteX9473" fmla="*/ 6066106 w 10020803"/>
              <a:gd name="connsiteY9473" fmla="*/ 4233985 h 5071844"/>
              <a:gd name="connsiteX9474" fmla="*/ 6054934 w 10020803"/>
              <a:gd name="connsiteY9474" fmla="*/ 4233985 h 5071844"/>
              <a:gd name="connsiteX9475" fmla="*/ 6043763 w 10020803"/>
              <a:gd name="connsiteY9475" fmla="*/ 4233985 h 5071844"/>
              <a:gd name="connsiteX9476" fmla="*/ 6021420 w 10020803"/>
              <a:gd name="connsiteY9476" fmla="*/ 4222813 h 5071844"/>
              <a:gd name="connsiteX9477" fmla="*/ 5987906 w 10020803"/>
              <a:gd name="connsiteY9477" fmla="*/ 4222813 h 5071844"/>
              <a:gd name="connsiteX9478" fmla="*/ 5987906 w 10020803"/>
              <a:gd name="connsiteY9478" fmla="*/ 4211642 h 5071844"/>
              <a:gd name="connsiteX9479" fmla="*/ 5976733 w 10020803"/>
              <a:gd name="connsiteY9479" fmla="*/ 4200471 h 5071844"/>
              <a:gd name="connsiteX9480" fmla="*/ 6010249 w 10020803"/>
              <a:gd name="connsiteY9480" fmla="*/ 4211642 h 5071844"/>
              <a:gd name="connsiteX9481" fmla="*/ 6021420 w 10020803"/>
              <a:gd name="connsiteY9481" fmla="*/ 4211642 h 5071844"/>
              <a:gd name="connsiteX9482" fmla="*/ 5987906 w 10020803"/>
              <a:gd name="connsiteY9482" fmla="*/ 4189299 h 5071844"/>
              <a:gd name="connsiteX9483" fmla="*/ 5954392 w 10020803"/>
              <a:gd name="connsiteY9483" fmla="*/ 4200471 h 5071844"/>
              <a:gd name="connsiteX9484" fmla="*/ 5943219 w 10020803"/>
              <a:gd name="connsiteY9484" fmla="*/ 4200471 h 5071844"/>
              <a:gd name="connsiteX9485" fmla="*/ 5920876 w 10020803"/>
              <a:gd name="connsiteY9485" fmla="*/ 4200471 h 5071844"/>
              <a:gd name="connsiteX9486" fmla="*/ 5909705 w 10020803"/>
              <a:gd name="connsiteY9486" fmla="*/ 4194885 h 5071844"/>
              <a:gd name="connsiteX9487" fmla="*/ 5915291 w 10020803"/>
              <a:gd name="connsiteY9487" fmla="*/ 4189299 h 5071844"/>
              <a:gd name="connsiteX9488" fmla="*/ 5932048 w 10020803"/>
              <a:gd name="connsiteY9488" fmla="*/ 4189299 h 5071844"/>
              <a:gd name="connsiteX9489" fmla="*/ 5943219 w 10020803"/>
              <a:gd name="connsiteY9489" fmla="*/ 4189299 h 5071844"/>
              <a:gd name="connsiteX9490" fmla="*/ 5898534 w 10020803"/>
              <a:gd name="connsiteY9490" fmla="*/ 4166955 h 5071844"/>
              <a:gd name="connsiteX9491" fmla="*/ 5853848 w 10020803"/>
              <a:gd name="connsiteY9491" fmla="*/ 4166955 h 5071844"/>
              <a:gd name="connsiteX9492" fmla="*/ 5865019 w 10020803"/>
              <a:gd name="connsiteY9492" fmla="*/ 4155785 h 5071844"/>
              <a:gd name="connsiteX9493" fmla="*/ 5831505 w 10020803"/>
              <a:gd name="connsiteY9493" fmla="*/ 4166955 h 5071844"/>
              <a:gd name="connsiteX9494" fmla="*/ 5831505 w 10020803"/>
              <a:gd name="connsiteY9494" fmla="*/ 4155785 h 5071844"/>
              <a:gd name="connsiteX9495" fmla="*/ 5803577 w 10020803"/>
              <a:gd name="connsiteY9495" fmla="*/ 4155785 h 5071844"/>
              <a:gd name="connsiteX9496" fmla="*/ 5786818 w 10020803"/>
              <a:gd name="connsiteY9496" fmla="*/ 4144614 h 5071844"/>
              <a:gd name="connsiteX9497" fmla="*/ 5842675 w 10020803"/>
              <a:gd name="connsiteY9497" fmla="*/ 4144614 h 5071844"/>
              <a:gd name="connsiteX9498" fmla="*/ 5920876 w 10020803"/>
              <a:gd name="connsiteY9498" fmla="*/ 4144614 h 5071844"/>
              <a:gd name="connsiteX9499" fmla="*/ 5920876 w 10020803"/>
              <a:gd name="connsiteY9499" fmla="*/ 4133441 h 5071844"/>
              <a:gd name="connsiteX9500" fmla="*/ 5892948 w 10020803"/>
              <a:gd name="connsiteY9500" fmla="*/ 4139028 h 5071844"/>
              <a:gd name="connsiteX9501" fmla="*/ 5865019 w 10020803"/>
              <a:gd name="connsiteY9501" fmla="*/ 4139028 h 5071844"/>
              <a:gd name="connsiteX9502" fmla="*/ 5853848 w 10020803"/>
              <a:gd name="connsiteY9502" fmla="*/ 4133441 h 5071844"/>
              <a:gd name="connsiteX9503" fmla="*/ 5820334 w 10020803"/>
              <a:gd name="connsiteY9503" fmla="*/ 4122270 h 5071844"/>
              <a:gd name="connsiteX9504" fmla="*/ 5786818 w 10020803"/>
              <a:gd name="connsiteY9504" fmla="*/ 4099927 h 5071844"/>
              <a:gd name="connsiteX9505" fmla="*/ 5775647 w 10020803"/>
              <a:gd name="connsiteY9505" fmla="*/ 4088756 h 5071844"/>
              <a:gd name="connsiteX9506" fmla="*/ 5764476 w 10020803"/>
              <a:gd name="connsiteY9506" fmla="*/ 4088756 h 5071844"/>
              <a:gd name="connsiteX9507" fmla="*/ 5736547 w 10020803"/>
              <a:gd name="connsiteY9507" fmla="*/ 4083170 h 5071844"/>
              <a:gd name="connsiteX9508" fmla="*/ 5719790 w 10020803"/>
              <a:gd name="connsiteY9508" fmla="*/ 4077584 h 5071844"/>
              <a:gd name="connsiteX9509" fmla="*/ 5697447 w 10020803"/>
              <a:gd name="connsiteY9509" fmla="*/ 4077584 h 5071844"/>
              <a:gd name="connsiteX9510" fmla="*/ 5663933 w 10020803"/>
              <a:gd name="connsiteY9510" fmla="*/ 4066413 h 5071844"/>
              <a:gd name="connsiteX9511" fmla="*/ 5652762 w 10020803"/>
              <a:gd name="connsiteY9511" fmla="*/ 4066413 h 5071844"/>
              <a:gd name="connsiteX9512" fmla="*/ 5641590 w 10020803"/>
              <a:gd name="connsiteY9512" fmla="*/ 4066413 h 5071844"/>
              <a:gd name="connsiteX9513" fmla="*/ 5619246 w 10020803"/>
              <a:gd name="connsiteY9513" fmla="*/ 4055241 h 5071844"/>
              <a:gd name="connsiteX9514" fmla="*/ 5613662 w 10020803"/>
              <a:gd name="connsiteY9514" fmla="*/ 4060827 h 5071844"/>
              <a:gd name="connsiteX9515" fmla="*/ 5608075 w 10020803"/>
              <a:gd name="connsiteY9515" fmla="*/ 4055241 h 5071844"/>
              <a:gd name="connsiteX9516" fmla="*/ 5596905 w 10020803"/>
              <a:gd name="connsiteY9516" fmla="*/ 4055241 h 5071844"/>
              <a:gd name="connsiteX9517" fmla="*/ 5574561 w 10020803"/>
              <a:gd name="connsiteY9517" fmla="*/ 4049656 h 5071844"/>
              <a:gd name="connsiteX9518" fmla="*/ 5563389 w 10020803"/>
              <a:gd name="connsiteY9518" fmla="*/ 4044070 h 5071844"/>
              <a:gd name="connsiteX9519" fmla="*/ 5496361 w 10020803"/>
              <a:gd name="connsiteY9519" fmla="*/ 4021727 h 5071844"/>
              <a:gd name="connsiteX9520" fmla="*/ 5457261 w 10020803"/>
              <a:gd name="connsiteY9520" fmla="*/ 4021727 h 5071844"/>
              <a:gd name="connsiteX9521" fmla="*/ 5429331 w 10020803"/>
              <a:gd name="connsiteY9521" fmla="*/ 4021727 h 5071844"/>
              <a:gd name="connsiteX9522" fmla="*/ 5418160 w 10020803"/>
              <a:gd name="connsiteY9522" fmla="*/ 4021727 h 5071844"/>
              <a:gd name="connsiteX9523" fmla="*/ 5384646 w 10020803"/>
              <a:gd name="connsiteY9523" fmla="*/ 4010556 h 5071844"/>
              <a:gd name="connsiteX9524" fmla="*/ 5373474 w 10020803"/>
              <a:gd name="connsiteY9524" fmla="*/ 4004970 h 5071844"/>
              <a:gd name="connsiteX9525" fmla="*/ 5362303 w 10020803"/>
              <a:gd name="connsiteY9525" fmla="*/ 3999384 h 5071844"/>
              <a:gd name="connsiteX9526" fmla="*/ 5339960 w 10020803"/>
              <a:gd name="connsiteY9526" fmla="*/ 3988213 h 5071844"/>
              <a:gd name="connsiteX9527" fmla="*/ 5328789 w 10020803"/>
              <a:gd name="connsiteY9527" fmla="*/ 3982627 h 5071844"/>
              <a:gd name="connsiteX9528" fmla="*/ 5328789 w 10020803"/>
              <a:gd name="connsiteY9528" fmla="*/ 3977042 h 5071844"/>
              <a:gd name="connsiteX9529" fmla="*/ 5317617 w 10020803"/>
              <a:gd name="connsiteY9529" fmla="*/ 3965870 h 5071844"/>
              <a:gd name="connsiteX9530" fmla="*/ 5295274 w 10020803"/>
              <a:gd name="connsiteY9530" fmla="*/ 3954699 h 5071844"/>
              <a:gd name="connsiteX9531" fmla="*/ 5312032 w 10020803"/>
              <a:gd name="connsiteY9531" fmla="*/ 3943526 h 5071844"/>
              <a:gd name="connsiteX9532" fmla="*/ 5328789 w 10020803"/>
              <a:gd name="connsiteY9532" fmla="*/ 3943526 h 5071844"/>
              <a:gd name="connsiteX9533" fmla="*/ 5339960 w 10020803"/>
              <a:gd name="connsiteY9533" fmla="*/ 3954699 h 5071844"/>
              <a:gd name="connsiteX9534" fmla="*/ 5362303 w 10020803"/>
              <a:gd name="connsiteY9534" fmla="*/ 3954699 h 5071844"/>
              <a:gd name="connsiteX9535" fmla="*/ 5395818 w 10020803"/>
              <a:gd name="connsiteY9535" fmla="*/ 3954699 h 5071844"/>
              <a:gd name="connsiteX9536" fmla="*/ 5373474 w 10020803"/>
              <a:gd name="connsiteY9536" fmla="*/ 3943526 h 5071844"/>
              <a:gd name="connsiteX9537" fmla="*/ 5339960 w 10020803"/>
              <a:gd name="connsiteY9537" fmla="*/ 3932355 h 5071844"/>
              <a:gd name="connsiteX9538" fmla="*/ 5339960 w 10020803"/>
              <a:gd name="connsiteY9538" fmla="*/ 3921185 h 5071844"/>
              <a:gd name="connsiteX9539" fmla="*/ 5295274 w 10020803"/>
              <a:gd name="connsiteY9539" fmla="*/ 3921185 h 5071844"/>
              <a:gd name="connsiteX9540" fmla="*/ 5284103 w 10020803"/>
              <a:gd name="connsiteY9540" fmla="*/ 3932355 h 5071844"/>
              <a:gd name="connsiteX9541" fmla="*/ 5278517 w 10020803"/>
              <a:gd name="connsiteY9541" fmla="*/ 3937942 h 5071844"/>
              <a:gd name="connsiteX9542" fmla="*/ 5272932 w 10020803"/>
              <a:gd name="connsiteY9542" fmla="*/ 3932355 h 5071844"/>
              <a:gd name="connsiteX9543" fmla="*/ 5272932 w 10020803"/>
              <a:gd name="connsiteY9543" fmla="*/ 3943526 h 5071844"/>
              <a:gd name="connsiteX9544" fmla="*/ 5261760 w 10020803"/>
              <a:gd name="connsiteY9544" fmla="*/ 3943526 h 5071844"/>
              <a:gd name="connsiteX9545" fmla="*/ 5228245 w 10020803"/>
              <a:gd name="connsiteY9545" fmla="*/ 3932355 h 5071844"/>
              <a:gd name="connsiteX9546" fmla="*/ 5217075 w 10020803"/>
              <a:gd name="connsiteY9546" fmla="*/ 3943526 h 5071844"/>
              <a:gd name="connsiteX9547" fmla="*/ 5239416 w 10020803"/>
              <a:gd name="connsiteY9547" fmla="*/ 3954699 h 5071844"/>
              <a:gd name="connsiteX9548" fmla="*/ 5261760 w 10020803"/>
              <a:gd name="connsiteY9548" fmla="*/ 3965870 h 5071844"/>
              <a:gd name="connsiteX9549" fmla="*/ 5256175 w 10020803"/>
              <a:gd name="connsiteY9549" fmla="*/ 3965870 h 5071844"/>
              <a:gd name="connsiteX9550" fmla="*/ 5250589 w 10020803"/>
              <a:gd name="connsiteY9550" fmla="*/ 3965870 h 5071844"/>
              <a:gd name="connsiteX9551" fmla="*/ 5217075 w 10020803"/>
              <a:gd name="connsiteY9551" fmla="*/ 3960283 h 5071844"/>
              <a:gd name="connsiteX9552" fmla="*/ 5189145 w 10020803"/>
              <a:gd name="connsiteY9552" fmla="*/ 3949112 h 5071844"/>
              <a:gd name="connsiteX9553" fmla="*/ 5161217 w 10020803"/>
              <a:gd name="connsiteY9553" fmla="*/ 3943526 h 5071844"/>
              <a:gd name="connsiteX9554" fmla="*/ 5150045 w 10020803"/>
              <a:gd name="connsiteY9554" fmla="*/ 3932355 h 5071844"/>
              <a:gd name="connsiteX9555" fmla="*/ 5161217 w 10020803"/>
              <a:gd name="connsiteY9555" fmla="*/ 3910012 h 5071844"/>
              <a:gd name="connsiteX9556" fmla="*/ 5166802 w 10020803"/>
              <a:gd name="connsiteY9556" fmla="*/ 3898841 h 5071844"/>
              <a:gd name="connsiteX9557" fmla="*/ 5183559 w 10020803"/>
              <a:gd name="connsiteY9557" fmla="*/ 3898841 h 5071844"/>
              <a:gd name="connsiteX9558" fmla="*/ 5194731 w 10020803"/>
              <a:gd name="connsiteY9558" fmla="*/ 3887669 h 5071844"/>
              <a:gd name="connsiteX9559" fmla="*/ 5183559 w 10020803"/>
              <a:gd name="connsiteY9559" fmla="*/ 3882084 h 5071844"/>
              <a:gd name="connsiteX9560" fmla="*/ 5166802 w 10020803"/>
              <a:gd name="connsiteY9560" fmla="*/ 3876498 h 5071844"/>
              <a:gd name="connsiteX9561" fmla="*/ 5150045 w 10020803"/>
              <a:gd name="connsiteY9561" fmla="*/ 3876498 h 5071844"/>
              <a:gd name="connsiteX9562" fmla="*/ 5133288 w 10020803"/>
              <a:gd name="connsiteY9562" fmla="*/ 3865326 h 5071844"/>
              <a:gd name="connsiteX9563" fmla="*/ 5116531 w 10020803"/>
              <a:gd name="connsiteY9563" fmla="*/ 3865326 h 5071844"/>
              <a:gd name="connsiteX9564" fmla="*/ 5083017 w 10020803"/>
              <a:gd name="connsiteY9564" fmla="*/ 3848569 h 5071844"/>
              <a:gd name="connsiteX9565" fmla="*/ 5071844 w 10020803"/>
              <a:gd name="connsiteY9565" fmla="*/ 3854155 h 5071844"/>
              <a:gd name="connsiteX9566" fmla="*/ 5071844 w 10020803"/>
              <a:gd name="connsiteY9566" fmla="*/ 3865326 h 5071844"/>
              <a:gd name="connsiteX9567" fmla="*/ 5083017 w 10020803"/>
              <a:gd name="connsiteY9567" fmla="*/ 3876498 h 5071844"/>
              <a:gd name="connsiteX9568" fmla="*/ 5094188 w 10020803"/>
              <a:gd name="connsiteY9568" fmla="*/ 3876498 h 5071844"/>
              <a:gd name="connsiteX9569" fmla="*/ 5105360 w 10020803"/>
              <a:gd name="connsiteY9569" fmla="*/ 3887669 h 5071844"/>
              <a:gd name="connsiteX9570" fmla="*/ 5105360 w 10020803"/>
              <a:gd name="connsiteY9570" fmla="*/ 3898841 h 5071844"/>
              <a:gd name="connsiteX9571" fmla="*/ 5071844 w 10020803"/>
              <a:gd name="connsiteY9571" fmla="*/ 3887669 h 5071844"/>
              <a:gd name="connsiteX9572" fmla="*/ 5049503 w 10020803"/>
              <a:gd name="connsiteY9572" fmla="*/ 3876498 h 5071844"/>
              <a:gd name="connsiteX9573" fmla="*/ 5071844 w 10020803"/>
              <a:gd name="connsiteY9573" fmla="*/ 3876498 h 5071844"/>
              <a:gd name="connsiteX9574" fmla="*/ 5049503 w 10020803"/>
              <a:gd name="connsiteY9574" fmla="*/ 3865326 h 5071844"/>
              <a:gd name="connsiteX9575" fmla="*/ 5032745 w 10020803"/>
              <a:gd name="connsiteY9575" fmla="*/ 3865326 h 5071844"/>
              <a:gd name="connsiteX9576" fmla="*/ 5027160 w 10020803"/>
              <a:gd name="connsiteY9576" fmla="*/ 3876498 h 5071844"/>
              <a:gd name="connsiteX9577" fmla="*/ 5015987 w 10020803"/>
              <a:gd name="connsiteY9577" fmla="*/ 3887669 h 5071844"/>
              <a:gd name="connsiteX9578" fmla="*/ 5071844 w 10020803"/>
              <a:gd name="connsiteY9578" fmla="*/ 3898841 h 5071844"/>
              <a:gd name="connsiteX9579" fmla="*/ 5094188 w 10020803"/>
              <a:gd name="connsiteY9579" fmla="*/ 3921185 h 5071844"/>
              <a:gd name="connsiteX9580" fmla="*/ 5038330 w 10020803"/>
              <a:gd name="connsiteY9580" fmla="*/ 3910012 h 5071844"/>
              <a:gd name="connsiteX9581" fmla="*/ 5004816 w 10020803"/>
              <a:gd name="connsiteY9581" fmla="*/ 3904426 h 5071844"/>
              <a:gd name="connsiteX9582" fmla="*/ 4971302 w 10020803"/>
              <a:gd name="connsiteY9582" fmla="*/ 3887669 h 5071844"/>
              <a:gd name="connsiteX9583" fmla="*/ 4960130 w 10020803"/>
              <a:gd name="connsiteY9583" fmla="*/ 3876498 h 5071844"/>
              <a:gd name="connsiteX9584" fmla="*/ 4982474 w 10020803"/>
              <a:gd name="connsiteY9584" fmla="*/ 3876498 h 5071844"/>
              <a:gd name="connsiteX9585" fmla="*/ 4976887 w 10020803"/>
              <a:gd name="connsiteY9585" fmla="*/ 3859741 h 5071844"/>
              <a:gd name="connsiteX9586" fmla="*/ 4982474 w 10020803"/>
              <a:gd name="connsiteY9586" fmla="*/ 3854155 h 5071844"/>
              <a:gd name="connsiteX9587" fmla="*/ 4960130 w 10020803"/>
              <a:gd name="connsiteY9587" fmla="*/ 3854155 h 5071844"/>
              <a:gd name="connsiteX9588" fmla="*/ 4943373 w 10020803"/>
              <a:gd name="connsiteY9588" fmla="*/ 3848569 h 5071844"/>
              <a:gd name="connsiteX9589" fmla="*/ 4937787 w 10020803"/>
              <a:gd name="connsiteY9589" fmla="*/ 3842984 h 5071844"/>
              <a:gd name="connsiteX9590" fmla="*/ 4948959 w 10020803"/>
              <a:gd name="connsiteY9590" fmla="*/ 3842984 h 5071844"/>
              <a:gd name="connsiteX9591" fmla="*/ 4937787 w 10020803"/>
              <a:gd name="connsiteY9591" fmla="*/ 3831812 h 5071844"/>
              <a:gd name="connsiteX9592" fmla="*/ 4915445 w 10020803"/>
              <a:gd name="connsiteY9592" fmla="*/ 3842984 h 5071844"/>
              <a:gd name="connsiteX9593" fmla="*/ 4904273 w 10020803"/>
              <a:gd name="connsiteY9593" fmla="*/ 3842984 h 5071844"/>
              <a:gd name="connsiteX9594" fmla="*/ 4893102 w 10020803"/>
              <a:gd name="connsiteY9594" fmla="*/ 3842984 h 5071844"/>
              <a:gd name="connsiteX9595" fmla="*/ 4904273 w 10020803"/>
              <a:gd name="connsiteY9595" fmla="*/ 3854155 h 5071844"/>
              <a:gd name="connsiteX9596" fmla="*/ 4915445 w 10020803"/>
              <a:gd name="connsiteY9596" fmla="*/ 3865326 h 5071844"/>
              <a:gd name="connsiteX9597" fmla="*/ 4881929 w 10020803"/>
              <a:gd name="connsiteY9597" fmla="*/ 3854155 h 5071844"/>
              <a:gd name="connsiteX9598" fmla="*/ 4870759 w 10020803"/>
              <a:gd name="connsiteY9598" fmla="*/ 3854155 h 5071844"/>
              <a:gd name="connsiteX9599" fmla="*/ 4865172 w 10020803"/>
              <a:gd name="connsiteY9599" fmla="*/ 3865326 h 5071844"/>
              <a:gd name="connsiteX9600" fmla="*/ 4859588 w 10020803"/>
              <a:gd name="connsiteY9600" fmla="*/ 3870912 h 5071844"/>
              <a:gd name="connsiteX9601" fmla="*/ 4826072 w 10020803"/>
              <a:gd name="connsiteY9601" fmla="*/ 3876498 h 5071844"/>
              <a:gd name="connsiteX9602" fmla="*/ 4798144 w 10020803"/>
              <a:gd name="connsiteY9602" fmla="*/ 3876498 h 5071844"/>
              <a:gd name="connsiteX9603" fmla="*/ 4781387 w 10020803"/>
              <a:gd name="connsiteY9603" fmla="*/ 3876498 h 5071844"/>
              <a:gd name="connsiteX9604" fmla="*/ 4714358 w 10020803"/>
              <a:gd name="connsiteY9604" fmla="*/ 3854155 h 5071844"/>
              <a:gd name="connsiteX9605" fmla="*/ 4692016 w 10020803"/>
              <a:gd name="connsiteY9605" fmla="*/ 3842984 h 5071844"/>
              <a:gd name="connsiteX9606" fmla="*/ 4680844 w 10020803"/>
              <a:gd name="connsiteY9606" fmla="*/ 3837398 h 5071844"/>
              <a:gd name="connsiteX9607" fmla="*/ 4669673 w 10020803"/>
              <a:gd name="connsiteY9607" fmla="*/ 3831812 h 5071844"/>
              <a:gd name="connsiteX9608" fmla="*/ 4647329 w 10020803"/>
              <a:gd name="connsiteY9608" fmla="*/ 3831812 h 5071844"/>
              <a:gd name="connsiteX9609" fmla="*/ 4624987 w 10020803"/>
              <a:gd name="connsiteY9609" fmla="*/ 3820641 h 5071844"/>
              <a:gd name="connsiteX9610" fmla="*/ 4557958 w 10020803"/>
              <a:gd name="connsiteY9610" fmla="*/ 3798298 h 5071844"/>
              <a:gd name="connsiteX9611" fmla="*/ 4569129 w 10020803"/>
              <a:gd name="connsiteY9611" fmla="*/ 3798298 h 5071844"/>
              <a:gd name="connsiteX9612" fmla="*/ 4591472 w 10020803"/>
              <a:gd name="connsiteY9612" fmla="*/ 3798298 h 5071844"/>
              <a:gd name="connsiteX9613" fmla="*/ 4569129 w 10020803"/>
              <a:gd name="connsiteY9613" fmla="*/ 3787127 h 5071844"/>
              <a:gd name="connsiteX9614" fmla="*/ 4546786 w 10020803"/>
              <a:gd name="connsiteY9614" fmla="*/ 3775954 h 5071844"/>
              <a:gd name="connsiteX9615" fmla="*/ 4502101 w 10020803"/>
              <a:gd name="connsiteY9615" fmla="*/ 3753611 h 5071844"/>
              <a:gd name="connsiteX9616" fmla="*/ 4530029 w 10020803"/>
              <a:gd name="connsiteY9616" fmla="*/ 3759197 h 5071844"/>
              <a:gd name="connsiteX9617" fmla="*/ 4569129 w 10020803"/>
              <a:gd name="connsiteY9617" fmla="*/ 3753611 h 5071844"/>
              <a:gd name="connsiteX9618" fmla="*/ 4619401 w 10020803"/>
              <a:gd name="connsiteY9618" fmla="*/ 3708926 h 5071844"/>
              <a:gd name="connsiteX9619" fmla="*/ 4524443 w 10020803"/>
              <a:gd name="connsiteY9619" fmla="*/ 3675412 h 5071844"/>
              <a:gd name="connsiteX9620" fmla="*/ 4490929 w 10020803"/>
              <a:gd name="connsiteY9620" fmla="*/ 3664240 h 5071844"/>
              <a:gd name="connsiteX9621" fmla="*/ 4463001 w 10020803"/>
              <a:gd name="connsiteY9621" fmla="*/ 3658654 h 5071844"/>
              <a:gd name="connsiteX9622" fmla="*/ 4435071 w 10020803"/>
              <a:gd name="connsiteY9622" fmla="*/ 3653069 h 5071844"/>
              <a:gd name="connsiteX9623" fmla="*/ 4412728 w 10020803"/>
              <a:gd name="connsiteY9623" fmla="*/ 3641897 h 5071844"/>
              <a:gd name="connsiteX9624" fmla="*/ 4368043 w 10020803"/>
              <a:gd name="connsiteY9624" fmla="*/ 3630726 h 5071844"/>
              <a:gd name="connsiteX9625" fmla="*/ 4362457 w 10020803"/>
              <a:gd name="connsiteY9625" fmla="*/ 3625140 h 5071844"/>
              <a:gd name="connsiteX9626" fmla="*/ 4356871 w 10020803"/>
              <a:gd name="connsiteY9626" fmla="*/ 3619555 h 5071844"/>
              <a:gd name="connsiteX9627" fmla="*/ 4340114 w 10020803"/>
              <a:gd name="connsiteY9627" fmla="*/ 3613969 h 5071844"/>
              <a:gd name="connsiteX9628" fmla="*/ 4323357 w 10020803"/>
              <a:gd name="connsiteY9628" fmla="*/ 3608383 h 5071844"/>
              <a:gd name="connsiteX9629" fmla="*/ 4284256 w 10020803"/>
              <a:gd name="connsiteY9629" fmla="*/ 3597212 h 5071844"/>
              <a:gd name="connsiteX9630" fmla="*/ 4222813 w 10020803"/>
              <a:gd name="connsiteY9630" fmla="*/ 3563698 h 5071844"/>
              <a:gd name="connsiteX9631" fmla="*/ 4206056 w 10020803"/>
              <a:gd name="connsiteY9631" fmla="*/ 3563698 h 5071844"/>
              <a:gd name="connsiteX9632" fmla="*/ 4194885 w 10020803"/>
              <a:gd name="connsiteY9632" fmla="*/ 3563698 h 5071844"/>
              <a:gd name="connsiteX9633" fmla="*/ 4183714 w 10020803"/>
              <a:gd name="connsiteY9633" fmla="*/ 3563698 h 5071844"/>
              <a:gd name="connsiteX9634" fmla="*/ 4178128 w 10020803"/>
              <a:gd name="connsiteY9634" fmla="*/ 3552525 h 5071844"/>
              <a:gd name="connsiteX9635" fmla="*/ 4144614 w 10020803"/>
              <a:gd name="connsiteY9635" fmla="*/ 3541355 h 5071844"/>
              <a:gd name="connsiteX9636" fmla="*/ 4122271 w 10020803"/>
              <a:gd name="connsiteY9636" fmla="*/ 3541355 h 5071844"/>
              <a:gd name="connsiteX9637" fmla="*/ 4099927 w 10020803"/>
              <a:gd name="connsiteY9637" fmla="*/ 3530182 h 5071844"/>
              <a:gd name="connsiteX9638" fmla="*/ 4066413 w 10020803"/>
              <a:gd name="connsiteY9638" fmla="*/ 3530182 h 5071844"/>
              <a:gd name="connsiteX9639" fmla="*/ 4066413 w 10020803"/>
              <a:gd name="connsiteY9639" fmla="*/ 3541355 h 5071844"/>
              <a:gd name="connsiteX9640" fmla="*/ 4111098 w 10020803"/>
              <a:gd name="connsiteY9640" fmla="*/ 3563698 h 5071844"/>
              <a:gd name="connsiteX9641" fmla="*/ 4133442 w 10020803"/>
              <a:gd name="connsiteY9641" fmla="*/ 3563698 h 5071844"/>
              <a:gd name="connsiteX9642" fmla="*/ 4139028 w 10020803"/>
              <a:gd name="connsiteY9642" fmla="*/ 3569282 h 5071844"/>
              <a:gd name="connsiteX9643" fmla="*/ 4144614 w 10020803"/>
              <a:gd name="connsiteY9643" fmla="*/ 3574869 h 5071844"/>
              <a:gd name="connsiteX9644" fmla="*/ 4155785 w 10020803"/>
              <a:gd name="connsiteY9644" fmla="*/ 3597212 h 5071844"/>
              <a:gd name="connsiteX9645" fmla="*/ 4133442 w 10020803"/>
              <a:gd name="connsiteY9645" fmla="*/ 3597212 h 5071844"/>
              <a:gd name="connsiteX9646" fmla="*/ 4127857 w 10020803"/>
              <a:gd name="connsiteY9646" fmla="*/ 3586039 h 5071844"/>
              <a:gd name="connsiteX9647" fmla="*/ 4099927 w 10020803"/>
              <a:gd name="connsiteY9647" fmla="*/ 3574869 h 5071844"/>
              <a:gd name="connsiteX9648" fmla="*/ 4055241 w 10020803"/>
              <a:gd name="connsiteY9648" fmla="*/ 3563698 h 5071844"/>
              <a:gd name="connsiteX9649" fmla="*/ 4032899 w 10020803"/>
              <a:gd name="connsiteY9649" fmla="*/ 3552525 h 5071844"/>
              <a:gd name="connsiteX9650" fmla="*/ 3932356 w 10020803"/>
              <a:gd name="connsiteY9650" fmla="*/ 3519011 h 5071844"/>
              <a:gd name="connsiteX9651" fmla="*/ 3915599 w 10020803"/>
              <a:gd name="connsiteY9651" fmla="*/ 3513425 h 5071844"/>
              <a:gd name="connsiteX9652" fmla="*/ 3904426 w 10020803"/>
              <a:gd name="connsiteY9652" fmla="*/ 3519011 h 5071844"/>
              <a:gd name="connsiteX9653" fmla="*/ 3898842 w 10020803"/>
              <a:gd name="connsiteY9653" fmla="*/ 3507839 h 5071844"/>
              <a:gd name="connsiteX9654" fmla="*/ 3887669 w 10020803"/>
              <a:gd name="connsiteY9654" fmla="*/ 3496668 h 5071844"/>
              <a:gd name="connsiteX9655" fmla="*/ 3887669 w 10020803"/>
              <a:gd name="connsiteY9655" fmla="*/ 3507839 h 5071844"/>
              <a:gd name="connsiteX9656" fmla="*/ 3842984 w 10020803"/>
              <a:gd name="connsiteY9656" fmla="*/ 3496668 h 5071844"/>
              <a:gd name="connsiteX9657" fmla="*/ 3809471 w 10020803"/>
              <a:gd name="connsiteY9657" fmla="*/ 3485497 h 5071844"/>
              <a:gd name="connsiteX9658" fmla="*/ 3798299 w 10020803"/>
              <a:gd name="connsiteY9658" fmla="*/ 3485497 h 5071844"/>
              <a:gd name="connsiteX9659" fmla="*/ 3787127 w 10020803"/>
              <a:gd name="connsiteY9659" fmla="*/ 3485497 h 5071844"/>
              <a:gd name="connsiteX9660" fmla="*/ 3775955 w 10020803"/>
              <a:gd name="connsiteY9660" fmla="*/ 3474325 h 5071844"/>
              <a:gd name="connsiteX9661" fmla="*/ 3787127 w 10020803"/>
              <a:gd name="connsiteY9661" fmla="*/ 3468740 h 5071844"/>
              <a:gd name="connsiteX9662" fmla="*/ 3775955 w 10020803"/>
              <a:gd name="connsiteY9662" fmla="*/ 3463154 h 5071844"/>
              <a:gd name="connsiteX9663" fmla="*/ 3731270 w 10020803"/>
              <a:gd name="connsiteY9663" fmla="*/ 3451982 h 5071844"/>
              <a:gd name="connsiteX9664" fmla="*/ 3708927 w 10020803"/>
              <a:gd name="connsiteY9664" fmla="*/ 3440811 h 5071844"/>
              <a:gd name="connsiteX9665" fmla="*/ 3686583 w 10020803"/>
              <a:gd name="connsiteY9665" fmla="*/ 3429640 h 5071844"/>
              <a:gd name="connsiteX9666" fmla="*/ 3697754 w 10020803"/>
              <a:gd name="connsiteY9666" fmla="*/ 3429640 h 5071844"/>
              <a:gd name="connsiteX9667" fmla="*/ 3731270 w 10020803"/>
              <a:gd name="connsiteY9667" fmla="*/ 3429640 h 5071844"/>
              <a:gd name="connsiteX9668" fmla="*/ 3720098 w 10020803"/>
              <a:gd name="connsiteY9668" fmla="*/ 3418468 h 5071844"/>
              <a:gd name="connsiteX9669" fmla="*/ 3703340 w 10020803"/>
              <a:gd name="connsiteY9669" fmla="*/ 3407297 h 5071844"/>
              <a:gd name="connsiteX9670" fmla="*/ 3647483 w 10020803"/>
              <a:gd name="connsiteY9670" fmla="*/ 3390540 h 5071844"/>
              <a:gd name="connsiteX9671" fmla="*/ 3619555 w 10020803"/>
              <a:gd name="connsiteY9671" fmla="*/ 3384954 h 5071844"/>
              <a:gd name="connsiteX9672" fmla="*/ 3630726 w 10020803"/>
              <a:gd name="connsiteY9672" fmla="*/ 3396124 h 5071844"/>
              <a:gd name="connsiteX9673" fmla="*/ 3641897 w 10020803"/>
              <a:gd name="connsiteY9673" fmla="*/ 3401711 h 5071844"/>
              <a:gd name="connsiteX9674" fmla="*/ 3641897 w 10020803"/>
              <a:gd name="connsiteY9674" fmla="*/ 3407297 h 5071844"/>
              <a:gd name="connsiteX9675" fmla="*/ 3653069 w 10020803"/>
              <a:gd name="connsiteY9675" fmla="*/ 3418468 h 5071844"/>
              <a:gd name="connsiteX9676" fmla="*/ 3641897 w 10020803"/>
              <a:gd name="connsiteY9676" fmla="*/ 3418468 h 5071844"/>
              <a:gd name="connsiteX9677" fmla="*/ 3563696 w 10020803"/>
              <a:gd name="connsiteY9677" fmla="*/ 3418468 h 5071844"/>
              <a:gd name="connsiteX9678" fmla="*/ 3530182 w 10020803"/>
              <a:gd name="connsiteY9678" fmla="*/ 3407297 h 5071844"/>
              <a:gd name="connsiteX9679" fmla="*/ 3491082 w 10020803"/>
              <a:gd name="connsiteY9679" fmla="*/ 3401711 h 5071844"/>
              <a:gd name="connsiteX9680" fmla="*/ 3468740 w 10020803"/>
              <a:gd name="connsiteY9680" fmla="*/ 3396124 h 5071844"/>
              <a:gd name="connsiteX9681" fmla="*/ 3440812 w 10020803"/>
              <a:gd name="connsiteY9681" fmla="*/ 3390540 h 5071844"/>
              <a:gd name="connsiteX9682" fmla="*/ 3396125 w 10020803"/>
              <a:gd name="connsiteY9682" fmla="*/ 3384954 h 5071844"/>
              <a:gd name="connsiteX9683" fmla="*/ 3340267 w 10020803"/>
              <a:gd name="connsiteY9683" fmla="*/ 3362610 h 5071844"/>
              <a:gd name="connsiteX9684" fmla="*/ 3312340 w 10020803"/>
              <a:gd name="connsiteY9684" fmla="*/ 3351440 h 5071844"/>
              <a:gd name="connsiteX9685" fmla="*/ 3273239 w 10020803"/>
              <a:gd name="connsiteY9685" fmla="*/ 3351440 h 5071844"/>
              <a:gd name="connsiteX9686" fmla="*/ 3228553 w 10020803"/>
              <a:gd name="connsiteY9686" fmla="*/ 3351440 h 5071844"/>
              <a:gd name="connsiteX9687" fmla="*/ 3200625 w 10020803"/>
              <a:gd name="connsiteY9687" fmla="*/ 3340267 h 5071844"/>
              <a:gd name="connsiteX9688" fmla="*/ 3183868 w 10020803"/>
              <a:gd name="connsiteY9688" fmla="*/ 3334682 h 5071844"/>
              <a:gd name="connsiteX9689" fmla="*/ 3167111 w 10020803"/>
              <a:gd name="connsiteY9689" fmla="*/ 3329096 h 5071844"/>
              <a:gd name="connsiteX9690" fmla="*/ 3139181 w 10020803"/>
              <a:gd name="connsiteY9690" fmla="*/ 3329096 h 5071844"/>
              <a:gd name="connsiteX9691" fmla="*/ 3083324 w 10020803"/>
              <a:gd name="connsiteY9691" fmla="*/ 3295582 h 5071844"/>
              <a:gd name="connsiteX9692" fmla="*/ 3083324 w 10020803"/>
              <a:gd name="connsiteY9692" fmla="*/ 3284410 h 5071844"/>
              <a:gd name="connsiteX9693" fmla="*/ 3077738 w 10020803"/>
              <a:gd name="connsiteY9693" fmla="*/ 3273239 h 5071844"/>
              <a:gd name="connsiteX9694" fmla="*/ 3060981 w 10020803"/>
              <a:gd name="connsiteY9694" fmla="*/ 3273239 h 5071844"/>
              <a:gd name="connsiteX9695" fmla="*/ 3044224 w 10020803"/>
              <a:gd name="connsiteY9695" fmla="*/ 3262068 h 5071844"/>
              <a:gd name="connsiteX9696" fmla="*/ 2993953 w 10020803"/>
              <a:gd name="connsiteY9696" fmla="*/ 3250896 h 5071844"/>
              <a:gd name="connsiteX9697" fmla="*/ 2949268 w 10020803"/>
              <a:gd name="connsiteY9697" fmla="*/ 3239725 h 5071844"/>
              <a:gd name="connsiteX9698" fmla="*/ 2960439 w 10020803"/>
              <a:gd name="connsiteY9698" fmla="*/ 3228553 h 5071844"/>
              <a:gd name="connsiteX9699" fmla="*/ 2993953 w 10020803"/>
              <a:gd name="connsiteY9699" fmla="*/ 3234139 h 5071844"/>
              <a:gd name="connsiteX9700" fmla="*/ 3016296 w 10020803"/>
              <a:gd name="connsiteY9700" fmla="*/ 3228553 h 5071844"/>
              <a:gd name="connsiteX9701" fmla="*/ 3038638 w 10020803"/>
              <a:gd name="connsiteY9701" fmla="*/ 3228553 h 5071844"/>
              <a:gd name="connsiteX9702" fmla="*/ 3049810 w 10020803"/>
              <a:gd name="connsiteY9702" fmla="*/ 3228553 h 5071844"/>
              <a:gd name="connsiteX9703" fmla="*/ 3060981 w 10020803"/>
              <a:gd name="connsiteY9703" fmla="*/ 3239725 h 5071844"/>
              <a:gd name="connsiteX9704" fmla="*/ 3083324 w 10020803"/>
              <a:gd name="connsiteY9704" fmla="*/ 3239725 h 5071844"/>
              <a:gd name="connsiteX9705" fmla="*/ 3116838 w 10020803"/>
              <a:gd name="connsiteY9705" fmla="*/ 3250896 h 5071844"/>
              <a:gd name="connsiteX9706" fmla="*/ 3139181 w 10020803"/>
              <a:gd name="connsiteY9706" fmla="*/ 3262068 h 5071844"/>
              <a:gd name="connsiteX9707" fmla="*/ 3139181 w 10020803"/>
              <a:gd name="connsiteY9707" fmla="*/ 3250896 h 5071844"/>
              <a:gd name="connsiteX9708" fmla="*/ 3139181 w 10020803"/>
              <a:gd name="connsiteY9708" fmla="*/ 3239725 h 5071844"/>
              <a:gd name="connsiteX9709" fmla="*/ 3128011 w 10020803"/>
              <a:gd name="connsiteY9709" fmla="*/ 3234139 h 5071844"/>
              <a:gd name="connsiteX9710" fmla="*/ 3100081 w 10020803"/>
              <a:gd name="connsiteY9710" fmla="*/ 3234139 h 5071844"/>
              <a:gd name="connsiteX9711" fmla="*/ 3083324 w 10020803"/>
              <a:gd name="connsiteY9711" fmla="*/ 3228553 h 5071844"/>
              <a:gd name="connsiteX9712" fmla="*/ 3083324 w 10020803"/>
              <a:gd name="connsiteY9712" fmla="*/ 3222968 h 5071844"/>
              <a:gd name="connsiteX9713" fmla="*/ 3072153 w 10020803"/>
              <a:gd name="connsiteY9713" fmla="*/ 3217382 h 5071844"/>
              <a:gd name="connsiteX9714" fmla="*/ 3049810 w 10020803"/>
              <a:gd name="connsiteY9714" fmla="*/ 3211796 h 5071844"/>
              <a:gd name="connsiteX9715" fmla="*/ 3027468 w 10020803"/>
              <a:gd name="connsiteY9715" fmla="*/ 3206211 h 5071844"/>
              <a:gd name="connsiteX9716" fmla="*/ 2982780 w 10020803"/>
              <a:gd name="connsiteY9716" fmla="*/ 3183868 h 5071844"/>
              <a:gd name="connsiteX9717" fmla="*/ 2960439 w 10020803"/>
              <a:gd name="connsiteY9717" fmla="*/ 3183868 h 5071844"/>
              <a:gd name="connsiteX9718" fmla="*/ 2938096 w 10020803"/>
              <a:gd name="connsiteY9718" fmla="*/ 3183868 h 5071844"/>
              <a:gd name="connsiteX9719" fmla="*/ 2926925 w 10020803"/>
              <a:gd name="connsiteY9719" fmla="*/ 3183868 h 5071844"/>
              <a:gd name="connsiteX9720" fmla="*/ 2943682 w 10020803"/>
              <a:gd name="connsiteY9720" fmla="*/ 3195039 h 5071844"/>
              <a:gd name="connsiteX9721" fmla="*/ 2949268 w 10020803"/>
              <a:gd name="connsiteY9721" fmla="*/ 3206211 h 5071844"/>
              <a:gd name="connsiteX9722" fmla="*/ 2949268 w 10020803"/>
              <a:gd name="connsiteY9722" fmla="*/ 3228553 h 5071844"/>
              <a:gd name="connsiteX9723" fmla="*/ 2938096 w 10020803"/>
              <a:gd name="connsiteY9723" fmla="*/ 3228553 h 5071844"/>
              <a:gd name="connsiteX9724" fmla="*/ 2938096 w 10020803"/>
              <a:gd name="connsiteY9724" fmla="*/ 3217382 h 5071844"/>
              <a:gd name="connsiteX9725" fmla="*/ 2926925 w 10020803"/>
              <a:gd name="connsiteY9725" fmla="*/ 3206211 h 5071844"/>
              <a:gd name="connsiteX9726" fmla="*/ 2915752 w 10020803"/>
              <a:gd name="connsiteY9726" fmla="*/ 3217382 h 5071844"/>
              <a:gd name="connsiteX9727" fmla="*/ 2893410 w 10020803"/>
              <a:gd name="connsiteY9727" fmla="*/ 3228553 h 5071844"/>
              <a:gd name="connsiteX9728" fmla="*/ 2882238 w 10020803"/>
              <a:gd name="connsiteY9728" fmla="*/ 3228553 h 5071844"/>
              <a:gd name="connsiteX9729" fmla="*/ 2871066 w 10020803"/>
              <a:gd name="connsiteY9729" fmla="*/ 3222968 h 5071844"/>
              <a:gd name="connsiteX9730" fmla="*/ 2848724 w 10020803"/>
              <a:gd name="connsiteY9730" fmla="*/ 3217382 h 5071844"/>
              <a:gd name="connsiteX9731" fmla="*/ 2815209 w 10020803"/>
              <a:gd name="connsiteY9731" fmla="*/ 3206211 h 5071844"/>
              <a:gd name="connsiteX9732" fmla="*/ 2781695 w 10020803"/>
              <a:gd name="connsiteY9732" fmla="*/ 3195039 h 5071844"/>
              <a:gd name="connsiteX9733" fmla="*/ 2770524 w 10020803"/>
              <a:gd name="connsiteY9733" fmla="*/ 3195039 h 5071844"/>
              <a:gd name="connsiteX9734" fmla="*/ 2748180 w 10020803"/>
              <a:gd name="connsiteY9734" fmla="*/ 3183868 h 5071844"/>
              <a:gd name="connsiteX9735" fmla="*/ 2720251 w 10020803"/>
              <a:gd name="connsiteY9735" fmla="*/ 3178282 h 5071844"/>
              <a:gd name="connsiteX9736" fmla="*/ 2681152 w 10020803"/>
              <a:gd name="connsiteY9736" fmla="*/ 3172695 h 5071844"/>
              <a:gd name="connsiteX9737" fmla="*/ 2669981 w 10020803"/>
              <a:gd name="connsiteY9737" fmla="*/ 3172695 h 5071844"/>
              <a:gd name="connsiteX9738" fmla="*/ 2658809 w 10020803"/>
              <a:gd name="connsiteY9738" fmla="*/ 3161524 h 5071844"/>
              <a:gd name="connsiteX9739" fmla="*/ 2636466 w 10020803"/>
              <a:gd name="connsiteY9739" fmla="*/ 3172695 h 5071844"/>
              <a:gd name="connsiteX9740" fmla="*/ 2625296 w 10020803"/>
              <a:gd name="connsiteY9740" fmla="*/ 3172695 h 5071844"/>
              <a:gd name="connsiteX9741" fmla="*/ 2625296 w 10020803"/>
              <a:gd name="connsiteY9741" fmla="*/ 3183868 h 5071844"/>
              <a:gd name="connsiteX9742" fmla="*/ 2614123 w 10020803"/>
              <a:gd name="connsiteY9742" fmla="*/ 3195039 h 5071844"/>
              <a:gd name="connsiteX9743" fmla="*/ 2602952 w 10020803"/>
              <a:gd name="connsiteY9743" fmla="*/ 3172695 h 5071844"/>
              <a:gd name="connsiteX9744" fmla="*/ 2614123 w 10020803"/>
              <a:gd name="connsiteY9744" fmla="*/ 3150352 h 5071844"/>
              <a:gd name="connsiteX9745" fmla="*/ 2591781 w 10020803"/>
              <a:gd name="connsiteY9745" fmla="*/ 3144767 h 5071844"/>
              <a:gd name="connsiteX9746" fmla="*/ 2569439 w 10020803"/>
              <a:gd name="connsiteY9746" fmla="*/ 3133595 h 5071844"/>
              <a:gd name="connsiteX9747" fmla="*/ 2558265 w 10020803"/>
              <a:gd name="connsiteY9747" fmla="*/ 3105667 h 5071844"/>
              <a:gd name="connsiteX9748" fmla="*/ 2569439 w 10020803"/>
              <a:gd name="connsiteY9748" fmla="*/ 3094495 h 5071844"/>
              <a:gd name="connsiteX9749" fmla="*/ 2547095 w 10020803"/>
              <a:gd name="connsiteY9749" fmla="*/ 3094495 h 5071844"/>
              <a:gd name="connsiteX9750" fmla="*/ 2541509 w 10020803"/>
              <a:gd name="connsiteY9750" fmla="*/ 3105667 h 5071844"/>
              <a:gd name="connsiteX9751" fmla="*/ 2513581 w 10020803"/>
              <a:gd name="connsiteY9751" fmla="*/ 3105667 h 5071844"/>
              <a:gd name="connsiteX9752" fmla="*/ 2491238 w 10020803"/>
              <a:gd name="connsiteY9752" fmla="*/ 3105667 h 5071844"/>
              <a:gd name="connsiteX9753" fmla="*/ 2502408 w 10020803"/>
              <a:gd name="connsiteY9753" fmla="*/ 3116838 h 5071844"/>
              <a:gd name="connsiteX9754" fmla="*/ 2513581 w 10020803"/>
              <a:gd name="connsiteY9754" fmla="*/ 3128010 h 5071844"/>
              <a:gd name="connsiteX9755" fmla="*/ 2524751 w 10020803"/>
              <a:gd name="connsiteY9755" fmla="*/ 3150352 h 5071844"/>
              <a:gd name="connsiteX9756" fmla="*/ 2468894 w 10020803"/>
              <a:gd name="connsiteY9756" fmla="*/ 3150352 h 5071844"/>
              <a:gd name="connsiteX9757" fmla="*/ 2424208 w 10020803"/>
              <a:gd name="connsiteY9757" fmla="*/ 3139181 h 5071844"/>
              <a:gd name="connsiteX9758" fmla="*/ 2413037 w 10020803"/>
              <a:gd name="connsiteY9758" fmla="*/ 3139181 h 5071844"/>
              <a:gd name="connsiteX9759" fmla="*/ 2435380 w 10020803"/>
              <a:gd name="connsiteY9759" fmla="*/ 3128010 h 5071844"/>
              <a:gd name="connsiteX9760" fmla="*/ 2424208 w 10020803"/>
              <a:gd name="connsiteY9760" fmla="*/ 3116838 h 5071844"/>
              <a:gd name="connsiteX9761" fmla="*/ 2379523 w 10020803"/>
              <a:gd name="connsiteY9761" fmla="*/ 3116838 h 5071844"/>
              <a:gd name="connsiteX9762" fmla="*/ 2357180 w 10020803"/>
              <a:gd name="connsiteY9762" fmla="*/ 3116838 h 5071844"/>
              <a:gd name="connsiteX9763" fmla="*/ 2334836 w 10020803"/>
              <a:gd name="connsiteY9763" fmla="*/ 3116838 h 5071844"/>
              <a:gd name="connsiteX9764" fmla="*/ 2346007 w 10020803"/>
              <a:gd name="connsiteY9764" fmla="*/ 3128010 h 5071844"/>
              <a:gd name="connsiteX9765" fmla="*/ 2357180 w 10020803"/>
              <a:gd name="connsiteY9765" fmla="*/ 3139181 h 5071844"/>
              <a:gd name="connsiteX9766" fmla="*/ 2390694 w 10020803"/>
              <a:gd name="connsiteY9766" fmla="*/ 3144767 h 5071844"/>
              <a:gd name="connsiteX9767" fmla="*/ 2413037 w 10020803"/>
              <a:gd name="connsiteY9767" fmla="*/ 3150352 h 5071844"/>
              <a:gd name="connsiteX9768" fmla="*/ 2424208 w 10020803"/>
              <a:gd name="connsiteY9768" fmla="*/ 3150352 h 5071844"/>
              <a:gd name="connsiteX9769" fmla="*/ 2424208 w 10020803"/>
              <a:gd name="connsiteY9769" fmla="*/ 3155938 h 5071844"/>
              <a:gd name="connsiteX9770" fmla="*/ 2435380 w 10020803"/>
              <a:gd name="connsiteY9770" fmla="*/ 3161524 h 5071844"/>
              <a:gd name="connsiteX9771" fmla="*/ 2446551 w 10020803"/>
              <a:gd name="connsiteY9771" fmla="*/ 3161524 h 5071844"/>
              <a:gd name="connsiteX9772" fmla="*/ 2468894 w 10020803"/>
              <a:gd name="connsiteY9772" fmla="*/ 3172695 h 5071844"/>
              <a:gd name="connsiteX9773" fmla="*/ 2502408 w 10020803"/>
              <a:gd name="connsiteY9773" fmla="*/ 3172695 h 5071844"/>
              <a:gd name="connsiteX9774" fmla="*/ 2535923 w 10020803"/>
              <a:gd name="connsiteY9774" fmla="*/ 3183868 h 5071844"/>
              <a:gd name="connsiteX9775" fmla="*/ 2547095 w 10020803"/>
              <a:gd name="connsiteY9775" fmla="*/ 3195039 h 5071844"/>
              <a:gd name="connsiteX9776" fmla="*/ 2591781 w 10020803"/>
              <a:gd name="connsiteY9776" fmla="*/ 3206211 h 5071844"/>
              <a:gd name="connsiteX9777" fmla="*/ 2636466 w 10020803"/>
              <a:gd name="connsiteY9777" fmla="*/ 3228553 h 5071844"/>
              <a:gd name="connsiteX9778" fmla="*/ 2658809 w 10020803"/>
              <a:gd name="connsiteY9778" fmla="*/ 3228553 h 5071844"/>
              <a:gd name="connsiteX9779" fmla="*/ 2737010 w 10020803"/>
              <a:gd name="connsiteY9779" fmla="*/ 3250896 h 5071844"/>
              <a:gd name="connsiteX9780" fmla="*/ 2759353 w 10020803"/>
              <a:gd name="connsiteY9780" fmla="*/ 3262068 h 5071844"/>
              <a:gd name="connsiteX9781" fmla="*/ 2792867 w 10020803"/>
              <a:gd name="connsiteY9781" fmla="*/ 3273239 h 5071844"/>
              <a:gd name="connsiteX9782" fmla="*/ 2809624 w 10020803"/>
              <a:gd name="connsiteY9782" fmla="*/ 3278825 h 5071844"/>
              <a:gd name="connsiteX9783" fmla="*/ 2826381 w 10020803"/>
              <a:gd name="connsiteY9783" fmla="*/ 3284410 h 5071844"/>
              <a:gd name="connsiteX9784" fmla="*/ 2837552 w 10020803"/>
              <a:gd name="connsiteY9784" fmla="*/ 3284410 h 5071844"/>
              <a:gd name="connsiteX9785" fmla="*/ 2859895 w 10020803"/>
              <a:gd name="connsiteY9785" fmla="*/ 3295582 h 5071844"/>
              <a:gd name="connsiteX9786" fmla="*/ 2893410 w 10020803"/>
              <a:gd name="connsiteY9786" fmla="*/ 3306753 h 5071844"/>
              <a:gd name="connsiteX9787" fmla="*/ 2926925 w 10020803"/>
              <a:gd name="connsiteY9787" fmla="*/ 3317925 h 5071844"/>
              <a:gd name="connsiteX9788" fmla="*/ 2971610 w 10020803"/>
              <a:gd name="connsiteY9788" fmla="*/ 3329096 h 5071844"/>
              <a:gd name="connsiteX9789" fmla="*/ 3005124 w 10020803"/>
              <a:gd name="connsiteY9789" fmla="*/ 3351440 h 5071844"/>
              <a:gd name="connsiteX9790" fmla="*/ 3033054 w 10020803"/>
              <a:gd name="connsiteY9790" fmla="*/ 3357024 h 5071844"/>
              <a:gd name="connsiteX9791" fmla="*/ 3060981 w 10020803"/>
              <a:gd name="connsiteY9791" fmla="*/ 3351440 h 5071844"/>
              <a:gd name="connsiteX9792" fmla="*/ 3066567 w 10020803"/>
              <a:gd name="connsiteY9792" fmla="*/ 3357024 h 5071844"/>
              <a:gd name="connsiteX9793" fmla="*/ 3083324 w 10020803"/>
              <a:gd name="connsiteY9793" fmla="*/ 3362610 h 5071844"/>
              <a:gd name="connsiteX9794" fmla="*/ 3116838 w 10020803"/>
              <a:gd name="connsiteY9794" fmla="*/ 3384954 h 5071844"/>
              <a:gd name="connsiteX9795" fmla="*/ 3150352 w 10020803"/>
              <a:gd name="connsiteY9795" fmla="*/ 3396124 h 5071844"/>
              <a:gd name="connsiteX9796" fmla="*/ 3167111 w 10020803"/>
              <a:gd name="connsiteY9796" fmla="*/ 3407297 h 5071844"/>
              <a:gd name="connsiteX9797" fmla="*/ 3189454 w 10020803"/>
              <a:gd name="connsiteY9797" fmla="*/ 3412883 h 5071844"/>
              <a:gd name="connsiteX9798" fmla="*/ 3239725 w 10020803"/>
              <a:gd name="connsiteY9798" fmla="*/ 3429640 h 5071844"/>
              <a:gd name="connsiteX9799" fmla="*/ 3267653 w 10020803"/>
              <a:gd name="connsiteY9799" fmla="*/ 3429640 h 5071844"/>
              <a:gd name="connsiteX9800" fmla="*/ 3284412 w 10020803"/>
              <a:gd name="connsiteY9800" fmla="*/ 3429640 h 5071844"/>
              <a:gd name="connsiteX9801" fmla="*/ 3306754 w 10020803"/>
              <a:gd name="connsiteY9801" fmla="*/ 3440811 h 5071844"/>
              <a:gd name="connsiteX9802" fmla="*/ 3295582 w 10020803"/>
              <a:gd name="connsiteY9802" fmla="*/ 3407297 h 5071844"/>
              <a:gd name="connsiteX9803" fmla="*/ 3284412 w 10020803"/>
              <a:gd name="connsiteY9803" fmla="*/ 3396124 h 5071844"/>
              <a:gd name="connsiteX9804" fmla="*/ 3334683 w 10020803"/>
              <a:gd name="connsiteY9804" fmla="*/ 3401711 h 5071844"/>
              <a:gd name="connsiteX9805" fmla="*/ 3384954 w 10020803"/>
              <a:gd name="connsiteY9805" fmla="*/ 3418468 h 5071844"/>
              <a:gd name="connsiteX9806" fmla="*/ 3396125 w 10020803"/>
              <a:gd name="connsiteY9806" fmla="*/ 3418468 h 5071844"/>
              <a:gd name="connsiteX9807" fmla="*/ 3446398 w 10020803"/>
              <a:gd name="connsiteY9807" fmla="*/ 3429640 h 5071844"/>
              <a:gd name="connsiteX9808" fmla="*/ 3485497 w 10020803"/>
              <a:gd name="connsiteY9808" fmla="*/ 3440811 h 5071844"/>
              <a:gd name="connsiteX9809" fmla="*/ 3507839 w 10020803"/>
              <a:gd name="connsiteY9809" fmla="*/ 3451982 h 5071844"/>
              <a:gd name="connsiteX9810" fmla="*/ 3541355 w 10020803"/>
              <a:gd name="connsiteY9810" fmla="*/ 3463154 h 5071844"/>
              <a:gd name="connsiteX9811" fmla="*/ 3507839 w 10020803"/>
              <a:gd name="connsiteY9811" fmla="*/ 3463154 h 5071844"/>
              <a:gd name="connsiteX9812" fmla="*/ 3485497 w 10020803"/>
              <a:gd name="connsiteY9812" fmla="*/ 3451982 h 5071844"/>
              <a:gd name="connsiteX9813" fmla="*/ 3440812 w 10020803"/>
              <a:gd name="connsiteY9813" fmla="*/ 3451982 h 5071844"/>
              <a:gd name="connsiteX9814" fmla="*/ 3418468 w 10020803"/>
              <a:gd name="connsiteY9814" fmla="*/ 3463154 h 5071844"/>
              <a:gd name="connsiteX9815" fmla="*/ 3541355 w 10020803"/>
              <a:gd name="connsiteY9815" fmla="*/ 3485497 h 5071844"/>
              <a:gd name="connsiteX9816" fmla="*/ 3552526 w 10020803"/>
              <a:gd name="connsiteY9816" fmla="*/ 3496668 h 5071844"/>
              <a:gd name="connsiteX9817" fmla="*/ 3563696 w 10020803"/>
              <a:gd name="connsiteY9817" fmla="*/ 3535768 h 5071844"/>
              <a:gd name="connsiteX9818" fmla="*/ 3580455 w 10020803"/>
              <a:gd name="connsiteY9818" fmla="*/ 3546939 h 5071844"/>
              <a:gd name="connsiteX9819" fmla="*/ 3597212 w 10020803"/>
              <a:gd name="connsiteY9819" fmla="*/ 3541355 h 5071844"/>
              <a:gd name="connsiteX9820" fmla="*/ 3619555 w 10020803"/>
              <a:gd name="connsiteY9820" fmla="*/ 3541355 h 5071844"/>
              <a:gd name="connsiteX9821" fmla="*/ 3608383 w 10020803"/>
              <a:gd name="connsiteY9821" fmla="*/ 3552525 h 5071844"/>
              <a:gd name="connsiteX9822" fmla="*/ 3616761 w 10020803"/>
              <a:gd name="connsiteY9822" fmla="*/ 3560904 h 5071844"/>
              <a:gd name="connsiteX9823" fmla="*/ 3617959 w 10020803"/>
              <a:gd name="connsiteY9823" fmla="*/ 3562102 h 5071844"/>
              <a:gd name="connsiteX9824" fmla="*/ 3541355 w 10020803"/>
              <a:gd name="connsiteY9824" fmla="*/ 3552525 h 5071844"/>
              <a:gd name="connsiteX9825" fmla="*/ 3496668 w 10020803"/>
              <a:gd name="connsiteY9825" fmla="*/ 3541355 h 5071844"/>
              <a:gd name="connsiteX9826" fmla="*/ 3463154 w 10020803"/>
              <a:gd name="connsiteY9826" fmla="*/ 3535768 h 5071844"/>
              <a:gd name="connsiteX9827" fmla="*/ 3429640 w 10020803"/>
              <a:gd name="connsiteY9827" fmla="*/ 3519011 h 5071844"/>
              <a:gd name="connsiteX9828" fmla="*/ 3373783 w 10020803"/>
              <a:gd name="connsiteY9828" fmla="*/ 3507839 h 5071844"/>
              <a:gd name="connsiteX9829" fmla="*/ 3362611 w 10020803"/>
              <a:gd name="connsiteY9829" fmla="*/ 3507839 h 5071844"/>
              <a:gd name="connsiteX9830" fmla="*/ 3340267 w 10020803"/>
              <a:gd name="connsiteY9830" fmla="*/ 3496668 h 5071844"/>
              <a:gd name="connsiteX9831" fmla="*/ 3262069 w 10020803"/>
              <a:gd name="connsiteY9831" fmla="*/ 3474325 h 5071844"/>
              <a:gd name="connsiteX9832" fmla="*/ 3206211 w 10020803"/>
              <a:gd name="connsiteY9832" fmla="*/ 3451982 h 5071844"/>
              <a:gd name="connsiteX9833" fmla="*/ 3189454 w 10020803"/>
              <a:gd name="connsiteY9833" fmla="*/ 3451982 h 5071844"/>
              <a:gd name="connsiteX9834" fmla="*/ 3172697 w 10020803"/>
              <a:gd name="connsiteY9834" fmla="*/ 3451982 h 5071844"/>
              <a:gd name="connsiteX9835" fmla="*/ 3072153 w 10020803"/>
              <a:gd name="connsiteY9835" fmla="*/ 3418468 h 5071844"/>
              <a:gd name="connsiteX9836" fmla="*/ 3055396 w 10020803"/>
              <a:gd name="connsiteY9836" fmla="*/ 3418468 h 5071844"/>
              <a:gd name="connsiteX9837" fmla="*/ 3038638 w 10020803"/>
              <a:gd name="connsiteY9837" fmla="*/ 3407297 h 5071844"/>
              <a:gd name="connsiteX9838" fmla="*/ 3027468 w 10020803"/>
              <a:gd name="connsiteY9838" fmla="*/ 3396124 h 5071844"/>
              <a:gd name="connsiteX9839" fmla="*/ 3016296 w 10020803"/>
              <a:gd name="connsiteY9839" fmla="*/ 3396124 h 5071844"/>
              <a:gd name="connsiteX9840" fmla="*/ 2977197 w 10020803"/>
              <a:gd name="connsiteY9840" fmla="*/ 3384954 h 5071844"/>
              <a:gd name="connsiteX9841" fmla="*/ 2938096 w 10020803"/>
              <a:gd name="connsiteY9841" fmla="*/ 3384954 h 5071844"/>
              <a:gd name="connsiteX9842" fmla="*/ 2882238 w 10020803"/>
              <a:gd name="connsiteY9842" fmla="*/ 3351440 h 5071844"/>
              <a:gd name="connsiteX9843" fmla="*/ 2843138 w 10020803"/>
              <a:gd name="connsiteY9843" fmla="*/ 3340267 h 5071844"/>
              <a:gd name="connsiteX9844" fmla="*/ 2781695 w 10020803"/>
              <a:gd name="connsiteY9844" fmla="*/ 3329096 h 5071844"/>
              <a:gd name="connsiteX9845" fmla="*/ 2480066 w 10020803"/>
              <a:gd name="connsiteY9845" fmla="*/ 3239725 h 5071844"/>
              <a:gd name="connsiteX9846" fmla="*/ 2435380 w 10020803"/>
              <a:gd name="connsiteY9846" fmla="*/ 3217382 h 5071844"/>
              <a:gd name="connsiteX9847" fmla="*/ 2390694 w 10020803"/>
              <a:gd name="connsiteY9847" fmla="*/ 3206211 h 5071844"/>
              <a:gd name="connsiteX9848" fmla="*/ 2385107 w 10020803"/>
              <a:gd name="connsiteY9848" fmla="*/ 3195039 h 5071844"/>
              <a:gd name="connsiteX9849" fmla="*/ 2368350 w 10020803"/>
              <a:gd name="connsiteY9849" fmla="*/ 3195039 h 5071844"/>
              <a:gd name="connsiteX9850" fmla="*/ 2184022 w 10020803"/>
              <a:gd name="connsiteY9850" fmla="*/ 3139181 h 5071844"/>
              <a:gd name="connsiteX9851" fmla="*/ 1988522 w 10020803"/>
              <a:gd name="connsiteY9851" fmla="*/ 3072153 h 5071844"/>
              <a:gd name="connsiteX9852" fmla="*/ 1971763 w 10020803"/>
              <a:gd name="connsiteY9852" fmla="*/ 3055396 h 5071844"/>
              <a:gd name="connsiteX9853" fmla="*/ 1943836 w 10020803"/>
              <a:gd name="connsiteY9853" fmla="*/ 3049810 h 5071844"/>
              <a:gd name="connsiteX9854" fmla="*/ 1798607 w 10020803"/>
              <a:gd name="connsiteY9854" fmla="*/ 2993953 h 5071844"/>
              <a:gd name="connsiteX9855" fmla="*/ 1776264 w 10020803"/>
              <a:gd name="connsiteY9855" fmla="*/ 2988366 h 5071844"/>
              <a:gd name="connsiteX9856" fmla="*/ 1765091 w 10020803"/>
              <a:gd name="connsiteY9856" fmla="*/ 2988366 h 5071844"/>
              <a:gd name="connsiteX9857" fmla="*/ 1753921 w 10020803"/>
              <a:gd name="connsiteY9857" fmla="*/ 2982780 h 5071844"/>
              <a:gd name="connsiteX9858" fmla="*/ 1670134 w 10020803"/>
              <a:gd name="connsiteY9858" fmla="*/ 2949266 h 5071844"/>
              <a:gd name="connsiteX9859" fmla="*/ 1541662 w 10020803"/>
              <a:gd name="connsiteY9859" fmla="*/ 2898995 h 5071844"/>
              <a:gd name="connsiteX9860" fmla="*/ 1441120 w 10020803"/>
              <a:gd name="connsiteY9860" fmla="*/ 2859895 h 5071844"/>
              <a:gd name="connsiteX9861" fmla="*/ 1385263 w 10020803"/>
              <a:gd name="connsiteY9861" fmla="*/ 2837552 h 5071844"/>
              <a:gd name="connsiteX9862" fmla="*/ 1374090 w 10020803"/>
              <a:gd name="connsiteY9862" fmla="*/ 2831966 h 5071844"/>
              <a:gd name="connsiteX9863" fmla="*/ 1340576 w 10020803"/>
              <a:gd name="connsiteY9863" fmla="*/ 2826381 h 5071844"/>
              <a:gd name="connsiteX9864" fmla="*/ 1295890 w 10020803"/>
              <a:gd name="connsiteY9864" fmla="*/ 2804038 h 5071844"/>
              <a:gd name="connsiteX9865" fmla="*/ 1284719 w 10020803"/>
              <a:gd name="connsiteY9865" fmla="*/ 2792865 h 5071844"/>
              <a:gd name="connsiteX9866" fmla="*/ 1279133 w 10020803"/>
              <a:gd name="connsiteY9866" fmla="*/ 2792865 h 5071844"/>
              <a:gd name="connsiteX9867" fmla="*/ 1262376 w 10020803"/>
              <a:gd name="connsiteY9867" fmla="*/ 2781694 h 5071844"/>
              <a:gd name="connsiteX9868" fmla="*/ 1195348 w 10020803"/>
              <a:gd name="connsiteY9868" fmla="*/ 2759351 h 5071844"/>
              <a:gd name="connsiteX9869" fmla="*/ 1094804 w 10020803"/>
              <a:gd name="connsiteY9869" fmla="*/ 2703494 h 5071844"/>
              <a:gd name="connsiteX9870" fmla="*/ 1005433 w 10020803"/>
              <a:gd name="connsiteY9870" fmla="*/ 2653223 h 5071844"/>
              <a:gd name="connsiteX9871" fmla="*/ 949576 w 10020803"/>
              <a:gd name="connsiteY9871" fmla="*/ 2636466 h 5071844"/>
              <a:gd name="connsiteX9872" fmla="*/ 949576 w 10020803"/>
              <a:gd name="connsiteY9872" fmla="*/ 2625293 h 5071844"/>
              <a:gd name="connsiteX9873" fmla="*/ 938403 w 10020803"/>
              <a:gd name="connsiteY9873" fmla="*/ 2614123 h 5071844"/>
              <a:gd name="connsiteX9874" fmla="*/ 893717 w 10020803"/>
              <a:gd name="connsiteY9874" fmla="*/ 2591779 h 5071844"/>
              <a:gd name="connsiteX9875" fmla="*/ 938403 w 10020803"/>
              <a:gd name="connsiteY9875" fmla="*/ 2602952 h 5071844"/>
              <a:gd name="connsiteX9876" fmla="*/ 1016604 w 10020803"/>
              <a:gd name="connsiteY9876" fmla="*/ 2625293 h 5071844"/>
              <a:gd name="connsiteX9877" fmla="*/ 1072461 w 10020803"/>
              <a:gd name="connsiteY9877" fmla="*/ 2625293 h 5071844"/>
              <a:gd name="connsiteX9878" fmla="*/ 1083632 w 10020803"/>
              <a:gd name="connsiteY9878" fmla="*/ 2625293 h 5071844"/>
              <a:gd name="connsiteX9879" fmla="*/ 1105975 w 10020803"/>
              <a:gd name="connsiteY9879" fmla="*/ 2625293 h 5071844"/>
              <a:gd name="connsiteX9880" fmla="*/ 1228862 w 10020803"/>
              <a:gd name="connsiteY9880" fmla="*/ 2636466 h 5071844"/>
              <a:gd name="connsiteX9881" fmla="*/ 1195348 w 10020803"/>
              <a:gd name="connsiteY9881" fmla="*/ 2630880 h 5071844"/>
              <a:gd name="connsiteX9882" fmla="*/ 1139491 w 10020803"/>
              <a:gd name="connsiteY9882" fmla="*/ 2602952 h 5071844"/>
              <a:gd name="connsiteX9883" fmla="*/ 1117147 w 10020803"/>
              <a:gd name="connsiteY9883" fmla="*/ 2586193 h 5071844"/>
              <a:gd name="connsiteX9884" fmla="*/ 1094804 w 10020803"/>
              <a:gd name="connsiteY9884" fmla="*/ 2569436 h 5071844"/>
              <a:gd name="connsiteX9885" fmla="*/ 1066875 w 10020803"/>
              <a:gd name="connsiteY9885" fmla="*/ 2558265 h 5071844"/>
              <a:gd name="connsiteX9886" fmla="*/ 1050118 w 10020803"/>
              <a:gd name="connsiteY9886" fmla="*/ 2547094 h 5071844"/>
              <a:gd name="connsiteX9887" fmla="*/ 1016604 w 10020803"/>
              <a:gd name="connsiteY9887" fmla="*/ 2524751 h 5071844"/>
              <a:gd name="connsiteX9888" fmla="*/ 994260 w 10020803"/>
              <a:gd name="connsiteY9888" fmla="*/ 2507994 h 5071844"/>
              <a:gd name="connsiteX9889" fmla="*/ 988674 w 10020803"/>
              <a:gd name="connsiteY9889" fmla="*/ 2507994 h 5071844"/>
              <a:gd name="connsiteX9890" fmla="*/ 971919 w 10020803"/>
              <a:gd name="connsiteY9890" fmla="*/ 2491237 h 5071844"/>
              <a:gd name="connsiteX9891" fmla="*/ 1016604 w 10020803"/>
              <a:gd name="connsiteY9891" fmla="*/ 2502408 h 5071844"/>
              <a:gd name="connsiteX9892" fmla="*/ 1038947 w 10020803"/>
              <a:gd name="connsiteY9892" fmla="*/ 2513579 h 5071844"/>
              <a:gd name="connsiteX9893" fmla="*/ 1050118 w 10020803"/>
              <a:gd name="connsiteY9893" fmla="*/ 2502408 h 5071844"/>
              <a:gd name="connsiteX9894" fmla="*/ 1061290 w 10020803"/>
              <a:gd name="connsiteY9894" fmla="*/ 2502408 h 5071844"/>
              <a:gd name="connsiteX9895" fmla="*/ 1072461 w 10020803"/>
              <a:gd name="connsiteY9895" fmla="*/ 2513579 h 5071844"/>
              <a:gd name="connsiteX9896" fmla="*/ 1105975 w 10020803"/>
              <a:gd name="connsiteY9896" fmla="*/ 2513579 h 5071844"/>
              <a:gd name="connsiteX9897" fmla="*/ 1050118 w 10020803"/>
              <a:gd name="connsiteY9897" fmla="*/ 2491237 h 5071844"/>
              <a:gd name="connsiteX9898" fmla="*/ 1050118 w 10020803"/>
              <a:gd name="connsiteY9898" fmla="*/ 2480065 h 5071844"/>
              <a:gd name="connsiteX9899" fmla="*/ 1033361 w 10020803"/>
              <a:gd name="connsiteY9899" fmla="*/ 2474479 h 5071844"/>
              <a:gd name="connsiteX9900" fmla="*/ 1027776 w 10020803"/>
              <a:gd name="connsiteY9900" fmla="*/ 2468894 h 5071844"/>
              <a:gd name="connsiteX9901" fmla="*/ 1005433 w 10020803"/>
              <a:gd name="connsiteY9901" fmla="*/ 2468894 h 5071844"/>
              <a:gd name="connsiteX9902" fmla="*/ 1011017 w 10020803"/>
              <a:gd name="connsiteY9902" fmla="*/ 2457722 h 5071844"/>
              <a:gd name="connsiteX9903" fmla="*/ 1038947 w 10020803"/>
              <a:gd name="connsiteY9903" fmla="*/ 2457722 h 5071844"/>
              <a:gd name="connsiteX9904" fmla="*/ 1072461 w 10020803"/>
              <a:gd name="connsiteY9904" fmla="*/ 2468894 h 5071844"/>
              <a:gd name="connsiteX9905" fmla="*/ 1061290 w 10020803"/>
              <a:gd name="connsiteY9905" fmla="*/ 2480065 h 5071844"/>
              <a:gd name="connsiteX9906" fmla="*/ 1128318 w 10020803"/>
              <a:gd name="connsiteY9906" fmla="*/ 2513579 h 5071844"/>
              <a:gd name="connsiteX9907" fmla="*/ 1122732 w 10020803"/>
              <a:gd name="connsiteY9907" fmla="*/ 2513579 h 5071844"/>
              <a:gd name="connsiteX9908" fmla="*/ 1117147 w 10020803"/>
              <a:gd name="connsiteY9908" fmla="*/ 2524751 h 5071844"/>
              <a:gd name="connsiteX9909" fmla="*/ 1128318 w 10020803"/>
              <a:gd name="connsiteY9909" fmla="*/ 2524751 h 5071844"/>
              <a:gd name="connsiteX9910" fmla="*/ 1128318 w 10020803"/>
              <a:gd name="connsiteY9910" fmla="*/ 2535922 h 5071844"/>
              <a:gd name="connsiteX9911" fmla="*/ 1139491 w 10020803"/>
              <a:gd name="connsiteY9911" fmla="*/ 2524751 h 5071844"/>
              <a:gd name="connsiteX9912" fmla="*/ 1173005 w 10020803"/>
              <a:gd name="connsiteY9912" fmla="*/ 2524751 h 5071844"/>
              <a:gd name="connsiteX9913" fmla="*/ 1189762 w 10020803"/>
              <a:gd name="connsiteY9913" fmla="*/ 2535922 h 5071844"/>
              <a:gd name="connsiteX9914" fmla="*/ 1206519 w 10020803"/>
              <a:gd name="connsiteY9914" fmla="*/ 2535922 h 5071844"/>
              <a:gd name="connsiteX9915" fmla="*/ 1206519 w 10020803"/>
              <a:gd name="connsiteY9915" fmla="*/ 2547094 h 5071844"/>
              <a:gd name="connsiteX9916" fmla="*/ 1267962 w 10020803"/>
              <a:gd name="connsiteY9916" fmla="*/ 2563852 h 5071844"/>
              <a:gd name="connsiteX9917" fmla="*/ 1340576 w 10020803"/>
              <a:gd name="connsiteY9917" fmla="*/ 2580609 h 5071844"/>
              <a:gd name="connsiteX9918" fmla="*/ 1240033 w 10020803"/>
              <a:gd name="connsiteY9918" fmla="*/ 2535922 h 5071844"/>
              <a:gd name="connsiteX9919" fmla="*/ 1195348 w 10020803"/>
              <a:gd name="connsiteY9919" fmla="*/ 2513579 h 5071844"/>
              <a:gd name="connsiteX9920" fmla="*/ 1161832 w 10020803"/>
              <a:gd name="connsiteY9920" fmla="*/ 2502408 h 5071844"/>
              <a:gd name="connsiteX9921" fmla="*/ 1156247 w 10020803"/>
              <a:gd name="connsiteY9921" fmla="*/ 2496822 h 5071844"/>
              <a:gd name="connsiteX9922" fmla="*/ 1128318 w 10020803"/>
              <a:gd name="connsiteY9922" fmla="*/ 2480065 h 5071844"/>
              <a:gd name="connsiteX9923" fmla="*/ 1105975 w 10020803"/>
              <a:gd name="connsiteY9923" fmla="*/ 2468894 h 5071844"/>
              <a:gd name="connsiteX9924" fmla="*/ 1161832 w 10020803"/>
              <a:gd name="connsiteY9924" fmla="*/ 2468894 h 5071844"/>
              <a:gd name="connsiteX9925" fmla="*/ 1284719 w 10020803"/>
              <a:gd name="connsiteY9925" fmla="*/ 2491237 h 5071844"/>
              <a:gd name="connsiteX9926" fmla="*/ 1284719 w 10020803"/>
              <a:gd name="connsiteY9926" fmla="*/ 2485651 h 5071844"/>
              <a:gd name="connsiteX9927" fmla="*/ 1273548 w 10020803"/>
              <a:gd name="connsiteY9927" fmla="*/ 2480065 h 5071844"/>
              <a:gd name="connsiteX9928" fmla="*/ 1284719 w 10020803"/>
              <a:gd name="connsiteY9928" fmla="*/ 2468894 h 5071844"/>
              <a:gd name="connsiteX9929" fmla="*/ 1323819 w 10020803"/>
              <a:gd name="connsiteY9929" fmla="*/ 2485651 h 5071844"/>
              <a:gd name="connsiteX9930" fmla="*/ 1351747 w 10020803"/>
              <a:gd name="connsiteY9930" fmla="*/ 2491237 h 5071844"/>
              <a:gd name="connsiteX9931" fmla="*/ 1362920 w 10020803"/>
              <a:gd name="connsiteY9931" fmla="*/ 2491237 h 5071844"/>
              <a:gd name="connsiteX9932" fmla="*/ 1351747 w 10020803"/>
              <a:gd name="connsiteY9932" fmla="*/ 2480065 h 5071844"/>
              <a:gd name="connsiteX9933" fmla="*/ 1374090 w 10020803"/>
              <a:gd name="connsiteY9933" fmla="*/ 2480065 h 5071844"/>
              <a:gd name="connsiteX9934" fmla="*/ 1362920 w 10020803"/>
              <a:gd name="connsiteY9934" fmla="*/ 2468894 h 5071844"/>
              <a:gd name="connsiteX9935" fmla="*/ 1374090 w 10020803"/>
              <a:gd name="connsiteY9935" fmla="*/ 2468894 h 5071844"/>
              <a:gd name="connsiteX9936" fmla="*/ 1413191 w 10020803"/>
              <a:gd name="connsiteY9936" fmla="*/ 2480065 h 5071844"/>
              <a:gd name="connsiteX9937" fmla="*/ 1418777 w 10020803"/>
              <a:gd name="connsiteY9937" fmla="*/ 2468894 h 5071844"/>
              <a:gd name="connsiteX9938" fmla="*/ 1418777 w 10020803"/>
              <a:gd name="connsiteY9938" fmla="*/ 2457722 h 5071844"/>
              <a:gd name="connsiteX9939" fmla="*/ 1429948 w 10020803"/>
              <a:gd name="connsiteY9939" fmla="*/ 2457722 h 5071844"/>
              <a:gd name="connsiteX9940" fmla="*/ 1474634 w 10020803"/>
              <a:gd name="connsiteY9940" fmla="*/ 2457722 h 5071844"/>
              <a:gd name="connsiteX9941" fmla="*/ 1485805 w 10020803"/>
              <a:gd name="connsiteY9941" fmla="*/ 2480065 h 5071844"/>
              <a:gd name="connsiteX9942" fmla="*/ 1519319 w 10020803"/>
              <a:gd name="connsiteY9942" fmla="*/ 2480065 h 5071844"/>
              <a:gd name="connsiteX9943" fmla="*/ 1502562 w 10020803"/>
              <a:gd name="connsiteY9943" fmla="*/ 2474479 h 5071844"/>
              <a:gd name="connsiteX9944" fmla="*/ 1485805 w 10020803"/>
              <a:gd name="connsiteY9944" fmla="*/ 2457722 h 5071844"/>
              <a:gd name="connsiteX9945" fmla="*/ 1508148 w 10020803"/>
              <a:gd name="connsiteY9945" fmla="*/ 2457722 h 5071844"/>
              <a:gd name="connsiteX9946" fmla="*/ 1519319 w 10020803"/>
              <a:gd name="connsiteY9946" fmla="*/ 2446551 h 5071844"/>
              <a:gd name="connsiteX9947" fmla="*/ 1508148 w 10020803"/>
              <a:gd name="connsiteY9947" fmla="*/ 2435378 h 5071844"/>
              <a:gd name="connsiteX9948" fmla="*/ 1429948 w 10020803"/>
              <a:gd name="connsiteY9948" fmla="*/ 2424208 h 5071844"/>
              <a:gd name="connsiteX9949" fmla="*/ 1417381 w 10020803"/>
              <a:gd name="connsiteY9949" fmla="*/ 2422811 h 5071844"/>
              <a:gd name="connsiteX9950" fmla="*/ 1407605 w 10020803"/>
              <a:gd name="connsiteY9950" fmla="*/ 2413037 h 5071844"/>
              <a:gd name="connsiteX9951" fmla="*/ 1407605 w 10020803"/>
              <a:gd name="connsiteY9951" fmla="*/ 2421726 h 5071844"/>
              <a:gd name="connsiteX9952" fmla="*/ 1404812 w 10020803"/>
              <a:gd name="connsiteY9952" fmla="*/ 2421415 h 5071844"/>
              <a:gd name="connsiteX9953" fmla="*/ 1396434 w 10020803"/>
              <a:gd name="connsiteY9953" fmla="*/ 2413037 h 5071844"/>
              <a:gd name="connsiteX9954" fmla="*/ 1329404 w 10020803"/>
              <a:gd name="connsiteY9954" fmla="*/ 2379521 h 5071844"/>
              <a:gd name="connsiteX9955" fmla="*/ 1307062 w 10020803"/>
              <a:gd name="connsiteY9955" fmla="*/ 2368350 h 5071844"/>
              <a:gd name="connsiteX9956" fmla="*/ 1307062 w 10020803"/>
              <a:gd name="connsiteY9956" fmla="*/ 2357179 h 5071844"/>
              <a:gd name="connsiteX9957" fmla="*/ 1318233 w 10020803"/>
              <a:gd name="connsiteY9957" fmla="*/ 2346007 h 5071844"/>
              <a:gd name="connsiteX9958" fmla="*/ 1307062 w 10020803"/>
              <a:gd name="connsiteY9958" fmla="*/ 2346007 h 5071844"/>
              <a:gd name="connsiteX9959" fmla="*/ 1318233 w 10020803"/>
              <a:gd name="connsiteY9959" fmla="*/ 2390694 h 5071844"/>
              <a:gd name="connsiteX9960" fmla="*/ 1334990 w 10020803"/>
              <a:gd name="connsiteY9960" fmla="*/ 2396280 h 5071844"/>
              <a:gd name="connsiteX9961" fmla="*/ 1340576 w 10020803"/>
              <a:gd name="connsiteY9961" fmla="*/ 2401864 h 5071844"/>
              <a:gd name="connsiteX9962" fmla="*/ 1351747 w 10020803"/>
              <a:gd name="connsiteY9962" fmla="*/ 2401864 h 5071844"/>
              <a:gd name="connsiteX9963" fmla="*/ 1362920 w 10020803"/>
              <a:gd name="connsiteY9963" fmla="*/ 2401864 h 5071844"/>
              <a:gd name="connsiteX9964" fmla="*/ 1362920 w 10020803"/>
              <a:gd name="connsiteY9964" fmla="*/ 2413037 h 5071844"/>
              <a:gd name="connsiteX9965" fmla="*/ 1368506 w 10020803"/>
              <a:gd name="connsiteY9965" fmla="*/ 2418621 h 5071844"/>
              <a:gd name="connsiteX9966" fmla="*/ 1385263 w 10020803"/>
              <a:gd name="connsiteY9966" fmla="*/ 2418621 h 5071844"/>
              <a:gd name="connsiteX9967" fmla="*/ 1396434 w 10020803"/>
              <a:gd name="connsiteY9967" fmla="*/ 2435378 h 5071844"/>
              <a:gd name="connsiteX9968" fmla="*/ 1396434 w 10020803"/>
              <a:gd name="connsiteY9968" fmla="*/ 2457722 h 5071844"/>
              <a:gd name="connsiteX9969" fmla="*/ 1374090 w 10020803"/>
              <a:gd name="connsiteY9969" fmla="*/ 2446551 h 5071844"/>
              <a:gd name="connsiteX9970" fmla="*/ 1351747 w 10020803"/>
              <a:gd name="connsiteY9970" fmla="*/ 2440965 h 5071844"/>
              <a:gd name="connsiteX9971" fmla="*/ 1340576 w 10020803"/>
              <a:gd name="connsiteY9971" fmla="*/ 2446551 h 5071844"/>
              <a:gd name="connsiteX9972" fmla="*/ 1295890 w 10020803"/>
              <a:gd name="connsiteY9972" fmla="*/ 2435378 h 5071844"/>
              <a:gd name="connsiteX9973" fmla="*/ 1284719 w 10020803"/>
              <a:gd name="connsiteY9973" fmla="*/ 2424208 h 5071844"/>
              <a:gd name="connsiteX9974" fmla="*/ 1273548 w 10020803"/>
              <a:gd name="connsiteY9974" fmla="*/ 2424208 h 5071844"/>
              <a:gd name="connsiteX9975" fmla="*/ 1262376 w 10020803"/>
              <a:gd name="connsiteY9975" fmla="*/ 2413037 h 5071844"/>
              <a:gd name="connsiteX9976" fmla="*/ 1273548 w 10020803"/>
              <a:gd name="connsiteY9976" fmla="*/ 2401864 h 5071844"/>
              <a:gd name="connsiteX9977" fmla="*/ 1284719 w 10020803"/>
              <a:gd name="connsiteY9977" fmla="*/ 2401864 h 5071844"/>
              <a:gd name="connsiteX9978" fmla="*/ 1262376 w 10020803"/>
              <a:gd name="connsiteY9978" fmla="*/ 2390694 h 5071844"/>
              <a:gd name="connsiteX9979" fmla="*/ 1251203 w 10020803"/>
              <a:gd name="connsiteY9979" fmla="*/ 2390694 h 5071844"/>
              <a:gd name="connsiteX9980" fmla="*/ 1150661 w 10020803"/>
              <a:gd name="connsiteY9980" fmla="*/ 2357179 h 5071844"/>
              <a:gd name="connsiteX9981" fmla="*/ 1128318 w 10020803"/>
              <a:gd name="connsiteY9981" fmla="*/ 2346007 h 5071844"/>
              <a:gd name="connsiteX9982" fmla="*/ 1128318 w 10020803"/>
              <a:gd name="connsiteY9982" fmla="*/ 2329250 h 5071844"/>
              <a:gd name="connsiteX9983" fmla="*/ 1050118 w 10020803"/>
              <a:gd name="connsiteY9983" fmla="*/ 2312493 h 5071844"/>
              <a:gd name="connsiteX9984" fmla="*/ 1038947 w 10020803"/>
              <a:gd name="connsiteY9984" fmla="*/ 2290150 h 5071844"/>
              <a:gd name="connsiteX9985" fmla="*/ 994260 w 10020803"/>
              <a:gd name="connsiteY9985" fmla="*/ 2278979 h 5071844"/>
              <a:gd name="connsiteX9986" fmla="*/ 983090 w 10020803"/>
              <a:gd name="connsiteY9986" fmla="*/ 2267807 h 5071844"/>
              <a:gd name="connsiteX9987" fmla="*/ 971919 w 10020803"/>
              <a:gd name="connsiteY9987" fmla="*/ 2267807 h 5071844"/>
              <a:gd name="connsiteX9988" fmla="*/ 960746 w 10020803"/>
              <a:gd name="connsiteY9988" fmla="*/ 2267807 h 5071844"/>
              <a:gd name="connsiteX9989" fmla="*/ 949576 w 10020803"/>
              <a:gd name="connsiteY9989" fmla="*/ 2256636 h 5071844"/>
              <a:gd name="connsiteX9990" fmla="*/ 949576 w 10020803"/>
              <a:gd name="connsiteY9990" fmla="*/ 2245465 h 5071844"/>
              <a:gd name="connsiteX9991" fmla="*/ 994260 w 10020803"/>
              <a:gd name="connsiteY9991" fmla="*/ 2245465 h 5071844"/>
              <a:gd name="connsiteX9992" fmla="*/ 1033361 w 10020803"/>
              <a:gd name="connsiteY9992" fmla="*/ 2251050 h 5071844"/>
              <a:gd name="connsiteX9993" fmla="*/ 1083632 w 10020803"/>
              <a:gd name="connsiteY9993" fmla="*/ 2251050 h 5071844"/>
              <a:gd name="connsiteX9994" fmla="*/ 1105975 w 10020803"/>
              <a:gd name="connsiteY9994" fmla="*/ 2245465 h 5071844"/>
              <a:gd name="connsiteX9995" fmla="*/ 1072461 w 10020803"/>
              <a:gd name="connsiteY9995" fmla="*/ 2223122 h 5071844"/>
              <a:gd name="connsiteX9996" fmla="*/ 1061290 w 10020803"/>
              <a:gd name="connsiteY9996" fmla="*/ 2217536 h 5071844"/>
              <a:gd name="connsiteX9997" fmla="*/ 1027776 w 10020803"/>
              <a:gd name="connsiteY9997" fmla="*/ 2200778 h 5071844"/>
              <a:gd name="connsiteX9998" fmla="*/ 983090 w 10020803"/>
              <a:gd name="connsiteY9998" fmla="*/ 2200778 h 5071844"/>
              <a:gd name="connsiteX9999" fmla="*/ 971919 w 10020803"/>
              <a:gd name="connsiteY9999" fmla="*/ 2200778 h 5071844"/>
              <a:gd name="connsiteX10000" fmla="*/ 971919 w 10020803"/>
              <a:gd name="connsiteY10000" fmla="*/ 2189608 h 5071844"/>
              <a:gd name="connsiteX10001" fmla="*/ 949576 w 10020803"/>
              <a:gd name="connsiteY10001" fmla="*/ 2178435 h 5071844"/>
              <a:gd name="connsiteX10002" fmla="*/ 921646 w 10020803"/>
              <a:gd name="connsiteY10002" fmla="*/ 2150507 h 5071844"/>
              <a:gd name="connsiteX10003" fmla="*/ 904889 w 10020803"/>
              <a:gd name="connsiteY10003" fmla="*/ 2133750 h 5071844"/>
              <a:gd name="connsiteX10004" fmla="*/ 882546 w 10020803"/>
              <a:gd name="connsiteY10004" fmla="*/ 2122578 h 5071844"/>
              <a:gd name="connsiteX10005" fmla="*/ 882546 w 10020803"/>
              <a:gd name="connsiteY10005" fmla="*/ 2111407 h 5071844"/>
              <a:gd name="connsiteX10006" fmla="*/ 871375 w 10020803"/>
              <a:gd name="connsiteY10006" fmla="*/ 2100235 h 5071844"/>
              <a:gd name="connsiteX10007" fmla="*/ 837861 w 10020803"/>
              <a:gd name="connsiteY10007" fmla="*/ 2089064 h 5071844"/>
              <a:gd name="connsiteX10008" fmla="*/ 832275 w 10020803"/>
              <a:gd name="connsiteY10008" fmla="*/ 2077892 h 5071844"/>
              <a:gd name="connsiteX10009" fmla="*/ 826689 w 10020803"/>
              <a:gd name="connsiteY10009" fmla="*/ 2077892 h 5071844"/>
              <a:gd name="connsiteX10010" fmla="*/ 793174 w 10020803"/>
              <a:gd name="connsiteY10010" fmla="*/ 2077892 h 5071844"/>
              <a:gd name="connsiteX10011" fmla="*/ 804345 w 10020803"/>
              <a:gd name="connsiteY10011" fmla="*/ 2066721 h 5071844"/>
              <a:gd name="connsiteX10012" fmla="*/ 826689 w 10020803"/>
              <a:gd name="connsiteY10012" fmla="*/ 2066721 h 5071844"/>
              <a:gd name="connsiteX10013" fmla="*/ 849032 w 10020803"/>
              <a:gd name="connsiteY10013" fmla="*/ 2066721 h 5071844"/>
              <a:gd name="connsiteX10014" fmla="*/ 904889 w 10020803"/>
              <a:gd name="connsiteY10014" fmla="*/ 2077892 h 5071844"/>
              <a:gd name="connsiteX10015" fmla="*/ 949576 w 10020803"/>
              <a:gd name="connsiteY10015" fmla="*/ 2089064 h 5071844"/>
              <a:gd name="connsiteX10016" fmla="*/ 960746 w 10020803"/>
              <a:gd name="connsiteY10016" fmla="*/ 2100235 h 5071844"/>
              <a:gd name="connsiteX10017" fmla="*/ 983090 w 10020803"/>
              <a:gd name="connsiteY10017" fmla="*/ 2111407 h 5071844"/>
              <a:gd name="connsiteX10018" fmla="*/ 1005433 w 10020803"/>
              <a:gd name="connsiteY10018" fmla="*/ 2133750 h 5071844"/>
              <a:gd name="connsiteX10019" fmla="*/ 1016604 w 10020803"/>
              <a:gd name="connsiteY10019" fmla="*/ 2122578 h 5071844"/>
              <a:gd name="connsiteX10020" fmla="*/ 1016604 w 10020803"/>
              <a:gd name="connsiteY10020" fmla="*/ 2100235 h 5071844"/>
              <a:gd name="connsiteX10021" fmla="*/ 1027776 w 10020803"/>
              <a:gd name="connsiteY10021" fmla="*/ 2089064 h 5071844"/>
              <a:gd name="connsiteX10022" fmla="*/ 1038947 w 10020803"/>
              <a:gd name="connsiteY10022" fmla="*/ 2089064 h 5071844"/>
              <a:gd name="connsiteX10023" fmla="*/ 1044533 w 10020803"/>
              <a:gd name="connsiteY10023" fmla="*/ 2094650 h 5071844"/>
              <a:gd name="connsiteX10024" fmla="*/ 1061290 w 10020803"/>
              <a:gd name="connsiteY10024" fmla="*/ 2100235 h 5071844"/>
              <a:gd name="connsiteX10025" fmla="*/ 1072461 w 10020803"/>
              <a:gd name="connsiteY10025" fmla="*/ 2100235 h 5071844"/>
              <a:gd name="connsiteX10026" fmla="*/ 1061290 w 10020803"/>
              <a:gd name="connsiteY10026" fmla="*/ 2089064 h 5071844"/>
              <a:gd name="connsiteX10027" fmla="*/ 1038947 w 10020803"/>
              <a:gd name="connsiteY10027" fmla="*/ 2066721 h 5071844"/>
              <a:gd name="connsiteX10028" fmla="*/ 983090 w 10020803"/>
              <a:gd name="connsiteY10028" fmla="*/ 2033207 h 5071844"/>
              <a:gd name="connsiteX10029" fmla="*/ 971919 w 10020803"/>
              <a:gd name="connsiteY10029" fmla="*/ 2022034 h 5071844"/>
              <a:gd name="connsiteX10030" fmla="*/ 949576 w 10020803"/>
              <a:gd name="connsiteY10030" fmla="*/ 2022034 h 5071844"/>
              <a:gd name="connsiteX10031" fmla="*/ 927232 w 10020803"/>
              <a:gd name="connsiteY10031" fmla="*/ 2022034 h 5071844"/>
              <a:gd name="connsiteX10032" fmla="*/ 904889 w 10020803"/>
              <a:gd name="connsiteY10032" fmla="*/ 2022034 h 5071844"/>
              <a:gd name="connsiteX10033" fmla="*/ 893717 w 10020803"/>
              <a:gd name="connsiteY10033" fmla="*/ 2022034 h 5071844"/>
              <a:gd name="connsiteX10034" fmla="*/ 871375 w 10020803"/>
              <a:gd name="connsiteY10034" fmla="*/ 2010864 h 5071844"/>
              <a:gd name="connsiteX10035" fmla="*/ 860203 w 10020803"/>
              <a:gd name="connsiteY10035" fmla="*/ 1999693 h 5071844"/>
              <a:gd name="connsiteX10036" fmla="*/ 871375 w 10020803"/>
              <a:gd name="connsiteY10036" fmla="*/ 1999693 h 5071844"/>
              <a:gd name="connsiteX10037" fmla="*/ 916060 w 10020803"/>
              <a:gd name="connsiteY10037" fmla="*/ 1988520 h 5071844"/>
              <a:gd name="connsiteX10038" fmla="*/ 916060 w 10020803"/>
              <a:gd name="connsiteY10038" fmla="*/ 1977349 h 5071844"/>
              <a:gd name="connsiteX10039" fmla="*/ 882546 w 10020803"/>
              <a:gd name="connsiteY10039" fmla="*/ 1966177 h 5071844"/>
              <a:gd name="connsiteX10040" fmla="*/ 871375 w 10020803"/>
              <a:gd name="connsiteY10040" fmla="*/ 1943835 h 5071844"/>
              <a:gd name="connsiteX10041" fmla="*/ 882546 w 10020803"/>
              <a:gd name="connsiteY10041" fmla="*/ 1943835 h 5071844"/>
              <a:gd name="connsiteX10042" fmla="*/ 871375 w 10020803"/>
              <a:gd name="connsiteY10042" fmla="*/ 1932663 h 5071844"/>
              <a:gd name="connsiteX10043" fmla="*/ 876960 w 10020803"/>
              <a:gd name="connsiteY10043" fmla="*/ 1921492 h 5071844"/>
              <a:gd name="connsiteX10044" fmla="*/ 893717 w 10020803"/>
              <a:gd name="connsiteY10044" fmla="*/ 1932663 h 5071844"/>
              <a:gd name="connsiteX10045" fmla="*/ 899303 w 10020803"/>
              <a:gd name="connsiteY10045" fmla="*/ 1949420 h 5071844"/>
              <a:gd name="connsiteX10046" fmla="*/ 904889 w 10020803"/>
              <a:gd name="connsiteY10046" fmla="*/ 1960592 h 5071844"/>
              <a:gd name="connsiteX10047" fmla="*/ 916060 w 10020803"/>
              <a:gd name="connsiteY10047" fmla="*/ 1955006 h 5071844"/>
              <a:gd name="connsiteX10048" fmla="*/ 916060 w 10020803"/>
              <a:gd name="connsiteY10048" fmla="*/ 1932663 h 5071844"/>
              <a:gd name="connsiteX10049" fmla="*/ 927232 w 10020803"/>
              <a:gd name="connsiteY10049" fmla="*/ 1955006 h 5071844"/>
              <a:gd name="connsiteX10050" fmla="*/ 983090 w 10020803"/>
              <a:gd name="connsiteY10050" fmla="*/ 1966177 h 5071844"/>
              <a:gd name="connsiteX10051" fmla="*/ 988674 w 10020803"/>
              <a:gd name="connsiteY10051" fmla="*/ 1971763 h 5071844"/>
              <a:gd name="connsiteX10052" fmla="*/ 1016604 w 10020803"/>
              <a:gd name="connsiteY10052" fmla="*/ 1977349 h 5071844"/>
              <a:gd name="connsiteX10053" fmla="*/ 1027776 w 10020803"/>
              <a:gd name="connsiteY10053" fmla="*/ 1977349 h 5071844"/>
              <a:gd name="connsiteX10054" fmla="*/ 1016604 w 10020803"/>
              <a:gd name="connsiteY10054" fmla="*/ 1960592 h 5071844"/>
              <a:gd name="connsiteX10055" fmla="*/ 994260 w 10020803"/>
              <a:gd name="connsiteY10055" fmla="*/ 1966177 h 5071844"/>
              <a:gd name="connsiteX10056" fmla="*/ 983090 w 10020803"/>
              <a:gd name="connsiteY10056" fmla="*/ 1966177 h 5071844"/>
              <a:gd name="connsiteX10057" fmla="*/ 983090 w 10020803"/>
              <a:gd name="connsiteY10057" fmla="*/ 1955006 h 5071844"/>
              <a:gd name="connsiteX10058" fmla="*/ 949576 w 10020803"/>
              <a:gd name="connsiteY10058" fmla="*/ 1932663 h 5071844"/>
              <a:gd name="connsiteX10059" fmla="*/ 938403 w 10020803"/>
              <a:gd name="connsiteY10059" fmla="*/ 1927077 h 5071844"/>
              <a:gd name="connsiteX10060" fmla="*/ 927232 w 10020803"/>
              <a:gd name="connsiteY10060" fmla="*/ 1921492 h 5071844"/>
              <a:gd name="connsiteX10061" fmla="*/ 921646 w 10020803"/>
              <a:gd name="connsiteY10061" fmla="*/ 1921492 h 5071844"/>
              <a:gd name="connsiteX10062" fmla="*/ 916060 w 10020803"/>
              <a:gd name="connsiteY10062" fmla="*/ 1910320 h 5071844"/>
              <a:gd name="connsiteX10063" fmla="*/ 904889 w 10020803"/>
              <a:gd name="connsiteY10063" fmla="*/ 1910320 h 5071844"/>
              <a:gd name="connsiteX10064" fmla="*/ 904889 w 10020803"/>
              <a:gd name="connsiteY10064" fmla="*/ 1921492 h 5071844"/>
              <a:gd name="connsiteX10065" fmla="*/ 893717 w 10020803"/>
              <a:gd name="connsiteY10065" fmla="*/ 1921492 h 5071844"/>
              <a:gd name="connsiteX10066" fmla="*/ 893717 w 10020803"/>
              <a:gd name="connsiteY10066" fmla="*/ 1910320 h 5071844"/>
              <a:gd name="connsiteX10067" fmla="*/ 882546 w 10020803"/>
              <a:gd name="connsiteY10067" fmla="*/ 1899149 h 5071844"/>
              <a:gd name="connsiteX10068" fmla="*/ 876960 w 10020803"/>
              <a:gd name="connsiteY10068" fmla="*/ 1882392 h 5071844"/>
              <a:gd name="connsiteX10069" fmla="*/ 871375 w 10020803"/>
              <a:gd name="connsiteY10069" fmla="*/ 1876806 h 5071844"/>
              <a:gd name="connsiteX10070" fmla="*/ 849032 w 10020803"/>
              <a:gd name="connsiteY10070" fmla="*/ 1854463 h 5071844"/>
              <a:gd name="connsiteX10071" fmla="*/ 826689 w 10020803"/>
              <a:gd name="connsiteY10071" fmla="*/ 1843292 h 5071844"/>
              <a:gd name="connsiteX10072" fmla="*/ 793174 w 10020803"/>
              <a:gd name="connsiteY10072" fmla="*/ 1832121 h 5071844"/>
              <a:gd name="connsiteX10073" fmla="*/ 804345 w 10020803"/>
              <a:gd name="connsiteY10073" fmla="*/ 1832121 h 5071844"/>
              <a:gd name="connsiteX10074" fmla="*/ 815518 w 10020803"/>
              <a:gd name="connsiteY10074" fmla="*/ 1832121 h 5071844"/>
              <a:gd name="connsiteX10075" fmla="*/ 804345 w 10020803"/>
              <a:gd name="connsiteY10075" fmla="*/ 1820948 h 5071844"/>
              <a:gd name="connsiteX10076" fmla="*/ 798759 w 10020803"/>
              <a:gd name="connsiteY10076" fmla="*/ 1815362 h 5071844"/>
              <a:gd name="connsiteX10077" fmla="*/ 793174 w 10020803"/>
              <a:gd name="connsiteY10077" fmla="*/ 1809778 h 5071844"/>
              <a:gd name="connsiteX10078" fmla="*/ 793174 w 10020803"/>
              <a:gd name="connsiteY10078" fmla="*/ 1798605 h 5071844"/>
              <a:gd name="connsiteX10079" fmla="*/ 748488 w 10020803"/>
              <a:gd name="connsiteY10079" fmla="*/ 1781848 h 5071844"/>
              <a:gd name="connsiteX10080" fmla="*/ 742902 w 10020803"/>
              <a:gd name="connsiteY10080" fmla="*/ 1770677 h 5071844"/>
              <a:gd name="connsiteX10081" fmla="*/ 731731 w 10020803"/>
              <a:gd name="connsiteY10081" fmla="*/ 1770677 h 5071844"/>
              <a:gd name="connsiteX10082" fmla="*/ 726145 w 10020803"/>
              <a:gd name="connsiteY10082" fmla="*/ 1753920 h 5071844"/>
              <a:gd name="connsiteX10083" fmla="*/ 720560 w 10020803"/>
              <a:gd name="connsiteY10083" fmla="*/ 1753920 h 5071844"/>
              <a:gd name="connsiteX10084" fmla="*/ 703803 w 10020803"/>
              <a:gd name="connsiteY10084" fmla="*/ 1753920 h 5071844"/>
              <a:gd name="connsiteX10085" fmla="*/ 714974 w 10020803"/>
              <a:gd name="connsiteY10085" fmla="*/ 1742748 h 5071844"/>
              <a:gd name="connsiteX10086" fmla="*/ 726145 w 10020803"/>
              <a:gd name="connsiteY10086" fmla="*/ 1731577 h 5071844"/>
              <a:gd name="connsiteX10087" fmla="*/ 703803 w 10020803"/>
              <a:gd name="connsiteY10087" fmla="*/ 1731577 h 5071844"/>
              <a:gd name="connsiteX10088" fmla="*/ 659117 w 10020803"/>
              <a:gd name="connsiteY10088" fmla="*/ 1686891 h 5071844"/>
              <a:gd name="connsiteX10089" fmla="*/ 670288 w 10020803"/>
              <a:gd name="connsiteY10089" fmla="*/ 1675720 h 5071844"/>
              <a:gd name="connsiteX10090" fmla="*/ 670288 w 10020803"/>
              <a:gd name="connsiteY10090" fmla="*/ 1664548 h 5071844"/>
              <a:gd name="connsiteX10091" fmla="*/ 681460 w 10020803"/>
              <a:gd name="connsiteY10091" fmla="*/ 1664548 h 5071844"/>
              <a:gd name="connsiteX10092" fmla="*/ 692631 w 10020803"/>
              <a:gd name="connsiteY10092" fmla="*/ 1664548 h 5071844"/>
              <a:gd name="connsiteX10093" fmla="*/ 692631 w 10020803"/>
              <a:gd name="connsiteY10093" fmla="*/ 1675720 h 5071844"/>
              <a:gd name="connsiteX10094" fmla="*/ 675874 w 10020803"/>
              <a:gd name="connsiteY10094" fmla="*/ 1675720 h 5071844"/>
              <a:gd name="connsiteX10095" fmla="*/ 664703 w 10020803"/>
              <a:gd name="connsiteY10095" fmla="*/ 1686891 h 5071844"/>
              <a:gd name="connsiteX10096" fmla="*/ 726145 w 10020803"/>
              <a:gd name="connsiteY10096" fmla="*/ 1709234 h 5071844"/>
              <a:gd name="connsiteX10097" fmla="*/ 782004 w 10020803"/>
              <a:gd name="connsiteY10097" fmla="*/ 1742748 h 5071844"/>
              <a:gd name="connsiteX10098" fmla="*/ 770831 w 10020803"/>
              <a:gd name="connsiteY10098" fmla="*/ 1748334 h 5071844"/>
              <a:gd name="connsiteX10099" fmla="*/ 787588 w 10020803"/>
              <a:gd name="connsiteY10099" fmla="*/ 1759505 h 5071844"/>
              <a:gd name="connsiteX10100" fmla="*/ 815518 w 10020803"/>
              <a:gd name="connsiteY10100" fmla="*/ 1765091 h 5071844"/>
              <a:gd name="connsiteX10101" fmla="*/ 837861 w 10020803"/>
              <a:gd name="connsiteY10101" fmla="*/ 1770677 h 5071844"/>
              <a:gd name="connsiteX10102" fmla="*/ 849032 w 10020803"/>
              <a:gd name="connsiteY10102" fmla="*/ 1770677 h 5071844"/>
              <a:gd name="connsiteX10103" fmla="*/ 860203 w 10020803"/>
              <a:gd name="connsiteY10103" fmla="*/ 1776264 h 5071844"/>
              <a:gd name="connsiteX10104" fmla="*/ 860203 w 10020803"/>
              <a:gd name="connsiteY10104" fmla="*/ 1765091 h 5071844"/>
              <a:gd name="connsiteX10105" fmla="*/ 825830 w 10020803"/>
              <a:gd name="connsiteY10105" fmla="*/ 1751341 h 5071844"/>
              <a:gd name="connsiteX10106" fmla="*/ 826689 w 10020803"/>
              <a:gd name="connsiteY10106" fmla="*/ 1753920 h 5071844"/>
              <a:gd name="connsiteX10107" fmla="*/ 815518 w 10020803"/>
              <a:gd name="connsiteY10107" fmla="*/ 1753920 h 5071844"/>
              <a:gd name="connsiteX10108" fmla="*/ 815518 w 10020803"/>
              <a:gd name="connsiteY10108" fmla="*/ 1747217 h 5071844"/>
              <a:gd name="connsiteX10109" fmla="*/ 804345 w 10020803"/>
              <a:gd name="connsiteY10109" fmla="*/ 1742748 h 5071844"/>
              <a:gd name="connsiteX10110" fmla="*/ 793174 w 10020803"/>
              <a:gd name="connsiteY10110" fmla="*/ 1731577 h 5071844"/>
              <a:gd name="connsiteX10111" fmla="*/ 782004 w 10020803"/>
              <a:gd name="connsiteY10111" fmla="*/ 1720405 h 5071844"/>
              <a:gd name="connsiteX10112" fmla="*/ 754074 w 10020803"/>
              <a:gd name="connsiteY10112" fmla="*/ 1709234 h 5071844"/>
              <a:gd name="connsiteX10113" fmla="*/ 726145 w 10020803"/>
              <a:gd name="connsiteY10113" fmla="*/ 1709234 h 5071844"/>
              <a:gd name="connsiteX10114" fmla="*/ 726145 w 10020803"/>
              <a:gd name="connsiteY10114" fmla="*/ 1698063 h 5071844"/>
              <a:gd name="connsiteX10115" fmla="*/ 714974 w 10020803"/>
              <a:gd name="connsiteY10115" fmla="*/ 1686891 h 5071844"/>
              <a:gd name="connsiteX10116" fmla="*/ 714974 w 10020803"/>
              <a:gd name="connsiteY10116" fmla="*/ 1675720 h 5071844"/>
              <a:gd name="connsiteX10117" fmla="*/ 703803 w 10020803"/>
              <a:gd name="connsiteY10117" fmla="*/ 1664548 h 5071844"/>
              <a:gd name="connsiteX10118" fmla="*/ 681460 w 10020803"/>
              <a:gd name="connsiteY10118" fmla="*/ 1653377 h 5071844"/>
              <a:gd name="connsiteX10119" fmla="*/ 659117 w 10020803"/>
              <a:gd name="connsiteY10119" fmla="*/ 1642206 h 5071844"/>
              <a:gd name="connsiteX10120" fmla="*/ 692631 w 10020803"/>
              <a:gd name="connsiteY10120" fmla="*/ 1653377 h 5071844"/>
              <a:gd name="connsiteX10121" fmla="*/ 714974 w 10020803"/>
              <a:gd name="connsiteY10121" fmla="*/ 1653377 h 5071844"/>
              <a:gd name="connsiteX10122" fmla="*/ 703803 w 10020803"/>
              <a:gd name="connsiteY10122" fmla="*/ 1642206 h 5071844"/>
              <a:gd name="connsiteX10123" fmla="*/ 692631 w 10020803"/>
              <a:gd name="connsiteY10123" fmla="*/ 1631033 h 5071844"/>
              <a:gd name="connsiteX10124" fmla="*/ 703803 w 10020803"/>
              <a:gd name="connsiteY10124" fmla="*/ 1631033 h 5071844"/>
              <a:gd name="connsiteX10125" fmla="*/ 692631 w 10020803"/>
              <a:gd name="connsiteY10125" fmla="*/ 1608690 h 5071844"/>
              <a:gd name="connsiteX10126" fmla="*/ 670288 w 10020803"/>
              <a:gd name="connsiteY10126" fmla="*/ 1597519 h 5071844"/>
              <a:gd name="connsiteX10127" fmla="*/ 653531 w 10020803"/>
              <a:gd name="connsiteY10127" fmla="*/ 1597519 h 5071844"/>
              <a:gd name="connsiteX10128" fmla="*/ 647946 w 10020803"/>
              <a:gd name="connsiteY10128" fmla="*/ 1586349 h 5071844"/>
              <a:gd name="connsiteX10129" fmla="*/ 625603 w 10020803"/>
              <a:gd name="connsiteY10129" fmla="*/ 1575176 h 5071844"/>
              <a:gd name="connsiteX10130" fmla="*/ 614430 w 10020803"/>
              <a:gd name="connsiteY10130" fmla="*/ 1564005 h 5071844"/>
              <a:gd name="connsiteX10131" fmla="*/ 625603 w 10020803"/>
              <a:gd name="connsiteY10131" fmla="*/ 1564005 h 5071844"/>
              <a:gd name="connsiteX10132" fmla="*/ 642360 w 10020803"/>
              <a:gd name="connsiteY10132" fmla="*/ 1558419 h 5071844"/>
              <a:gd name="connsiteX10133" fmla="*/ 636774 w 10020803"/>
              <a:gd name="connsiteY10133" fmla="*/ 1552833 h 5071844"/>
              <a:gd name="connsiteX10134" fmla="*/ 625603 w 10020803"/>
              <a:gd name="connsiteY10134" fmla="*/ 1530491 h 5071844"/>
              <a:gd name="connsiteX10135" fmla="*/ 614430 w 10020803"/>
              <a:gd name="connsiteY10135" fmla="*/ 1519319 h 5071844"/>
              <a:gd name="connsiteX10136" fmla="*/ 603260 w 10020803"/>
              <a:gd name="connsiteY10136" fmla="*/ 1519319 h 5071844"/>
              <a:gd name="connsiteX10137" fmla="*/ 592089 w 10020803"/>
              <a:gd name="connsiteY10137" fmla="*/ 1524905 h 5071844"/>
              <a:gd name="connsiteX10138" fmla="*/ 597673 w 10020803"/>
              <a:gd name="connsiteY10138" fmla="*/ 1524905 h 5071844"/>
              <a:gd name="connsiteX10139" fmla="*/ 614430 w 10020803"/>
              <a:gd name="connsiteY10139" fmla="*/ 1536076 h 5071844"/>
              <a:gd name="connsiteX10140" fmla="*/ 614430 w 10020803"/>
              <a:gd name="connsiteY10140" fmla="*/ 1541662 h 5071844"/>
              <a:gd name="connsiteX10141" fmla="*/ 586502 w 10020803"/>
              <a:gd name="connsiteY10141" fmla="*/ 1541662 h 5071844"/>
              <a:gd name="connsiteX10142" fmla="*/ 580916 w 10020803"/>
              <a:gd name="connsiteY10142" fmla="*/ 1530491 h 5071844"/>
              <a:gd name="connsiteX10143" fmla="*/ 580916 w 10020803"/>
              <a:gd name="connsiteY10143" fmla="*/ 1513733 h 5071844"/>
              <a:gd name="connsiteX10144" fmla="*/ 603260 w 10020803"/>
              <a:gd name="connsiteY10144" fmla="*/ 1508148 h 5071844"/>
              <a:gd name="connsiteX10145" fmla="*/ 580916 w 10020803"/>
              <a:gd name="connsiteY10145" fmla="*/ 1485805 h 5071844"/>
              <a:gd name="connsiteX10146" fmla="*/ 569745 w 10020803"/>
              <a:gd name="connsiteY10146" fmla="*/ 1463462 h 5071844"/>
              <a:gd name="connsiteX10147" fmla="*/ 558573 w 10020803"/>
              <a:gd name="connsiteY10147" fmla="*/ 1463462 h 5071844"/>
              <a:gd name="connsiteX10148" fmla="*/ 547402 w 10020803"/>
              <a:gd name="connsiteY10148" fmla="*/ 1452291 h 5071844"/>
              <a:gd name="connsiteX10149" fmla="*/ 552988 w 10020803"/>
              <a:gd name="connsiteY10149" fmla="*/ 1435534 h 5071844"/>
              <a:gd name="connsiteX10150" fmla="*/ 547402 w 10020803"/>
              <a:gd name="connsiteY10150" fmla="*/ 1441118 h 5071844"/>
              <a:gd name="connsiteX10151" fmla="*/ 536230 w 10020803"/>
              <a:gd name="connsiteY10151" fmla="*/ 1429948 h 5071844"/>
              <a:gd name="connsiteX10152" fmla="*/ 547402 w 10020803"/>
              <a:gd name="connsiteY10152" fmla="*/ 1418777 h 5071844"/>
              <a:gd name="connsiteX10153" fmla="*/ 547402 w 10020803"/>
              <a:gd name="connsiteY10153" fmla="*/ 1407604 h 5071844"/>
              <a:gd name="connsiteX10154" fmla="*/ 541816 w 10020803"/>
              <a:gd name="connsiteY10154" fmla="*/ 1402018 h 5071844"/>
              <a:gd name="connsiteX10155" fmla="*/ 536230 w 10020803"/>
              <a:gd name="connsiteY10155" fmla="*/ 1396434 h 5071844"/>
              <a:gd name="connsiteX10156" fmla="*/ 536230 w 10020803"/>
              <a:gd name="connsiteY10156" fmla="*/ 1385261 h 5071844"/>
              <a:gd name="connsiteX10157" fmla="*/ 558573 w 10020803"/>
              <a:gd name="connsiteY10157" fmla="*/ 1374090 h 5071844"/>
              <a:gd name="connsiteX10158" fmla="*/ 558573 w 10020803"/>
              <a:gd name="connsiteY10158" fmla="*/ 1362918 h 5071844"/>
              <a:gd name="connsiteX10159" fmla="*/ 564159 w 10020803"/>
              <a:gd name="connsiteY10159" fmla="*/ 1374090 h 5071844"/>
              <a:gd name="connsiteX10160" fmla="*/ 569745 w 10020803"/>
              <a:gd name="connsiteY10160" fmla="*/ 1385261 h 5071844"/>
              <a:gd name="connsiteX10161" fmla="*/ 580916 w 10020803"/>
              <a:gd name="connsiteY10161" fmla="*/ 1396434 h 5071844"/>
              <a:gd name="connsiteX10162" fmla="*/ 603260 w 10020803"/>
              <a:gd name="connsiteY10162" fmla="*/ 1407604 h 5071844"/>
              <a:gd name="connsiteX10163" fmla="*/ 620017 w 10020803"/>
              <a:gd name="connsiteY10163" fmla="*/ 1418777 h 5071844"/>
              <a:gd name="connsiteX10164" fmla="*/ 636774 w 10020803"/>
              <a:gd name="connsiteY10164" fmla="*/ 1418777 h 5071844"/>
              <a:gd name="connsiteX10165" fmla="*/ 659117 w 10020803"/>
              <a:gd name="connsiteY10165" fmla="*/ 1424361 h 5071844"/>
              <a:gd name="connsiteX10166" fmla="*/ 687046 w 10020803"/>
              <a:gd name="connsiteY10166" fmla="*/ 1435534 h 5071844"/>
              <a:gd name="connsiteX10167" fmla="*/ 703803 w 10020803"/>
              <a:gd name="connsiteY10167" fmla="*/ 1429948 h 5071844"/>
              <a:gd name="connsiteX10168" fmla="*/ 714974 w 10020803"/>
              <a:gd name="connsiteY10168" fmla="*/ 1429948 h 5071844"/>
              <a:gd name="connsiteX10169" fmla="*/ 709388 w 10020803"/>
              <a:gd name="connsiteY10169" fmla="*/ 1418777 h 5071844"/>
              <a:gd name="connsiteX10170" fmla="*/ 703803 w 10020803"/>
              <a:gd name="connsiteY10170" fmla="*/ 1407604 h 5071844"/>
              <a:gd name="connsiteX10171" fmla="*/ 726145 w 10020803"/>
              <a:gd name="connsiteY10171" fmla="*/ 1407604 h 5071844"/>
              <a:gd name="connsiteX10172" fmla="*/ 726145 w 10020803"/>
              <a:gd name="connsiteY10172" fmla="*/ 1396434 h 5071844"/>
              <a:gd name="connsiteX10173" fmla="*/ 737317 w 10020803"/>
              <a:gd name="connsiteY10173" fmla="*/ 1396434 h 5071844"/>
              <a:gd name="connsiteX10174" fmla="*/ 759660 w 10020803"/>
              <a:gd name="connsiteY10174" fmla="*/ 1407604 h 5071844"/>
              <a:gd name="connsiteX10175" fmla="*/ 793174 w 10020803"/>
              <a:gd name="connsiteY10175" fmla="*/ 1418777 h 5071844"/>
              <a:gd name="connsiteX10176" fmla="*/ 821102 w 10020803"/>
              <a:gd name="connsiteY10176" fmla="*/ 1418777 h 5071844"/>
              <a:gd name="connsiteX10177" fmla="*/ 826689 w 10020803"/>
              <a:gd name="connsiteY10177" fmla="*/ 1407604 h 5071844"/>
              <a:gd name="connsiteX10178" fmla="*/ 815518 w 10020803"/>
              <a:gd name="connsiteY10178" fmla="*/ 1407604 h 5071844"/>
              <a:gd name="connsiteX10179" fmla="*/ 815518 w 10020803"/>
              <a:gd name="connsiteY10179" fmla="*/ 1396434 h 5071844"/>
              <a:gd name="connsiteX10180" fmla="*/ 804345 w 10020803"/>
              <a:gd name="connsiteY10180" fmla="*/ 1396434 h 5071844"/>
              <a:gd name="connsiteX10181" fmla="*/ 793174 w 10020803"/>
              <a:gd name="connsiteY10181" fmla="*/ 1385261 h 5071844"/>
              <a:gd name="connsiteX10182" fmla="*/ 776418 w 10020803"/>
              <a:gd name="connsiteY10182" fmla="*/ 1379676 h 5071844"/>
              <a:gd name="connsiteX10183" fmla="*/ 754074 w 10020803"/>
              <a:gd name="connsiteY10183" fmla="*/ 1379676 h 5071844"/>
              <a:gd name="connsiteX10184" fmla="*/ 726145 w 10020803"/>
              <a:gd name="connsiteY10184" fmla="*/ 1374090 h 5071844"/>
              <a:gd name="connsiteX10185" fmla="*/ 703803 w 10020803"/>
              <a:gd name="connsiteY10185" fmla="*/ 1368504 h 5071844"/>
              <a:gd name="connsiteX10186" fmla="*/ 714974 w 10020803"/>
              <a:gd name="connsiteY10186" fmla="*/ 1362918 h 5071844"/>
              <a:gd name="connsiteX10187" fmla="*/ 737317 w 10020803"/>
              <a:gd name="connsiteY10187" fmla="*/ 1362918 h 5071844"/>
              <a:gd name="connsiteX10188" fmla="*/ 737317 w 10020803"/>
              <a:gd name="connsiteY10188" fmla="*/ 1357333 h 5071844"/>
              <a:gd name="connsiteX10189" fmla="*/ 703803 w 10020803"/>
              <a:gd name="connsiteY10189" fmla="*/ 1340576 h 5071844"/>
              <a:gd name="connsiteX10190" fmla="*/ 681460 w 10020803"/>
              <a:gd name="connsiteY10190" fmla="*/ 1340576 h 5071844"/>
              <a:gd name="connsiteX10191" fmla="*/ 636774 w 10020803"/>
              <a:gd name="connsiteY10191" fmla="*/ 1329404 h 5071844"/>
              <a:gd name="connsiteX10192" fmla="*/ 603260 w 10020803"/>
              <a:gd name="connsiteY10192" fmla="*/ 1329404 h 5071844"/>
              <a:gd name="connsiteX10193" fmla="*/ 592089 w 10020803"/>
              <a:gd name="connsiteY10193" fmla="*/ 1329404 h 5071844"/>
              <a:gd name="connsiteX10194" fmla="*/ 592089 w 10020803"/>
              <a:gd name="connsiteY10194" fmla="*/ 1318233 h 5071844"/>
              <a:gd name="connsiteX10195" fmla="*/ 614430 w 10020803"/>
              <a:gd name="connsiteY10195" fmla="*/ 1307061 h 5071844"/>
              <a:gd name="connsiteX10196" fmla="*/ 603260 w 10020803"/>
              <a:gd name="connsiteY10196" fmla="*/ 1307061 h 5071844"/>
              <a:gd name="connsiteX10197" fmla="*/ 586502 w 10020803"/>
              <a:gd name="connsiteY10197" fmla="*/ 1307061 h 5071844"/>
              <a:gd name="connsiteX10198" fmla="*/ 580916 w 10020803"/>
              <a:gd name="connsiteY10198" fmla="*/ 1307061 h 5071844"/>
              <a:gd name="connsiteX10199" fmla="*/ 558573 w 10020803"/>
              <a:gd name="connsiteY10199" fmla="*/ 1307061 h 5071844"/>
              <a:gd name="connsiteX10200" fmla="*/ 547402 w 10020803"/>
              <a:gd name="connsiteY10200" fmla="*/ 1307061 h 5071844"/>
              <a:gd name="connsiteX10201" fmla="*/ 569745 w 10020803"/>
              <a:gd name="connsiteY10201" fmla="*/ 1284719 h 5071844"/>
              <a:gd name="connsiteX10202" fmla="*/ 580916 w 10020803"/>
              <a:gd name="connsiteY10202" fmla="*/ 1284719 h 5071844"/>
              <a:gd name="connsiteX10203" fmla="*/ 552988 w 10020803"/>
              <a:gd name="connsiteY10203" fmla="*/ 1279133 h 5071844"/>
              <a:gd name="connsiteX10204" fmla="*/ 519474 w 10020803"/>
              <a:gd name="connsiteY10204" fmla="*/ 1279133 h 5071844"/>
              <a:gd name="connsiteX10205" fmla="*/ 508302 w 10020803"/>
              <a:gd name="connsiteY10205" fmla="*/ 1273547 h 5071844"/>
              <a:gd name="connsiteX10206" fmla="*/ 502716 w 10020803"/>
              <a:gd name="connsiteY10206" fmla="*/ 1262376 h 5071844"/>
              <a:gd name="connsiteX10207" fmla="*/ 530645 w 10020803"/>
              <a:gd name="connsiteY10207" fmla="*/ 1262376 h 5071844"/>
              <a:gd name="connsiteX10208" fmla="*/ 547402 w 10020803"/>
              <a:gd name="connsiteY10208" fmla="*/ 1262376 h 5071844"/>
              <a:gd name="connsiteX10209" fmla="*/ 564159 w 10020803"/>
              <a:gd name="connsiteY10209" fmla="*/ 1267962 h 5071844"/>
              <a:gd name="connsiteX10210" fmla="*/ 592089 w 10020803"/>
              <a:gd name="connsiteY10210" fmla="*/ 1273547 h 5071844"/>
              <a:gd name="connsiteX10211" fmla="*/ 603260 w 10020803"/>
              <a:gd name="connsiteY10211" fmla="*/ 1273547 h 5071844"/>
              <a:gd name="connsiteX10212" fmla="*/ 620017 w 10020803"/>
              <a:gd name="connsiteY10212" fmla="*/ 1279133 h 5071844"/>
              <a:gd name="connsiteX10213" fmla="*/ 642360 w 10020803"/>
              <a:gd name="connsiteY10213" fmla="*/ 1284719 h 5071844"/>
              <a:gd name="connsiteX10214" fmla="*/ 670288 w 10020803"/>
              <a:gd name="connsiteY10214" fmla="*/ 1284719 h 5071844"/>
              <a:gd name="connsiteX10215" fmla="*/ 692631 w 10020803"/>
              <a:gd name="connsiteY10215" fmla="*/ 1290304 h 5071844"/>
              <a:gd name="connsiteX10216" fmla="*/ 726145 w 10020803"/>
              <a:gd name="connsiteY10216" fmla="*/ 1284719 h 5071844"/>
              <a:gd name="connsiteX10217" fmla="*/ 748488 w 10020803"/>
              <a:gd name="connsiteY10217" fmla="*/ 1295890 h 5071844"/>
              <a:gd name="connsiteX10218" fmla="*/ 726145 w 10020803"/>
              <a:gd name="connsiteY10218" fmla="*/ 1295890 h 5071844"/>
              <a:gd name="connsiteX10219" fmla="*/ 714974 w 10020803"/>
              <a:gd name="connsiteY10219" fmla="*/ 1318233 h 5071844"/>
              <a:gd name="connsiteX10220" fmla="*/ 726145 w 10020803"/>
              <a:gd name="connsiteY10220" fmla="*/ 1318233 h 5071844"/>
              <a:gd name="connsiteX10221" fmla="*/ 731731 w 10020803"/>
              <a:gd name="connsiteY10221" fmla="*/ 1307061 h 5071844"/>
              <a:gd name="connsiteX10222" fmla="*/ 748488 w 10020803"/>
              <a:gd name="connsiteY10222" fmla="*/ 1307061 h 5071844"/>
              <a:gd name="connsiteX10223" fmla="*/ 770831 w 10020803"/>
              <a:gd name="connsiteY10223" fmla="*/ 1295890 h 5071844"/>
              <a:gd name="connsiteX10224" fmla="*/ 759660 w 10020803"/>
              <a:gd name="connsiteY10224" fmla="*/ 1284719 h 5071844"/>
              <a:gd name="connsiteX10225" fmla="*/ 748488 w 10020803"/>
              <a:gd name="connsiteY10225" fmla="*/ 1273547 h 5071844"/>
              <a:gd name="connsiteX10226" fmla="*/ 737317 w 10020803"/>
              <a:gd name="connsiteY10226" fmla="*/ 1262376 h 5071844"/>
              <a:gd name="connsiteX10227" fmla="*/ 720560 w 10020803"/>
              <a:gd name="connsiteY10227" fmla="*/ 1256790 h 5071844"/>
              <a:gd name="connsiteX10228" fmla="*/ 709388 w 10020803"/>
              <a:gd name="connsiteY10228" fmla="*/ 1245619 h 5071844"/>
              <a:gd name="connsiteX10229" fmla="*/ 759660 w 10020803"/>
              <a:gd name="connsiteY10229" fmla="*/ 1240033 h 5071844"/>
              <a:gd name="connsiteX10230" fmla="*/ 849032 w 10020803"/>
              <a:gd name="connsiteY10230" fmla="*/ 1251203 h 5071844"/>
              <a:gd name="connsiteX10231" fmla="*/ 837861 w 10020803"/>
              <a:gd name="connsiteY10231" fmla="*/ 1245619 h 5071844"/>
              <a:gd name="connsiteX10232" fmla="*/ 849032 w 10020803"/>
              <a:gd name="connsiteY10232" fmla="*/ 1240033 h 5071844"/>
              <a:gd name="connsiteX10233" fmla="*/ 876960 w 10020803"/>
              <a:gd name="connsiteY10233" fmla="*/ 1251203 h 5071844"/>
              <a:gd name="connsiteX10234" fmla="*/ 893717 w 10020803"/>
              <a:gd name="connsiteY10234" fmla="*/ 1251203 h 5071844"/>
              <a:gd name="connsiteX10235" fmla="*/ 904889 w 10020803"/>
              <a:gd name="connsiteY10235" fmla="*/ 1251203 h 5071844"/>
              <a:gd name="connsiteX10236" fmla="*/ 916060 w 10020803"/>
              <a:gd name="connsiteY10236" fmla="*/ 1256790 h 5071844"/>
              <a:gd name="connsiteX10237" fmla="*/ 938403 w 10020803"/>
              <a:gd name="connsiteY10237" fmla="*/ 1262376 h 5071844"/>
              <a:gd name="connsiteX10238" fmla="*/ 960746 w 10020803"/>
              <a:gd name="connsiteY10238" fmla="*/ 1262376 h 5071844"/>
              <a:gd name="connsiteX10239" fmla="*/ 938403 w 10020803"/>
              <a:gd name="connsiteY10239" fmla="*/ 1251203 h 5071844"/>
              <a:gd name="connsiteX10240" fmla="*/ 927232 w 10020803"/>
              <a:gd name="connsiteY10240" fmla="*/ 1240033 h 5071844"/>
              <a:gd name="connsiteX10241" fmla="*/ 904889 w 10020803"/>
              <a:gd name="connsiteY10241" fmla="*/ 1240033 h 5071844"/>
              <a:gd name="connsiteX10242" fmla="*/ 882546 w 10020803"/>
              <a:gd name="connsiteY10242" fmla="*/ 1228862 h 5071844"/>
              <a:gd name="connsiteX10243" fmla="*/ 860203 w 10020803"/>
              <a:gd name="connsiteY10243" fmla="*/ 1228862 h 5071844"/>
              <a:gd name="connsiteX10244" fmla="*/ 849032 w 10020803"/>
              <a:gd name="connsiteY10244" fmla="*/ 1223276 h 5071844"/>
              <a:gd name="connsiteX10245" fmla="*/ 849032 w 10020803"/>
              <a:gd name="connsiteY10245" fmla="*/ 1217689 h 5071844"/>
              <a:gd name="connsiteX10246" fmla="*/ 843445 w 10020803"/>
              <a:gd name="connsiteY10246" fmla="*/ 1212103 h 5071844"/>
              <a:gd name="connsiteX10247" fmla="*/ 837861 w 10020803"/>
              <a:gd name="connsiteY10247" fmla="*/ 1206518 h 5071844"/>
              <a:gd name="connsiteX10248" fmla="*/ 826689 w 10020803"/>
              <a:gd name="connsiteY10248" fmla="*/ 1195346 h 5071844"/>
              <a:gd name="connsiteX10249" fmla="*/ 826689 w 10020803"/>
              <a:gd name="connsiteY10249" fmla="*/ 1184175 h 5071844"/>
              <a:gd name="connsiteX10250" fmla="*/ 826689 w 10020803"/>
              <a:gd name="connsiteY10250" fmla="*/ 1173005 h 5071844"/>
              <a:gd name="connsiteX10251" fmla="*/ 815518 w 10020803"/>
              <a:gd name="connsiteY10251" fmla="*/ 1173005 h 5071844"/>
              <a:gd name="connsiteX10252" fmla="*/ 815518 w 10020803"/>
              <a:gd name="connsiteY10252" fmla="*/ 1161832 h 5071844"/>
              <a:gd name="connsiteX10253" fmla="*/ 804345 w 10020803"/>
              <a:gd name="connsiteY10253" fmla="*/ 1150661 h 5071844"/>
              <a:gd name="connsiteX10254" fmla="*/ 793174 w 10020803"/>
              <a:gd name="connsiteY10254" fmla="*/ 1139489 h 5071844"/>
              <a:gd name="connsiteX10255" fmla="*/ 782004 w 10020803"/>
              <a:gd name="connsiteY10255" fmla="*/ 1128318 h 5071844"/>
              <a:gd name="connsiteX10256" fmla="*/ 770831 w 10020803"/>
              <a:gd name="connsiteY10256" fmla="*/ 1117147 h 5071844"/>
              <a:gd name="connsiteX10257" fmla="*/ 770831 w 10020803"/>
              <a:gd name="connsiteY10257" fmla="*/ 1128318 h 5071844"/>
              <a:gd name="connsiteX10258" fmla="*/ 748488 w 10020803"/>
              <a:gd name="connsiteY10258" fmla="*/ 1128318 h 5071844"/>
              <a:gd name="connsiteX10259" fmla="*/ 703803 w 10020803"/>
              <a:gd name="connsiteY10259" fmla="*/ 1117147 h 5071844"/>
              <a:gd name="connsiteX10260" fmla="*/ 681460 w 10020803"/>
              <a:gd name="connsiteY10260" fmla="*/ 1122732 h 5071844"/>
              <a:gd name="connsiteX10261" fmla="*/ 670288 w 10020803"/>
              <a:gd name="connsiteY10261" fmla="*/ 1117147 h 5071844"/>
              <a:gd name="connsiteX10262" fmla="*/ 659117 w 10020803"/>
              <a:gd name="connsiteY10262" fmla="*/ 1105975 h 5071844"/>
              <a:gd name="connsiteX10263" fmla="*/ 620017 w 10020803"/>
              <a:gd name="connsiteY10263" fmla="*/ 1094804 h 5071844"/>
              <a:gd name="connsiteX10264" fmla="*/ 592089 w 10020803"/>
              <a:gd name="connsiteY10264" fmla="*/ 1083632 h 5071844"/>
              <a:gd name="connsiteX10265" fmla="*/ 592089 w 10020803"/>
              <a:gd name="connsiteY10265" fmla="*/ 1105975 h 5071844"/>
              <a:gd name="connsiteX10266" fmla="*/ 580916 w 10020803"/>
              <a:gd name="connsiteY10266" fmla="*/ 1094804 h 5071844"/>
              <a:gd name="connsiteX10267" fmla="*/ 569745 w 10020803"/>
              <a:gd name="connsiteY10267" fmla="*/ 1083632 h 5071844"/>
              <a:gd name="connsiteX10268" fmla="*/ 558573 w 10020803"/>
              <a:gd name="connsiteY10268" fmla="*/ 1094804 h 5071844"/>
              <a:gd name="connsiteX10269" fmla="*/ 547402 w 10020803"/>
              <a:gd name="connsiteY10269" fmla="*/ 1100389 h 5071844"/>
              <a:gd name="connsiteX10270" fmla="*/ 536230 w 10020803"/>
              <a:gd name="connsiteY10270" fmla="*/ 1105975 h 5071844"/>
              <a:gd name="connsiteX10271" fmla="*/ 536230 w 10020803"/>
              <a:gd name="connsiteY10271" fmla="*/ 1117147 h 5071844"/>
              <a:gd name="connsiteX10272" fmla="*/ 525059 w 10020803"/>
              <a:gd name="connsiteY10272" fmla="*/ 1105975 h 5071844"/>
              <a:gd name="connsiteX10273" fmla="*/ 513888 w 10020803"/>
              <a:gd name="connsiteY10273" fmla="*/ 1094804 h 5071844"/>
              <a:gd name="connsiteX10274" fmla="*/ 502716 w 10020803"/>
              <a:gd name="connsiteY10274" fmla="*/ 1105975 h 5071844"/>
              <a:gd name="connsiteX10275" fmla="*/ 469202 w 10020803"/>
              <a:gd name="connsiteY10275" fmla="*/ 1094804 h 5071844"/>
              <a:gd name="connsiteX10276" fmla="*/ 458031 w 10020803"/>
              <a:gd name="connsiteY10276" fmla="*/ 1094804 h 5071844"/>
              <a:gd name="connsiteX10277" fmla="*/ 424517 w 10020803"/>
              <a:gd name="connsiteY10277" fmla="*/ 1072461 h 5071844"/>
              <a:gd name="connsiteX10278" fmla="*/ 402174 w 10020803"/>
              <a:gd name="connsiteY10278" fmla="*/ 1061290 h 5071844"/>
              <a:gd name="connsiteX10279" fmla="*/ 391001 w 10020803"/>
              <a:gd name="connsiteY10279" fmla="*/ 1050118 h 5071844"/>
              <a:gd name="connsiteX10280" fmla="*/ 379830 w 10020803"/>
              <a:gd name="connsiteY10280" fmla="*/ 1038947 h 5071844"/>
              <a:gd name="connsiteX10281" fmla="*/ 379830 w 10020803"/>
              <a:gd name="connsiteY10281" fmla="*/ 1027774 h 5071844"/>
              <a:gd name="connsiteX10282" fmla="*/ 312801 w 10020803"/>
              <a:gd name="connsiteY10282" fmla="*/ 1005431 h 5071844"/>
              <a:gd name="connsiteX10283" fmla="*/ 301630 w 10020803"/>
              <a:gd name="connsiteY10283" fmla="*/ 1027774 h 5071844"/>
              <a:gd name="connsiteX10284" fmla="*/ 279287 w 10020803"/>
              <a:gd name="connsiteY10284" fmla="*/ 1016603 h 5071844"/>
              <a:gd name="connsiteX10285" fmla="*/ 245773 w 10020803"/>
              <a:gd name="connsiteY10285" fmla="*/ 994260 h 5071844"/>
              <a:gd name="connsiteX10286" fmla="*/ 201086 w 10020803"/>
              <a:gd name="connsiteY10286" fmla="*/ 983089 h 5071844"/>
              <a:gd name="connsiteX10287" fmla="*/ 234602 w 10020803"/>
              <a:gd name="connsiteY10287" fmla="*/ 983089 h 5071844"/>
              <a:gd name="connsiteX10288" fmla="*/ 279287 w 10020803"/>
              <a:gd name="connsiteY10288" fmla="*/ 994260 h 5071844"/>
              <a:gd name="connsiteX10289" fmla="*/ 290459 w 10020803"/>
              <a:gd name="connsiteY10289" fmla="*/ 994260 h 5071844"/>
              <a:gd name="connsiteX10290" fmla="*/ 312801 w 10020803"/>
              <a:gd name="connsiteY10290" fmla="*/ 994260 h 5071844"/>
              <a:gd name="connsiteX10291" fmla="*/ 346316 w 10020803"/>
              <a:gd name="connsiteY10291" fmla="*/ 994260 h 5071844"/>
              <a:gd name="connsiteX10292" fmla="*/ 357487 w 10020803"/>
              <a:gd name="connsiteY10292" fmla="*/ 994260 h 5071844"/>
              <a:gd name="connsiteX10293" fmla="*/ 374244 w 10020803"/>
              <a:gd name="connsiteY10293" fmla="*/ 999846 h 5071844"/>
              <a:gd name="connsiteX10294" fmla="*/ 379830 w 10020803"/>
              <a:gd name="connsiteY10294" fmla="*/ 1005431 h 5071844"/>
              <a:gd name="connsiteX10295" fmla="*/ 382623 w 10020803"/>
              <a:gd name="connsiteY10295" fmla="*/ 1013811 h 5071844"/>
              <a:gd name="connsiteX10296" fmla="*/ 384300 w 10020803"/>
              <a:gd name="connsiteY10296" fmla="*/ 1014370 h 5071844"/>
              <a:gd name="connsiteX10297" fmla="*/ 385415 w 10020803"/>
              <a:gd name="connsiteY10297" fmla="*/ 1011017 h 5071844"/>
              <a:gd name="connsiteX10298" fmla="*/ 402174 w 10020803"/>
              <a:gd name="connsiteY10298" fmla="*/ 1005431 h 5071844"/>
              <a:gd name="connsiteX10299" fmla="*/ 418931 w 10020803"/>
              <a:gd name="connsiteY10299" fmla="*/ 1011017 h 5071844"/>
              <a:gd name="connsiteX10300" fmla="*/ 452445 w 10020803"/>
              <a:gd name="connsiteY10300" fmla="*/ 1016603 h 5071844"/>
              <a:gd name="connsiteX10301" fmla="*/ 491545 w 10020803"/>
              <a:gd name="connsiteY10301" fmla="*/ 1005431 h 5071844"/>
              <a:gd name="connsiteX10302" fmla="*/ 513888 w 10020803"/>
              <a:gd name="connsiteY10302" fmla="*/ 1005431 h 5071844"/>
              <a:gd name="connsiteX10303" fmla="*/ 491545 w 10020803"/>
              <a:gd name="connsiteY10303" fmla="*/ 994260 h 5071844"/>
              <a:gd name="connsiteX10304" fmla="*/ 491545 w 10020803"/>
              <a:gd name="connsiteY10304" fmla="*/ 983089 h 5071844"/>
              <a:gd name="connsiteX10305" fmla="*/ 513888 w 10020803"/>
              <a:gd name="connsiteY10305" fmla="*/ 988674 h 5071844"/>
              <a:gd name="connsiteX10306" fmla="*/ 525059 w 10020803"/>
              <a:gd name="connsiteY10306" fmla="*/ 983089 h 5071844"/>
              <a:gd name="connsiteX10307" fmla="*/ 513888 w 10020803"/>
              <a:gd name="connsiteY10307" fmla="*/ 971917 h 5071844"/>
              <a:gd name="connsiteX10308" fmla="*/ 497131 w 10020803"/>
              <a:gd name="connsiteY10308" fmla="*/ 971917 h 5071844"/>
              <a:gd name="connsiteX10309" fmla="*/ 491545 w 10020803"/>
              <a:gd name="connsiteY10309" fmla="*/ 971917 h 5071844"/>
              <a:gd name="connsiteX10310" fmla="*/ 480372 w 10020803"/>
              <a:gd name="connsiteY10310" fmla="*/ 960746 h 5071844"/>
              <a:gd name="connsiteX10311" fmla="*/ 491545 w 10020803"/>
              <a:gd name="connsiteY10311" fmla="*/ 949574 h 5071844"/>
              <a:gd name="connsiteX10312" fmla="*/ 536230 w 10020803"/>
              <a:gd name="connsiteY10312" fmla="*/ 960746 h 5071844"/>
              <a:gd name="connsiteX10313" fmla="*/ 575330 w 10020803"/>
              <a:gd name="connsiteY10313" fmla="*/ 966333 h 5071844"/>
              <a:gd name="connsiteX10314" fmla="*/ 592089 w 10020803"/>
              <a:gd name="connsiteY10314" fmla="*/ 960746 h 5071844"/>
              <a:gd name="connsiteX10315" fmla="*/ 608846 w 10020803"/>
              <a:gd name="connsiteY10315" fmla="*/ 955160 h 5071844"/>
              <a:gd name="connsiteX10316" fmla="*/ 625603 w 10020803"/>
              <a:gd name="connsiteY10316" fmla="*/ 960746 h 5071844"/>
              <a:gd name="connsiteX10317" fmla="*/ 659117 w 10020803"/>
              <a:gd name="connsiteY10317" fmla="*/ 960746 h 5071844"/>
              <a:gd name="connsiteX10318" fmla="*/ 670288 w 10020803"/>
              <a:gd name="connsiteY10318" fmla="*/ 960746 h 5071844"/>
              <a:gd name="connsiteX10319" fmla="*/ 659117 w 10020803"/>
              <a:gd name="connsiteY10319" fmla="*/ 938403 h 5071844"/>
              <a:gd name="connsiteX10320" fmla="*/ 647946 w 10020803"/>
              <a:gd name="connsiteY10320" fmla="*/ 921646 h 5071844"/>
              <a:gd name="connsiteX10321" fmla="*/ 642360 w 10020803"/>
              <a:gd name="connsiteY10321" fmla="*/ 916060 h 5071844"/>
              <a:gd name="connsiteX10322" fmla="*/ 636774 w 10020803"/>
              <a:gd name="connsiteY10322" fmla="*/ 904889 h 5071844"/>
              <a:gd name="connsiteX10323" fmla="*/ 614430 w 10020803"/>
              <a:gd name="connsiteY10323" fmla="*/ 871375 h 5071844"/>
              <a:gd name="connsiteX10324" fmla="*/ 603260 w 10020803"/>
              <a:gd name="connsiteY10324" fmla="*/ 837859 h 5071844"/>
              <a:gd name="connsiteX10325" fmla="*/ 592089 w 10020803"/>
              <a:gd name="connsiteY10325" fmla="*/ 837859 h 5071844"/>
              <a:gd name="connsiteX10326" fmla="*/ 575330 w 10020803"/>
              <a:gd name="connsiteY10326" fmla="*/ 826688 h 5071844"/>
              <a:gd name="connsiteX10327" fmla="*/ 580916 w 10020803"/>
              <a:gd name="connsiteY10327" fmla="*/ 798759 h 5071844"/>
              <a:gd name="connsiteX10328" fmla="*/ 580916 w 10020803"/>
              <a:gd name="connsiteY10328" fmla="*/ 793174 h 5071844"/>
              <a:gd name="connsiteX10329" fmla="*/ 569745 w 10020803"/>
              <a:gd name="connsiteY10329" fmla="*/ 759660 h 5071844"/>
              <a:gd name="connsiteX10330" fmla="*/ 547402 w 10020803"/>
              <a:gd name="connsiteY10330" fmla="*/ 714974 h 5071844"/>
              <a:gd name="connsiteX10331" fmla="*/ 547402 w 10020803"/>
              <a:gd name="connsiteY10331" fmla="*/ 703803 h 5071844"/>
              <a:gd name="connsiteX10332" fmla="*/ 525059 w 10020803"/>
              <a:gd name="connsiteY10332" fmla="*/ 692631 h 5071844"/>
              <a:gd name="connsiteX10333" fmla="*/ 513888 w 10020803"/>
              <a:gd name="connsiteY10333" fmla="*/ 681460 h 5071844"/>
              <a:gd name="connsiteX10334" fmla="*/ 547402 w 10020803"/>
              <a:gd name="connsiteY10334" fmla="*/ 681460 h 5071844"/>
              <a:gd name="connsiteX10335" fmla="*/ 547402 w 10020803"/>
              <a:gd name="connsiteY10335" fmla="*/ 670287 h 5071844"/>
              <a:gd name="connsiteX10336" fmla="*/ 558573 w 10020803"/>
              <a:gd name="connsiteY10336" fmla="*/ 681460 h 5071844"/>
              <a:gd name="connsiteX10337" fmla="*/ 575330 w 10020803"/>
              <a:gd name="connsiteY10337" fmla="*/ 681460 h 5071844"/>
              <a:gd name="connsiteX10338" fmla="*/ 580916 w 10020803"/>
              <a:gd name="connsiteY10338" fmla="*/ 670287 h 5071844"/>
              <a:gd name="connsiteX10339" fmla="*/ 558573 w 10020803"/>
              <a:gd name="connsiteY10339" fmla="*/ 659117 h 5071844"/>
              <a:gd name="connsiteX10340" fmla="*/ 536230 w 10020803"/>
              <a:gd name="connsiteY10340" fmla="*/ 647944 h 5071844"/>
              <a:gd name="connsiteX10341" fmla="*/ 525059 w 10020803"/>
              <a:gd name="connsiteY10341" fmla="*/ 647944 h 5071844"/>
              <a:gd name="connsiteX10342" fmla="*/ 513888 w 10020803"/>
              <a:gd name="connsiteY10342" fmla="*/ 625603 h 5071844"/>
              <a:gd name="connsiteX10343" fmla="*/ 480372 w 10020803"/>
              <a:gd name="connsiteY10343" fmla="*/ 603259 h 5071844"/>
              <a:gd name="connsiteX10344" fmla="*/ 474788 w 10020803"/>
              <a:gd name="connsiteY10344" fmla="*/ 592087 h 5071844"/>
              <a:gd name="connsiteX10345" fmla="*/ 469202 w 10020803"/>
              <a:gd name="connsiteY10345" fmla="*/ 592087 h 5071844"/>
              <a:gd name="connsiteX10346" fmla="*/ 435687 w 10020803"/>
              <a:gd name="connsiteY10346" fmla="*/ 603259 h 5071844"/>
              <a:gd name="connsiteX10347" fmla="*/ 413344 w 10020803"/>
              <a:gd name="connsiteY10347" fmla="*/ 603259 h 5071844"/>
              <a:gd name="connsiteX10348" fmla="*/ 402174 w 10020803"/>
              <a:gd name="connsiteY10348" fmla="*/ 592087 h 5071844"/>
              <a:gd name="connsiteX10349" fmla="*/ 368658 w 10020803"/>
              <a:gd name="connsiteY10349" fmla="*/ 569745 h 5071844"/>
              <a:gd name="connsiteX10350" fmla="*/ 379830 w 10020803"/>
              <a:gd name="connsiteY10350" fmla="*/ 569745 h 5071844"/>
              <a:gd name="connsiteX10351" fmla="*/ 413344 w 10020803"/>
              <a:gd name="connsiteY10351" fmla="*/ 569745 h 5071844"/>
              <a:gd name="connsiteX10352" fmla="*/ 446859 w 10020803"/>
              <a:gd name="connsiteY10352" fmla="*/ 569745 h 5071844"/>
              <a:gd name="connsiteX10353" fmla="*/ 480372 w 10020803"/>
              <a:gd name="connsiteY10353" fmla="*/ 580916 h 5071844"/>
              <a:gd name="connsiteX10354" fmla="*/ 491545 w 10020803"/>
              <a:gd name="connsiteY10354" fmla="*/ 592087 h 5071844"/>
              <a:gd name="connsiteX10355" fmla="*/ 502716 w 10020803"/>
              <a:gd name="connsiteY10355" fmla="*/ 580916 h 5071844"/>
              <a:gd name="connsiteX10356" fmla="*/ 513888 w 10020803"/>
              <a:gd name="connsiteY10356" fmla="*/ 592087 h 5071844"/>
              <a:gd name="connsiteX10357" fmla="*/ 525059 w 10020803"/>
              <a:gd name="connsiteY10357" fmla="*/ 592087 h 5071844"/>
              <a:gd name="connsiteX10358" fmla="*/ 525059 w 10020803"/>
              <a:gd name="connsiteY10358" fmla="*/ 580916 h 5071844"/>
              <a:gd name="connsiteX10359" fmla="*/ 536230 w 10020803"/>
              <a:gd name="connsiteY10359" fmla="*/ 569745 h 5071844"/>
              <a:gd name="connsiteX10360" fmla="*/ 558573 w 10020803"/>
              <a:gd name="connsiteY10360" fmla="*/ 569745 h 5071844"/>
              <a:gd name="connsiteX10361" fmla="*/ 569745 w 10020803"/>
              <a:gd name="connsiteY10361" fmla="*/ 558573 h 5071844"/>
              <a:gd name="connsiteX10362" fmla="*/ 569745 w 10020803"/>
              <a:gd name="connsiteY10362" fmla="*/ 536230 h 5071844"/>
              <a:gd name="connsiteX10363" fmla="*/ 603260 w 10020803"/>
              <a:gd name="connsiteY10363" fmla="*/ 536230 h 5071844"/>
              <a:gd name="connsiteX10364" fmla="*/ 592089 w 10020803"/>
              <a:gd name="connsiteY10364" fmla="*/ 547402 h 5071844"/>
              <a:gd name="connsiteX10365" fmla="*/ 586502 w 10020803"/>
              <a:gd name="connsiteY10365" fmla="*/ 541816 h 5071844"/>
              <a:gd name="connsiteX10366" fmla="*/ 592089 w 10020803"/>
              <a:gd name="connsiteY10366" fmla="*/ 552988 h 5071844"/>
              <a:gd name="connsiteX10367" fmla="*/ 603260 w 10020803"/>
              <a:gd name="connsiteY10367" fmla="*/ 569745 h 5071844"/>
              <a:gd name="connsiteX10368" fmla="*/ 614430 w 10020803"/>
              <a:gd name="connsiteY10368" fmla="*/ 580916 h 5071844"/>
              <a:gd name="connsiteX10369" fmla="*/ 625603 w 10020803"/>
              <a:gd name="connsiteY10369" fmla="*/ 569745 h 5071844"/>
              <a:gd name="connsiteX10370" fmla="*/ 625603 w 10020803"/>
              <a:gd name="connsiteY10370" fmla="*/ 558573 h 5071844"/>
              <a:gd name="connsiteX10371" fmla="*/ 625603 w 10020803"/>
              <a:gd name="connsiteY10371" fmla="*/ 547402 h 5071844"/>
              <a:gd name="connsiteX10372" fmla="*/ 636774 w 10020803"/>
              <a:gd name="connsiteY10372" fmla="*/ 536230 h 5071844"/>
              <a:gd name="connsiteX10373" fmla="*/ 659117 w 10020803"/>
              <a:gd name="connsiteY10373" fmla="*/ 536230 h 5071844"/>
              <a:gd name="connsiteX10374" fmla="*/ 714974 w 10020803"/>
              <a:gd name="connsiteY10374" fmla="*/ 547402 h 5071844"/>
              <a:gd name="connsiteX10375" fmla="*/ 748488 w 10020803"/>
              <a:gd name="connsiteY10375" fmla="*/ 547402 h 5071844"/>
              <a:gd name="connsiteX10376" fmla="*/ 782004 w 10020803"/>
              <a:gd name="connsiteY10376" fmla="*/ 547402 h 5071844"/>
              <a:gd name="connsiteX10377" fmla="*/ 821102 w 10020803"/>
              <a:gd name="connsiteY10377" fmla="*/ 547402 h 5071844"/>
              <a:gd name="connsiteX10378" fmla="*/ 849032 w 10020803"/>
              <a:gd name="connsiteY10378" fmla="*/ 547402 h 5071844"/>
              <a:gd name="connsiteX10379" fmla="*/ 826689 w 10020803"/>
              <a:gd name="connsiteY10379" fmla="*/ 536230 h 5071844"/>
              <a:gd name="connsiteX10380" fmla="*/ 793174 w 10020803"/>
              <a:gd name="connsiteY10380" fmla="*/ 536230 h 5071844"/>
              <a:gd name="connsiteX10381" fmla="*/ 782004 w 10020803"/>
              <a:gd name="connsiteY10381" fmla="*/ 525059 h 5071844"/>
              <a:gd name="connsiteX10382" fmla="*/ 782004 w 10020803"/>
              <a:gd name="connsiteY10382" fmla="*/ 513888 h 5071844"/>
              <a:gd name="connsiteX10383" fmla="*/ 787588 w 10020803"/>
              <a:gd name="connsiteY10383" fmla="*/ 502716 h 5071844"/>
              <a:gd name="connsiteX10384" fmla="*/ 804345 w 10020803"/>
              <a:gd name="connsiteY10384" fmla="*/ 502716 h 5071844"/>
              <a:gd name="connsiteX10385" fmla="*/ 793174 w 10020803"/>
              <a:gd name="connsiteY10385" fmla="*/ 491545 h 5071844"/>
              <a:gd name="connsiteX10386" fmla="*/ 776418 w 10020803"/>
              <a:gd name="connsiteY10386" fmla="*/ 480372 h 5071844"/>
              <a:gd name="connsiteX10387" fmla="*/ 759660 w 10020803"/>
              <a:gd name="connsiteY10387" fmla="*/ 469202 h 5071844"/>
              <a:gd name="connsiteX10388" fmla="*/ 759660 w 10020803"/>
              <a:gd name="connsiteY10388" fmla="*/ 480372 h 5071844"/>
              <a:gd name="connsiteX10389" fmla="*/ 737317 w 10020803"/>
              <a:gd name="connsiteY10389" fmla="*/ 480372 h 5071844"/>
              <a:gd name="connsiteX10390" fmla="*/ 703803 w 10020803"/>
              <a:gd name="connsiteY10390" fmla="*/ 480372 h 5071844"/>
              <a:gd name="connsiteX10391" fmla="*/ 681460 w 10020803"/>
              <a:gd name="connsiteY10391" fmla="*/ 480372 h 5071844"/>
              <a:gd name="connsiteX10392" fmla="*/ 642360 w 10020803"/>
              <a:gd name="connsiteY10392" fmla="*/ 480372 h 5071844"/>
              <a:gd name="connsiteX10393" fmla="*/ 614430 w 10020803"/>
              <a:gd name="connsiteY10393" fmla="*/ 458031 h 5071844"/>
              <a:gd name="connsiteX10394" fmla="*/ 597673 w 10020803"/>
              <a:gd name="connsiteY10394" fmla="*/ 458031 h 5071844"/>
              <a:gd name="connsiteX10395" fmla="*/ 580916 w 10020803"/>
              <a:gd name="connsiteY10395" fmla="*/ 458031 h 5071844"/>
              <a:gd name="connsiteX10396" fmla="*/ 569745 w 10020803"/>
              <a:gd name="connsiteY10396" fmla="*/ 469202 h 5071844"/>
              <a:gd name="connsiteX10397" fmla="*/ 547402 w 10020803"/>
              <a:gd name="connsiteY10397" fmla="*/ 469202 h 5071844"/>
              <a:gd name="connsiteX10398" fmla="*/ 513888 w 10020803"/>
              <a:gd name="connsiteY10398" fmla="*/ 469202 h 5071844"/>
              <a:gd name="connsiteX10399" fmla="*/ 513888 w 10020803"/>
              <a:gd name="connsiteY10399" fmla="*/ 480372 h 5071844"/>
              <a:gd name="connsiteX10400" fmla="*/ 502716 w 10020803"/>
              <a:gd name="connsiteY10400" fmla="*/ 469202 h 5071844"/>
              <a:gd name="connsiteX10401" fmla="*/ 502716 w 10020803"/>
              <a:gd name="connsiteY10401" fmla="*/ 463615 h 5071844"/>
              <a:gd name="connsiteX10402" fmla="*/ 491545 w 10020803"/>
              <a:gd name="connsiteY10402" fmla="*/ 458031 h 5071844"/>
              <a:gd name="connsiteX10403" fmla="*/ 491545 w 10020803"/>
              <a:gd name="connsiteY10403" fmla="*/ 469202 h 5071844"/>
              <a:gd name="connsiteX10404" fmla="*/ 480372 w 10020803"/>
              <a:gd name="connsiteY10404" fmla="*/ 469202 h 5071844"/>
              <a:gd name="connsiteX10405" fmla="*/ 446859 w 10020803"/>
              <a:gd name="connsiteY10405" fmla="*/ 469202 h 5071844"/>
              <a:gd name="connsiteX10406" fmla="*/ 435687 w 10020803"/>
              <a:gd name="connsiteY10406" fmla="*/ 458031 h 5071844"/>
              <a:gd name="connsiteX10407" fmla="*/ 402174 w 10020803"/>
              <a:gd name="connsiteY10407" fmla="*/ 435688 h 5071844"/>
              <a:gd name="connsiteX10408" fmla="*/ 368658 w 10020803"/>
              <a:gd name="connsiteY10408" fmla="*/ 424515 h 5071844"/>
              <a:gd name="connsiteX10409" fmla="*/ 357487 w 10020803"/>
              <a:gd name="connsiteY10409" fmla="*/ 413344 h 5071844"/>
              <a:gd name="connsiteX10410" fmla="*/ 335144 w 10020803"/>
              <a:gd name="connsiteY10410" fmla="*/ 402174 h 5071844"/>
              <a:gd name="connsiteX10411" fmla="*/ 296044 w 10020803"/>
              <a:gd name="connsiteY10411" fmla="*/ 396587 h 5071844"/>
              <a:gd name="connsiteX10412" fmla="*/ 256944 w 10020803"/>
              <a:gd name="connsiteY10412" fmla="*/ 391001 h 5071844"/>
              <a:gd name="connsiteX10413" fmla="*/ 245773 w 10020803"/>
              <a:gd name="connsiteY10413" fmla="*/ 379830 h 5071844"/>
              <a:gd name="connsiteX10414" fmla="*/ 201086 w 10020803"/>
              <a:gd name="connsiteY10414" fmla="*/ 357487 h 5071844"/>
              <a:gd name="connsiteX10415" fmla="*/ 178745 w 10020803"/>
              <a:gd name="connsiteY10415" fmla="*/ 357487 h 5071844"/>
              <a:gd name="connsiteX10416" fmla="*/ 156401 w 10020803"/>
              <a:gd name="connsiteY10416" fmla="*/ 357487 h 5071844"/>
              <a:gd name="connsiteX10417" fmla="*/ 139644 w 10020803"/>
              <a:gd name="connsiteY10417" fmla="*/ 351901 h 5071844"/>
              <a:gd name="connsiteX10418" fmla="*/ 122886 w 10020803"/>
              <a:gd name="connsiteY10418" fmla="*/ 357487 h 5071844"/>
              <a:gd name="connsiteX10419" fmla="*/ 111715 w 10020803"/>
              <a:gd name="connsiteY10419" fmla="*/ 346316 h 5071844"/>
              <a:gd name="connsiteX10420" fmla="*/ 100544 w 10020803"/>
              <a:gd name="connsiteY10420" fmla="*/ 346316 h 5071844"/>
              <a:gd name="connsiteX10421" fmla="*/ 83787 w 10020803"/>
              <a:gd name="connsiteY10421" fmla="*/ 346316 h 5071844"/>
              <a:gd name="connsiteX10422" fmla="*/ 67028 w 10020803"/>
              <a:gd name="connsiteY10422" fmla="*/ 357487 h 5071844"/>
              <a:gd name="connsiteX10423" fmla="*/ 55858 w 10020803"/>
              <a:gd name="connsiteY10423" fmla="*/ 351901 h 5071844"/>
              <a:gd name="connsiteX10424" fmla="*/ 55858 w 10020803"/>
              <a:gd name="connsiteY10424" fmla="*/ 335144 h 5071844"/>
              <a:gd name="connsiteX10425" fmla="*/ 55858 w 10020803"/>
              <a:gd name="connsiteY10425" fmla="*/ 323973 h 5071844"/>
              <a:gd name="connsiteX10426" fmla="*/ 33514 w 10020803"/>
              <a:gd name="connsiteY10426" fmla="*/ 312801 h 5071844"/>
              <a:gd name="connsiteX10427" fmla="*/ 33514 w 10020803"/>
              <a:gd name="connsiteY10427" fmla="*/ 301630 h 5071844"/>
              <a:gd name="connsiteX10428" fmla="*/ 44687 w 10020803"/>
              <a:gd name="connsiteY10428" fmla="*/ 296044 h 5071844"/>
              <a:gd name="connsiteX10429" fmla="*/ 33514 w 10020803"/>
              <a:gd name="connsiteY10429" fmla="*/ 290457 h 5071844"/>
              <a:gd name="connsiteX10430" fmla="*/ 16757 w 10020803"/>
              <a:gd name="connsiteY10430" fmla="*/ 268116 h 5071844"/>
              <a:gd name="connsiteX10431" fmla="*/ 22343 w 10020803"/>
              <a:gd name="connsiteY10431" fmla="*/ 240186 h 5071844"/>
              <a:gd name="connsiteX10432" fmla="*/ 27928 w 10020803"/>
              <a:gd name="connsiteY10432" fmla="*/ 223429 h 5071844"/>
              <a:gd name="connsiteX10433" fmla="*/ 11171 w 10020803"/>
              <a:gd name="connsiteY10433" fmla="*/ 217843 h 5071844"/>
              <a:gd name="connsiteX10434" fmla="*/ 0 w 10020803"/>
              <a:gd name="connsiteY10434" fmla="*/ 212259 h 5071844"/>
              <a:gd name="connsiteX10435" fmla="*/ 5586 w 10020803"/>
              <a:gd name="connsiteY10435" fmla="*/ 206672 h 5071844"/>
              <a:gd name="connsiteX10436" fmla="*/ 16757 w 10020803"/>
              <a:gd name="connsiteY10436" fmla="*/ 201086 h 5071844"/>
              <a:gd name="connsiteX10437" fmla="*/ 22343 w 10020803"/>
              <a:gd name="connsiteY10437" fmla="*/ 201086 h 5071844"/>
              <a:gd name="connsiteX10438" fmla="*/ 44687 w 10020803"/>
              <a:gd name="connsiteY10438" fmla="*/ 201086 h 5071844"/>
              <a:gd name="connsiteX10439" fmla="*/ 55858 w 10020803"/>
              <a:gd name="connsiteY10439" fmla="*/ 201086 h 5071844"/>
              <a:gd name="connsiteX10440" fmla="*/ 39101 w 10020803"/>
              <a:gd name="connsiteY10440" fmla="*/ 189915 h 5071844"/>
              <a:gd name="connsiteX10441" fmla="*/ 33514 w 10020803"/>
              <a:gd name="connsiteY10441" fmla="*/ 167572 h 5071844"/>
              <a:gd name="connsiteX10442" fmla="*/ 44687 w 10020803"/>
              <a:gd name="connsiteY10442" fmla="*/ 156400 h 5071844"/>
              <a:gd name="connsiteX10443" fmla="*/ 100544 w 10020803"/>
              <a:gd name="connsiteY10443" fmla="*/ 178743 h 5071844"/>
              <a:gd name="connsiteX10444" fmla="*/ 111715 w 10020803"/>
              <a:gd name="connsiteY10444" fmla="*/ 178743 h 5071844"/>
              <a:gd name="connsiteX10445" fmla="*/ 167572 w 10020803"/>
              <a:gd name="connsiteY10445" fmla="*/ 178743 h 5071844"/>
              <a:gd name="connsiteX10446" fmla="*/ 189915 w 10020803"/>
              <a:gd name="connsiteY10446" fmla="*/ 189915 h 5071844"/>
              <a:gd name="connsiteX10447" fmla="*/ 234602 w 10020803"/>
              <a:gd name="connsiteY10447" fmla="*/ 201086 h 5071844"/>
              <a:gd name="connsiteX10448" fmla="*/ 256944 w 10020803"/>
              <a:gd name="connsiteY10448" fmla="*/ 212259 h 5071844"/>
              <a:gd name="connsiteX10449" fmla="*/ 251359 w 10020803"/>
              <a:gd name="connsiteY10449" fmla="*/ 217843 h 5071844"/>
              <a:gd name="connsiteX10450" fmla="*/ 240187 w 10020803"/>
              <a:gd name="connsiteY10450" fmla="*/ 229016 h 5071844"/>
              <a:gd name="connsiteX10451" fmla="*/ 268116 w 10020803"/>
              <a:gd name="connsiteY10451" fmla="*/ 234600 h 5071844"/>
              <a:gd name="connsiteX10452" fmla="*/ 290459 w 10020803"/>
              <a:gd name="connsiteY10452" fmla="*/ 234600 h 5071844"/>
              <a:gd name="connsiteX10453" fmla="*/ 346316 w 10020803"/>
              <a:gd name="connsiteY10453" fmla="*/ 234600 h 5071844"/>
              <a:gd name="connsiteX10454" fmla="*/ 357487 w 10020803"/>
              <a:gd name="connsiteY10454" fmla="*/ 245772 h 5071844"/>
              <a:gd name="connsiteX10455" fmla="*/ 379830 w 10020803"/>
              <a:gd name="connsiteY10455" fmla="*/ 234600 h 5071844"/>
              <a:gd name="connsiteX10456" fmla="*/ 391001 w 10020803"/>
              <a:gd name="connsiteY10456" fmla="*/ 223429 h 5071844"/>
              <a:gd name="connsiteX10457" fmla="*/ 402174 w 10020803"/>
              <a:gd name="connsiteY10457" fmla="*/ 223429 h 5071844"/>
              <a:gd name="connsiteX10458" fmla="*/ 413344 w 10020803"/>
              <a:gd name="connsiteY10458" fmla="*/ 212259 h 5071844"/>
              <a:gd name="connsiteX10459" fmla="*/ 430101 w 10020803"/>
              <a:gd name="connsiteY10459" fmla="*/ 217843 h 5071844"/>
              <a:gd name="connsiteX10460" fmla="*/ 435687 w 10020803"/>
              <a:gd name="connsiteY10460" fmla="*/ 217843 h 5071844"/>
              <a:gd name="connsiteX10461" fmla="*/ 469202 w 10020803"/>
              <a:gd name="connsiteY10461" fmla="*/ 212259 h 5071844"/>
              <a:gd name="connsiteX10462" fmla="*/ 485959 w 10020803"/>
              <a:gd name="connsiteY10462" fmla="*/ 212259 h 5071844"/>
              <a:gd name="connsiteX10463" fmla="*/ 502716 w 10020803"/>
              <a:gd name="connsiteY10463" fmla="*/ 212259 h 5071844"/>
              <a:gd name="connsiteX10464" fmla="*/ 513888 w 10020803"/>
              <a:gd name="connsiteY10464" fmla="*/ 212259 h 5071844"/>
              <a:gd name="connsiteX10465" fmla="*/ 536230 w 10020803"/>
              <a:gd name="connsiteY10465" fmla="*/ 223429 h 5071844"/>
              <a:gd name="connsiteX10466" fmla="*/ 564159 w 10020803"/>
              <a:gd name="connsiteY10466" fmla="*/ 223429 h 5071844"/>
              <a:gd name="connsiteX10467" fmla="*/ 592089 w 10020803"/>
              <a:gd name="connsiteY10467" fmla="*/ 223429 h 5071844"/>
              <a:gd name="connsiteX10468" fmla="*/ 625603 w 10020803"/>
              <a:gd name="connsiteY10468" fmla="*/ 223429 h 5071844"/>
              <a:gd name="connsiteX10469" fmla="*/ 625603 w 10020803"/>
              <a:gd name="connsiteY10469" fmla="*/ 212259 h 5071844"/>
              <a:gd name="connsiteX10470" fmla="*/ 625603 w 10020803"/>
              <a:gd name="connsiteY10470" fmla="*/ 201086 h 5071844"/>
              <a:gd name="connsiteX10471" fmla="*/ 603260 w 10020803"/>
              <a:gd name="connsiteY10471" fmla="*/ 212259 h 5071844"/>
              <a:gd name="connsiteX10472" fmla="*/ 580916 w 10020803"/>
              <a:gd name="connsiteY10472" fmla="*/ 201086 h 5071844"/>
              <a:gd name="connsiteX10473" fmla="*/ 580916 w 10020803"/>
              <a:gd name="connsiteY10473" fmla="*/ 189915 h 5071844"/>
              <a:gd name="connsiteX10474" fmla="*/ 592089 w 10020803"/>
              <a:gd name="connsiteY10474" fmla="*/ 189915 h 5071844"/>
              <a:gd name="connsiteX10475" fmla="*/ 608846 w 10020803"/>
              <a:gd name="connsiteY10475" fmla="*/ 189915 h 5071844"/>
              <a:gd name="connsiteX10476" fmla="*/ 631187 w 10020803"/>
              <a:gd name="connsiteY10476" fmla="*/ 184329 h 5071844"/>
              <a:gd name="connsiteX10477" fmla="*/ 642360 w 10020803"/>
              <a:gd name="connsiteY10477" fmla="*/ 184329 h 5071844"/>
              <a:gd name="connsiteX10478" fmla="*/ 653531 w 10020803"/>
              <a:gd name="connsiteY10478" fmla="*/ 184329 h 5071844"/>
              <a:gd name="connsiteX10479" fmla="*/ 670288 w 10020803"/>
              <a:gd name="connsiteY10479" fmla="*/ 178743 h 5071844"/>
              <a:gd name="connsiteX10480" fmla="*/ 681460 w 10020803"/>
              <a:gd name="connsiteY10480" fmla="*/ 189915 h 5071844"/>
              <a:gd name="connsiteX10481" fmla="*/ 692631 w 10020803"/>
              <a:gd name="connsiteY10481" fmla="*/ 212259 h 5071844"/>
              <a:gd name="connsiteX10482" fmla="*/ 670288 w 10020803"/>
              <a:gd name="connsiteY10482" fmla="*/ 212259 h 5071844"/>
              <a:gd name="connsiteX10483" fmla="*/ 642360 w 10020803"/>
              <a:gd name="connsiteY10483" fmla="*/ 223429 h 5071844"/>
              <a:gd name="connsiteX10484" fmla="*/ 659117 w 10020803"/>
              <a:gd name="connsiteY10484" fmla="*/ 234600 h 5071844"/>
              <a:gd name="connsiteX10485" fmla="*/ 737317 w 10020803"/>
              <a:gd name="connsiteY10485" fmla="*/ 245772 h 5071844"/>
              <a:gd name="connsiteX10486" fmla="*/ 754074 w 10020803"/>
              <a:gd name="connsiteY10486" fmla="*/ 256943 h 5071844"/>
              <a:gd name="connsiteX10487" fmla="*/ 770831 w 10020803"/>
              <a:gd name="connsiteY10487" fmla="*/ 256943 h 5071844"/>
              <a:gd name="connsiteX10488" fmla="*/ 782004 w 10020803"/>
              <a:gd name="connsiteY10488" fmla="*/ 268116 h 5071844"/>
              <a:gd name="connsiteX10489" fmla="*/ 782004 w 10020803"/>
              <a:gd name="connsiteY10489" fmla="*/ 256943 h 5071844"/>
              <a:gd name="connsiteX10490" fmla="*/ 804345 w 10020803"/>
              <a:gd name="connsiteY10490" fmla="*/ 245772 h 5071844"/>
              <a:gd name="connsiteX10491" fmla="*/ 809932 w 10020803"/>
              <a:gd name="connsiteY10491" fmla="*/ 240186 h 5071844"/>
              <a:gd name="connsiteX10492" fmla="*/ 815518 w 10020803"/>
              <a:gd name="connsiteY10492" fmla="*/ 234600 h 5071844"/>
              <a:gd name="connsiteX10493" fmla="*/ 815518 w 10020803"/>
              <a:gd name="connsiteY10493" fmla="*/ 223429 h 5071844"/>
              <a:gd name="connsiteX10494" fmla="*/ 815518 w 10020803"/>
              <a:gd name="connsiteY10494" fmla="*/ 212259 h 5071844"/>
              <a:gd name="connsiteX10495" fmla="*/ 782004 w 10020803"/>
              <a:gd name="connsiteY10495" fmla="*/ 167572 h 5071844"/>
              <a:gd name="connsiteX10496" fmla="*/ 765245 w 10020803"/>
              <a:gd name="connsiteY10496" fmla="*/ 161986 h 5071844"/>
              <a:gd name="connsiteX10497" fmla="*/ 759660 w 10020803"/>
              <a:gd name="connsiteY10497" fmla="*/ 150815 h 5071844"/>
              <a:gd name="connsiteX10498" fmla="*/ 776418 w 10020803"/>
              <a:gd name="connsiteY10498" fmla="*/ 145229 h 5071844"/>
              <a:gd name="connsiteX10499" fmla="*/ 804345 w 10020803"/>
              <a:gd name="connsiteY10499" fmla="*/ 139643 h 5071844"/>
              <a:gd name="connsiteX10500" fmla="*/ 804345 w 10020803"/>
              <a:gd name="connsiteY10500" fmla="*/ 122886 h 5071844"/>
              <a:gd name="connsiteX10501" fmla="*/ 815518 w 10020803"/>
              <a:gd name="connsiteY10501" fmla="*/ 122886 h 5071844"/>
              <a:gd name="connsiteX10502" fmla="*/ 826689 w 10020803"/>
              <a:gd name="connsiteY10502" fmla="*/ 122886 h 5071844"/>
              <a:gd name="connsiteX10503" fmla="*/ 832275 w 10020803"/>
              <a:gd name="connsiteY10503" fmla="*/ 117301 h 5071844"/>
              <a:gd name="connsiteX10504" fmla="*/ 860203 w 10020803"/>
              <a:gd name="connsiteY10504" fmla="*/ 122886 h 5071844"/>
              <a:gd name="connsiteX10505" fmla="*/ 888132 w 10020803"/>
              <a:gd name="connsiteY10505" fmla="*/ 139643 h 5071844"/>
              <a:gd name="connsiteX10506" fmla="*/ 899303 w 10020803"/>
              <a:gd name="connsiteY10506" fmla="*/ 139643 h 5071844"/>
              <a:gd name="connsiteX10507" fmla="*/ 932818 w 10020803"/>
              <a:gd name="connsiteY10507" fmla="*/ 134058 h 5071844"/>
              <a:gd name="connsiteX10508" fmla="*/ 971919 w 10020803"/>
              <a:gd name="connsiteY10508" fmla="*/ 139643 h 5071844"/>
              <a:gd name="connsiteX10509" fmla="*/ 988674 w 10020803"/>
              <a:gd name="connsiteY10509" fmla="*/ 139643 h 5071844"/>
              <a:gd name="connsiteX10510" fmla="*/ 1005433 w 10020803"/>
              <a:gd name="connsiteY10510" fmla="*/ 134058 h 5071844"/>
              <a:gd name="connsiteX10511" fmla="*/ 1005433 w 10020803"/>
              <a:gd name="connsiteY10511" fmla="*/ 145229 h 5071844"/>
              <a:gd name="connsiteX10512" fmla="*/ 999847 w 10020803"/>
              <a:gd name="connsiteY10512" fmla="*/ 150815 h 5071844"/>
              <a:gd name="connsiteX10513" fmla="*/ 1016604 w 10020803"/>
              <a:gd name="connsiteY10513" fmla="*/ 156400 h 5071844"/>
              <a:gd name="connsiteX10514" fmla="*/ 1027776 w 10020803"/>
              <a:gd name="connsiteY10514" fmla="*/ 145229 h 5071844"/>
              <a:gd name="connsiteX10515" fmla="*/ 1044533 w 10020803"/>
              <a:gd name="connsiteY10515" fmla="*/ 156400 h 5071844"/>
              <a:gd name="connsiteX10516" fmla="*/ 1061290 w 10020803"/>
              <a:gd name="connsiteY10516" fmla="*/ 156400 h 5071844"/>
              <a:gd name="connsiteX10517" fmla="*/ 1072461 w 10020803"/>
              <a:gd name="connsiteY10517" fmla="*/ 156400 h 5071844"/>
              <a:gd name="connsiteX10518" fmla="*/ 1072461 w 10020803"/>
              <a:gd name="connsiteY10518" fmla="*/ 145229 h 5071844"/>
              <a:gd name="connsiteX10519" fmla="*/ 1078047 w 10020803"/>
              <a:gd name="connsiteY10519" fmla="*/ 134058 h 5071844"/>
              <a:gd name="connsiteX10520" fmla="*/ 1083632 w 10020803"/>
              <a:gd name="connsiteY10520" fmla="*/ 150815 h 5071844"/>
              <a:gd name="connsiteX10521" fmla="*/ 1094804 w 10020803"/>
              <a:gd name="connsiteY10521" fmla="*/ 156400 h 5071844"/>
              <a:gd name="connsiteX10522" fmla="*/ 1105975 w 10020803"/>
              <a:gd name="connsiteY10522" fmla="*/ 145229 h 5071844"/>
              <a:gd name="connsiteX10523" fmla="*/ 1094804 w 10020803"/>
              <a:gd name="connsiteY10523" fmla="*/ 145229 h 5071844"/>
              <a:gd name="connsiteX10524" fmla="*/ 1105975 w 10020803"/>
              <a:gd name="connsiteY10524" fmla="*/ 134058 h 5071844"/>
              <a:gd name="connsiteX10525" fmla="*/ 1128318 w 10020803"/>
              <a:gd name="connsiteY10525" fmla="*/ 134058 h 5071844"/>
              <a:gd name="connsiteX10526" fmla="*/ 1150661 w 10020803"/>
              <a:gd name="connsiteY10526" fmla="*/ 134058 h 5071844"/>
              <a:gd name="connsiteX10527" fmla="*/ 1128318 w 10020803"/>
              <a:gd name="connsiteY10527" fmla="*/ 100542 h 5071844"/>
              <a:gd name="connsiteX10528" fmla="*/ 1117147 w 10020803"/>
              <a:gd name="connsiteY10528" fmla="*/ 100542 h 5071844"/>
              <a:gd name="connsiteX10529" fmla="*/ 1105975 w 10020803"/>
              <a:gd name="connsiteY10529" fmla="*/ 111715 h 5071844"/>
              <a:gd name="connsiteX10530" fmla="*/ 1094804 w 10020803"/>
              <a:gd name="connsiteY10530" fmla="*/ 122886 h 5071844"/>
              <a:gd name="connsiteX10531" fmla="*/ 1072461 w 10020803"/>
              <a:gd name="connsiteY10531" fmla="*/ 122886 h 5071844"/>
              <a:gd name="connsiteX10532" fmla="*/ 1061290 w 10020803"/>
              <a:gd name="connsiteY10532" fmla="*/ 134058 h 5071844"/>
              <a:gd name="connsiteX10533" fmla="*/ 1038947 w 10020803"/>
              <a:gd name="connsiteY10533" fmla="*/ 128472 h 5071844"/>
              <a:gd name="connsiteX10534" fmla="*/ 1050118 w 10020803"/>
              <a:gd name="connsiteY10534" fmla="*/ 111715 h 5071844"/>
              <a:gd name="connsiteX10535" fmla="*/ 1061290 w 10020803"/>
              <a:gd name="connsiteY10535" fmla="*/ 111715 h 5071844"/>
              <a:gd name="connsiteX10536" fmla="*/ 1083632 w 10020803"/>
              <a:gd name="connsiteY10536" fmla="*/ 111715 h 5071844"/>
              <a:gd name="connsiteX10537" fmla="*/ 1100390 w 10020803"/>
              <a:gd name="connsiteY10537" fmla="*/ 94958 h 5071844"/>
              <a:gd name="connsiteX10538" fmla="*/ 1100390 w 10020803"/>
              <a:gd name="connsiteY10538" fmla="*/ 83785 h 5071844"/>
              <a:gd name="connsiteX10539" fmla="*/ 1083632 w 10020803"/>
              <a:gd name="connsiteY10539" fmla="*/ 78201 h 5071844"/>
              <a:gd name="connsiteX10540" fmla="*/ 1083632 w 10020803"/>
              <a:gd name="connsiteY10540" fmla="*/ 89371 h 5071844"/>
              <a:gd name="connsiteX10541" fmla="*/ 1072461 w 10020803"/>
              <a:gd name="connsiteY10541" fmla="*/ 89371 h 5071844"/>
              <a:gd name="connsiteX10542" fmla="*/ 1050118 w 10020803"/>
              <a:gd name="connsiteY10542" fmla="*/ 67028 h 5071844"/>
              <a:gd name="connsiteX10543" fmla="*/ 804345 w 10020803"/>
              <a:gd name="connsiteY10543" fmla="*/ 55857 h 5071844"/>
              <a:gd name="connsiteX10544" fmla="*/ 815518 w 10020803"/>
              <a:gd name="connsiteY10544" fmla="*/ 67028 h 5071844"/>
              <a:gd name="connsiteX10545" fmla="*/ 804345 w 10020803"/>
              <a:gd name="connsiteY10545" fmla="*/ 67028 h 5071844"/>
              <a:gd name="connsiteX10546" fmla="*/ 804345 w 10020803"/>
              <a:gd name="connsiteY10546" fmla="*/ 55857 h 5071844"/>
              <a:gd name="connsiteX10547" fmla="*/ 1910322 w 10020803"/>
              <a:gd name="connsiteY10547" fmla="*/ 33514 h 5071844"/>
              <a:gd name="connsiteX10548" fmla="*/ 1921492 w 10020803"/>
              <a:gd name="connsiteY10548" fmla="*/ 44685 h 5071844"/>
              <a:gd name="connsiteX10549" fmla="*/ 1910322 w 10020803"/>
              <a:gd name="connsiteY10549" fmla="*/ 44685 h 5071844"/>
              <a:gd name="connsiteX10550" fmla="*/ 1820949 w 10020803"/>
              <a:gd name="connsiteY10550" fmla="*/ 33514 h 5071844"/>
              <a:gd name="connsiteX10551" fmla="*/ 1887978 w 10020803"/>
              <a:gd name="connsiteY10551" fmla="*/ 67028 h 5071844"/>
              <a:gd name="connsiteX10552" fmla="*/ 1832121 w 10020803"/>
              <a:gd name="connsiteY10552" fmla="*/ 55857 h 5071844"/>
              <a:gd name="connsiteX10553" fmla="*/ 1586349 w 10020803"/>
              <a:gd name="connsiteY10553" fmla="*/ 33514 h 5071844"/>
              <a:gd name="connsiteX10554" fmla="*/ 1591933 w 10020803"/>
              <a:gd name="connsiteY10554" fmla="*/ 39101 h 5071844"/>
              <a:gd name="connsiteX10555" fmla="*/ 1597520 w 10020803"/>
              <a:gd name="connsiteY10555" fmla="*/ 44685 h 5071844"/>
              <a:gd name="connsiteX10556" fmla="*/ 1586349 w 10020803"/>
              <a:gd name="connsiteY10556" fmla="*/ 44685 h 5071844"/>
              <a:gd name="connsiteX10557" fmla="*/ 1586349 w 10020803"/>
              <a:gd name="connsiteY10557" fmla="*/ 33514 h 5071844"/>
              <a:gd name="connsiteX10558" fmla="*/ 1072461 w 10020803"/>
              <a:gd name="connsiteY10558" fmla="*/ 0 h 5071844"/>
              <a:gd name="connsiteX10559" fmla="*/ 1083632 w 10020803"/>
              <a:gd name="connsiteY10559" fmla="*/ 0 h 5071844"/>
              <a:gd name="connsiteX10560" fmla="*/ 1072461 w 10020803"/>
              <a:gd name="connsiteY10560" fmla="*/ 11171 h 5071844"/>
              <a:gd name="connsiteX10561" fmla="*/ 1072461 w 10020803"/>
              <a:gd name="connsiteY10561" fmla="*/ 0 h 5071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  <a:cxn ang="0">
                <a:pos x="connsiteX9378" y="connsiteY9378"/>
              </a:cxn>
              <a:cxn ang="0">
                <a:pos x="connsiteX9379" y="connsiteY9379"/>
              </a:cxn>
              <a:cxn ang="0">
                <a:pos x="connsiteX9380" y="connsiteY9380"/>
              </a:cxn>
              <a:cxn ang="0">
                <a:pos x="connsiteX9381" y="connsiteY9381"/>
              </a:cxn>
              <a:cxn ang="0">
                <a:pos x="connsiteX9382" y="connsiteY9382"/>
              </a:cxn>
              <a:cxn ang="0">
                <a:pos x="connsiteX9383" y="connsiteY9383"/>
              </a:cxn>
              <a:cxn ang="0">
                <a:pos x="connsiteX9384" y="connsiteY9384"/>
              </a:cxn>
              <a:cxn ang="0">
                <a:pos x="connsiteX9385" y="connsiteY9385"/>
              </a:cxn>
              <a:cxn ang="0">
                <a:pos x="connsiteX9386" y="connsiteY9386"/>
              </a:cxn>
              <a:cxn ang="0">
                <a:pos x="connsiteX9387" y="connsiteY9387"/>
              </a:cxn>
              <a:cxn ang="0">
                <a:pos x="connsiteX9388" y="connsiteY9388"/>
              </a:cxn>
              <a:cxn ang="0">
                <a:pos x="connsiteX9389" y="connsiteY9389"/>
              </a:cxn>
              <a:cxn ang="0">
                <a:pos x="connsiteX9390" y="connsiteY9390"/>
              </a:cxn>
              <a:cxn ang="0">
                <a:pos x="connsiteX9391" y="connsiteY9391"/>
              </a:cxn>
              <a:cxn ang="0">
                <a:pos x="connsiteX9392" y="connsiteY9392"/>
              </a:cxn>
              <a:cxn ang="0">
                <a:pos x="connsiteX9393" y="connsiteY9393"/>
              </a:cxn>
              <a:cxn ang="0">
                <a:pos x="connsiteX9394" y="connsiteY9394"/>
              </a:cxn>
              <a:cxn ang="0">
                <a:pos x="connsiteX9395" y="connsiteY9395"/>
              </a:cxn>
              <a:cxn ang="0">
                <a:pos x="connsiteX9396" y="connsiteY9396"/>
              </a:cxn>
              <a:cxn ang="0">
                <a:pos x="connsiteX9397" y="connsiteY9397"/>
              </a:cxn>
              <a:cxn ang="0">
                <a:pos x="connsiteX9398" y="connsiteY9398"/>
              </a:cxn>
              <a:cxn ang="0">
                <a:pos x="connsiteX9399" y="connsiteY9399"/>
              </a:cxn>
              <a:cxn ang="0">
                <a:pos x="connsiteX9400" y="connsiteY9400"/>
              </a:cxn>
              <a:cxn ang="0">
                <a:pos x="connsiteX9401" y="connsiteY9401"/>
              </a:cxn>
              <a:cxn ang="0">
                <a:pos x="connsiteX9402" y="connsiteY9402"/>
              </a:cxn>
              <a:cxn ang="0">
                <a:pos x="connsiteX9403" y="connsiteY9403"/>
              </a:cxn>
              <a:cxn ang="0">
                <a:pos x="connsiteX9404" y="connsiteY9404"/>
              </a:cxn>
              <a:cxn ang="0">
                <a:pos x="connsiteX9405" y="connsiteY9405"/>
              </a:cxn>
              <a:cxn ang="0">
                <a:pos x="connsiteX9406" y="connsiteY9406"/>
              </a:cxn>
              <a:cxn ang="0">
                <a:pos x="connsiteX9407" y="connsiteY9407"/>
              </a:cxn>
              <a:cxn ang="0">
                <a:pos x="connsiteX9408" y="connsiteY9408"/>
              </a:cxn>
              <a:cxn ang="0">
                <a:pos x="connsiteX9409" y="connsiteY9409"/>
              </a:cxn>
              <a:cxn ang="0">
                <a:pos x="connsiteX9410" y="connsiteY9410"/>
              </a:cxn>
              <a:cxn ang="0">
                <a:pos x="connsiteX9411" y="connsiteY9411"/>
              </a:cxn>
              <a:cxn ang="0">
                <a:pos x="connsiteX9412" y="connsiteY9412"/>
              </a:cxn>
              <a:cxn ang="0">
                <a:pos x="connsiteX9413" y="connsiteY9413"/>
              </a:cxn>
              <a:cxn ang="0">
                <a:pos x="connsiteX9414" y="connsiteY9414"/>
              </a:cxn>
              <a:cxn ang="0">
                <a:pos x="connsiteX9415" y="connsiteY9415"/>
              </a:cxn>
              <a:cxn ang="0">
                <a:pos x="connsiteX9416" y="connsiteY9416"/>
              </a:cxn>
              <a:cxn ang="0">
                <a:pos x="connsiteX9417" y="connsiteY9417"/>
              </a:cxn>
              <a:cxn ang="0">
                <a:pos x="connsiteX9418" y="connsiteY9418"/>
              </a:cxn>
              <a:cxn ang="0">
                <a:pos x="connsiteX9419" y="connsiteY9419"/>
              </a:cxn>
              <a:cxn ang="0">
                <a:pos x="connsiteX9420" y="connsiteY9420"/>
              </a:cxn>
              <a:cxn ang="0">
                <a:pos x="connsiteX9421" y="connsiteY9421"/>
              </a:cxn>
              <a:cxn ang="0">
                <a:pos x="connsiteX9422" y="connsiteY9422"/>
              </a:cxn>
              <a:cxn ang="0">
                <a:pos x="connsiteX9423" y="connsiteY9423"/>
              </a:cxn>
              <a:cxn ang="0">
                <a:pos x="connsiteX9424" y="connsiteY9424"/>
              </a:cxn>
              <a:cxn ang="0">
                <a:pos x="connsiteX9425" y="connsiteY9425"/>
              </a:cxn>
              <a:cxn ang="0">
                <a:pos x="connsiteX9426" y="connsiteY9426"/>
              </a:cxn>
              <a:cxn ang="0">
                <a:pos x="connsiteX9427" y="connsiteY9427"/>
              </a:cxn>
              <a:cxn ang="0">
                <a:pos x="connsiteX9428" y="connsiteY9428"/>
              </a:cxn>
              <a:cxn ang="0">
                <a:pos x="connsiteX9429" y="connsiteY9429"/>
              </a:cxn>
              <a:cxn ang="0">
                <a:pos x="connsiteX9430" y="connsiteY9430"/>
              </a:cxn>
              <a:cxn ang="0">
                <a:pos x="connsiteX9431" y="connsiteY9431"/>
              </a:cxn>
              <a:cxn ang="0">
                <a:pos x="connsiteX9432" y="connsiteY9432"/>
              </a:cxn>
              <a:cxn ang="0">
                <a:pos x="connsiteX9433" y="connsiteY9433"/>
              </a:cxn>
              <a:cxn ang="0">
                <a:pos x="connsiteX9434" y="connsiteY9434"/>
              </a:cxn>
              <a:cxn ang="0">
                <a:pos x="connsiteX9435" y="connsiteY9435"/>
              </a:cxn>
              <a:cxn ang="0">
                <a:pos x="connsiteX9436" y="connsiteY9436"/>
              </a:cxn>
              <a:cxn ang="0">
                <a:pos x="connsiteX9437" y="connsiteY9437"/>
              </a:cxn>
              <a:cxn ang="0">
                <a:pos x="connsiteX9438" y="connsiteY9438"/>
              </a:cxn>
              <a:cxn ang="0">
                <a:pos x="connsiteX9439" y="connsiteY9439"/>
              </a:cxn>
              <a:cxn ang="0">
                <a:pos x="connsiteX9440" y="connsiteY9440"/>
              </a:cxn>
              <a:cxn ang="0">
                <a:pos x="connsiteX9441" y="connsiteY9441"/>
              </a:cxn>
              <a:cxn ang="0">
                <a:pos x="connsiteX9442" y="connsiteY9442"/>
              </a:cxn>
              <a:cxn ang="0">
                <a:pos x="connsiteX9443" y="connsiteY9443"/>
              </a:cxn>
              <a:cxn ang="0">
                <a:pos x="connsiteX9444" y="connsiteY9444"/>
              </a:cxn>
              <a:cxn ang="0">
                <a:pos x="connsiteX9445" y="connsiteY9445"/>
              </a:cxn>
              <a:cxn ang="0">
                <a:pos x="connsiteX9446" y="connsiteY9446"/>
              </a:cxn>
              <a:cxn ang="0">
                <a:pos x="connsiteX9447" y="connsiteY9447"/>
              </a:cxn>
              <a:cxn ang="0">
                <a:pos x="connsiteX9448" y="connsiteY9448"/>
              </a:cxn>
              <a:cxn ang="0">
                <a:pos x="connsiteX9449" y="connsiteY9449"/>
              </a:cxn>
              <a:cxn ang="0">
                <a:pos x="connsiteX9450" y="connsiteY9450"/>
              </a:cxn>
              <a:cxn ang="0">
                <a:pos x="connsiteX9451" y="connsiteY9451"/>
              </a:cxn>
              <a:cxn ang="0">
                <a:pos x="connsiteX9452" y="connsiteY9452"/>
              </a:cxn>
              <a:cxn ang="0">
                <a:pos x="connsiteX9453" y="connsiteY9453"/>
              </a:cxn>
              <a:cxn ang="0">
                <a:pos x="connsiteX9454" y="connsiteY9454"/>
              </a:cxn>
              <a:cxn ang="0">
                <a:pos x="connsiteX9455" y="connsiteY9455"/>
              </a:cxn>
              <a:cxn ang="0">
                <a:pos x="connsiteX9456" y="connsiteY9456"/>
              </a:cxn>
              <a:cxn ang="0">
                <a:pos x="connsiteX9457" y="connsiteY9457"/>
              </a:cxn>
              <a:cxn ang="0">
                <a:pos x="connsiteX9458" y="connsiteY9458"/>
              </a:cxn>
              <a:cxn ang="0">
                <a:pos x="connsiteX9459" y="connsiteY9459"/>
              </a:cxn>
              <a:cxn ang="0">
                <a:pos x="connsiteX9460" y="connsiteY9460"/>
              </a:cxn>
              <a:cxn ang="0">
                <a:pos x="connsiteX9461" y="connsiteY9461"/>
              </a:cxn>
              <a:cxn ang="0">
                <a:pos x="connsiteX9462" y="connsiteY9462"/>
              </a:cxn>
              <a:cxn ang="0">
                <a:pos x="connsiteX9463" y="connsiteY9463"/>
              </a:cxn>
              <a:cxn ang="0">
                <a:pos x="connsiteX9464" y="connsiteY9464"/>
              </a:cxn>
              <a:cxn ang="0">
                <a:pos x="connsiteX9465" y="connsiteY9465"/>
              </a:cxn>
              <a:cxn ang="0">
                <a:pos x="connsiteX9466" y="connsiteY9466"/>
              </a:cxn>
              <a:cxn ang="0">
                <a:pos x="connsiteX9467" y="connsiteY9467"/>
              </a:cxn>
              <a:cxn ang="0">
                <a:pos x="connsiteX9468" y="connsiteY9468"/>
              </a:cxn>
              <a:cxn ang="0">
                <a:pos x="connsiteX9469" y="connsiteY9469"/>
              </a:cxn>
              <a:cxn ang="0">
                <a:pos x="connsiteX9470" y="connsiteY9470"/>
              </a:cxn>
              <a:cxn ang="0">
                <a:pos x="connsiteX9471" y="connsiteY9471"/>
              </a:cxn>
              <a:cxn ang="0">
                <a:pos x="connsiteX9472" y="connsiteY9472"/>
              </a:cxn>
              <a:cxn ang="0">
                <a:pos x="connsiteX9473" y="connsiteY9473"/>
              </a:cxn>
              <a:cxn ang="0">
                <a:pos x="connsiteX9474" y="connsiteY9474"/>
              </a:cxn>
              <a:cxn ang="0">
                <a:pos x="connsiteX9475" y="connsiteY9475"/>
              </a:cxn>
              <a:cxn ang="0">
                <a:pos x="connsiteX9476" y="connsiteY9476"/>
              </a:cxn>
              <a:cxn ang="0">
                <a:pos x="connsiteX9477" y="connsiteY9477"/>
              </a:cxn>
              <a:cxn ang="0">
                <a:pos x="connsiteX9478" y="connsiteY9478"/>
              </a:cxn>
              <a:cxn ang="0">
                <a:pos x="connsiteX9479" y="connsiteY9479"/>
              </a:cxn>
              <a:cxn ang="0">
                <a:pos x="connsiteX9480" y="connsiteY9480"/>
              </a:cxn>
              <a:cxn ang="0">
                <a:pos x="connsiteX9481" y="connsiteY9481"/>
              </a:cxn>
              <a:cxn ang="0">
                <a:pos x="connsiteX9482" y="connsiteY9482"/>
              </a:cxn>
              <a:cxn ang="0">
                <a:pos x="connsiteX9483" y="connsiteY9483"/>
              </a:cxn>
              <a:cxn ang="0">
                <a:pos x="connsiteX9484" y="connsiteY9484"/>
              </a:cxn>
              <a:cxn ang="0">
                <a:pos x="connsiteX9485" y="connsiteY9485"/>
              </a:cxn>
              <a:cxn ang="0">
                <a:pos x="connsiteX9486" y="connsiteY9486"/>
              </a:cxn>
              <a:cxn ang="0">
                <a:pos x="connsiteX9487" y="connsiteY9487"/>
              </a:cxn>
              <a:cxn ang="0">
                <a:pos x="connsiteX9488" y="connsiteY9488"/>
              </a:cxn>
              <a:cxn ang="0">
                <a:pos x="connsiteX9489" y="connsiteY9489"/>
              </a:cxn>
              <a:cxn ang="0">
                <a:pos x="connsiteX9490" y="connsiteY9490"/>
              </a:cxn>
              <a:cxn ang="0">
                <a:pos x="connsiteX9491" y="connsiteY9491"/>
              </a:cxn>
              <a:cxn ang="0">
                <a:pos x="connsiteX9492" y="connsiteY9492"/>
              </a:cxn>
              <a:cxn ang="0">
                <a:pos x="connsiteX9493" y="connsiteY9493"/>
              </a:cxn>
              <a:cxn ang="0">
                <a:pos x="connsiteX9494" y="connsiteY9494"/>
              </a:cxn>
              <a:cxn ang="0">
                <a:pos x="connsiteX9495" y="connsiteY9495"/>
              </a:cxn>
              <a:cxn ang="0">
                <a:pos x="connsiteX9496" y="connsiteY9496"/>
              </a:cxn>
              <a:cxn ang="0">
                <a:pos x="connsiteX9497" y="connsiteY9497"/>
              </a:cxn>
              <a:cxn ang="0">
                <a:pos x="connsiteX9498" y="connsiteY9498"/>
              </a:cxn>
              <a:cxn ang="0">
                <a:pos x="connsiteX9499" y="connsiteY9499"/>
              </a:cxn>
              <a:cxn ang="0">
                <a:pos x="connsiteX9500" y="connsiteY9500"/>
              </a:cxn>
              <a:cxn ang="0">
                <a:pos x="connsiteX9501" y="connsiteY9501"/>
              </a:cxn>
              <a:cxn ang="0">
                <a:pos x="connsiteX9502" y="connsiteY9502"/>
              </a:cxn>
              <a:cxn ang="0">
                <a:pos x="connsiteX9503" y="connsiteY9503"/>
              </a:cxn>
              <a:cxn ang="0">
                <a:pos x="connsiteX9504" y="connsiteY9504"/>
              </a:cxn>
              <a:cxn ang="0">
                <a:pos x="connsiteX9505" y="connsiteY9505"/>
              </a:cxn>
              <a:cxn ang="0">
                <a:pos x="connsiteX9506" y="connsiteY9506"/>
              </a:cxn>
              <a:cxn ang="0">
                <a:pos x="connsiteX9507" y="connsiteY9507"/>
              </a:cxn>
              <a:cxn ang="0">
                <a:pos x="connsiteX9508" y="connsiteY9508"/>
              </a:cxn>
              <a:cxn ang="0">
                <a:pos x="connsiteX9509" y="connsiteY9509"/>
              </a:cxn>
              <a:cxn ang="0">
                <a:pos x="connsiteX9510" y="connsiteY9510"/>
              </a:cxn>
              <a:cxn ang="0">
                <a:pos x="connsiteX9511" y="connsiteY9511"/>
              </a:cxn>
              <a:cxn ang="0">
                <a:pos x="connsiteX9512" y="connsiteY9512"/>
              </a:cxn>
              <a:cxn ang="0">
                <a:pos x="connsiteX9513" y="connsiteY9513"/>
              </a:cxn>
              <a:cxn ang="0">
                <a:pos x="connsiteX9514" y="connsiteY9514"/>
              </a:cxn>
              <a:cxn ang="0">
                <a:pos x="connsiteX9515" y="connsiteY9515"/>
              </a:cxn>
              <a:cxn ang="0">
                <a:pos x="connsiteX9516" y="connsiteY9516"/>
              </a:cxn>
              <a:cxn ang="0">
                <a:pos x="connsiteX9517" y="connsiteY9517"/>
              </a:cxn>
              <a:cxn ang="0">
                <a:pos x="connsiteX9518" y="connsiteY9518"/>
              </a:cxn>
              <a:cxn ang="0">
                <a:pos x="connsiteX9519" y="connsiteY9519"/>
              </a:cxn>
              <a:cxn ang="0">
                <a:pos x="connsiteX9520" y="connsiteY9520"/>
              </a:cxn>
              <a:cxn ang="0">
                <a:pos x="connsiteX9521" y="connsiteY9521"/>
              </a:cxn>
              <a:cxn ang="0">
                <a:pos x="connsiteX9522" y="connsiteY9522"/>
              </a:cxn>
              <a:cxn ang="0">
                <a:pos x="connsiteX9523" y="connsiteY9523"/>
              </a:cxn>
              <a:cxn ang="0">
                <a:pos x="connsiteX9524" y="connsiteY9524"/>
              </a:cxn>
              <a:cxn ang="0">
                <a:pos x="connsiteX9525" y="connsiteY9525"/>
              </a:cxn>
              <a:cxn ang="0">
                <a:pos x="connsiteX9526" y="connsiteY9526"/>
              </a:cxn>
              <a:cxn ang="0">
                <a:pos x="connsiteX9527" y="connsiteY9527"/>
              </a:cxn>
              <a:cxn ang="0">
                <a:pos x="connsiteX9528" y="connsiteY9528"/>
              </a:cxn>
              <a:cxn ang="0">
                <a:pos x="connsiteX9529" y="connsiteY9529"/>
              </a:cxn>
              <a:cxn ang="0">
                <a:pos x="connsiteX9530" y="connsiteY9530"/>
              </a:cxn>
              <a:cxn ang="0">
                <a:pos x="connsiteX9531" y="connsiteY9531"/>
              </a:cxn>
              <a:cxn ang="0">
                <a:pos x="connsiteX9532" y="connsiteY9532"/>
              </a:cxn>
              <a:cxn ang="0">
                <a:pos x="connsiteX9533" y="connsiteY9533"/>
              </a:cxn>
              <a:cxn ang="0">
                <a:pos x="connsiteX9534" y="connsiteY9534"/>
              </a:cxn>
              <a:cxn ang="0">
                <a:pos x="connsiteX9535" y="connsiteY9535"/>
              </a:cxn>
              <a:cxn ang="0">
                <a:pos x="connsiteX9536" y="connsiteY9536"/>
              </a:cxn>
              <a:cxn ang="0">
                <a:pos x="connsiteX9537" y="connsiteY9537"/>
              </a:cxn>
              <a:cxn ang="0">
                <a:pos x="connsiteX9538" y="connsiteY9538"/>
              </a:cxn>
              <a:cxn ang="0">
                <a:pos x="connsiteX9539" y="connsiteY9539"/>
              </a:cxn>
              <a:cxn ang="0">
                <a:pos x="connsiteX9540" y="connsiteY9540"/>
              </a:cxn>
              <a:cxn ang="0">
                <a:pos x="connsiteX9541" y="connsiteY9541"/>
              </a:cxn>
              <a:cxn ang="0">
                <a:pos x="connsiteX9542" y="connsiteY9542"/>
              </a:cxn>
              <a:cxn ang="0">
                <a:pos x="connsiteX9543" y="connsiteY9543"/>
              </a:cxn>
              <a:cxn ang="0">
                <a:pos x="connsiteX9544" y="connsiteY9544"/>
              </a:cxn>
              <a:cxn ang="0">
                <a:pos x="connsiteX9545" y="connsiteY9545"/>
              </a:cxn>
              <a:cxn ang="0">
                <a:pos x="connsiteX9546" y="connsiteY9546"/>
              </a:cxn>
              <a:cxn ang="0">
                <a:pos x="connsiteX9547" y="connsiteY9547"/>
              </a:cxn>
              <a:cxn ang="0">
                <a:pos x="connsiteX9548" y="connsiteY9548"/>
              </a:cxn>
              <a:cxn ang="0">
                <a:pos x="connsiteX9549" y="connsiteY9549"/>
              </a:cxn>
              <a:cxn ang="0">
                <a:pos x="connsiteX9550" y="connsiteY9550"/>
              </a:cxn>
              <a:cxn ang="0">
                <a:pos x="connsiteX9551" y="connsiteY9551"/>
              </a:cxn>
              <a:cxn ang="0">
                <a:pos x="connsiteX9552" y="connsiteY9552"/>
              </a:cxn>
              <a:cxn ang="0">
                <a:pos x="connsiteX9553" y="connsiteY9553"/>
              </a:cxn>
              <a:cxn ang="0">
                <a:pos x="connsiteX9554" y="connsiteY9554"/>
              </a:cxn>
              <a:cxn ang="0">
                <a:pos x="connsiteX9555" y="connsiteY9555"/>
              </a:cxn>
              <a:cxn ang="0">
                <a:pos x="connsiteX9556" y="connsiteY9556"/>
              </a:cxn>
              <a:cxn ang="0">
                <a:pos x="connsiteX9557" y="connsiteY9557"/>
              </a:cxn>
              <a:cxn ang="0">
                <a:pos x="connsiteX9558" y="connsiteY9558"/>
              </a:cxn>
              <a:cxn ang="0">
                <a:pos x="connsiteX9559" y="connsiteY9559"/>
              </a:cxn>
              <a:cxn ang="0">
                <a:pos x="connsiteX9560" y="connsiteY9560"/>
              </a:cxn>
              <a:cxn ang="0">
                <a:pos x="connsiteX9561" y="connsiteY9561"/>
              </a:cxn>
              <a:cxn ang="0">
                <a:pos x="connsiteX9562" y="connsiteY9562"/>
              </a:cxn>
              <a:cxn ang="0">
                <a:pos x="connsiteX9563" y="connsiteY9563"/>
              </a:cxn>
              <a:cxn ang="0">
                <a:pos x="connsiteX9564" y="connsiteY9564"/>
              </a:cxn>
              <a:cxn ang="0">
                <a:pos x="connsiteX9565" y="connsiteY9565"/>
              </a:cxn>
              <a:cxn ang="0">
                <a:pos x="connsiteX9566" y="connsiteY9566"/>
              </a:cxn>
              <a:cxn ang="0">
                <a:pos x="connsiteX9567" y="connsiteY9567"/>
              </a:cxn>
              <a:cxn ang="0">
                <a:pos x="connsiteX9568" y="connsiteY9568"/>
              </a:cxn>
              <a:cxn ang="0">
                <a:pos x="connsiteX9569" y="connsiteY9569"/>
              </a:cxn>
              <a:cxn ang="0">
                <a:pos x="connsiteX9570" y="connsiteY9570"/>
              </a:cxn>
              <a:cxn ang="0">
                <a:pos x="connsiteX9571" y="connsiteY9571"/>
              </a:cxn>
              <a:cxn ang="0">
                <a:pos x="connsiteX9572" y="connsiteY9572"/>
              </a:cxn>
              <a:cxn ang="0">
                <a:pos x="connsiteX9573" y="connsiteY9573"/>
              </a:cxn>
              <a:cxn ang="0">
                <a:pos x="connsiteX9574" y="connsiteY9574"/>
              </a:cxn>
              <a:cxn ang="0">
                <a:pos x="connsiteX9575" y="connsiteY9575"/>
              </a:cxn>
              <a:cxn ang="0">
                <a:pos x="connsiteX9576" y="connsiteY9576"/>
              </a:cxn>
              <a:cxn ang="0">
                <a:pos x="connsiteX9577" y="connsiteY9577"/>
              </a:cxn>
              <a:cxn ang="0">
                <a:pos x="connsiteX9578" y="connsiteY9578"/>
              </a:cxn>
              <a:cxn ang="0">
                <a:pos x="connsiteX9579" y="connsiteY9579"/>
              </a:cxn>
              <a:cxn ang="0">
                <a:pos x="connsiteX9580" y="connsiteY9580"/>
              </a:cxn>
              <a:cxn ang="0">
                <a:pos x="connsiteX9581" y="connsiteY9581"/>
              </a:cxn>
              <a:cxn ang="0">
                <a:pos x="connsiteX9582" y="connsiteY9582"/>
              </a:cxn>
              <a:cxn ang="0">
                <a:pos x="connsiteX9583" y="connsiteY9583"/>
              </a:cxn>
              <a:cxn ang="0">
                <a:pos x="connsiteX9584" y="connsiteY9584"/>
              </a:cxn>
              <a:cxn ang="0">
                <a:pos x="connsiteX9585" y="connsiteY9585"/>
              </a:cxn>
              <a:cxn ang="0">
                <a:pos x="connsiteX9586" y="connsiteY9586"/>
              </a:cxn>
              <a:cxn ang="0">
                <a:pos x="connsiteX9587" y="connsiteY9587"/>
              </a:cxn>
              <a:cxn ang="0">
                <a:pos x="connsiteX9588" y="connsiteY9588"/>
              </a:cxn>
              <a:cxn ang="0">
                <a:pos x="connsiteX9589" y="connsiteY9589"/>
              </a:cxn>
              <a:cxn ang="0">
                <a:pos x="connsiteX9590" y="connsiteY9590"/>
              </a:cxn>
              <a:cxn ang="0">
                <a:pos x="connsiteX9591" y="connsiteY9591"/>
              </a:cxn>
              <a:cxn ang="0">
                <a:pos x="connsiteX9592" y="connsiteY9592"/>
              </a:cxn>
              <a:cxn ang="0">
                <a:pos x="connsiteX9593" y="connsiteY9593"/>
              </a:cxn>
              <a:cxn ang="0">
                <a:pos x="connsiteX9594" y="connsiteY9594"/>
              </a:cxn>
              <a:cxn ang="0">
                <a:pos x="connsiteX9595" y="connsiteY9595"/>
              </a:cxn>
              <a:cxn ang="0">
                <a:pos x="connsiteX9596" y="connsiteY9596"/>
              </a:cxn>
              <a:cxn ang="0">
                <a:pos x="connsiteX9597" y="connsiteY9597"/>
              </a:cxn>
              <a:cxn ang="0">
                <a:pos x="connsiteX9598" y="connsiteY9598"/>
              </a:cxn>
              <a:cxn ang="0">
                <a:pos x="connsiteX9599" y="connsiteY9599"/>
              </a:cxn>
              <a:cxn ang="0">
                <a:pos x="connsiteX9600" y="connsiteY9600"/>
              </a:cxn>
              <a:cxn ang="0">
                <a:pos x="connsiteX9601" y="connsiteY9601"/>
              </a:cxn>
              <a:cxn ang="0">
                <a:pos x="connsiteX9602" y="connsiteY9602"/>
              </a:cxn>
              <a:cxn ang="0">
                <a:pos x="connsiteX9603" y="connsiteY9603"/>
              </a:cxn>
              <a:cxn ang="0">
                <a:pos x="connsiteX9604" y="connsiteY9604"/>
              </a:cxn>
              <a:cxn ang="0">
                <a:pos x="connsiteX9605" y="connsiteY9605"/>
              </a:cxn>
              <a:cxn ang="0">
                <a:pos x="connsiteX9606" y="connsiteY9606"/>
              </a:cxn>
              <a:cxn ang="0">
                <a:pos x="connsiteX9607" y="connsiteY9607"/>
              </a:cxn>
              <a:cxn ang="0">
                <a:pos x="connsiteX9608" y="connsiteY9608"/>
              </a:cxn>
              <a:cxn ang="0">
                <a:pos x="connsiteX9609" y="connsiteY9609"/>
              </a:cxn>
              <a:cxn ang="0">
                <a:pos x="connsiteX9610" y="connsiteY9610"/>
              </a:cxn>
              <a:cxn ang="0">
                <a:pos x="connsiteX9611" y="connsiteY9611"/>
              </a:cxn>
              <a:cxn ang="0">
                <a:pos x="connsiteX9612" y="connsiteY9612"/>
              </a:cxn>
              <a:cxn ang="0">
                <a:pos x="connsiteX9613" y="connsiteY9613"/>
              </a:cxn>
              <a:cxn ang="0">
                <a:pos x="connsiteX9614" y="connsiteY9614"/>
              </a:cxn>
              <a:cxn ang="0">
                <a:pos x="connsiteX9615" y="connsiteY9615"/>
              </a:cxn>
              <a:cxn ang="0">
                <a:pos x="connsiteX9616" y="connsiteY9616"/>
              </a:cxn>
              <a:cxn ang="0">
                <a:pos x="connsiteX9617" y="connsiteY9617"/>
              </a:cxn>
              <a:cxn ang="0">
                <a:pos x="connsiteX9618" y="connsiteY9618"/>
              </a:cxn>
              <a:cxn ang="0">
                <a:pos x="connsiteX9619" y="connsiteY9619"/>
              </a:cxn>
              <a:cxn ang="0">
                <a:pos x="connsiteX9620" y="connsiteY9620"/>
              </a:cxn>
              <a:cxn ang="0">
                <a:pos x="connsiteX9621" y="connsiteY9621"/>
              </a:cxn>
              <a:cxn ang="0">
                <a:pos x="connsiteX9622" y="connsiteY9622"/>
              </a:cxn>
              <a:cxn ang="0">
                <a:pos x="connsiteX9623" y="connsiteY9623"/>
              </a:cxn>
              <a:cxn ang="0">
                <a:pos x="connsiteX9624" y="connsiteY9624"/>
              </a:cxn>
              <a:cxn ang="0">
                <a:pos x="connsiteX9625" y="connsiteY9625"/>
              </a:cxn>
              <a:cxn ang="0">
                <a:pos x="connsiteX9626" y="connsiteY9626"/>
              </a:cxn>
              <a:cxn ang="0">
                <a:pos x="connsiteX9627" y="connsiteY9627"/>
              </a:cxn>
              <a:cxn ang="0">
                <a:pos x="connsiteX9628" y="connsiteY9628"/>
              </a:cxn>
              <a:cxn ang="0">
                <a:pos x="connsiteX9629" y="connsiteY9629"/>
              </a:cxn>
              <a:cxn ang="0">
                <a:pos x="connsiteX9630" y="connsiteY9630"/>
              </a:cxn>
              <a:cxn ang="0">
                <a:pos x="connsiteX9631" y="connsiteY9631"/>
              </a:cxn>
              <a:cxn ang="0">
                <a:pos x="connsiteX9632" y="connsiteY9632"/>
              </a:cxn>
              <a:cxn ang="0">
                <a:pos x="connsiteX9633" y="connsiteY9633"/>
              </a:cxn>
              <a:cxn ang="0">
                <a:pos x="connsiteX9634" y="connsiteY9634"/>
              </a:cxn>
              <a:cxn ang="0">
                <a:pos x="connsiteX9635" y="connsiteY9635"/>
              </a:cxn>
              <a:cxn ang="0">
                <a:pos x="connsiteX9636" y="connsiteY9636"/>
              </a:cxn>
              <a:cxn ang="0">
                <a:pos x="connsiteX9637" y="connsiteY9637"/>
              </a:cxn>
              <a:cxn ang="0">
                <a:pos x="connsiteX9638" y="connsiteY9638"/>
              </a:cxn>
              <a:cxn ang="0">
                <a:pos x="connsiteX9639" y="connsiteY9639"/>
              </a:cxn>
              <a:cxn ang="0">
                <a:pos x="connsiteX9640" y="connsiteY9640"/>
              </a:cxn>
              <a:cxn ang="0">
                <a:pos x="connsiteX9641" y="connsiteY9641"/>
              </a:cxn>
              <a:cxn ang="0">
                <a:pos x="connsiteX9642" y="connsiteY9642"/>
              </a:cxn>
              <a:cxn ang="0">
                <a:pos x="connsiteX9643" y="connsiteY9643"/>
              </a:cxn>
              <a:cxn ang="0">
                <a:pos x="connsiteX9644" y="connsiteY9644"/>
              </a:cxn>
              <a:cxn ang="0">
                <a:pos x="connsiteX9645" y="connsiteY9645"/>
              </a:cxn>
              <a:cxn ang="0">
                <a:pos x="connsiteX9646" y="connsiteY9646"/>
              </a:cxn>
              <a:cxn ang="0">
                <a:pos x="connsiteX9647" y="connsiteY9647"/>
              </a:cxn>
              <a:cxn ang="0">
                <a:pos x="connsiteX9648" y="connsiteY9648"/>
              </a:cxn>
              <a:cxn ang="0">
                <a:pos x="connsiteX9649" y="connsiteY9649"/>
              </a:cxn>
              <a:cxn ang="0">
                <a:pos x="connsiteX9650" y="connsiteY9650"/>
              </a:cxn>
              <a:cxn ang="0">
                <a:pos x="connsiteX9651" y="connsiteY9651"/>
              </a:cxn>
              <a:cxn ang="0">
                <a:pos x="connsiteX9652" y="connsiteY9652"/>
              </a:cxn>
              <a:cxn ang="0">
                <a:pos x="connsiteX9653" y="connsiteY9653"/>
              </a:cxn>
              <a:cxn ang="0">
                <a:pos x="connsiteX9654" y="connsiteY9654"/>
              </a:cxn>
              <a:cxn ang="0">
                <a:pos x="connsiteX9655" y="connsiteY9655"/>
              </a:cxn>
              <a:cxn ang="0">
                <a:pos x="connsiteX9656" y="connsiteY9656"/>
              </a:cxn>
              <a:cxn ang="0">
                <a:pos x="connsiteX9657" y="connsiteY9657"/>
              </a:cxn>
              <a:cxn ang="0">
                <a:pos x="connsiteX9658" y="connsiteY9658"/>
              </a:cxn>
              <a:cxn ang="0">
                <a:pos x="connsiteX9659" y="connsiteY9659"/>
              </a:cxn>
              <a:cxn ang="0">
                <a:pos x="connsiteX9660" y="connsiteY9660"/>
              </a:cxn>
              <a:cxn ang="0">
                <a:pos x="connsiteX9661" y="connsiteY9661"/>
              </a:cxn>
              <a:cxn ang="0">
                <a:pos x="connsiteX9662" y="connsiteY9662"/>
              </a:cxn>
              <a:cxn ang="0">
                <a:pos x="connsiteX9663" y="connsiteY9663"/>
              </a:cxn>
              <a:cxn ang="0">
                <a:pos x="connsiteX9664" y="connsiteY9664"/>
              </a:cxn>
              <a:cxn ang="0">
                <a:pos x="connsiteX9665" y="connsiteY9665"/>
              </a:cxn>
              <a:cxn ang="0">
                <a:pos x="connsiteX9666" y="connsiteY9666"/>
              </a:cxn>
              <a:cxn ang="0">
                <a:pos x="connsiteX9667" y="connsiteY9667"/>
              </a:cxn>
              <a:cxn ang="0">
                <a:pos x="connsiteX9668" y="connsiteY9668"/>
              </a:cxn>
              <a:cxn ang="0">
                <a:pos x="connsiteX9669" y="connsiteY9669"/>
              </a:cxn>
              <a:cxn ang="0">
                <a:pos x="connsiteX9670" y="connsiteY9670"/>
              </a:cxn>
              <a:cxn ang="0">
                <a:pos x="connsiteX9671" y="connsiteY9671"/>
              </a:cxn>
              <a:cxn ang="0">
                <a:pos x="connsiteX9672" y="connsiteY9672"/>
              </a:cxn>
              <a:cxn ang="0">
                <a:pos x="connsiteX9673" y="connsiteY9673"/>
              </a:cxn>
              <a:cxn ang="0">
                <a:pos x="connsiteX9674" y="connsiteY9674"/>
              </a:cxn>
              <a:cxn ang="0">
                <a:pos x="connsiteX9675" y="connsiteY9675"/>
              </a:cxn>
              <a:cxn ang="0">
                <a:pos x="connsiteX9676" y="connsiteY9676"/>
              </a:cxn>
              <a:cxn ang="0">
                <a:pos x="connsiteX9677" y="connsiteY9677"/>
              </a:cxn>
              <a:cxn ang="0">
                <a:pos x="connsiteX9678" y="connsiteY9678"/>
              </a:cxn>
              <a:cxn ang="0">
                <a:pos x="connsiteX9679" y="connsiteY9679"/>
              </a:cxn>
              <a:cxn ang="0">
                <a:pos x="connsiteX9680" y="connsiteY9680"/>
              </a:cxn>
              <a:cxn ang="0">
                <a:pos x="connsiteX9681" y="connsiteY9681"/>
              </a:cxn>
              <a:cxn ang="0">
                <a:pos x="connsiteX9682" y="connsiteY9682"/>
              </a:cxn>
              <a:cxn ang="0">
                <a:pos x="connsiteX9683" y="connsiteY9683"/>
              </a:cxn>
              <a:cxn ang="0">
                <a:pos x="connsiteX9684" y="connsiteY9684"/>
              </a:cxn>
              <a:cxn ang="0">
                <a:pos x="connsiteX9685" y="connsiteY9685"/>
              </a:cxn>
              <a:cxn ang="0">
                <a:pos x="connsiteX9686" y="connsiteY9686"/>
              </a:cxn>
              <a:cxn ang="0">
                <a:pos x="connsiteX9687" y="connsiteY9687"/>
              </a:cxn>
              <a:cxn ang="0">
                <a:pos x="connsiteX9688" y="connsiteY9688"/>
              </a:cxn>
              <a:cxn ang="0">
                <a:pos x="connsiteX9689" y="connsiteY9689"/>
              </a:cxn>
              <a:cxn ang="0">
                <a:pos x="connsiteX9690" y="connsiteY9690"/>
              </a:cxn>
              <a:cxn ang="0">
                <a:pos x="connsiteX9691" y="connsiteY9691"/>
              </a:cxn>
              <a:cxn ang="0">
                <a:pos x="connsiteX9692" y="connsiteY9692"/>
              </a:cxn>
              <a:cxn ang="0">
                <a:pos x="connsiteX9693" y="connsiteY9693"/>
              </a:cxn>
              <a:cxn ang="0">
                <a:pos x="connsiteX9694" y="connsiteY9694"/>
              </a:cxn>
              <a:cxn ang="0">
                <a:pos x="connsiteX9695" y="connsiteY9695"/>
              </a:cxn>
              <a:cxn ang="0">
                <a:pos x="connsiteX9696" y="connsiteY9696"/>
              </a:cxn>
              <a:cxn ang="0">
                <a:pos x="connsiteX9697" y="connsiteY9697"/>
              </a:cxn>
              <a:cxn ang="0">
                <a:pos x="connsiteX9698" y="connsiteY9698"/>
              </a:cxn>
              <a:cxn ang="0">
                <a:pos x="connsiteX9699" y="connsiteY9699"/>
              </a:cxn>
              <a:cxn ang="0">
                <a:pos x="connsiteX9700" y="connsiteY9700"/>
              </a:cxn>
              <a:cxn ang="0">
                <a:pos x="connsiteX9701" y="connsiteY9701"/>
              </a:cxn>
              <a:cxn ang="0">
                <a:pos x="connsiteX9702" y="connsiteY9702"/>
              </a:cxn>
              <a:cxn ang="0">
                <a:pos x="connsiteX9703" y="connsiteY9703"/>
              </a:cxn>
              <a:cxn ang="0">
                <a:pos x="connsiteX9704" y="connsiteY9704"/>
              </a:cxn>
              <a:cxn ang="0">
                <a:pos x="connsiteX9705" y="connsiteY9705"/>
              </a:cxn>
              <a:cxn ang="0">
                <a:pos x="connsiteX9706" y="connsiteY9706"/>
              </a:cxn>
              <a:cxn ang="0">
                <a:pos x="connsiteX9707" y="connsiteY9707"/>
              </a:cxn>
              <a:cxn ang="0">
                <a:pos x="connsiteX9708" y="connsiteY9708"/>
              </a:cxn>
              <a:cxn ang="0">
                <a:pos x="connsiteX9709" y="connsiteY9709"/>
              </a:cxn>
              <a:cxn ang="0">
                <a:pos x="connsiteX9710" y="connsiteY9710"/>
              </a:cxn>
              <a:cxn ang="0">
                <a:pos x="connsiteX9711" y="connsiteY9711"/>
              </a:cxn>
              <a:cxn ang="0">
                <a:pos x="connsiteX9712" y="connsiteY9712"/>
              </a:cxn>
              <a:cxn ang="0">
                <a:pos x="connsiteX9713" y="connsiteY9713"/>
              </a:cxn>
              <a:cxn ang="0">
                <a:pos x="connsiteX9714" y="connsiteY9714"/>
              </a:cxn>
              <a:cxn ang="0">
                <a:pos x="connsiteX9715" y="connsiteY9715"/>
              </a:cxn>
              <a:cxn ang="0">
                <a:pos x="connsiteX9716" y="connsiteY9716"/>
              </a:cxn>
              <a:cxn ang="0">
                <a:pos x="connsiteX9717" y="connsiteY9717"/>
              </a:cxn>
              <a:cxn ang="0">
                <a:pos x="connsiteX9718" y="connsiteY9718"/>
              </a:cxn>
              <a:cxn ang="0">
                <a:pos x="connsiteX9719" y="connsiteY9719"/>
              </a:cxn>
              <a:cxn ang="0">
                <a:pos x="connsiteX9720" y="connsiteY9720"/>
              </a:cxn>
              <a:cxn ang="0">
                <a:pos x="connsiteX9721" y="connsiteY9721"/>
              </a:cxn>
              <a:cxn ang="0">
                <a:pos x="connsiteX9722" y="connsiteY9722"/>
              </a:cxn>
              <a:cxn ang="0">
                <a:pos x="connsiteX9723" y="connsiteY9723"/>
              </a:cxn>
              <a:cxn ang="0">
                <a:pos x="connsiteX9724" y="connsiteY9724"/>
              </a:cxn>
              <a:cxn ang="0">
                <a:pos x="connsiteX9725" y="connsiteY9725"/>
              </a:cxn>
              <a:cxn ang="0">
                <a:pos x="connsiteX9726" y="connsiteY9726"/>
              </a:cxn>
              <a:cxn ang="0">
                <a:pos x="connsiteX9727" y="connsiteY9727"/>
              </a:cxn>
              <a:cxn ang="0">
                <a:pos x="connsiteX9728" y="connsiteY9728"/>
              </a:cxn>
              <a:cxn ang="0">
                <a:pos x="connsiteX9729" y="connsiteY9729"/>
              </a:cxn>
              <a:cxn ang="0">
                <a:pos x="connsiteX9730" y="connsiteY9730"/>
              </a:cxn>
              <a:cxn ang="0">
                <a:pos x="connsiteX9731" y="connsiteY9731"/>
              </a:cxn>
              <a:cxn ang="0">
                <a:pos x="connsiteX9732" y="connsiteY9732"/>
              </a:cxn>
              <a:cxn ang="0">
                <a:pos x="connsiteX9733" y="connsiteY9733"/>
              </a:cxn>
              <a:cxn ang="0">
                <a:pos x="connsiteX9734" y="connsiteY9734"/>
              </a:cxn>
              <a:cxn ang="0">
                <a:pos x="connsiteX9735" y="connsiteY9735"/>
              </a:cxn>
              <a:cxn ang="0">
                <a:pos x="connsiteX9736" y="connsiteY9736"/>
              </a:cxn>
              <a:cxn ang="0">
                <a:pos x="connsiteX9737" y="connsiteY9737"/>
              </a:cxn>
              <a:cxn ang="0">
                <a:pos x="connsiteX9738" y="connsiteY9738"/>
              </a:cxn>
              <a:cxn ang="0">
                <a:pos x="connsiteX9739" y="connsiteY9739"/>
              </a:cxn>
              <a:cxn ang="0">
                <a:pos x="connsiteX9740" y="connsiteY9740"/>
              </a:cxn>
              <a:cxn ang="0">
                <a:pos x="connsiteX9741" y="connsiteY9741"/>
              </a:cxn>
              <a:cxn ang="0">
                <a:pos x="connsiteX9742" y="connsiteY9742"/>
              </a:cxn>
              <a:cxn ang="0">
                <a:pos x="connsiteX9743" y="connsiteY9743"/>
              </a:cxn>
              <a:cxn ang="0">
                <a:pos x="connsiteX9744" y="connsiteY9744"/>
              </a:cxn>
              <a:cxn ang="0">
                <a:pos x="connsiteX9745" y="connsiteY9745"/>
              </a:cxn>
              <a:cxn ang="0">
                <a:pos x="connsiteX9746" y="connsiteY9746"/>
              </a:cxn>
              <a:cxn ang="0">
                <a:pos x="connsiteX9747" y="connsiteY9747"/>
              </a:cxn>
              <a:cxn ang="0">
                <a:pos x="connsiteX9748" y="connsiteY9748"/>
              </a:cxn>
              <a:cxn ang="0">
                <a:pos x="connsiteX9749" y="connsiteY9749"/>
              </a:cxn>
              <a:cxn ang="0">
                <a:pos x="connsiteX9750" y="connsiteY9750"/>
              </a:cxn>
              <a:cxn ang="0">
                <a:pos x="connsiteX9751" y="connsiteY9751"/>
              </a:cxn>
              <a:cxn ang="0">
                <a:pos x="connsiteX9752" y="connsiteY9752"/>
              </a:cxn>
              <a:cxn ang="0">
                <a:pos x="connsiteX9753" y="connsiteY9753"/>
              </a:cxn>
              <a:cxn ang="0">
                <a:pos x="connsiteX9754" y="connsiteY9754"/>
              </a:cxn>
              <a:cxn ang="0">
                <a:pos x="connsiteX9755" y="connsiteY9755"/>
              </a:cxn>
              <a:cxn ang="0">
                <a:pos x="connsiteX9756" y="connsiteY9756"/>
              </a:cxn>
              <a:cxn ang="0">
                <a:pos x="connsiteX9757" y="connsiteY9757"/>
              </a:cxn>
              <a:cxn ang="0">
                <a:pos x="connsiteX9758" y="connsiteY9758"/>
              </a:cxn>
              <a:cxn ang="0">
                <a:pos x="connsiteX9759" y="connsiteY9759"/>
              </a:cxn>
              <a:cxn ang="0">
                <a:pos x="connsiteX9760" y="connsiteY9760"/>
              </a:cxn>
              <a:cxn ang="0">
                <a:pos x="connsiteX9761" y="connsiteY9761"/>
              </a:cxn>
              <a:cxn ang="0">
                <a:pos x="connsiteX9762" y="connsiteY9762"/>
              </a:cxn>
              <a:cxn ang="0">
                <a:pos x="connsiteX9763" y="connsiteY9763"/>
              </a:cxn>
              <a:cxn ang="0">
                <a:pos x="connsiteX9764" y="connsiteY9764"/>
              </a:cxn>
              <a:cxn ang="0">
                <a:pos x="connsiteX9765" y="connsiteY9765"/>
              </a:cxn>
              <a:cxn ang="0">
                <a:pos x="connsiteX9766" y="connsiteY9766"/>
              </a:cxn>
              <a:cxn ang="0">
                <a:pos x="connsiteX9767" y="connsiteY9767"/>
              </a:cxn>
              <a:cxn ang="0">
                <a:pos x="connsiteX9768" y="connsiteY9768"/>
              </a:cxn>
              <a:cxn ang="0">
                <a:pos x="connsiteX9769" y="connsiteY9769"/>
              </a:cxn>
              <a:cxn ang="0">
                <a:pos x="connsiteX9770" y="connsiteY9770"/>
              </a:cxn>
              <a:cxn ang="0">
                <a:pos x="connsiteX9771" y="connsiteY9771"/>
              </a:cxn>
              <a:cxn ang="0">
                <a:pos x="connsiteX9772" y="connsiteY9772"/>
              </a:cxn>
              <a:cxn ang="0">
                <a:pos x="connsiteX9773" y="connsiteY9773"/>
              </a:cxn>
              <a:cxn ang="0">
                <a:pos x="connsiteX9774" y="connsiteY9774"/>
              </a:cxn>
              <a:cxn ang="0">
                <a:pos x="connsiteX9775" y="connsiteY9775"/>
              </a:cxn>
              <a:cxn ang="0">
                <a:pos x="connsiteX9776" y="connsiteY9776"/>
              </a:cxn>
              <a:cxn ang="0">
                <a:pos x="connsiteX9777" y="connsiteY9777"/>
              </a:cxn>
              <a:cxn ang="0">
                <a:pos x="connsiteX9778" y="connsiteY9778"/>
              </a:cxn>
              <a:cxn ang="0">
                <a:pos x="connsiteX9779" y="connsiteY9779"/>
              </a:cxn>
              <a:cxn ang="0">
                <a:pos x="connsiteX9780" y="connsiteY9780"/>
              </a:cxn>
              <a:cxn ang="0">
                <a:pos x="connsiteX9781" y="connsiteY9781"/>
              </a:cxn>
              <a:cxn ang="0">
                <a:pos x="connsiteX9782" y="connsiteY9782"/>
              </a:cxn>
              <a:cxn ang="0">
                <a:pos x="connsiteX9783" y="connsiteY9783"/>
              </a:cxn>
              <a:cxn ang="0">
                <a:pos x="connsiteX9784" y="connsiteY9784"/>
              </a:cxn>
              <a:cxn ang="0">
                <a:pos x="connsiteX9785" y="connsiteY9785"/>
              </a:cxn>
              <a:cxn ang="0">
                <a:pos x="connsiteX9786" y="connsiteY9786"/>
              </a:cxn>
              <a:cxn ang="0">
                <a:pos x="connsiteX9787" y="connsiteY9787"/>
              </a:cxn>
              <a:cxn ang="0">
                <a:pos x="connsiteX9788" y="connsiteY9788"/>
              </a:cxn>
              <a:cxn ang="0">
                <a:pos x="connsiteX9789" y="connsiteY9789"/>
              </a:cxn>
              <a:cxn ang="0">
                <a:pos x="connsiteX9790" y="connsiteY9790"/>
              </a:cxn>
              <a:cxn ang="0">
                <a:pos x="connsiteX9791" y="connsiteY9791"/>
              </a:cxn>
              <a:cxn ang="0">
                <a:pos x="connsiteX9792" y="connsiteY9792"/>
              </a:cxn>
              <a:cxn ang="0">
                <a:pos x="connsiteX9793" y="connsiteY9793"/>
              </a:cxn>
              <a:cxn ang="0">
                <a:pos x="connsiteX9794" y="connsiteY9794"/>
              </a:cxn>
              <a:cxn ang="0">
                <a:pos x="connsiteX9795" y="connsiteY9795"/>
              </a:cxn>
              <a:cxn ang="0">
                <a:pos x="connsiteX9796" y="connsiteY9796"/>
              </a:cxn>
              <a:cxn ang="0">
                <a:pos x="connsiteX9797" y="connsiteY9797"/>
              </a:cxn>
              <a:cxn ang="0">
                <a:pos x="connsiteX9798" y="connsiteY9798"/>
              </a:cxn>
              <a:cxn ang="0">
                <a:pos x="connsiteX9799" y="connsiteY9799"/>
              </a:cxn>
              <a:cxn ang="0">
                <a:pos x="connsiteX9800" y="connsiteY9800"/>
              </a:cxn>
              <a:cxn ang="0">
                <a:pos x="connsiteX9801" y="connsiteY9801"/>
              </a:cxn>
              <a:cxn ang="0">
                <a:pos x="connsiteX9802" y="connsiteY9802"/>
              </a:cxn>
              <a:cxn ang="0">
                <a:pos x="connsiteX9803" y="connsiteY9803"/>
              </a:cxn>
              <a:cxn ang="0">
                <a:pos x="connsiteX9804" y="connsiteY9804"/>
              </a:cxn>
              <a:cxn ang="0">
                <a:pos x="connsiteX9805" y="connsiteY9805"/>
              </a:cxn>
              <a:cxn ang="0">
                <a:pos x="connsiteX9806" y="connsiteY9806"/>
              </a:cxn>
              <a:cxn ang="0">
                <a:pos x="connsiteX9807" y="connsiteY9807"/>
              </a:cxn>
              <a:cxn ang="0">
                <a:pos x="connsiteX9808" y="connsiteY9808"/>
              </a:cxn>
              <a:cxn ang="0">
                <a:pos x="connsiteX9809" y="connsiteY9809"/>
              </a:cxn>
              <a:cxn ang="0">
                <a:pos x="connsiteX9810" y="connsiteY9810"/>
              </a:cxn>
              <a:cxn ang="0">
                <a:pos x="connsiteX9811" y="connsiteY9811"/>
              </a:cxn>
              <a:cxn ang="0">
                <a:pos x="connsiteX9812" y="connsiteY9812"/>
              </a:cxn>
              <a:cxn ang="0">
                <a:pos x="connsiteX9813" y="connsiteY9813"/>
              </a:cxn>
              <a:cxn ang="0">
                <a:pos x="connsiteX9814" y="connsiteY9814"/>
              </a:cxn>
              <a:cxn ang="0">
                <a:pos x="connsiteX9815" y="connsiteY9815"/>
              </a:cxn>
              <a:cxn ang="0">
                <a:pos x="connsiteX9816" y="connsiteY9816"/>
              </a:cxn>
              <a:cxn ang="0">
                <a:pos x="connsiteX9817" y="connsiteY9817"/>
              </a:cxn>
              <a:cxn ang="0">
                <a:pos x="connsiteX9818" y="connsiteY9818"/>
              </a:cxn>
              <a:cxn ang="0">
                <a:pos x="connsiteX9819" y="connsiteY9819"/>
              </a:cxn>
              <a:cxn ang="0">
                <a:pos x="connsiteX9820" y="connsiteY9820"/>
              </a:cxn>
              <a:cxn ang="0">
                <a:pos x="connsiteX9821" y="connsiteY9821"/>
              </a:cxn>
              <a:cxn ang="0">
                <a:pos x="connsiteX9822" y="connsiteY9822"/>
              </a:cxn>
              <a:cxn ang="0">
                <a:pos x="connsiteX9823" y="connsiteY9823"/>
              </a:cxn>
              <a:cxn ang="0">
                <a:pos x="connsiteX9824" y="connsiteY9824"/>
              </a:cxn>
              <a:cxn ang="0">
                <a:pos x="connsiteX9825" y="connsiteY9825"/>
              </a:cxn>
              <a:cxn ang="0">
                <a:pos x="connsiteX9826" y="connsiteY9826"/>
              </a:cxn>
              <a:cxn ang="0">
                <a:pos x="connsiteX9827" y="connsiteY9827"/>
              </a:cxn>
              <a:cxn ang="0">
                <a:pos x="connsiteX9828" y="connsiteY9828"/>
              </a:cxn>
              <a:cxn ang="0">
                <a:pos x="connsiteX9829" y="connsiteY9829"/>
              </a:cxn>
              <a:cxn ang="0">
                <a:pos x="connsiteX9830" y="connsiteY9830"/>
              </a:cxn>
              <a:cxn ang="0">
                <a:pos x="connsiteX9831" y="connsiteY9831"/>
              </a:cxn>
              <a:cxn ang="0">
                <a:pos x="connsiteX9832" y="connsiteY9832"/>
              </a:cxn>
              <a:cxn ang="0">
                <a:pos x="connsiteX9833" y="connsiteY9833"/>
              </a:cxn>
              <a:cxn ang="0">
                <a:pos x="connsiteX9834" y="connsiteY9834"/>
              </a:cxn>
              <a:cxn ang="0">
                <a:pos x="connsiteX9835" y="connsiteY9835"/>
              </a:cxn>
              <a:cxn ang="0">
                <a:pos x="connsiteX9836" y="connsiteY9836"/>
              </a:cxn>
              <a:cxn ang="0">
                <a:pos x="connsiteX9837" y="connsiteY9837"/>
              </a:cxn>
              <a:cxn ang="0">
                <a:pos x="connsiteX9838" y="connsiteY9838"/>
              </a:cxn>
              <a:cxn ang="0">
                <a:pos x="connsiteX9839" y="connsiteY9839"/>
              </a:cxn>
              <a:cxn ang="0">
                <a:pos x="connsiteX9840" y="connsiteY9840"/>
              </a:cxn>
              <a:cxn ang="0">
                <a:pos x="connsiteX9841" y="connsiteY9841"/>
              </a:cxn>
              <a:cxn ang="0">
                <a:pos x="connsiteX9842" y="connsiteY9842"/>
              </a:cxn>
              <a:cxn ang="0">
                <a:pos x="connsiteX9843" y="connsiteY9843"/>
              </a:cxn>
              <a:cxn ang="0">
                <a:pos x="connsiteX9844" y="connsiteY9844"/>
              </a:cxn>
              <a:cxn ang="0">
                <a:pos x="connsiteX9845" y="connsiteY9845"/>
              </a:cxn>
              <a:cxn ang="0">
                <a:pos x="connsiteX9846" y="connsiteY9846"/>
              </a:cxn>
              <a:cxn ang="0">
                <a:pos x="connsiteX9847" y="connsiteY9847"/>
              </a:cxn>
              <a:cxn ang="0">
                <a:pos x="connsiteX9848" y="connsiteY9848"/>
              </a:cxn>
              <a:cxn ang="0">
                <a:pos x="connsiteX9849" y="connsiteY9849"/>
              </a:cxn>
              <a:cxn ang="0">
                <a:pos x="connsiteX9850" y="connsiteY9850"/>
              </a:cxn>
              <a:cxn ang="0">
                <a:pos x="connsiteX9851" y="connsiteY9851"/>
              </a:cxn>
              <a:cxn ang="0">
                <a:pos x="connsiteX9852" y="connsiteY9852"/>
              </a:cxn>
              <a:cxn ang="0">
                <a:pos x="connsiteX9853" y="connsiteY9853"/>
              </a:cxn>
              <a:cxn ang="0">
                <a:pos x="connsiteX9854" y="connsiteY9854"/>
              </a:cxn>
              <a:cxn ang="0">
                <a:pos x="connsiteX9855" y="connsiteY9855"/>
              </a:cxn>
              <a:cxn ang="0">
                <a:pos x="connsiteX9856" y="connsiteY9856"/>
              </a:cxn>
              <a:cxn ang="0">
                <a:pos x="connsiteX9857" y="connsiteY9857"/>
              </a:cxn>
              <a:cxn ang="0">
                <a:pos x="connsiteX9858" y="connsiteY9858"/>
              </a:cxn>
              <a:cxn ang="0">
                <a:pos x="connsiteX9859" y="connsiteY9859"/>
              </a:cxn>
              <a:cxn ang="0">
                <a:pos x="connsiteX9860" y="connsiteY9860"/>
              </a:cxn>
              <a:cxn ang="0">
                <a:pos x="connsiteX9861" y="connsiteY9861"/>
              </a:cxn>
              <a:cxn ang="0">
                <a:pos x="connsiteX9862" y="connsiteY9862"/>
              </a:cxn>
              <a:cxn ang="0">
                <a:pos x="connsiteX9863" y="connsiteY9863"/>
              </a:cxn>
              <a:cxn ang="0">
                <a:pos x="connsiteX9864" y="connsiteY9864"/>
              </a:cxn>
              <a:cxn ang="0">
                <a:pos x="connsiteX9865" y="connsiteY9865"/>
              </a:cxn>
              <a:cxn ang="0">
                <a:pos x="connsiteX9866" y="connsiteY9866"/>
              </a:cxn>
              <a:cxn ang="0">
                <a:pos x="connsiteX9867" y="connsiteY9867"/>
              </a:cxn>
              <a:cxn ang="0">
                <a:pos x="connsiteX9868" y="connsiteY9868"/>
              </a:cxn>
              <a:cxn ang="0">
                <a:pos x="connsiteX9869" y="connsiteY9869"/>
              </a:cxn>
              <a:cxn ang="0">
                <a:pos x="connsiteX9870" y="connsiteY9870"/>
              </a:cxn>
              <a:cxn ang="0">
                <a:pos x="connsiteX9871" y="connsiteY9871"/>
              </a:cxn>
              <a:cxn ang="0">
                <a:pos x="connsiteX9872" y="connsiteY9872"/>
              </a:cxn>
              <a:cxn ang="0">
                <a:pos x="connsiteX9873" y="connsiteY9873"/>
              </a:cxn>
              <a:cxn ang="0">
                <a:pos x="connsiteX9874" y="connsiteY9874"/>
              </a:cxn>
              <a:cxn ang="0">
                <a:pos x="connsiteX9875" y="connsiteY9875"/>
              </a:cxn>
              <a:cxn ang="0">
                <a:pos x="connsiteX9876" y="connsiteY9876"/>
              </a:cxn>
              <a:cxn ang="0">
                <a:pos x="connsiteX9877" y="connsiteY9877"/>
              </a:cxn>
              <a:cxn ang="0">
                <a:pos x="connsiteX9878" y="connsiteY9878"/>
              </a:cxn>
              <a:cxn ang="0">
                <a:pos x="connsiteX9879" y="connsiteY9879"/>
              </a:cxn>
              <a:cxn ang="0">
                <a:pos x="connsiteX9880" y="connsiteY9880"/>
              </a:cxn>
              <a:cxn ang="0">
                <a:pos x="connsiteX9881" y="connsiteY9881"/>
              </a:cxn>
              <a:cxn ang="0">
                <a:pos x="connsiteX9882" y="connsiteY9882"/>
              </a:cxn>
              <a:cxn ang="0">
                <a:pos x="connsiteX9883" y="connsiteY9883"/>
              </a:cxn>
              <a:cxn ang="0">
                <a:pos x="connsiteX9884" y="connsiteY9884"/>
              </a:cxn>
              <a:cxn ang="0">
                <a:pos x="connsiteX9885" y="connsiteY9885"/>
              </a:cxn>
              <a:cxn ang="0">
                <a:pos x="connsiteX9886" y="connsiteY9886"/>
              </a:cxn>
              <a:cxn ang="0">
                <a:pos x="connsiteX9887" y="connsiteY9887"/>
              </a:cxn>
              <a:cxn ang="0">
                <a:pos x="connsiteX9888" y="connsiteY9888"/>
              </a:cxn>
              <a:cxn ang="0">
                <a:pos x="connsiteX9889" y="connsiteY9889"/>
              </a:cxn>
              <a:cxn ang="0">
                <a:pos x="connsiteX9890" y="connsiteY9890"/>
              </a:cxn>
              <a:cxn ang="0">
                <a:pos x="connsiteX9891" y="connsiteY9891"/>
              </a:cxn>
              <a:cxn ang="0">
                <a:pos x="connsiteX9892" y="connsiteY9892"/>
              </a:cxn>
              <a:cxn ang="0">
                <a:pos x="connsiteX9893" y="connsiteY9893"/>
              </a:cxn>
              <a:cxn ang="0">
                <a:pos x="connsiteX9894" y="connsiteY9894"/>
              </a:cxn>
              <a:cxn ang="0">
                <a:pos x="connsiteX9895" y="connsiteY9895"/>
              </a:cxn>
              <a:cxn ang="0">
                <a:pos x="connsiteX9896" y="connsiteY9896"/>
              </a:cxn>
              <a:cxn ang="0">
                <a:pos x="connsiteX9897" y="connsiteY9897"/>
              </a:cxn>
              <a:cxn ang="0">
                <a:pos x="connsiteX9898" y="connsiteY9898"/>
              </a:cxn>
              <a:cxn ang="0">
                <a:pos x="connsiteX9899" y="connsiteY9899"/>
              </a:cxn>
              <a:cxn ang="0">
                <a:pos x="connsiteX9900" y="connsiteY9900"/>
              </a:cxn>
              <a:cxn ang="0">
                <a:pos x="connsiteX9901" y="connsiteY9901"/>
              </a:cxn>
              <a:cxn ang="0">
                <a:pos x="connsiteX9902" y="connsiteY9902"/>
              </a:cxn>
              <a:cxn ang="0">
                <a:pos x="connsiteX9903" y="connsiteY9903"/>
              </a:cxn>
              <a:cxn ang="0">
                <a:pos x="connsiteX9904" y="connsiteY9904"/>
              </a:cxn>
              <a:cxn ang="0">
                <a:pos x="connsiteX9905" y="connsiteY9905"/>
              </a:cxn>
              <a:cxn ang="0">
                <a:pos x="connsiteX9906" y="connsiteY9906"/>
              </a:cxn>
              <a:cxn ang="0">
                <a:pos x="connsiteX9907" y="connsiteY9907"/>
              </a:cxn>
              <a:cxn ang="0">
                <a:pos x="connsiteX9908" y="connsiteY9908"/>
              </a:cxn>
              <a:cxn ang="0">
                <a:pos x="connsiteX9909" y="connsiteY9909"/>
              </a:cxn>
              <a:cxn ang="0">
                <a:pos x="connsiteX9910" y="connsiteY9910"/>
              </a:cxn>
              <a:cxn ang="0">
                <a:pos x="connsiteX9911" y="connsiteY9911"/>
              </a:cxn>
              <a:cxn ang="0">
                <a:pos x="connsiteX9912" y="connsiteY9912"/>
              </a:cxn>
              <a:cxn ang="0">
                <a:pos x="connsiteX9913" y="connsiteY9913"/>
              </a:cxn>
              <a:cxn ang="0">
                <a:pos x="connsiteX9914" y="connsiteY9914"/>
              </a:cxn>
              <a:cxn ang="0">
                <a:pos x="connsiteX9915" y="connsiteY9915"/>
              </a:cxn>
              <a:cxn ang="0">
                <a:pos x="connsiteX9916" y="connsiteY9916"/>
              </a:cxn>
              <a:cxn ang="0">
                <a:pos x="connsiteX9917" y="connsiteY9917"/>
              </a:cxn>
              <a:cxn ang="0">
                <a:pos x="connsiteX9918" y="connsiteY9918"/>
              </a:cxn>
              <a:cxn ang="0">
                <a:pos x="connsiteX9919" y="connsiteY9919"/>
              </a:cxn>
              <a:cxn ang="0">
                <a:pos x="connsiteX9920" y="connsiteY9920"/>
              </a:cxn>
              <a:cxn ang="0">
                <a:pos x="connsiteX9921" y="connsiteY9921"/>
              </a:cxn>
              <a:cxn ang="0">
                <a:pos x="connsiteX9922" y="connsiteY9922"/>
              </a:cxn>
              <a:cxn ang="0">
                <a:pos x="connsiteX9923" y="connsiteY9923"/>
              </a:cxn>
              <a:cxn ang="0">
                <a:pos x="connsiteX9924" y="connsiteY9924"/>
              </a:cxn>
              <a:cxn ang="0">
                <a:pos x="connsiteX9925" y="connsiteY9925"/>
              </a:cxn>
              <a:cxn ang="0">
                <a:pos x="connsiteX9926" y="connsiteY9926"/>
              </a:cxn>
              <a:cxn ang="0">
                <a:pos x="connsiteX9927" y="connsiteY9927"/>
              </a:cxn>
              <a:cxn ang="0">
                <a:pos x="connsiteX9928" y="connsiteY9928"/>
              </a:cxn>
              <a:cxn ang="0">
                <a:pos x="connsiteX9929" y="connsiteY9929"/>
              </a:cxn>
              <a:cxn ang="0">
                <a:pos x="connsiteX9930" y="connsiteY9930"/>
              </a:cxn>
              <a:cxn ang="0">
                <a:pos x="connsiteX9931" y="connsiteY9931"/>
              </a:cxn>
              <a:cxn ang="0">
                <a:pos x="connsiteX9932" y="connsiteY9932"/>
              </a:cxn>
              <a:cxn ang="0">
                <a:pos x="connsiteX9933" y="connsiteY9933"/>
              </a:cxn>
              <a:cxn ang="0">
                <a:pos x="connsiteX9934" y="connsiteY9934"/>
              </a:cxn>
              <a:cxn ang="0">
                <a:pos x="connsiteX9935" y="connsiteY9935"/>
              </a:cxn>
              <a:cxn ang="0">
                <a:pos x="connsiteX9936" y="connsiteY9936"/>
              </a:cxn>
              <a:cxn ang="0">
                <a:pos x="connsiteX9937" y="connsiteY9937"/>
              </a:cxn>
              <a:cxn ang="0">
                <a:pos x="connsiteX9938" y="connsiteY9938"/>
              </a:cxn>
              <a:cxn ang="0">
                <a:pos x="connsiteX9939" y="connsiteY9939"/>
              </a:cxn>
              <a:cxn ang="0">
                <a:pos x="connsiteX9940" y="connsiteY9940"/>
              </a:cxn>
              <a:cxn ang="0">
                <a:pos x="connsiteX9941" y="connsiteY9941"/>
              </a:cxn>
              <a:cxn ang="0">
                <a:pos x="connsiteX9942" y="connsiteY9942"/>
              </a:cxn>
              <a:cxn ang="0">
                <a:pos x="connsiteX9943" y="connsiteY9943"/>
              </a:cxn>
              <a:cxn ang="0">
                <a:pos x="connsiteX9944" y="connsiteY9944"/>
              </a:cxn>
              <a:cxn ang="0">
                <a:pos x="connsiteX9945" y="connsiteY9945"/>
              </a:cxn>
              <a:cxn ang="0">
                <a:pos x="connsiteX9946" y="connsiteY9946"/>
              </a:cxn>
              <a:cxn ang="0">
                <a:pos x="connsiteX9947" y="connsiteY9947"/>
              </a:cxn>
              <a:cxn ang="0">
                <a:pos x="connsiteX9948" y="connsiteY9948"/>
              </a:cxn>
              <a:cxn ang="0">
                <a:pos x="connsiteX9949" y="connsiteY9949"/>
              </a:cxn>
              <a:cxn ang="0">
                <a:pos x="connsiteX9950" y="connsiteY9950"/>
              </a:cxn>
              <a:cxn ang="0">
                <a:pos x="connsiteX9951" y="connsiteY9951"/>
              </a:cxn>
              <a:cxn ang="0">
                <a:pos x="connsiteX9952" y="connsiteY9952"/>
              </a:cxn>
              <a:cxn ang="0">
                <a:pos x="connsiteX9953" y="connsiteY9953"/>
              </a:cxn>
              <a:cxn ang="0">
                <a:pos x="connsiteX9954" y="connsiteY9954"/>
              </a:cxn>
              <a:cxn ang="0">
                <a:pos x="connsiteX9955" y="connsiteY9955"/>
              </a:cxn>
              <a:cxn ang="0">
                <a:pos x="connsiteX9956" y="connsiteY9956"/>
              </a:cxn>
              <a:cxn ang="0">
                <a:pos x="connsiteX9957" y="connsiteY9957"/>
              </a:cxn>
              <a:cxn ang="0">
                <a:pos x="connsiteX9958" y="connsiteY9958"/>
              </a:cxn>
              <a:cxn ang="0">
                <a:pos x="connsiteX9959" y="connsiteY9959"/>
              </a:cxn>
              <a:cxn ang="0">
                <a:pos x="connsiteX9960" y="connsiteY9960"/>
              </a:cxn>
              <a:cxn ang="0">
                <a:pos x="connsiteX9961" y="connsiteY9961"/>
              </a:cxn>
              <a:cxn ang="0">
                <a:pos x="connsiteX9962" y="connsiteY9962"/>
              </a:cxn>
              <a:cxn ang="0">
                <a:pos x="connsiteX9963" y="connsiteY9963"/>
              </a:cxn>
              <a:cxn ang="0">
                <a:pos x="connsiteX9964" y="connsiteY9964"/>
              </a:cxn>
              <a:cxn ang="0">
                <a:pos x="connsiteX9965" y="connsiteY9965"/>
              </a:cxn>
              <a:cxn ang="0">
                <a:pos x="connsiteX9966" y="connsiteY9966"/>
              </a:cxn>
              <a:cxn ang="0">
                <a:pos x="connsiteX9967" y="connsiteY9967"/>
              </a:cxn>
              <a:cxn ang="0">
                <a:pos x="connsiteX9968" y="connsiteY9968"/>
              </a:cxn>
              <a:cxn ang="0">
                <a:pos x="connsiteX9969" y="connsiteY9969"/>
              </a:cxn>
              <a:cxn ang="0">
                <a:pos x="connsiteX9970" y="connsiteY9970"/>
              </a:cxn>
              <a:cxn ang="0">
                <a:pos x="connsiteX9971" y="connsiteY9971"/>
              </a:cxn>
              <a:cxn ang="0">
                <a:pos x="connsiteX9972" y="connsiteY9972"/>
              </a:cxn>
              <a:cxn ang="0">
                <a:pos x="connsiteX9973" y="connsiteY9973"/>
              </a:cxn>
              <a:cxn ang="0">
                <a:pos x="connsiteX9974" y="connsiteY9974"/>
              </a:cxn>
              <a:cxn ang="0">
                <a:pos x="connsiteX9975" y="connsiteY9975"/>
              </a:cxn>
              <a:cxn ang="0">
                <a:pos x="connsiteX9976" y="connsiteY9976"/>
              </a:cxn>
              <a:cxn ang="0">
                <a:pos x="connsiteX9977" y="connsiteY9977"/>
              </a:cxn>
              <a:cxn ang="0">
                <a:pos x="connsiteX9978" y="connsiteY9978"/>
              </a:cxn>
              <a:cxn ang="0">
                <a:pos x="connsiteX9979" y="connsiteY9979"/>
              </a:cxn>
              <a:cxn ang="0">
                <a:pos x="connsiteX9980" y="connsiteY9980"/>
              </a:cxn>
              <a:cxn ang="0">
                <a:pos x="connsiteX9981" y="connsiteY9981"/>
              </a:cxn>
              <a:cxn ang="0">
                <a:pos x="connsiteX9982" y="connsiteY9982"/>
              </a:cxn>
              <a:cxn ang="0">
                <a:pos x="connsiteX9983" y="connsiteY9983"/>
              </a:cxn>
              <a:cxn ang="0">
                <a:pos x="connsiteX9984" y="connsiteY9984"/>
              </a:cxn>
              <a:cxn ang="0">
                <a:pos x="connsiteX9985" y="connsiteY9985"/>
              </a:cxn>
              <a:cxn ang="0">
                <a:pos x="connsiteX9986" y="connsiteY9986"/>
              </a:cxn>
              <a:cxn ang="0">
                <a:pos x="connsiteX9987" y="connsiteY9987"/>
              </a:cxn>
              <a:cxn ang="0">
                <a:pos x="connsiteX9988" y="connsiteY9988"/>
              </a:cxn>
              <a:cxn ang="0">
                <a:pos x="connsiteX9989" y="connsiteY9989"/>
              </a:cxn>
              <a:cxn ang="0">
                <a:pos x="connsiteX9990" y="connsiteY9990"/>
              </a:cxn>
              <a:cxn ang="0">
                <a:pos x="connsiteX9991" y="connsiteY9991"/>
              </a:cxn>
              <a:cxn ang="0">
                <a:pos x="connsiteX9992" y="connsiteY9992"/>
              </a:cxn>
              <a:cxn ang="0">
                <a:pos x="connsiteX9993" y="connsiteY9993"/>
              </a:cxn>
              <a:cxn ang="0">
                <a:pos x="connsiteX9994" y="connsiteY9994"/>
              </a:cxn>
              <a:cxn ang="0">
                <a:pos x="connsiteX9995" y="connsiteY9995"/>
              </a:cxn>
              <a:cxn ang="0">
                <a:pos x="connsiteX9996" y="connsiteY9996"/>
              </a:cxn>
              <a:cxn ang="0">
                <a:pos x="connsiteX9997" y="connsiteY9997"/>
              </a:cxn>
              <a:cxn ang="0">
                <a:pos x="connsiteX9998" y="connsiteY9998"/>
              </a:cxn>
              <a:cxn ang="0">
                <a:pos x="connsiteX9999" y="connsiteY9999"/>
              </a:cxn>
              <a:cxn ang="0">
                <a:pos x="connsiteX10000" y="connsiteY10000"/>
              </a:cxn>
              <a:cxn ang="0">
                <a:pos x="connsiteX10001" y="connsiteY10001"/>
              </a:cxn>
              <a:cxn ang="0">
                <a:pos x="connsiteX10002" y="connsiteY10002"/>
              </a:cxn>
              <a:cxn ang="0">
                <a:pos x="connsiteX10003" y="connsiteY10003"/>
              </a:cxn>
              <a:cxn ang="0">
                <a:pos x="connsiteX10004" y="connsiteY10004"/>
              </a:cxn>
              <a:cxn ang="0">
                <a:pos x="connsiteX10005" y="connsiteY10005"/>
              </a:cxn>
              <a:cxn ang="0">
                <a:pos x="connsiteX10006" y="connsiteY10006"/>
              </a:cxn>
              <a:cxn ang="0">
                <a:pos x="connsiteX10007" y="connsiteY10007"/>
              </a:cxn>
              <a:cxn ang="0">
                <a:pos x="connsiteX10008" y="connsiteY10008"/>
              </a:cxn>
              <a:cxn ang="0">
                <a:pos x="connsiteX10009" y="connsiteY10009"/>
              </a:cxn>
              <a:cxn ang="0">
                <a:pos x="connsiteX10010" y="connsiteY10010"/>
              </a:cxn>
              <a:cxn ang="0">
                <a:pos x="connsiteX10011" y="connsiteY10011"/>
              </a:cxn>
              <a:cxn ang="0">
                <a:pos x="connsiteX10012" y="connsiteY10012"/>
              </a:cxn>
              <a:cxn ang="0">
                <a:pos x="connsiteX10013" y="connsiteY10013"/>
              </a:cxn>
              <a:cxn ang="0">
                <a:pos x="connsiteX10014" y="connsiteY10014"/>
              </a:cxn>
              <a:cxn ang="0">
                <a:pos x="connsiteX10015" y="connsiteY10015"/>
              </a:cxn>
              <a:cxn ang="0">
                <a:pos x="connsiteX10016" y="connsiteY10016"/>
              </a:cxn>
              <a:cxn ang="0">
                <a:pos x="connsiteX10017" y="connsiteY10017"/>
              </a:cxn>
              <a:cxn ang="0">
                <a:pos x="connsiteX10018" y="connsiteY10018"/>
              </a:cxn>
              <a:cxn ang="0">
                <a:pos x="connsiteX10019" y="connsiteY10019"/>
              </a:cxn>
              <a:cxn ang="0">
                <a:pos x="connsiteX10020" y="connsiteY10020"/>
              </a:cxn>
              <a:cxn ang="0">
                <a:pos x="connsiteX10021" y="connsiteY10021"/>
              </a:cxn>
              <a:cxn ang="0">
                <a:pos x="connsiteX10022" y="connsiteY10022"/>
              </a:cxn>
              <a:cxn ang="0">
                <a:pos x="connsiteX10023" y="connsiteY10023"/>
              </a:cxn>
              <a:cxn ang="0">
                <a:pos x="connsiteX10024" y="connsiteY10024"/>
              </a:cxn>
              <a:cxn ang="0">
                <a:pos x="connsiteX10025" y="connsiteY10025"/>
              </a:cxn>
              <a:cxn ang="0">
                <a:pos x="connsiteX10026" y="connsiteY10026"/>
              </a:cxn>
              <a:cxn ang="0">
                <a:pos x="connsiteX10027" y="connsiteY10027"/>
              </a:cxn>
              <a:cxn ang="0">
                <a:pos x="connsiteX10028" y="connsiteY10028"/>
              </a:cxn>
              <a:cxn ang="0">
                <a:pos x="connsiteX10029" y="connsiteY10029"/>
              </a:cxn>
              <a:cxn ang="0">
                <a:pos x="connsiteX10030" y="connsiteY10030"/>
              </a:cxn>
              <a:cxn ang="0">
                <a:pos x="connsiteX10031" y="connsiteY10031"/>
              </a:cxn>
              <a:cxn ang="0">
                <a:pos x="connsiteX10032" y="connsiteY10032"/>
              </a:cxn>
              <a:cxn ang="0">
                <a:pos x="connsiteX10033" y="connsiteY10033"/>
              </a:cxn>
              <a:cxn ang="0">
                <a:pos x="connsiteX10034" y="connsiteY10034"/>
              </a:cxn>
              <a:cxn ang="0">
                <a:pos x="connsiteX10035" y="connsiteY10035"/>
              </a:cxn>
              <a:cxn ang="0">
                <a:pos x="connsiteX10036" y="connsiteY10036"/>
              </a:cxn>
              <a:cxn ang="0">
                <a:pos x="connsiteX10037" y="connsiteY10037"/>
              </a:cxn>
              <a:cxn ang="0">
                <a:pos x="connsiteX10038" y="connsiteY10038"/>
              </a:cxn>
              <a:cxn ang="0">
                <a:pos x="connsiteX10039" y="connsiteY10039"/>
              </a:cxn>
              <a:cxn ang="0">
                <a:pos x="connsiteX10040" y="connsiteY10040"/>
              </a:cxn>
              <a:cxn ang="0">
                <a:pos x="connsiteX10041" y="connsiteY10041"/>
              </a:cxn>
              <a:cxn ang="0">
                <a:pos x="connsiteX10042" y="connsiteY10042"/>
              </a:cxn>
              <a:cxn ang="0">
                <a:pos x="connsiteX10043" y="connsiteY10043"/>
              </a:cxn>
              <a:cxn ang="0">
                <a:pos x="connsiteX10044" y="connsiteY10044"/>
              </a:cxn>
              <a:cxn ang="0">
                <a:pos x="connsiteX10045" y="connsiteY10045"/>
              </a:cxn>
              <a:cxn ang="0">
                <a:pos x="connsiteX10046" y="connsiteY10046"/>
              </a:cxn>
              <a:cxn ang="0">
                <a:pos x="connsiteX10047" y="connsiteY10047"/>
              </a:cxn>
              <a:cxn ang="0">
                <a:pos x="connsiteX10048" y="connsiteY10048"/>
              </a:cxn>
              <a:cxn ang="0">
                <a:pos x="connsiteX10049" y="connsiteY10049"/>
              </a:cxn>
              <a:cxn ang="0">
                <a:pos x="connsiteX10050" y="connsiteY10050"/>
              </a:cxn>
              <a:cxn ang="0">
                <a:pos x="connsiteX10051" y="connsiteY10051"/>
              </a:cxn>
              <a:cxn ang="0">
                <a:pos x="connsiteX10052" y="connsiteY10052"/>
              </a:cxn>
              <a:cxn ang="0">
                <a:pos x="connsiteX10053" y="connsiteY10053"/>
              </a:cxn>
              <a:cxn ang="0">
                <a:pos x="connsiteX10054" y="connsiteY10054"/>
              </a:cxn>
              <a:cxn ang="0">
                <a:pos x="connsiteX10055" y="connsiteY10055"/>
              </a:cxn>
              <a:cxn ang="0">
                <a:pos x="connsiteX10056" y="connsiteY10056"/>
              </a:cxn>
              <a:cxn ang="0">
                <a:pos x="connsiteX10057" y="connsiteY10057"/>
              </a:cxn>
              <a:cxn ang="0">
                <a:pos x="connsiteX10058" y="connsiteY10058"/>
              </a:cxn>
              <a:cxn ang="0">
                <a:pos x="connsiteX10059" y="connsiteY10059"/>
              </a:cxn>
              <a:cxn ang="0">
                <a:pos x="connsiteX10060" y="connsiteY10060"/>
              </a:cxn>
              <a:cxn ang="0">
                <a:pos x="connsiteX10061" y="connsiteY10061"/>
              </a:cxn>
              <a:cxn ang="0">
                <a:pos x="connsiteX10062" y="connsiteY10062"/>
              </a:cxn>
              <a:cxn ang="0">
                <a:pos x="connsiteX10063" y="connsiteY10063"/>
              </a:cxn>
              <a:cxn ang="0">
                <a:pos x="connsiteX10064" y="connsiteY10064"/>
              </a:cxn>
              <a:cxn ang="0">
                <a:pos x="connsiteX10065" y="connsiteY10065"/>
              </a:cxn>
              <a:cxn ang="0">
                <a:pos x="connsiteX10066" y="connsiteY10066"/>
              </a:cxn>
              <a:cxn ang="0">
                <a:pos x="connsiteX10067" y="connsiteY10067"/>
              </a:cxn>
              <a:cxn ang="0">
                <a:pos x="connsiteX10068" y="connsiteY10068"/>
              </a:cxn>
              <a:cxn ang="0">
                <a:pos x="connsiteX10069" y="connsiteY10069"/>
              </a:cxn>
              <a:cxn ang="0">
                <a:pos x="connsiteX10070" y="connsiteY10070"/>
              </a:cxn>
              <a:cxn ang="0">
                <a:pos x="connsiteX10071" y="connsiteY10071"/>
              </a:cxn>
              <a:cxn ang="0">
                <a:pos x="connsiteX10072" y="connsiteY10072"/>
              </a:cxn>
              <a:cxn ang="0">
                <a:pos x="connsiteX10073" y="connsiteY10073"/>
              </a:cxn>
              <a:cxn ang="0">
                <a:pos x="connsiteX10074" y="connsiteY10074"/>
              </a:cxn>
              <a:cxn ang="0">
                <a:pos x="connsiteX10075" y="connsiteY10075"/>
              </a:cxn>
              <a:cxn ang="0">
                <a:pos x="connsiteX10076" y="connsiteY10076"/>
              </a:cxn>
              <a:cxn ang="0">
                <a:pos x="connsiteX10077" y="connsiteY10077"/>
              </a:cxn>
              <a:cxn ang="0">
                <a:pos x="connsiteX10078" y="connsiteY10078"/>
              </a:cxn>
              <a:cxn ang="0">
                <a:pos x="connsiteX10079" y="connsiteY10079"/>
              </a:cxn>
              <a:cxn ang="0">
                <a:pos x="connsiteX10080" y="connsiteY10080"/>
              </a:cxn>
              <a:cxn ang="0">
                <a:pos x="connsiteX10081" y="connsiteY10081"/>
              </a:cxn>
              <a:cxn ang="0">
                <a:pos x="connsiteX10082" y="connsiteY10082"/>
              </a:cxn>
              <a:cxn ang="0">
                <a:pos x="connsiteX10083" y="connsiteY10083"/>
              </a:cxn>
              <a:cxn ang="0">
                <a:pos x="connsiteX10084" y="connsiteY10084"/>
              </a:cxn>
              <a:cxn ang="0">
                <a:pos x="connsiteX10085" y="connsiteY10085"/>
              </a:cxn>
              <a:cxn ang="0">
                <a:pos x="connsiteX10086" y="connsiteY10086"/>
              </a:cxn>
              <a:cxn ang="0">
                <a:pos x="connsiteX10087" y="connsiteY10087"/>
              </a:cxn>
              <a:cxn ang="0">
                <a:pos x="connsiteX10088" y="connsiteY10088"/>
              </a:cxn>
              <a:cxn ang="0">
                <a:pos x="connsiteX10089" y="connsiteY10089"/>
              </a:cxn>
              <a:cxn ang="0">
                <a:pos x="connsiteX10090" y="connsiteY10090"/>
              </a:cxn>
              <a:cxn ang="0">
                <a:pos x="connsiteX10091" y="connsiteY10091"/>
              </a:cxn>
              <a:cxn ang="0">
                <a:pos x="connsiteX10092" y="connsiteY10092"/>
              </a:cxn>
              <a:cxn ang="0">
                <a:pos x="connsiteX10093" y="connsiteY10093"/>
              </a:cxn>
              <a:cxn ang="0">
                <a:pos x="connsiteX10094" y="connsiteY10094"/>
              </a:cxn>
              <a:cxn ang="0">
                <a:pos x="connsiteX10095" y="connsiteY10095"/>
              </a:cxn>
              <a:cxn ang="0">
                <a:pos x="connsiteX10096" y="connsiteY10096"/>
              </a:cxn>
              <a:cxn ang="0">
                <a:pos x="connsiteX10097" y="connsiteY10097"/>
              </a:cxn>
              <a:cxn ang="0">
                <a:pos x="connsiteX10098" y="connsiteY10098"/>
              </a:cxn>
              <a:cxn ang="0">
                <a:pos x="connsiteX10099" y="connsiteY10099"/>
              </a:cxn>
              <a:cxn ang="0">
                <a:pos x="connsiteX10100" y="connsiteY10100"/>
              </a:cxn>
              <a:cxn ang="0">
                <a:pos x="connsiteX10101" y="connsiteY10101"/>
              </a:cxn>
              <a:cxn ang="0">
                <a:pos x="connsiteX10102" y="connsiteY10102"/>
              </a:cxn>
              <a:cxn ang="0">
                <a:pos x="connsiteX10103" y="connsiteY10103"/>
              </a:cxn>
              <a:cxn ang="0">
                <a:pos x="connsiteX10104" y="connsiteY10104"/>
              </a:cxn>
              <a:cxn ang="0">
                <a:pos x="connsiteX10105" y="connsiteY10105"/>
              </a:cxn>
              <a:cxn ang="0">
                <a:pos x="connsiteX10106" y="connsiteY10106"/>
              </a:cxn>
              <a:cxn ang="0">
                <a:pos x="connsiteX10107" y="connsiteY10107"/>
              </a:cxn>
              <a:cxn ang="0">
                <a:pos x="connsiteX10108" y="connsiteY10108"/>
              </a:cxn>
              <a:cxn ang="0">
                <a:pos x="connsiteX10109" y="connsiteY10109"/>
              </a:cxn>
              <a:cxn ang="0">
                <a:pos x="connsiteX10110" y="connsiteY10110"/>
              </a:cxn>
              <a:cxn ang="0">
                <a:pos x="connsiteX10111" y="connsiteY10111"/>
              </a:cxn>
              <a:cxn ang="0">
                <a:pos x="connsiteX10112" y="connsiteY10112"/>
              </a:cxn>
              <a:cxn ang="0">
                <a:pos x="connsiteX10113" y="connsiteY10113"/>
              </a:cxn>
              <a:cxn ang="0">
                <a:pos x="connsiteX10114" y="connsiteY10114"/>
              </a:cxn>
              <a:cxn ang="0">
                <a:pos x="connsiteX10115" y="connsiteY10115"/>
              </a:cxn>
              <a:cxn ang="0">
                <a:pos x="connsiteX10116" y="connsiteY10116"/>
              </a:cxn>
              <a:cxn ang="0">
                <a:pos x="connsiteX10117" y="connsiteY10117"/>
              </a:cxn>
              <a:cxn ang="0">
                <a:pos x="connsiteX10118" y="connsiteY10118"/>
              </a:cxn>
              <a:cxn ang="0">
                <a:pos x="connsiteX10119" y="connsiteY10119"/>
              </a:cxn>
              <a:cxn ang="0">
                <a:pos x="connsiteX10120" y="connsiteY10120"/>
              </a:cxn>
              <a:cxn ang="0">
                <a:pos x="connsiteX10121" y="connsiteY10121"/>
              </a:cxn>
              <a:cxn ang="0">
                <a:pos x="connsiteX10122" y="connsiteY10122"/>
              </a:cxn>
              <a:cxn ang="0">
                <a:pos x="connsiteX10123" y="connsiteY10123"/>
              </a:cxn>
              <a:cxn ang="0">
                <a:pos x="connsiteX10124" y="connsiteY10124"/>
              </a:cxn>
              <a:cxn ang="0">
                <a:pos x="connsiteX10125" y="connsiteY10125"/>
              </a:cxn>
              <a:cxn ang="0">
                <a:pos x="connsiteX10126" y="connsiteY10126"/>
              </a:cxn>
              <a:cxn ang="0">
                <a:pos x="connsiteX10127" y="connsiteY10127"/>
              </a:cxn>
              <a:cxn ang="0">
                <a:pos x="connsiteX10128" y="connsiteY10128"/>
              </a:cxn>
              <a:cxn ang="0">
                <a:pos x="connsiteX10129" y="connsiteY10129"/>
              </a:cxn>
              <a:cxn ang="0">
                <a:pos x="connsiteX10130" y="connsiteY10130"/>
              </a:cxn>
              <a:cxn ang="0">
                <a:pos x="connsiteX10131" y="connsiteY10131"/>
              </a:cxn>
              <a:cxn ang="0">
                <a:pos x="connsiteX10132" y="connsiteY10132"/>
              </a:cxn>
              <a:cxn ang="0">
                <a:pos x="connsiteX10133" y="connsiteY10133"/>
              </a:cxn>
              <a:cxn ang="0">
                <a:pos x="connsiteX10134" y="connsiteY10134"/>
              </a:cxn>
              <a:cxn ang="0">
                <a:pos x="connsiteX10135" y="connsiteY10135"/>
              </a:cxn>
              <a:cxn ang="0">
                <a:pos x="connsiteX10136" y="connsiteY10136"/>
              </a:cxn>
              <a:cxn ang="0">
                <a:pos x="connsiteX10137" y="connsiteY10137"/>
              </a:cxn>
              <a:cxn ang="0">
                <a:pos x="connsiteX10138" y="connsiteY10138"/>
              </a:cxn>
              <a:cxn ang="0">
                <a:pos x="connsiteX10139" y="connsiteY10139"/>
              </a:cxn>
              <a:cxn ang="0">
                <a:pos x="connsiteX10140" y="connsiteY10140"/>
              </a:cxn>
              <a:cxn ang="0">
                <a:pos x="connsiteX10141" y="connsiteY10141"/>
              </a:cxn>
              <a:cxn ang="0">
                <a:pos x="connsiteX10142" y="connsiteY10142"/>
              </a:cxn>
              <a:cxn ang="0">
                <a:pos x="connsiteX10143" y="connsiteY10143"/>
              </a:cxn>
              <a:cxn ang="0">
                <a:pos x="connsiteX10144" y="connsiteY10144"/>
              </a:cxn>
              <a:cxn ang="0">
                <a:pos x="connsiteX10145" y="connsiteY10145"/>
              </a:cxn>
              <a:cxn ang="0">
                <a:pos x="connsiteX10146" y="connsiteY10146"/>
              </a:cxn>
              <a:cxn ang="0">
                <a:pos x="connsiteX10147" y="connsiteY10147"/>
              </a:cxn>
              <a:cxn ang="0">
                <a:pos x="connsiteX10148" y="connsiteY10148"/>
              </a:cxn>
              <a:cxn ang="0">
                <a:pos x="connsiteX10149" y="connsiteY10149"/>
              </a:cxn>
              <a:cxn ang="0">
                <a:pos x="connsiteX10150" y="connsiteY10150"/>
              </a:cxn>
              <a:cxn ang="0">
                <a:pos x="connsiteX10151" y="connsiteY10151"/>
              </a:cxn>
              <a:cxn ang="0">
                <a:pos x="connsiteX10152" y="connsiteY10152"/>
              </a:cxn>
              <a:cxn ang="0">
                <a:pos x="connsiteX10153" y="connsiteY10153"/>
              </a:cxn>
              <a:cxn ang="0">
                <a:pos x="connsiteX10154" y="connsiteY10154"/>
              </a:cxn>
              <a:cxn ang="0">
                <a:pos x="connsiteX10155" y="connsiteY10155"/>
              </a:cxn>
              <a:cxn ang="0">
                <a:pos x="connsiteX10156" y="connsiteY10156"/>
              </a:cxn>
              <a:cxn ang="0">
                <a:pos x="connsiteX10157" y="connsiteY10157"/>
              </a:cxn>
              <a:cxn ang="0">
                <a:pos x="connsiteX10158" y="connsiteY10158"/>
              </a:cxn>
              <a:cxn ang="0">
                <a:pos x="connsiteX10159" y="connsiteY10159"/>
              </a:cxn>
              <a:cxn ang="0">
                <a:pos x="connsiteX10160" y="connsiteY10160"/>
              </a:cxn>
              <a:cxn ang="0">
                <a:pos x="connsiteX10161" y="connsiteY10161"/>
              </a:cxn>
              <a:cxn ang="0">
                <a:pos x="connsiteX10162" y="connsiteY10162"/>
              </a:cxn>
              <a:cxn ang="0">
                <a:pos x="connsiteX10163" y="connsiteY10163"/>
              </a:cxn>
              <a:cxn ang="0">
                <a:pos x="connsiteX10164" y="connsiteY10164"/>
              </a:cxn>
              <a:cxn ang="0">
                <a:pos x="connsiteX10165" y="connsiteY10165"/>
              </a:cxn>
              <a:cxn ang="0">
                <a:pos x="connsiteX10166" y="connsiteY10166"/>
              </a:cxn>
              <a:cxn ang="0">
                <a:pos x="connsiteX10167" y="connsiteY10167"/>
              </a:cxn>
              <a:cxn ang="0">
                <a:pos x="connsiteX10168" y="connsiteY10168"/>
              </a:cxn>
              <a:cxn ang="0">
                <a:pos x="connsiteX10169" y="connsiteY10169"/>
              </a:cxn>
              <a:cxn ang="0">
                <a:pos x="connsiteX10170" y="connsiteY10170"/>
              </a:cxn>
              <a:cxn ang="0">
                <a:pos x="connsiteX10171" y="connsiteY10171"/>
              </a:cxn>
              <a:cxn ang="0">
                <a:pos x="connsiteX10172" y="connsiteY10172"/>
              </a:cxn>
              <a:cxn ang="0">
                <a:pos x="connsiteX10173" y="connsiteY10173"/>
              </a:cxn>
              <a:cxn ang="0">
                <a:pos x="connsiteX10174" y="connsiteY10174"/>
              </a:cxn>
              <a:cxn ang="0">
                <a:pos x="connsiteX10175" y="connsiteY10175"/>
              </a:cxn>
              <a:cxn ang="0">
                <a:pos x="connsiteX10176" y="connsiteY10176"/>
              </a:cxn>
              <a:cxn ang="0">
                <a:pos x="connsiteX10177" y="connsiteY10177"/>
              </a:cxn>
              <a:cxn ang="0">
                <a:pos x="connsiteX10178" y="connsiteY10178"/>
              </a:cxn>
              <a:cxn ang="0">
                <a:pos x="connsiteX10179" y="connsiteY10179"/>
              </a:cxn>
              <a:cxn ang="0">
                <a:pos x="connsiteX10180" y="connsiteY10180"/>
              </a:cxn>
              <a:cxn ang="0">
                <a:pos x="connsiteX10181" y="connsiteY10181"/>
              </a:cxn>
              <a:cxn ang="0">
                <a:pos x="connsiteX10182" y="connsiteY10182"/>
              </a:cxn>
              <a:cxn ang="0">
                <a:pos x="connsiteX10183" y="connsiteY10183"/>
              </a:cxn>
              <a:cxn ang="0">
                <a:pos x="connsiteX10184" y="connsiteY10184"/>
              </a:cxn>
              <a:cxn ang="0">
                <a:pos x="connsiteX10185" y="connsiteY10185"/>
              </a:cxn>
              <a:cxn ang="0">
                <a:pos x="connsiteX10186" y="connsiteY10186"/>
              </a:cxn>
              <a:cxn ang="0">
                <a:pos x="connsiteX10187" y="connsiteY10187"/>
              </a:cxn>
              <a:cxn ang="0">
                <a:pos x="connsiteX10188" y="connsiteY10188"/>
              </a:cxn>
              <a:cxn ang="0">
                <a:pos x="connsiteX10189" y="connsiteY10189"/>
              </a:cxn>
              <a:cxn ang="0">
                <a:pos x="connsiteX10190" y="connsiteY10190"/>
              </a:cxn>
              <a:cxn ang="0">
                <a:pos x="connsiteX10191" y="connsiteY10191"/>
              </a:cxn>
              <a:cxn ang="0">
                <a:pos x="connsiteX10192" y="connsiteY10192"/>
              </a:cxn>
              <a:cxn ang="0">
                <a:pos x="connsiteX10193" y="connsiteY10193"/>
              </a:cxn>
              <a:cxn ang="0">
                <a:pos x="connsiteX10194" y="connsiteY10194"/>
              </a:cxn>
              <a:cxn ang="0">
                <a:pos x="connsiteX10195" y="connsiteY10195"/>
              </a:cxn>
              <a:cxn ang="0">
                <a:pos x="connsiteX10196" y="connsiteY10196"/>
              </a:cxn>
              <a:cxn ang="0">
                <a:pos x="connsiteX10197" y="connsiteY10197"/>
              </a:cxn>
              <a:cxn ang="0">
                <a:pos x="connsiteX10198" y="connsiteY10198"/>
              </a:cxn>
              <a:cxn ang="0">
                <a:pos x="connsiteX10199" y="connsiteY10199"/>
              </a:cxn>
              <a:cxn ang="0">
                <a:pos x="connsiteX10200" y="connsiteY10200"/>
              </a:cxn>
              <a:cxn ang="0">
                <a:pos x="connsiteX10201" y="connsiteY10201"/>
              </a:cxn>
              <a:cxn ang="0">
                <a:pos x="connsiteX10202" y="connsiteY10202"/>
              </a:cxn>
              <a:cxn ang="0">
                <a:pos x="connsiteX10203" y="connsiteY10203"/>
              </a:cxn>
              <a:cxn ang="0">
                <a:pos x="connsiteX10204" y="connsiteY10204"/>
              </a:cxn>
              <a:cxn ang="0">
                <a:pos x="connsiteX10205" y="connsiteY10205"/>
              </a:cxn>
              <a:cxn ang="0">
                <a:pos x="connsiteX10206" y="connsiteY10206"/>
              </a:cxn>
              <a:cxn ang="0">
                <a:pos x="connsiteX10207" y="connsiteY10207"/>
              </a:cxn>
              <a:cxn ang="0">
                <a:pos x="connsiteX10208" y="connsiteY10208"/>
              </a:cxn>
              <a:cxn ang="0">
                <a:pos x="connsiteX10209" y="connsiteY10209"/>
              </a:cxn>
              <a:cxn ang="0">
                <a:pos x="connsiteX10210" y="connsiteY10210"/>
              </a:cxn>
              <a:cxn ang="0">
                <a:pos x="connsiteX10211" y="connsiteY10211"/>
              </a:cxn>
              <a:cxn ang="0">
                <a:pos x="connsiteX10212" y="connsiteY10212"/>
              </a:cxn>
              <a:cxn ang="0">
                <a:pos x="connsiteX10213" y="connsiteY10213"/>
              </a:cxn>
              <a:cxn ang="0">
                <a:pos x="connsiteX10214" y="connsiteY10214"/>
              </a:cxn>
              <a:cxn ang="0">
                <a:pos x="connsiteX10215" y="connsiteY10215"/>
              </a:cxn>
              <a:cxn ang="0">
                <a:pos x="connsiteX10216" y="connsiteY10216"/>
              </a:cxn>
              <a:cxn ang="0">
                <a:pos x="connsiteX10217" y="connsiteY10217"/>
              </a:cxn>
              <a:cxn ang="0">
                <a:pos x="connsiteX10218" y="connsiteY10218"/>
              </a:cxn>
              <a:cxn ang="0">
                <a:pos x="connsiteX10219" y="connsiteY10219"/>
              </a:cxn>
              <a:cxn ang="0">
                <a:pos x="connsiteX10220" y="connsiteY10220"/>
              </a:cxn>
              <a:cxn ang="0">
                <a:pos x="connsiteX10221" y="connsiteY10221"/>
              </a:cxn>
              <a:cxn ang="0">
                <a:pos x="connsiteX10222" y="connsiteY10222"/>
              </a:cxn>
              <a:cxn ang="0">
                <a:pos x="connsiteX10223" y="connsiteY10223"/>
              </a:cxn>
              <a:cxn ang="0">
                <a:pos x="connsiteX10224" y="connsiteY10224"/>
              </a:cxn>
              <a:cxn ang="0">
                <a:pos x="connsiteX10225" y="connsiteY10225"/>
              </a:cxn>
              <a:cxn ang="0">
                <a:pos x="connsiteX10226" y="connsiteY10226"/>
              </a:cxn>
              <a:cxn ang="0">
                <a:pos x="connsiteX10227" y="connsiteY10227"/>
              </a:cxn>
              <a:cxn ang="0">
                <a:pos x="connsiteX10228" y="connsiteY10228"/>
              </a:cxn>
              <a:cxn ang="0">
                <a:pos x="connsiteX10229" y="connsiteY10229"/>
              </a:cxn>
              <a:cxn ang="0">
                <a:pos x="connsiteX10230" y="connsiteY10230"/>
              </a:cxn>
              <a:cxn ang="0">
                <a:pos x="connsiteX10231" y="connsiteY10231"/>
              </a:cxn>
              <a:cxn ang="0">
                <a:pos x="connsiteX10232" y="connsiteY10232"/>
              </a:cxn>
              <a:cxn ang="0">
                <a:pos x="connsiteX10233" y="connsiteY10233"/>
              </a:cxn>
              <a:cxn ang="0">
                <a:pos x="connsiteX10234" y="connsiteY10234"/>
              </a:cxn>
              <a:cxn ang="0">
                <a:pos x="connsiteX10235" y="connsiteY10235"/>
              </a:cxn>
              <a:cxn ang="0">
                <a:pos x="connsiteX10236" y="connsiteY10236"/>
              </a:cxn>
              <a:cxn ang="0">
                <a:pos x="connsiteX10237" y="connsiteY10237"/>
              </a:cxn>
              <a:cxn ang="0">
                <a:pos x="connsiteX10238" y="connsiteY10238"/>
              </a:cxn>
              <a:cxn ang="0">
                <a:pos x="connsiteX10239" y="connsiteY10239"/>
              </a:cxn>
              <a:cxn ang="0">
                <a:pos x="connsiteX10240" y="connsiteY10240"/>
              </a:cxn>
              <a:cxn ang="0">
                <a:pos x="connsiteX10241" y="connsiteY10241"/>
              </a:cxn>
              <a:cxn ang="0">
                <a:pos x="connsiteX10242" y="connsiteY10242"/>
              </a:cxn>
              <a:cxn ang="0">
                <a:pos x="connsiteX10243" y="connsiteY10243"/>
              </a:cxn>
              <a:cxn ang="0">
                <a:pos x="connsiteX10244" y="connsiteY10244"/>
              </a:cxn>
              <a:cxn ang="0">
                <a:pos x="connsiteX10245" y="connsiteY10245"/>
              </a:cxn>
              <a:cxn ang="0">
                <a:pos x="connsiteX10246" y="connsiteY10246"/>
              </a:cxn>
              <a:cxn ang="0">
                <a:pos x="connsiteX10247" y="connsiteY10247"/>
              </a:cxn>
              <a:cxn ang="0">
                <a:pos x="connsiteX10248" y="connsiteY10248"/>
              </a:cxn>
              <a:cxn ang="0">
                <a:pos x="connsiteX10249" y="connsiteY10249"/>
              </a:cxn>
              <a:cxn ang="0">
                <a:pos x="connsiteX10250" y="connsiteY10250"/>
              </a:cxn>
              <a:cxn ang="0">
                <a:pos x="connsiteX10251" y="connsiteY10251"/>
              </a:cxn>
              <a:cxn ang="0">
                <a:pos x="connsiteX10252" y="connsiteY10252"/>
              </a:cxn>
              <a:cxn ang="0">
                <a:pos x="connsiteX10253" y="connsiteY10253"/>
              </a:cxn>
              <a:cxn ang="0">
                <a:pos x="connsiteX10254" y="connsiteY10254"/>
              </a:cxn>
              <a:cxn ang="0">
                <a:pos x="connsiteX10255" y="connsiteY10255"/>
              </a:cxn>
              <a:cxn ang="0">
                <a:pos x="connsiteX10256" y="connsiteY10256"/>
              </a:cxn>
              <a:cxn ang="0">
                <a:pos x="connsiteX10257" y="connsiteY10257"/>
              </a:cxn>
              <a:cxn ang="0">
                <a:pos x="connsiteX10258" y="connsiteY10258"/>
              </a:cxn>
              <a:cxn ang="0">
                <a:pos x="connsiteX10259" y="connsiteY10259"/>
              </a:cxn>
              <a:cxn ang="0">
                <a:pos x="connsiteX10260" y="connsiteY10260"/>
              </a:cxn>
              <a:cxn ang="0">
                <a:pos x="connsiteX10261" y="connsiteY10261"/>
              </a:cxn>
              <a:cxn ang="0">
                <a:pos x="connsiteX10262" y="connsiteY10262"/>
              </a:cxn>
              <a:cxn ang="0">
                <a:pos x="connsiteX10263" y="connsiteY10263"/>
              </a:cxn>
              <a:cxn ang="0">
                <a:pos x="connsiteX10264" y="connsiteY10264"/>
              </a:cxn>
              <a:cxn ang="0">
                <a:pos x="connsiteX10265" y="connsiteY10265"/>
              </a:cxn>
              <a:cxn ang="0">
                <a:pos x="connsiteX10266" y="connsiteY10266"/>
              </a:cxn>
              <a:cxn ang="0">
                <a:pos x="connsiteX10267" y="connsiteY10267"/>
              </a:cxn>
              <a:cxn ang="0">
                <a:pos x="connsiteX10268" y="connsiteY10268"/>
              </a:cxn>
              <a:cxn ang="0">
                <a:pos x="connsiteX10269" y="connsiteY10269"/>
              </a:cxn>
              <a:cxn ang="0">
                <a:pos x="connsiteX10270" y="connsiteY10270"/>
              </a:cxn>
              <a:cxn ang="0">
                <a:pos x="connsiteX10271" y="connsiteY10271"/>
              </a:cxn>
              <a:cxn ang="0">
                <a:pos x="connsiteX10272" y="connsiteY10272"/>
              </a:cxn>
              <a:cxn ang="0">
                <a:pos x="connsiteX10273" y="connsiteY10273"/>
              </a:cxn>
              <a:cxn ang="0">
                <a:pos x="connsiteX10274" y="connsiteY10274"/>
              </a:cxn>
              <a:cxn ang="0">
                <a:pos x="connsiteX10275" y="connsiteY10275"/>
              </a:cxn>
              <a:cxn ang="0">
                <a:pos x="connsiteX10276" y="connsiteY10276"/>
              </a:cxn>
              <a:cxn ang="0">
                <a:pos x="connsiteX10277" y="connsiteY10277"/>
              </a:cxn>
              <a:cxn ang="0">
                <a:pos x="connsiteX10278" y="connsiteY10278"/>
              </a:cxn>
              <a:cxn ang="0">
                <a:pos x="connsiteX10279" y="connsiteY10279"/>
              </a:cxn>
              <a:cxn ang="0">
                <a:pos x="connsiteX10280" y="connsiteY10280"/>
              </a:cxn>
              <a:cxn ang="0">
                <a:pos x="connsiteX10281" y="connsiteY10281"/>
              </a:cxn>
              <a:cxn ang="0">
                <a:pos x="connsiteX10282" y="connsiteY10282"/>
              </a:cxn>
              <a:cxn ang="0">
                <a:pos x="connsiteX10283" y="connsiteY10283"/>
              </a:cxn>
              <a:cxn ang="0">
                <a:pos x="connsiteX10284" y="connsiteY10284"/>
              </a:cxn>
              <a:cxn ang="0">
                <a:pos x="connsiteX10285" y="connsiteY10285"/>
              </a:cxn>
              <a:cxn ang="0">
                <a:pos x="connsiteX10286" y="connsiteY10286"/>
              </a:cxn>
              <a:cxn ang="0">
                <a:pos x="connsiteX10287" y="connsiteY10287"/>
              </a:cxn>
              <a:cxn ang="0">
                <a:pos x="connsiteX10288" y="connsiteY10288"/>
              </a:cxn>
              <a:cxn ang="0">
                <a:pos x="connsiteX10289" y="connsiteY10289"/>
              </a:cxn>
              <a:cxn ang="0">
                <a:pos x="connsiteX10290" y="connsiteY10290"/>
              </a:cxn>
              <a:cxn ang="0">
                <a:pos x="connsiteX10291" y="connsiteY10291"/>
              </a:cxn>
              <a:cxn ang="0">
                <a:pos x="connsiteX10292" y="connsiteY10292"/>
              </a:cxn>
              <a:cxn ang="0">
                <a:pos x="connsiteX10293" y="connsiteY10293"/>
              </a:cxn>
              <a:cxn ang="0">
                <a:pos x="connsiteX10294" y="connsiteY10294"/>
              </a:cxn>
              <a:cxn ang="0">
                <a:pos x="connsiteX10295" y="connsiteY10295"/>
              </a:cxn>
              <a:cxn ang="0">
                <a:pos x="connsiteX10296" y="connsiteY10296"/>
              </a:cxn>
              <a:cxn ang="0">
                <a:pos x="connsiteX10297" y="connsiteY10297"/>
              </a:cxn>
              <a:cxn ang="0">
                <a:pos x="connsiteX10298" y="connsiteY10298"/>
              </a:cxn>
              <a:cxn ang="0">
                <a:pos x="connsiteX10299" y="connsiteY10299"/>
              </a:cxn>
              <a:cxn ang="0">
                <a:pos x="connsiteX10300" y="connsiteY10300"/>
              </a:cxn>
              <a:cxn ang="0">
                <a:pos x="connsiteX10301" y="connsiteY10301"/>
              </a:cxn>
              <a:cxn ang="0">
                <a:pos x="connsiteX10302" y="connsiteY10302"/>
              </a:cxn>
              <a:cxn ang="0">
                <a:pos x="connsiteX10303" y="connsiteY10303"/>
              </a:cxn>
              <a:cxn ang="0">
                <a:pos x="connsiteX10304" y="connsiteY10304"/>
              </a:cxn>
              <a:cxn ang="0">
                <a:pos x="connsiteX10305" y="connsiteY10305"/>
              </a:cxn>
              <a:cxn ang="0">
                <a:pos x="connsiteX10306" y="connsiteY10306"/>
              </a:cxn>
              <a:cxn ang="0">
                <a:pos x="connsiteX10307" y="connsiteY10307"/>
              </a:cxn>
              <a:cxn ang="0">
                <a:pos x="connsiteX10308" y="connsiteY10308"/>
              </a:cxn>
              <a:cxn ang="0">
                <a:pos x="connsiteX10309" y="connsiteY10309"/>
              </a:cxn>
              <a:cxn ang="0">
                <a:pos x="connsiteX10310" y="connsiteY10310"/>
              </a:cxn>
              <a:cxn ang="0">
                <a:pos x="connsiteX10311" y="connsiteY10311"/>
              </a:cxn>
              <a:cxn ang="0">
                <a:pos x="connsiteX10312" y="connsiteY10312"/>
              </a:cxn>
              <a:cxn ang="0">
                <a:pos x="connsiteX10313" y="connsiteY10313"/>
              </a:cxn>
              <a:cxn ang="0">
                <a:pos x="connsiteX10314" y="connsiteY10314"/>
              </a:cxn>
              <a:cxn ang="0">
                <a:pos x="connsiteX10315" y="connsiteY10315"/>
              </a:cxn>
              <a:cxn ang="0">
                <a:pos x="connsiteX10316" y="connsiteY10316"/>
              </a:cxn>
              <a:cxn ang="0">
                <a:pos x="connsiteX10317" y="connsiteY10317"/>
              </a:cxn>
              <a:cxn ang="0">
                <a:pos x="connsiteX10318" y="connsiteY10318"/>
              </a:cxn>
              <a:cxn ang="0">
                <a:pos x="connsiteX10319" y="connsiteY10319"/>
              </a:cxn>
              <a:cxn ang="0">
                <a:pos x="connsiteX10320" y="connsiteY10320"/>
              </a:cxn>
              <a:cxn ang="0">
                <a:pos x="connsiteX10321" y="connsiteY10321"/>
              </a:cxn>
              <a:cxn ang="0">
                <a:pos x="connsiteX10322" y="connsiteY10322"/>
              </a:cxn>
              <a:cxn ang="0">
                <a:pos x="connsiteX10323" y="connsiteY10323"/>
              </a:cxn>
              <a:cxn ang="0">
                <a:pos x="connsiteX10324" y="connsiteY10324"/>
              </a:cxn>
              <a:cxn ang="0">
                <a:pos x="connsiteX10325" y="connsiteY10325"/>
              </a:cxn>
              <a:cxn ang="0">
                <a:pos x="connsiteX10326" y="connsiteY10326"/>
              </a:cxn>
              <a:cxn ang="0">
                <a:pos x="connsiteX10327" y="connsiteY10327"/>
              </a:cxn>
              <a:cxn ang="0">
                <a:pos x="connsiteX10328" y="connsiteY10328"/>
              </a:cxn>
              <a:cxn ang="0">
                <a:pos x="connsiteX10329" y="connsiteY10329"/>
              </a:cxn>
              <a:cxn ang="0">
                <a:pos x="connsiteX10330" y="connsiteY10330"/>
              </a:cxn>
              <a:cxn ang="0">
                <a:pos x="connsiteX10331" y="connsiteY10331"/>
              </a:cxn>
              <a:cxn ang="0">
                <a:pos x="connsiteX10332" y="connsiteY10332"/>
              </a:cxn>
              <a:cxn ang="0">
                <a:pos x="connsiteX10333" y="connsiteY10333"/>
              </a:cxn>
              <a:cxn ang="0">
                <a:pos x="connsiteX10334" y="connsiteY10334"/>
              </a:cxn>
              <a:cxn ang="0">
                <a:pos x="connsiteX10335" y="connsiteY10335"/>
              </a:cxn>
              <a:cxn ang="0">
                <a:pos x="connsiteX10336" y="connsiteY10336"/>
              </a:cxn>
              <a:cxn ang="0">
                <a:pos x="connsiteX10337" y="connsiteY10337"/>
              </a:cxn>
              <a:cxn ang="0">
                <a:pos x="connsiteX10338" y="connsiteY10338"/>
              </a:cxn>
              <a:cxn ang="0">
                <a:pos x="connsiteX10339" y="connsiteY10339"/>
              </a:cxn>
              <a:cxn ang="0">
                <a:pos x="connsiteX10340" y="connsiteY10340"/>
              </a:cxn>
              <a:cxn ang="0">
                <a:pos x="connsiteX10341" y="connsiteY10341"/>
              </a:cxn>
              <a:cxn ang="0">
                <a:pos x="connsiteX10342" y="connsiteY10342"/>
              </a:cxn>
              <a:cxn ang="0">
                <a:pos x="connsiteX10343" y="connsiteY10343"/>
              </a:cxn>
              <a:cxn ang="0">
                <a:pos x="connsiteX10344" y="connsiteY10344"/>
              </a:cxn>
              <a:cxn ang="0">
                <a:pos x="connsiteX10345" y="connsiteY10345"/>
              </a:cxn>
              <a:cxn ang="0">
                <a:pos x="connsiteX10346" y="connsiteY10346"/>
              </a:cxn>
              <a:cxn ang="0">
                <a:pos x="connsiteX10347" y="connsiteY10347"/>
              </a:cxn>
              <a:cxn ang="0">
                <a:pos x="connsiteX10348" y="connsiteY10348"/>
              </a:cxn>
              <a:cxn ang="0">
                <a:pos x="connsiteX10349" y="connsiteY10349"/>
              </a:cxn>
              <a:cxn ang="0">
                <a:pos x="connsiteX10350" y="connsiteY10350"/>
              </a:cxn>
              <a:cxn ang="0">
                <a:pos x="connsiteX10351" y="connsiteY10351"/>
              </a:cxn>
              <a:cxn ang="0">
                <a:pos x="connsiteX10352" y="connsiteY10352"/>
              </a:cxn>
              <a:cxn ang="0">
                <a:pos x="connsiteX10353" y="connsiteY10353"/>
              </a:cxn>
              <a:cxn ang="0">
                <a:pos x="connsiteX10354" y="connsiteY10354"/>
              </a:cxn>
              <a:cxn ang="0">
                <a:pos x="connsiteX10355" y="connsiteY10355"/>
              </a:cxn>
              <a:cxn ang="0">
                <a:pos x="connsiteX10356" y="connsiteY10356"/>
              </a:cxn>
              <a:cxn ang="0">
                <a:pos x="connsiteX10357" y="connsiteY10357"/>
              </a:cxn>
              <a:cxn ang="0">
                <a:pos x="connsiteX10358" y="connsiteY10358"/>
              </a:cxn>
              <a:cxn ang="0">
                <a:pos x="connsiteX10359" y="connsiteY10359"/>
              </a:cxn>
              <a:cxn ang="0">
                <a:pos x="connsiteX10360" y="connsiteY10360"/>
              </a:cxn>
              <a:cxn ang="0">
                <a:pos x="connsiteX10361" y="connsiteY10361"/>
              </a:cxn>
              <a:cxn ang="0">
                <a:pos x="connsiteX10362" y="connsiteY10362"/>
              </a:cxn>
              <a:cxn ang="0">
                <a:pos x="connsiteX10363" y="connsiteY10363"/>
              </a:cxn>
              <a:cxn ang="0">
                <a:pos x="connsiteX10364" y="connsiteY10364"/>
              </a:cxn>
              <a:cxn ang="0">
                <a:pos x="connsiteX10365" y="connsiteY10365"/>
              </a:cxn>
              <a:cxn ang="0">
                <a:pos x="connsiteX10366" y="connsiteY10366"/>
              </a:cxn>
              <a:cxn ang="0">
                <a:pos x="connsiteX10367" y="connsiteY10367"/>
              </a:cxn>
              <a:cxn ang="0">
                <a:pos x="connsiteX10368" y="connsiteY10368"/>
              </a:cxn>
              <a:cxn ang="0">
                <a:pos x="connsiteX10369" y="connsiteY10369"/>
              </a:cxn>
              <a:cxn ang="0">
                <a:pos x="connsiteX10370" y="connsiteY10370"/>
              </a:cxn>
              <a:cxn ang="0">
                <a:pos x="connsiteX10371" y="connsiteY10371"/>
              </a:cxn>
              <a:cxn ang="0">
                <a:pos x="connsiteX10372" y="connsiteY10372"/>
              </a:cxn>
              <a:cxn ang="0">
                <a:pos x="connsiteX10373" y="connsiteY10373"/>
              </a:cxn>
              <a:cxn ang="0">
                <a:pos x="connsiteX10374" y="connsiteY10374"/>
              </a:cxn>
              <a:cxn ang="0">
                <a:pos x="connsiteX10375" y="connsiteY10375"/>
              </a:cxn>
              <a:cxn ang="0">
                <a:pos x="connsiteX10376" y="connsiteY10376"/>
              </a:cxn>
              <a:cxn ang="0">
                <a:pos x="connsiteX10377" y="connsiteY10377"/>
              </a:cxn>
              <a:cxn ang="0">
                <a:pos x="connsiteX10378" y="connsiteY10378"/>
              </a:cxn>
              <a:cxn ang="0">
                <a:pos x="connsiteX10379" y="connsiteY10379"/>
              </a:cxn>
              <a:cxn ang="0">
                <a:pos x="connsiteX10380" y="connsiteY10380"/>
              </a:cxn>
              <a:cxn ang="0">
                <a:pos x="connsiteX10381" y="connsiteY10381"/>
              </a:cxn>
              <a:cxn ang="0">
                <a:pos x="connsiteX10382" y="connsiteY10382"/>
              </a:cxn>
              <a:cxn ang="0">
                <a:pos x="connsiteX10383" y="connsiteY10383"/>
              </a:cxn>
              <a:cxn ang="0">
                <a:pos x="connsiteX10384" y="connsiteY10384"/>
              </a:cxn>
              <a:cxn ang="0">
                <a:pos x="connsiteX10385" y="connsiteY10385"/>
              </a:cxn>
              <a:cxn ang="0">
                <a:pos x="connsiteX10386" y="connsiteY10386"/>
              </a:cxn>
              <a:cxn ang="0">
                <a:pos x="connsiteX10387" y="connsiteY10387"/>
              </a:cxn>
              <a:cxn ang="0">
                <a:pos x="connsiteX10388" y="connsiteY10388"/>
              </a:cxn>
              <a:cxn ang="0">
                <a:pos x="connsiteX10389" y="connsiteY10389"/>
              </a:cxn>
              <a:cxn ang="0">
                <a:pos x="connsiteX10390" y="connsiteY10390"/>
              </a:cxn>
              <a:cxn ang="0">
                <a:pos x="connsiteX10391" y="connsiteY10391"/>
              </a:cxn>
              <a:cxn ang="0">
                <a:pos x="connsiteX10392" y="connsiteY10392"/>
              </a:cxn>
              <a:cxn ang="0">
                <a:pos x="connsiteX10393" y="connsiteY10393"/>
              </a:cxn>
              <a:cxn ang="0">
                <a:pos x="connsiteX10394" y="connsiteY10394"/>
              </a:cxn>
              <a:cxn ang="0">
                <a:pos x="connsiteX10395" y="connsiteY10395"/>
              </a:cxn>
              <a:cxn ang="0">
                <a:pos x="connsiteX10396" y="connsiteY10396"/>
              </a:cxn>
              <a:cxn ang="0">
                <a:pos x="connsiteX10397" y="connsiteY10397"/>
              </a:cxn>
              <a:cxn ang="0">
                <a:pos x="connsiteX10398" y="connsiteY10398"/>
              </a:cxn>
              <a:cxn ang="0">
                <a:pos x="connsiteX10399" y="connsiteY10399"/>
              </a:cxn>
              <a:cxn ang="0">
                <a:pos x="connsiteX10400" y="connsiteY10400"/>
              </a:cxn>
              <a:cxn ang="0">
                <a:pos x="connsiteX10401" y="connsiteY10401"/>
              </a:cxn>
              <a:cxn ang="0">
                <a:pos x="connsiteX10402" y="connsiteY10402"/>
              </a:cxn>
              <a:cxn ang="0">
                <a:pos x="connsiteX10403" y="connsiteY10403"/>
              </a:cxn>
              <a:cxn ang="0">
                <a:pos x="connsiteX10404" y="connsiteY10404"/>
              </a:cxn>
              <a:cxn ang="0">
                <a:pos x="connsiteX10405" y="connsiteY10405"/>
              </a:cxn>
              <a:cxn ang="0">
                <a:pos x="connsiteX10406" y="connsiteY10406"/>
              </a:cxn>
              <a:cxn ang="0">
                <a:pos x="connsiteX10407" y="connsiteY10407"/>
              </a:cxn>
              <a:cxn ang="0">
                <a:pos x="connsiteX10408" y="connsiteY10408"/>
              </a:cxn>
              <a:cxn ang="0">
                <a:pos x="connsiteX10409" y="connsiteY10409"/>
              </a:cxn>
              <a:cxn ang="0">
                <a:pos x="connsiteX10410" y="connsiteY10410"/>
              </a:cxn>
              <a:cxn ang="0">
                <a:pos x="connsiteX10411" y="connsiteY10411"/>
              </a:cxn>
              <a:cxn ang="0">
                <a:pos x="connsiteX10412" y="connsiteY10412"/>
              </a:cxn>
              <a:cxn ang="0">
                <a:pos x="connsiteX10413" y="connsiteY10413"/>
              </a:cxn>
              <a:cxn ang="0">
                <a:pos x="connsiteX10414" y="connsiteY10414"/>
              </a:cxn>
              <a:cxn ang="0">
                <a:pos x="connsiteX10415" y="connsiteY10415"/>
              </a:cxn>
              <a:cxn ang="0">
                <a:pos x="connsiteX10416" y="connsiteY10416"/>
              </a:cxn>
              <a:cxn ang="0">
                <a:pos x="connsiteX10417" y="connsiteY10417"/>
              </a:cxn>
              <a:cxn ang="0">
                <a:pos x="connsiteX10418" y="connsiteY10418"/>
              </a:cxn>
              <a:cxn ang="0">
                <a:pos x="connsiteX10419" y="connsiteY10419"/>
              </a:cxn>
              <a:cxn ang="0">
                <a:pos x="connsiteX10420" y="connsiteY10420"/>
              </a:cxn>
              <a:cxn ang="0">
                <a:pos x="connsiteX10421" y="connsiteY10421"/>
              </a:cxn>
              <a:cxn ang="0">
                <a:pos x="connsiteX10422" y="connsiteY10422"/>
              </a:cxn>
              <a:cxn ang="0">
                <a:pos x="connsiteX10423" y="connsiteY10423"/>
              </a:cxn>
              <a:cxn ang="0">
                <a:pos x="connsiteX10424" y="connsiteY10424"/>
              </a:cxn>
              <a:cxn ang="0">
                <a:pos x="connsiteX10425" y="connsiteY10425"/>
              </a:cxn>
              <a:cxn ang="0">
                <a:pos x="connsiteX10426" y="connsiteY10426"/>
              </a:cxn>
              <a:cxn ang="0">
                <a:pos x="connsiteX10427" y="connsiteY10427"/>
              </a:cxn>
              <a:cxn ang="0">
                <a:pos x="connsiteX10428" y="connsiteY10428"/>
              </a:cxn>
              <a:cxn ang="0">
                <a:pos x="connsiteX10429" y="connsiteY10429"/>
              </a:cxn>
              <a:cxn ang="0">
                <a:pos x="connsiteX10430" y="connsiteY10430"/>
              </a:cxn>
              <a:cxn ang="0">
                <a:pos x="connsiteX10431" y="connsiteY10431"/>
              </a:cxn>
              <a:cxn ang="0">
                <a:pos x="connsiteX10432" y="connsiteY10432"/>
              </a:cxn>
              <a:cxn ang="0">
                <a:pos x="connsiteX10433" y="connsiteY10433"/>
              </a:cxn>
              <a:cxn ang="0">
                <a:pos x="connsiteX10434" y="connsiteY10434"/>
              </a:cxn>
              <a:cxn ang="0">
                <a:pos x="connsiteX10435" y="connsiteY10435"/>
              </a:cxn>
              <a:cxn ang="0">
                <a:pos x="connsiteX10436" y="connsiteY10436"/>
              </a:cxn>
              <a:cxn ang="0">
                <a:pos x="connsiteX10437" y="connsiteY10437"/>
              </a:cxn>
              <a:cxn ang="0">
                <a:pos x="connsiteX10438" y="connsiteY10438"/>
              </a:cxn>
              <a:cxn ang="0">
                <a:pos x="connsiteX10439" y="connsiteY10439"/>
              </a:cxn>
              <a:cxn ang="0">
                <a:pos x="connsiteX10440" y="connsiteY10440"/>
              </a:cxn>
              <a:cxn ang="0">
                <a:pos x="connsiteX10441" y="connsiteY10441"/>
              </a:cxn>
              <a:cxn ang="0">
                <a:pos x="connsiteX10442" y="connsiteY10442"/>
              </a:cxn>
              <a:cxn ang="0">
                <a:pos x="connsiteX10443" y="connsiteY10443"/>
              </a:cxn>
              <a:cxn ang="0">
                <a:pos x="connsiteX10444" y="connsiteY10444"/>
              </a:cxn>
              <a:cxn ang="0">
                <a:pos x="connsiteX10445" y="connsiteY10445"/>
              </a:cxn>
              <a:cxn ang="0">
                <a:pos x="connsiteX10446" y="connsiteY10446"/>
              </a:cxn>
              <a:cxn ang="0">
                <a:pos x="connsiteX10447" y="connsiteY10447"/>
              </a:cxn>
              <a:cxn ang="0">
                <a:pos x="connsiteX10448" y="connsiteY10448"/>
              </a:cxn>
              <a:cxn ang="0">
                <a:pos x="connsiteX10449" y="connsiteY10449"/>
              </a:cxn>
              <a:cxn ang="0">
                <a:pos x="connsiteX10450" y="connsiteY10450"/>
              </a:cxn>
              <a:cxn ang="0">
                <a:pos x="connsiteX10451" y="connsiteY10451"/>
              </a:cxn>
              <a:cxn ang="0">
                <a:pos x="connsiteX10452" y="connsiteY10452"/>
              </a:cxn>
              <a:cxn ang="0">
                <a:pos x="connsiteX10453" y="connsiteY10453"/>
              </a:cxn>
              <a:cxn ang="0">
                <a:pos x="connsiteX10454" y="connsiteY10454"/>
              </a:cxn>
              <a:cxn ang="0">
                <a:pos x="connsiteX10455" y="connsiteY10455"/>
              </a:cxn>
              <a:cxn ang="0">
                <a:pos x="connsiteX10456" y="connsiteY10456"/>
              </a:cxn>
              <a:cxn ang="0">
                <a:pos x="connsiteX10457" y="connsiteY10457"/>
              </a:cxn>
              <a:cxn ang="0">
                <a:pos x="connsiteX10458" y="connsiteY10458"/>
              </a:cxn>
              <a:cxn ang="0">
                <a:pos x="connsiteX10459" y="connsiteY10459"/>
              </a:cxn>
              <a:cxn ang="0">
                <a:pos x="connsiteX10460" y="connsiteY10460"/>
              </a:cxn>
              <a:cxn ang="0">
                <a:pos x="connsiteX10461" y="connsiteY10461"/>
              </a:cxn>
              <a:cxn ang="0">
                <a:pos x="connsiteX10462" y="connsiteY10462"/>
              </a:cxn>
              <a:cxn ang="0">
                <a:pos x="connsiteX10463" y="connsiteY10463"/>
              </a:cxn>
              <a:cxn ang="0">
                <a:pos x="connsiteX10464" y="connsiteY10464"/>
              </a:cxn>
              <a:cxn ang="0">
                <a:pos x="connsiteX10465" y="connsiteY10465"/>
              </a:cxn>
              <a:cxn ang="0">
                <a:pos x="connsiteX10466" y="connsiteY10466"/>
              </a:cxn>
              <a:cxn ang="0">
                <a:pos x="connsiteX10467" y="connsiteY10467"/>
              </a:cxn>
              <a:cxn ang="0">
                <a:pos x="connsiteX10468" y="connsiteY10468"/>
              </a:cxn>
              <a:cxn ang="0">
                <a:pos x="connsiteX10469" y="connsiteY10469"/>
              </a:cxn>
              <a:cxn ang="0">
                <a:pos x="connsiteX10470" y="connsiteY10470"/>
              </a:cxn>
              <a:cxn ang="0">
                <a:pos x="connsiteX10471" y="connsiteY10471"/>
              </a:cxn>
              <a:cxn ang="0">
                <a:pos x="connsiteX10472" y="connsiteY10472"/>
              </a:cxn>
              <a:cxn ang="0">
                <a:pos x="connsiteX10473" y="connsiteY10473"/>
              </a:cxn>
              <a:cxn ang="0">
                <a:pos x="connsiteX10474" y="connsiteY10474"/>
              </a:cxn>
              <a:cxn ang="0">
                <a:pos x="connsiteX10475" y="connsiteY10475"/>
              </a:cxn>
              <a:cxn ang="0">
                <a:pos x="connsiteX10476" y="connsiteY10476"/>
              </a:cxn>
              <a:cxn ang="0">
                <a:pos x="connsiteX10477" y="connsiteY10477"/>
              </a:cxn>
              <a:cxn ang="0">
                <a:pos x="connsiteX10478" y="connsiteY10478"/>
              </a:cxn>
              <a:cxn ang="0">
                <a:pos x="connsiteX10479" y="connsiteY10479"/>
              </a:cxn>
              <a:cxn ang="0">
                <a:pos x="connsiteX10480" y="connsiteY10480"/>
              </a:cxn>
              <a:cxn ang="0">
                <a:pos x="connsiteX10481" y="connsiteY10481"/>
              </a:cxn>
              <a:cxn ang="0">
                <a:pos x="connsiteX10482" y="connsiteY10482"/>
              </a:cxn>
              <a:cxn ang="0">
                <a:pos x="connsiteX10483" y="connsiteY10483"/>
              </a:cxn>
              <a:cxn ang="0">
                <a:pos x="connsiteX10484" y="connsiteY10484"/>
              </a:cxn>
              <a:cxn ang="0">
                <a:pos x="connsiteX10485" y="connsiteY10485"/>
              </a:cxn>
              <a:cxn ang="0">
                <a:pos x="connsiteX10486" y="connsiteY10486"/>
              </a:cxn>
              <a:cxn ang="0">
                <a:pos x="connsiteX10487" y="connsiteY10487"/>
              </a:cxn>
              <a:cxn ang="0">
                <a:pos x="connsiteX10488" y="connsiteY10488"/>
              </a:cxn>
              <a:cxn ang="0">
                <a:pos x="connsiteX10489" y="connsiteY10489"/>
              </a:cxn>
              <a:cxn ang="0">
                <a:pos x="connsiteX10490" y="connsiteY10490"/>
              </a:cxn>
              <a:cxn ang="0">
                <a:pos x="connsiteX10491" y="connsiteY10491"/>
              </a:cxn>
              <a:cxn ang="0">
                <a:pos x="connsiteX10492" y="connsiteY10492"/>
              </a:cxn>
              <a:cxn ang="0">
                <a:pos x="connsiteX10493" y="connsiteY10493"/>
              </a:cxn>
              <a:cxn ang="0">
                <a:pos x="connsiteX10494" y="connsiteY10494"/>
              </a:cxn>
              <a:cxn ang="0">
                <a:pos x="connsiteX10495" y="connsiteY10495"/>
              </a:cxn>
              <a:cxn ang="0">
                <a:pos x="connsiteX10496" y="connsiteY10496"/>
              </a:cxn>
              <a:cxn ang="0">
                <a:pos x="connsiteX10497" y="connsiteY10497"/>
              </a:cxn>
              <a:cxn ang="0">
                <a:pos x="connsiteX10498" y="connsiteY10498"/>
              </a:cxn>
              <a:cxn ang="0">
                <a:pos x="connsiteX10499" y="connsiteY10499"/>
              </a:cxn>
              <a:cxn ang="0">
                <a:pos x="connsiteX10500" y="connsiteY10500"/>
              </a:cxn>
              <a:cxn ang="0">
                <a:pos x="connsiteX10501" y="connsiteY10501"/>
              </a:cxn>
              <a:cxn ang="0">
                <a:pos x="connsiteX10502" y="connsiteY10502"/>
              </a:cxn>
              <a:cxn ang="0">
                <a:pos x="connsiteX10503" y="connsiteY10503"/>
              </a:cxn>
              <a:cxn ang="0">
                <a:pos x="connsiteX10504" y="connsiteY10504"/>
              </a:cxn>
              <a:cxn ang="0">
                <a:pos x="connsiteX10505" y="connsiteY10505"/>
              </a:cxn>
              <a:cxn ang="0">
                <a:pos x="connsiteX10506" y="connsiteY10506"/>
              </a:cxn>
              <a:cxn ang="0">
                <a:pos x="connsiteX10507" y="connsiteY10507"/>
              </a:cxn>
              <a:cxn ang="0">
                <a:pos x="connsiteX10508" y="connsiteY10508"/>
              </a:cxn>
              <a:cxn ang="0">
                <a:pos x="connsiteX10509" y="connsiteY10509"/>
              </a:cxn>
              <a:cxn ang="0">
                <a:pos x="connsiteX10510" y="connsiteY10510"/>
              </a:cxn>
              <a:cxn ang="0">
                <a:pos x="connsiteX10511" y="connsiteY10511"/>
              </a:cxn>
              <a:cxn ang="0">
                <a:pos x="connsiteX10512" y="connsiteY10512"/>
              </a:cxn>
              <a:cxn ang="0">
                <a:pos x="connsiteX10513" y="connsiteY10513"/>
              </a:cxn>
              <a:cxn ang="0">
                <a:pos x="connsiteX10514" y="connsiteY10514"/>
              </a:cxn>
              <a:cxn ang="0">
                <a:pos x="connsiteX10515" y="connsiteY10515"/>
              </a:cxn>
              <a:cxn ang="0">
                <a:pos x="connsiteX10516" y="connsiteY10516"/>
              </a:cxn>
              <a:cxn ang="0">
                <a:pos x="connsiteX10517" y="connsiteY10517"/>
              </a:cxn>
              <a:cxn ang="0">
                <a:pos x="connsiteX10518" y="connsiteY10518"/>
              </a:cxn>
              <a:cxn ang="0">
                <a:pos x="connsiteX10519" y="connsiteY10519"/>
              </a:cxn>
              <a:cxn ang="0">
                <a:pos x="connsiteX10520" y="connsiteY10520"/>
              </a:cxn>
              <a:cxn ang="0">
                <a:pos x="connsiteX10521" y="connsiteY10521"/>
              </a:cxn>
              <a:cxn ang="0">
                <a:pos x="connsiteX10522" y="connsiteY10522"/>
              </a:cxn>
              <a:cxn ang="0">
                <a:pos x="connsiteX10523" y="connsiteY10523"/>
              </a:cxn>
              <a:cxn ang="0">
                <a:pos x="connsiteX10524" y="connsiteY10524"/>
              </a:cxn>
              <a:cxn ang="0">
                <a:pos x="connsiteX10525" y="connsiteY10525"/>
              </a:cxn>
              <a:cxn ang="0">
                <a:pos x="connsiteX10526" y="connsiteY10526"/>
              </a:cxn>
              <a:cxn ang="0">
                <a:pos x="connsiteX10527" y="connsiteY10527"/>
              </a:cxn>
              <a:cxn ang="0">
                <a:pos x="connsiteX10528" y="connsiteY10528"/>
              </a:cxn>
              <a:cxn ang="0">
                <a:pos x="connsiteX10529" y="connsiteY10529"/>
              </a:cxn>
              <a:cxn ang="0">
                <a:pos x="connsiteX10530" y="connsiteY10530"/>
              </a:cxn>
              <a:cxn ang="0">
                <a:pos x="connsiteX10531" y="connsiteY10531"/>
              </a:cxn>
              <a:cxn ang="0">
                <a:pos x="connsiteX10532" y="connsiteY10532"/>
              </a:cxn>
              <a:cxn ang="0">
                <a:pos x="connsiteX10533" y="connsiteY10533"/>
              </a:cxn>
              <a:cxn ang="0">
                <a:pos x="connsiteX10534" y="connsiteY10534"/>
              </a:cxn>
              <a:cxn ang="0">
                <a:pos x="connsiteX10535" y="connsiteY10535"/>
              </a:cxn>
              <a:cxn ang="0">
                <a:pos x="connsiteX10536" y="connsiteY10536"/>
              </a:cxn>
              <a:cxn ang="0">
                <a:pos x="connsiteX10537" y="connsiteY10537"/>
              </a:cxn>
              <a:cxn ang="0">
                <a:pos x="connsiteX10538" y="connsiteY10538"/>
              </a:cxn>
              <a:cxn ang="0">
                <a:pos x="connsiteX10539" y="connsiteY10539"/>
              </a:cxn>
              <a:cxn ang="0">
                <a:pos x="connsiteX10540" y="connsiteY10540"/>
              </a:cxn>
              <a:cxn ang="0">
                <a:pos x="connsiteX10541" y="connsiteY10541"/>
              </a:cxn>
              <a:cxn ang="0">
                <a:pos x="connsiteX10542" y="connsiteY10542"/>
              </a:cxn>
              <a:cxn ang="0">
                <a:pos x="connsiteX10543" y="connsiteY10543"/>
              </a:cxn>
              <a:cxn ang="0">
                <a:pos x="connsiteX10544" y="connsiteY10544"/>
              </a:cxn>
              <a:cxn ang="0">
                <a:pos x="connsiteX10545" y="connsiteY10545"/>
              </a:cxn>
              <a:cxn ang="0">
                <a:pos x="connsiteX10546" y="connsiteY10546"/>
              </a:cxn>
              <a:cxn ang="0">
                <a:pos x="connsiteX10547" y="connsiteY10547"/>
              </a:cxn>
              <a:cxn ang="0">
                <a:pos x="connsiteX10548" y="connsiteY10548"/>
              </a:cxn>
              <a:cxn ang="0">
                <a:pos x="connsiteX10549" y="connsiteY10549"/>
              </a:cxn>
              <a:cxn ang="0">
                <a:pos x="connsiteX10550" y="connsiteY10550"/>
              </a:cxn>
              <a:cxn ang="0">
                <a:pos x="connsiteX10551" y="connsiteY10551"/>
              </a:cxn>
              <a:cxn ang="0">
                <a:pos x="connsiteX10552" y="connsiteY10552"/>
              </a:cxn>
              <a:cxn ang="0">
                <a:pos x="connsiteX10553" y="connsiteY10553"/>
              </a:cxn>
              <a:cxn ang="0">
                <a:pos x="connsiteX10554" y="connsiteY10554"/>
              </a:cxn>
              <a:cxn ang="0">
                <a:pos x="connsiteX10555" y="connsiteY10555"/>
              </a:cxn>
              <a:cxn ang="0">
                <a:pos x="connsiteX10556" y="connsiteY10556"/>
              </a:cxn>
              <a:cxn ang="0">
                <a:pos x="connsiteX10557" y="connsiteY10557"/>
              </a:cxn>
              <a:cxn ang="0">
                <a:pos x="connsiteX10558" y="connsiteY10558"/>
              </a:cxn>
              <a:cxn ang="0">
                <a:pos x="connsiteX10559" y="connsiteY10559"/>
              </a:cxn>
              <a:cxn ang="0">
                <a:pos x="connsiteX10560" y="connsiteY10560"/>
              </a:cxn>
              <a:cxn ang="0">
                <a:pos x="connsiteX10561" y="connsiteY10561"/>
              </a:cxn>
            </a:cxnLst>
            <a:rect l="l" t="t" r="r" b="b"/>
            <a:pathLst>
              <a:path w="10020803" h="5071844">
                <a:moveTo>
                  <a:pt x="7808854" y="5038330"/>
                </a:moveTo>
                <a:cubicBezTo>
                  <a:pt x="7853538" y="5045778"/>
                  <a:pt x="7883330" y="5056950"/>
                  <a:pt x="7898225" y="5071844"/>
                </a:cubicBezTo>
                <a:lnTo>
                  <a:pt x="7831197" y="5060673"/>
                </a:lnTo>
                <a:cubicBezTo>
                  <a:pt x="7823748" y="5053226"/>
                  <a:pt x="7816302" y="5045778"/>
                  <a:pt x="7808854" y="5038330"/>
                </a:cubicBezTo>
                <a:close/>
                <a:moveTo>
                  <a:pt x="8990235" y="4965716"/>
                </a:moveTo>
                <a:cubicBezTo>
                  <a:pt x="8992098" y="4965716"/>
                  <a:pt x="8993029" y="4967577"/>
                  <a:pt x="8993029" y="4971302"/>
                </a:cubicBezTo>
                <a:lnTo>
                  <a:pt x="8981856" y="4971302"/>
                </a:lnTo>
                <a:cubicBezTo>
                  <a:pt x="8985581" y="4967577"/>
                  <a:pt x="8988373" y="4965716"/>
                  <a:pt x="8990235" y="4965716"/>
                </a:cubicBezTo>
                <a:close/>
                <a:moveTo>
                  <a:pt x="8635542" y="4915445"/>
                </a:moveTo>
                <a:lnTo>
                  <a:pt x="8680227" y="4915445"/>
                </a:lnTo>
                <a:lnTo>
                  <a:pt x="8680227" y="4926616"/>
                </a:lnTo>
                <a:cubicBezTo>
                  <a:pt x="8672779" y="4926616"/>
                  <a:pt x="8665333" y="4926616"/>
                  <a:pt x="8657885" y="4926616"/>
                </a:cubicBezTo>
                <a:cubicBezTo>
                  <a:pt x="8650436" y="4919168"/>
                  <a:pt x="8642990" y="4915445"/>
                  <a:pt x="8635542" y="4915445"/>
                </a:cubicBezTo>
                <a:close/>
                <a:moveTo>
                  <a:pt x="8579685" y="4904272"/>
                </a:moveTo>
                <a:lnTo>
                  <a:pt x="8602028" y="4904272"/>
                </a:lnTo>
                <a:lnTo>
                  <a:pt x="8602028" y="4915445"/>
                </a:lnTo>
                <a:close/>
                <a:moveTo>
                  <a:pt x="8769600" y="4814901"/>
                </a:moveTo>
                <a:lnTo>
                  <a:pt x="8791941" y="4826072"/>
                </a:lnTo>
                <a:lnTo>
                  <a:pt x="8836628" y="4837244"/>
                </a:lnTo>
                <a:cubicBezTo>
                  <a:pt x="8851523" y="4844692"/>
                  <a:pt x="8868280" y="4854001"/>
                  <a:pt x="8886899" y="4865172"/>
                </a:cubicBezTo>
                <a:cubicBezTo>
                  <a:pt x="8905519" y="4876345"/>
                  <a:pt x="8933448" y="4889378"/>
                  <a:pt x="8970686" y="4904272"/>
                </a:cubicBezTo>
                <a:cubicBezTo>
                  <a:pt x="9015372" y="4926616"/>
                  <a:pt x="9052609" y="4945236"/>
                  <a:pt x="9082400" y="4960130"/>
                </a:cubicBezTo>
                <a:cubicBezTo>
                  <a:pt x="9097296" y="4960130"/>
                  <a:pt x="9114053" y="4967579"/>
                  <a:pt x="9132671" y="4982473"/>
                </a:cubicBezTo>
                <a:cubicBezTo>
                  <a:pt x="9151291" y="4997368"/>
                  <a:pt x="9162462" y="5004816"/>
                  <a:pt x="9166187" y="5004816"/>
                </a:cubicBezTo>
                <a:cubicBezTo>
                  <a:pt x="9169910" y="5004816"/>
                  <a:pt x="9171772" y="5008541"/>
                  <a:pt x="9171772" y="5015987"/>
                </a:cubicBezTo>
                <a:cubicBezTo>
                  <a:pt x="9171772" y="5023436"/>
                  <a:pt x="9171772" y="5030882"/>
                  <a:pt x="9171772" y="5038330"/>
                </a:cubicBezTo>
                <a:lnTo>
                  <a:pt x="9160601" y="5027159"/>
                </a:lnTo>
                <a:cubicBezTo>
                  <a:pt x="9153153" y="5027159"/>
                  <a:pt x="9147567" y="5025298"/>
                  <a:pt x="9143844" y="5021573"/>
                </a:cubicBezTo>
                <a:cubicBezTo>
                  <a:pt x="9140121" y="5017850"/>
                  <a:pt x="9138257" y="5015987"/>
                  <a:pt x="9138257" y="5015987"/>
                </a:cubicBezTo>
                <a:lnTo>
                  <a:pt x="9115914" y="5015987"/>
                </a:lnTo>
                <a:cubicBezTo>
                  <a:pt x="9115914" y="5008541"/>
                  <a:pt x="9108467" y="5001093"/>
                  <a:pt x="9093571" y="4993645"/>
                </a:cubicBezTo>
                <a:cubicBezTo>
                  <a:pt x="9078677" y="4986198"/>
                  <a:pt x="9069366" y="4982473"/>
                  <a:pt x="9065643" y="4982473"/>
                </a:cubicBezTo>
                <a:cubicBezTo>
                  <a:pt x="9061920" y="4982473"/>
                  <a:pt x="9061920" y="4984336"/>
                  <a:pt x="9065643" y="4988059"/>
                </a:cubicBezTo>
                <a:cubicBezTo>
                  <a:pt x="9069366" y="4991782"/>
                  <a:pt x="9071229" y="4995507"/>
                  <a:pt x="9071229" y="4999230"/>
                </a:cubicBezTo>
                <a:cubicBezTo>
                  <a:pt x="9071229" y="5002955"/>
                  <a:pt x="9061920" y="4997368"/>
                  <a:pt x="9043300" y="4982473"/>
                </a:cubicBezTo>
                <a:cubicBezTo>
                  <a:pt x="9024680" y="4967579"/>
                  <a:pt x="9015372" y="4956407"/>
                  <a:pt x="9015372" y="4948959"/>
                </a:cubicBezTo>
                <a:cubicBezTo>
                  <a:pt x="9015372" y="4941511"/>
                  <a:pt x="8993029" y="4930340"/>
                  <a:pt x="8948342" y="4915445"/>
                </a:cubicBezTo>
                <a:lnTo>
                  <a:pt x="8914828" y="4893102"/>
                </a:lnTo>
                <a:cubicBezTo>
                  <a:pt x="8914828" y="4893102"/>
                  <a:pt x="8911105" y="4893102"/>
                  <a:pt x="8903657" y="4893102"/>
                </a:cubicBezTo>
                <a:cubicBezTo>
                  <a:pt x="8896208" y="4893102"/>
                  <a:pt x="8892485" y="4893102"/>
                  <a:pt x="8892485" y="4893102"/>
                </a:cubicBezTo>
                <a:lnTo>
                  <a:pt x="8870142" y="4881929"/>
                </a:lnTo>
                <a:lnTo>
                  <a:pt x="8858971" y="4881929"/>
                </a:lnTo>
                <a:lnTo>
                  <a:pt x="8847799" y="4870758"/>
                </a:lnTo>
                <a:cubicBezTo>
                  <a:pt x="8847799" y="4870758"/>
                  <a:pt x="8844076" y="4870758"/>
                  <a:pt x="8836628" y="4870758"/>
                </a:cubicBezTo>
                <a:lnTo>
                  <a:pt x="8803114" y="4848415"/>
                </a:lnTo>
                <a:close/>
                <a:moveTo>
                  <a:pt x="6993336" y="4803730"/>
                </a:moveTo>
                <a:lnTo>
                  <a:pt x="7015680" y="4814901"/>
                </a:lnTo>
                <a:cubicBezTo>
                  <a:pt x="7008232" y="4814901"/>
                  <a:pt x="7002646" y="4813040"/>
                  <a:pt x="6998922" y="4809315"/>
                </a:cubicBezTo>
                <a:cubicBezTo>
                  <a:pt x="6995200" y="4805592"/>
                  <a:pt x="6993336" y="4803730"/>
                  <a:pt x="6993336" y="4803730"/>
                </a:cubicBezTo>
                <a:close/>
                <a:moveTo>
                  <a:pt x="8724913" y="4792558"/>
                </a:moveTo>
                <a:lnTo>
                  <a:pt x="8747257" y="4803730"/>
                </a:lnTo>
                <a:cubicBezTo>
                  <a:pt x="8754704" y="4811178"/>
                  <a:pt x="8754704" y="4814901"/>
                  <a:pt x="8747257" y="4814901"/>
                </a:cubicBezTo>
                <a:lnTo>
                  <a:pt x="8736084" y="4803730"/>
                </a:lnTo>
                <a:cubicBezTo>
                  <a:pt x="8736084" y="4803730"/>
                  <a:pt x="8734223" y="4801869"/>
                  <a:pt x="8730499" y="4798144"/>
                </a:cubicBezTo>
                <a:cubicBezTo>
                  <a:pt x="8726776" y="4794421"/>
                  <a:pt x="8724913" y="4792558"/>
                  <a:pt x="8724913" y="4792558"/>
                </a:cubicBezTo>
                <a:close/>
                <a:moveTo>
                  <a:pt x="8713742" y="4770215"/>
                </a:moveTo>
                <a:lnTo>
                  <a:pt x="8724913" y="4781387"/>
                </a:lnTo>
                <a:lnTo>
                  <a:pt x="8713742" y="4781387"/>
                </a:lnTo>
                <a:close/>
                <a:moveTo>
                  <a:pt x="6903965" y="4770215"/>
                </a:moveTo>
                <a:lnTo>
                  <a:pt x="6915136" y="4770215"/>
                </a:lnTo>
                <a:lnTo>
                  <a:pt x="6993336" y="4803730"/>
                </a:lnTo>
                <a:cubicBezTo>
                  <a:pt x="6985888" y="4811178"/>
                  <a:pt x="6956099" y="4800007"/>
                  <a:pt x="6903965" y="4770215"/>
                </a:cubicBezTo>
                <a:close/>
                <a:moveTo>
                  <a:pt x="8669056" y="4759044"/>
                </a:moveTo>
                <a:cubicBezTo>
                  <a:pt x="8676504" y="4759044"/>
                  <a:pt x="8680227" y="4760907"/>
                  <a:pt x="8680227" y="4764630"/>
                </a:cubicBezTo>
                <a:cubicBezTo>
                  <a:pt x="8680227" y="4768353"/>
                  <a:pt x="8682090" y="4770215"/>
                  <a:pt x="8685813" y="4770215"/>
                </a:cubicBezTo>
                <a:cubicBezTo>
                  <a:pt x="8689536" y="4770215"/>
                  <a:pt x="8695122" y="4773939"/>
                  <a:pt x="8702570" y="4781387"/>
                </a:cubicBezTo>
                <a:lnTo>
                  <a:pt x="8702570" y="4792558"/>
                </a:lnTo>
                <a:cubicBezTo>
                  <a:pt x="8702570" y="4792558"/>
                  <a:pt x="8700709" y="4792558"/>
                  <a:pt x="8696985" y="4792558"/>
                </a:cubicBezTo>
                <a:cubicBezTo>
                  <a:pt x="8693261" y="4792558"/>
                  <a:pt x="8691399" y="4788835"/>
                  <a:pt x="8691399" y="4781387"/>
                </a:cubicBezTo>
                <a:cubicBezTo>
                  <a:pt x="8683950" y="4781387"/>
                  <a:pt x="8676504" y="4777664"/>
                  <a:pt x="8669056" y="4770215"/>
                </a:cubicBezTo>
                <a:close/>
                <a:moveTo>
                  <a:pt x="7227938" y="4725530"/>
                </a:moveTo>
                <a:lnTo>
                  <a:pt x="7239108" y="4725530"/>
                </a:lnTo>
                <a:cubicBezTo>
                  <a:pt x="7254002" y="4732977"/>
                  <a:pt x="7261452" y="4736701"/>
                  <a:pt x="7261452" y="4736701"/>
                </a:cubicBezTo>
                <a:lnTo>
                  <a:pt x="7250280" y="4736701"/>
                </a:lnTo>
                <a:lnTo>
                  <a:pt x="7227938" y="4736701"/>
                </a:lnTo>
                <a:close/>
                <a:moveTo>
                  <a:pt x="7507224" y="4658500"/>
                </a:moveTo>
                <a:lnTo>
                  <a:pt x="7507224" y="4669672"/>
                </a:lnTo>
                <a:cubicBezTo>
                  <a:pt x="7499775" y="4669672"/>
                  <a:pt x="7496052" y="4669672"/>
                  <a:pt x="7496052" y="4669672"/>
                </a:cubicBezTo>
                <a:cubicBezTo>
                  <a:pt x="7496052" y="4662225"/>
                  <a:pt x="7499775" y="4658500"/>
                  <a:pt x="7507224" y="4658500"/>
                </a:cubicBezTo>
                <a:close/>
                <a:moveTo>
                  <a:pt x="8434455" y="4647329"/>
                </a:moveTo>
                <a:lnTo>
                  <a:pt x="8445627" y="4647329"/>
                </a:lnTo>
                <a:cubicBezTo>
                  <a:pt x="8453075" y="4654777"/>
                  <a:pt x="8454936" y="4658500"/>
                  <a:pt x="8451213" y="4658500"/>
                </a:cubicBezTo>
                <a:cubicBezTo>
                  <a:pt x="8447488" y="4658500"/>
                  <a:pt x="8441904" y="4654777"/>
                  <a:pt x="8434455" y="4647329"/>
                </a:cubicBezTo>
                <a:close/>
                <a:moveTo>
                  <a:pt x="7875882" y="4647329"/>
                </a:moveTo>
                <a:cubicBezTo>
                  <a:pt x="7883330" y="4647329"/>
                  <a:pt x="7894502" y="4651054"/>
                  <a:pt x="7909396" y="4658500"/>
                </a:cubicBezTo>
                <a:cubicBezTo>
                  <a:pt x="7916845" y="4658500"/>
                  <a:pt x="7922430" y="4658500"/>
                  <a:pt x="7926153" y="4658500"/>
                </a:cubicBezTo>
                <a:cubicBezTo>
                  <a:pt x="7929878" y="4658500"/>
                  <a:pt x="7931739" y="4658500"/>
                  <a:pt x="7931739" y="4658500"/>
                </a:cubicBezTo>
                <a:lnTo>
                  <a:pt x="7931739" y="4669672"/>
                </a:lnTo>
                <a:lnTo>
                  <a:pt x="7942912" y="4669672"/>
                </a:lnTo>
                <a:cubicBezTo>
                  <a:pt x="7942912" y="4669672"/>
                  <a:pt x="7948496" y="4669672"/>
                  <a:pt x="7959668" y="4669672"/>
                </a:cubicBezTo>
                <a:cubicBezTo>
                  <a:pt x="7970840" y="4669672"/>
                  <a:pt x="7980148" y="4669672"/>
                  <a:pt x="7987596" y="4669672"/>
                </a:cubicBezTo>
                <a:lnTo>
                  <a:pt x="8032283" y="4692016"/>
                </a:lnTo>
                <a:lnTo>
                  <a:pt x="8065797" y="4692016"/>
                </a:lnTo>
                <a:cubicBezTo>
                  <a:pt x="8073244" y="4692016"/>
                  <a:pt x="8076968" y="4695739"/>
                  <a:pt x="8076968" y="4703187"/>
                </a:cubicBezTo>
                <a:lnTo>
                  <a:pt x="8099311" y="4703187"/>
                </a:lnTo>
                <a:cubicBezTo>
                  <a:pt x="8106760" y="4703187"/>
                  <a:pt x="8110484" y="4706911"/>
                  <a:pt x="8110484" y="4714357"/>
                </a:cubicBezTo>
                <a:lnTo>
                  <a:pt x="8099311" y="4714357"/>
                </a:lnTo>
                <a:lnTo>
                  <a:pt x="8032283" y="4703187"/>
                </a:lnTo>
                <a:lnTo>
                  <a:pt x="8043454" y="4714357"/>
                </a:lnTo>
                <a:lnTo>
                  <a:pt x="8032283" y="4714357"/>
                </a:lnTo>
                <a:lnTo>
                  <a:pt x="8043454" y="4725530"/>
                </a:lnTo>
                <a:cubicBezTo>
                  <a:pt x="8065797" y="4725530"/>
                  <a:pt x="8076968" y="4723668"/>
                  <a:pt x="8076968" y="4719944"/>
                </a:cubicBezTo>
                <a:cubicBezTo>
                  <a:pt x="8076968" y="4716220"/>
                  <a:pt x="8078831" y="4714357"/>
                  <a:pt x="8082554" y="4714357"/>
                </a:cubicBezTo>
                <a:cubicBezTo>
                  <a:pt x="8086277" y="4714357"/>
                  <a:pt x="8084417" y="4718082"/>
                  <a:pt x="8076968" y="4725530"/>
                </a:cubicBezTo>
                <a:lnTo>
                  <a:pt x="8088140" y="4736701"/>
                </a:lnTo>
                <a:lnTo>
                  <a:pt x="8043454" y="4736701"/>
                </a:lnTo>
                <a:cubicBezTo>
                  <a:pt x="8013662" y="4736701"/>
                  <a:pt x="7995046" y="4732977"/>
                  <a:pt x="7987596" y="4725530"/>
                </a:cubicBezTo>
                <a:cubicBezTo>
                  <a:pt x="7987596" y="4725530"/>
                  <a:pt x="7987596" y="4721807"/>
                  <a:pt x="7987596" y="4714357"/>
                </a:cubicBezTo>
                <a:lnTo>
                  <a:pt x="7998768" y="4703187"/>
                </a:lnTo>
                <a:cubicBezTo>
                  <a:pt x="7998768" y="4703187"/>
                  <a:pt x="7996906" y="4703187"/>
                  <a:pt x="7993182" y="4703187"/>
                </a:cubicBezTo>
                <a:cubicBezTo>
                  <a:pt x="7989460" y="4703187"/>
                  <a:pt x="7983874" y="4703187"/>
                  <a:pt x="7976426" y="4703187"/>
                </a:cubicBezTo>
                <a:lnTo>
                  <a:pt x="7965253" y="4703187"/>
                </a:lnTo>
                <a:lnTo>
                  <a:pt x="7965253" y="4714357"/>
                </a:lnTo>
                <a:lnTo>
                  <a:pt x="7954082" y="4703187"/>
                </a:lnTo>
                <a:cubicBezTo>
                  <a:pt x="7954082" y="4688291"/>
                  <a:pt x="7950359" y="4684568"/>
                  <a:pt x="7942912" y="4692016"/>
                </a:cubicBezTo>
                <a:lnTo>
                  <a:pt x="7920568" y="4703187"/>
                </a:lnTo>
                <a:lnTo>
                  <a:pt x="7909396" y="4692016"/>
                </a:lnTo>
                <a:lnTo>
                  <a:pt x="7875882" y="4692016"/>
                </a:lnTo>
                <a:cubicBezTo>
                  <a:pt x="7875882" y="4692016"/>
                  <a:pt x="7874020" y="4692016"/>
                  <a:pt x="7870296" y="4692016"/>
                </a:cubicBezTo>
                <a:cubicBezTo>
                  <a:pt x="7866572" y="4692016"/>
                  <a:pt x="7860988" y="4692016"/>
                  <a:pt x="7853538" y="4692016"/>
                </a:cubicBezTo>
                <a:cubicBezTo>
                  <a:pt x="7838644" y="4692016"/>
                  <a:pt x="7831197" y="4695739"/>
                  <a:pt x="7831197" y="4703187"/>
                </a:cubicBezTo>
                <a:lnTo>
                  <a:pt x="7842368" y="4703187"/>
                </a:lnTo>
                <a:cubicBezTo>
                  <a:pt x="7849816" y="4703187"/>
                  <a:pt x="7849816" y="4705050"/>
                  <a:pt x="7842368" y="4708773"/>
                </a:cubicBezTo>
                <a:cubicBezTo>
                  <a:pt x="7834920" y="4712496"/>
                  <a:pt x="7825610" y="4712496"/>
                  <a:pt x="7814438" y="4708773"/>
                </a:cubicBezTo>
                <a:cubicBezTo>
                  <a:pt x="7803268" y="4705050"/>
                  <a:pt x="7786510" y="4699463"/>
                  <a:pt x="7764168" y="4692016"/>
                </a:cubicBezTo>
                <a:cubicBezTo>
                  <a:pt x="7741824" y="4684568"/>
                  <a:pt x="7730653" y="4677119"/>
                  <a:pt x="7730653" y="4669672"/>
                </a:cubicBezTo>
                <a:lnTo>
                  <a:pt x="7764168" y="4680843"/>
                </a:lnTo>
                <a:cubicBezTo>
                  <a:pt x="7771615" y="4688291"/>
                  <a:pt x="7777201" y="4690153"/>
                  <a:pt x="7780924" y="4686430"/>
                </a:cubicBezTo>
                <a:cubicBezTo>
                  <a:pt x="7784648" y="4682706"/>
                  <a:pt x="7790234" y="4684568"/>
                  <a:pt x="7797682" y="4692016"/>
                </a:cubicBezTo>
                <a:cubicBezTo>
                  <a:pt x="7805130" y="4684568"/>
                  <a:pt x="7808854" y="4680843"/>
                  <a:pt x="7808854" y="4680843"/>
                </a:cubicBezTo>
                <a:cubicBezTo>
                  <a:pt x="7808854" y="4680843"/>
                  <a:pt x="7812577" y="4680843"/>
                  <a:pt x="7820024" y="4680843"/>
                </a:cubicBezTo>
                <a:cubicBezTo>
                  <a:pt x="7827472" y="4680843"/>
                  <a:pt x="7831197" y="4680843"/>
                  <a:pt x="7831197" y="4680843"/>
                </a:cubicBezTo>
                <a:cubicBezTo>
                  <a:pt x="7846091" y="4680843"/>
                  <a:pt x="7853538" y="4678982"/>
                  <a:pt x="7853538" y="4675257"/>
                </a:cubicBezTo>
                <a:cubicBezTo>
                  <a:pt x="7853538" y="4671534"/>
                  <a:pt x="7855402" y="4665948"/>
                  <a:pt x="7859125" y="4658500"/>
                </a:cubicBezTo>
                <a:cubicBezTo>
                  <a:pt x="7862848" y="4651054"/>
                  <a:pt x="7868434" y="4647329"/>
                  <a:pt x="7875882" y="4647329"/>
                </a:cubicBezTo>
                <a:close/>
                <a:moveTo>
                  <a:pt x="7164100" y="4642542"/>
                </a:moveTo>
                <a:lnTo>
                  <a:pt x="7172080" y="4658500"/>
                </a:lnTo>
                <a:cubicBezTo>
                  <a:pt x="7172080" y="4658500"/>
                  <a:pt x="7168356" y="4654777"/>
                  <a:pt x="7160908" y="4647329"/>
                </a:cubicBezTo>
                <a:close/>
                <a:moveTo>
                  <a:pt x="8255712" y="4636158"/>
                </a:moveTo>
                <a:lnTo>
                  <a:pt x="8266883" y="4636158"/>
                </a:lnTo>
                <a:lnTo>
                  <a:pt x="8278055" y="4647329"/>
                </a:lnTo>
                <a:lnTo>
                  <a:pt x="8300398" y="4647329"/>
                </a:lnTo>
                <a:cubicBezTo>
                  <a:pt x="8307846" y="4647329"/>
                  <a:pt x="8311569" y="4651054"/>
                  <a:pt x="8311569" y="4658500"/>
                </a:cubicBezTo>
                <a:cubicBezTo>
                  <a:pt x="8311569" y="4658500"/>
                  <a:pt x="8307846" y="4658500"/>
                  <a:pt x="8300398" y="4658500"/>
                </a:cubicBezTo>
                <a:lnTo>
                  <a:pt x="8266883" y="4647329"/>
                </a:lnTo>
                <a:close/>
                <a:moveTo>
                  <a:pt x="7160908" y="4636158"/>
                </a:moveTo>
                <a:cubicBezTo>
                  <a:pt x="7164632" y="4636158"/>
                  <a:pt x="7166494" y="4637089"/>
                  <a:pt x="7166494" y="4638951"/>
                </a:cubicBezTo>
                <a:lnTo>
                  <a:pt x="7164100" y="4642542"/>
                </a:lnTo>
                <a:close/>
                <a:moveTo>
                  <a:pt x="8534998" y="4624986"/>
                </a:moveTo>
                <a:cubicBezTo>
                  <a:pt x="8534998" y="4632434"/>
                  <a:pt x="8538721" y="4636158"/>
                  <a:pt x="8546171" y="4636158"/>
                </a:cubicBezTo>
                <a:cubicBezTo>
                  <a:pt x="8553618" y="4636158"/>
                  <a:pt x="8557341" y="4636158"/>
                  <a:pt x="8557341" y="4636158"/>
                </a:cubicBezTo>
                <a:lnTo>
                  <a:pt x="8546171" y="4647329"/>
                </a:lnTo>
                <a:lnTo>
                  <a:pt x="8546171" y="4658500"/>
                </a:lnTo>
                <a:lnTo>
                  <a:pt x="8534998" y="4658500"/>
                </a:lnTo>
                <a:lnTo>
                  <a:pt x="8523827" y="4647329"/>
                </a:lnTo>
                <a:lnTo>
                  <a:pt x="8512655" y="4647329"/>
                </a:lnTo>
                <a:cubicBezTo>
                  <a:pt x="8520104" y="4647329"/>
                  <a:pt x="8523827" y="4643605"/>
                  <a:pt x="8523827" y="4636158"/>
                </a:cubicBezTo>
                <a:close/>
                <a:moveTo>
                  <a:pt x="8456798" y="4624986"/>
                </a:moveTo>
                <a:cubicBezTo>
                  <a:pt x="8456798" y="4624986"/>
                  <a:pt x="8460521" y="4628711"/>
                  <a:pt x="8467970" y="4636158"/>
                </a:cubicBezTo>
                <a:lnTo>
                  <a:pt x="8456798" y="4636158"/>
                </a:lnTo>
                <a:close/>
                <a:moveTo>
                  <a:pt x="7954082" y="4624986"/>
                </a:moveTo>
                <a:cubicBezTo>
                  <a:pt x="7961530" y="4632434"/>
                  <a:pt x="7976426" y="4638020"/>
                  <a:pt x="7998768" y="4641743"/>
                </a:cubicBezTo>
                <a:cubicBezTo>
                  <a:pt x="8021110" y="4645468"/>
                  <a:pt x="8032283" y="4647329"/>
                  <a:pt x="8032283" y="4647329"/>
                </a:cubicBezTo>
                <a:lnTo>
                  <a:pt x="7965253" y="4647329"/>
                </a:lnTo>
                <a:close/>
                <a:moveTo>
                  <a:pt x="6915136" y="4624986"/>
                </a:moveTo>
                <a:cubicBezTo>
                  <a:pt x="6922585" y="4624986"/>
                  <a:pt x="6930032" y="4626848"/>
                  <a:pt x="6937479" y="4630572"/>
                </a:cubicBezTo>
                <a:cubicBezTo>
                  <a:pt x="6944926" y="4634295"/>
                  <a:pt x="6950513" y="4634295"/>
                  <a:pt x="6954236" y="4630572"/>
                </a:cubicBezTo>
                <a:cubicBezTo>
                  <a:pt x="6957959" y="4626848"/>
                  <a:pt x="6976579" y="4630572"/>
                  <a:pt x="7010094" y="4641743"/>
                </a:cubicBezTo>
                <a:cubicBezTo>
                  <a:pt x="7043608" y="4652915"/>
                  <a:pt x="7064089" y="4662225"/>
                  <a:pt x="7071537" y="4669672"/>
                </a:cubicBezTo>
                <a:cubicBezTo>
                  <a:pt x="7078984" y="4677119"/>
                  <a:pt x="7086430" y="4680843"/>
                  <a:pt x="7093880" y="4680843"/>
                </a:cubicBezTo>
                <a:cubicBezTo>
                  <a:pt x="7093880" y="4680843"/>
                  <a:pt x="7097603" y="4680843"/>
                  <a:pt x="7105051" y="4680843"/>
                </a:cubicBezTo>
                <a:cubicBezTo>
                  <a:pt x="7112498" y="4680843"/>
                  <a:pt x="7116223" y="4684568"/>
                  <a:pt x="7116223" y="4692016"/>
                </a:cubicBezTo>
                <a:cubicBezTo>
                  <a:pt x="7131117" y="4692016"/>
                  <a:pt x="7144151" y="4695739"/>
                  <a:pt x="7155322" y="4703187"/>
                </a:cubicBezTo>
                <a:cubicBezTo>
                  <a:pt x="7166494" y="4710634"/>
                  <a:pt x="7172080" y="4714357"/>
                  <a:pt x="7172080" y="4714357"/>
                </a:cubicBezTo>
                <a:cubicBezTo>
                  <a:pt x="7164631" y="4714357"/>
                  <a:pt x="7149737" y="4710634"/>
                  <a:pt x="7127394" y="4703187"/>
                </a:cubicBezTo>
                <a:cubicBezTo>
                  <a:pt x="7105051" y="4695739"/>
                  <a:pt x="7088294" y="4690153"/>
                  <a:pt x="7077123" y="4686430"/>
                </a:cubicBezTo>
                <a:cubicBezTo>
                  <a:pt x="7065950" y="4682706"/>
                  <a:pt x="7056642" y="4680843"/>
                  <a:pt x="7049194" y="4680843"/>
                </a:cubicBezTo>
                <a:cubicBezTo>
                  <a:pt x="7041746" y="4680843"/>
                  <a:pt x="7038022" y="4680843"/>
                  <a:pt x="7038022" y="4680843"/>
                </a:cubicBezTo>
                <a:lnTo>
                  <a:pt x="7026850" y="4669672"/>
                </a:lnTo>
                <a:lnTo>
                  <a:pt x="7004507" y="4658500"/>
                </a:lnTo>
                <a:cubicBezTo>
                  <a:pt x="7004507" y="4651054"/>
                  <a:pt x="6985888" y="4647329"/>
                  <a:pt x="6948650" y="4647329"/>
                </a:cubicBezTo>
                <a:close/>
                <a:moveTo>
                  <a:pt x="6903965" y="4624986"/>
                </a:moveTo>
                <a:lnTo>
                  <a:pt x="6915136" y="4636158"/>
                </a:lnTo>
                <a:cubicBezTo>
                  <a:pt x="6907688" y="4636158"/>
                  <a:pt x="6903965" y="4634295"/>
                  <a:pt x="6903965" y="4630572"/>
                </a:cubicBezTo>
                <a:cubicBezTo>
                  <a:pt x="6903965" y="4626848"/>
                  <a:pt x="6903965" y="4624986"/>
                  <a:pt x="6903965" y="4624986"/>
                </a:cubicBezTo>
                <a:close/>
                <a:moveTo>
                  <a:pt x="8143998" y="4613815"/>
                </a:moveTo>
                <a:lnTo>
                  <a:pt x="8162150" y="4615211"/>
                </a:lnTo>
                <a:cubicBezTo>
                  <a:pt x="8181702" y="4618004"/>
                  <a:pt x="8205441" y="4624986"/>
                  <a:pt x="8233368" y="4636158"/>
                </a:cubicBezTo>
                <a:lnTo>
                  <a:pt x="8211026" y="4636158"/>
                </a:lnTo>
                <a:cubicBezTo>
                  <a:pt x="8192407" y="4632434"/>
                  <a:pt x="8175650" y="4627778"/>
                  <a:pt x="8160754" y="4622194"/>
                </a:cubicBezTo>
                <a:close/>
                <a:moveTo>
                  <a:pt x="8702570" y="4591472"/>
                </a:moveTo>
                <a:lnTo>
                  <a:pt x="8713742" y="4591472"/>
                </a:lnTo>
                <a:lnTo>
                  <a:pt x="8702570" y="4602643"/>
                </a:lnTo>
                <a:close/>
                <a:moveTo>
                  <a:pt x="8266883" y="4591472"/>
                </a:moveTo>
                <a:cubicBezTo>
                  <a:pt x="8274332" y="4591472"/>
                  <a:pt x="8281778" y="4591472"/>
                  <a:pt x="8289226" y="4591472"/>
                </a:cubicBezTo>
                <a:lnTo>
                  <a:pt x="8356256" y="4602643"/>
                </a:lnTo>
                <a:cubicBezTo>
                  <a:pt x="8356256" y="4602643"/>
                  <a:pt x="8359978" y="4598920"/>
                  <a:pt x="8367426" y="4591472"/>
                </a:cubicBezTo>
                <a:lnTo>
                  <a:pt x="8378598" y="4602643"/>
                </a:lnTo>
                <a:lnTo>
                  <a:pt x="8400941" y="4613815"/>
                </a:lnTo>
                <a:cubicBezTo>
                  <a:pt x="8415836" y="4621261"/>
                  <a:pt x="8423284" y="4623125"/>
                  <a:pt x="8423284" y="4619400"/>
                </a:cubicBezTo>
                <a:cubicBezTo>
                  <a:pt x="8423284" y="4615677"/>
                  <a:pt x="8427007" y="4613815"/>
                  <a:pt x="8434455" y="4613815"/>
                </a:cubicBezTo>
                <a:cubicBezTo>
                  <a:pt x="8434455" y="4621261"/>
                  <a:pt x="8434455" y="4624986"/>
                  <a:pt x="8434455" y="4624986"/>
                </a:cubicBezTo>
                <a:cubicBezTo>
                  <a:pt x="8434455" y="4632434"/>
                  <a:pt x="8430731" y="4636158"/>
                  <a:pt x="8423284" y="4636158"/>
                </a:cubicBezTo>
                <a:cubicBezTo>
                  <a:pt x="8415836" y="4636158"/>
                  <a:pt x="8404664" y="4632434"/>
                  <a:pt x="8389770" y="4624986"/>
                </a:cubicBezTo>
                <a:cubicBezTo>
                  <a:pt x="8367426" y="4624986"/>
                  <a:pt x="8356256" y="4624986"/>
                  <a:pt x="8356256" y="4624986"/>
                </a:cubicBezTo>
                <a:close/>
                <a:moveTo>
                  <a:pt x="8099311" y="4591472"/>
                </a:moveTo>
                <a:cubicBezTo>
                  <a:pt x="8106760" y="4591472"/>
                  <a:pt x="8112345" y="4593334"/>
                  <a:pt x="8116068" y="4597058"/>
                </a:cubicBezTo>
                <a:cubicBezTo>
                  <a:pt x="8117930" y="4598920"/>
                  <a:pt x="8121188" y="4601247"/>
                  <a:pt x="8125844" y="4604039"/>
                </a:cubicBezTo>
                <a:lnTo>
                  <a:pt x="8143996" y="4613814"/>
                </a:lnTo>
                <a:lnTo>
                  <a:pt x="8121654" y="4602643"/>
                </a:lnTo>
                <a:lnTo>
                  <a:pt x="8099311" y="4602643"/>
                </a:lnTo>
                <a:close/>
                <a:moveTo>
                  <a:pt x="7585424" y="4591472"/>
                </a:moveTo>
                <a:lnTo>
                  <a:pt x="7607766" y="4602643"/>
                </a:lnTo>
                <a:lnTo>
                  <a:pt x="7641282" y="4602643"/>
                </a:lnTo>
                <a:cubicBezTo>
                  <a:pt x="7626386" y="4595197"/>
                  <a:pt x="7630110" y="4591472"/>
                  <a:pt x="7652452" y="4591472"/>
                </a:cubicBezTo>
                <a:lnTo>
                  <a:pt x="7663624" y="4591472"/>
                </a:lnTo>
                <a:cubicBezTo>
                  <a:pt x="7656176" y="4591472"/>
                  <a:pt x="7656176" y="4595197"/>
                  <a:pt x="7663624" y="4602643"/>
                </a:cubicBezTo>
                <a:lnTo>
                  <a:pt x="7741824" y="4624986"/>
                </a:lnTo>
                <a:cubicBezTo>
                  <a:pt x="7771615" y="4632434"/>
                  <a:pt x="7782788" y="4639882"/>
                  <a:pt x="7775338" y="4647329"/>
                </a:cubicBezTo>
                <a:lnTo>
                  <a:pt x="7786510" y="4647329"/>
                </a:lnTo>
                <a:cubicBezTo>
                  <a:pt x="7786510" y="4639882"/>
                  <a:pt x="7795820" y="4639882"/>
                  <a:pt x="7814438" y="4647329"/>
                </a:cubicBezTo>
                <a:cubicBezTo>
                  <a:pt x="7833058" y="4654777"/>
                  <a:pt x="7842368" y="4658500"/>
                  <a:pt x="7842368" y="4658500"/>
                </a:cubicBezTo>
                <a:lnTo>
                  <a:pt x="7775338" y="4658500"/>
                </a:lnTo>
                <a:cubicBezTo>
                  <a:pt x="7767890" y="4651054"/>
                  <a:pt x="7758581" y="4647329"/>
                  <a:pt x="7747410" y="4647329"/>
                </a:cubicBezTo>
                <a:cubicBezTo>
                  <a:pt x="7736240" y="4647329"/>
                  <a:pt x="7726930" y="4651054"/>
                  <a:pt x="7719481" y="4658500"/>
                </a:cubicBezTo>
                <a:cubicBezTo>
                  <a:pt x="7712033" y="4658500"/>
                  <a:pt x="7704587" y="4658500"/>
                  <a:pt x="7697139" y="4658500"/>
                </a:cubicBezTo>
                <a:cubicBezTo>
                  <a:pt x="7682244" y="4658500"/>
                  <a:pt x="7674796" y="4660362"/>
                  <a:pt x="7674796" y="4664086"/>
                </a:cubicBezTo>
                <a:cubicBezTo>
                  <a:pt x="7674796" y="4667811"/>
                  <a:pt x="7671073" y="4669672"/>
                  <a:pt x="7663624" y="4669672"/>
                </a:cubicBezTo>
                <a:lnTo>
                  <a:pt x="7652452" y="4658500"/>
                </a:lnTo>
                <a:cubicBezTo>
                  <a:pt x="7652452" y="4651054"/>
                  <a:pt x="7648730" y="4647329"/>
                  <a:pt x="7641282" y="4647329"/>
                </a:cubicBezTo>
                <a:lnTo>
                  <a:pt x="7641282" y="4636158"/>
                </a:lnTo>
                <a:cubicBezTo>
                  <a:pt x="7633832" y="4636158"/>
                  <a:pt x="7630110" y="4632434"/>
                  <a:pt x="7630110" y="4624986"/>
                </a:cubicBezTo>
                <a:cubicBezTo>
                  <a:pt x="7630110" y="4624986"/>
                  <a:pt x="7626386" y="4624986"/>
                  <a:pt x="7618938" y="4624986"/>
                </a:cubicBezTo>
                <a:lnTo>
                  <a:pt x="7596596" y="4602643"/>
                </a:lnTo>
                <a:close/>
                <a:moveTo>
                  <a:pt x="7004507" y="4591472"/>
                </a:moveTo>
                <a:lnTo>
                  <a:pt x="7038022" y="4613815"/>
                </a:lnTo>
                <a:cubicBezTo>
                  <a:pt x="7052916" y="4628711"/>
                  <a:pt x="7060364" y="4628711"/>
                  <a:pt x="7060364" y="4613815"/>
                </a:cubicBezTo>
                <a:cubicBezTo>
                  <a:pt x="7060364" y="4613815"/>
                  <a:pt x="7065950" y="4613815"/>
                  <a:pt x="7077123" y="4613815"/>
                </a:cubicBezTo>
                <a:cubicBezTo>
                  <a:pt x="7088294" y="4613815"/>
                  <a:pt x="7097603" y="4613815"/>
                  <a:pt x="7105051" y="4613815"/>
                </a:cubicBezTo>
                <a:lnTo>
                  <a:pt x="7093880" y="4624986"/>
                </a:lnTo>
                <a:cubicBezTo>
                  <a:pt x="7086430" y="4624986"/>
                  <a:pt x="7080846" y="4626848"/>
                  <a:pt x="7077123" y="4630572"/>
                </a:cubicBezTo>
                <a:cubicBezTo>
                  <a:pt x="7073400" y="4634295"/>
                  <a:pt x="7071537" y="4636158"/>
                  <a:pt x="7071537" y="4636158"/>
                </a:cubicBezTo>
                <a:cubicBezTo>
                  <a:pt x="7064089" y="4628711"/>
                  <a:pt x="7060364" y="4628711"/>
                  <a:pt x="7060364" y="4636158"/>
                </a:cubicBezTo>
                <a:lnTo>
                  <a:pt x="7038022" y="4624986"/>
                </a:lnTo>
                <a:cubicBezTo>
                  <a:pt x="7030574" y="4617538"/>
                  <a:pt x="7026850" y="4613815"/>
                  <a:pt x="7026850" y="4613815"/>
                </a:cubicBezTo>
                <a:close/>
                <a:moveTo>
                  <a:pt x="6211335" y="4591472"/>
                </a:moveTo>
                <a:lnTo>
                  <a:pt x="6222506" y="4591472"/>
                </a:lnTo>
                <a:lnTo>
                  <a:pt x="6244849" y="4602643"/>
                </a:lnTo>
                <a:cubicBezTo>
                  <a:pt x="6229953" y="4602643"/>
                  <a:pt x="6218782" y="4598920"/>
                  <a:pt x="6211335" y="4591472"/>
                </a:cubicBezTo>
                <a:close/>
                <a:moveTo>
                  <a:pt x="7216766" y="4580300"/>
                </a:moveTo>
                <a:lnTo>
                  <a:pt x="7250280" y="4591472"/>
                </a:lnTo>
                <a:cubicBezTo>
                  <a:pt x="7242832" y="4598920"/>
                  <a:pt x="7235386" y="4598920"/>
                  <a:pt x="7227938" y="4591472"/>
                </a:cubicBezTo>
                <a:close/>
                <a:moveTo>
                  <a:pt x="8434455" y="4569129"/>
                </a:moveTo>
                <a:cubicBezTo>
                  <a:pt x="8449350" y="4569129"/>
                  <a:pt x="8449350" y="4576577"/>
                  <a:pt x="8434455" y="4591472"/>
                </a:cubicBezTo>
                <a:cubicBezTo>
                  <a:pt x="8427007" y="4591472"/>
                  <a:pt x="8423284" y="4587747"/>
                  <a:pt x="8423284" y="4580300"/>
                </a:cubicBezTo>
                <a:cubicBezTo>
                  <a:pt x="8423284" y="4572853"/>
                  <a:pt x="8427007" y="4569129"/>
                  <a:pt x="8434455" y="4569129"/>
                </a:cubicBezTo>
                <a:close/>
                <a:moveTo>
                  <a:pt x="7283795" y="4569129"/>
                </a:moveTo>
                <a:lnTo>
                  <a:pt x="7294966" y="4580300"/>
                </a:lnTo>
                <a:cubicBezTo>
                  <a:pt x="7294966" y="4580300"/>
                  <a:pt x="7291242" y="4580300"/>
                  <a:pt x="7283795" y="4580300"/>
                </a:cubicBezTo>
                <a:cubicBezTo>
                  <a:pt x="7283795" y="4572853"/>
                  <a:pt x="7283795" y="4569129"/>
                  <a:pt x="7283795" y="4569129"/>
                </a:cubicBezTo>
                <a:close/>
                <a:moveTo>
                  <a:pt x="8143998" y="4557958"/>
                </a:moveTo>
                <a:cubicBezTo>
                  <a:pt x="8151445" y="4557958"/>
                  <a:pt x="8155168" y="4557958"/>
                  <a:pt x="8155168" y="4557958"/>
                </a:cubicBezTo>
                <a:cubicBezTo>
                  <a:pt x="8155168" y="4557958"/>
                  <a:pt x="8158892" y="4557958"/>
                  <a:pt x="8166340" y="4557958"/>
                </a:cubicBezTo>
                <a:lnTo>
                  <a:pt x="8155168" y="4569129"/>
                </a:lnTo>
                <a:close/>
                <a:moveTo>
                  <a:pt x="8032283" y="4557958"/>
                </a:moveTo>
                <a:lnTo>
                  <a:pt x="8054626" y="4569129"/>
                </a:lnTo>
                <a:cubicBezTo>
                  <a:pt x="8054626" y="4569129"/>
                  <a:pt x="8058349" y="4572853"/>
                  <a:pt x="8065797" y="4580300"/>
                </a:cubicBezTo>
                <a:lnTo>
                  <a:pt x="8054626" y="4580300"/>
                </a:lnTo>
                <a:lnTo>
                  <a:pt x="8043454" y="4580300"/>
                </a:lnTo>
                <a:cubicBezTo>
                  <a:pt x="8036006" y="4580300"/>
                  <a:pt x="8028560" y="4580300"/>
                  <a:pt x="8021110" y="4580300"/>
                </a:cubicBezTo>
                <a:cubicBezTo>
                  <a:pt x="8013662" y="4580300"/>
                  <a:pt x="8009940" y="4580300"/>
                  <a:pt x="8009940" y="4580300"/>
                </a:cubicBezTo>
                <a:lnTo>
                  <a:pt x="7998768" y="4591472"/>
                </a:lnTo>
                <a:lnTo>
                  <a:pt x="7987596" y="4580300"/>
                </a:lnTo>
                <a:cubicBezTo>
                  <a:pt x="7987596" y="4580300"/>
                  <a:pt x="7991320" y="4580300"/>
                  <a:pt x="7998768" y="4580300"/>
                </a:cubicBezTo>
                <a:cubicBezTo>
                  <a:pt x="8006216" y="4580300"/>
                  <a:pt x="8013662" y="4576577"/>
                  <a:pt x="8021110" y="4569129"/>
                </a:cubicBezTo>
                <a:cubicBezTo>
                  <a:pt x="8028560" y="4561681"/>
                  <a:pt x="8032283" y="4557958"/>
                  <a:pt x="8032283" y="4557958"/>
                </a:cubicBezTo>
                <a:close/>
                <a:moveTo>
                  <a:pt x="7797682" y="4557958"/>
                </a:moveTo>
                <a:cubicBezTo>
                  <a:pt x="7805130" y="4557958"/>
                  <a:pt x="7812577" y="4557958"/>
                  <a:pt x="7820024" y="4557958"/>
                </a:cubicBezTo>
                <a:lnTo>
                  <a:pt x="7820024" y="4569129"/>
                </a:lnTo>
                <a:cubicBezTo>
                  <a:pt x="7812577" y="4569129"/>
                  <a:pt x="7805130" y="4565404"/>
                  <a:pt x="7797682" y="4557958"/>
                </a:cubicBezTo>
                <a:close/>
                <a:moveTo>
                  <a:pt x="7138565" y="4557958"/>
                </a:moveTo>
                <a:lnTo>
                  <a:pt x="7149737" y="4557958"/>
                </a:lnTo>
                <a:cubicBezTo>
                  <a:pt x="7164631" y="4557958"/>
                  <a:pt x="7172080" y="4561681"/>
                  <a:pt x="7172080" y="4569129"/>
                </a:cubicBezTo>
                <a:cubicBezTo>
                  <a:pt x="7157185" y="4569129"/>
                  <a:pt x="7146014" y="4565404"/>
                  <a:pt x="7138565" y="4557958"/>
                </a:cubicBezTo>
                <a:close/>
                <a:moveTo>
                  <a:pt x="9115914" y="4546786"/>
                </a:moveTo>
                <a:lnTo>
                  <a:pt x="9127087" y="4557958"/>
                </a:lnTo>
                <a:lnTo>
                  <a:pt x="9115914" y="4557958"/>
                </a:lnTo>
                <a:close/>
                <a:moveTo>
                  <a:pt x="8076968" y="4546786"/>
                </a:moveTo>
                <a:lnTo>
                  <a:pt x="8132825" y="4557958"/>
                </a:lnTo>
                <a:lnTo>
                  <a:pt x="8099311" y="4557958"/>
                </a:lnTo>
                <a:close/>
                <a:moveTo>
                  <a:pt x="7663624" y="4546786"/>
                </a:moveTo>
                <a:cubicBezTo>
                  <a:pt x="7671073" y="4546786"/>
                  <a:pt x="7674796" y="4548647"/>
                  <a:pt x="7674796" y="4552372"/>
                </a:cubicBezTo>
                <a:cubicBezTo>
                  <a:pt x="7674796" y="4556096"/>
                  <a:pt x="7672933" y="4557958"/>
                  <a:pt x="7669210" y="4557958"/>
                </a:cubicBezTo>
                <a:cubicBezTo>
                  <a:pt x="7665486" y="4557958"/>
                  <a:pt x="7663624" y="4554233"/>
                  <a:pt x="7663624" y="4546786"/>
                </a:cubicBezTo>
                <a:close/>
                <a:moveTo>
                  <a:pt x="6144305" y="4546786"/>
                </a:moveTo>
                <a:cubicBezTo>
                  <a:pt x="6151753" y="4554233"/>
                  <a:pt x="6155477" y="4561681"/>
                  <a:pt x="6155477" y="4569129"/>
                </a:cubicBezTo>
                <a:lnTo>
                  <a:pt x="6133134" y="4569129"/>
                </a:lnTo>
                <a:cubicBezTo>
                  <a:pt x="6125686" y="4569129"/>
                  <a:pt x="6121963" y="4565404"/>
                  <a:pt x="6121963" y="4557958"/>
                </a:cubicBezTo>
                <a:close/>
                <a:moveTo>
                  <a:pt x="8121654" y="4535615"/>
                </a:moveTo>
                <a:cubicBezTo>
                  <a:pt x="8129102" y="4535615"/>
                  <a:pt x="8136550" y="4537476"/>
                  <a:pt x="8143998" y="4541201"/>
                </a:cubicBezTo>
                <a:cubicBezTo>
                  <a:pt x="8151445" y="4544924"/>
                  <a:pt x="8155168" y="4546786"/>
                  <a:pt x="8155168" y="4546786"/>
                </a:cubicBezTo>
                <a:cubicBezTo>
                  <a:pt x="8147720" y="4554233"/>
                  <a:pt x="8143998" y="4557958"/>
                  <a:pt x="8143998" y="4557958"/>
                </a:cubicBezTo>
                <a:cubicBezTo>
                  <a:pt x="8143998" y="4557958"/>
                  <a:pt x="8143998" y="4554233"/>
                  <a:pt x="8143998" y="4546786"/>
                </a:cubicBezTo>
                <a:close/>
                <a:moveTo>
                  <a:pt x="7920568" y="4535615"/>
                </a:moveTo>
                <a:cubicBezTo>
                  <a:pt x="7928016" y="4535615"/>
                  <a:pt x="7933602" y="4535615"/>
                  <a:pt x="7937326" y="4535615"/>
                </a:cubicBezTo>
                <a:cubicBezTo>
                  <a:pt x="7941048" y="4535615"/>
                  <a:pt x="7942912" y="4535615"/>
                  <a:pt x="7942912" y="4535615"/>
                </a:cubicBezTo>
                <a:cubicBezTo>
                  <a:pt x="7942912" y="4543062"/>
                  <a:pt x="7935462" y="4546786"/>
                  <a:pt x="7920568" y="4546786"/>
                </a:cubicBezTo>
                <a:lnTo>
                  <a:pt x="7909396" y="4546786"/>
                </a:lnTo>
                <a:cubicBezTo>
                  <a:pt x="7909396" y="4539339"/>
                  <a:pt x="7913119" y="4535615"/>
                  <a:pt x="7920568" y="4535615"/>
                </a:cubicBezTo>
                <a:close/>
                <a:moveTo>
                  <a:pt x="6627471" y="4532123"/>
                </a:moveTo>
                <a:cubicBezTo>
                  <a:pt x="6649814" y="4530727"/>
                  <a:pt x="6663779" y="4535615"/>
                  <a:pt x="6669364" y="4546786"/>
                </a:cubicBezTo>
                <a:cubicBezTo>
                  <a:pt x="6654470" y="4546786"/>
                  <a:pt x="6643297" y="4546786"/>
                  <a:pt x="6635850" y="4546786"/>
                </a:cubicBezTo>
                <a:cubicBezTo>
                  <a:pt x="6620956" y="4539339"/>
                  <a:pt x="6609783" y="4535615"/>
                  <a:pt x="6602336" y="4535615"/>
                </a:cubicBezTo>
                <a:cubicBezTo>
                  <a:pt x="6611644" y="4533753"/>
                  <a:pt x="6620023" y="4532588"/>
                  <a:pt x="6627471" y="4532123"/>
                </a:cubicBezTo>
                <a:close/>
                <a:moveTo>
                  <a:pt x="6568822" y="4524442"/>
                </a:moveTo>
                <a:lnTo>
                  <a:pt x="6579992" y="4524442"/>
                </a:lnTo>
                <a:cubicBezTo>
                  <a:pt x="6579992" y="4531890"/>
                  <a:pt x="6578130" y="4535615"/>
                  <a:pt x="6574408" y="4535615"/>
                </a:cubicBezTo>
                <a:cubicBezTo>
                  <a:pt x="6570683" y="4535615"/>
                  <a:pt x="6568822" y="4531890"/>
                  <a:pt x="6568822" y="4524442"/>
                </a:cubicBezTo>
                <a:close/>
                <a:moveTo>
                  <a:pt x="8444231" y="4518858"/>
                </a:moveTo>
                <a:cubicBezTo>
                  <a:pt x="8445160" y="4518858"/>
                  <a:pt x="8445627" y="4520719"/>
                  <a:pt x="8445627" y="4524442"/>
                </a:cubicBezTo>
                <a:cubicBezTo>
                  <a:pt x="8453075" y="4524442"/>
                  <a:pt x="8453075" y="4528167"/>
                  <a:pt x="8445627" y="4535615"/>
                </a:cubicBezTo>
                <a:cubicBezTo>
                  <a:pt x="8438179" y="4535615"/>
                  <a:pt x="8436318" y="4531890"/>
                  <a:pt x="8440041" y="4524442"/>
                </a:cubicBezTo>
                <a:cubicBezTo>
                  <a:pt x="8441902" y="4520719"/>
                  <a:pt x="8443298" y="4518858"/>
                  <a:pt x="8444231" y="4518858"/>
                </a:cubicBezTo>
                <a:close/>
                <a:moveTo>
                  <a:pt x="8093726" y="4518858"/>
                </a:moveTo>
                <a:lnTo>
                  <a:pt x="8103501" y="4525840"/>
                </a:lnTo>
                <a:cubicBezTo>
                  <a:pt x="8108155" y="4528632"/>
                  <a:pt x="8114206" y="4531890"/>
                  <a:pt x="8121654" y="4535615"/>
                </a:cubicBezTo>
                <a:cubicBezTo>
                  <a:pt x="8114206" y="4535615"/>
                  <a:pt x="8108620" y="4535615"/>
                  <a:pt x="8104897" y="4535615"/>
                </a:cubicBezTo>
                <a:cubicBezTo>
                  <a:pt x="8101174" y="4535615"/>
                  <a:pt x="8099311" y="4531890"/>
                  <a:pt x="8099311" y="4524442"/>
                </a:cubicBezTo>
                <a:close/>
                <a:moveTo>
                  <a:pt x="7920568" y="4513272"/>
                </a:moveTo>
                <a:lnTo>
                  <a:pt x="7931739" y="4513272"/>
                </a:lnTo>
                <a:cubicBezTo>
                  <a:pt x="7931739" y="4520719"/>
                  <a:pt x="7929878" y="4524442"/>
                  <a:pt x="7926153" y="4524442"/>
                </a:cubicBezTo>
                <a:cubicBezTo>
                  <a:pt x="7922430" y="4524442"/>
                  <a:pt x="7920568" y="4520719"/>
                  <a:pt x="7920568" y="4513272"/>
                </a:cubicBezTo>
                <a:close/>
                <a:moveTo>
                  <a:pt x="7306136" y="4513272"/>
                </a:moveTo>
                <a:lnTo>
                  <a:pt x="7283795" y="4524442"/>
                </a:lnTo>
                <a:cubicBezTo>
                  <a:pt x="7298689" y="4524442"/>
                  <a:pt x="7306136" y="4524442"/>
                  <a:pt x="7306136" y="4524442"/>
                </a:cubicBezTo>
                <a:lnTo>
                  <a:pt x="7328480" y="4535615"/>
                </a:lnTo>
                <a:cubicBezTo>
                  <a:pt x="7328480" y="4543062"/>
                  <a:pt x="7326618" y="4546786"/>
                  <a:pt x="7322896" y="4546786"/>
                </a:cubicBezTo>
                <a:lnTo>
                  <a:pt x="7339652" y="4546786"/>
                </a:lnTo>
                <a:lnTo>
                  <a:pt x="7339652" y="4524442"/>
                </a:lnTo>
                <a:lnTo>
                  <a:pt x="7328480" y="4524442"/>
                </a:lnTo>
                <a:close/>
                <a:moveTo>
                  <a:pt x="7183252" y="4513272"/>
                </a:moveTo>
                <a:lnTo>
                  <a:pt x="7183252" y="4524442"/>
                </a:lnTo>
                <a:cubicBezTo>
                  <a:pt x="7183252" y="4524442"/>
                  <a:pt x="7179528" y="4524442"/>
                  <a:pt x="7172080" y="4524442"/>
                </a:cubicBezTo>
                <a:close/>
                <a:moveTo>
                  <a:pt x="7750202" y="4507685"/>
                </a:moveTo>
                <a:cubicBezTo>
                  <a:pt x="7752064" y="4507685"/>
                  <a:pt x="7752996" y="4509548"/>
                  <a:pt x="7752996" y="4513272"/>
                </a:cubicBezTo>
                <a:lnTo>
                  <a:pt x="7741824" y="4513272"/>
                </a:lnTo>
                <a:cubicBezTo>
                  <a:pt x="7745548" y="4509548"/>
                  <a:pt x="7748341" y="4507685"/>
                  <a:pt x="7750202" y="4507685"/>
                </a:cubicBezTo>
                <a:close/>
                <a:moveTo>
                  <a:pt x="7462538" y="4502101"/>
                </a:moveTo>
                <a:lnTo>
                  <a:pt x="7507224" y="4513272"/>
                </a:lnTo>
                <a:cubicBezTo>
                  <a:pt x="7499775" y="4513272"/>
                  <a:pt x="7492328" y="4513272"/>
                  <a:pt x="7484881" y="4513272"/>
                </a:cubicBezTo>
                <a:cubicBezTo>
                  <a:pt x="7477433" y="4513272"/>
                  <a:pt x="7469986" y="4509547"/>
                  <a:pt x="7462538" y="4502101"/>
                </a:cubicBezTo>
                <a:close/>
                <a:moveTo>
                  <a:pt x="6948650" y="4502101"/>
                </a:moveTo>
                <a:lnTo>
                  <a:pt x="6959822" y="4502101"/>
                </a:lnTo>
                <a:cubicBezTo>
                  <a:pt x="6974716" y="4502101"/>
                  <a:pt x="6985888" y="4505824"/>
                  <a:pt x="6993336" y="4513272"/>
                </a:cubicBezTo>
                <a:cubicBezTo>
                  <a:pt x="6978442" y="4513272"/>
                  <a:pt x="6967270" y="4513272"/>
                  <a:pt x="6959822" y="4513272"/>
                </a:cubicBezTo>
                <a:close/>
                <a:moveTo>
                  <a:pt x="8716535" y="4483946"/>
                </a:moveTo>
                <a:cubicBezTo>
                  <a:pt x="8718396" y="4483015"/>
                  <a:pt x="8721189" y="4483481"/>
                  <a:pt x="8724913" y="4485344"/>
                </a:cubicBezTo>
                <a:cubicBezTo>
                  <a:pt x="8732361" y="4489067"/>
                  <a:pt x="8747257" y="4490928"/>
                  <a:pt x="8769600" y="4490928"/>
                </a:cubicBezTo>
                <a:lnTo>
                  <a:pt x="8814285" y="4502101"/>
                </a:lnTo>
                <a:cubicBezTo>
                  <a:pt x="8814285" y="4509547"/>
                  <a:pt x="8810562" y="4513272"/>
                  <a:pt x="8803114" y="4513272"/>
                </a:cubicBezTo>
                <a:lnTo>
                  <a:pt x="8758427" y="4502101"/>
                </a:lnTo>
                <a:lnTo>
                  <a:pt x="8713742" y="4490928"/>
                </a:lnTo>
                <a:cubicBezTo>
                  <a:pt x="8713742" y="4487205"/>
                  <a:pt x="8714672" y="4484878"/>
                  <a:pt x="8716535" y="4483946"/>
                </a:cubicBezTo>
                <a:close/>
                <a:moveTo>
                  <a:pt x="8278055" y="4479757"/>
                </a:moveTo>
                <a:lnTo>
                  <a:pt x="8300398" y="4479757"/>
                </a:lnTo>
                <a:lnTo>
                  <a:pt x="8300398" y="4490928"/>
                </a:lnTo>
                <a:cubicBezTo>
                  <a:pt x="8292949" y="4490928"/>
                  <a:pt x="8287364" y="4490928"/>
                  <a:pt x="8283640" y="4490928"/>
                </a:cubicBezTo>
                <a:cubicBezTo>
                  <a:pt x="8279916" y="4490928"/>
                  <a:pt x="8278055" y="4487205"/>
                  <a:pt x="8278055" y="4479757"/>
                </a:cubicBezTo>
                <a:close/>
                <a:moveTo>
                  <a:pt x="8099311" y="4479757"/>
                </a:moveTo>
                <a:cubicBezTo>
                  <a:pt x="8099311" y="4479757"/>
                  <a:pt x="8103034" y="4483481"/>
                  <a:pt x="8110484" y="4490928"/>
                </a:cubicBezTo>
                <a:lnTo>
                  <a:pt x="8099311" y="4490928"/>
                </a:lnTo>
                <a:lnTo>
                  <a:pt x="8088140" y="4490928"/>
                </a:lnTo>
                <a:cubicBezTo>
                  <a:pt x="8095588" y="4483481"/>
                  <a:pt x="8099311" y="4479757"/>
                  <a:pt x="8099311" y="4479757"/>
                </a:cubicBezTo>
                <a:close/>
                <a:moveTo>
                  <a:pt x="6836936" y="4479757"/>
                </a:moveTo>
                <a:lnTo>
                  <a:pt x="6848108" y="4479757"/>
                </a:lnTo>
                <a:lnTo>
                  <a:pt x="6937479" y="4502101"/>
                </a:lnTo>
                <a:cubicBezTo>
                  <a:pt x="6922585" y="4502101"/>
                  <a:pt x="6915136" y="4502101"/>
                  <a:pt x="6915136" y="4502101"/>
                </a:cubicBezTo>
                <a:cubicBezTo>
                  <a:pt x="6900242" y="4494653"/>
                  <a:pt x="6885345" y="4490928"/>
                  <a:pt x="6870451" y="4490928"/>
                </a:cubicBezTo>
                <a:cubicBezTo>
                  <a:pt x="6863002" y="4490928"/>
                  <a:pt x="6855556" y="4489067"/>
                  <a:pt x="6848108" y="4485344"/>
                </a:cubicBezTo>
                <a:cubicBezTo>
                  <a:pt x="6840658" y="4481619"/>
                  <a:pt x="6836936" y="4479757"/>
                  <a:pt x="6836936" y="4479757"/>
                </a:cubicBezTo>
                <a:close/>
                <a:moveTo>
                  <a:pt x="7294966" y="4468585"/>
                </a:moveTo>
                <a:cubicBezTo>
                  <a:pt x="7302414" y="4476033"/>
                  <a:pt x="7306136" y="4479757"/>
                  <a:pt x="7306136" y="4479757"/>
                </a:cubicBezTo>
                <a:cubicBezTo>
                  <a:pt x="7306136" y="4479757"/>
                  <a:pt x="7306136" y="4481619"/>
                  <a:pt x="7306136" y="4485344"/>
                </a:cubicBezTo>
                <a:cubicBezTo>
                  <a:pt x="7306136" y="4489067"/>
                  <a:pt x="7309862" y="4490928"/>
                  <a:pt x="7317309" y="4490928"/>
                </a:cubicBezTo>
                <a:cubicBezTo>
                  <a:pt x="7324757" y="4490928"/>
                  <a:pt x="7328480" y="4494653"/>
                  <a:pt x="7328480" y="4502101"/>
                </a:cubicBezTo>
                <a:cubicBezTo>
                  <a:pt x="7335929" y="4509547"/>
                  <a:pt x="7358271" y="4516996"/>
                  <a:pt x="7395510" y="4524442"/>
                </a:cubicBezTo>
                <a:lnTo>
                  <a:pt x="7406680" y="4535615"/>
                </a:lnTo>
                <a:lnTo>
                  <a:pt x="7429024" y="4535615"/>
                </a:lnTo>
                <a:cubicBezTo>
                  <a:pt x="7443918" y="4535615"/>
                  <a:pt x="7462538" y="4539339"/>
                  <a:pt x="7484881" y="4546786"/>
                </a:cubicBezTo>
                <a:cubicBezTo>
                  <a:pt x="7507224" y="4554233"/>
                  <a:pt x="7525842" y="4557958"/>
                  <a:pt x="7540738" y="4557958"/>
                </a:cubicBezTo>
                <a:cubicBezTo>
                  <a:pt x="7548186" y="4565404"/>
                  <a:pt x="7555632" y="4569129"/>
                  <a:pt x="7563082" y="4569129"/>
                </a:cubicBezTo>
                <a:cubicBezTo>
                  <a:pt x="7563082" y="4569129"/>
                  <a:pt x="7566804" y="4569129"/>
                  <a:pt x="7574252" y="4569129"/>
                </a:cubicBezTo>
                <a:cubicBezTo>
                  <a:pt x="7581700" y="4569129"/>
                  <a:pt x="7589148" y="4572853"/>
                  <a:pt x="7596596" y="4580300"/>
                </a:cubicBezTo>
                <a:lnTo>
                  <a:pt x="7607766" y="4591472"/>
                </a:lnTo>
                <a:lnTo>
                  <a:pt x="7596596" y="4591472"/>
                </a:lnTo>
                <a:lnTo>
                  <a:pt x="7585424" y="4591472"/>
                </a:lnTo>
                <a:lnTo>
                  <a:pt x="7574252" y="4591472"/>
                </a:lnTo>
                <a:cubicBezTo>
                  <a:pt x="7581700" y="4598920"/>
                  <a:pt x="7583562" y="4604504"/>
                  <a:pt x="7579838" y="4608229"/>
                </a:cubicBezTo>
                <a:cubicBezTo>
                  <a:pt x="7576116" y="4611954"/>
                  <a:pt x="7572390" y="4613815"/>
                  <a:pt x="7568666" y="4613815"/>
                </a:cubicBezTo>
                <a:cubicBezTo>
                  <a:pt x="7564943" y="4613815"/>
                  <a:pt x="7563082" y="4610091"/>
                  <a:pt x="7563082" y="4602643"/>
                </a:cubicBezTo>
                <a:lnTo>
                  <a:pt x="7529568" y="4591472"/>
                </a:lnTo>
                <a:lnTo>
                  <a:pt x="7462538" y="4569129"/>
                </a:lnTo>
                <a:lnTo>
                  <a:pt x="7406680" y="4557958"/>
                </a:lnTo>
                <a:cubicBezTo>
                  <a:pt x="7406680" y="4557958"/>
                  <a:pt x="7404818" y="4554233"/>
                  <a:pt x="7401094" y="4546786"/>
                </a:cubicBezTo>
                <a:cubicBezTo>
                  <a:pt x="7397371" y="4539339"/>
                  <a:pt x="7395510" y="4533753"/>
                  <a:pt x="7395510" y="4530029"/>
                </a:cubicBezTo>
                <a:cubicBezTo>
                  <a:pt x="7395510" y="4526304"/>
                  <a:pt x="7391786" y="4524442"/>
                  <a:pt x="7384337" y="4524442"/>
                </a:cubicBezTo>
                <a:cubicBezTo>
                  <a:pt x="7376890" y="4524442"/>
                  <a:pt x="7375028" y="4528167"/>
                  <a:pt x="7378752" y="4535615"/>
                </a:cubicBezTo>
                <a:cubicBezTo>
                  <a:pt x="7382476" y="4543062"/>
                  <a:pt x="7378752" y="4548647"/>
                  <a:pt x="7367580" y="4552372"/>
                </a:cubicBezTo>
                <a:cubicBezTo>
                  <a:pt x="7356410" y="4556096"/>
                  <a:pt x="7350823" y="4557958"/>
                  <a:pt x="7350823" y="4557958"/>
                </a:cubicBezTo>
                <a:cubicBezTo>
                  <a:pt x="7343376" y="4557958"/>
                  <a:pt x="7339652" y="4561681"/>
                  <a:pt x="7339652" y="4569129"/>
                </a:cubicBezTo>
                <a:cubicBezTo>
                  <a:pt x="7332203" y="4576577"/>
                  <a:pt x="7324757" y="4576577"/>
                  <a:pt x="7317309" y="4569129"/>
                </a:cubicBezTo>
                <a:cubicBezTo>
                  <a:pt x="7309862" y="4569129"/>
                  <a:pt x="7306136" y="4569129"/>
                  <a:pt x="7306136" y="4569129"/>
                </a:cubicBezTo>
                <a:cubicBezTo>
                  <a:pt x="7306136" y="4569129"/>
                  <a:pt x="7304275" y="4567267"/>
                  <a:pt x="7300552" y="4563543"/>
                </a:cubicBezTo>
                <a:cubicBezTo>
                  <a:pt x="7296829" y="4559819"/>
                  <a:pt x="7294966" y="4557958"/>
                  <a:pt x="7294966" y="4557958"/>
                </a:cubicBezTo>
                <a:cubicBezTo>
                  <a:pt x="7294966" y="4550510"/>
                  <a:pt x="7293103" y="4546786"/>
                  <a:pt x="7289380" y="4546786"/>
                </a:cubicBezTo>
                <a:cubicBezTo>
                  <a:pt x="7285656" y="4546786"/>
                  <a:pt x="7283795" y="4546786"/>
                  <a:pt x="7283795" y="4546786"/>
                </a:cubicBezTo>
                <a:lnTo>
                  <a:pt x="7272622" y="4535615"/>
                </a:lnTo>
                <a:cubicBezTo>
                  <a:pt x="7272622" y="4528167"/>
                  <a:pt x="7272622" y="4520719"/>
                  <a:pt x="7272622" y="4513272"/>
                </a:cubicBezTo>
                <a:cubicBezTo>
                  <a:pt x="7272622" y="4498376"/>
                  <a:pt x="7261452" y="4490928"/>
                  <a:pt x="7239108" y="4490928"/>
                </a:cubicBezTo>
                <a:cubicBezTo>
                  <a:pt x="7231661" y="4490928"/>
                  <a:pt x="7224213" y="4487205"/>
                  <a:pt x="7216766" y="4479757"/>
                </a:cubicBezTo>
                <a:lnTo>
                  <a:pt x="7222352" y="4479757"/>
                </a:lnTo>
                <a:cubicBezTo>
                  <a:pt x="7226074" y="4479757"/>
                  <a:pt x="7227938" y="4479757"/>
                  <a:pt x="7227938" y="4479757"/>
                </a:cubicBezTo>
                <a:cubicBezTo>
                  <a:pt x="7235386" y="4479757"/>
                  <a:pt x="7250280" y="4479757"/>
                  <a:pt x="7272622" y="4479757"/>
                </a:cubicBezTo>
                <a:close/>
                <a:moveTo>
                  <a:pt x="7272622" y="4463000"/>
                </a:moveTo>
                <a:cubicBezTo>
                  <a:pt x="7276346" y="4463000"/>
                  <a:pt x="7280070" y="4464862"/>
                  <a:pt x="7283795" y="4468585"/>
                </a:cubicBezTo>
                <a:lnTo>
                  <a:pt x="7272622" y="4468585"/>
                </a:lnTo>
                <a:lnTo>
                  <a:pt x="7261452" y="4468585"/>
                </a:lnTo>
                <a:cubicBezTo>
                  <a:pt x="7265175" y="4464862"/>
                  <a:pt x="7268900" y="4463000"/>
                  <a:pt x="7272622" y="4463000"/>
                </a:cubicBezTo>
                <a:close/>
                <a:moveTo>
                  <a:pt x="7898225" y="4457414"/>
                </a:moveTo>
                <a:cubicBezTo>
                  <a:pt x="7905673" y="4457414"/>
                  <a:pt x="7916845" y="4459276"/>
                  <a:pt x="7931739" y="4463000"/>
                </a:cubicBezTo>
                <a:cubicBezTo>
                  <a:pt x="7946634" y="4466724"/>
                  <a:pt x="7957806" y="4468585"/>
                  <a:pt x="7965253" y="4468585"/>
                </a:cubicBezTo>
                <a:lnTo>
                  <a:pt x="7931739" y="4468585"/>
                </a:lnTo>
                <a:lnTo>
                  <a:pt x="7909396" y="4468585"/>
                </a:lnTo>
                <a:close/>
                <a:moveTo>
                  <a:pt x="7685967" y="4457414"/>
                </a:moveTo>
                <a:cubicBezTo>
                  <a:pt x="7685967" y="4464862"/>
                  <a:pt x="7687830" y="4468585"/>
                  <a:pt x="7691553" y="4468585"/>
                </a:cubicBezTo>
                <a:cubicBezTo>
                  <a:pt x="7695276" y="4468585"/>
                  <a:pt x="7697139" y="4468585"/>
                  <a:pt x="7697139" y="4468585"/>
                </a:cubicBezTo>
                <a:cubicBezTo>
                  <a:pt x="7697139" y="4476033"/>
                  <a:pt x="7695276" y="4479757"/>
                  <a:pt x="7691553" y="4479757"/>
                </a:cubicBezTo>
                <a:cubicBezTo>
                  <a:pt x="7687830" y="4479757"/>
                  <a:pt x="7685967" y="4479757"/>
                  <a:pt x="7685967" y="4479757"/>
                </a:cubicBezTo>
                <a:lnTo>
                  <a:pt x="7685967" y="4468585"/>
                </a:lnTo>
                <a:close/>
                <a:moveTo>
                  <a:pt x="6993336" y="4457414"/>
                </a:moveTo>
                <a:cubicBezTo>
                  <a:pt x="6993336" y="4457414"/>
                  <a:pt x="6998922" y="4457414"/>
                  <a:pt x="7010094" y="4457414"/>
                </a:cubicBezTo>
                <a:cubicBezTo>
                  <a:pt x="7021266" y="4457414"/>
                  <a:pt x="7030574" y="4457414"/>
                  <a:pt x="7038022" y="4457414"/>
                </a:cubicBezTo>
                <a:cubicBezTo>
                  <a:pt x="7052916" y="4464862"/>
                  <a:pt x="7064089" y="4468585"/>
                  <a:pt x="7071537" y="4468585"/>
                </a:cubicBezTo>
                <a:lnTo>
                  <a:pt x="7004507" y="4468585"/>
                </a:lnTo>
                <a:close/>
                <a:moveTo>
                  <a:pt x="6546478" y="4457414"/>
                </a:moveTo>
                <a:cubicBezTo>
                  <a:pt x="6553926" y="4457414"/>
                  <a:pt x="6557649" y="4461139"/>
                  <a:pt x="6557649" y="4468585"/>
                </a:cubicBezTo>
                <a:cubicBezTo>
                  <a:pt x="6557649" y="4468585"/>
                  <a:pt x="6555788" y="4470447"/>
                  <a:pt x="6552064" y="4474171"/>
                </a:cubicBezTo>
                <a:cubicBezTo>
                  <a:pt x="6548340" y="4477896"/>
                  <a:pt x="6542755" y="4476033"/>
                  <a:pt x="6535307" y="4468585"/>
                </a:cubicBezTo>
                <a:close/>
                <a:moveTo>
                  <a:pt x="8180304" y="4451828"/>
                </a:moveTo>
                <a:cubicBezTo>
                  <a:pt x="8182167" y="4451828"/>
                  <a:pt x="8184959" y="4453690"/>
                  <a:pt x="8188684" y="4457414"/>
                </a:cubicBezTo>
                <a:lnTo>
                  <a:pt x="8177512" y="4457414"/>
                </a:lnTo>
                <a:cubicBezTo>
                  <a:pt x="8177512" y="4453690"/>
                  <a:pt x="8178442" y="4451828"/>
                  <a:pt x="8180304" y="4451828"/>
                </a:cubicBezTo>
                <a:close/>
                <a:moveTo>
                  <a:pt x="7761375" y="4451828"/>
                </a:moveTo>
                <a:cubicBezTo>
                  <a:pt x="7763236" y="4451828"/>
                  <a:pt x="7764168" y="4453690"/>
                  <a:pt x="7764168" y="4457414"/>
                </a:cubicBezTo>
                <a:cubicBezTo>
                  <a:pt x="7764168" y="4457414"/>
                  <a:pt x="7760444" y="4457414"/>
                  <a:pt x="7752996" y="4457414"/>
                </a:cubicBezTo>
                <a:cubicBezTo>
                  <a:pt x="7756720" y="4453690"/>
                  <a:pt x="7759514" y="4451828"/>
                  <a:pt x="7761375" y="4451828"/>
                </a:cubicBezTo>
                <a:close/>
                <a:moveTo>
                  <a:pt x="7875882" y="4446243"/>
                </a:moveTo>
                <a:lnTo>
                  <a:pt x="7875882" y="4457414"/>
                </a:lnTo>
                <a:lnTo>
                  <a:pt x="7853538" y="4457414"/>
                </a:lnTo>
                <a:cubicBezTo>
                  <a:pt x="7860988" y="4449967"/>
                  <a:pt x="7868434" y="4446243"/>
                  <a:pt x="7875882" y="4446243"/>
                </a:cubicBezTo>
                <a:close/>
                <a:moveTo>
                  <a:pt x="7205594" y="4446243"/>
                </a:moveTo>
                <a:cubicBezTo>
                  <a:pt x="7213042" y="4446243"/>
                  <a:pt x="7216766" y="4448105"/>
                  <a:pt x="7216766" y="4451828"/>
                </a:cubicBezTo>
                <a:cubicBezTo>
                  <a:pt x="7216766" y="4455553"/>
                  <a:pt x="7213042" y="4457414"/>
                  <a:pt x="7205594" y="4457414"/>
                </a:cubicBezTo>
                <a:cubicBezTo>
                  <a:pt x="7205594" y="4449967"/>
                  <a:pt x="7205594" y="4446243"/>
                  <a:pt x="7205594" y="4446243"/>
                </a:cubicBezTo>
                <a:close/>
                <a:moveTo>
                  <a:pt x="7177665" y="4446243"/>
                </a:moveTo>
                <a:cubicBezTo>
                  <a:pt x="7181388" y="4446243"/>
                  <a:pt x="7185114" y="4446243"/>
                  <a:pt x="7188838" y="4446243"/>
                </a:cubicBezTo>
                <a:cubicBezTo>
                  <a:pt x="7192560" y="4446243"/>
                  <a:pt x="7190699" y="4449967"/>
                  <a:pt x="7183252" y="4457414"/>
                </a:cubicBezTo>
                <a:cubicBezTo>
                  <a:pt x="7175804" y="4464862"/>
                  <a:pt x="7172080" y="4464862"/>
                  <a:pt x="7172080" y="4457414"/>
                </a:cubicBezTo>
                <a:cubicBezTo>
                  <a:pt x="7172080" y="4449967"/>
                  <a:pt x="7173942" y="4446243"/>
                  <a:pt x="7177665" y="4446243"/>
                </a:cubicBezTo>
                <a:close/>
                <a:moveTo>
                  <a:pt x="7025454" y="4439261"/>
                </a:moveTo>
                <a:cubicBezTo>
                  <a:pt x="7026385" y="4440192"/>
                  <a:pt x="7026850" y="4442519"/>
                  <a:pt x="7026850" y="4446243"/>
                </a:cubicBezTo>
                <a:cubicBezTo>
                  <a:pt x="7019402" y="4446243"/>
                  <a:pt x="7015680" y="4446243"/>
                  <a:pt x="7015680" y="4446243"/>
                </a:cubicBezTo>
                <a:cubicBezTo>
                  <a:pt x="7015680" y="4446243"/>
                  <a:pt x="7017541" y="4444382"/>
                  <a:pt x="7021266" y="4440657"/>
                </a:cubicBezTo>
                <a:cubicBezTo>
                  <a:pt x="7023127" y="4438796"/>
                  <a:pt x="7024524" y="4438329"/>
                  <a:pt x="7025454" y="4439261"/>
                </a:cubicBezTo>
                <a:close/>
                <a:moveTo>
                  <a:pt x="7551909" y="4423900"/>
                </a:moveTo>
                <a:lnTo>
                  <a:pt x="7574252" y="4423900"/>
                </a:lnTo>
                <a:lnTo>
                  <a:pt x="7585424" y="4446243"/>
                </a:lnTo>
                <a:cubicBezTo>
                  <a:pt x="7585424" y="4446243"/>
                  <a:pt x="7587286" y="4446243"/>
                  <a:pt x="7591010" y="4446243"/>
                </a:cubicBezTo>
                <a:cubicBezTo>
                  <a:pt x="7594732" y="4446243"/>
                  <a:pt x="7600318" y="4446243"/>
                  <a:pt x="7607766" y="4446243"/>
                </a:cubicBezTo>
                <a:cubicBezTo>
                  <a:pt x="7615216" y="4446243"/>
                  <a:pt x="7618938" y="4446243"/>
                  <a:pt x="7618938" y="4446243"/>
                </a:cubicBezTo>
                <a:cubicBezTo>
                  <a:pt x="7618938" y="4446243"/>
                  <a:pt x="7618938" y="4442519"/>
                  <a:pt x="7618938" y="4435071"/>
                </a:cubicBezTo>
                <a:cubicBezTo>
                  <a:pt x="7618938" y="4435071"/>
                  <a:pt x="7622662" y="4435071"/>
                  <a:pt x="7630110" y="4435071"/>
                </a:cubicBezTo>
                <a:cubicBezTo>
                  <a:pt x="7637559" y="4435071"/>
                  <a:pt x="7637559" y="4438796"/>
                  <a:pt x="7630110" y="4446243"/>
                </a:cubicBezTo>
                <a:cubicBezTo>
                  <a:pt x="7630110" y="4446243"/>
                  <a:pt x="7633832" y="4446243"/>
                  <a:pt x="7641282" y="4446243"/>
                </a:cubicBezTo>
                <a:cubicBezTo>
                  <a:pt x="7648730" y="4446243"/>
                  <a:pt x="7652452" y="4449967"/>
                  <a:pt x="7652452" y="4457414"/>
                </a:cubicBezTo>
                <a:lnTo>
                  <a:pt x="7630110" y="4457414"/>
                </a:lnTo>
                <a:lnTo>
                  <a:pt x="7607766" y="4468585"/>
                </a:lnTo>
                <a:lnTo>
                  <a:pt x="7596596" y="4468585"/>
                </a:lnTo>
                <a:lnTo>
                  <a:pt x="7574252" y="4446243"/>
                </a:lnTo>
                <a:cubicBezTo>
                  <a:pt x="7574252" y="4438796"/>
                  <a:pt x="7570529" y="4433209"/>
                  <a:pt x="7563082" y="4429485"/>
                </a:cubicBezTo>
                <a:cubicBezTo>
                  <a:pt x="7555632" y="4425762"/>
                  <a:pt x="7551909" y="4423900"/>
                  <a:pt x="7551909" y="4423900"/>
                </a:cubicBezTo>
                <a:close/>
                <a:moveTo>
                  <a:pt x="7082708" y="4423900"/>
                </a:moveTo>
                <a:cubicBezTo>
                  <a:pt x="7082708" y="4423900"/>
                  <a:pt x="7097603" y="4427623"/>
                  <a:pt x="7127394" y="4435071"/>
                </a:cubicBezTo>
                <a:lnTo>
                  <a:pt x="7172080" y="4446243"/>
                </a:lnTo>
                <a:lnTo>
                  <a:pt x="7138565" y="4446243"/>
                </a:lnTo>
                <a:cubicBezTo>
                  <a:pt x="7131117" y="4446243"/>
                  <a:pt x="7123671" y="4446243"/>
                  <a:pt x="7116223" y="4446243"/>
                </a:cubicBezTo>
                <a:cubicBezTo>
                  <a:pt x="7108774" y="4446243"/>
                  <a:pt x="7101328" y="4446243"/>
                  <a:pt x="7093880" y="4446243"/>
                </a:cubicBezTo>
                <a:cubicBezTo>
                  <a:pt x="7093880" y="4446243"/>
                  <a:pt x="7093880" y="4444382"/>
                  <a:pt x="7093880" y="4440657"/>
                </a:cubicBezTo>
                <a:cubicBezTo>
                  <a:pt x="7093880" y="4436933"/>
                  <a:pt x="7090157" y="4435071"/>
                  <a:pt x="7082708" y="4435071"/>
                </a:cubicBezTo>
                <a:close/>
                <a:moveTo>
                  <a:pt x="7755789" y="4418314"/>
                </a:moveTo>
                <a:cubicBezTo>
                  <a:pt x="7753926" y="4418314"/>
                  <a:pt x="7752996" y="4420177"/>
                  <a:pt x="7752996" y="4423900"/>
                </a:cubicBezTo>
                <a:lnTo>
                  <a:pt x="7764168" y="4423900"/>
                </a:lnTo>
                <a:cubicBezTo>
                  <a:pt x="7760442" y="4420177"/>
                  <a:pt x="7757650" y="4418314"/>
                  <a:pt x="7755789" y="4418314"/>
                </a:cubicBezTo>
                <a:close/>
                <a:moveTo>
                  <a:pt x="8646713" y="4412728"/>
                </a:moveTo>
                <a:lnTo>
                  <a:pt x="8657885" y="4423900"/>
                </a:lnTo>
                <a:lnTo>
                  <a:pt x="8649507" y="4423900"/>
                </a:lnTo>
                <a:cubicBezTo>
                  <a:pt x="8643920" y="4423900"/>
                  <a:pt x="8639265" y="4423900"/>
                  <a:pt x="8635542" y="4423900"/>
                </a:cubicBezTo>
                <a:cubicBezTo>
                  <a:pt x="8642990" y="4423900"/>
                  <a:pt x="8644851" y="4422039"/>
                  <a:pt x="8641127" y="4418314"/>
                </a:cubicBezTo>
                <a:cubicBezTo>
                  <a:pt x="8637404" y="4414589"/>
                  <a:pt x="8639265" y="4412728"/>
                  <a:pt x="8646713" y="4412728"/>
                </a:cubicBezTo>
                <a:close/>
                <a:moveTo>
                  <a:pt x="8546171" y="4412728"/>
                </a:moveTo>
                <a:lnTo>
                  <a:pt x="8546171" y="4423900"/>
                </a:lnTo>
                <a:lnTo>
                  <a:pt x="8534998" y="4423900"/>
                </a:lnTo>
                <a:cubicBezTo>
                  <a:pt x="8534998" y="4416452"/>
                  <a:pt x="8538721" y="4412728"/>
                  <a:pt x="8546171" y="4412728"/>
                </a:cubicBezTo>
                <a:close/>
                <a:moveTo>
                  <a:pt x="8490312" y="4412728"/>
                </a:moveTo>
                <a:cubicBezTo>
                  <a:pt x="8490312" y="4412728"/>
                  <a:pt x="8494036" y="4412728"/>
                  <a:pt x="8501484" y="4412728"/>
                </a:cubicBezTo>
                <a:cubicBezTo>
                  <a:pt x="8508932" y="4412728"/>
                  <a:pt x="8512655" y="4412728"/>
                  <a:pt x="8512655" y="4412728"/>
                </a:cubicBezTo>
                <a:cubicBezTo>
                  <a:pt x="8512655" y="4412728"/>
                  <a:pt x="8508932" y="4416452"/>
                  <a:pt x="8501484" y="4423900"/>
                </a:cubicBezTo>
                <a:cubicBezTo>
                  <a:pt x="8494036" y="4423900"/>
                  <a:pt x="8490312" y="4423900"/>
                  <a:pt x="8490312" y="4423900"/>
                </a:cubicBezTo>
                <a:cubicBezTo>
                  <a:pt x="8490312" y="4423900"/>
                  <a:pt x="8490312" y="4420176"/>
                  <a:pt x="8490312" y="4412728"/>
                </a:cubicBezTo>
                <a:close/>
                <a:moveTo>
                  <a:pt x="6848108" y="4412728"/>
                </a:moveTo>
                <a:lnTo>
                  <a:pt x="6870451" y="4412728"/>
                </a:lnTo>
                <a:lnTo>
                  <a:pt x="6870451" y="4423900"/>
                </a:lnTo>
                <a:cubicBezTo>
                  <a:pt x="6863002" y="4423900"/>
                  <a:pt x="6855556" y="4420176"/>
                  <a:pt x="6848108" y="4412728"/>
                </a:cubicBezTo>
                <a:close/>
                <a:moveTo>
                  <a:pt x="6669364" y="4412728"/>
                </a:moveTo>
                <a:lnTo>
                  <a:pt x="6691706" y="4412728"/>
                </a:lnTo>
                <a:lnTo>
                  <a:pt x="6714050" y="4423900"/>
                </a:lnTo>
                <a:cubicBezTo>
                  <a:pt x="6714050" y="4423900"/>
                  <a:pt x="6712188" y="4425762"/>
                  <a:pt x="6708464" y="4429485"/>
                </a:cubicBezTo>
                <a:cubicBezTo>
                  <a:pt x="6704740" y="4433209"/>
                  <a:pt x="6701016" y="4433209"/>
                  <a:pt x="6697293" y="4429485"/>
                </a:cubicBezTo>
                <a:cubicBezTo>
                  <a:pt x="6693570" y="4425762"/>
                  <a:pt x="6687984" y="4423900"/>
                  <a:pt x="6680536" y="4423900"/>
                </a:cubicBezTo>
                <a:close/>
                <a:moveTo>
                  <a:pt x="6557649" y="4412728"/>
                </a:moveTo>
                <a:lnTo>
                  <a:pt x="6579992" y="4423900"/>
                </a:lnTo>
                <a:lnTo>
                  <a:pt x="6579992" y="4435071"/>
                </a:lnTo>
                <a:lnTo>
                  <a:pt x="6557649" y="4435071"/>
                </a:lnTo>
                <a:lnTo>
                  <a:pt x="6546478" y="4435071"/>
                </a:lnTo>
                <a:cubicBezTo>
                  <a:pt x="6546478" y="4435071"/>
                  <a:pt x="6550201" y="4431348"/>
                  <a:pt x="6557649" y="4423900"/>
                </a:cubicBezTo>
                <a:cubicBezTo>
                  <a:pt x="6557649" y="4416452"/>
                  <a:pt x="6557649" y="4412728"/>
                  <a:pt x="6557649" y="4412728"/>
                </a:cubicBezTo>
                <a:close/>
                <a:moveTo>
                  <a:pt x="6490621" y="4412728"/>
                </a:moveTo>
                <a:lnTo>
                  <a:pt x="6512964" y="4412728"/>
                </a:lnTo>
                <a:lnTo>
                  <a:pt x="6501792" y="4423900"/>
                </a:lnTo>
                <a:close/>
                <a:moveTo>
                  <a:pt x="8398148" y="4407143"/>
                </a:moveTo>
                <a:cubicBezTo>
                  <a:pt x="8400011" y="4407143"/>
                  <a:pt x="8400941" y="4409005"/>
                  <a:pt x="8400941" y="4412728"/>
                </a:cubicBezTo>
                <a:lnTo>
                  <a:pt x="8389770" y="4412728"/>
                </a:lnTo>
                <a:cubicBezTo>
                  <a:pt x="8393493" y="4409005"/>
                  <a:pt x="8396287" y="4407143"/>
                  <a:pt x="8398148" y="4407143"/>
                </a:cubicBezTo>
                <a:close/>
                <a:moveTo>
                  <a:pt x="8076968" y="4401557"/>
                </a:moveTo>
                <a:cubicBezTo>
                  <a:pt x="8076968" y="4401557"/>
                  <a:pt x="8080692" y="4401557"/>
                  <a:pt x="8088140" y="4401557"/>
                </a:cubicBezTo>
                <a:cubicBezTo>
                  <a:pt x="8095588" y="4401557"/>
                  <a:pt x="8099311" y="4401557"/>
                  <a:pt x="8099311" y="4401557"/>
                </a:cubicBezTo>
                <a:lnTo>
                  <a:pt x="8088140" y="4412728"/>
                </a:lnTo>
                <a:close/>
                <a:moveTo>
                  <a:pt x="7116223" y="4401557"/>
                </a:moveTo>
                <a:cubicBezTo>
                  <a:pt x="7116223" y="4401557"/>
                  <a:pt x="7119946" y="4401557"/>
                  <a:pt x="7127394" y="4401557"/>
                </a:cubicBezTo>
                <a:cubicBezTo>
                  <a:pt x="7127394" y="4401557"/>
                  <a:pt x="7127394" y="4403419"/>
                  <a:pt x="7127394" y="4407143"/>
                </a:cubicBezTo>
                <a:cubicBezTo>
                  <a:pt x="7127394" y="4410866"/>
                  <a:pt x="7127394" y="4412728"/>
                  <a:pt x="7127394" y="4412728"/>
                </a:cubicBezTo>
                <a:close/>
                <a:moveTo>
                  <a:pt x="7054780" y="4401557"/>
                </a:moveTo>
                <a:cubicBezTo>
                  <a:pt x="7058503" y="4401557"/>
                  <a:pt x="7062228" y="4405282"/>
                  <a:pt x="7065950" y="4412728"/>
                </a:cubicBezTo>
                <a:cubicBezTo>
                  <a:pt x="7069674" y="4420176"/>
                  <a:pt x="7064089" y="4423900"/>
                  <a:pt x="7049194" y="4423900"/>
                </a:cubicBezTo>
                <a:lnTo>
                  <a:pt x="7026850" y="4412728"/>
                </a:lnTo>
                <a:lnTo>
                  <a:pt x="7038022" y="4412728"/>
                </a:lnTo>
                <a:lnTo>
                  <a:pt x="7049194" y="4412728"/>
                </a:lnTo>
                <a:cubicBezTo>
                  <a:pt x="7049194" y="4405282"/>
                  <a:pt x="7051056" y="4401557"/>
                  <a:pt x="7054780" y="4401557"/>
                </a:cubicBezTo>
                <a:close/>
                <a:moveTo>
                  <a:pt x="6367736" y="4401557"/>
                </a:moveTo>
                <a:lnTo>
                  <a:pt x="6378906" y="4401557"/>
                </a:lnTo>
                <a:cubicBezTo>
                  <a:pt x="6393802" y="4409005"/>
                  <a:pt x="6401250" y="4412728"/>
                  <a:pt x="6401250" y="4412728"/>
                </a:cubicBezTo>
                <a:lnTo>
                  <a:pt x="6434764" y="4423900"/>
                </a:lnTo>
                <a:cubicBezTo>
                  <a:pt x="6442212" y="4423900"/>
                  <a:pt x="6449659" y="4423900"/>
                  <a:pt x="6457106" y="4423900"/>
                </a:cubicBezTo>
                <a:cubicBezTo>
                  <a:pt x="6464554" y="4423900"/>
                  <a:pt x="6472002" y="4423900"/>
                  <a:pt x="6479450" y="4423900"/>
                </a:cubicBezTo>
                <a:lnTo>
                  <a:pt x="6412420" y="4435071"/>
                </a:lnTo>
                <a:cubicBezTo>
                  <a:pt x="6404972" y="4427623"/>
                  <a:pt x="6397525" y="4423900"/>
                  <a:pt x="6390077" y="4423900"/>
                </a:cubicBezTo>
                <a:close/>
                <a:moveTo>
                  <a:pt x="8917622" y="4395971"/>
                </a:moveTo>
                <a:cubicBezTo>
                  <a:pt x="8923208" y="4395971"/>
                  <a:pt x="8929724" y="4397832"/>
                  <a:pt x="8937172" y="4401557"/>
                </a:cubicBezTo>
                <a:cubicBezTo>
                  <a:pt x="8952066" y="4409005"/>
                  <a:pt x="8959515" y="4412728"/>
                  <a:pt x="8959515" y="4412728"/>
                </a:cubicBezTo>
                <a:lnTo>
                  <a:pt x="8981856" y="4423900"/>
                </a:lnTo>
                <a:lnTo>
                  <a:pt x="8993029" y="4423900"/>
                </a:lnTo>
                <a:cubicBezTo>
                  <a:pt x="8985580" y="4423900"/>
                  <a:pt x="8981856" y="4427623"/>
                  <a:pt x="8981856" y="4435071"/>
                </a:cubicBezTo>
                <a:cubicBezTo>
                  <a:pt x="8981856" y="4435071"/>
                  <a:pt x="8985580" y="4436933"/>
                  <a:pt x="8993029" y="4440657"/>
                </a:cubicBezTo>
                <a:cubicBezTo>
                  <a:pt x="9000477" y="4444382"/>
                  <a:pt x="9007923" y="4446243"/>
                  <a:pt x="9015372" y="4446243"/>
                </a:cubicBezTo>
                <a:lnTo>
                  <a:pt x="9104743" y="4490928"/>
                </a:lnTo>
                <a:cubicBezTo>
                  <a:pt x="9149428" y="4513272"/>
                  <a:pt x="9186667" y="4528167"/>
                  <a:pt x="9216458" y="4535615"/>
                </a:cubicBezTo>
                <a:cubicBezTo>
                  <a:pt x="9231352" y="4543062"/>
                  <a:pt x="9248109" y="4554233"/>
                  <a:pt x="9266729" y="4569129"/>
                </a:cubicBezTo>
                <a:cubicBezTo>
                  <a:pt x="9285349" y="4584024"/>
                  <a:pt x="9294658" y="4591472"/>
                  <a:pt x="9294658" y="4591472"/>
                </a:cubicBezTo>
                <a:cubicBezTo>
                  <a:pt x="9294658" y="4591472"/>
                  <a:pt x="9296520" y="4595197"/>
                  <a:pt x="9300243" y="4602643"/>
                </a:cubicBezTo>
                <a:cubicBezTo>
                  <a:pt x="9303968" y="4610091"/>
                  <a:pt x="9305829" y="4613815"/>
                  <a:pt x="9305829" y="4613815"/>
                </a:cubicBezTo>
                <a:lnTo>
                  <a:pt x="9294658" y="4613815"/>
                </a:lnTo>
                <a:lnTo>
                  <a:pt x="9272315" y="4602643"/>
                </a:lnTo>
                <a:cubicBezTo>
                  <a:pt x="9264867" y="4610091"/>
                  <a:pt x="9259281" y="4611954"/>
                  <a:pt x="9255558" y="4608229"/>
                </a:cubicBezTo>
                <a:cubicBezTo>
                  <a:pt x="9251835" y="4604504"/>
                  <a:pt x="9249972" y="4600781"/>
                  <a:pt x="9249972" y="4597058"/>
                </a:cubicBezTo>
                <a:cubicBezTo>
                  <a:pt x="9249972" y="4593334"/>
                  <a:pt x="9242524" y="4585886"/>
                  <a:pt x="9227629" y="4574715"/>
                </a:cubicBezTo>
                <a:cubicBezTo>
                  <a:pt x="9212735" y="4563543"/>
                  <a:pt x="9201562" y="4561681"/>
                  <a:pt x="9194115" y="4569129"/>
                </a:cubicBezTo>
                <a:cubicBezTo>
                  <a:pt x="9201562" y="4576577"/>
                  <a:pt x="9205286" y="4580300"/>
                  <a:pt x="9205286" y="4580300"/>
                </a:cubicBezTo>
                <a:lnTo>
                  <a:pt x="9149428" y="4535615"/>
                </a:lnTo>
                <a:cubicBezTo>
                  <a:pt x="9149428" y="4528167"/>
                  <a:pt x="9127087" y="4516996"/>
                  <a:pt x="9082400" y="4502101"/>
                </a:cubicBezTo>
                <a:lnTo>
                  <a:pt x="9048886" y="4479757"/>
                </a:lnTo>
                <a:cubicBezTo>
                  <a:pt x="9041437" y="4479757"/>
                  <a:pt x="9035852" y="4477896"/>
                  <a:pt x="9032129" y="4474171"/>
                </a:cubicBezTo>
                <a:cubicBezTo>
                  <a:pt x="9028406" y="4470447"/>
                  <a:pt x="9024680" y="4468585"/>
                  <a:pt x="9020957" y="4468585"/>
                </a:cubicBezTo>
                <a:cubicBezTo>
                  <a:pt x="9017234" y="4468585"/>
                  <a:pt x="9011647" y="4468585"/>
                  <a:pt x="9004200" y="4468585"/>
                </a:cubicBezTo>
                <a:cubicBezTo>
                  <a:pt x="9004200" y="4461139"/>
                  <a:pt x="9000477" y="4457414"/>
                  <a:pt x="8993029" y="4457414"/>
                </a:cubicBezTo>
                <a:cubicBezTo>
                  <a:pt x="8985580" y="4457414"/>
                  <a:pt x="8981856" y="4457414"/>
                  <a:pt x="8981856" y="4457414"/>
                </a:cubicBezTo>
                <a:cubicBezTo>
                  <a:pt x="8974409" y="4449967"/>
                  <a:pt x="8970686" y="4446243"/>
                  <a:pt x="8970686" y="4446243"/>
                </a:cubicBezTo>
                <a:cubicBezTo>
                  <a:pt x="8963238" y="4446243"/>
                  <a:pt x="8955790" y="4442519"/>
                  <a:pt x="8948342" y="4435071"/>
                </a:cubicBezTo>
                <a:lnTo>
                  <a:pt x="8937172" y="4423900"/>
                </a:lnTo>
                <a:lnTo>
                  <a:pt x="8903657" y="4401557"/>
                </a:lnTo>
                <a:cubicBezTo>
                  <a:pt x="8907381" y="4397832"/>
                  <a:pt x="8912036" y="4395971"/>
                  <a:pt x="8917622" y="4395971"/>
                </a:cubicBezTo>
                <a:close/>
                <a:moveTo>
                  <a:pt x="8166340" y="4390386"/>
                </a:moveTo>
                <a:lnTo>
                  <a:pt x="8199854" y="4401557"/>
                </a:lnTo>
                <a:cubicBezTo>
                  <a:pt x="8207302" y="4409005"/>
                  <a:pt x="8212888" y="4412728"/>
                  <a:pt x="8216612" y="4412728"/>
                </a:cubicBezTo>
                <a:cubicBezTo>
                  <a:pt x="8220335" y="4412728"/>
                  <a:pt x="8222198" y="4416452"/>
                  <a:pt x="8222198" y="4423900"/>
                </a:cubicBezTo>
                <a:lnTo>
                  <a:pt x="8177512" y="4423900"/>
                </a:lnTo>
                <a:cubicBezTo>
                  <a:pt x="8177512" y="4416452"/>
                  <a:pt x="8173788" y="4412728"/>
                  <a:pt x="8166340" y="4412728"/>
                </a:cubicBezTo>
                <a:cubicBezTo>
                  <a:pt x="8166340" y="4405282"/>
                  <a:pt x="8170064" y="4401557"/>
                  <a:pt x="8177512" y="4401557"/>
                </a:cubicBezTo>
                <a:lnTo>
                  <a:pt x="8166340" y="4401557"/>
                </a:lnTo>
                <a:close/>
                <a:moveTo>
                  <a:pt x="6747564" y="4379214"/>
                </a:moveTo>
                <a:lnTo>
                  <a:pt x="6769907" y="4390386"/>
                </a:lnTo>
                <a:cubicBezTo>
                  <a:pt x="6762460" y="4390386"/>
                  <a:pt x="6751288" y="4390386"/>
                  <a:pt x="6736393" y="4390386"/>
                </a:cubicBezTo>
                <a:close/>
                <a:moveTo>
                  <a:pt x="6429178" y="4379214"/>
                </a:moveTo>
                <a:cubicBezTo>
                  <a:pt x="6432902" y="4379214"/>
                  <a:pt x="6434764" y="4379214"/>
                  <a:pt x="6434764" y="4379214"/>
                </a:cubicBezTo>
                <a:lnTo>
                  <a:pt x="6412420" y="4401557"/>
                </a:lnTo>
                <a:lnTo>
                  <a:pt x="6412420" y="4390386"/>
                </a:lnTo>
                <a:cubicBezTo>
                  <a:pt x="6419868" y="4382938"/>
                  <a:pt x="6425454" y="4379214"/>
                  <a:pt x="6429178" y="4379214"/>
                </a:cubicBezTo>
                <a:close/>
                <a:moveTo>
                  <a:pt x="8451213" y="4373628"/>
                </a:moveTo>
                <a:cubicBezTo>
                  <a:pt x="8454936" y="4373628"/>
                  <a:pt x="8456798" y="4375491"/>
                  <a:pt x="8456798" y="4379214"/>
                </a:cubicBezTo>
                <a:lnTo>
                  <a:pt x="8445627" y="4390386"/>
                </a:lnTo>
                <a:lnTo>
                  <a:pt x="8434455" y="4379214"/>
                </a:lnTo>
                <a:cubicBezTo>
                  <a:pt x="8441902" y="4375491"/>
                  <a:pt x="8447488" y="4373628"/>
                  <a:pt x="8451213" y="4373628"/>
                </a:cubicBezTo>
                <a:close/>
                <a:moveTo>
                  <a:pt x="8265488" y="4372231"/>
                </a:moveTo>
                <a:cubicBezTo>
                  <a:pt x="8268280" y="4371301"/>
                  <a:pt x="8270608" y="4371766"/>
                  <a:pt x="8272469" y="4373628"/>
                </a:cubicBezTo>
                <a:cubicBezTo>
                  <a:pt x="8276192" y="4377352"/>
                  <a:pt x="8276192" y="4381075"/>
                  <a:pt x="8272469" y="4384800"/>
                </a:cubicBezTo>
                <a:cubicBezTo>
                  <a:pt x="8268746" y="4388525"/>
                  <a:pt x="8263160" y="4390386"/>
                  <a:pt x="8255712" y="4390386"/>
                </a:cubicBezTo>
                <a:lnTo>
                  <a:pt x="8255712" y="4379214"/>
                </a:lnTo>
                <a:cubicBezTo>
                  <a:pt x="8259436" y="4375491"/>
                  <a:pt x="8262694" y="4373164"/>
                  <a:pt x="8265488" y="4372231"/>
                </a:cubicBezTo>
                <a:close/>
                <a:moveTo>
                  <a:pt x="8825457" y="4368043"/>
                </a:moveTo>
                <a:cubicBezTo>
                  <a:pt x="8825457" y="4368043"/>
                  <a:pt x="8829180" y="4368043"/>
                  <a:pt x="8836628" y="4368043"/>
                </a:cubicBezTo>
                <a:cubicBezTo>
                  <a:pt x="8836628" y="4368043"/>
                  <a:pt x="8836628" y="4371766"/>
                  <a:pt x="8836628" y="4379214"/>
                </a:cubicBezTo>
                <a:cubicBezTo>
                  <a:pt x="8836628" y="4379214"/>
                  <a:pt x="8834765" y="4379214"/>
                  <a:pt x="8831042" y="4379214"/>
                </a:cubicBezTo>
                <a:cubicBezTo>
                  <a:pt x="8827319" y="4379214"/>
                  <a:pt x="8825457" y="4379214"/>
                  <a:pt x="8825457" y="4379214"/>
                </a:cubicBezTo>
                <a:cubicBezTo>
                  <a:pt x="8825457" y="4371766"/>
                  <a:pt x="8825457" y="4368043"/>
                  <a:pt x="8825457" y="4368043"/>
                </a:cubicBezTo>
                <a:close/>
                <a:moveTo>
                  <a:pt x="8590856" y="4368043"/>
                </a:moveTo>
                <a:lnTo>
                  <a:pt x="8602028" y="4368043"/>
                </a:lnTo>
                <a:lnTo>
                  <a:pt x="8590856" y="4379214"/>
                </a:lnTo>
                <a:close/>
                <a:moveTo>
                  <a:pt x="8495898" y="4368043"/>
                </a:moveTo>
                <a:cubicBezTo>
                  <a:pt x="8507070" y="4368043"/>
                  <a:pt x="8516378" y="4368043"/>
                  <a:pt x="8523827" y="4368043"/>
                </a:cubicBezTo>
                <a:lnTo>
                  <a:pt x="8523827" y="4379214"/>
                </a:lnTo>
                <a:cubicBezTo>
                  <a:pt x="8494036" y="4386661"/>
                  <a:pt x="8479141" y="4386661"/>
                  <a:pt x="8479141" y="4379214"/>
                </a:cubicBezTo>
                <a:cubicBezTo>
                  <a:pt x="8479141" y="4371766"/>
                  <a:pt x="8484727" y="4368043"/>
                  <a:pt x="8495898" y="4368043"/>
                </a:cubicBezTo>
                <a:close/>
                <a:moveTo>
                  <a:pt x="8032283" y="4368043"/>
                </a:moveTo>
                <a:cubicBezTo>
                  <a:pt x="8039730" y="4368043"/>
                  <a:pt x="8043454" y="4371766"/>
                  <a:pt x="8043454" y="4379214"/>
                </a:cubicBezTo>
                <a:lnTo>
                  <a:pt x="8032283" y="4379214"/>
                </a:lnTo>
                <a:cubicBezTo>
                  <a:pt x="8024835" y="4371766"/>
                  <a:pt x="8024835" y="4368043"/>
                  <a:pt x="8032283" y="4368043"/>
                </a:cubicBezTo>
                <a:close/>
                <a:moveTo>
                  <a:pt x="6691706" y="4368043"/>
                </a:moveTo>
                <a:lnTo>
                  <a:pt x="6702878" y="4368043"/>
                </a:lnTo>
                <a:cubicBezTo>
                  <a:pt x="6710327" y="4368043"/>
                  <a:pt x="6715913" y="4369904"/>
                  <a:pt x="6719636" y="4373628"/>
                </a:cubicBezTo>
                <a:cubicBezTo>
                  <a:pt x="6723359" y="4377352"/>
                  <a:pt x="6725221" y="4379214"/>
                  <a:pt x="6725221" y="4379214"/>
                </a:cubicBezTo>
                <a:lnTo>
                  <a:pt x="6702878" y="4379214"/>
                </a:lnTo>
                <a:close/>
                <a:moveTo>
                  <a:pt x="6624678" y="4368043"/>
                </a:moveTo>
                <a:cubicBezTo>
                  <a:pt x="6632126" y="4368043"/>
                  <a:pt x="6632126" y="4371766"/>
                  <a:pt x="6624678" y="4379214"/>
                </a:cubicBezTo>
                <a:cubicBezTo>
                  <a:pt x="6624678" y="4379214"/>
                  <a:pt x="6624678" y="4381075"/>
                  <a:pt x="6624678" y="4384800"/>
                </a:cubicBezTo>
                <a:cubicBezTo>
                  <a:pt x="6624678" y="4388525"/>
                  <a:pt x="6628402" y="4390386"/>
                  <a:pt x="6635850" y="4390386"/>
                </a:cubicBezTo>
                <a:lnTo>
                  <a:pt x="6635850" y="4401557"/>
                </a:lnTo>
                <a:lnTo>
                  <a:pt x="6557649" y="4401557"/>
                </a:lnTo>
                <a:lnTo>
                  <a:pt x="6546478" y="4401557"/>
                </a:lnTo>
                <a:cubicBezTo>
                  <a:pt x="6546478" y="4401557"/>
                  <a:pt x="6546478" y="4399695"/>
                  <a:pt x="6546478" y="4395971"/>
                </a:cubicBezTo>
                <a:cubicBezTo>
                  <a:pt x="6546478" y="4392248"/>
                  <a:pt x="6542755" y="4390386"/>
                  <a:pt x="6535307" y="4390386"/>
                </a:cubicBezTo>
                <a:cubicBezTo>
                  <a:pt x="6527860" y="4390386"/>
                  <a:pt x="6524135" y="4390386"/>
                  <a:pt x="6524135" y="4390386"/>
                </a:cubicBezTo>
                <a:cubicBezTo>
                  <a:pt x="6524135" y="4390386"/>
                  <a:pt x="6522274" y="4390386"/>
                  <a:pt x="6518550" y="4390386"/>
                </a:cubicBezTo>
                <a:cubicBezTo>
                  <a:pt x="6514826" y="4390386"/>
                  <a:pt x="6509240" y="4386661"/>
                  <a:pt x="6501792" y="4379214"/>
                </a:cubicBezTo>
                <a:cubicBezTo>
                  <a:pt x="6516687" y="4379214"/>
                  <a:pt x="6535307" y="4382938"/>
                  <a:pt x="6557649" y="4390386"/>
                </a:cubicBezTo>
                <a:cubicBezTo>
                  <a:pt x="6594888" y="4390386"/>
                  <a:pt x="6613508" y="4386661"/>
                  <a:pt x="6613508" y="4379214"/>
                </a:cubicBezTo>
                <a:cubicBezTo>
                  <a:pt x="6613508" y="4371766"/>
                  <a:pt x="6617231" y="4368043"/>
                  <a:pt x="6624678" y="4368043"/>
                </a:cubicBezTo>
                <a:close/>
                <a:moveTo>
                  <a:pt x="6568822" y="4368043"/>
                </a:moveTo>
                <a:cubicBezTo>
                  <a:pt x="6568822" y="4368043"/>
                  <a:pt x="6568822" y="4371766"/>
                  <a:pt x="6568822" y="4379214"/>
                </a:cubicBezTo>
                <a:lnTo>
                  <a:pt x="6546478" y="4379214"/>
                </a:lnTo>
                <a:close/>
                <a:moveTo>
                  <a:pt x="6970993" y="4362457"/>
                </a:moveTo>
                <a:lnTo>
                  <a:pt x="6982166" y="4368043"/>
                </a:lnTo>
                <a:cubicBezTo>
                  <a:pt x="6978441" y="4368043"/>
                  <a:pt x="6975648" y="4367578"/>
                  <a:pt x="6973787" y="4366647"/>
                </a:cubicBezTo>
                <a:close/>
                <a:moveTo>
                  <a:pt x="8858971" y="4356871"/>
                </a:moveTo>
                <a:cubicBezTo>
                  <a:pt x="8858971" y="4364318"/>
                  <a:pt x="8866419" y="4371766"/>
                  <a:pt x="8881314" y="4379214"/>
                </a:cubicBezTo>
                <a:cubicBezTo>
                  <a:pt x="8888762" y="4386661"/>
                  <a:pt x="8892485" y="4392248"/>
                  <a:pt x="8892485" y="4395971"/>
                </a:cubicBezTo>
                <a:cubicBezTo>
                  <a:pt x="8892485" y="4399695"/>
                  <a:pt x="8888762" y="4401557"/>
                  <a:pt x="8881314" y="4401557"/>
                </a:cubicBezTo>
                <a:lnTo>
                  <a:pt x="8870142" y="4390386"/>
                </a:lnTo>
                <a:cubicBezTo>
                  <a:pt x="8862694" y="4382938"/>
                  <a:pt x="8858971" y="4377352"/>
                  <a:pt x="8858971" y="4373628"/>
                </a:cubicBezTo>
                <a:cubicBezTo>
                  <a:pt x="8858971" y="4369904"/>
                  <a:pt x="8855248" y="4368043"/>
                  <a:pt x="8847799" y="4368043"/>
                </a:cubicBezTo>
                <a:close/>
                <a:moveTo>
                  <a:pt x="8305983" y="4356871"/>
                </a:moveTo>
                <a:cubicBezTo>
                  <a:pt x="8309706" y="4356871"/>
                  <a:pt x="8311569" y="4356871"/>
                  <a:pt x="8311569" y="4356871"/>
                </a:cubicBezTo>
                <a:lnTo>
                  <a:pt x="8300398" y="4368043"/>
                </a:lnTo>
                <a:cubicBezTo>
                  <a:pt x="8292949" y="4368043"/>
                  <a:pt x="8291089" y="4366181"/>
                  <a:pt x="8294812" y="4362457"/>
                </a:cubicBezTo>
                <a:cubicBezTo>
                  <a:pt x="8298536" y="4358732"/>
                  <a:pt x="8302260" y="4356871"/>
                  <a:pt x="8305983" y="4356871"/>
                </a:cubicBezTo>
                <a:close/>
                <a:moveTo>
                  <a:pt x="7987596" y="4356871"/>
                </a:moveTo>
                <a:lnTo>
                  <a:pt x="7998768" y="4368043"/>
                </a:lnTo>
                <a:cubicBezTo>
                  <a:pt x="7998768" y="4375491"/>
                  <a:pt x="7995046" y="4379214"/>
                  <a:pt x="7987596" y="4379214"/>
                </a:cubicBezTo>
                <a:cubicBezTo>
                  <a:pt x="7980148" y="4371766"/>
                  <a:pt x="7976426" y="4368043"/>
                  <a:pt x="7976426" y="4368043"/>
                </a:cubicBezTo>
                <a:cubicBezTo>
                  <a:pt x="7976426" y="4360595"/>
                  <a:pt x="7980148" y="4356871"/>
                  <a:pt x="7987596" y="4356871"/>
                </a:cubicBezTo>
                <a:close/>
                <a:moveTo>
                  <a:pt x="6959822" y="4356871"/>
                </a:moveTo>
                <a:lnTo>
                  <a:pt x="6968200" y="4358268"/>
                </a:lnTo>
                <a:cubicBezTo>
                  <a:pt x="6970062" y="4359199"/>
                  <a:pt x="6970993" y="4360595"/>
                  <a:pt x="6970993" y="4362457"/>
                </a:cubicBezTo>
                <a:close/>
                <a:moveTo>
                  <a:pt x="6926308" y="4356871"/>
                </a:moveTo>
                <a:cubicBezTo>
                  <a:pt x="6926308" y="4364318"/>
                  <a:pt x="6926308" y="4368043"/>
                  <a:pt x="6926308" y="4368043"/>
                </a:cubicBezTo>
                <a:cubicBezTo>
                  <a:pt x="6933756" y="4368043"/>
                  <a:pt x="6937479" y="4366181"/>
                  <a:pt x="6937479" y="4362457"/>
                </a:cubicBezTo>
                <a:cubicBezTo>
                  <a:pt x="6937479" y="4358732"/>
                  <a:pt x="6933756" y="4356871"/>
                  <a:pt x="6926308" y="4356871"/>
                </a:cubicBezTo>
                <a:close/>
                <a:moveTo>
                  <a:pt x="6289535" y="4356871"/>
                </a:moveTo>
                <a:lnTo>
                  <a:pt x="6378906" y="4368043"/>
                </a:lnTo>
                <a:lnTo>
                  <a:pt x="6390077" y="4390386"/>
                </a:lnTo>
                <a:cubicBezTo>
                  <a:pt x="6390077" y="4390386"/>
                  <a:pt x="6384492" y="4388525"/>
                  <a:pt x="6373320" y="4384800"/>
                </a:cubicBezTo>
                <a:cubicBezTo>
                  <a:pt x="6362149" y="4381075"/>
                  <a:pt x="6350977" y="4377352"/>
                  <a:pt x="6339806" y="4373628"/>
                </a:cubicBezTo>
                <a:cubicBezTo>
                  <a:pt x="6328635" y="4369904"/>
                  <a:pt x="6317463" y="4366181"/>
                  <a:pt x="6306292" y="4362457"/>
                </a:cubicBezTo>
                <a:cubicBezTo>
                  <a:pt x="6295120" y="4358732"/>
                  <a:pt x="6289535" y="4356871"/>
                  <a:pt x="6289535" y="4356871"/>
                </a:cubicBezTo>
                <a:close/>
                <a:moveTo>
                  <a:pt x="8791941" y="4345700"/>
                </a:moveTo>
                <a:cubicBezTo>
                  <a:pt x="8799391" y="4345700"/>
                  <a:pt x="8803114" y="4345700"/>
                  <a:pt x="8803114" y="4345700"/>
                </a:cubicBezTo>
                <a:lnTo>
                  <a:pt x="8814285" y="4356871"/>
                </a:lnTo>
                <a:lnTo>
                  <a:pt x="8808700" y="4356871"/>
                </a:lnTo>
                <a:cubicBezTo>
                  <a:pt x="8804975" y="4356871"/>
                  <a:pt x="8803114" y="4356871"/>
                  <a:pt x="8803114" y="4356871"/>
                </a:cubicBezTo>
                <a:close/>
                <a:moveTo>
                  <a:pt x="8680227" y="4345700"/>
                </a:moveTo>
                <a:cubicBezTo>
                  <a:pt x="8687676" y="4345700"/>
                  <a:pt x="8691399" y="4345700"/>
                  <a:pt x="8691399" y="4345700"/>
                </a:cubicBezTo>
                <a:cubicBezTo>
                  <a:pt x="8691399" y="4345700"/>
                  <a:pt x="8693261" y="4347561"/>
                  <a:pt x="8696985" y="4351286"/>
                </a:cubicBezTo>
                <a:cubicBezTo>
                  <a:pt x="8700709" y="4355009"/>
                  <a:pt x="8706293" y="4356871"/>
                  <a:pt x="8713742" y="4356871"/>
                </a:cubicBezTo>
                <a:lnTo>
                  <a:pt x="8691399" y="4356871"/>
                </a:lnTo>
                <a:close/>
                <a:moveTo>
                  <a:pt x="8557341" y="4345700"/>
                </a:moveTo>
                <a:cubicBezTo>
                  <a:pt x="8557341" y="4345700"/>
                  <a:pt x="8561065" y="4345700"/>
                  <a:pt x="8568512" y="4345700"/>
                </a:cubicBezTo>
                <a:cubicBezTo>
                  <a:pt x="8568512" y="4353147"/>
                  <a:pt x="8564789" y="4356871"/>
                  <a:pt x="8557341" y="4356871"/>
                </a:cubicBezTo>
                <a:cubicBezTo>
                  <a:pt x="8557341" y="4349424"/>
                  <a:pt x="8557341" y="4345700"/>
                  <a:pt x="8557341" y="4345700"/>
                </a:cubicBezTo>
                <a:close/>
                <a:moveTo>
                  <a:pt x="6557649" y="4345700"/>
                </a:moveTo>
                <a:cubicBezTo>
                  <a:pt x="6565098" y="4345700"/>
                  <a:pt x="6572544" y="4349424"/>
                  <a:pt x="6579992" y="4356871"/>
                </a:cubicBezTo>
                <a:lnTo>
                  <a:pt x="6568822" y="4356871"/>
                </a:lnTo>
                <a:lnTo>
                  <a:pt x="6546478" y="4356871"/>
                </a:lnTo>
                <a:cubicBezTo>
                  <a:pt x="6546478" y="4349424"/>
                  <a:pt x="6550201" y="4345700"/>
                  <a:pt x="6557649" y="4345700"/>
                </a:cubicBezTo>
                <a:close/>
                <a:moveTo>
                  <a:pt x="5730961" y="4345700"/>
                </a:moveTo>
                <a:cubicBezTo>
                  <a:pt x="5738409" y="4345700"/>
                  <a:pt x="5742133" y="4349424"/>
                  <a:pt x="5742133" y="4356871"/>
                </a:cubicBezTo>
                <a:lnTo>
                  <a:pt x="5730961" y="4356871"/>
                </a:lnTo>
                <a:close/>
                <a:moveTo>
                  <a:pt x="5619246" y="4345700"/>
                </a:moveTo>
                <a:cubicBezTo>
                  <a:pt x="5626694" y="4345700"/>
                  <a:pt x="5630419" y="4345700"/>
                  <a:pt x="5630419" y="4345700"/>
                </a:cubicBezTo>
                <a:cubicBezTo>
                  <a:pt x="5630419" y="4345700"/>
                  <a:pt x="5630419" y="4349424"/>
                  <a:pt x="5630419" y="4356871"/>
                </a:cubicBezTo>
                <a:lnTo>
                  <a:pt x="5619246" y="4356871"/>
                </a:lnTo>
                <a:close/>
                <a:moveTo>
                  <a:pt x="7018472" y="4342209"/>
                </a:moveTo>
                <a:cubicBezTo>
                  <a:pt x="7024058" y="4340812"/>
                  <a:pt x="7038022" y="4345700"/>
                  <a:pt x="7060364" y="4356871"/>
                </a:cubicBezTo>
                <a:cubicBezTo>
                  <a:pt x="7097603" y="4371766"/>
                  <a:pt x="7119946" y="4379214"/>
                  <a:pt x="7127394" y="4379214"/>
                </a:cubicBezTo>
                <a:cubicBezTo>
                  <a:pt x="7134842" y="4379214"/>
                  <a:pt x="7138565" y="4382938"/>
                  <a:pt x="7138565" y="4390386"/>
                </a:cubicBezTo>
                <a:cubicBezTo>
                  <a:pt x="7131117" y="4390386"/>
                  <a:pt x="7123671" y="4390386"/>
                  <a:pt x="7116223" y="4390386"/>
                </a:cubicBezTo>
                <a:cubicBezTo>
                  <a:pt x="7108774" y="4390386"/>
                  <a:pt x="7099464" y="4388525"/>
                  <a:pt x="7088294" y="4384800"/>
                </a:cubicBezTo>
                <a:cubicBezTo>
                  <a:pt x="7077123" y="4381075"/>
                  <a:pt x="7064089" y="4375491"/>
                  <a:pt x="7049194" y="4368043"/>
                </a:cubicBezTo>
                <a:cubicBezTo>
                  <a:pt x="7026850" y="4353147"/>
                  <a:pt x="7015680" y="4345700"/>
                  <a:pt x="7015680" y="4345700"/>
                </a:cubicBezTo>
                <a:cubicBezTo>
                  <a:pt x="7015680" y="4343838"/>
                  <a:pt x="7016610" y="4342673"/>
                  <a:pt x="7018472" y="4342209"/>
                </a:cubicBezTo>
                <a:close/>
                <a:moveTo>
                  <a:pt x="7350823" y="4334529"/>
                </a:moveTo>
                <a:lnTo>
                  <a:pt x="7361994" y="4334529"/>
                </a:lnTo>
                <a:cubicBezTo>
                  <a:pt x="7369443" y="4341975"/>
                  <a:pt x="7371304" y="4345700"/>
                  <a:pt x="7367580" y="4345700"/>
                </a:cubicBezTo>
                <a:cubicBezTo>
                  <a:pt x="7363857" y="4345700"/>
                  <a:pt x="7361994" y="4345700"/>
                  <a:pt x="7361994" y="4345700"/>
                </a:cubicBezTo>
                <a:close/>
                <a:moveTo>
                  <a:pt x="6613508" y="4334529"/>
                </a:moveTo>
                <a:cubicBezTo>
                  <a:pt x="6613508" y="4334529"/>
                  <a:pt x="6617231" y="4334529"/>
                  <a:pt x="6624678" y="4334529"/>
                </a:cubicBezTo>
                <a:cubicBezTo>
                  <a:pt x="6632126" y="4334529"/>
                  <a:pt x="6635850" y="4336390"/>
                  <a:pt x="6635850" y="4340114"/>
                </a:cubicBezTo>
                <a:cubicBezTo>
                  <a:pt x="6635850" y="4343838"/>
                  <a:pt x="6632126" y="4345700"/>
                  <a:pt x="6624678" y="4345700"/>
                </a:cubicBezTo>
                <a:cubicBezTo>
                  <a:pt x="6624678" y="4345700"/>
                  <a:pt x="6622817" y="4343838"/>
                  <a:pt x="6619092" y="4340114"/>
                </a:cubicBezTo>
                <a:cubicBezTo>
                  <a:pt x="6615370" y="4336390"/>
                  <a:pt x="6613508" y="4334529"/>
                  <a:pt x="6613508" y="4334529"/>
                </a:cubicBezTo>
                <a:close/>
                <a:moveTo>
                  <a:pt x="8294812" y="4323356"/>
                </a:moveTo>
                <a:cubicBezTo>
                  <a:pt x="8298536" y="4323356"/>
                  <a:pt x="8300398" y="4323356"/>
                  <a:pt x="8300398" y="4323356"/>
                </a:cubicBezTo>
                <a:lnTo>
                  <a:pt x="8289226" y="4334529"/>
                </a:lnTo>
                <a:cubicBezTo>
                  <a:pt x="8289226" y="4327081"/>
                  <a:pt x="8291089" y="4323356"/>
                  <a:pt x="8294812" y="4323356"/>
                </a:cubicBezTo>
                <a:close/>
                <a:moveTo>
                  <a:pt x="6892792" y="4323356"/>
                </a:moveTo>
                <a:lnTo>
                  <a:pt x="6903965" y="4334529"/>
                </a:lnTo>
                <a:cubicBezTo>
                  <a:pt x="6918859" y="4341975"/>
                  <a:pt x="6930032" y="4345700"/>
                  <a:pt x="6937479" y="4345700"/>
                </a:cubicBezTo>
                <a:lnTo>
                  <a:pt x="6959822" y="4356871"/>
                </a:lnTo>
                <a:cubicBezTo>
                  <a:pt x="6959822" y="4356871"/>
                  <a:pt x="6959822" y="4360595"/>
                  <a:pt x="6959822" y="4368043"/>
                </a:cubicBezTo>
                <a:cubicBezTo>
                  <a:pt x="6959822" y="4375491"/>
                  <a:pt x="6959822" y="4379214"/>
                  <a:pt x="6959822" y="4379214"/>
                </a:cubicBezTo>
                <a:cubicBezTo>
                  <a:pt x="6959822" y="4379214"/>
                  <a:pt x="6963546" y="4379214"/>
                  <a:pt x="6970993" y="4379214"/>
                </a:cubicBezTo>
                <a:lnTo>
                  <a:pt x="6982166" y="4390386"/>
                </a:lnTo>
                <a:lnTo>
                  <a:pt x="7004507" y="4401557"/>
                </a:lnTo>
                <a:lnTo>
                  <a:pt x="7026850" y="4401557"/>
                </a:lnTo>
                <a:lnTo>
                  <a:pt x="7004507" y="4412728"/>
                </a:lnTo>
                <a:cubicBezTo>
                  <a:pt x="6989613" y="4405282"/>
                  <a:pt x="6978442" y="4401557"/>
                  <a:pt x="6970993" y="4401557"/>
                </a:cubicBezTo>
                <a:cubicBezTo>
                  <a:pt x="6970993" y="4401557"/>
                  <a:pt x="6970993" y="4397832"/>
                  <a:pt x="6970993" y="4390386"/>
                </a:cubicBezTo>
                <a:lnTo>
                  <a:pt x="6959822" y="4390386"/>
                </a:lnTo>
                <a:cubicBezTo>
                  <a:pt x="6959822" y="4397832"/>
                  <a:pt x="6952374" y="4399695"/>
                  <a:pt x="6937479" y="4395971"/>
                </a:cubicBezTo>
                <a:cubicBezTo>
                  <a:pt x="6922585" y="4392248"/>
                  <a:pt x="6913274" y="4388525"/>
                  <a:pt x="6909551" y="4384800"/>
                </a:cubicBezTo>
                <a:cubicBezTo>
                  <a:pt x="6905826" y="4381075"/>
                  <a:pt x="6896516" y="4379214"/>
                  <a:pt x="6881622" y="4379214"/>
                </a:cubicBezTo>
                <a:cubicBezTo>
                  <a:pt x="6866726" y="4379214"/>
                  <a:pt x="6859278" y="4379214"/>
                  <a:pt x="6859278" y="4379214"/>
                </a:cubicBezTo>
                <a:lnTo>
                  <a:pt x="6903965" y="4356871"/>
                </a:lnTo>
                <a:lnTo>
                  <a:pt x="6915136" y="4345700"/>
                </a:lnTo>
                <a:lnTo>
                  <a:pt x="6892792" y="4334529"/>
                </a:lnTo>
                <a:lnTo>
                  <a:pt x="6881622" y="4334529"/>
                </a:lnTo>
                <a:close/>
                <a:moveTo>
                  <a:pt x="5663933" y="4323356"/>
                </a:moveTo>
                <a:cubicBezTo>
                  <a:pt x="5663933" y="4330804"/>
                  <a:pt x="5663933" y="4334529"/>
                  <a:pt x="5663933" y="4334529"/>
                </a:cubicBezTo>
                <a:cubicBezTo>
                  <a:pt x="5656485" y="4334529"/>
                  <a:pt x="5652762" y="4334529"/>
                  <a:pt x="5652762" y="4334529"/>
                </a:cubicBezTo>
                <a:close/>
                <a:moveTo>
                  <a:pt x="8702570" y="4312186"/>
                </a:moveTo>
                <a:cubicBezTo>
                  <a:pt x="8710019" y="4312186"/>
                  <a:pt x="8717466" y="4312186"/>
                  <a:pt x="8724913" y="4312186"/>
                </a:cubicBezTo>
                <a:lnTo>
                  <a:pt x="8713742" y="4323356"/>
                </a:lnTo>
                <a:close/>
                <a:moveTo>
                  <a:pt x="7998768" y="4312186"/>
                </a:moveTo>
                <a:lnTo>
                  <a:pt x="8009940" y="4323356"/>
                </a:lnTo>
                <a:lnTo>
                  <a:pt x="7998768" y="4323356"/>
                </a:lnTo>
                <a:cubicBezTo>
                  <a:pt x="7998768" y="4323356"/>
                  <a:pt x="7998768" y="4319632"/>
                  <a:pt x="7998768" y="4312186"/>
                </a:cubicBezTo>
                <a:close/>
                <a:moveTo>
                  <a:pt x="7563082" y="4312186"/>
                </a:moveTo>
                <a:cubicBezTo>
                  <a:pt x="7563082" y="4312186"/>
                  <a:pt x="7566804" y="4315909"/>
                  <a:pt x="7574252" y="4323356"/>
                </a:cubicBezTo>
                <a:cubicBezTo>
                  <a:pt x="7566804" y="4323356"/>
                  <a:pt x="7563082" y="4323356"/>
                  <a:pt x="7563082" y="4323356"/>
                </a:cubicBezTo>
                <a:close/>
                <a:moveTo>
                  <a:pt x="6177821" y="4312186"/>
                </a:moveTo>
                <a:lnTo>
                  <a:pt x="6233678" y="4334529"/>
                </a:lnTo>
                <a:cubicBezTo>
                  <a:pt x="6241126" y="4334529"/>
                  <a:pt x="6244849" y="4334529"/>
                  <a:pt x="6244849" y="4334529"/>
                </a:cubicBezTo>
                <a:cubicBezTo>
                  <a:pt x="6244849" y="4334529"/>
                  <a:pt x="6248572" y="4334529"/>
                  <a:pt x="6256021" y="4334529"/>
                </a:cubicBezTo>
                <a:cubicBezTo>
                  <a:pt x="6256021" y="4334529"/>
                  <a:pt x="6256021" y="4338252"/>
                  <a:pt x="6256021" y="4345700"/>
                </a:cubicBezTo>
                <a:cubicBezTo>
                  <a:pt x="6256021" y="4345700"/>
                  <a:pt x="6246710" y="4345700"/>
                  <a:pt x="6228092" y="4345700"/>
                </a:cubicBezTo>
                <a:cubicBezTo>
                  <a:pt x="6209473" y="4345700"/>
                  <a:pt x="6198301" y="4341975"/>
                  <a:pt x="6194578" y="4334529"/>
                </a:cubicBezTo>
                <a:cubicBezTo>
                  <a:pt x="6190853" y="4327081"/>
                  <a:pt x="6185268" y="4323356"/>
                  <a:pt x="6177821" y="4323356"/>
                </a:cubicBezTo>
                <a:close/>
                <a:moveTo>
                  <a:pt x="9216458" y="4301013"/>
                </a:moveTo>
                <a:cubicBezTo>
                  <a:pt x="9216458" y="4301013"/>
                  <a:pt x="9218321" y="4301013"/>
                  <a:pt x="9222044" y="4301013"/>
                </a:cubicBezTo>
                <a:cubicBezTo>
                  <a:pt x="9225767" y="4301013"/>
                  <a:pt x="9227629" y="4302875"/>
                  <a:pt x="9227629" y="4306599"/>
                </a:cubicBezTo>
                <a:cubicBezTo>
                  <a:pt x="9227629" y="4310324"/>
                  <a:pt x="9223906" y="4312186"/>
                  <a:pt x="9216458" y="4312186"/>
                </a:cubicBezTo>
                <a:cubicBezTo>
                  <a:pt x="9216458" y="4304738"/>
                  <a:pt x="9216458" y="4301013"/>
                  <a:pt x="9216458" y="4301013"/>
                </a:cubicBezTo>
                <a:close/>
                <a:moveTo>
                  <a:pt x="7093880" y="4301013"/>
                </a:moveTo>
                <a:lnTo>
                  <a:pt x="7093880" y="4312186"/>
                </a:lnTo>
                <a:cubicBezTo>
                  <a:pt x="7101328" y="4312186"/>
                  <a:pt x="7105051" y="4310324"/>
                  <a:pt x="7105051" y="4306599"/>
                </a:cubicBezTo>
                <a:cubicBezTo>
                  <a:pt x="7105051" y="4302875"/>
                  <a:pt x="7105051" y="4301013"/>
                  <a:pt x="7105051" y="4301013"/>
                </a:cubicBezTo>
                <a:cubicBezTo>
                  <a:pt x="7105051" y="4301013"/>
                  <a:pt x="7101328" y="4301013"/>
                  <a:pt x="7093880" y="4301013"/>
                </a:cubicBezTo>
                <a:close/>
                <a:moveTo>
                  <a:pt x="6725221" y="4301013"/>
                </a:moveTo>
                <a:cubicBezTo>
                  <a:pt x="6725221" y="4308461"/>
                  <a:pt x="6732670" y="4312186"/>
                  <a:pt x="6747564" y="4312186"/>
                </a:cubicBezTo>
                <a:lnTo>
                  <a:pt x="6736393" y="4301013"/>
                </a:lnTo>
                <a:close/>
                <a:moveTo>
                  <a:pt x="6479450" y="4301013"/>
                </a:moveTo>
                <a:lnTo>
                  <a:pt x="6524135" y="4323356"/>
                </a:lnTo>
                <a:lnTo>
                  <a:pt x="6501792" y="4323356"/>
                </a:lnTo>
                <a:lnTo>
                  <a:pt x="6490621" y="4323356"/>
                </a:lnTo>
                <a:lnTo>
                  <a:pt x="6490621" y="4334529"/>
                </a:lnTo>
                <a:lnTo>
                  <a:pt x="6479450" y="4312186"/>
                </a:lnTo>
                <a:cubicBezTo>
                  <a:pt x="6479450" y="4304738"/>
                  <a:pt x="6479450" y="4301013"/>
                  <a:pt x="6479450" y="4301013"/>
                </a:cubicBezTo>
                <a:close/>
                <a:moveTo>
                  <a:pt x="6367736" y="4301013"/>
                </a:moveTo>
                <a:lnTo>
                  <a:pt x="6390077" y="4312186"/>
                </a:lnTo>
                <a:cubicBezTo>
                  <a:pt x="6382630" y="4312186"/>
                  <a:pt x="6378906" y="4312186"/>
                  <a:pt x="6378906" y="4312186"/>
                </a:cubicBezTo>
                <a:cubicBezTo>
                  <a:pt x="6364011" y="4312186"/>
                  <a:pt x="6360288" y="4315909"/>
                  <a:pt x="6367736" y="4323356"/>
                </a:cubicBezTo>
                <a:cubicBezTo>
                  <a:pt x="6375183" y="4330804"/>
                  <a:pt x="6375183" y="4334529"/>
                  <a:pt x="6367736" y="4334529"/>
                </a:cubicBezTo>
                <a:cubicBezTo>
                  <a:pt x="6360288" y="4334529"/>
                  <a:pt x="6356563" y="4332666"/>
                  <a:pt x="6356563" y="4328943"/>
                </a:cubicBezTo>
                <a:cubicBezTo>
                  <a:pt x="6356563" y="4325218"/>
                  <a:pt x="6356563" y="4323356"/>
                  <a:pt x="6356563" y="4323356"/>
                </a:cubicBezTo>
                <a:lnTo>
                  <a:pt x="6356563" y="4312186"/>
                </a:lnTo>
                <a:close/>
                <a:moveTo>
                  <a:pt x="9205286" y="4289842"/>
                </a:moveTo>
                <a:cubicBezTo>
                  <a:pt x="9205286" y="4289842"/>
                  <a:pt x="9205286" y="4293567"/>
                  <a:pt x="9205286" y="4301013"/>
                </a:cubicBezTo>
                <a:cubicBezTo>
                  <a:pt x="9197838" y="4301013"/>
                  <a:pt x="9194115" y="4301013"/>
                  <a:pt x="9194115" y="4301013"/>
                </a:cubicBezTo>
                <a:close/>
                <a:moveTo>
                  <a:pt x="8177512" y="4289842"/>
                </a:moveTo>
                <a:cubicBezTo>
                  <a:pt x="8177512" y="4289842"/>
                  <a:pt x="8177512" y="4293567"/>
                  <a:pt x="8177512" y="4301013"/>
                </a:cubicBezTo>
                <a:cubicBezTo>
                  <a:pt x="8177512" y="4308461"/>
                  <a:pt x="8181234" y="4308461"/>
                  <a:pt x="8188684" y="4301013"/>
                </a:cubicBezTo>
                <a:cubicBezTo>
                  <a:pt x="8196132" y="4301013"/>
                  <a:pt x="8199854" y="4297290"/>
                  <a:pt x="8199854" y="4289842"/>
                </a:cubicBezTo>
                <a:cubicBezTo>
                  <a:pt x="8199854" y="4289842"/>
                  <a:pt x="8196132" y="4289842"/>
                  <a:pt x="8188684" y="4289842"/>
                </a:cubicBezTo>
                <a:cubicBezTo>
                  <a:pt x="8181234" y="4289842"/>
                  <a:pt x="8177512" y="4289842"/>
                  <a:pt x="8177512" y="4289842"/>
                </a:cubicBezTo>
                <a:close/>
                <a:moveTo>
                  <a:pt x="8026696" y="4289842"/>
                </a:moveTo>
                <a:cubicBezTo>
                  <a:pt x="8030420" y="4289842"/>
                  <a:pt x="8032283" y="4289842"/>
                  <a:pt x="8032283" y="4289842"/>
                </a:cubicBezTo>
                <a:lnTo>
                  <a:pt x="8021110" y="4301013"/>
                </a:lnTo>
                <a:cubicBezTo>
                  <a:pt x="8013662" y="4301013"/>
                  <a:pt x="8011802" y="4299152"/>
                  <a:pt x="8015526" y="4295429"/>
                </a:cubicBezTo>
                <a:cubicBezTo>
                  <a:pt x="8019249" y="4291704"/>
                  <a:pt x="8022974" y="4289842"/>
                  <a:pt x="8026696" y="4289842"/>
                </a:cubicBezTo>
                <a:close/>
                <a:moveTo>
                  <a:pt x="7697139" y="4289842"/>
                </a:moveTo>
                <a:cubicBezTo>
                  <a:pt x="7697139" y="4289842"/>
                  <a:pt x="7699000" y="4291704"/>
                  <a:pt x="7702724" y="4295429"/>
                </a:cubicBezTo>
                <a:cubicBezTo>
                  <a:pt x="7706447" y="4299152"/>
                  <a:pt x="7708310" y="4301013"/>
                  <a:pt x="7708310" y="4301013"/>
                </a:cubicBezTo>
                <a:cubicBezTo>
                  <a:pt x="7700862" y="4301013"/>
                  <a:pt x="7697139" y="4301013"/>
                  <a:pt x="7697139" y="4301013"/>
                </a:cubicBezTo>
                <a:close/>
                <a:moveTo>
                  <a:pt x="7674796" y="4289842"/>
                </a:moveTo>
                <a:cubicBezTo>
                  <a:pt x="7682244" y="4289842"/>
                  <a:pt x="7685967" y="4291704"/>
                  <a:pt x="7685967" y="4295429"/>
                </a:cubicBezTo>
                <a:cubicBezTo>
                  <a:pt x="7685967" y="4299152"/>
                  <a:pt x="7682244" y="4301013"/>
                  <a:pt x="7674796" y="4301013"/>
                </a:cubicBezTo>
                <a:cubicBezTo>
                  <a:pt x="7674796" y="4301013"/>
                  <a:pt x="7674796" y="4297290"/>
                  <a:pt x="7674796" y="4289842"/>
                </a:cubicBezTo>
                <a:close/>
                <a:moveTo>
                  <a:pt x="7345237" y="4289842"/>
                </a:moveTo>
                <a:cubicBezTo>
                  <a:pt x="7348960" y="4289842"/>
                  <a:pt x="7350823" y="4291704"/>
                  <a:pt x="7350823" y="4295429"/>
                </a:cubicBezTo>
                <a:cubicBezTo>
                  <a:pt x="7350823" y="4299152"/>
                  <a:pt x="7354546" y="4301013"/>
                  <a:pt x="7361994" y="4301013"/>
                </a:cubicBezTo>
                <a:cubicBezTo>
                  <a:pt x="7369443" y="4301013"/>
                  <a:pt x="7375028" y="4304738"/>
                  <a:pt x="7378752" y="4312186"/>
                </a:cubicBezTo>
                <a:cubicBezTo>
                  <a:pt x="7382476" y="4319632"/>
                  <a:pt x="7389924" y="4323356"/>
                  <a:pt x="7401094" y="4323356"/>
                </a:cubicBezTo>
                <a:cubicBezTo>
                  <a:pt x="7412266" y="4323356"/>
                  <a:pt x="7419714" y="4325218"/>
                  <a:pt x="7423438" y="4328943"/>
                </a:cubicBezTo>
                <a:cubicBezTo>
                  <a:pt x="7427160" y="4332666"/>
                  <a:pt x="7430886" y="4334529"/>
                  <a:pt x="7434610" y="4334529"/>
                </a:cubicBezTo>
                <a:cubicBezTo>
                  <a:pt x="7438333" y="4334529"/>
                  <a:pt x="7451367" y="4336390"/>
                  <a:pt x="7473710" y="4340114"/>
                </a:cubicBezTo>
                <a:cubicBezTo>
                  <a:pt x="7496052" y="4343838"/>
                  <a:pt x="7510947" y="4349424"/>
                  <a:pt x="7518395" y="4356871"/>
                </a:cubicBezTo>
                <a:lnTo>
                  <a:pt x="7529568" y="4356871"/>
                </a:lnTo>
                <a:cubicBezTo>
                  <a:pt x="7537015" y="4356871"/>
                  <a:pt x="7546324" y="4358732"/>
                  <a:pt x="7557495" y="4362457"/>
                </a:cubicBezTo>
                <a:cubicBezTo>
                  <a:pt x="7568666" y="4366181"/>
                  <a:pt x="7577976" y="4368043"/>
                  <a:pt x="7585424" y="4368043"/>
                </a:cubicBezTo>
                <a:lnTo>
                  <a:pt x="7596596" y="4368043"/>
                </a:lnTo>
                <a:lnTo>
                  <a:pt x="7607766" y="4368043"/>
                </a:lnTo>
                <a:lnTo>
                  <a:pt x="7630110" y="4379214"/>
                </a:lnTo>
                <a:cubicBezTo>
                  <a:pt x="7645005" y="4379214"/>
                  <a:pt x="7656176" y="4382938"/>
                  <a:pt x="7663624" y="4390386"/>
                </a:cubicBezTo>
                <a:cubicBezTo>
                  <a:pt x="7671073" y="4390386"/>
                  <a:pt x="7676658" y="4390386"/>
                  <a:pt x="7680382" y="4390386"/>
                </a:cubicBezTo>
                <a:cubicBezTo>
                  <a:pt x="7684105" y="4390386"/>
                  <a:pt x="7685967" y="4390386"/>
                  <a:pt x="7685967" y="4390386"/>
                </a:cubicBezTo>
                <a:cubicBezTo>
                  <a:pt x="7693416" y="4390386"/>
                  <a:pt x="7697139" y="4394109"/>
                  <a:pt x="7697139" y="4401557"/>
                </a:cubicBezTo>
                <a:cubicBezTo>
                  <a:pt x="7704587" y="4409005"/>
                  <a:pt x="7708310" y="4412728"/>
                  <a:pt x="7708310" y="4412728"/>
                </a:cubicBezTo>
                <a:cubicBezTo>
                  <a:pt x="7715758" y="4412728"/>
                  <a:pt x="7715758" y="4416452"/>
                  <a:pt x="7708310" y="4423900"/>
                </a:cubicBezTo>
                <a:lnTo>
                  <a:pt x="7719481" y="4435071"/>
                </a:lnTo>
                <a:cubicBezTo>
                  <a:pt x="7726930" y="4435071"/>
                  <a:pt x="7730653" y="4433209"/>
                  <a:pt x="7730653" y="4429485"/>
                </a:cubicBezTo>
                <a:cubicBezTo>
                  <a:pt x="7730653" y="4425762"/>
                  <a:pt x="7734376" y="4420176"/>
                  <a:pt x="7741824" y="4412728"/>
                </a:cubicBezTo>
                <a:cubicBezTo>
                  <a:pt x="7749274" y="4405282"/>
                  <a:pt x="7741824" y="4397832"/>
                  <a:pt x="7719481" y="4390386"/>
                </a:cubicBezTo>
                <a:cubicBezTo>
                  <a:pt x="7712033" y="4382938"/>
                  <a:pt x="7702724" y="4377352"/>
                  <a:pt x="7691553" y="4373628"/>
                </a:cubicBezTo>
                <a:cubicBezTo>
                  <a:pt x="7680382" y="4369904"/>
                  <a:pt x="7671073" y="4368043"/>
                  <a:pt x="7663624" y="4368043"/>
                </a:cubicBezTo>
                <a:cubicBezTo>
                  <a:pt x="7648730" y="4368043"/>
                  <a:pt x="7641282" y="4368043"/>
                  <a:pt x="7641282" y="4368043"/>
                </a:cubicBezTo>
                <a:cubicBezTo>
                  <a:pt x="7648730" y="4368043"/>
                  <a:pt x="7656176" y="4366181"/>
                  <a:pt x="7663624" y="4362457"/>
                </a:cubicBezTo>
                <a:cubicBezTo>
                  <a:pt x="7671073" y="4358732"/>
                  <a:pt x="7678519" y="4356871"/>
                  <a:pt x="7685967" y="4356871"/>
                </a:cubicBezTo>
                <a:cubicBezTo>
                  <a:pt x="7685967" y="4364318"/>
                  <a:pt x="7687830" y="4368043"/>
                  <a:pt x="7691553" y="4368043"/>
                </a:cubicBezTo>
                <a:cubicBezTo>
                  <a:pt x="7695276" y="4368043"/>
                  <a:pt x="7700862" y="4368043"/>
                  <a:pt x="7708310" y="4368043"/>
                </a:cubicBezTo>
                <a:cubicBezTo>
                  <a:pt x="7715758" y="4368043"/>
                  <a:pt x="7723206" y="4371766"/>
                  <a:pt x="7730653" y="4379214"/>
                </a:cubicBezTo>
                <a:lnTo>
                  <a:pt x="7775338" y="4390386"/>
                </a:lnTo>
                <a:cubicBezTo>
                  <a:pt x="7827472" y="4405282"/>
                  <a:pt x="7857262" y="4416452"/>
                  <a:pt x="7864711" y="4423900"/>
                </a:cubicBezTo>
                <a:lnTo>
                  <a:pt x="7875882" y="4423900"/>
                </a:lnTo>
                <a:lnTo>
                  <a:pt x="7898225" y="4435071"/>
                </a:lnTo>
                <a:lnTo>
                  <a:pt x="7909396" y="4446243"/>
                </a:lnTo>
                <a:lnTo>
                  <a:pt x="7898225" y="4446243"/>
                </a:lnTo>
                <a:cubicBezTo>
                  <a:pt x="7883330" y="4438796"/>
                  <a:pt x="7872158" y="4435071"/>
                  <a:pt x="7864711" y="4435071"/>
                </a:cubicBezTo>
                <a:cubicBezTo>
                  <a:pt x="7857262" y="4435071"/>
                  <a:pt x="7853538" y="4438796"/>
                  <a:pt x="7853538" y="4446243"/>
                </a:cubicBezTo>
                <a:lnTo>
                  <a:pt x="7842368" y="4446243"/>
                </a:lnTo>
                <a:cubicBezTo>
                  <a:pt x="7842368" y="4446243"/>
                  <a:pt x="7836782" y="4446243"/>
                  <a:pt x="7825610" y="4446243"/>
                </a:cubicBezTo>
                <a:cubicBezTo>
                  <a:pt x="7814438" y="4446243"/>
                  <a:pt x="7808854" y="4448105"/>
                  <a:pt x="7808854" y="4451828"/>
                </a:cubicBezTo>
                <a:cubicBezTo>
                  <a:pt x="7808854" y="4455553"/>
                  <a:pt x="7812577" y="4457414"/>
                  <a:pt x="7820024" y="4457414"/>
                </a:cubicBezTo>
                <a:cubicBezTo>
                  <a:pt x="7820024" y="4457414"/>
                  <a:pt x="7821888" y="4459276"/>
                  <a:pt x="7825610" y="4463000"/>
                </a:cubicBezTo>
                <a:cubicBezTo>
                  <a:pt x="7829334" y="4466724"/>
                  <a:pt x="7831197" y="4468585"/>
                  <a:pt x="7831197" y="4468585"/>
                </a:cubicBezTo>
                <a:cubicBezTo>
                  <a:pt x="7831197" y="4476033"/>
                  <a:pt x="7834920" y="4476033"/>
                  <a:pt x="7842368" y="4468585"/>
                </a:cubicBezTo>
                <a:cubicBezTo>
                  <a:pt x="7849816" y="4468585"/>
                  <a:pt x="7855402" y="4470447"/>
                  <a:pt x="7859125" y="4474171"/>
                </a:cubicBezTo>
                <a:cubicBezTo>
                  <a:pt x="7862848" y="4477896"/>
                  <a:pt x="7864711" y="4479757"/>
                  <a:pt x="7864711" y="4479757"/>
                </a:cubicBezTo>
                <a:cubicBezTo>
                  <a:pt x="7864711" y="4479757"/>
                  <a:pt x="7868434" y="4483481"/>
                  <a:pt x="7875882" y="4490928"/>
                </a:cubicBezTo>
                <a:lnTo>
                  <a:pt x="7875882" y="4479757"/>
                </a:lnTo>
                <a:lnTo>
                  <a:pt x="7887054" y="4479757"/>
                </a:lnTo>
                <a:cubicBezTo>
                  <a:pt x="7894502" y="4479757"/>
                  <a:pt x="7901948" y="4479757"/>
                  <a:pt x="7909396" y="4479757"/>
                </a:cubicBezTo>
                <a:cubicBezTo>
                  <a:pt x="7909396" y="4479757"/>
                  <a:pt x="7913119" y="4481619"/>
                  <a:pt x="7920568" y="4485344"/>
                </a:cubicBezTo>
                <a:cubicBezTo>
                  <a:pt x="7928016" y="4489067"/>
                  <a:pt x="7935462" y="4490928"/>
                  <a:pt x="7942912" y="4490928"/>
                </a:cubicBezTo>
                <a:cubicBezTo>
                  <a:pt x="7980148" y="4490928"/>
                  <a:pt x="8002492" y="4494653"/>
                  <a:pt x="8009940" y="4502101"/>
                </a:cubicBezTo>
                <a:cubicBezTo>
                  <a:pt x="8009940" y="4502101"/>
                  <a:pt x="8013662" y="4502101"/>
                  <a:pt x="8021110" y="4502101"/>
                </a:cubicBezTo>
                <a:cubicBezTo>
                  <a:pt x="8028560" y="4502101"/>
                  <a:pt x="8036006" y="4502101"/>
                  <a:pt x="8043454" y="4502101"/>
                </a:cubicBezTo>
                <a:lnTo>
                  <a:pt x="8065797" y="4502101"/>
                </a:lnTo>
                <a:cubicBezTo>
                  <a:pt x="8065797" y="4509547"/>
                  <a:pt x="8069520" y="4516996"/>
                  <a:pt x="8076968" y="4524442"/>
                </a:cubicBezTo>
                <a:lnTo>
                  <a:pt x="8088140" y="4535615"/>
                </a:lnTo>
                <a:lnTo>
                  <a:pt x="8065797" y="4535615"/>
                </a:lnTo>
                <a:cubicBezTo>
                  <a:pt x="8058349" y="4520719"/>
                  <a:pt x="8047177" y="4513272"/>
                  <a:pt x="8032283" y="4513272"/>
                </a:cubicBezTo>
                <a:cubicBezTo>
                  <a:pt x="8024835" y="4513272"/>
                  <a:pt x="8017388" y="4511410"/>
                  <a:pt x="8009940" y="4507685"/>
                </a:cubicBezTo>
                <a:cubicBezTo>
                  <a:pt x="8002492" y="4503962"/>
                  <a:pt x="7991320" y="4502101"/>
                  <a:pt x="7976426" y="4502101"/>
                </a:cubicBezTo>
                <a:cubicBezTo>
                  <a:pt x="7954082" y="4509547"/>
                  <a:pt x="7928016" y="4511410"/>
                  <a:pt x="7898225" y="4507685"/>
                </a:cubicBezTo>
                <a:cubicBezTo>
                  <a:pt x="7868434" y="4503962"/>
                  <a:pt x="7853538" y="4500239"/>
                  <a:pt x="7853538" y="4496514"/>
                </a:cubicBezTo>
                <a:cubicBezTo>
                  <a:pt x="7853538" y="4492790"/>
                  <a:pt x="7849816" y="4494653"/>
                  <a:pt x="7842368" y="4502101"/>
                </a:cubicBezTo>
                <a:cubicBezTo>
                  <a:pt x="7834920" y="4509547"/>
                  <a:pt x="7827472" y="4513272"/>
                  <a:pt x="7820024" y="4513272"/>
                </a:cubicBezTo>
                <a:cubicBezTo>
                  <a:pt x="7812577" y="4513272"/>
                  <a:pt x="7808854" y="4509547"/>
                  <a:pt x="7808854" y="4502101"/>
                </a:cubicBezTo>
                <a:cubicBezTo>
                  <a:pt x="7808854" y="4502101"/>
                  <a:pt x="7810716" y="4500239"/>
                  <a:pt x="7814438" y="4496514"/>
                </a:cubicBezTo>
                <a:cubicBezTo>
                  <a:pt x="7818162" y="4492790"/>
                  <a:pt x="7823748" y="4490928"/>
                  <a:pt x="7831197" y="4490928"/>
                </a:cubicBezTo>
                <a:lnTo>
                  <a:pt x="7842368" y="4490928"/>
                </a:lnTo>
                <a:lnTo>
                  <a:pt x="7831197" y="4479757"/>
                </a:lnTo>
                <a:lnTo>
                  <a:pt x="7797682" y="4490928"/>
                </a:lnTo>
                <a:lnTo>
                  <a:pt x="7775338" y="4502101"/>
                </a:lnTo>
                <a:cubicBezTo>
                  <a:pt x="7775338" y="4494653"/>
                  <a:pt x="7767890" y="4490928"/>
                  <a:pt x="7752996" y="4490928"/>
                </a:cubicBezTo>
                <a:lnTo>
                  <a:pt x="7719481" y="4468585"/>
                </a:lnTo>
                <a:cubicBezTo>
                  <a:pt x="7719481" y="4468585"/>
                  <a:pt x="7723206" y="4470447"/>
                  <a:pt x="7730653" y="4474171"/>
                </a:cubicBezTo>
                <a:cubicBezTo>
                  <a:pt x="7738101" y="4477896"/>
                  <a:pt x="7752996" y="4479757"/>
                  <a:pt x="7775338" y="4479757"/>
                </a:cubicBezTo>
                <a:lnTo>
                  <a:pt x="7797682" y="4468585"/>
                </a:lnTo>
                <a:cubicBezTo>
                  <a:pt x="7797682" y="4468585"/>
                  <a:pt x="7793958" y="4468585"/>
                  <a:pt x="7786510" y="4468585"/>
                </a:cubicBezTo>
                <a:lnTo>
                  <a:pt x="7775338" y="4457414"/>
                </a:lnTo>
                <a:cubicBezTo>
                  <a:pt x="7775338" y="4449967"/>
                  <a:pt x="7779062" y="4446243"/>
                  <a:pt x="7786510" y="4446243"/>
                </a:cubicBezTo>
                <a:cubicBezTo>
                  <a:pt x="7786510" y="4446243"/>
                  <a:pt x="7788374" y="4446243"/>
                  <a:pt x="7792096" y="4446243"/>
                </a:cubicBezTo>
                <a:cubicBezTo>
                  <a:pt x="7795820" y="4446243"/>
                  <a:pt x="7797682" y="4442519"/>
                  <a:pt x="7797682" y="4435071"/>
                </a:cubicBezTo>
                <a:cubicBezTo>
                  <a:pt x="7805130" y="4435071"/>
                  <a:pt x="7805130" y="4431348"/>
                  <a:pt x="7797682" y="4423900"/>
                </a:cubicBezTo>
                <a:cubicBezTo>
                  <a:pt x="7790234" y="4416452"/>
                  <a:pt x="7784648" y="4414589"/>
                  <a:pt x="7780924" y="4418314"/>
                </a:cubicBezTo>
                <a:cubicBezTo>
                  <a:pt x="7777201" y="4422039"/>
                  <a:pt x="7775338" y="4425762"/>
                  <a:pt x="7775338" y="4429485"/>
                </a:cubicBezTo>
                <a:cubicBezTo>
                  <a:pt x="7775338" y="4433209"/>
                  <a:pt x="7771615" y="4433209"/>
                  <a:pt x="7764168" y="4429485"/>
                </a:cubicBezTo>
                <a:cubicBezTo>
                  <a:pt x="7756720" y="4425762"/>
                  <a:pt x="7751134" y="4427623"/>
                  <a:pt x="7747410" y="4435071"/>
                </a:cubicBezTo>
                <a:cubicBezTo>
                  <a:pt x="7743687" y="4442519"/>
                  <a:pt x="7736240" y="4446243"/>
                  <a:pt x="7725067" y="4446243"/>
                </a:cubicBezTo>
                <a:cubicBezTo>
                  <a:pt x="7713896" y="4446243"/>
                  <a:pt x="7704587" y="4442519"/>
                  <a:pt x="7697139" y="4435071"/>
                </a:cubicBezTo>
                <a:cubicBezTo>
                  <a:pt x="7689690" y="4435071"/>
                  <a:pt x="7685967" y="4435071"/>
                  <a:pt x="7685967" y="4435071"/>
                </a:cubicBezTo>
                <a:cubicBezTo>
                  <a:pt x="7663624" y="4442519"/>
                  <a:pt x="7633832" y="4438796"/>
                  <a:pt x="7596596" y="4423900"/>
                </a:cubicBezTo>
                <a:cubicBezTo>
                  <a:pt x="7581700" y="4416452"/>
                  <a:pt x="7563082" y="4409005"/>
                  <a:pt x="7540738" y="4401557"/>
                </a:cubicBezTo>
                <a:cubicBezTo>
                  <a:pt x="7525842" y="4401557"/>
                  <a:pt x="7514672" y="4397832"/>
                  <a:pt x="7507224" y="4390386"/>
                </a:cubicBezTo>
                <a:cubicBezTo>
                  <a:pt x="7499775" y="4390386"/>
                  <a:pt x="7492328" y="4390386"/>
                  <a:pt x="7484881" y="4390386"/>
                </a:cubicBezTo>
                <a:cubicBezTo>
                  <a:pt x="7484881" y="4397832"/>
                  <a:pt x="7488604" y="4405282"/>
                  <a:pt x="7496052" y="4412728"/>
                </a:cubicBezTo>
                <a:cubicBezTo>
                  <a:pt x="7503501" y="4420176"/>
                  <a:pt x="7499775" y="4423900"/>
                  <a:pt x="7484881" y="4423900"/>
                </a:cubicBezTo>
                <a:lnTo>
                  <a:pt x="7462538" y="4412728"/>
                </a:lnTo>
                <a:cubicBezTo>
                  <a:pt x="7462538" y="4412728"/>
                  <a:pt x="7466261" y="4412728"/>
                  <a:pt x="7473710" y="4412728"/>
                </a:cubicBezTo>
                <a:cubicBezTo>
                  <a:pt x="7473710" y="4412728"/>
                  <a:pt x="7473710" y="4409005"/>
                  <a:pt x="7473710" y="4401557"/>
                </a:cubicBezTo>
                <a:cubicBezTo>
                  <a:pt x="7473710" y="4394109"/>
                  <a:pt x="7473710" y="4390386"/>
                  <a:pt x="7473710" y="4390386"/>
                </a:cubicBezTo>
                <a:cubicBezTo>
                  <a:pt x="7473710" y="4390386"/>
                  <a:pt x="7469986" y="4390386"/>
                  <a:pt x="7462538" y="4390386"/>
                </a:cubicBezTo>
                <a:cubicBezTo>
                  <a:pt x="7462538" y="4397832"/>
                  <a:pt x="7458814" y="4401557"/>
                  <a:pt x="7451367" y="4401557"/>
                </a:cubicBezTo>
                <a:cubicBezTo>
                  <a:pt x="7443918" y="4401557"/>
                  <a:pt x="7440194" y="4397832"/>
                  <a:pt x="7440194" y="4390386"/>
                </a:cubicBezTo>
                <a:lnTo>
                  <a:pt x="7440194" y="4379214"/>
                </a:lnTo>
                <a:lnTo>
                  <a:pt x="7417852" y="4368043"/>
                </a:lnTo>
                <a:cubicBezTo>
                  <a:pt x="7410404" y="4368043"/>
                  <a:pt x="7406680" y="4368043"/>
                  <a:pt x="7406680" y="4368043"/>
                </a:cubicBezTo>
                <a:cubicBezTo>
                  <a:pt x="7406680" y="4375491"/>
                  <a:pt x="7406680" y="4379214"/>
                  <a:pt x="7406680" y="4379214"/>
                </a:cubicBezTo>
                <a:lnTo>
                  <a:pt x="7417852" y="4379214"/>
                </a:lnTo>
                <a:cubicBezTo>
                  <a:pt x="7417852" y="4394109"/>
                  <a:pt x="7388060" y="4394109"/>
                  <a:pt x="7328480" y="4379214"/>
                </a:cubicBezTo>
                <a:cubicBezTo>
                  <a:pt x="7313586" y="4371766"/>
                  <a:pt x="7298689" y="4371766"/>
                  <a:pt x="7283795" y="4379214"/>
                </a:cubicBezTo>
                <a:cubicBezTo>
                  <a:pt x="7283795" y="4379214"/>
                  <a:pt x="7278209" y="4377352"/>
                  <a:pt x="7267038" y="4373628"/>
                </a:cubicBezTo>
                <a:cubicBezTo>
                  <a:pt x="7255866" y="4369904"/>
                  <a:pt x="7246556" y="4366181"/>
                  <a:pt x="7239108" y="4362457"/>
                </a:cubicBezTo>
                <a:cubicBezTo>
                  <a:pt x="7231661" y="4358732"/>
                  <a:pt x="7224213" y="4356871"/>
                  <a:pt x="7216766" y="4356871"/>
                </a:cubicBezTo>
                <a:cubicBezTo>
                  <a:pt x="7209318" y="4356871"/>
                  <a:pt x="7205594" y="4356871"/>
                  <a:pt x="7205594" y="4356871"/>
                </a:cubicBezTo>
                <a:cubicBezTo>
                  <a:pt x="7205594" y="4356871"/>
                  <a:pt x="7203732" y="4356871"/>
                  <a:pt x="7200008" y="4356871"/>
                </a:cubicBezTo>
                <a:cubicBezTo>
                  <a:pt x="7196285" y="4356871"/>
                  <a:pt x="7190699" y="4353147"/>
                  <a:pt x="7183252" y="4345700"/>
                </a:cubicBezTo>
                <a:cubicBezTo>
                  <a:pt x="7190699" y="4345700"/>
                  <a:pt x="7196285" y="4345700"/>
                  <a:pt x="7200008" y="4345700"/>
                </a:cubicBezTo>
                <a:cubicBezTo>
                  <a:pt x="7203732" y="4345700"/>
                  <a:pt x="7201872" y="4341975"/>
                  <a:pt x="7194422" y="4334529"/>
                </a:cubicBezTo>
                <a:lnTo>
                  <a:pt x="7227938" y="4334529"/>
                </a:lnTo>
                <a:cubicBezTo>
                  <a:pt x="7235386" y="4334529"/>
                  <a:pt x="7244695" y="4336390"/>
                  <a:pt x="7255866" y="4340114"/>
                </a:cubicBezTo>
                <a:cubicBezTo>
                  <a:pt x="7267038" y="4343838"/>
                  <a:pt x="7276346" y="4345700"/>
                  <a:pt x="7283795" y="4345700"/>
                </a:cubicBezTo>
                <a:lnTo>
                  <a:pt x="7350823" y="4356871"/>
                </a:lnTo>
                <a:cubicBezTo>
                  <a:pt x="7365718" y="4356871"/>
                  <a:pt x="7376890" y="4356871"/>
                  <a:pt x="7384337" y="4356871"/>
                </a:cubicBezTo>
                <a:cubicBezTo>
                  <a:pt x="7376890" y="4349424"/>
                  <a:pt x="7373166" y="4343838"/>
                  <a:pt x="7373166" y="4340114"/>
                </a:cubicBezTo>
                <a:cubicBezTo>
                  <a:pt x="7373166" y="4336390"/>
                  <a:pt x="7373166" y="4334529"/>
                  <a:pt x="7373166" y="4334529"/>
                </a:cubicBezTo>
                <a:lnTo>
                  <a:pt x="7384337" y="4345700"/>
                </a:lnTo>
                <a:cubicBezTo>
                  <a:pt x="7391786" y="4345700"/>
                  <a:pt x="7395510" y="4343838"/>
                  <a:pt x="7395510" y="4340114"/>
                </a:cubicBezTo>
                <a:cubicBezTo>
                  <a:pt x="7395510" y="4336390"/>
                  <a:pt x="7395510" y="4334529"/>
                  <a:pt x="7395510" y="4334529"/>
                </a:cubicBezTo>
                <a:cubicBezTo>
                  <a:pt x="7395510" y="4334529"/>
                  <a:pt x="7391786" y="4334529"/>
                  <a:pt x="7384337" y="4334529"/>
                </a:cubicBezTo>
                <a:cubicBezTo>
                  <a:pt x="7376890" y="4334529"/>
                  <a:pt x="7373166" y="4334529"/>
                  <a:pt x="7373166" y="4334529"/>
                </a:cubicBezTo>
                <a:cubicBezTo>
                  <a:pt x="7373166" y="4327081"/>
                  <a:pt x="7369443" y="4323356"/>
                  <a:pt x="7361994" y="4323356"/>
                </a:cubicBezTo>
                <a:cubicBezTo>
                  <a:pt x="7354546" y="4323356"/>
                  <a:pt x="7348960" y="4321495"/>
                  <a:pt x="7345237" y="4317770"/>
                </a:cubicBezTo>
                <a:cubicBezTo>
                  <a:pt x="7341514" y="4314047"/>
                  <a:pt x="7339652" y="4308461"/>
                  <a:pt x="7339652" y="4301013"/>
                </a:cubicBezTo>
                <a:cubicBezTo>
                  <a:pt x="7339652" y="4293567"/>
                  <a:pt x="7341514" y="4289842"/>
                  <a:pt x="7345237" y="4289842"/>
                </a:cubicBezTo>
                <a:close/>
                <a:moveTo>
                  <a:pt x="6915136" y="4289842"/>
                </a:moveTo>
                <a:cubicBezTo>
                  <a:pt x="6915136" y="4289842"/>
                  <a:pt x="6918859" y="4289842"/>
                  <a:pt x="6926308" y="4289842"/>
                </a:cubicBezTo>
                <a:lnTo>
                  <a:pt x="6915136" y="4301013"/>
                </a:lnTo>
                <a:close/>
                <a:moveTo>
                  <a:pt x="5552218" y="4289842"/>
                </a:moveTo>
                <a:cubicBezTo>
                  <a:pt x="5559666" y="4289842"/>
                  <a:pt x="5567114" y="4289842"/>
                  <a:pt x="5574561" y="4289842"/>
                </a:cubicBezTo>
                <a:lnTo>
                  <a:pt x="5619246" y="4312186"/>
                </a:lnTo>
                <a:lnTo>
                  <a:pt x="5619246" y="4323356"/>
                </a:lnTo>
                <a:cubicBezTo>
                  <a:pt x="5611799" y="4323356"/>
                  <a:pt x="5604352" y="4321495"/>
                  <a:pt x="5596905" y="4317770"/>
                </a:cubicBezTo>
                <a:cubicBezTo>
                  <a:pt x="5589455" y="4314047"/>
                  <a:pt x="5585732" y="4312186"/>
                  <a:pt x="5585732" y="4312186"/>
                </a:cubicBezTo>
                <a:cubicBezTo>
                  <a:pt x="5578285" y="4304738"/>
                  <a:pt x="5567114" y="4301013"/>
                  <a:pt x="5552218" y="4301013"/>
                </a:cubicBezTo>
                <a:close/>
                <a:moveTo>
                  <a:pt x="8870142" y="4278672"/>
                </a:moveTo>
                <a:cubicBezTo>
                  <a:pt x="8877591" y="4278672"/>
                  <a:pt x="8881314" y="4278672"/>
                  <a:pt x="8881314" y="4278672"/>
                </a:cubicBezTo>
                <a:lnTo>
                  <a:pt x="8870142" y="4289842"/>
                </a:lnTo>
                <a:close/>
                <a:moveTo>
                  <a:pt x="8736084" y="4278672"/>
                </a:moveTo>
                <a:lnTo>
                  <a:pt x="8791941" y="4289842"/>
                </a:lnTo>
                <a:cubicBezTo>
                  <a:pt x="8791941" y="4297290"/>
                  <a:pt x="8780771" y="4297290"/>
                  <a:pt x="8758427" y="4289842"/>
                </a:cubicBezTo>
                <a:cubicBezTo>
                  <a:pt x="8750980" y="4289842"/>
                  <a:pt x="8743533" y="4286118"/>
                  <a:pt x="8736084" y="4278672"/>
                </a:cubicBezTo>
                <a:close/>
                <a:moveTo>
                  <a:pt x="8110484" y="4278672"/>
                </a:moveTo>
                <a:lnTo>
                  <a:pt x="8110484" y="4289842"/>
                </a:lnTo>
                <a:cubicBezTo>
                  <a:pt x="8125378" y="4297290"/>
                  <a:pt x="8132825" y="4297290"/>
                  <a:pt x="8132825" y="4289842"/>
                </a:cubicBezTo>
                <a:cubicBezTo>
                  <a:pt x="8132825" y="4282395"/>
                  <a:pt x="8125378" y="4278672"/>
                  <a:pt x="8110484" y="4278672"/>
                </a:cubicBezTo>
                <a:close/>
                <a:moveTo>
                  <a:pt x="7875882" y="4278672"/>
                </a:moveTo>
                <a:cubicBezTo>
                  <a:pt x="7875882" y="4286118"/>
                  <a:pt x="7875882" y="4289842"/>
                  <a:pt x="7875882" y="4289842"/>
                </a:cubicBezTo>
                <a:cubicBezTo>
                  <a:pt x="7875882" y="4289842"/>
                  <a:pt x="7879605" y="4291704"/>
                  <a:pt x="7887054" y="4295429"/>
                </a:cubicBezTo>
                <a:cubicBezTo>
                  <a:pt x="7894502" y="4299152"/>
                  <a:pt x="7894502" y="4304738"/>
                  <a:pt x="7887054" y="4312186"/>
                </a:cubicBezTo>
                <a:cubicBezTo>
                  <a:pt x="7879605" y="4312186"/>
                  <a:pt x="7875882" y="4314047"/>
                  <a:pt x="7875882" y="4317770"/>
                </a:cubicBezTo>
                <a:cubicBezTo>
                  <a:pt x="7875882" y="4321495"/>
                  <a:pt x="7877745" y="4323356"/>
                  <a:pt x="7881468" y="4323356"/>
                </a:cubicBezTo>
                <a:cubicBezTo>
                  <a:pt x="7885191" y="4323356"/>
                  <a:pt x="7888916" y="4323356"/>
                  <a:pt x="7892639" y="4323356"/>
                </a:cubicBezTo>
                <a:cubicBezTo>
                  <a:pt x="7896362" y="4323356"/>
                  <a:pt x="7898225" y="4321495"/>
                  <a:pt x="7898225" y="4317770"/>
                </a:cubicBezTo>
                <a:cubicBezTo>
                  <a:pt x="7898225" y="4314047"/>
                  <a:pt x="7901948" y="4312186"/>
                  <a:pt x="7909396" y="4312186"/>
                </a:cubicBezTo>
                <a:cubicBezTo>
                  <a:pt x="7909396" y="4304738"/>
                  <a:pt x="7913119" y="4302875"/>
                  <a:pt x="7920568" y="4306599"/>
                </a:cubicBezTo>
                <a:cubicBezTo>
                  <a:pt x="7928016" y="4310324"/>
                  <a:pt x="7931739" y="4308461"/>
                  <a:pt x="7931739" y="4301013"/>
                </a:cubicBezTo>
                <a:cubicBezTo>
                  <a:pt x="7931739" y="4293567"/>
                  <a:pt x="7931739" y="4289842"/>
                  <a:pt x="7931739" y="4289842"/>
                </a:cubicBezTo>
                <a:cubicBezTo>
                  <a:pt x="7931739" y="4289842"/>
                  <a:pt x="7928016" y="4291704"/>
                  <a:pt x="7920568" y="4295429"/>
                </a:cubicBezTo>
                <a:cubicBezTo>
                  <a:pt x="7913119" y="4299152"/>
                  <a:pt x="7909396" y="4297290"/>
                  <a:pt x="7909396" y="4289842"/>
                </a:cubicBezTo>
                <a:lnTo>
                  <a:pt x="7898225" y="4278672"/>
                </a:lnTo>
                <a:cubicBezTo>
                  <a:pt x="7898225" y="4286118"/>
                  <a:pt x="7894502" y="4286118"/>
                  <a:pt x="7887054" y="4278672"/>
                </a:cubicBezTo>
                <a:cubicBezTo>
                  <a:pt x="7887054" y="4278672"/>
                  <a:pt x="7885191" y="4278672"/>
                  <a:pt x="7881468" y="4278672"/>
                </a:cubicBezTo>
                <a:close/>
                <a:moveTo>
                  <a:pt x="7607766" y="4278672"/>
                </a:moveTo>
                <a:cubicBezTo>
                  <a:pt x="7615216" y="4278672"/>
                  <a:pt x="7618938" y="4278672"/>
                  <a:pt x="7618938" y="4278672"/>
                </a:cubicBezTo>
                <a:cubicBezTo>
                  <a:pt x="7618938" y="4293567"/>
                  <a:pt x="7615216" y="4297290"/>
                  <a:pt x="7607766" y="4289842"/>
                </a:cubicBezTo>
                <a:cubicBezTo>
                  <a:pt x="7600318" y="4289842"/>
                  <a:pt x="7596596" y="4287981"/>
                  <a:pt x="7596596" y="4284256"/>
                </a:cubicBezTo>
                <a:cubicBezTo>
                  <a:pt x="7596596" y="4280533"/>
                  <a:pt x="7600318" y="4278672"/>
                  <a:pt x="7607766" y="4278672"/>
                </a:cubicBezTo>
                <a:close/>
                <a:moveTo>
                  <a:pt x="7574252" y="4278672"/>
                </a:moveTo>
                <a:lnTo>
                  <a:pt x="7585424" y="4278672"/>
                </a:lnTo>
                <a:lnTo>
                  <a:pt x="7585424" y="4289842"/>
                </a:lnTo>
                <a:cubicBezTo>
                  <a:pt x="7585424" y="4289842"/>
                  <a:pt x="7581700" y="4286118"/>
                  <a:pt x="7574252" y="4278672"/>
                </a:cubicBezTo>
                <a:close/>
                <a:moveTo>
                  <a:pt x="7440194" y="4278672"/>
                </a:moveTo>
                <a:cubicBezTo>
                  <a:pt x="7447644" y="4278672"/>
                  <a:pt x="7458814" y="4282395"/>
                  <a:pt x="7473710" y="4289842"/>
                </a:cubicBezTo>
                <a:lnTo>
                  <a:pt x="7496052" y="4289842"/>
                </a:lnTo>
                <a:lnTo>
                  <a:pt x="7507224" y="4301013"/>
                </a:lnTo>
                <a:lnTo>
                  <a:pt x="7518395" y="4312186"/>
                </a:lnTo>
                <a:cubicBezTo>
                  <a:pt x="7503501" y="4312186"/>
                  <a:pt x="7488604" y="4308461"/>
                  <a:pt x="7473710" y="4301013"/>
                </a:cubicBezTo>
                <a:cubicBezTo>
                  <a:pt x="7451367" y="4293567"/>
                  <a:pt x="7440194" y="4286118"/>
                  <a:pt x="7440194" y="4278672"/>
                </a:cubicBezTo>
                <a:close/>
                <a:moveTo>
                  <a:pt x="8836628" y="4267499"/>
                </a:moveTo>
                <a:cubicBezTo>
                  <a:pt x="8836628" y="4267499"/>
                  <a:pt x="8838491" y="4269361"/>
                  <a:pt x="8842214" y="4273085"/>
                </a:cubicBezTo>
                <a:cubicBezTo>
                  <a:pt x="8845937" y="4276809"/>
                  <a:pt x="8847799" y="4278672"/>
                  <a:pt x="8847799" y="4278672"/>
                </a:cubicBezTo>
                <a:lnTo>
                  <a:pt x="8836628" y="4278672"/>
                </a:lnTo>
                <a:close/>
                <a:moveTo>
                  <a:pt x="7797682" y="4267499"/>
                </a:moveTo>
                <a:cubicBezTo>
                  <a:pt x="7790234" y="4267499"/>
                  <a:pt x="7788374" y="4269361"/>
                  <a:pt x="7792096" y="4273085"/>
                </a:cubicBezTo>
                <a:cubicBezTo>
                  <a:pt x="7795820" y="4276809"/>
                  <a:pt x="7806990" y="4278672"/>
                  <a:pt x="7825610" y="4278672"/>
                </a:cubicBezTo>
                <a:cubicBezTo>
                  <a:pt x="7844231" y="4278672"/>
                  <a:pt x="7853538" y="4276809"/>
                  <a:pt x="7853538" y="4273085"/>
                </a:cubicBezTo>
                <a:cubicBezTo>
                  <a:pt x="7853538" y="4269361"/>
                  <a:pt x="7846091" y="4267499"/>
                  <a:pt x="7831197" y="4267499"/>
                </a:cubicBezTo>
                <a:cubicBezTo>
                  <a:pt x="7816302" y="4267499"/>
                  <a:pt x="7805130" y="4267499"/>
                  <a:pt x="7797682" y="4267499"/>
                </a:cubicBezTo>
                <a:close/>
                <a:moveTo>
                  <a:pt x="7406680" y="4267499"/>
                </a:moveTo>
                <a:cubicBezTo>
                  <a:pt x="7406680" y="4267499"/>
                  <a:pt x="7410404" y="4271224"/>
                  <a:pt x="7417852" y="4278672"/>
                </a:cubicBezTo>
                <a:lnTo>
                  <a:pt x="7406680" y="4278672"/>
                </a:lnTo>
                <a:close/>
                <a:moveTo>
                  <a:pt x="5462847" y="4267499"/>
                </a:moveTo>
                <a:lnTo>
                  <a:pt x="5474018" y="4267499"/>
                </a:lnTo>
                <a:cubicBezTo>
                  <a:pt x="5488913" y="4274947"/>
                  <a:pt x="5496361" y="4280533"/>
                  <a:pt x="5496361" y="4284256"/>
                </a:cubicBezTo>
                <a:cubicBezTo>
                  <a:pt x="5496361" y="4287981"/>
                  <a:pt x="5496361" y="4289842"/>
                  <a:pt x="5496361" y="4289842"/>
                </a:cubicBezTo>
                <a:cubicBezTo>
                  <a:pt x="5496361" y="4289842"/>
                  <a:pt x="5492636" y="4286118"/>
                  <a:pt x="5485189" y="4278672"/>
                </a:cubicBezTo>
                <a:cubicBezTo>
                  <a:pt x="5477741" y="4278672"/>
                  <a:pt x="5470295" y="4274947"/>
                  <a:pt x="5462847" y="4267499"/>
                </a:cubicBezTo>
                <a:close/>
                <a:moveTo>
                  <a:pt x="7955478" y="4249346"/>
                </a:moveTo>
                <a:cubicBezTo>
                  <a:pt x="7952686" y="4248415"/>
                  <a:pt x="7950358" y="4248881"/>
                  <a:pt x="7948496" y="4250742"/>
                </a:cubicBezTo>
                <a:cubicBezTo>
                  <a:pt x="7944773" y="4254467"/>
                  <a:pt x="7937326" y="4256328"/>
                  <a:pt x="7926153" y="4256328"/>
                </a:cubicBezTo>
                <a:cubicBezTo>
                  <a:pt x="7914982" y="4256328"/>
                  <a:pt x="7909396" y="4256328"/>
                  <a:pt x="7909396" y="4256328"/>
                </a:cubicBezTo>
                <a:cubicBezTo>
                  <a:pt x="7924292" y="4263775"/>
                  <a:pt x="7942912" y="4267499"/>
                  <a:pt x="7965253" y="4267499"/>
                </a:cubicBezTo>
                <a:lnTo>
                  <a:pt x="7965253" y="4256328"/>
                </a:lnTo>
                <a:cubicBezTo>
                  <a:pt x="7961530" y="4252604"/>
                  <a:pt x="7958272" y="4250277"/>
                  <a:pt x="7955478" y="4249346"/>
                </a:cubicBezTo>
                <a:close/>
                <a:moveTo>
                  <a:pt x="8959515" y="4245156"/>
                </a:moveTo>
                <a:cubicBezTo>
                  <a:pt x="8959515" y="4252604"/>
                  <a:pt x="8961376" y="4256328"/>
                  <a:pt x="8965099" y="4256328"/>
                </a:cubicBezTo>
                <a:cubicBezTo>
                  <a:pt x="8968823" y="4256328"/>
                  <a:pt x="8970686" y="4254467"/>
                  <a:pt x="8970686" y="4250742"/>
                </a:cubicBezTo>
                <a:cubicBezTo>
                  <a:pt x="8970686" y="4247018"/>
                  <a:pt x="8966963" y="4245156"/>
                  <a:pt x="8959515" y="4245156"/>
                </a:cubicBezTo>
                <a:close/>
                <a:moveTo>
                  <a:pt x="7825610" y="4245156"/>
                </a:moveTo>
                <a:cubicBezTo>
                  <a:pt x="7821888" y="4245156"/>
                  <a:pt x="7820024" y="4248881"/>
                  <a:pt x="7820024" y="4256328"/>
                </a:cubicBezTo>
                <a:cubicBezTo>
                  <a:pt x="7820024" y="4256328"/>
                  <a:pt x="7821888" y="4254467"/>
                  <a:pt x="7825610" y="4250742"/>
                </a:cubicBezTo>
                <a:cubicBezTo>
                  <a:pt x="7829334" y="4247018"/>
                  <a:pt x="7829334" y="4245156"/>
                  <a:pt x="7825610" y="4245156"/>
                </a:cubicBezTo>
                <a:close/>
                <a:moveTo>
                  <a:pt x="6418006" y="4245156"/>
                </a:moveTo>
                <a:cubicBezTo>
                  <a:pt x="6414284" y="4245156"/>
                  <a:pt x="6408697" y="4248881"/>
                  <a:pt x="6401250" y="4256328"/>
                </a:cubicBezTo>
                <a:lnTo>
                  <a:pt x="6412420" y="4256328"/>
                </a:lnTo>
                <a:cubicBezTo>
                  <a:pt x="6427316" y="4256328"/>
                  <a:pt x="6434764" y="4256328"/>
                  <a:pt x="6434764" y="4256328"/>
                </a:cubicBezTo>
                <a:cubicBezTo>
                  <a:pt x="6434764" y="4256328"/>
                  <a:pt x="6431040" y="4252604"/>
                  <a:pt x="6423592" y="4245156"/>
                </a:cubicBezTo>
                <a:cubicBezTo>
                  <a:pt x="6423592" y="4245156"/>
                  <a:pt x="6421730" y="4245156"/>
                  <a:pt x="6418006" y="4245156"/>
                </a:cubicBezTo>
                <a:close/>
                <a:moveTo>
                  <a:pt x="6088448" y="4245156"/>
                </a:moveTo>
                <a:lnTo>
                  <a:pt x="6121963" y="4245156"/>
                </a:lnTo>
                <a:lnTo>
                  <a:pt x="6144305" y="4256328"/>
                </a:lnTo>
                <a:lnTo>
                  <a:pt x="6099620" y="4256328"/>
                </a:lnTo>
                <a:close/>
                <a:moveTo>
                  <a:pt x="8311569" y="4233985"/>
                </a:moveTo>
                <a:cubicBezTo>
                  <a:pt x="8341360" y="4233985"/>
                  <a:pt x="8356256" y="4241433"/>
                  <a:pt x="8356256" y="4256328"/>
                </a:cubicBezTo>
                <a:cubicBezTo>
                  <a:pt x="8348806" y="4256328"/>
                  <a:pt x="8337636" y="4252604"/>
                  <a:pt x="8322740" y="4245156"/>
                </a:cubicBezTo>
                <a:close/>
                <a:moveTo>
                  <a:pt x="7406680" y="4233985"/>
                </a:moveTo>
                <a:lnTo>
                  <a:pt x="7462538" y="4245156"/>
                </a:lnTo>
                <a:cubicBezTo>
                  <a:pt x="7462538" y="4245156"/>
                  <a:pt x="7468124" y="4243294"/>
                  <a:pt x="7479294" y="4239571"/>
                </a:cubicBezTo>
                <a:cubicBezTo>
                  <a:pt x="7490467" y="4235847"/>
                  <a:pt x="7496052" y="4237710"/>
                  <a:pt x="7496052" y="4245156"/>
                </a:cubicBezTo>
                <a:cubicBezTo>
                  <a:pt x="7496052" y="4245156"/>
                  <a:pt x="7496052" y="4247018"/>
                  <a:pt x="7496052" y="4250742"/>
                </a:cubicBezTo>
                <a:cubicBezTo>
                  <a:pt x="7496052" y="4254467"/>
                  <a:pt x="7496052" y="4256328"/>
                  <a:pt x="7496052" y="4256328"/>
                </a:cubicBezTo>
                <a:cubicBezTo>
                  <a:pt x="7503501" y="4256328"/>
                  <a:pt x="7507224" y="4256328"/>
                  <a:pt x="7507224" y="4256328"/>
                </a:cubicBezTo>
                <a:cubicBezTo>
                  <a:pt x="7514672" y="4256328"/>
                  <a:pt x="7518395" y="4260051"/>
                  <a:pt x="7518395" y="4267499"/>
                </a:cubicBezTo>
                <a:lnTo>
                  <a:pt x="7507224" y="4267499"/>
                </a:lnTo>
                <a:lnTo>
                  <a:pt x="7484881" y="4267499"/>
                </a:lnTo>
                <a:lnTo>
                  <a:pt x="7473710" y="4267499"/>
                </a:lnTo>
                <a:close/>
                <a:moveTo>
                  <a:pt x="5853848" y="4233985"/>
                </a:moveTo>
                <a:lnTo>
                  <a:pt x="5865019" y="4233985"/>
                </a:lnTo>
                <a:cubicBezTo>
                  <a:pt x="5872466" y="4241433"/>
                  <a:pt x="5876191" y="4245156"/>
                  <a:pt x="5876191" y="4245156"/>
                </a:cubicBezTo>
                <a:cubicBezTo>
                  <a:pt x="5883639" y="4237710"/>
                  <a:pt x="5892948" y="4235847"/>
                  <a:pt x="5904119" y="4239571"/>
                </a:cubicBezTo>
                <a:cubicBezTo>
                  <a:pt x="5915291" y="4243294"/>
                  <a:pt x="5930185" y="4247018"/>
                  <a:pt x="5948805" y="4250742"/>
                </a:cubicBezTo>
                <a:cubicBezTo>
                  <a:pt x="5967424" y="4254467"/>
                  <a:pt x="5980458" y="4260051"/>
                  <a:pt x="5987906" y="4267499"/>
                </a:cubicBezTo>
                <a:cubicBezTo>
                  <a:pt x="5980458" y="4267499"/>
                  <a:pt x="5976733" y="4267499"/>
                  <a:pt x="5976733" y="4267499"/>
                </a:cubicBezTo>
                <a:cubicBezTo>
                  <a:pt x="5976733" y="4274947"/>
                  <a:pt x="5976733" y="4278672"/>
                  <a:pt x="5976733" y="4278672"/>
                </a:cubicBezTo>
                <a:lnTo>
                  <a:pt x="5987906" y="4267499"/>
                </a:lnTo>
                <a:cubicBezTo>
                  <a:pt x="6010249" y="4274947"/>
                  <a:pt x="6025143" y="4278672"/>
                  <a:pt x="6032590" y="4278672"/>
                </a:cubicBezTo>
                <a:lnTo>
                  <a:pt x="6099620" y="4289842"/>
                </a:lnTo>
                <a:lnTo>
                  <a:pt x="6144305" y="4301013"/>
                </a:lnTo>
                <a:cubicBezTo>
                  <a:pt x="6136857" y="4308461"/>
                  <a:pt x="6136857" y="4319632"/>
                  <a:pt x="6144305" y="4334529"/>
                </a:cubicBezTo>
                <a:lnTo>
                  <a:pt x="6166648" y="4345700"/>
                </a:lnTo>
                <a:cubicBezTo>
                  <a:pt x="6166648" y="4353147"/>
                  <a:pt x="6170373" y="4353147"/>
                  <a:pt x="6177821" y="4345700"/>
                </a:cubicBezTo>
                <a:cubicBezTo>
                  <a:pt x="6185268" y="4338252"/>
                  <a:pt x="6192715" y="4338252"/>
                  <a:pt x="6200162" y="4345700"/>
                </a:cubicBezTo>
                <a:cubicBezTo>
                  <a:pt x="6200162" y="4353147"/>
                  <a:pt x="6202025" y="4356871"/>
                  <a:pt x="6205748" y="4356871"/>
                </a:cubicBezTo>
                <a:cubicBezTo>
                  <a:pt x="6209473" y="4356871"/>
                  <a:pt x="6211335" y="4356871"/>
                  <a:pt x="6211335" y="4356871"/>
                </a:cubicBezTo>
                <a:cubicBezTo>
                  <a:pt x="6211335" y="4356871"/>
                  <a:pt x="6215058" y="4356871"/>
                  <a:pt x="6222506" y="4356871"/>
                </a:cubicBezTo>
                <a:cubicBezTo>
                  <a:pt x="6267192" y="4371766"/>
                  <a:pt x="6296983" y="4379214"/>
                  <a:pt x="6311878" y="4379214"/>
                </a:cubicBezTo>
                <a:cubicBezTo>
                  <a:pt x="6319326" y="4379214"/>
                  <a:pt x="6323049" y="4381075"/>
                  <a:pt x="6323049" y="4384800"/>
                </a:cubicBezTo>
                <a:cubicBezTo>
                  <a:pt x="6323049" y="4388525"/>
                  <a:pt x="6319326" y="4392248"/>
                  <a:pt x="6311878" y="4395971"/>
                </a:cubicBezTo>
                <a:cubicBezTo>
                  <a:pt x="6304431" y="4399695"/>
                  <a:pt x="6293258" y="4399695"/>
                  <a:pt x="6278363" y="4395971"/>
                </a:cubicBezTo>
                <a:cubicBezTo>
                  <a:pt x="6263469" y="4392248"/>
                  <a:pt x="6248572" y="4388525"/>
                  <a:pt x="6233678" y="4384800"/>
                </a:cubicBezTo>
                <a:cubicBezTo>
                  <a:pt x="6218782" y="4381075"/>
                  <a:pt x="6207612" y="4375491"/>
                  <a:pt x="6200162" y="4368043"/>
                </a:cubicBezTo>
                <a:lnTo>
                  <a:pt x="6155477" y="4356871"/>
                </a:lnTo>
                <a:lnTo>
                  <a:pt x="6133134" y="4345700"/>
                </a:lnTo>
                <a:cubicBezTo>
                  <a:pt x="6125686" y="4338252"/>
                  <a:pt x="6114516" y="4334529"/>
                  <a:pt x="6099620" y="4334529"/>
                </a:cubicBezTo>
                <a:cubicBezTo>
                  <a:pt x="6077277" y="4334529"/>
                  <a:pt x="6060520" y="4332666"/>
                  <a:pt x="6049349" y="4328943"/>
                </a:cubicBezTo>
                <a:cubicBezTo>
                  <a:pt x="6038177" y="4325218"/>
                  <a:pt x="6021420" y="4321495"/>
                  <a:pt x="5999076" y="4317770"/>
                </a:cubicBezTo>
                <a:cubicBezTo>
                  <a:pt x="5976733" y="4314047"/>
                  <a:pt x="5961839" y="4308461"/>
                  <a:pt x="5954392" y="4301013"/>
                </a:cubicBezTo>
                <a:cubicBezTo>
                  <a:pt x="5946944" y="4301013"/>
                  <a:pt x="5937633" y="4299152"/>
                  <a:pt x="5926462" y="4295429"/>
                </a:cubicBezTo>
                <a:cubicBezTo>
                  <a:pt x="5915291" y="4291704"/>
                  <a:pt x="5909705" y="4289842"/>
                  <a:pt x="5909705" y="4289842"/>
                </a:cubicBezTo>
                <a:lnTo>
                  <a:pt x="5831505" y="4256328"/>
                </a:lnTo>
                <a:cubicBezTo>
                  <a:pt x="5838952" y="4256328"/>
                  <a:pt x="5838952" y="4252604"/>
                  <a:pt x="5831505" y="4245156"/>
                </a:cubicBezTo>
                <a:lnTo>
                  <a:pt x="5842675" y="4245156"/>
                </a:lnTo>
                <a:lnTo>
                  <a:pt x="5853848" y="4245156"/>
                </a:lnTo>
                <a:close/>
                <a:moveTo>
                  <a:pt x="5518704" y="4233985"/>
                </a:moveTo>
                <a:cubicBezTo>
                  <a:pt x="5518704" y="4233985"/>
                  <a:pt x="5520566" y="4235847"/>
                  <a:pt x="5524289" y="4239571"/>
                </a:cubicBezTo>
                <a:cubicBezTo>
                  <a:pt x="5528013" y="4243294"/>
                  <a:pt x="5533598" y="4245156"/>
                  <a:pt x="5541046" y="4245156"/>
                </a:cubicBezTo>
                <a:lnTo>
                  <a:pt x="5529875" y="4245156"/>
                </a:lnTo>
                <a:cubicBezTo>
                  <a:pt x="5522427" y="4245156"/>
                  <a:pt x="5518704" y="4245156"/>
                  <a:pt x="5518704" y="4245156"/>
                </a:cubicBezTo>
                <a:close/>
                <a:moveTo>
                  <a:pt x="6842522" y="4228399"/>
                </a:moveTo>
                <a:cubicBezTo>
                  <a:pt x="6838798" y="4228399"/>
                  <a:pt x="6836936" y="4230262"/>
                  <a:pt x="6836936" y="4233985"/>
                </a:cubicBezTo>
                <a:cubicBezTo>
                  <a:pt x="6836936" y="4233985"/>
                  <a:pt x="6840658" y="4233985"/>
                  <a:pt x="6848108" y="4233985"/>
                </a:cubicBezTo>
                <a:lnTo>
                  <a:pt x="6859278" y="4233985"/>
                </a:lnTo>
                <a:cubicBezTo>
                  <a:pt x="6851831" y="4230262"/>
                  <a:pt x="6846246" y="4228399"/>
                  <a:pt x="6842522" y="4228399"/>
                </a:cubicBezTo>
                <a:close/>
                <a:moveTo>
                  <a:pt x="8479141" y="4222813"/>
                </a:moveTo>
                <a:lnTo>
                  <a:pt x="8490312" y="4222813"/>
                </a:lnTo>
                <a:lnTo>
                  <a:pt x="8490312" y="4233985"/>
                </a:lnTo>
                <a:cubicBezTo>
                  <a:pt x="8482864" y="4233985"/>
                  <a:pt x="8479141" y="4230261"/>
                  <a:pt x="8479141" y="4222813"/>
                </a:cubicBezTo>
                <a:close/>
                <a:moveTo>
                  <a:pt x="7641282" y="4222813"/>
                </a:moveTo>
                <a:lnTo>
                  <a:pt x="7641282" y="4233985"/>
                </a:lnTo>
                <a:cubicBezTo>
                  <a:pt x="7633832" y="4233985"/>
                  <a:pt x="7630110" y="4233985"/>
                  <a:pt x="7630110" y="4233985"/>
                </a:cubicBezTo>
                <a:close/>
                <a:moveTo>
                  <a:pt x="7440194" y="4222813"/>
                </a:moveTo>
                <a:cubicBezTo>
                  <a:pt x="7447644" y="4222813"/>
                  <a:pt x="7451367" y="4226537"/>
                  <a:pt x="7451367" y="4233985"/>
                </a:cubicBezTo>
                <a:cubicBezTo>
                  <a:pt x="7451367" y="4233985"/>
                  <a:pt x="7449504" y="4233985"/>
                  <a:pt x="7445780" y="4233985"/>
                </a:cubicBezTo>
                <a:cubicBezTo>
                  <a:pt x="7442058" y="4233985"/>
                  <a:pt x="7440194" y="4232124"/>
                  <a:pt x="7440194" y="4228399"/>
                </a:cubicBezTo>
                <a:cubicBezTo>
                  <a:pt x="7440194" y="4224676"/>
                  <a:pt x="7440194" y="4222813"/>
                  <a:pt x="7440194" y="4222813"/>
                </a:cubicBezTo>
                <a:close/>
                <a:moveTo>
                  <a:pt x="7239108" y="4222813"/>
                </a:moveTo>
                <a:cubicBezTo>
                  <a:pt x="7246556" y="4222813"/>
                  <a:pt x="7250280" y="4222813"/>
                  <a:pt x="7250280" y="4222813"/>
                </a:cubicBezTo>
                <a:lnTo>
                  <a:pt x="7250280" y="4233985"/>
                </a:lnTo>
                <a:cubicBezTo>
                  <a:pt x="7250280" y="4233985"/>
                  <a:pt x="7246556" y="4230261"/>
                  <a:pt x="7239108" y="4222813"/>
                </a:cubicBezTo>
                <a:close/>
                <a:moveTo>
                  <a:pt x="6825764" y="4222813"/>
                </a:moveTo>
                <a:cubicBezTo>
                  <a:pt x="6825764" y="4230261"/>
                  <a:pt x="6825764" y="4233985"/>
                  <a:pt x="6825764" y="4233985"/>
                </a:cubicBezTo>
                <a:lnTo>
                  <a:pt x="6836936" y="4222813"/>
                </a:lnTo>
                <a:cubicBezTo>
                  <a:pt x="6829488" y="4222813"/>
                  <a:pt x="6825764" y="4222813"/>
                  <a:pt x="6825764" y="4222813"/>
                </a:cubicBezTo>
                <a:close/>
                <a:moveTo>
                  <a:pt x="5764476" y="4222813"/>
                </a:moveTo>
                <a:cubicBezTo>
                  <a:pt x="5771924" y="4222813"/>
                  <a:pt x="5775647" y="4222813"/>
                  <a:pt x="5775647" y="4222813"/>
                </a:cubicBezTo>
                <a:lnTo>
                  <a:pt x="5786818" y="4233985"/>
                </a:lnTo>
                <a:lnTo>
                  <a:pt x="5764476" y="4233985"/>
                </a:lnTo>
                <a:close/>
                <a:moveTo>
                  <a:pt x="5027160" y="4222813"/>
                </a:moveTo>
                <a:cubicBezTo>
                  <a:pt x="5042055" y="4222813"/>
                  <a:pt x="5060674" y="4228399"/>
                  <a:pt x="5083017" y="4239571"/>
                </a:cubicBezTo>
                <a:cubicBezTo>
                  <a:pt x="5105360" y="4250742"/>
                  <a:pt x="5116531" y="4256328"/>
                  <a:pt x="5116531" y="4256328"/>
                </a:cubicBezTo>
                <a:lnTo>
                  <a:pt x="5049503" y="4245156"/>
                </a:lnTo>
                <a:cubicBezTo>
                  <a:pt x="5034606" y="4230261"/>
                  <a:pt x="5027160" y="4222813"/>
                  <a:pt x="5027160" y="4222813"/>
                </a:cubicBezTo>
                <a:close/>
                <a:moveTo>
                  <a:pt x="8892485" y="4211642"/>
                </a:moveTo>
                <a:cubicBezTo>
                  <a:pt x="8899933" y="4211642"/>
                  <a:pt x="8903657" y="4213504"/>
                  <a:pt x="8903657" y="4217228"/>
                </a:cubicBezTo>
                <a:cubicBezTo>
                  <a:pt x="8903657" y="4220951"/>
                  <a:pt x="8899933" y="4222813"/>
                  <a:pt x="8892485" y="4222813"/>
                </a:cubicBezTo>
                <a:cubicBezTo>
                  <a:pt x="8885037" y="4222813"/>
                  <a:pt x="8881314" y="4220951"/>
                  <a:pt x="8881314" y="4217228"/>
                </a:cubicBezTo>
                <a:cubicBezTo>
                  <a:pt x="8881314" y="4213504"/>
                  <a:pt x="8885037" y="4211642"/>
                  <a:pt x="8892485" y="4211642"/>
                </a:cubicBezTo>
                <a:close/>
                <a:moveTo>
                  <a:pt x="8646713" y="4211642"/>
                </a:moveTo>
                <a:lnTo>
                  <a:pt x="8635542" y="4222813"/>
                </a:lnTo>
                <a:cubicBezTo>
                  <a:pt x="8642990" y="4222813"/>
                  <a:pt x="8646713" y="4222813"/>
                  <a:pt x="8646713" y="4222813"/>
                </a:cubicBezTo>
                <a:close/>
                <a:moveTo>
                  <a:pt x="7909396" y="4211642"/>
                </a:moveTo>
                <a:lnTo>
                  <a:pt x="7909396" y="4222813"/>
                </a:lnTo>
                <a:lnTo>
                  <a:pt x="7920568" y="4211642"/>
                </a:lnTo>
                <a:close/>
                <a:moveTo>
                  <a:pt x="7663624" y="4211642"/>
                </a:moveTo>
                <a:lnTo>
                  <a:pt x="7685967" y="4222813"/>
                </a:lnTo>
                <a:lnTo>
                  <a:pt x="7663624" y="4222813"/>
                </a:lnTo>
                <a:close/>
                <a:moveTo>
                  <a:pt x="6781078" y="4211642"/>
                </a:moveTo>
                <a:lnTo>
                  <a:pt x="6781078" y="4222813"/>
                </a:lnTo>
                <a:lnTo>
                  <a:pt x="6803421" y="4222813"/>
                </a:lnTo>
                <a:cubicBezTo>
                  <a:pt x="6803421" y="4215367"/>
                  <a:pt x="6795974" y="4211642"/>
                  <a:pt x="6781078" y="4211642"/>
                </a:cubicBezTo>
                <a:close/>
                <a:moveTo>
                  <a:pt x="8736084" y="4200471"/>
                </a:moveTo>
                <a:cubicBezTo>
                  <a:pt x="8736084" y="4200471"/>
                  <a:pt x="8736084" y="4204194"/>
                  <a:pt x="8736084" y="4211642"/>
                </a:cubicBezTo>
                <a:lnTo>
                  <a:pt x="8736084" y="4222813"/>
                </a:lnTo>
                <a:cubicBezTo>
                  <a:pt x="8736084" y="4222813"/>
                  <a:pt x="8732361" y="4219090"/>
                  <a:pt x="8724913" y="4211642"/>
                </a:cubicBezTo>
                <a:cubicBezTo>
                  <a:pt x="8724913" y="4204194"/>
                  <a:pt x="8728636" y="4200471"/>
                  <a:pt x="8736084" y="4200471"/>
                </a:cubicBezTo>
                <a:close/>
                <a:moveTo>
                  <a:pt x="7049194" y="4189299"/>
                </a:moveTo>
                <a:cubicBezTo>
                  <a:pt x="7041746" y="4189299"/>
                  <a:pt x="7041746" y="4193023"/>
                  <a:pt x="7049194" y="4200471"/>
                </a:cubicBezTo>
                <a:cubicBezTo>
                  <a:pt x="7056642" y="4207917"/>
                  <a:pt x="7067814" y="4211642"/>
                  <a:pt x="7082708" y="4211642"/>
                </a:cubicBezTo>
                <a:lnTo>
                  <a:pt x="7071537" y="4200471"/>
                </a:lnTo>
                <a:cubicBezTo>
                  <a:pt x="7064089" y="4193023"/>
                  <a:pt x="7056642" y="4189299"/>
                  <a:pt x="7049194" y="4189299"/>
                </a:cubicBezTo>
                <a:close/>
                <a:moveTo>
                  <a:pt x="8571306" y="4182316"/>
                </a:moveTo>
                <a:cubicBezTo>
                  <a:pt x="8569445" y="4181385"/>
                  <a:pt x="8568512" y="4181852"/>
                  <a:pt x="8568512" y="4183714"/>
                </a:cubicBezTo>
                <a:cubicBezTo>
                  <a:pt x="8568512" y="4187437"/>
                  <a:pt x="8572235" y="4193023"/>
                  <a:pt x="8579685" y="4200471"/>
                </a:cubicBezTo>
                <a:lnTo>
                  <a:pt x="8590856" y="4200471"/>
                </a:lnTo>
                <a:lnTo>
                  <a:pt x="8579685" y="4189299"/>
                </a:lnTo>
                <a:cubicBezTo>
                  <a:pt x="8575960" y="4185575"/>
                  <a:pt x="8573168" y="4183249"/>
                  <a:pt x="8571306" y="4182316"/>
                </a:cubicBezTo>
                <a:close/>
                <a:moveTo>
                  <a:pt x="8825457" y="4178128"/>
                </a:moveTo>
                <a:lnTo>
                  <a:pt x="8803114" y="4189299"/>
                </a:lnTo>
                <a:cubicBezTo>
                  <a:pt x="8810562" y="4196746"/>
                  <a:pt x="8818008" y="4196746"/>
                  <a:pt x="8825457" y="4189299"/>
                </a:cubicBezTo>
                <a:cubicBezTo>
                  <a:pt x="8832905" y="4189299"/>
                  <a:pt x="8832905" y="4185575"/>
                  <a:pt x="8825457" y="4178128"/>
                </a:cubicBezTo>
                <a:close/>
                <a:moveTo>
                  <a:pt x="7931739" y="4178128"/>
                </a:moveTo>
                <a:cubicBezTo>
                  <a:pt x="7939187" y="4178128"/>
                  <a:pt x="7942912" y="4181852"/>
                  <a:pt x="7942912" y="4189299"/>
                </a:cubicBezTo>
                <a:cubicBezTo>
                  <a:pt x="7942912" y="4196746"/>
                  <a:pt x="7939187" y="4196746"/>
                  <a:pt x="7931739" y="4189299"/>
                </a:cubicBezTo>
                <a:close/>
                <a:moveTo>
                  <a:pt x="5161217" y="4178128"/>
                </a:moveTo>
                <a:lnTo>
                  <a:pt x="5228245" y="4200471"/>
                </a:lnTo>
                <a:cubicBezTo>
                  <a:pt x="5243141" y="4200471"/>
                  <a:pt x="5254312" y="4204194"/>
                  <a:pt x="5261760" y="4211642"/>
                </a:cubicBezTo>
                <a:cubicBezTo>
                  <a:pt x="5291551" y="4211642"/>
                  <a:pt x="5302721" y="4215367"/>
                  <a:pt x="5295274" y="4222813"/>
                </a:cubicBezTo>
                <a:cubicBezTo>
                  <a:pt x="5295274" y="4230261"/>
                  <a:pt x="5291551" y="4233985"/>
                  <a:pt x="5284103" y="4233985"/>
                </a:cubicBezTo>
                <a:lnTo>
                  <a:pt x="5261760" y="4245156"/>
                </a:lnTo>
                <a:cubicBezTo>
                  <a:pt x="5246864" y="4237710"/>
                  <a:pt x="5231969" y="4230261"/>
                  <a:pt x="5217075" y="4222813"/>
                </a:cubicBezTo>
                <a:cubicBezTo>
                  <a:pt x="5194731" y="4215367"/>
                  <a:pt x="5183559" y="4207917"/>
                  <a:pt x="5183559" y="4200471"/>
                </a:cubicBezTo>
                <a:cubicBezTo>
                  <a:pt x="5183559" y="4193023"/>
                  <a:pt x="5179836" y="4189299"/>
                  <a:pt x="5172388" y="4189299"/>
                </a:cubicBezTo>
                <a:close/>
                <a:moveTo>
                  <a:pt x="8523827" y="4166955"/>
                </a:moveTo>
                <a:cubicBezTo>
                  <a:pt x="8516378" y="4166955"/>
                  <a:pt x="8512655" y="4170680"/>
                  <a:pt x="8512655" y="4178128"/>
                </a:cubicBezTo>
                <a:cubicBezTo>
                  <a:pt x="8512655" y="4185575"/>
                  <a:pt x="8516378" y="4189299"/>
                  <a:pt x="8523827" y="4189299"/>
                </a:cubicBezTo>
                <a:cubicBezTo>
                  <a:pt x="8523827" y="4189299"/>
                  <a:pt x="8523827" y="4185575"/>
                  <a:pt x="8523827" y="4178128"/>
                </a:cubicBezTo>
                <a:close/>
                <a:moveTo>
                  <a:pt x="7239108" y="4166955"/>
                </a:moveTo>
                <a:lnTo>
                  <a:pt x="7250280" y="4166955"/>
                </a:lnTo>
                <a:cubicBezTo>
                  <a:pt x="7250280" y="4174403"/>
                  <a:pt x="7250280" y="4181852"/>
                  <a:pt x="7250280" y="4189299"/>
                </a:cubicBezTo>
                <a:lnTo>
                  <a:pt x="7227938" y="4189299"/>
                </a:lnTo>
                <a:lnTo>
                  <a:pt x="7216766" y="4178128"/>
                </a:lnTo>
                <a:lnTo>
                  <a:pt x="7227938" y="4178128"/>
                </a:lnTo>
                <a:cubicBezTo>
                  <a:pt x="7227938" y="4178128"/>
                  <a:pt x="7229800" y="4178128"/>
                  <a:pt x="7233522" y="4178128"/>
                </a:cubicBezTo>
                <a:cubicBezTo>
                  <a:pt x="7237246" y="4178128"/>
                  <a:pt x="7239108" y="4174403"/>
                  <a:pt x="7239108" y="4166955"/>
                </a:cubicBezTo>
                <a:close/>
                <a:moveTo>
                  <a:pt x="6725221" y="4166955"/>
                </a:moveTo>
                <a:cubicBezTo>
                  <a:pt x="6725221" y="4166955"/>
                  <a:pt x="6727084" y="4168817"/>
                  <a:pt x="6730807" y="4172542"/>
                </a:cubicBezTo>
                <a:cubicBezTo>
                  <a:pt x="6734532" y="4176266"/>
                  <a:pt x="6740116" y="4178128"/>
                  <a:pt x="6747564" y="4178128"/>
                </a:cubicBezTo>
                <a:cubicBezTo>
                  <a:pt x="6755012" y="4178128"/>
                  <a:pt x="6762460" y="4178128"/>
                  <a:pt x="6769907" y="4178128"/>
                </a:cubicBezTo>
                <a:cubicBezTo>
                  <a:pt x="6777355" y="4178128"/>
                  <a:pt x="6781078" y="4181852"/>
                  <a:pt x="6781078" y="4189299"/>
                </a:cubicBezTo>
                <a:cubicBezTo>
                  <a:pt x="6788528" y="4211642"/>
                  <a:pt x="6807144" y="4219090"/>
                  <a:pt x="6836936" y="4211642"/>
                </a:cubicBezTo>
                <a:lnTo>
                  <a:pt x="6848108" y="4211642"/>
                </a:lnTo>
                <a:cubicBezTo>
                  <a:pt x="6855556" y="4211642"/>
                  <a:pt x="6866726" y="4215367"/>
                  <a:pt x="6881622" y="4222813"/>
                </a:cubicBezTo>
                <a:cubicBezTo>
                  <a:pt x="6881622" y="4222813"/>
                  <a:pt x="6885345" y="4222813"/>
                  <a:pt x="6892792" y="4222813"/>
                </a:cubicBezTo>
                <a:cubicBezTo>
                  <a:pt x="6900242" y="4222813"/>
                  <a:pt x="6903965" y="4222813"/>
                  <a:pt x="6903965" y="4222813"/>
                </a:cubicBezTo>
                <a:lnTo>
                  <a:pt x="6903965" y="4211642"/>
                </a:lnTo>
                <a:cubicBezTo>
                  <a:pt x="6903965" y="4211642"/>
                  <a:pt x="6900242" y="4211642"/>
                  <a:pt x="6892792" y="4211642"/>
                </a:cubicBezTo>
                <a:cubicBezTo>
                  <a:pt x="6877898" y="4211642"/>
                  <a:pt x="6863002" y="4207917"/>
                  <a:pt x="6848108" y="4200471"/>
                </a:cubicBezTo>
                <a:cubicBezTo>
                  <a:pt x="6833212" y="4193023"/>
                  <a:pt x="6825764" y="4185575"/>
                  <a:pt x="6825764" y="4178128"/>
                </a:cubicBezTo>
                <a:cubicBezTo>
                  <a:pt x="6818316" y="4178128"/>
                  <a:pt x="6814594" y="4178128"/>
                  <a:pt x="6814594" y="4178128"/>
                </a:cubicBezTo>
                <a:cubicBezTo>
                  <a:pt x="6807144" y="4178128"/>
                  <a:pt x="6794112" y="4176266"/>
                  <a:pt x="6775494" y="4172542"/>
                </a:cubicBezTo>
                <a:cubicBezTo>
                  <a:pt x="6756874" y="4168817"/>
                  <a:pt x="6743841" y="4166955"/>
                  <a:pt x="6736393" y="4166955"/>
                </a:cubicBezTo>
                <a:close/>
                <a:moveTo>
                  <a:pt x="6071691" y="4166955"/>
                </a:moveTo>
                <a:cubicBezTo>
                  <a:pt x="6060520" y="4166955"/>
                  <a:pt x="6054934" y="4168817"/>
                  <a:pt x="6054934" y="4172542"/>
                </a:cubicBezTo>
                <a:cubicBezTo>
                  <a:pt x="6054934" y="4176266"/>
                  <a:pt x="6054934" y="4178128"/>
                  <a:pt x="6054934" y="4178128"/>
                </a:cubicBezTo>
                <a:cubicBezTo>
                  <a:pt x="6054934" y="4185575"/>
                  <a:pt x="6073554" y="4189299"/>
                  <a:pt x="6110791" y="4189299"/>
                </a:cubicBezTo>
                <a:lnTo>
                  <a:pt x="6133134" y="4189299"/>
                </a:lnTo>
                <a:cubicBezTo>
                  <a:pt x="6133134" y="4189299"/>
                  <a:pt x="6125686" y="4187437"/>
                  <a:pt x="6110791" y="4183714"/>
                </a:cubicBezTo>
                <a:cubicBezTo>
                  <a:pt x="6095896" y="4179989"/>
                  <a:pt x="6088448" y="4176266"/>
                  <a:pt x="6088448" y="4172542"/>
                </a:cubicBezTo>
                <a:cubicBezTo>
                  <a:pt x="6088448" y="4168817"/>
                  <a:pt x="6082863" y="4166955"/>
                  <a:pt x="6071691" y="4166955"/>
                </a:cubicBezTo>
                <a:close/>
                <a:moveTo>
                  <a:pt x="7406680" y="4166025"/>
                </a:moveTo>
                <a:lnTo>
                  <a:pt x="7406680" y="4166955"/>
                </a:lnTo>
                <a:lnTo>
                  <a:pt x="7396906" y="4169749"/>
                </a:lnTo>
                <a:lnTo>
                  <a:pt x="7401094" y="4166955"/>
                </a:lnTo>
                <a:close/>
                <a:moveTo>
                  <a:pt x="5964166" y="4159975"/>
                </a:moveTo>
                <a:cubicBezTo>
                  <a:pt x="5963234" y="4159042"/>
                  <a:pt x="5961838" y="4159509"/>
                  <a:pt x="5959976" y="4161371"/>
                </a:cubicBezTo>
                <a:cubicBezTo>
                  <a:pt x="5956253" y="4165094"/>
                  <a:pt x="5958115" y="4166955"/>
                  <a:pt x="5965562" y="4166955"/>
                </a:cubicBezTo>
                <a:cubicBezTo>
                  <a:pt x="5965562" y="4163232"/>
                  <a:pt x="5965097" y="4160905"/>
                  <a:pt x="5964166" y="4159975"/>
                </a:cubicBezTo>
                <a:close/>
                <a:moveTo>
                  <a:pt x="8467970" y="4158577"/>
                </a:moveTo>
                <a:cubicBezTo>
                  <a:pt x="8469832" y="4158577"/>
                  <a:pt x="8471693" y="4159509"/>
                  <a:pt x="8473555" y="4161371"/>
                </a:cubicBezTo>
                <a:cubicBezTo>
                  <a:pt x="8477278" y="4165094"/>
                  <a:pt x="8479141" y="4166955"/>
                  <a:pt x="8479141" y="4166955"/>
                </a:cubicBezTo>
                <a:lnTo>
                  <a:pt x="8470762" y="4178128"/>
                </a:lnTo>
                <a:lnTo>
                  <a:pt x="8467970" y="4166955"/>
                </a:lnTo>
                <a:cubicBezTo>
                  <a:pt x="8460521" y="4166955"/>
                  <a:pt x="8458661" y="4165094"/>
                  <a:pt x="8462384" y="4161371"/>
                </a:cubicBezTo>
                <a:cubicBezTo>
                  <a:pt x="8464246" y="4159509"/>
                  <a:pt x="8466109" y="4158577"/>
                  <a:pt x="8467970" y="4158577"/>
                </a:cubicBezTo>
                <a:close/>
                <a:moveTo>
                  <a:pt x="7352220" y="4158577"/>
                </a:moveTo>
                <a:cubicBezTo>
                  <a:pt x="7355012" y="4158577"/>
                  <a:pt x="7358271" y="4159509"/>
                  <a:pt x="7361994" y="4161371"/>
                </a:cubicBezTo>
                <a:cubicBezTo>
                  <a:pt x="7369443" y="4165094"/>
                  <a:pt x="7373166" y="4166955"/>
                  <a:pt x="7373166" y="4166955"/>
                </a:cubicBezTo>
                <a:cubicBezTo>
                  <a:pt x="7373166" y="4172542"/>
                  <a:pt x="7379450" y="4173938"/>
                  <a:pt x="7392018" y="4171145"/>
                </a:cubicBezTo>
                <a:lnTo>
                  <a:pt x="7396906" y="4169749"/>
                </a:lnTo>
                <a:lnTo>
                  <a:pt x="7395510" y="4178128"/>
                </a:lnTo>
                <a:lnTo>
                  <a:pt x="7339652" y="4178128"/>
                </a:lnTo>
                <a:cubicBezTo>
                  <a:pt x="7339652" y="4170680"/>
                  <a:pt x="7341514" y="4165094"/>
                  <a:pt x="7345237" y="4161371"/>
                </a:cubicBezTo>
                <a:cubicBezTo>
                  <a:pt x="7347098" y="4159509"/>
                  <a:pt x="7349426" y="4158577"/>
                  <a:pt x="7352220" y="4158577"/>
                </a:cubicBezTo>
                <a:close/>
                <a:moveTo>
                  <a:pt x="7276060" y="4157074"/>
                </a:moveTo>
                <a:lnTo>
                  <a:pt x="7272622" y="4161371"/>
                </a:lnTo>
                <a:cubicBezTo>
                  <a:pt x="7272622" y="4159509"/>
                  <a:pt x="7273555" y="4158113"/>
                  <a:pt x="7275416" y="4157181"/>
                </a:cubicBezTo>
                <a:close/>
                <a:moveTo>
                  <a:pt x="8814285" y="4155785"/>
                </a:moveTo>
                <a:cubicBezTo>
                  <a:pt x="8806837" y="4163232"/>
                  <a:pt x="8804975" y="4166955"/>
                  <a:pt x="8808700" y="4166955"/>
                </a:cubicBezTo>
                <a:cubicBezTo>
                  <a:pt x="8812423" y="4166955"/>
                  <a:pt x="8821734" y="4170680"/>
                  <a:pt x="8836628" y="4178128"/>
                </a:cubicBezTo>
                <a:lnTo>
                  <a:pt x="8858971" y="4189299"/>
                </a:lnTo>
                <a:lnTo>
                  <a:pt x="8858971" y="4200471"/>
                </a:lnTo>
                <a:cubicBezTo>
                  <a:pt x="8858971" y="4200471"/>
                  <a:pt x="8858971" y="4204194"/>
                  <a:pt x="8858971" y="4211642"/>
                </a:cubicBezTo>
                <a:cubicBezTo>
                  <a:pt x="8858971" y="4211642"/>
                  <a:pt x="8858971" y="4213504"/>
                  <a:pt x="8858971" y="4217228"/>
                </a:cubicBezTo>
                <a:cubicBezTo>
                  <a:pt x="8858971" y="4220951"/>
                  <a:pt x="8862694" y="4226537"/>
                  <a:pt x="8870142" y="4233985"/>
                </a:cubicBezTo>
                <a:lnTo>
                  <a:pt x="8925999" y="4233985"/>
                </a:lnTo>
                <a:lnTo>
                  <a:pt x="8959515" y="4233985"/>
                </a:lnTo>
                <a:cubicBezTo>
                  <a:pt x="8974409" y="4241433"/>
                  <a:pt x="8978133" y="4237710"/>
                  <a:pt x="8970686" y="4222813"/>
                </a:cubicBezTo>
                <a:cubicBezTo>
                  <a:pt x="8963238" y="4215367"/>
                  <a:pt x="8955790" y="4211642"/>
                  <a:pt x="8948342" y="4211642"/>
                </a:cubicBezTo>
                <a:cubicBezTo>
                  <a:pt x="8940895" y="4211642"/>
                  <a:pt x="8935308" y="4209780"/>
                  <a:pt x="8931585" y="4206056"/>
                </a:cubicBezTo>
                <a:cubicBezTo>
                  <a:pt x="8927862" y="4202333"/>
                  <a:pt x="8922276" y="4200471"/>
                  <a:pt x="8914828" y="4200471"/>
                </a:cubicBezTo>
                <a:cubicBezTo>
                  <a:pt x="8907381" y="4200471"/>
                  <a:pt x="8901794" y="4200471"/>
                  <a:pt x="8898071" y="4200471"/>
                </a:cubicBezTo>
                <a:cubicBezTo>
                  <a:pt x="8894348" y="4200471"/>
                  <a:pt x="8888762" y="4196746"/>
                  <a:pt x="8881314" y="4189299"/>
                </a:cubicBezTo>
                <a:lnTo>
                  <a:pt x="8881314" y="4178128"/>
                </a:lnTo>
                <a:lnTo>
                  <a:pt x="8870142" y="4178128"/>
                </a:lnTo>
                <a:cubicBezTo>
                  <a:pt x="8862694" y="4170680"/>
                  <a:pt x="8855248" y="4166955"/>
                  <a:pt x="8847799" y="4166955"/>
                </a:cubicBezTo>
                <a:lnTo>
                  <a:pt x="8825457" y="4155785"/>
                </a:lnTo>
                <a:cubicBezTo>
                  <a:pt x="8825457" y="4155785"/>
                  <a:pt x="8821734" y="4155785"/>
                  <a:pt x="8814285" y="4155785"/>
                </a:cubicBezTo>
                <a:close/>
                <a:moveTo>
                  <a:pt x="5920876" y="4155785"/>
                </a:moveTo>
                <a:lnTo>
                  <a:pt x="5920876" y="4166955"/>
                </a:lnTo>
                <a:cubicBezTo>
                  <a:pt x="5920876" y="4166955"/>
                  <a:pt x="5924601" y="4163232"/>
                  <a:pt x="5932048" y="4155785"/>
                </a:cubicBezTo>
                <a:close/>
                <a:moveTo>
                  <a:pt x="5138874" y="4155785"/>
                </a:moveTo>
                <a:cubicBezTo>
                  <a:pt x="5138874" y="4155785"/>
                  <a:pt x="5142597" y="4159509"/>
                  <a:pt x="5150045" y="4166955"/>
                </a:cubicBezTo>
                <a:lnTo>
                  <a:pt x="5127702" y="4166955"/>
                </a:lnTo>
                <a:cubicBezTo>
                  <a:pt x="5127702" y="4166955"/>
                  <a:pt x="5131426" y="4163232"/>
                  <a:pt x="5138874" y="4155785"/>
                </a:cubicBezTo>
                <a:close/>
                <a:moveTo>
                  <a:pt x="7036625" y="4152294"/>
                </a:moveTo>
                <a:cubicBezTo>
                  <a:pt x="7045005" y="4150896"/>
                  <a:pt x="7049194" y="4155785"/>
                  <a:pt x="7049194" y="4166955"/>
                </a:cubicBezTo>
                <a:cubicBezTo>
                  <a:pt x="7049194" y="4174403"/>
                  <a:pt x="7041746" y="4174403"/>
                  <a:pt x="7026850" y="4166955"/>
                </a:cubicBezTo>
                <a:cubicBezTo>
                  <a:pt x="7019402" y="4159509"/>
                  <a:pt x="7019402" y="4155785"/>
                  <a:pt x="7026850" y="4155785"/>
                </a:cubicBezTo>
                <a:cubicBezTo>
                  <a:pt x="7030574" y="4153923"/>
                  <a:pt x="7033832" y="4152758"/>
                  <a:pt x="7036625" y="4152294"/>
                </a:cubicBezTo>
                <a:close/>
                <a:moveTo>
                  <a:pt x="7172080" y="4150198"/>
                </a:moveTo>
                <a:cubicBezTo>
                  <a:pt x="7172080" y="4153923"/>
                  <a:pt x="7173942" y="4155785"/>
                  <a:pt x="7177665" y="4155785"/>
                </a:cubicBezTo>
                <a:cubicBezTo>
                  <a:pt x="7181388" y="4155785"/>
                  <a:pt x="7183252" y="4159509"/>
                  <a:pt x="7183252" y="4166955"/>
                </a:cubicBezTo>
                <a:lnTo>
                  <a:pt x="7183252" y="4178128"/>
                </a:lnTo>
                <a:cubicBezTo>
                  <a:pt x="7175804" y="4170680"/>
                  <a:pt x="7172080" y="4165094"/>
                  <a:pt x="7172080" y="4161371"/>
                </a:cubicBezTo>
                <a:cubicBezTo>
                  <a:pt x="7172080" y="4159509"/>
                  <a:pt x="7172080" y="4157181"/>
                  <a:pt x="7172080" y="4154388"/>
                </a:cubicBezTo>
                <a:close/>
                <a:moveTo>
                  <a:pt x="6585578" y="4150198"/>
                </a:moveTo>
                <a:cubicBezTo>
                  <a:pt x="6581855" y="4150198"/>
                  <a:pt x="6579992" y="4152060"/>
                  <a:pt x="6579992" y="4155785"/>
                </a:cubicBezTo>
                <a:cubicBezTo>
                  <a:pt x="6579992" y="4155785"/>
                  <a:pt x="6583717" y="4157646"/>
                  <a:pt x="6591164" y="4161371"/>
                </a:cubicBezTo>
                <a:cubicBezTo>
                  <a:pt x="6598612" y="4165094"/>
                  <a:pt x="6606058" y="4166955"/>
                  <a:pt x="6613508" y="4166955"/>
                </a:cubicBezTo>
                <a:lnTo>
                  <a:pt x="6602336" y="4155785"/>
                </a:lnTo>
                <a:cubicBezTo>
                  <a:pt x="6594888" y="4152060"/>
                  <a:pt x="6589302" y="4150198"/>
                  <a:pt x="6585578" y="4150198"/>
                </a:cubicBezTo>
                <a:close/>
                <a:moveTo>
                  <a:pt x="8367426" y="4144614"/>
                </a:moveTo>
                <a:cubicBezTo>
                  <a:pt x="8374874" y="4144614"/>
                  <a:pt x="8376736" y="4146475"/>
                  <a:pt x="8373012" y="4150198"/>
                </a:cubicBezTo>
                <a:cubicBezTo>
                  <a:pt x="8369290" y="4153923"/>
                  <a:pt x="8369290" y="4155785"/>
                  <a:pt x="8373012" y="4155785"/>
                </a:cubicBezTo>
                <a:cubicBezTo>
                  <a:pt x="8376736" y="4155785"/>
                  <a:pt x="8380460" y="4157646"/>
                  <a:pt x="8384184" y="4161371"/>
                </a:cubicBezTo>
                <a:cubicBezTo>
                  <a:pt x="8387906" y="4165094"/>
                  <a:pt x="8389770" y="4170680"/>
                  <a:pt x="8389770" y="4178128"/>
                </a:cubicBezTo>
                <a:cubicBezTo>
                  <a:pt x="8389770" y="4170680"/>
                  <a:pt x="8384184" y="4165094"/>
                  <a:pt x="8373012" y="4161371"/>
                </a:cubicBezTo>
                <a:cubicBezTo>
                  <a:pt x="8361840" y="4157646"/>
                  <a:pt x="8356256" y="4155785"/>
                  <a:pt x="8356256" y="4155785"/>
                </a:cubicBezTo>
                <a:lnTo>
                  <a:pt x="8345083" y="4155785"/>
                </a:lnTo>
                <a:cubicBezTo>
                  <a:pt x="8352532" y="4148337"/>
                  <a:pt x="8359978" y="4144614"/>
                  <a:pt x="8367426" y="4144614"/>
                </a:cubicBezTo>
                <a:close/>
                <a:moveTo>
                  <a:pt x="7920568" y="4144614"/>
                </a:moveTo>
                <a:cubicBezTo>
                  <a:pt x="7920568" y="4144614"/>
                  <a:pt x="7928016" y="4144614"/>
                  <a:pt x="7942912" y="4144614"/>
                </a:cubicBezTo>
                <a:lnTo>
                  <a:pt x="7965253" y="4144614"/>
                </a:lnTo>
                <a:cubicBezTo>
                  <a:pt x="7965253" y="4152060"/>
                  <a:pt x="7961530" y="4155785"/>
                  <a:pt x="7954082" y="4155785"/>
                </a:cubicBezTo>
                <a:lnTo>
                  <a:pt x="7965253" y="4166955"/>
                </a:lnTo>
                <a:lnTo>
                  <a:pt x="8009940" y="4189299"/>
                </a:lnTo>
                <a:cubicBezTo>
                  <a:pt x="7995046" y="4181852"/>
                  <a:pt x="7983874" y="4178128"/>
                  <a:pt x="7976426" y="4178128"/>
                </a:cubicBezTo>
                <a:cubicBezTo>
                  <a:pt x="7954082" y="4163232"/>
                  <a:pt x="7939187" y="4155785"/>
                  <a:pt x="7931739" y="4155785"/>
                </a:cubicBezTo>
                <a:cubicBezTo>
                  <a:pt x="7924292" y="4155785"/>
                  <a:pt x="7920568" y="4152060"/>
                  <a:pt x="7920568" y="4144614"/>
                </a:cubicBezTo>
                <a:close/>
                <a:moveTo>
                  <a:pt x="7864711" y="4144614"/>
                </a:moveTo>
                <a:lnTo>
                  <a:pt x="7898225" y="4155785"/>
                </a:lnTo>
                <a:lnTo>
                  <a:pt x="7864711" y="4155785"/>
                </a:lnTo>
                <a:cubicBezTo>
                  <a:pt x="7857262" y="4155785"/>
                  <a:pt x="7857262" y="4152060"/>
                  <a:pt x="7864711" y="4144614"/>
                </a:cubicBezTo>
                <a:close/>
                <a:moveTo>
                  <a:pt x="7484881" y="4144614"/>
                </a:moveTo>
                <a:cubicBezTo>
                  <a:pt x="7477433" y="4144614"/>
                  <a:pt x="7477433" y="4148337"/>
                  <a:pt x="7484881" y="4155785"/>
                </a:cubicBezTo>
                <a:lnTo>
                  <a:pt x="7496052" y="4144614"/>
                </a:lnTo>
                <a:cubicBezTo>
                  <a:pt x="7496052" y="4144614"/>
                  <a:pt x="7492328" y="4144614"/>
                  <a:pt x="7484881" y="4144614"/>
                </a:cubicBezTo>
                <a:close/>
                <a:moveTo>
                  <a:pt x="8143998" y="4133441"/>
                </a:moveTo>
                <a:lnTo>
                  <a:pt x="8199854" y="4155785"/>
                </a:lnTo>
                <a:cubicBezTo>
                  <a:pt x="8199854" y="4163232"/>
                  <a:pt x="8205441" y="4168817"/>
                  <a:pt x="8216612" y="4172542"/>
                </a:cubicBezTo>
                <a:cubicBezTo>
                  <a:pt x="8227782" y="4176266"/>
                  <a:pt x="8233368" y="4174403"/>
                  <a:pt x="8233368" y="4166955"/>
                </a:cubicBezTo>
                <a:lnTo>
                  <a:pt x="8255712" y="4178128"/>
                </a:lnTo>
                <a:cubicBezTo>
                  <a:pt x="8255712" y="4185575"/>
                  <a:pt x="8257575" y="4189299"/>
                  <a:pt x="8261298" y="4189299"/>
                </a:cubicBezTo>
                <a:cubicBezTo>
                  <a:pt x="8265021" y="4189299"/>
                  <a:pt x="8266883" y="4189299"/>
                  <a:pt x="8266883" y="4189299"/>
                </a:cubicBezTo>
                <a:cubicBezTo>
                  <a:pt x="8274332" y="4181852"/>
                  <a:pt x="8279916" y="4179989"/>
                  <a:pt x="8283640" y="4183714"/>
                </a:cubicBezTo>
                <a:cubicBezTo>
                  <a:pt x="8287364" y="4187437"/>
                  <a:pt x="8292949" y="4189299"/>
                  <a:pt x="8300398" y="4189299"/>
                </a:cubicBezTo>
                <a:lnTo>
                  <a:pt x="8322740" y="4200471"/>
                </a:lnTo>
                <a:lnTo>
                  <a:pt x="8333912" y="4200471"/>
                </a:lnTo>
                <a:cubicBezTo>
                  <a:pt x="8333912" y="4193023"/>
                  <a:pt x="8335774" y="4189299"/>
                  <a:pt x="8339498" y="4189299"/>
                </a:cubicBezTo>
                <a:cubicBezTo>
                  <a:pt x="8343222" y="4189299"/>
                  <a:pt x="8345083" y="4193023"/>
                  <a:pt x="8345083" y="4200471"/>
                </a:cubicBezTo>
                <a:cubicBezTo>
                  <a:pt x="8345083" y="4207917"/>
                  <a:pt x="8356256" y="4211642"/>
                  <a:pt x="8378598" y="4211642"/>
                </a:cubicBezTo>
                <a:cubicBezTo>
                  <a:pt x="8386046" y="4211642"/>
                  <a:pt x="8393493" y="4211642"/>
                  <a:pt x="8400941" y="4211642"/>
                </a:cubicBezTo>
                <a:lnTo>
                  <a:pt x="8423284" y="4222813"/>
                </a:lnTo>
                <a:cubicBezTo>
                  <a:pt x="8430731" y="4222813"/>
                  <a:pt x="8438179" y="4226537"/>
                  <a:pt x="8445627" y="4233985"/>
                </a:cubicBezTo>
                <a:lnTo>
                  <a:pt x="8467970" y="4233985"/>
                </a:lnTo>
                <a:lnTo>
                  <a:pt x="8445627" y="4245156"/>
                </a:lnTo>
                <a:lnTo>
                  <a:pt x="8423284" y="4233985"/>
                </a:lnTo>
                <a:cubicBezTo>
                  <a:pt x="8408390" y="4233985"/>
                  <a:pt x="8399079" y="4232124"/>
                  <a:pt x="8395356" y="4228399"/>
                </a:cubicBezTo>
                <a:cubicBezTo>
                  <a:pt x="8391631" y="4224676"/>
                  <a:pt x="8386046" y="4222813"/>
                  <a:pt x="8378598" y="4222813"/>
                </a:cubicBezTo>
                <a:cubicBezTo>
                  <a:pt x="8378598" y="4230261"/>
                  <a:pt x="8376736" y="4232124"/>
                  <a:pt x="8373012" y="4228399"/>
                </a:cubicBezTo>
                <a:cubicBezTo>
                  <a:pt x="8369290" y="4224676"/>
                  <a:pt x="8365564" y="4222813"/>
                  <a:pt x="8361840" y="4222813"/>
                </a:cubicBezTo>
                <a:cubicBezTo>
                  <a:pt x="8358117" y="4222813"/>
                  <a:pt x="8352532" y="4222813"/>
                  <a:pt x="8345083" y="4222813"/>
                </a:cubicBezTo>
                <a:cubicBezTo>
                  <a:pt x="8337636" y="4222813"/>
                  <a:pt x="8333912" y="4222813"/>
                  <a:pt x="8333912" y="4222813"/>
                </a:cubicBezTo>
                <a:cubicBezTo>
                  <a:pt x="8319017" y="4222813"/>
                  <a:pt x="8304122" y="4219090"/>
                  <a:pt x="8289226" y="4211642"/>
                </a:cubicBezTo>
                <a:cubicBezTo>
                  <a:pt x="8244541" y="4189299"/>
                  <a:pt x="8218474" y="4178128"/>
                  <a:pt x="8211026" y="4178128"/>
                </a:cubicBezTo>
                <a:cubicBezTo>
                  <a:pt x="8211026" y="4178128"/>
                  <a:pt x="8209164" y="4176266"/>
                  <a:pt x="8205441" y="4172542"/>
                </a:cubicBezTo>
                <a:cubicBezTo>
                  <a:pt x="8201718" y="4168817"/>
                  <a:pt x="8196132" y="4166955"/>
                  <a:pt x="8188684" y="4166955"/>
                </a:cubicBezTo>
                <a:cubicBezTo>
                  <a:pt x="8181234" y="4166955"/>
                  <a:pt x="8175648" y="4168817"/>
                  <a:pt x="8171925" y="4172542"/>
                </a:cubicBezTo>
                <a:cubicBezTo>
                  <a:pt x="8168202" y="4176266"/>
                  <a:pt x="8162618" y="4178128"/>
                  <a:pt x="8155168" y="4178128"/>
                </a:cubicBezTo>
                <a:cubicBezTo>
                  <a:pt x="8140274" y="4170680"/>
                  <a:pt x="8132825" y="4170680"/>
                  <a:pt x="8132825" y="4178128"/>
                </a:cubicBezTo>
                <a:cubicBezTo>
                  <a:pt x="8132825" y="4185575"/>
                  <a:pt x="8129102" y="4185575"/>
                  <a:pt x="8121654" y="4178128"/>
                </a:cubicBezTo>
                <a:lnTo>
                  <a:pt x="8121654" y="4166955"/>
                </a:lnTo>
                <a:cubicBezTo>
                  <a:pt x="8121654" y="4166955"/>
                  <a:pt x="8121654" y="4163232"/>
                  <a:pt x="8121654" y="4155785"/>
                </a:cubicBezTo>
                <a:cubicBezTo>
                  <a:pt x="8121654" y="4155785"/>
                  <a:pt x="8123517" y="4155785"/>
                  <a:pt x="8127240" y="4155785"/>
                </a:cubicBezTo>
                <a:cubicBezTo>
                  <a:pt x="8130964" y="4155785"/>
                  <a:pt x="8136550" y="4155785"/>
                  <a:pt x="8143998" y="4155785"/>
                </a:cubicBezTo>
                <a:cubicBezTo>
                  <a:pt x="8143998" y="4155785"/>
                  <a:pt x="8145860" y="4153923"/>
                  <a:pt x="8149584" y="4150198"/>
                </a:cubicBezTo>
                <a:cubicBezTo>
                  <a:pt x="8153306" y="4146475"/>
                  <a:pt x="8151445" y="4144614"/>
                  <a:pt x="8143998" y="4144614"/>
                </a:cubicBezTo>
                <a:close/>
                <a:moveTo>
                  <a:pt x="7887054" y="4133441"/>
                </a:moveTo>
                <a:cubicBezTo>
                  <a:pt x="7887054" y="4133441"/>
                  <a:pt x="7888916" y="4133441"/>
                  <a:pt x="7892639" y="4133441"/>
                </a:cubicBezTo>
                <a:cubicBezTo>
                  <a:pt x="7896362" y="4133441"/>
                  <a:pt x="7898225" y="4137166"/>
                  <a:pt x="7898225" y="4144614"/>
                </a:cubicBezTo>
                <a:lnTo>
                  <a:pt x="7875882" y="4144614"/>
                </a:lnTo>
                <a:close/>
                <a:moveTo>
                  <a:pt x="5608075" y="4133441"/>
                </a:moveTo>
                <a:cubicBezTo>
                  <a:pt x="5615523" y="4133441"/>
                  <a:pt x="5619246" y="4137166"/>
                  <a:pt x="5619246" y="4144614"/>
                </a:cubicBezTo>
                <a:lnTo>
                  <a:pt x="5608075" y="4144614"/>
                </a:lnTo>
                <a:cubicBezTo>
                  <a:pt x="5608075" y="4137166"/>
                  <a:pt x="5608075" y="4133441"/>
                  <a:pt x="5608075" y="4133441"/>
                </a:cubicBezTo>
                <a:close/>
                <a:moveTo>
                  <a:pt x="4725530" y="4133441"/>
                </a:moveTo>
                <a:cubicBezTo>
                  <a:pt x="4725530" y="4133441"/>
                  <a:pt x="4732976" y="4135303"/>
                  <a:pt x="4747873" y="4139028"/>
                </a:cubicBezTo>
                <a:cubicBezTo>
                  <a:pt x="4762769" y="4142752"/>
                  <a:pt x="4770215" y="4148337"/>
                  <a:pt x="4770215" y="4155785"/>
                </a:cubicBezTo>
                <a:cubicBezTo>
                  <a:pt x="4755319" y="4148337"/>
                  <a:pt x="4746012" y="4144614"/>
                  <a:pt x="4742287" y="4144614"/>
                </a:cubicBezTo>
                <a:cubicBezTo>
                  <a:pt x="4738562" y="4144614"/>
                  <a:pt x="4734839" y="4142752"/>
                  <a:pt x="4731115" y="4139028"/>
                </a:cubicBezTo>
                <a:cubicBezTo>
                  <a:pt x="4727392" y="4135303"/>
                  <a:pt x="4725530" y="4133441"/>
                  <a:pt x="4725530" y="4133441"/>
                </a:cubicBezTo>
                <a:close/>
                <a:moveTo>
                  <a:pt x="9875574" y="4122270"/>
                </a:moveTo>
                <a:lnTo>
                  <a:pt x="9875574" y="4133441"/>
                </a:lnTo>
                <a:cubicBezTo>
                  <a:pt x="9875574" y="4133441"/>
                  <a:pt x="9871851" y="4133441"/>
                  <a:pt x="9864402" y="4133441"/>
                </a:cubicBezTo>
                <a:cubicBezTo>
                  <a:pt x="9864402" y="4125994"/>
                  <a:pt x="9868125" y="4122270"/>
                  <a:pt x="9875574" y="4122270"/>
                </a:cubicBezTo>
                <a:close/>
                <a:moveTo>
                  <a:pt x="8970686" y="4122270"/>
                </a:moveTo>
                <a:cubicBezTo>
                  <a:pt x="8978133" y="4122270"/>
                  <a:pt x="8981856" y="4122270"/>
                  <a:pt x="8981856" y="4122270"/>
                </a:cubicBezTo>
                <a:cubicBezTo>
                  <a:pt x="8981856" y="4122270"/>
                  <a:pt x="8981856" y="4125994"/>
                  <a:pt x="8981856" y="4133441"/>
                </a:cubicBezTo>
                <a:cubicBezTo>
                  <a:pt x="8974409" y="4133441"/>
                  <a:pt x="8968823" y="4131580"/>
                  <a:pt x="8965099" y="4127857"/>
                </a:cubicBezTo>
                <a:cubicBezTo>
                  <a:pt x="8961376" y="4124132"/>
                  <a:pt x="8963238" y="4122270"/>
                  <a:pt x="8970686" y="4122270"/>
                </a:cubicBezTo>
                <a:close/>
                <a:moveTo>
                  <a:pt x="7998768" y="4122270"/>
                </a:moveTo>
                <a:lnTo>
                  <a:pt x="8009940" y="4133441"/>
                </a:lnTo>
                <a:cubicBezTo>
                  <a:pt x="8009940" y="4133441"/>
                  <a:pt x="8006216" y="4133441"/>
                  <a:pt x="7998768" y="4133441"/>
                </a:cubicBezTo>
                <a:close/>
                <a:moveTo>
                  <a:pt x="7797682" y="4122270"/>
                </a:moveTo>
                <a:cubicBezTo>
                  <a:pt x="7805130" y="4122270"/>
                  <a:pt x="7808854" y="4122270"/>
                  <a:pt x="7808854" y="4122270"/>
                </a:cubicBezTo>
                <a:lnTo>
                  <a:pt x="7820024" y="4122270"/>
                </a:lnTo>
                <a:lnTo>
                  <a:pt x="7820024" y="4144614"/>
                </a:lnTo>
                <a:cubicBezTo>
                  <a:pt x="7812577" y="4137166"/>
                  <a:pt x="7805130" y="4133441"/>
                  <a:pt x="7797682" y="4133441"/>
                </a:cubicBezTo>
                <a:lnTo>
                  <a:pt x="7786510" y="4133441"/>
                </a:lnTo>
                <a:cubicBezTo>
                  <a:pt x="7786510" y="4125994"/>
                  <a:pt x="7790234" y="4122270"/>
                  <a:pt x="7797682" y="4122270"/>
                </a:cubicBezTo>
                <a:close/>
                <a:moveTo>
                  <a:pt x="6412420" y="4122270"/>
                </a:moveTo>
                <a:lnTo>
                  <a:pt x="6434764" y="4133441"/>
                </a:lnTo>
                <a:cubicBezTo>
                  <a:pt x="6442212" y="4133441"/>
                  <a:pt x="6447798" y="4133441"/>
                  <a:pt x="6451520" y="4133441"/>
                </a:cubicBezTo>
                <a:cubicBezTo>
                  <a:pt x="6455245" y="4133441"/>
                  <a:pt x="6457106" y="4137166"/>
                  <a:pt x="6457106" y="4144614"/>
                </a:cubicBezTo>
                <a:lnTo>
                  <a:pt x="6479450" y="4144614"/>
                </a:lnTo>
                <a:cubicBezTo>
                  <a:pt x="6479450" y="4152060"/>
                  <a:pt x="6501792" y="4159509"/>
                  <a:pt x="6546478" y="4166955"/>
                </a:cubicBezTo>
                <a:cubicBezTo>
                  <a:pt x="6546478" y="4166955"/>
                  <a:pt x="6550201" y="4166955"/>
                  <a:pt x="6557649" y="4166955"/>
                </a:cubicBezTo>
                <a:cubicBezTo>
                  <a:pt x="6565098" y="4166955"/>
                  <a:pt x="6568822" y="4168817"/>
                  <a:pt x="6568822" y="4172542"/>
                </a:cubicBezTo>
                <a:cubicBezTo>
                  <a:pt x="6568822" y="4176266"/>
                  <a:pt x="6570683" y="4178128"/>
                  <a:pt x="6574408" y="4178128"/>
                </a:cubicBezTo>
                <a:cubicBezTo>
                  <a:pt x="6578130" y="4178128"/>
                  <a:pt x="6583717" y="4178128"/>
                  <a:pt x="6591164" y="4178128"/>
                </a:cubicBezTo>
                <a:cubicBezTo>
                  <a:pt x="6613508" y="4185575"/>
                  <a:pt x="6639574" y="4193023"/>
                  <a:pt x="6669364" y="4200471"/>
                </a:cubicBezTo>
                <a:cubicBezTo>
                  <a:pt x="6714050" y="4215367"/>
                  <a:pt x="6736393" y="4219090"/>
                  <a:pt x="6736393" y="4211642"/>
                </a:cubicBezTo>
                <a:cubicBezTo>
                  <a:pt x="6736393" y="4204194"/>
                  <a:pt x="6734532" y="4200471"/>
                  <a:pt x="6730807" y="4200471"/>
                </a:cubicBezTo>
                <a:cubicBezTo>
                  <a:pt x="6727084" y="4200471"/>
                  <a:pt x="6725221" y="4198610"/>
                  <a:pt x="6725221" y="4194885"/>
                </a:cubicBezTo>
                <a:cubicBezTo>
                  <a:pt x="6725221" y="4191160"/>
                  <a:pt x="6721498" y="4193023"/>
                  <a:pt x="6714050" y="4200471"/>
                </a:cubicBezTo>
                <a:lnTo>
                  <a:pt x="6702878" y="4200471"/>
                </a:lnTo>
                <a:lnTo>
                  <a:pt x="6691706" y="4189299"/>
                </a:lnTo>
                <a:cubicBezTo>
                  <a:pt x="6684259" y="4196746"/>
                  <a:pt x="6676812" y="4198610"/>
                  <a:pt x="6669364" y="4194885"/>
                </a:cubicBezTo>
                <a:cubicBezTo>
                  <a:pt x="6661917" y="4191160"/>
                  <a:pt x="6654470" y="4189299"/>
                  <a:pt x="6647020" y="4189299"/>
                </a:cubicBezTo>
                <a:cubicBezTo>
                  <a:pt x="6609783" y="4181852"/>
                  <a:pt x="6583717" y="4170680"/>
                  <a:pt x="6568822" y="4155785"/>
                </a:cubicBezTo>
                <a:lnTo>
                  <a:pt x="6568822" y="4144614"/>
                </a:lnTo>
                <a:lnTo>
                  <a:pt x="6557649" y="4144614"/>
                </a:lnTo>
                <a:cubicBezTo>
                  <a:pt x="6565098" y="4152060"/>
                  <a:pt x="6568822" y="4155785"/>
                  <a:pt x="6568822" y="4155785"/>
                </a:cubicBezTo>
                <a:cubicBezTo>
                  <a:pt x="6561374" y="4155785"/>
                  <a:pt x="6550201" y="4152060"/>
                  <a:pt x="6535307" y="4144614"/>
                </a:cubicBezTo>
                <a:cubicBezTo>
                  <a:pt x="6542755" y="4144614"/>
                  <a:pt x="6546478" y="4144614"/>
                  <a:pt x="6546478" y="4144614"/>
                </a:cubicBezTo>
                <a:lnTo>
                  <a:pt x="6546478" y="4133441"/>
                </a:lnTo>
                <a:cubicBezTo>
                  <a:pt x="6546478" y="4133441"/>
                  <a:pt x="6544616" y="4133441"/>
                  <a:pt x="6540892" y="4133441"/>
                </a:cubicBezTo>
                <a:cubicBezTo>
                  <a:pt x="6537169" y="4133441"/>
                  <a:pt x="6535307" y="4137166"/>
                  <a:pt x="6535307" y="4144614"/>
                </a:cubicBezTo>
                <a:lnTo>
                  <a:pt x="6479450" y="4144614"/>
                </a:lnTo>
                <a:lnTo>
                  <a:pt x="6445934" y="4122270"/>
                </a:lnTo>
                <a:cubicBezTo>
                  <a:pt x="6431040" y="4122270"/>
                  <a:pt x="6421730" y="4122270"/>
                  <a:pt x="6418006" y="4122270"/>
                </a:cubicBezTo>
                <a:cubicBezTo>
                  <a:pt x="6414284" y="4122270"/>
                  <a:pt x="6412420" y="4122270"/>
                  <a:pt x="6412420" y="4122270"/>
                </a:cubicBezTo>
                <a:close/>
                <a:moveTo>
                  <a:pt x="5161217" y="4122270"/>
                </a:moveTo>
                <a:lnTo>
                  <a:pt x="5161217" y="4133441"/>
                </a:lnTo>
                <a:lnTo>
                  <a:pt x="5172388" y="4133441"/>
                </a:lnTo>
                <a:cubicBezTo>
                  <a:pt x="5172388" y="4133441"/>
                  <a:pt x="5168665" y="4129718"/>
                  <a:pt x="5161217" y="4122270"/>
                </a:cubicBezTo>
                <a:close/>
                <a:moveTo>
                  <a:pt x="9127087" y="4111098"/>
                </a:moveTo>
                <a:cubicBezTo>
                  <a:pt x="9127087" y="4118546"/>
                  <a:pt x="9127087" y="4122270"/>
                  <a:pt x="9127087" y="4122270"/>
                </a:cubicBezTo>
                <a:lnTo>
                  <a:pt x="9115914" y="4122270"/>
                </a:lnTo>
                <a:close/>
                <a:moveTo>
                  <a:pt x="8937172" y="4111098"/>
                </a:moveTo>
                <a:lnTo>
                  <a:pt x="8948342" y="4111098"/>
                </a:lnTo>
                <a:cubicBezTo>
                  <a:pt x="8948342" y="4111098"/>
                  <a:pt x="8950205" y="4111098"/>
                  <a:pt x="8953929" y="4111098"/>
                </a:cubicBezTo>
                <a:cubicBezTo>
                  <a:pt x="8957652" y="4111098"/>
                  <a:pt x="8955790" y="4114823"/>
                  <a:pt x="8948342" y="4122270"/>
                </a:cubicBezTo>
                <a:cubicBezTo>
                  <a:pt x="8948342" y="4114823"/>
                  <a:pt x="8944619" y="4111098"/>
                  <a:pt x="8937172" y="4111098"/>
                </a:cubicBezTo>
                <a:close/>
                <a:moveTo>
                  <a:pt x="8467970" y="4111098"/>
                </a:moveTo>
                <a:lnTo>
                  <a:pt x="8479141" y="4111098"/>
                </a:lnTo>
                <a:lnTo>
                  <a:pt x="8479141" y="4122270"/>
                </a:lnTo>
                <a:close/>
                <a:moveTo>
                  <a:pt x="8009940" y="4111098"/>
                </a:moveTo>
                <a:lnTo>
                  <a:pt x="8021110" y="4111098"/>
                </a:lnTo>
                <a:lnTo>
                  <a:pt x="8021110" y="4122270"/>
                </a:lnTo>
                <a:close/>
                <a:moveTo>
                  <a:pt x="7518395" y="4111098"/>
                </a:moveTo>
                <a:lnTo>
                  <a:pt x="7507224" y="4122270"/>
                </a:lnTo>
                <a:cubicBezTo>
                  <a:pt x="7514672" y="4122270"/>
                  <a:pt x="7518395" y="4122270"/>
                  <a:pt x="7518395" y="4122270"/>
                </a:cubicBezTo>
                <a:cubicBezTo>
                  <a:pt x="7518395" y="4114823"/>
                  <a:pt x="7518395" y="4111098"/>
                  <a:pt x="7518395" y="4111098"/>
                </a:cubicBezTo>
                <a:close/>
                <a:moveTo>
                  <a:pt x="6607922" y="4111098"/>
                </a:moveTo>
                <a:cubicBezTo>
                  <a:pt x="6596749" y="4111098"/>
                  <a:pt x="6591164" y="4114823"/>
                  <a:pt x="6591164" y="4122270"/>
                </a:cubicBezTo>
                <a:lnTo>
                  <a:pt x="6602336" y="4133441"/>
                </a:lnTo>
                <a:cubicBezTo>
                  <a:pt x="6609783" y="4133441"/>
                  <a:pt x="6617231" y="4133441"/>
                  <a:pt x="6624678" y="4133441"/>
                </a:cubicBezTo>
                <a:cubicBezTo>
                  <a:pt x="6632126" y="4125994"/>
                  <a:pt x="6633988" y="4120409"/>
                  <a:pt x="6630263" y="4116684"/>
                </a:cubicBezTo>
                <a:cubicBezTo>
                  <a:pt x="6626540" y="4112960"/>
                  <a:pt x="6619092" y="4111098"/>
                  <a:pt x="6607922" y="4111098"/>
                </a:cubicBezTo>
                <a:close/>
                <a:moveTo>
                  <a:pt x="5663933" y="4111098"/>
                </a:moveTo>
                <a:cubicBezTo>
                  <a:pt x="5678828" y="4111098"/>
                  <a:pt x="5686276" y="4112960"/>
                  <a:pt x="5686276" y="4116684"/>
                </a:cubicBezTo>
                <a:cubicBezTo>
                  <a:pt x="5686276" y="4120409"/>
                  <a:pt x="5689999" y="4122270"/>
                  <a:pt x="5697447" y="4122270"/>
                </a:cubicBezTo>
                <a:lnTo>
                  <a:pt x="5652762" y="4122270"/>
                </a:lnTo>
                <a:close/>
                <a:moveTo>
                  <a:pt x="5619246" y="4111098"/>
                </a:moveTo>
                <a:lnTo>
                  <a:pt x="5630419" y="4111098"/>
                </a:lnTo>
                <a:lnTo>
                  <a:pt x="5619246" y="4122270"/>
                </a:lnTo>
                <a:cubicBezTo>
                  <a:pt x="5611799" y="4122270"/>
                  <a:pt x="5608075" y="4120409"/>
                  <a:pt x="5608075" y="4116684"/>
                </a:cubicBezTo>
                <a:cubicBezTo>
                  <a:pt x="5608075" y="4112960"/>
                  <a:pt x="5611799" y="4111098"/>
                  <a:pt x="5619246" y="4111098"/>
                </a:cubicBezTo>
                <a:close/>
                <a:moveTo>
                  <a:pt x="5474018" y="4111098"/>
                </a:moveTo>
                <a:lnTo>
                  <a:pt x="5485189" y="4122270"/>
                </a:lnTo>
                <a:cubicBezTo>
                  <a:pt x="5477741" y="4122270"/>
                  <a:pt x="5474018" y="4122270"/>
                  <a:pt x="5474018" y="4122270"/>
                </a:cubicBezTo>
                <a:cubicBezTo>
                  <a:pt x="5474018" y="4114823"/>
                  <a:pt x="5474018" y="4111098"/>
                  <a:pt x="5474018" y="4111098"/>
                </a:cubicBezTo>
                <a:close/>
                <a:moveTo>
                  <a:pt x="5158423" y="4107957"/>
                </a:moveTo>
                <a:cubicBezTo>
                  <a:pt x="5175181" y="4107258"/>
                  <a:pt x="5183559" y="4113892"/>
                  <a:pt x="5183559" y="4127857"/>
                </a:cubicBezTo>
                <a:cubicBezTo>
                  <a:pt x="5183559" y="4146475"/>
                  <a:pt x="5194731" y="4152060"/>
                  <a:pt x="5217075" y="4144614"/>
                </a:cubicBezTo>
                <a:cubicBezTo>
                  <a:pt x="5224522" y="4137166"/>
                  <a:pt x="5246864" y="4137166"/>
                  <a:pt x="5284103" y="4144614"/>
                </a:cubicBezTo>
                <a:cubicBezTo>
                  <a:pt x="5306446" y="4159509"/>
                  <a:pt x="5328789" y="4170680"/>
                  <a:pt x="5351131" y="4178128"/>
                </a:cubicBezTo>
                <a:lnTo>
                  <a:pt x="5395818" y="4200471"/>
                </a:lnTo>
                <a:lnTo>
                  <a:pt x="5429331" y="4211642"/>
                </a:lnTo>
                <a:cubicBezTo>
                  <a:pt x="5481465" y="4211642"/>
                  <a:pt x="5507532" y="4219090"/>
                  <a:pt x="5507532" y="4233985"/>
                </a:cubicBezTo>
                <a:cubicBezTo>
                  <a:pt x="5507532" y="4241433"/>
                  <a:pt x="5477741" y="4237710"/>
                  <a:pt x="5418160" y="4222813"/>
                </a:cubicBezTo>
                <a:cubicBezTo>
                  <a:pt x="5276655" y="4178128"/>
                  <a:pt x="5194731" y="4155785"/>
                  <a:pt x="5172388" y="4155785"/>
                </a:cubicBezTo>
                <a:cubicBezTo>
                  <a:pt x="5142597" y="4155785"/>
                  <a:pt x="5127702" y="4148337"/>
                  <a:pt x="5127702" y="4133441"/>
                </a:cubicBezTo>
                <a:cubicBezTo>
                  <a:pt x="5120255" y="4133441"/>
                  <a:pt x="5116531" y="4133441"/>
                  <a:pt x="5116531" y="4133441"/>
                </a:cubicBezTo>
                <a:cubicBezTo>
                  <a:pt x="5109083" y="4133441"/>
                  <a:pt x="5105360" y="4129718"/>
                  <a:pt x="5105360" y="4122270"/>
                </a:cubicBezTo>
                <a:lnTo>
                  <a:pt x="5116531" y="4122270"/>
                </a:lnTo>
                <a:cubicBezTo>
                  <a:pt x="5123979" y="4122270"/>
                  <a:pt x="5131426" y="4118546"/>
                  <a:pt x="5138874" y="4111098"/>
                </a:cubicBezTo>
                <a:cubicBezTo>
                  <a:pt x="5146322" y="4109237"/>
                  <a:pt x="5152839" y="4108190"/>
                  <a:pt x="5158423" y="4107957"/>
                </a:cubicBezTo>
                <a:close/>
                <a:moveTo>
                  <a:pt x="8534998" y="4099927"/>
                </a:moveTo>
                <a:lnTo>
                  <a:pt x="8546171" y="4111098"/>
                </a:lnTo>
                <a:cubicBezTo>
                  <a:pt x="8546171" y="4111098"/>
                  <a:pt x="8542446" y="4111098"/>
                  <a:pt x="8534998" y="4111098"/>
                </a:cubicBezTo>
                <a:close/>
                <a:moveTo>
                  <a:pt x="8367426" y="4099927"/>
                </a:moveTo>
                <a:lnTo>
                  <a:pt x="8378598" y="4099927"/>
                </a:lnTo>
                <a:cubicBezTo>
                  <a:pt x="8378598" y="4107375"/>
                  <a:pt x="8374874" y="4111098"/>
                  <a:pt x="8367426" y="4111098"/>
                </a:cubicBezTo>
                <a:cubicBezTo>
                  <a:pt x="8367426" y="4118546"/>
                  <a:pt x="8369290" y="4122270"/>
                  <a:pt x="8373012" y="4122270"/>
                </a:cubicBezTo>
                <a:cubicBezTo>
                  <a:pt x="8376736" y="4122270"/>
                  <a:pt x="8382322" y="4122270"/>
                  <a:pt x="8389770" y="4122270"/>
                </a:cubicBezTo>
                <a:cubicBezTo>
                  <a:pt x="8397217" y="4122270"/>
                  <a:pt x="8404664" y="4124132"/>
                  <a:pt x="8412113" y="4127857"/>
                </a:cubicBezTo>
                <a:cubicBezTo>
                  <a:pt x="8419561" y="4131580"/>
                  <a:pt x="8423284" y="4133441"/>
                  <a:pt x="8423284" y="4133441"/>
                </a:cubicBezTo>
                <a:lnTo>
                  <a:pt x="8412113" y="4144614"/>
                </a:lnTo>
                <a:lnTo>
                  <a:pt x="8389770" y="4133441"/>
                </a:lnTo>
                <a:cubicBezTo>
                  <a:pt x="8367426" y="4133441"/>
                  <a:pt x="8352532" y="4133441"/>
                  <a:pt x="8345083" y="4133441"/>
                </a:cubicBezTo>
                <a:lnTo>
                  <a:pt x="8345083" y="4122270"/>
                </a:lnTo>
                <a:lnTo>
                  <a:pt x="8356256" y="4111098"/>
                </a:lnTo>
                <a:cubicBezTo>
                  <a:pt x="8356256" y="4111098"/>
                  <a:pt x="8359978" y="4107375"/>
                  <a:pt x="8367426" y="4099927"/>
                </a:cubicBezTo>
                <a:close/>
                <a:moveTo>
                  <a:pt x="8289226" y="4099927"/>
                </a:moveTo>
                <a:cubicBezTo>
                  <a:pt x="8304122" y="4107375"/>
                  <a:pt x="8313432" y="4111098"/>
                  <a:pt x="8317156" y="4111098"/>
                </a:cubicBezTo>
                <a:cubicBezTo>
                  <a:pt x="8320878" y="4111098"/>
                  <a:pt x="8322740" y="4114823"/>
                  <a:pt x="8322740" y="4122270"/>
                </a:cubicBezTo>
                <a:lnTo>
                  <a:pt x="8300398" y="4111098"/>
                </a:lnTo>
                <a:close/>
                <a:moveTo>
                  <a:pt x="7127394" y="4099927"/>
                </a:moveTo>
                <a:lnTo>
                  <a:pt x="7116223" y="4133441"/>
                </a:lnTo>
                <a:lnTo>
                  <a:pt x="7127394" y="4144614"/>
                </a:lnTo>
                <a:cubicBezTo>
                  <a:pt x="7127394" y="4137166"/>
                  <a:pt x="7131117" y="4133441"/>
                  <a:pt x="7138565" y="4133441"/>
                </a:cubicBezTo>
                <a:cubicBezTo>
                  <a:pt x="7138565" y="4125994"/>
                  <a:pt x="7138565" y="4118546"/>
                  <a:pt x="7138565" y="4111098"/>
                </a:cubicBezTo>
                <a:cubicBezTo>
                  <a:pt x="7131117" y="4111098"/>
                  <a:pt x="7127394" y="4107375"/>
                  <a:pt x="7127394" y="4099927"/>
                </a:cubicBezTo>
                <a:close/>
                <a:moveTo>
                  <a:pt x="6557649" y="4099927"/>
                </a:moveTo>
                <a:cubicBezTo>
                  <a:pt x="6557649" y="4107375"/>
                  <a:pt x="6559512" y="4112960"/>
                  <a:pt x="6563235" y="4116684"/>
                </a:cubicBezTo>
                <a:cubicBezTo>
                  <a:pt x="6566960" y="4120409"/>
                  <a:pt x="6568822" y="4120409"/>
                  <a:pt x="6568822" y="4116684"/>
                </a:cubicBezTo>
                <a:cubicBezTo>
                  <a:pt x="6568822" y="4112960"/>
                  <a:pt x="6568822" y="4107375"/>
                  <a:pt x="6568822" y="4099927"/>
                </a:cubicBezTo>
                <a:cubicBezTo>
                  <a:pt x="6568822" y="4099927"/>
                  <a:pt x="6565098" y="4099927"/>
                  <a:pt x="6557649" y="4099927"/>
                </a:cubicBezTo>
                <a:close/>
                <a:moveTo>
                  <a:pt x="8574797" y="4096437"/>
                </a:moveTo>
                <a:cubicBezTo>
                  <a:pt x="8576193" y="4096901"/>
                  <a:pt x="8577823" y="4098066"/>
                  <a:pt x="8579685" y="4099927"/>
                </a:cubicBezTo>
                <a:lnTo>
                  <a:pt x="8602028" y="4111098"/>
                </a:lnTo>
                <a:cubicBezTo>
                  <a:pt x="8609476" y="4111098"/>
                  <a:pt x="8615062" y="4111098"/>
                  <a:pt x="8618785" y="4111098"/>
                </a:cubicBezTo>
                <a:cubicBezTo>
                  <a:pt x="8622508" y="4111098"/>
                  <a:pt x="8624370" y="4111098"/>
                  <a:pt x="8624370" y="4111098"/>
                </a:cubicBezTo>
                <a:cubicBezTo>
                  <a:pt x="8624370" y="4118546"/>
                  <a:pt x="8628093" y="4122270"/>
                  <a:pt x="8635542" y="4122270"/>
                </a:cubicBezTo>
                <a:cubicBezTo>
                  <a:pt x="8642990" y="4122270"/>
                  <a:pt x="8646713" y="4118546"/>
                  <a:pt x="8646713" y="4111098"/>
                </a:cubicBezTo>
                <a:lnTo>
                  <a:pt x="8657885" y="4111098"/>
                </a:lnTo>
                <a:lnTo>
                  <a:pt x="8669056" y="4122270"/>
                </a:lnTo>
                <a:lnTo>
                  <a:pt x="8680227" y="4122270"/>
                </a:lnTo>
                <a:cubicBezTo>
                  <a:pt x="8680227" y="4129718"/>
                  <a:pt x="8683950" y="4133441"/>
                  <a:pt x="8691399" y="4133441"/>
                </a:cubicBezTo>
                <a:cubicBezTo>
                  <a:pt x="8698847" y="4133441"/>
                  <a:pt x="8702570" y="4137166"/>
                  <a:pt x="8702570" y="4144614"/>
                </a:cubicBezTo>
                <a:cubicBezTo>
                  <a:pt x="8702570" y="4152060"/>
                  <a:pt x="8706293" y="4155785"/>
                  <a:pt x="8713742" y="4155785"/>
                </a:cubicBezTo>
                <a:cubicBezTo>
                  <a:pt x="8721190" y="4155785"/>
                  <a:pt x="8721190" y="4152060"/>
                  <a:pt x="8713742" y="4144614"/>
                </a:cubicBezTo>
                <a:lnTo>
                  <a:pt x="8724913" y="4144614"/>
                </a:lnTo>
                <a:cubicBezTo>
                  <a:pt x="8732361" y="4152060"/>
                  <a:pt x="8736084" y="4155785"/>
                  <a:pt x="8736084" y="4155785"/>
                </a:cubicBezTo>
                <a:cubicBezTo>
                  <a:pt x="8736084" y="4163232"/>
                  <a:pt x="8736084" y="4166955"/>
                  <a:pt x="8736084" y="4166955"/>
                </a:cubicBezTo>
                <a:cubicBezTo>
                  <a:pt x="8736084" y="4166955"/>
                  <a:pt x="8739809" y="4166955"/>
                  <a:pt x="8747257" y="4166955"/>
                </a:cubicBezTo>
                <a:cubicBezTo>
                  <a:pt x="8747257" y="4166955"/>
                  <a:pt x="8747257" y="4168817"/>
                  <a:pt x="8747257" y="4172542"/>
                </a:cubicBezTo>
                <a:cubicBezTo>
                  <a:pt x="8747257" y="4176266"/>
                  <a:pt x="8745393" y="4178128"/>
                  <a:pt x="8741670" y="4178128"/>
                </a:cubicBezTo>
                <a:cubicBezTo>
                  <a:pt x="8737947" y="4178128"/>
                  <a:pt x="8736084" y="4178128"/>
                  <a:pt x="8736084" y="4178128"/>
                </a:cubicBezTo>
                <a:cubicBezTo>
                  <a:pt x="8736084" y="4178128"/>
                  <a:pt x="8732361" y="4181852"/>
                  <a:pt x="8724913" y="4189299"/>
                </a:cubicBezTo>
                <a:lnTo>
                  <a:pt x="8713742" y="4178128"/>
                </a:lnTo>
                <a:cubicBezTo>
                  <a:pt x="8691399" y="4148337"/>
                  <a:pt x="8680227" y="4137166"/>
                  <a:pt x="8680227" y="4144614"/>
                </a:cubicBezTo>
                <a:cubicBezTo>
                  <a:pt x="8680227" y="4152060"/>
                  <a:pt x="8683950" y="4155785"/>
                  <a:pt x="8691399" y="4155785"/>
                </a:cubicBezTo>
                <a:cubicBezTo>
                  <a:pt x="8683950" y="4155785"/>
                  <a:pt x="8676504" y="4155785"/>
                  <a:pt x="8669056" y="4155785"/>
                </a:cubicBezTo>
                <a:lnTo>
                  <a:pt x="8657885" y="4166955"/>
                </a:lnTo>
                <a:cubicBezTo>
                  <a:pt x="8665333" y="4166955"/>
                  <a:pt x="8669056" y="4168817"/>
                  <a:pt x="8669056" y="4172542"/>
                </a:cubicBezTo>
                <a:cubicBezTo>
                  <a:pt x="8669056" y="4176266"/>
                  <a:pt x="8665333" y="4181852"/>
                  <a:pt x="8657885" y="4189299"/>
                </a:cubicBezTo>
                <a:lnTo>
                  <a:pt x="8646713" y="4200471"/>
                </a:lnTo>
                <a:lnTo>
                  <a:pt x="8657885" y="4200471"/>
                </a:lnTo>
                <a:cubicBezTo>
                  <a:pt x="8672779" y="4200471"/>
                  <a:pt x="8682090" y="4198610"/>
                  <a:pt x="8685813" y="4194885"/>
                </a:cubicBezTo>
                <a:cubicBezTo>
                  <a:pt x="8689536" y="4191160"/>
                  <a:pt x="8691399" y="4200471"/>
                  <a:pt x="8691399" y="4222813"/>
                </a:cubicBezTo>
                <a:cubicBezTo>
                  <a:pt x="8691399" y="4245156"/>
                  <a:pt x="8695122" y="4256328"/>
                  <a:pt x="8702570" y="4256328"/>
                </a:cubicBezTo>
                <a:lnTo>
                  <a:pt x="8680227" y="4267499"/>
                </a:lnTo>
                <a:lnTo>
                  <a:pt x="8657885" y="4278672"/>
                </a:lnTo>
                <a:cubicBezTo>
                  <a:pt x="8665333" y="4278672"/>
                  <a:pt x="8669056" y="4280533"/>
                  <a:pt x="8669056" y="4284256"/>
                </a:cubicBezTo>
                <a:cubicBezTo>
                  <a:pt x="8669056" y="4287981"/>
                  <a:pt x="8669056" y="4289842"/>
                  <a:pt x="8669056" y="4289842"/>
                </a:cubicBezTo>
                <a:cubicBezTo>
                  <a:pt x="8669056" y="4289842"/>
                  <a:pt x="8665333" y="4289842"/>
                  <a:pt x="8657885" y="4289842"/>
                </a:cubicBezTo>
                <a:cubicBezTo>
                  <a:pt x="8650436" y="4289842"/>
                  <a:pt x="8646713" y="4289842"/>
                  <a:pt x="8646713" y="4289842"/>
                </a:cubicBezTo>
                <a:cubicBezTo>
                  <a:pt x="8646713" y="4289842"/>
                  <a:pt x="8642990" y="4289842"/>
                  <a:pt x="8635542" y="4289842"/>
                </a:cubicBezTo>
                <a:cubicBezTo>
                  <a:pt x="8628093" y="4289842"/>
                  <a:pt x="8620646" y="4289842"/>
                  <a:pt x="8613199" y="4289842"/>
                </a:cubicBezTo>
                <a:cubicBezTo>
                  <a:pt x="8590856" y="4282395"/>
                  <a:pt x="8575962" y="4278672"/>
                  <a:pt x="8568512" y="4278672"/>
                </a:cubicBezTo>
                <a:lnTo>
                  <a:pt x="8557341" y="4267499"/>
                </a:lnTo>
                <a:lnTo>
                  <a:pt x="8568512" y="4267499"/>
                </a:lnTo>
                <a:cubicBezTo>
                  <a:pt x="8575962" y="4267499"/>
                  <a:pt x="8588994" y="4269361"/>
                  <a:pt x="8607613" y="4273085"/>
                </a:cubicBezTo>
                <a:cubicBezTo>
                  <a:pt x="8626233" y="4276809"/>
                  <a:pt x="8639265" y="4274947"/>
                  <a:pt x="8646713" y="4267499"/>
                </a:cubicBezTo>
                <a:lnTo>
                  <a:pt x="8646713" y="4256328"/>
                </a:lnTo>
                <a:lnTo>
                  <a:pt x="8657885" y="4256328"/>
                </a:lnTo>
                <a:lnTo>
                  <a:pt x="8669056" y="4245156"/>
                </a:lnTo>
                <a:lnTo>
                  <a:pt x="8646713" y="4233985"/>
                </a:lnTo>
                <a:cubicBezTo>
                  <a:pt x="8639265" y="4226537"/>
                  <a:pt x="8628093" y="4224676"/>
                  <a:pt x="8613199" y="4228399"/>
                </a:cubicBezTo>
                <a:cubicBezTo>
                  <a:pt x="8598303" y="4232124"/>
                  <a:pt x="8588994" y="4230261"/>
                  <a:pt x="8585269" y="4222813"/>
                </a:cubicBezTo>
                <a:cubicBezTo>
                  <a:pt x="8581546" y="4215367"/>
                  <a:pt x="8579685" y="4211642"/>
                  <a:pt x="8579685" y="4211642"/>
                </a:cubicBezTo>
                <a:lnTo>
                  <a:pt x="8579685" y="4222813"/>
                </a:lnTo>
                <a:cubicBezTo>
                  <a:pt x="8587132" y="4230261"/>
                  <a:pt x="8587132" y="4237710"/>
                  <a:pt x="8579685" y="4245156"/>
                </a:cubicBezTo>
                <a:cubicBezTo>
                  <a:pt x="8579685" y="4245156"/>
                  <a:pt x="8577822" y="4245156"/>
                  <a:pt x="8574099" y="4245156"/>
                </a:cubicBezTo>
                <a:cubicBezTo>
                  <a:pt x="8570375" y="4245156"/>
                  <a:pt x="8568512" y="4241433"/>
                  <a:pt x="8568512" y="4233985"/>
                </a:cubicBezTo>
                <a:cubicBezTo>
                  <a:pt x="8568512" y="4226537"/>
                  <a:pt x="8566651" y="4222813"/>
                  <a:pt x="8562928" y="4222813"/>
                </a:cubicBezTo>
                <a:cubicBezTo>
                  <a:pt x="8559205" y="4222813"/>
                  <a:pt x="8553618" y="4220951"/>
                  <a:pt x="8546171" y="4217228"/>
                </a:cubicBezTo>
                <a:cubicBezTo>
                  <a:pt x="8538721" y="4213504"/>
                  <a:pt x="8523827" y="4211642"/>
                  <a:pt x="8501484" y="4211642"/>
                </a:cubicBezTo>
                <a:lnTo>
                  <a:pt x="8423284" y="4189299"/>
                </a:lnTo>
                <a:cubicBezTo>
                  <a:pt x="8415836" y="4189299"/>
                  <a:pt x="8410250" y="4189299"/>
                  <a:pt x="8406527" y="4189299"/>
                </a:cubicBezTo>
                <a:cubicBezTo>
                  <a:pt x="8402804" y="4189299"/>
                  <a:pt x="8400941" y="4185575"/>
                  <a:pt x="8400941" y="4178128"/>
                </a:cubicBezTo>
                <a:cubicBezTo>
                  <a:pt x="8400941" y="4170680"/>
                  <a:pt x="8404664" y="4166955"/>
                  <a:pt x="8412113" y="4166955"/>
                </a:cubicBezTo>
                <a:cubicBezTo>
                  <a:pt x="8419561" y="4166955"/>
                  <a:pt x="8423284" y="4166955"/>
                  <a:pt x="8423284" y="4166955"/>
                </a:cubicBezTo>
                <a:cubicBezTo>
                  <a:pt x="8415836" y="4159509"/>
                  <a:pt x="8415836" y="4155785"/>
                  <a:pt x="8423284" y="4155785"/>
                </a:cubicBezTo>
                <a:cubicBezTo>
                  <a:pt x="8438179" y="4148337"/>
                  <a:pt x="8445627" y="4152060"/>
                  <a:pt x="8445627" y="4166955"/>
                </a:cubicBezTo>
                <a:cubicBezTo>
                  <a:pt x="8445627" y="4166955"/>
                  <a:pt x="8441904" y="4166955"/>
                  <a:pt x="8434455" y="4166955"/>
                </a:cubicBezTo>
                <a:cubicBezTo>
                  <a:pt x="8427007" y="4166955"/>
                  <a:pt x="8423284" y="4170680"/>
                  <a:pt x="8423284" y="4178128"/>
                </a:cubicBezTo>
                <a:lnTo>
                  <a:pt x="8470762" y="4178128"/>
                </a:lnTo>
                <a:lnTo>
                  <a:pt x="8490312" y="4178128"/>
                </a:lnTo>
                <a:lnTo>
                  <a:pt x="8490312" y="4155785"/>
                </a:lnTo>
                <a:lnTo>
                  <a:pt x="8512655" y="4155785"/>
                </a:lnTo>
                <a:lnTo>
                  <a:pt x="8512655" y="4144614"/>
                </a:lnTo>
                <a:lnTo>
                  <a:pt x="8501484" y="4133441"/>
                </a:lnTo>
                <a:lnTo>
                  <a:pt x="8512655" y="4133441"/>
                </a:lnTo>
                <a:lnTo>
                  <a:pt x="8523827" y="4133441"/>
                </a:lnTo>
                <a:cubicBezTo>
                  <a:pt x="8523827" y="4140889"/>
                  <a:pt x="8525689" y="4148337"/>
                  <a:pt x="8529412" y="4155785"/>
                </a:cubicBezTo>
                <a:cubicBezTo>
                  <a:pt x="8533135" y="4163232"/>
                  <a:pt x="8536861" y="4165094"/>
                  <a:pt x="8540584" y="4161371"/>
                </a:cubicBezTo>
                <a:cubicBezTo>
                  <a:pt x="8544308" y="4157646"/>
                  <a:pt x="8546171" y="4152060"/>
                  <a:pt x="8546171" y="4144614"/>
                </a:cubicBezTo>
                <a:lnTo>
                  <a:pt x="8568512" y="4155785"/>
                </a:lnTo>
                <a:cubicBezTo>
                  <a:pt x="8590856" y="4170680"/>
                  <a:pt x="8605751" y="4174403"/>
                  <a:pt x="8613199" y="4166955"/>
                </a:cubicBezTo>
                <a:cubicBezTo>
                  <a:pt x="8613199" y="4159509"/>
                  <a:pt x="8613199" y="4155785"/>
                  <a:pt x="8613199" y="4155785"/>
                </a:cubicBezTo>
                <a:lnTo>
                  <a:pt x="8613199" y="4144614"/>
                </a:lnTo>
                <a:cubicBezTo>
                  <a:pt x="8620646" y="4152060"/>
                  <a:pt x="8628093" y="4153923"/>
                  <a:pt x="8635542" y="4150198"/>
                </a:cubicBezTo>
                <a:cubicBezTo>
                  <a:pt x="8642990" y="4146475"/>
                  <a:pt x="8644851" y="4142752"/>
                  <a:pt x="8641127" y="4139028"/>
                </a:cubicBezTo>
                <a:cubicBezTo>
                  <a:pt x="8637404" y="4135303"/>
                  <a:pt x="8631819" y="4133441"/>
                  <a:pt x="8624370" y="4133441"/>
                </a:cubicBezTo>
                <a:cubicBezTo>
                  <a:pt x="8616922" y="4133441"/>
                  <a:pt x="8611336" y="4131580"/>
                  <a:pt x="8607613" y="4127857"/>
                </a:cubicBezTo>
                <a:cubicBezTo>
                  <a:pt x="8603889" y="4124132"/>
                  <a:pt x="8602028" y="4122270"/>
                  <a:pt x="8602028" y="4122270"/>
                </a:cubicBezTo>
                <a:cubicBezTo>
                  <a:pt x="8587132" y="4114823"/>
                  <a:pt x="8575962" y="4111098"/>
                  <a:pt x="8568512" y="4111098"/>
                </a:cubicBezTo>
                <a:cubicBezTo>
                  <a:pt x="8568512" y="4099927"/>
                  <a:pt x="8570608" y="4095039"/>
                  <a:pt x="8574797" y="4096437"/>
                </a:cubicBezTo>
                <a:close/>
                <a:moveTo>
                  <a:pt x="8412113" y="4094341"/>
                </a:moveTo>
                <a:cubicBezTo>
                  <a:pt x="8413974" y="4094341"/>
                  <a:pt x="8415836" y="4096204"/>
                  <a:pt x="8417698" y="4099927"/>
                </a:cubicBezTo>
                <a:cubicBezTo>
                  <a:pt x="8421421" y="4107375"/>
                  <a:pt x="8419561" y="4111098"/>
                  <a:pt x="8412113" y="4111098"/>
                </a:cubicBezTo>
                <a:cubicBezTo>
                  <a:pt x="8404664" y="4111098"/>
                  <a:pt x="8402804" y="4107375"/>
                  <a:pt x="8406527" y="4099927"/>
                </a:cubicBezTo>
                <a:cubicBezTo>
                  <a:pt x="8408388" y="4096204"/>
                  <a:pt x="8410251" y="4094341"/>
                  <a:pt x="8412113" y="4094341"/>
                </a:cubicBezTo>
                <a:close/>
                <a:moveTo>
                  <a:pt x="8602028" y="4088756"/>
                </a:moveTo>
                <a:cubicBezTo>
                  <a:pt x="8609476" y="4088756"/>
                  <a:pt x="8613199" y="4088756"/>
                  <a:pt x="8613199" y="4088756"/>
                </a:cubicBezTo>
                <a:lnTo>
                  <a:pt x="8602028" y="4099927"/>
                </a:lnTo>
                <a:cubicBezTo>
                  <a:pt x="8602028" y="4099927"/>
                  <a:pt x="8602028" y="4096203"/>
                  <a:pt x="8602028" y="4088756"/>
                </a:cubicBezTo>
                <a:close/>
                <a:moveTo>
                  <a:pt x="8490312" y="4088756"/>
                </a:moveTo>
                <a:lnTo>
                  <a:pt x="8490312" y="4099927"/>
                </a:lnTo>
                <a:cubicBezTo>
                  <a:pt x="8482864" y="4099927"/>
                  <a:pt x="8479141" y="4099927"/>
                  <a:pt x="8479141" y="4099927"/>
                </a:cubicBezTo>
                <a:close/>
                <a:moveTo>
                  <a:pt x="7082708" y="4088756"/>
                </a:moveTo>
                <a:cubicBezTo>
                  <a:pt x="7075260" y="4088756"/>
                  <a:pt x="7067814" y="4092480"/>
                  <a:pt x="7060364" y="4099927"/>
                </a:cubicBezTo>
                <a:cubicBezTo>
                  <a:pt x="7067814" y="4099927"/>
                  <a:pt x="7073400" y="4099927"/>
                  <a:pt x="7077123" y="4099927"/>
                </a:cubicBezTo>
                <a:cubicBezTo>
                  <a:pt x="7080846" y="4099927"/>
                  <a:pt x="7082708" y="4099927"/>
                  <a:pt x="7082708" y="4099927"/>
                </a:cubicBezTo>
                <a:close/>
                <a:moveTo>
                  <a:pt x="5842675" y="4088756"/>
                </a:moveTo>
                <a:lnTo>
                  <a:pt x="5853848" y="4099927"/>
                </a:lnTo>
                <a:lnTo>
                  <a:pt x="5865019" y="4099927"/>
                </a:lnTo>
                <a:cubicBezTo>
                  <a:pt x="5857571" y="4092480"/>
                  <a:pt x="5853848" y="4088756"/>
                  <a:pt x="5853848" y="4088756"/>
                </a:cubicBezTo>
                <a:cubicBezTo>
                  <a:pt x="5853848" y="4088756"/>
                  <a:pt x="5850125" y="4088756"/>
                  <a:pt x="5842675" y="4088756"/>
                </a:cubicBezTo>
                <a:close/>
                <a:moveTo>
                  <a:pt x="8324138" y="4083170"/>
                </a:moveTo>
                <a:cubicBezTo>
                  <a:pt x="8325068" y="4083170"/>
                  <a:pt x="8326464" y="4085033"/>
                  <a:pt x="8328326" y="4088756"/>
                </a:cubicBezTo>
                <a:cubicBezTo>
                  <a:pt x="8332050" y="4096203"/>
                  <a:pt x="8337636" y="4098066"/>
                  <a:pt x="8345083" y="4094341"/>
                </a:cubicBezTo>
                <a:cubicBezTo>
                  <a:pt x="8352532" y="4090618"/>
                  <a:pt x="8356256" y="4092480"/>
                  <a:pt x="8356256" y="4099927"/>
                </a:cubicBezTo>
                <a:lnTo>
                  <a:pt x="8333912" y="4099927"/>
                </a:lnTo>
                <a:lnTo>
                  <a:pt x="8311569" y="4099927"/>
                </a:lnTo>
                <a:lnTo>
                  <a:pt x="8322740" y="4088756"/>
                </a:lnTo>
                <a:cubicBezTo>
                  <a:pt x="8322740" y="4085033"/>
                  <a:pt x="8323207" y="4083170"/>
                  <a:pt x="8324138" y="4083170"/>
                </a:cubicBezTo>
                <a:close/>
                <a:moveTo>
                  <a:pt x="7632904" y="4081774"/>
                </a:moveTo>
                <a:cubicBezTo>
                  <a:pt x="7634765" y="4082705"/>
                  <a:pt x="7637558" y="4085033"/>
                  <a:pt x="7641282" y="4088756"/>
                </a:cubicBezTo>
                <a:cubicBezTo>
                  <a:pt x="7648730" y="4096203"/>
                  <a:pt x="7648730" y="4099927"/>
                  <a:pt x="7641282" y="4099927"/>
                </a:cubicBezTo>
                <a:lnTo>
                  <a:pt x="7641282" y="4111098"/>
                </a:lnTo>
                <a:cubicBezTo>
                  <a:pt x="7648730" y="4111098"/>
                  <a:pt x="7648730" y="4114823"/>
                  <a:pt x="7641282" y="4122270"/>
                </a:cubicBezTo>
                <a:cubicBezTo>
                  <a:pt x="7626386" y="4122270"/>
                  <a:pt x="7615216" y="4122270"/>
                  <a:pt x="7607766" y="4122270"/>
                </a:cubicBezTo>
                <a:cubicBezTo>
                  <a:pt x="7600318" y="4114823"/>
                  <a:pt x="7600318" y="4111098"/>
                  <a:pt x="7607766" y="4111098"/>
                </a:cubicBezTo>
                <a:cubicBezTo>
                  <a:pt x="7615216" y="4111098"/>
                  <a:pt x="7620800" y="4111098"/>
                  <a:pt x="7624525" y="4111098"/>
                </a:cubicBezTo>
                <a:cubicBezTo>
                  <a:pt x="7628248" y="4111098"/>
                  <a:pt x="7630110" y="4111098"/>
                  <a:pt x="7630110" y="4111098"/>
                </a:cubicBezTo>
                <a:lnTo>
                  <a:pt x="7630110" y="4099927"/>
                </a:lnTo>
                <a:lnTo>
                  <a:pt x="7630110" y="4088756"/>
                </a:lnTo>
                <a:cubicBezTo>
                  <a:pt x="7630110" y="4088756"/>
                  <a:pt x="7630110" y="4086895"/>
                  <a:pt x="7630110" y="4083170"/>
                </a:cubicBezTo>
                <a:cubicBezTo>
                  <a:pt x="7630110" y="4081309"/>
                  <a:pt x="7631042" y="4080842"/>
                  <a:pt x="7632904" y="4081774"/>
                </a:cubicBezTo>
                <a:close/>
                <a:moveTo>
                  <a:pt x="6457106" y="4077584"/>
                </a:moveTo>
                <a:cubicBezTo>
                  <a:pt x="6464554" y="4085032"/>
                  <a:pt x="6468278" y="4088756"/>
                  <a:pt x="6468278" y="4088756"/>
                </a:cubicBezTo>
                <a:lnTo>
                  <a:pt x="6468278" y="4077584"/>
                </a:lnTo>
                <a:cubicBezTo>
                  <a:pt x="6468278" y="4077584"/>
                  <a:pt x="6464554" y="4077584"/>
                  <a:pt x="6457106" y="4077584"/>
                </a:cubicBezTo>
                <a:close/>
                <a:moveTo>
                  <a:pt x="4859588" y="4077584"/>
                </a:moveTo>
                <a:cubicBezTo>
                  <a:pt x="4874483" y="4077584"/>
                  <a:pt x="4889377" y="4081309"/>
                  <a:pt x="4904273" y="4088756"/>
                </a:cubicBezTo>
                <a:lnTo>
                  <a:pt x="4893102" y="4099927"/>
                </a:lnTo>
                <a:cubicBezTo>
                  <a:pt x="4870759" y="4099927"/>
                  <a:pt x="4859588" y="4099927"/>
                  <a:pt x="4859588" y="4099927"/>
                </a:cubicBezTo>
                <a:cubicBezTo>
                  <a:pt x="4867034" y="4092480"/>
                  <a:pt x="4867034" y="4088756"/>
                  <a:pt x="4859588" y="4088756"/>
                </a:cubicBezTo>
                <a:close/>
                <a:moveTo>
                  <a:pt x="8786357" y="4066413"/>
                </a:moveTo>
                <a:cubicBezTo>
                  <a:pt x="8790080" y="4066413"/>
                  <a:pt x="8791941" y="4070136"/>
                  <a:pt x="8791941" y="4077584"/>
                </a:cubicBezTo>
                <a:cubicBezTo>
                  <a:pt x="8784494" y="4077584"/>
                  <a:pt x="8780771" y="4075723"/>
                  <a:pt x="8780771" y="4071998"/>
                </a:cubicBezTo>
                <a:cubicBezTo>
                  <a:pt x="8780771" y="4068275"/>
                  <a:pt x="8782634" y="4066413"/>
                  <a:pt x="8786357" y="4066413"/>
                </a:cubicBezTo>
                <a:close/>
                <a:moveTo>
                  <a:pt x="7071537" y="4066413"/>
                </a:moveTo>
                <a:cubicBezTo>
                  <a:pt x="7071537" y="4066413"/>
                  <a:pt x="7071537" y="4068275"/>
                  <a:pt x="7071537" y="4071998"/>
                </a:cubicBezTo>
                <a:cubicBezTo>
                  <a:pt x="7071537" y="4075723"/>
                  <a:pt x="7075260" y="4073861"/>
                  <a:pt x="7082708" y="4066413"/>
                </a:cubicBezTo>
                <a:lnTo>
                  <a:pt x="7082708" y="4077584"/>
                </a:lnTo>
                <a:lnTo>
                  <a:pt x="7105051" y="4077584"/>
                </a:lnTo>
                <a:cubicBezTo>
                  <a:pt x="7105051" y="4077584"/>
                  <a:pt x="7112498" y="4081309"/>
                  <a:pt x="7127394" y="4088756"/>
                </a:cubicBezTo>
                <a:cubicBezTo>
                  <a:pt x="7134842" y="4096203"/>
                  <a:pt x="7142288" y="4099927"/>
                  <a:pt x="7149737" y="4099927"/>
                </a:cubicBezTo>
                <a:cubicBezTo>
                  <a:pt x="7157185" y="4092480"/>
                  <a:pt x="7157185" y="4088756"/>
                  <a:pt x="7149737" y="4088756"/>
                </a:cubicBezTo>
                <a:cubicBezTo>
                  <a:pt x="7142288" y="4088756"/>
                  <a:pt x="7134842" y="4086895"/>
                  <a:pt x="7127394" y="4083170"/>
                </a:cubicBezTo>
                <a:cubicBezTo>
                  <a:pt x="7119946" y="4079446"/>
                  <a:pt x="7112498" y="4077584"/>
                  <a:pt x="7105051" y="4077584"/>
                </a:cubicBezTo>
                <a:cubicBezTo>
                  <a:pt x="7097603" y="4077584"/>
                  <a:pt x="7093880" y="4075723"/>
                  <a:pt x="7093880" y="4071998"/>
                </a:cubicBezTo>
                <a:cubicBezTo>
                  <a:pt x="7093880" y="4068275"/>
                  <a:pt x="7093880" y="4066413"/>
                  <a:pt x="7093880" y="4066413"/>
                </a:cubicBezTo>
                <a:cubicBezTo>
                  <a:pt x="7093880" y="4066413"/>
                  <a:pt x="7090157" y="4066413"/>
                  <a:pt x="7082708" y="4066413"/>
                </a:cubicBezTo>
                <a:cubicBezTo>
                  <a:pt x="7075260" y="4066413"/>
                  <a:pt x="7071537" y="4066413"/>
                  <a:pt x="7071537" y="4066413"/>
                </a:cubicBezTo>
                <a:close/>
                <a:moveTo>
                  <a:pt x="5541046" y="4066413"/>
                </a:moveTo>
                <a:lnTo>
                  <a:pt x="5541046" y="4077584"/>
                </a:lnTo>
                <a:lnTo>
                  <a:pt x="5552218" y="4077584"/>
                </a:lnTo>
                <a:lnTo>
                  <a:pt x="5552218" y="4088756"/>
                </a:lnTo>
                <a:cubicBezTo>
                  <a:pt x="5537323" y="4088756"/>
                  <a:pt x="5526152" y="4088756"/>
                  <a:pt x="5518704" y="4088756"/>
                </a:cubicBezTo>
                <a:cubicBezTo>
                  <a:pt x="5511256" y="4073861"/>
                  <a:pt x="5518704" y="4066413"/>
                  <a:pt x="5541046" y="4066413"/>
                </a:cubicBezTo>
                <a:close/>
                <a:moveTo>
                  <a:pt x="5496361" y="4066413"/>
                </a:moveTo>
                <a:lnTo>
                  <a:pt x="5507532" y="4088756"/>
                </a:lnTo>
                <a:cubicBezTo>
                  <a:pt x="5500084" y="4096203"/>
                  <a:pt x="5492636" y="4096203"/>
                  <a:pt x="5485189" y="4088756"/>
                </a:cubicBezTo>
                <a:cubicBezTo>
                  <a:pt x="5462847" y="4073861"/>
                  <a:pt x="5466570" y="4066413"/>
                  <a:pt x="5496361" y="4066413"/>
                </a:cubicBezTo>
                <a:close/>
                <a:moveTo>
                  <a:pt x="8156564" y="4059431"/>
                </a:moveTo>
                <a:cubicBezTo>
                  <a:pt x="8155635" y="4060362"/>
                  <a:pt x="8155168" y="4062689"/>
                  <a:pt x="8155168" y="4066413"/>
                </a:cubicBezTo>
                <a:cubicBezTo>
                  <a:pt x="8155168" y="4066413"/>
                  <a:pt x="8158892" y="4066413"/>
                  <a:pt x="8166340" y="4066413"/>
                </a:cubicBezTo>
                <a:lnTo>
                  <a:pt x="8166340" y="4077584"/>
                </a:lnTo>
                <a:lnTo>
                  <a:pt x="8199854" y="4077584"/>
                </a:lnTo>
                <a:lnTo>
                  <a:pt x="8199854" y="4066413"/>
                </a:lnTo>
                <a:lnTo>
                  <a:pt x="8188684" y="4066413"/>
                </a:lnTo>
                <a:lnTo>
                  <a:pt x="8177512" y="4066413"/>
                </a:lnTo>
                <a:cubicBezTo>
                  <a:pt x="8170064" y="4066413"/>
                  <a:pt x="8164478" y="4064552"/>
                  <a:pt x="8160754" y="4060827"/>
                </a:cubicBezTo>
                <a:cubicBezTo>
                  <a:pt x="8158893" y="4058965"/>
                  <a:pt x="8157496" y="4058500"/>
                  <a:pt x="8156564" y="4059431"/>
                </a:cubicBezTo>
                <a:close/>
                <a:moveTo>
                  <a:pt x="8803114" y="4055241"/>
                </a:moveTo>
                <a:cubicBezTo>
                  <a:pt x="8803114" y="4055241"/>
                  <a:pt x="8804975" y="4055241"/>
                  <a:pt x="8808700" y="4055241"/>
                </a:cubicBezTo>
                <a:cubicBezTo>
                  <a:pt x="8812423" y="4055241"/>
                  <a:pt x="8814285" y="4058965"/>
                  <a:pt x="8814285" y="4066413"/>
                </a:cubicBezTo>
                <a:lnTo>
                  <a:pt x="8803114" y="4066413"/>
                </a:lnTo>
                <a:close/>
                <a:moveTo>
                  <a:pt x="8412113" y="4055241"/>
                </a:moveTo>
                <a:lnTo>
                  <a:pt x="8423284" y="4055241"/>
                </a:lnTo>
                <a:cubicBezTo>
                  <a:pt x="8423284" y="4062689"/>
                  <a:pt x="8425147" y="4064552"/>
                  <a:pt x="8428870" y="4060827"/>
                </a:cubicBezTo>
                <a:cubicBezTo>
                  <a:pt x="8432593" y="4057102"/>
                  <a:pt x="8434455" y="4058965"/>
                  <a:pt x="8434455" y="4066413"/>
                </a:cubicBezTo>
                <a:cubicBezTo>
                  <a:pt x="8434455" y="4073861"/>
                  <a:pt x="8430731" y="4077584"/>
                  <a:pt x="8423284" y="4077584"/>
                </a:cubicBezTo>
                <a:lnTo>
                  <a:pt x="8423284" y="4088756"/>
                </a:lnTo>
                <a:lnTo>
                  <a:pt x="8412113" y="4088756"/>
                </a:lnTo>
                <a:lnTo>
                  <a:pt x="8400941" y="4088756"/>
                </a:lnTo>
                <a:cubicBezTo>
                  <a:pt x="8400941" y="4088756"/>
                  <a:pt x="8402804" y="4086895"/>
                  <a:pt x="8406527" y="4083170"/>
                </a:cubicBezTo>
                <a:cubicBezTo>
                  <a:pt x="8410250" y="4079446"/>
                  <a:pt x="8410250" y="4075723"/>
                  <a:pt x="8406527" y="4071998"/>
                </a:cubicBezTo>
                <a:cubicBezTo>
                  <a:pt x="8402804" y="4068275"/>
                  <a:pt x="8404664" y="4062689"/>
                  <a:pt x="8412113" y="4055241"/>
                </a:cubicBezTo>
                <a:close/>
                <a:moveTo>
                  <a:pt x="7540738" y="4055241"/>
                </a:moveTo>
                <a:lnTo>
                  <a:pt x="7551909" y="4055241"/>
                </a:lnTo>
                <a:lnTo>
                  <a:pt x="7551909" y="4066413"/>
                </a:lnTo>
                <a:close/>
                <a:moveTo>
                  <a:pt x="6401250" y="4055241"/>
                </a:moveTo>
                <a:lnTo>
                  <a:pt x="6412420" y="4077584"/>
                </a:lnTo>
                <a:cubicBezTo>
                  <a:pt x="6419868" y="4077584"/>
                  <a:pt x="6423592" y="4073861"/>
                  <a:pt x="6423592" y="4066413"/>
                </a:cubicBezTo>
                <a:cubicBezTo>
                  <a:pt x="6423592" y="4066413"/>
                  <a:pt x="6421730" y="4064552"/>
                  <a:pt x="6418006" y="4060827"/>
                </a:cubicBezTo>
                <a:cubicBezTo>
                  <a:pt x="6414284" y="4057102"/>
                  <a:pt x="6408697" y="4055241"/>
                  <a:pt x="6401250" y="4055241"/>
                </a:cubicBezTo>
                <a:close/>
                <a:moveTo>
                  <a:pt x="4848416" y="4055241"/>
                </a:moveTo>
                <a:lnTo>
                  <a:pt x="4859588" y="4055241"/>
                </a:lnTo>
                <a:lnTo>
                  <a:pt x="4859588" y="4066413"/>
                </a:lnTo>
                <a:close/>
                <a:moveTo>
                  <a:pt x="4725530" y="4055241"/>
                </a:moveTo>
                <a:cubicBezTo>
                  <a:pt x="4725530" y="4055241"/>
                  <a:pt x="4729253" y="4055241"/>
                  <a:pt x="4736701" y="4055241"/>
                </a:cubicBezTo>
                <a:cubicBezTo>
                  <a:pt x="4744149" y="4055241"/>
                  <a:pt x="4747873" y="4058965"/>
                  <a:pt x="4747873" y="4066413"/>
                </a:cubicBezTo>
                <a:lnTo>
                  <a:pt x="4736701" y="4066413"/>
                </a:lnTo>
                <a:cubicBezTo>
                  <a:pt x="4729253" y="4058965"/>
                  <a:pt x="4725530" y="4055241"/>
                  <a:pt x="4725530" y="4055241"/>
                </a:cubicBezTo>
                <a:close/>
                <a:moveTo>
                  <a:pt x="6292327" y="4049656"/>
                </a:moveTo>
                <a:cubicBezTo>
                  <a:pt x="6290466" y="4049656"/>
                  <a:pt x="6289535" y="4051518"/>
                  <a:pt x="6289535" y="4055241"/>
                </a:cubicBezTo>
                <a:cubicBezTo>
                  <a:pt x="6289535" y="4062689"/>
                  <a:pt x="6293258" y="4062689"/>
                  <a:pt x="6300706" y="4055241"/>
                </a:cubicBezTo>
                <a:cubicBezTo>
                  <a:pt x="6296983" y="4051518"/>
                  <a:pt x="6294189" y="4049656"/>
                  <a:pt x="6292327" y="4049656"/>
                </a:cubicBezTo>
                <a:close/>
                <a:moveTo>
                  <a:pt x="8758427" y="4044070"/>
                </a:moveTo>
                <a:cubicBezTo>
                  <a:pt x="8765877" y="4051518"/>
                  <a:pt x="8773323" y="4058965"/>
                  <a:pt x="8780771" y="4066413"/>
                </a:cubicBezTo>
                <a:cubicBezTo>
                  <a:pt x="8773323" y="4066413"/>
                  <a:pt x="8769600" y="4066413"/>
                  <a:pt x="8769600" y="4066413"/>
                </a:cubicBezTo>
                <a:cubicBezTo>
                  <a:pt x="8769600" y="4066413"/>
                  <a:pt x="8764014" y="4064552"/>
                  <a:pt x="8752843" y="4060827"/>
                </a:cubicBezTo>
                <a:cubicBezTo>
                  <a:pt x="8741670" y="4057102"/>
                  <a:pt x="8736084" y="4053379"/>
                  <a:pt x="8736084" y="4049656"/>
                </a:cubicBezTo>
                <a:cubicBezTo>
                  <a:pt x="8736084" y="4045932"/>
                  <a:pt x="8743533" y="4044070"/>
                  <a:pt x="8758427" y="4044070"/>
                </a:cubicBezTo>
                <a:close/>
                <a:moveTo>
                  <a:pt x="8233368" y="4044070"/>
                </a:moveTo>
                <a:cubicBezTo>
                  <a:pt x="8240816" y="4044070"/>
                  <a:pt x="8244541" y="4045932"/>
                  <a:pt x="8244541" y="4049656"/>
                </a:cubicBezTo>
                <a:cubicBezTo>
                  <a:pt x="8244541" y="4053379"/>
                  <a:pt x="8242678" y="4055241"/>
                  <a:pt x="8238955" y="4055241"/>
                </a:cubicBezTo>
                <a:cubicBezTo>
                  <a:pt x="8235232" y="4055241"/>
                  <a:pt x="8233368" y="4051518"/>
                  <a:pt x="8233368" y="4044070"/>
                </a:cubicBezTo>
                <a:close/>
                <a:moveTo>
                  <a:pt x="6641436" y="4044070"/>
                </a:moveTo>
                <a:cubicBezTo>
                  <a:pt x="6645158" y="4044070"/>
                  <a:pt x="6647020" y="4047795"/>
                  <a:pt x="6647020" y="4055241"/>
                </a:cubicBezTo>
                <a:cubicBezTo>
                  <a:pt x="6647020" y="4055241"/>
                  <a:pt x="6643297" y="4055241"/>
                  <a:pt x="6635850" y="4055241"/>
                </a:cubicBezTo>
                <a:cubicBezTo>
                  <a:pt x="6635850" y="4047795"/>
                  <a:pt x="6637712" y="4044070"/>
                  <a:pt x="6641436" y="4044070"/>
                </a:cubicBezTo>
                <a:close/>
                <a:moveTo>
                  <a:pt x="4759044" y="4044070"/>
                </a:moveTo>
                <a:lnTo>
                  <a:pt x="4814901" y="4055241"/>
                </a:lnTo>
                <a:lnTo>
                  <a:pt x="4826072" y="4077584"/>
                </a:lnTo>
                <a:cubicBezTo>
                  <a:pt x="4818626" y="4077584"/>
                  <a:pt x="4803730" y="4070136"/>
                  <a:pt x="4781387" y="4055241"/>
                </a:cubicBezTo>
                <a:close/>
                <a:moveTo>
                  <a:pt x="8336704" y="4037088"/>
                </a:moveTo>
                <a:cubicBezTo>
                  <a:pt x="8338566" y="4036157"/>
                  <a:pt x="8341360" y="4036622"/>
                  <a:pt x="8345083" y="4038484"/>
                </a:cubicBezTo>
                <a:cubicBezTo>
                  <a:pt x="8352532" y="4042208"/>
                  <a:pt x="8356256" y="4044070"/>
                  <a:pt x="8356256" y="4044070"/>
                </a:cubicBezTo>
                <a:cubicBezTo>
                  <a:pt x="8371150" y="4044070"/>
                  <a:pt x="8374874" y="4051518"/>
                  <a:pt x="8367426" y="4066413"/>
                </a:cubicBezTo>
                <a:cubicBezTo>
                  <a:pt x="8359978" y="4073861"/>
                  <a:pt x="8354392" y="4073861"/>
                  <a:pt x="8350670" y="4066413"/>
                </a:cubicBezTo>
                <a:cubicBezTo>
                  <a:pt x="8346946" y="4058965"/>
                  <a:pt x="8345083" y="4055241"/>
                  <a:pt x="8345083" y="4055241"/>
                </a:cubicBezTo>
                <a:lnTo>
                  <a:pt x="8333912" y="4044070"/>
                </a:lnTo>
                <a:cubicBezTo>
                  <a:pt x="8333912" y="4040347"/>
                  <a:pt x="8334843" y="4038018"/>
                  <a:pt x="8336704" y="4037088"/>
                </a:cubicBezTo>
                <a:close/>
                <a:moveTo>
                  <a:pt x="8780771" y="4032899"/>
                </a:moveTo>
                <a:cubicBezTo>
                  <a:pt x="8780771" y="4032899"/>
                  <a:pt x="8784494" y="4032899"/>
                  <a:pt x="8791941" y="4032899"/>
                </a:cubicBezTo>
                <a:lnTo>
                  <a:pt x="8780771" y="4044070"/>
                </a:lnTo>
                <a:close/>
                <a:moveTo>
                  <a:pt x="8311569" y="4032899"/>
                </a:moveTo>
                <a:lnTo>
                  <a:pt x="8322740" y="4044070"/>
                </a:lnTo>
                <a:cubicBezTo>
                  <a:pt x="8330190" y="4051518"/>
                  <a:pt x="8330190" y="4055241"/>
                  <a:pt x="8322740" y="4055241"/>
                </a:cubicBezTo>
                <a:lnTo>
                  <a:pt x="8311569" y="4055241"/>
                </a:lnTo>
                <a:cubicBezTo>
                  <a:pt x="8311569" y="4047795"/>
                  <a:pt x="8311569" y="4044070"/>
                  <a:pt x="8311569" y="4044070"/>
                </a:cubicBezTo>
                <a:close/>
                <a:moveTo>
                  <a:pt x="7607766" y="4032899"/>
                </a:moveTo>
                <a:cubicBezTo>
                  <a:pt x="7600318" y="4040345"/>
                  <a:pt x="7600318" y="4044070"/>
                  <a:pt x="7607766" y="4044070"/>
                </a:cubicBezTo>
                <a:lnTo>
                  <a:pt x="7630110" y="4032899"/>
                </a:lnTo>
                <a:close/>
                <a:moveTo>
                  <a:pt x="7272622" y="4032899"/>
                </a:moveTo>
                <a:lnTo>
                  <a:pt x="7250280" y="4044070"/>
                </a:lnTo>
                <a:cubicBezTo>
                  <a:pt x="7250280" y="4051518"/>
                  <a:pt x="7250280" y="4055241"/>
                  <a:pt x="7250280" y="4055241"/>
                </a:cubicBezTo>
                <a:cubicBezTo>
                  <a:pt x="7265175" y="4055241"/>
                  <a:pt x="7276346" y="4057102"/>
                  <a:pt x="7283795" y="4060827"/>
                </a:cubicBezTo>
                <a:cubicBezTo>
                  <a:pt x="7291242" y="4064552"/>
                  <a:pt x="7298689" y="4066413"/>
                  <a:pt x="7306136" y="4066413"/>
                </a:cubicBezTo>
                <a:lnTo>
                  <a:pt x="7328480" y="4066413"/>
                </a:lnTo>
                <a:cubicBezTo>
                  <a:pt x="7328480" y="4058965"/>
                  <a:pt x="7328480" y="4055241"/>
                  <a:pt x="7328480" y="4055241"/>
                </a:cubicBezTo>
                <a:lnTo>
                  <a:pt x="7328480" y="4044070"/>
                </a:lnTo>
                <a:cubicBezTo>
                  <a:pt x="7321032" y="4036622"/>
                  <a:pt x="7315446" y="4034761"/>
                  <a:pt x="7311723" y="4038484"/>
                </a:cubicBezTo>
                <a:cubicBezTo>
                  <a:pt x="7308000" y="4042208"/>
                  <a:pt x="7302414" y="4044070"/>
                  <a:pt x="7294966" y="4044070"/>
                </a:cubicBezTo>
                <a:cubicBezTo>
                  <a:pt x="7287518" y="4044070"/>
                  <a:pt x="7280072" y="4040345"/>
                  <a:pt x="7272622" y="4032899"/>
                </a:cubicBezTo>
                <a:close/>
                <a:moveTo>
                  <a:pt x="6144305" y="4032899"/>
                </a:moveTo>
                <a:cubicBezTo>
                  <a:pt x="6151753" y="4032899"/>
                  <a:pt x="6155477" y="4032899"/>
                  <a:pt x="6155477" y="4032899"/>
                </a:cubicBezTo>
                <a:lnTo>
                  <a:pt x="6144305" y="4044070"/>
                </a:lnTo>
                <a:close/>
                <a:moveTo>
                  <a:pt x="4583094" y="4024521"/>
                </a:moveTo>
                <a:cubicBezTo>
                  <a:pt x="4584955" y="4024521"/>
                  <a:pt x="4587748" y="4025451"/>
                  <a:pt x="4591472" y="4027313"/>
                </a:cubicBezTo>
                <a:cubicBezTo>
                  <a:pt x="4598920" y="4031038"/>
                  <a:pt x="4602643" y="4032899"/>
                  <a:pt x="4602643" y="4032899"/>
                </a:cubicBezTo>
                <a:lnTo>
                  <a:pt x="4580300" y="4032899"/>
                </a:lnTo>
                <a:cubicBezTo>
                  <a:pt x="4580300" y="4032899"/>
                  <a:pt x="4580300" y="4031038"/>
                  <a:pt x="4580300" y="4027313"/>
                </a:cubicBezTo>
                <a:cubicBezTo>
                  <a:pt x="4580300" y="4025451"/>
                  <a:pt x="4581232" y="4024521"/>
                  <a:pt x="4583094" y="4024521"/>
                </a:cubicBezTo>
                <a:close/>
                <a:moveTo>
                  <a:pt x="8546171" y="4021727"/>
                </a:moveTo>
                <a:cubicBezTo>
                  <a:pt x="8546171" y="4021727"/>
                  <a:pt x="8549894" y="4021727"/>
                  <a:pt x="8557341" y="4021727"/>
                </a:cubicBezTo>
                <a:lnTo>
                  <a:pt x="8546171" y="4032899"/>
                </a:lnTo>
                <a:cubicBezTo>
                  <a:pt x="8546171" y="4032899"/>
                  <a:pt x="8546171" y="4029175"/>
                  <a:pt x="8546171" y="4021727"/>
                </a:cubicBezTo>
                <a:close/>
                <a:moveTo>
                  <a:pt x="8333912" y="4021727"/>
                </a:moveTo>
                <a:cubicBezTo>
                  <a:pt x="8333912" y="4021727"/>
                  <a:pt x="8337636" y="4021727"/>
                  <a:pt x="8345083" y="4021727"/>
                </a:cubicBezTo>
                <a:lnTo>
                  <a:pt x="8333912" y="4032899"/>
                </a:lnTo>
                <a:close/>
                <a:moveTo>
                  <a:pt x="8026696" y="4021727"/>
                </a:moveTo>
                <a:cubicBezTo>
                  <a:pt x="8022974" y="4021727"/>
                  <a:pt x="8022974" y="4023588"/>
                  <a:pt x="8026696" y="4027313"/>
                </a:cubicBezTo>
                <a:cubicBezTo>
                  <a:pt x="8030420" y="4031038"/>
                  <a:pt x="8039730" y="4034761"/>
                  <a:pt x="8054626" y="4038484"/>
                </a:cubicBezTo>
                <a:cubicBezTo>
                  <a:pt x="8069520" y="4042208"/>
                  <a:pt x="8078831" y="4044070"/>
                  <a:pt x="8082554" y="4044070"/>
                </a:cubicBezTo>
                <a:cubicBezTo>
                  <a:pt x="8086277" y="4044070"/>
                  <a:pt x="8091863" y="4044070"/>
                  <a:pt x="8099311" y="4044070"/>
                </a:cubicBezTo>
                <a:lnTo>
                  <a:pt x="8110484" y="4044070"/>
                </a:lnTo>
                <a:lnTo>
                  <a:pt x="8110484" y="4032899"/>
                </a:lnTo>
                <a:cubicBezTo>
                  <a:pt x="8117931" y="4032899"/>
                  <a:pt x="8121654" y="4032899"/>
                  <a:pt x="8121654" y="4032899"/>
                </a:cubicBezTo>
                <a:cubicBezTo>
                  <a:pt x="8114206" y="4025451"/>
                  <a:pt x="8099311" y="4021727"/>
                  <a:pt x="8076968" y="4021727"/>
                </a:cubicBezTo>
                <a:cubicBezTo>
                  <a:pt x="8069520" y="4021727"/>
                  <a:pt x="8062074" y="4021727"/>
                  <a:pt x="8054626" y="4021727"/>
                </a:cubicBezTo>
                <a:cubicBezTo>
                  <a:pt x="8047177" y="4021727"/>
                  <a:pt x="8039730" y="4021727"/>
                  <a:pt x="8032283" y="4021727"/>
                </a:cubicBezTo>
                <a:cubicBezTo>
                  <a:pt x="8032283" y="4021727"/>
                  <a:pt x="8030420" y="4021727"/>
                  <a:pt x="8026696" y="4021727"/>
                </a:cubicBezTo>
                <a:close/>
                <a:moveTo>
                  <a:pt x="9551602" y="4010556"/>
                </a:moveTo>
                <a:cubicBezTo>
                  <a:pt x="9551602" y="4010556"/>
                  <a:pt x="9555325" y="4010556"/>
                  <a:pt x="9562772" y="4010556"/>
                </a:cubicBezTo>
                <a:lnTo>
                  <a:pt x="9573945" y="4010556"/>
                </a:lnTo>
                <a:lnTo>
                  <a:pt x="9585116" y="4010556"/>
                </a:lnTo>
                <a:cubicBezTo>
                  <a:pt x="9592563" y="4018004"/>
                  <a:pt x="9598150" y="4021727"/>
                  <a:pt x="9601873" y="4021727"/>
                </a:cubicBezTo>
                <a:cubicBezTo>
                  <a:pt x="9605596" y="4021727"/>
                  <a:pt x="9607459" y="4021727"/>
                  <a:pt x="9607459" y="4021727"/>
                </a:cubicBezTo>
                <a:cubicBezTo>
                  <a:pt x="9629801" y="4021727"/>
                  <a:pt x="9659593" y="4032899"/>
                  <a:pt x="9696830" y="4055241"/>
                </a:cubicBezTo>
                <a:cubicBezTo>
                  <a:pt x="9704278" y="4055241"/>
                  <a:pt x="9709864" y="4057102"/>
                  <a:pt x="9713587" y="4060827"/>
                </a:cubicBezTo>
                <a:cubicBezTo>
                  <a:pt x="9717312" y="4064552"/>
                  <a:pt x="9722897" y="4066413"/>
                  <a:pt x="9730346" y="4066413"/>
                </a:cubicBezTo>
                <a:lnTo>
                  <a:pt x="9741515" y="4066413"/>
                </a:lnTo>
                <a:cubicBezTo>
                  <a:pt x="9741515" y="4073861"/>
                  <a:pt x="9748964" y="4081309"/>
                  <a:pt x="9763860" y="4088756"/>
                </a:cubicBezTo>
                <a:cubicBezTo>
                  <a:pt x="9778754" y="4096203"/>
                  <a:pt x="9786202" y="4099927"/>
                  <a:pt x="9786202" y="4099927"/>
                </a:cubicBezTo>
                <a:cubicBezTo>
                  <a:pt x="9778754" y="4099927"/>
                  <a:pt x="9767583" y="4099927"/>
                  <a:pt x="9752687" y="4099927"/>
                </a:cubicBezTo>
                <a:lnTo>
                  <a:pt x="9708001" y="4077584"/>
                </a:lnTo>
                <a:cubicBezTo>
                  <a:pt x="9685659" y="4070136"/>
                  <a:pt x="9674487" y="4066413"/>
                  <a:pt x="9674487" y="4066413"/>
                </a:cubicBezTo>
                <a:cubicBezTo>
                  <a:pt x="9674487" y="4058965"/>
                  <a:pt x="9663316" y="4055241"/>
                  <a:pt x="9640973" y="4055241"/>
                </a:cubicBezTo>
                <a:cubicBezTo>
                  <a:pt x="9640973" y="4055241"/>
                  <a:pt x="9637250" y="4053379"/>
                  <a:pt x="9629801" y="4049656"/>
                </a:cubicBezTo>
                <a:cubicBezTo>
                  <a:pt x="9622354" y="4045932"/>
                  <a:pt x="9603736" y="4040345"/>
                  <a:pt x="9573945" y="4032899"/>
                </a:cubicBezTo>
                <a:close/>
                <a:moveTo>
                  <a:pt x="8423284" y="4010556"/>
                </a:moveTo>
                <a:cubicBezTo>
                  <a:pt x="8430731" y="4010556"/>
                  <a:pt x="8434455" y="4012417"/>
                  <a:pt x="8434455" y="4016141"/>
                </a:cubicBezTo>
                <a:cubicBezTo>
                  <a:pt x="8434455" y="4019865"/>
                  <a:pt x="8430731" y="4021727"/>
                  <a:pt x="8423284" y="4021727"/>
                </a:cubicBezTo>
                <a:lnTo>
                  <a:pt x="8412113" y="4021727"/>
                </a:lnTo>
                <a:cubicBezTo>
                  <a:pt x="8412113" y="4014279"/>
                  <a:pt x="8415836" y="4010556"/>
                  <a:pt x="8423284" y="4010556"/>
                </a:cubicBezTo>
                <a:close/>
                <a:moveTo>
                  <a:pt x="6892792" y="4010556"/>
                </a:moveTo>
                <a:cubicBezTo>
                  <a:pt x="6907688" y="4018004"/>
                  <a:pt x="6907688" y="4025451"/>
                  <a:pt x="6892792" y="4032899"/>
                </a:cubicBezTo>
                <a:lnTo>
                  <a:pt x="6959822" y="4055241"/>
                </a:lnTo>
                <a:lnTo>
                  <a:pt x="6982166" y="4044070"/>
                </a:lnTo>
                <a:cubicBezTo>
                  <a:pt x="6989613" y="4051518"/>
                  <a:pt x="6993336" y="4055241"/>
                  <a:pt x="6993336" y="4055241"/>
                </a:cubicBezTo>
                <a:lnTo>
                  <a:pt x="7015680" y="4055241"/>
                </a:lnTo>
                <a:lnTo>
                  <a:pt x="6959822" y="4032899"/>
                </a:lnTo>
                <a:cubicBezTo>
                  <a:pt x="6959822" y="4032899"/>
                  <a:pt x="6956099" y="4032899"/>
                  <a:pt x="6948650" y="4032899"/>
                </a:cubicBezTo>
                <a:cubicBezTo>
                  <a:pt x="6941202" y="4032899"/>
                  <a:pt x="6937479" y="4031038"/>
                  <a:pt x="6937479" y="4027313"/>
                </a:cubicBezTo>
                <a:cubicBezTo>
                  <a:pt x="6937479" y="4023588"/>
                  <a:pt x="6941202" y="4021727"/>
                  <a:pt x="6948650" y="4021727"/>
                </a:cubicBezTo>
                <a:cubicBezTo>
                  <a:pt x="6941202" y="4014279"/>
                  <a:pt x="6930032" y="4010556"/>
                  <a:pt x="6915136" y="4010556"/>
                </a:cubicBezTo>
                <a:close/>
                <a:moveTo>
                  <a:pt x="6267192" y="4010556"/>
                </a:moveTo>
                <a:cubicBezTo>
                  <a:pt x="6259744" y="4010556"/>
                  <a:pt x="6256021" y="4012417"/>
                  <a:pt x="6256021" y="4016141"/>
                </a:cubicBezTo>
                <a:cubicBezTo>
                  <a:pt x="6256021" y="4019865"/>
                  <a:pt x="6259744" y="4021727"/>
                  <a:pt x="6267192" y="4021727"/>
                </a:cubicBezTo>
                <a:cubicBezTo>
                  <a:pt x="6274640" y="4021727"/>
                  <a:pt x="6282087" y="4025451"/>
                  <a:pt x="6289535" y="4032899"/>
                </a:cubicBezTo>
                <a:cubicBezTo>
                  <a:pt x="6289535" y="4032899"/>
                  <a:pt x="6293258" y="4034761"/>
                  <a:pt x="6300706" y="4038484"/>
                </a:cubicBezTo>
                <a:cubicBezTo>
                  <a:pt x="6308154" y="4042208"/>
                  <a:pt x="6315601" y="4044070"/>
                  <a:pt x="6323049" y="4044070"/>
                </a:cubicBezTo>
                <a:cubicBezTo>
                  <a:pt x="6330496" y="4044070"/>
                  <a:pt x="6337944" y="4044070"/>
                  <a:pt x="6345392" y="4044070"/>
                </a:cubicBezTo>
                <a:cubicBezTo>
                  <a:pt x="6345392" y="4044070"/>
                  <a:pt x="6341668" y="4042208"/>
                  <a:pt x="6334220" y="4038484"/>
                </a:cubicBezTo>
                <a:cubicBezTo>
                  <a:pt x="6326772" y="4034761"/>
                  <a:pt x="6319326" y="4032899"/>
                  <a:pt x="6311878" y="4032899"/>
                </a:cubicBezTo>
                <a:cubicBezTo>
                  <a:pt x="6296983" y="4025451"/>
                  <a:pt x="6287672" y="4019865"/>
                  <a:pt x="6283949" y="4016141"/>
                </a:cubicBezTo>
                <a:cubicBezTo>
                  <a:pt x="6280226" y="4012417"/>
                  <a:pt x="6274640" y="4010556"/>
                  <a:pt x="6267192" y="4010556"/>
                </a:cubicBezTo>
                <a:close/>
                <a:moveTo>
                  <a:pt x="5328789" y="4010556"/>
                </a:moveTo>
                <a:lnTo>
                  <a:pt x="5328789" y="4021727"/>
                </a:lnTo>
                <a:cubicBezTo>
                  <a:pt x="5321342" y="4021727"/>
                  <a:pt x="5317617" y="4021727"/>
                  <a:pt x="5317617" y="4021727"/>
                </a:cubicBezTo>
                <a:cubicBezTo>
                  <a:pt x="5317617" y="4021727"/>
                  <a:pt x="5317617" y="4019865"/>
                  <a:pt x="5317617" y="4016141"/>
                </a:cubicBezTo>
                <a:cubicBezTo>
                  <a:pt x="5317617" y="4012417"/>
                  <a:pt x="5321342" y="4010556"/>
                  <a:pt x="5328789" y="4010556"/>
                </a:cubicBezTo>
                <a:close/>
                <a:moveTo>
                  <a:pt x="5261760" y="4010556"/>
                </a:moveTo>
                <a:lnTo>
                  <a:pt x="5295274" y="4032899"/>
                </a:lnTo>
                <a:cubicBezTo>
                  <a:pt x="5280380" y="4032899"/>
                  <a:pt x="5269207" y="4032899"/>
                  <a:pt x="5261760" y="4032899"/>
                </a:cubicBezTo>
                <a:close/>
                <a:moveTo>
                  <a:pt x="8333912" y="3999384"/>
                </a:moveTo>
                <a:cubicBezTo>
                  <a:pt x="8333912" y="3999384"/>
                  <a:pt x="8337636" y="3999384"/>
                  <a:pt x="8345083" y="3999384"/>
                </a:cubicBezTo>
                <a:lnTo>
                  <a:pt x="8356256" y="3999384"/>
                </a:lnTo>
                <a:cubicBezTo>
                  <a:pt x="8356256" y="3999384"/>
                  <a:pt x="8356256" y="4001245"/>
                  <a:pt x="8356256" y="4004970"/>
                </a:cubicBezTo>
                <a:cubicBezTo>
                  <a:pt x="8356256" y="4008694"/>
                  <a:pt x="8352532" y="4010556"/>
                  <a:pt x="8345083" y="4010556"/>
                </a:cubicBezTo>
                <a:cubicBezTo>
                  <a:pt x="8345083" y="4003108"/>
                  <a:pt x="8341360" y="3999384"/>
                  <a:pt x="8333912" y="3999384"/>
                </a:cubicBezTo>
                <a:close/>
                <a:moveTo>
                  <a:pt x="7501638" y="3999384"/>
                </a:moveTo>
                <a:lnTo>
                  <a:pt x="7518395" y="3999384"/>
                </a:lnTo>
                <a:lnTo>
                  <a:pt x="7529568" y="3999384"/>
                </a:lnTo>
                <a:lnTo>
                  <a:pt x="7529568" y="4010556"/>
                </a:lnTo>
                <a:cubicBezTo>
                  <a:pt x="7514672" y="4018004"/>
                  <a:pt x="7510947" y="4018004"/>
                  <a:pt x="7518395" y="4010556"/>
                </a:cubicBezTo>
                <a:cubicBezTo>
                  <a:pt x="7518395" y="4003108"/>
                  <a:pt x="7512809" y="3999384"/>
                  <a:pt x="7501638" y="3999384"/>
                </a:cubicBezTo>
                <a:close/>
                <a:moveTo>
                  <a:pt x="7373166" y="3999384"/>
                </a:moveTo>
                <a:cubicBezTo>
                  <a:pt x="7380614" y="3999384"/>
                  <a:pt x="7384337" y="3999384"/>
                  <a:pt x="7384337" y="3999384"/>
                </a:cubicBezTo>
                <a:cubicBezTo>
                  <a:pt x="7399232" y="3999384"/>
                  <a:pt x="7414128" y="3999384"/>
                  <a:pt x="7429024" y="3999384"/>
                </a:cubicBezTo>
                <a:cubicBezTo>
                  <a:pt x="7443918" y="3999384"/>
                  <a:pt x="7458814" y="3999384"/>
                  <a:pt x="7473710" y="3999384"/>
                </a:cubicBezTo>
                <a:cubicBezTo>
                  <a:pt x="7481158" y="3999384"/>
                  <a:pt x="7484881" y="3999384"/>
                  <a:pt x="7484881" y="3999384"/>
                </a:cubicBezTo>
                <a:lnTo>
                  <a:pt x="7496052" y="3999384"/>
                </a:lnTo>
                <a:lnTo>
                  <a:pt x="7501638" y="3999384"/>
                </a:lnTo>
                <a:cubicBezTo>
                  <a:pt x="7490467" y="3999384"/>
                  <a:pt x="7484881" y="4001245"/>
                  <a:pt x="7484881" y="4004970"/>
                </a:cubicBezTo>
                <a:cubicBezTo>
                  <a:pt x="7484881" y="4008694"/>
                  <a:pt x="7486744" y="4010556"/>
                  <a:pt x="7490467" y="4010556"/>
                </a:cubicBezTo>
                <a:cubicBezTo>
                  <a:pt x="7494190" y="4010556"/>
                  <a:pt x="7496052" y="4014279"/>
                  <a:pt x="7496052" y="4021727"/>
                </a:cubicBezTo>
                <a:cubicBezTo>
                  <a:pt x="7496052" y="4029175"/>
                  <a:pt x="7499775" y="4032899"/>
                  <a:pt x="7507224" y="4032899"/>
                </a:cubicBezTo>
                <a:cubicBezTo>
                  <a:pt x="7514672" y="4032899"/>
                  <a:pt x="7516534" y="4034761"/>
                  <a:pt x="7512809" y="4038484"/>
                </a:cubicBezTo>
                <a:cubicBezTo>
                  <a:pt x="7509086" y="4042208"/>
                  <a:pt x="7499775" y="4040345"/>
                  <a:pt x="7484881" y="4032899"/>
                </a:cubicBezTo>
                <a:lnTo>
                  <a:pt x="7440194" y="4021727"/>
                </a:lnTo>
                <a:cubicBezTo>
                  <a:pt x="7432746" y="4021727"/>
                  <a:pt x="7427160" y="4019865"/>
                  <a:pt x="7423438" y="4016141"/>
                </a:cubicBezTo>
                <a:cubicBezTo>
                  <a:pt x="7419714" y="4012417"/>
                  <a:pt x="7417852" y="4010556"/>
                  <a:pt x="7417852" y="4010556"/>
                </a:cubicBezTo>
                <a:lnTo>
                  <a:pt x="7417852" y="4021727"/>
                </a:lnTo>
                <a:lnTo>
                  <a:pt x="7417852" y="4032899"/>
                </a:lnTo>
                <a:cubicBezTo>
                  <a:pt x="7410404" y="4032899"/>
                  <a:pt x="7402958" y="4027313"/>
                  <a:pt x="7395510" y="4016141"/>
                </a:cubicBezTo>
                <a:cubicBezTo>
                  <a:pt x="7388060" y="4004970"/>
                  <a:pt x="7380614" y="3999384"/>
                  <a:pt x="7373166" y="3999384"/>
                </a:cubicBezTo>
                <a:close/>
                <a:moveTo>
                  <a:pt x="6021420" y="3999384"/>
                </a:moveTo>
                <a:lnTo>
                  <a:pt x="6043763" y="4010556"/>
                </a:lnTo>
                <a:cubicBezTo>
                  <a:pt x="6036315" y="4010556"/>
                  <a:pt x="6032590" y="4010556"/>
                  <a:pt x="6032590" y="4010556"/>
                </a:cubicBezTo>
                <a:cubicBezTo>
                  <a:pt x="6032590" y="4010556"/>
                  <a:pt x="6028867" y="4010556"/>
                  <a:pt x="6021420" y="4010556"/>
                </a:cubicBezTo>
                <a:lnTo>
                  <a:pt x="6032590" y="4021727"/>
                </a:lnTo>
                <a:cubicBezTo>
                  <a:pt x="6047486" y="4021727"/>
                  <a:pt x="6054934" y="4018004"/>
                  <a:pt x="6054934" y="4010556"/>
                </a:cubicBezTo>
                <a:lnTo>
                  <a:pt x="6032590" y="3999384"/>
                </a:lnTo>
                <a:close/>
                <a:moveTo>
                  <a:pt x="5876191" y="3999384"/>
                </a:moveTo>
                <a:lnTo>
                  <a:pt x="5876191" y="4010556"/>
                </a:lnTo>
                <a:lnTo>
                  <a:pt x="5887362" y="3999384"/>
                </a:lnTo>
                <a:cubicBezTo>
                  <a:pt x="5887362" y="3999384"/>
                  <a:pt x="5883639" y="3999384"/>
                  <a:pt x="5876191" y="3999384"/>
                </a:cubicBezTo>
                <a:close/>
                <a:moveTo>
                  <a:pt x="8086744" y="3993799"/>
                </a:moveTo>
                <a:cubicBezTo>
                  <a:pt x="8083952" y="3993799"/>
                  <a:pt x="8080692" y="3995660"/>
                  <a:pt x="8076968" y="3999384"/>
                </a:cubicBezTo>
                <a:lnTo>
                  <a:pt x="8088140" y="4010556"/>
                </a:lnTo>
                <a:cubicBezTo>
                  <a:pt x="8095588" y="4010556"/>
                  <a:pt x="8099311" y="4010556"/>
                  <a:pt x="8099311" y="4010556"/>
                </a:cubicBezTo>
                <a:cubicBezTo>
                  <a:pt x="8099311" y="4010556"/>
                  <a:pt x="8097450" y="4006831"/>
                  <a:pt x="8093726" y="3999384"/>
                </a:cubicBezTo>
                <a:cubicBezTo>
                  <a:pt x="8091864" y="3995660"/>
                  <a:pt x="8089538" y="3993799"/>
                  <a:pt x="8086744" y="3993799"/>
                </a:cubicBezTo>
                <a:close/>
                <a:moveTo>
                  <a:pt x="8646713" y="3988213"/>
                </a:moveTo>
                <a:lnTo>
                  <a:pt x="8657885" y="3999384"/>
                </a:lnTo>
                <a:cubicBezTo>
                  <a:pt x="8665333" y="3991937"/>
                  <a:pt x="8672779" y="3988213"/>
                  <a:pt x="8680227" y="3988213"/>
                </a:cubicBezTo>
                <a:cubicBezTo>
                  <a:pt x="8680227" y="3988213"/>
                  <a:pt x="8674642" y="3988213"/>
                  <a:pt x="8663470" y="3988213"/>
                </a:cubicBezTo>
                <a:cubicBezTo>
                  <a:pt x="8652299" y="3988213"/>
                  <a:pt x="8646713" y="3988213"/>
                  <a:pt x="8646713" y="3988213"/>
                </a:cubicBezTo>
                <a:close/>
                <a:moveTo>
                  <a:pt x="7563082" y="3988213"/>
                </a:moveTo>
                <a:lnTo>
                  <a:pt x="7574252" y="3999384"/>
                </a:lnTo>
                <a:lnTo>
                  <a:pt x="7585424" y="3988213"/>
                </a:lnTo>
                <a:cubicBezTo>
                  <a:pt x="7585424" y="3988213"/>
                  <a:pt x="7581700" y="3988213"/>
                  <a:pt x="7574252" y="3988213"/>
                </a:cubicBezTo>
                <a:cubicBezTo>
                  <a:pt x="7566804" y="3988213"/>
                  <a:pt x="7563082" y="3988213"/>
                  <a:pt x="7563082" y="3988213"/>
                </a:cubicBezTo>
                <a:close/>
                <a:moveTo>
                  <a:pt x="7105051" y="3988213"/>
                </a:moveTo>
                <a:cubicBezTo>
                  <a:pt x="7097603" y="3988213"/>
                  <a:pt x="7097603" y="3991937"/>
                  <a:pt x="7105051" y="3999384"/>
                </a:cubicBezTo>
                <a:cubicBezTo>
                  <a:pt x="7105051" y="3999384"/>
                  <a:pt x="7108774" y="3999384"/>
                  <a:pt x="7116223" y="3999384"/>
                </a:cubicBezTo>
                <a:cubicBezTo>
                  <a:pt x="7116223" y="3991937"/>
                  <a:pt x="7112498" y="3988213"/>
                  <a:pt x="7105051" y="3988213"/>
                </a:cubicBezTo>
                <a:close/>
                <a:moveTo>
                  <a:pt x="6859278" y="3988213"/>
                </a:moveTo>
                <a:lnTo>
                  <a:pt x="6848108" y="3999384"/>
                </a:lnTo>
                <a:cubicBezTo>
                  <a:pt x="6855556" y="3999384"/>
                  <a:pt x="6855556" y="4003108"/>
                  <a:pt x="6848108" y="4010556"/>
                </a:cubicBezTo>
                <a:cubicBezTo>
                  <a:pt x="6848108" y="4010556"/>
                  <a:pt x="6851831" y="4010556"/>
                  <a:pt x="6859278" y="4010556"/>
                </a:cubicBezTo>
                <a:lnTo>
                  <a:pt x="6881622" y="4010556"/>
                </a:lnTo>
                <a:lnTo>
                  <a:pt x="6870451" y="3999384"/>
                </a:lnTo>
                <a:cubicBezTo>
                  <a:pt x="6870451" y="3991937"/>
                  <a:pt x="6866726" y="3988213"/>
                  <a:pt x="6859278" y="3988213"/>
                </a:cubicBezTo>
                <a:close/>
                <a:moveTo>
                  <a:pt x="6758736" y="3988213"/>
                </a:moveTo>
                <a:cubicBezTo>
                  <a:pt x="6751288" y="3988213"/>
                  <a:pt x="6745702" y="3991937"/>
                  <a:pt x="6741978" y="3999384"/>
                </a:cubicBezTo>
                <a:cubicBezTo>
                  <a:pt x="6738254" y="4006831"/>
                  <a:pt x="6743841" y="4014279"/>
                  <a:pt x="6758736" y="4021727"/>
                </a:cubicBezTo>
                <a:cubicBezTo>
                  <a:pt x="6773630" y="4021727"/>
                  <a:pt x="6784801" y="4021727"/>
                  <a:pt x="6792250" y="4021727"/>
                </a:cubicBezTo>
                <a:cubicBezTo>
                  <a:pt x="6799698" y="4014279"/>
                  <a:pt x="6801560" y="4006831"/>
                  <a:pt x="6797835" y="3999384"/>
                </a:cubicBezTo>
                <a:cubicBezTo>
                  <a:pt x="6794112" y="3991937"/>
                  <a:pt x="6788528" y="3991937"/>
                  <a:pt x="6781078" y="3999384"/>
                </a:cubicBezTo>
                <a:cubicBezTo>
                  <a:pt x="6773630" y="3999384"/>
                  <a:pt x="6769907" y="3995660"/>
                  <a:pt x="6769907" y="3988213"/>
                </a:cubicBezTo>
                <a:cubicBezTo>
                  <a:pt x="6769907" y="3988213"/>
                  <a:pt x="6766184" y="3988213"/>
                  <a:pt x="6758736" y="3988213"/>
                </a:cubicBezTo>
                <a:close/>
                <a:moveTo>
                  <a:pt x="6591164" y="3988213"/>
                </a:moveTo>
                <a:cubicBezTo>
                  <a:pt x="6568822" y="3988213"/>
                  <a:pt x="6565098" y="3991937"/>
                  <a:pt x="6579992" y="3999384"/>
                </a:cubicBezTo>
                <a:cubicBezTo>
                  <a:pt x="6579992" y="4006831"/>
                  <a:pt x="6581855" y="4010556"/>
                  <a:pt x="6585578" y="4010556"/>
                </a:cubicBezTo>
                <a:cubicBezTo>
                  <a:pt x="6589302" y="4010556"/>
                  <a:pt x="6591164" y="4006831"/>
                  <a:pt x="6591164" y="3999384"/>
                </a:cubicBezTo>
                <a:cubicBezTo>
                  <a:pt x="6591164" y="3991937"/>
                  <a:pt x="6591164" y="3988213"/>
                  <a:pt x="6591164" y="3988213"/>
                </a:cubicBezTo>
                <a:close/>
                <a:moveTo>
                  <a:pt x="9478987" y="3984722"/>
                </a:moveTo>
                <a:cubicBezTo>
                  <a:pt x="9484573" y="3983325"/>
                  <a:pt x="9490158" y="3988213"/>
                  <a:pt x="9495744" y="3999384"/>
                </a:cubicBezTo>
                <a:lnTo>
                  <a:pt x="9506915" y="4010556"/>
                </a:lnTo>
                <a:cubicBezTo>
                  <a:pt x="9506915" y="4010556"/>
                  <a:pt x="9499467" y="4006831"/>
                  <a:pt x="9484573" y="3999384"/>
                </a:cubicBezTo>
                <a:lnTo>
                  <a:pt x="9473401" y="3988213"/>
                </a:lnTo>
                <a:cubicBezTo>
                  <a:pt x="9475264" y="3986351"/>
                  <a:pt x="9477126" y="3985186"/>
                  <a:pt x="9478987" y="3984722"/>
                </a:cubicBezTo>
                <a:close/>
                <a:moveTo>
                  <a:pt x="8546171" y="3977042"/>
                </a:moveTo>
                <a:cubicBezTo>
                  <a:pt x="8538721" y="3977042"/>
                  <a:pt x="8534998" y="3980765"/>
                  <a:pt x="8534998" y="3988213"/>
                </a:cubicBezTo>
                <a:lnTo>
                  <a:pt x="8546171" y="3988213"/>
                </a:lnTo>
                <a:close/>
                <a:moveTo>
                  <a:pt x="8434455" y="3977042"/>
                </a:moveTo>
                <a:cubicBezTo>
                  <a:pt x="8441904" y="3977042"/>
                  <a:pt x="8445627" y="3980765"/>
                  <a:pt x="8445627" y="3988213"/>
                </a:cubicBezTo>
                <a:cubicBezTo>
                  <a:pt x="8445627" y="3995660"/>
                  <a:pt x="8449350" y="3999384"/>
                  <a:pt x="8456798" y="3999384"/>
                </a:cubicBezTo>
                <a:cubicBezTo>
                  <a:pt x="8464247" y="3999384"/>
                  <a:pt x="8467970" y="4001245"/>
                  <a:pt x="8467970" y="4004970"/>
                </a:cubicBezTo>
                <a:cubicBezTo>
                  <a:pt x="8467970" y="4008694"/>
                  <a:pt x="8464247" y="4010556"/>
                  <a:pt x="8456798" y="4010556"/>
                </a:cubicBezTo>
                <a:lnTo>
                  <a:pt x="8445627" y="4010556"/>
                </a:lnTo>
                <a:lnTo>
                  <a:pt x="8434455" y="3999384"/>
                </a:lnTo>
                <a:close/>
                <a:moveTo>
                  <a:pt x="8222198" y="3977042"/>
                </a:moveTo>
                <a:cubicBezTo>
                  <a:pt x="8222198" y="3984488"/>
                  <a:pt x="8222198" y="3988213"/>
                  <a:pt x="8222198" y="3988213"/>
                </a:cubicBezTo>
                <a:cubicBezTo>
                  <a:pt x="8222198" y="3995660"/>
                  <a:pt x="8225921" y="3997522"/>
                  <a:pt x="8233368" y="3993799"/>
                </a:cubicBezTo>
                <a:cubicBezTo>
                  <a:pt x="8240816" y="3990074"/>
                  <a:pt x="8244541" y="3988213"/>
                  <a:pt x="8244541" y="3988213"/>
                </a:cubicBezTo>
                <a:cubicBezTo>
                  <a:pt x="8244541" y="3980765"/>
                  <a:pt x="8244541" y="3977042"/>
                  <a:pt x="8244541" y="3977042"/>
                </a:cubicBezTo>
                <a:cubicBezTo>
                  <a:pt x="8244541" y="3977042"/>
                  <a:pt x="8240816" y="3977042"/>
                  <a:pt x="8233368" y="3977042"/>
                </a:cubicBezTo>
                <a:close/>
                <a:moveTo>
                  <a:pt x="6524135" y="3977042"/>
                </a:moveTo>
                <a:lnTo>
                  <a:pt x="6535307" y="3988213"/>
                </a:lnTo>
                <a:cubicBezTo>
                  <a:pt x="6542755" y="3995660"/>
                  <a:pt x="6548340" y="3999384"/>
                  <a:pt x="6552064" y="3999384"/>
                </a:cubicBezTo>
                <a:cubicBezTo>
                  <a:pt x="6555788" y="3999384"/>
                  <a:pt x="6557649" y="3995660"/>
                  <a:pt x="6557649" y="3988213"/>
                </a:cubicBezTo>
                <a:cubicBezTo>
                  <a:pt x="6557649" y="3980765"/>
                  <a:pt x="6546478" y="3977042"/>
                  <a:pt x="6524135" y="3977042"/>
                </a:cubicBezTo>
                <a:close/>
                <a:moveTo>
                  <a:pt x="6468278" y="3977042"/>
                </a:moveTo>
                <a:lnTo>
                  <a:pt x="6457106" y="3988213"/>
                </a:lnTo>
                <a:cubicBezTo>
                  <a:pt x="6464554" y="3988213"/>
                  <a:pt x="6468278" y="3986351"/>
                  <a:pt x="6468278" y="3982627"/>
                </a:cubicBezTo>
                <a:cubicBezTo>
                  <a:pt x="6468278" y="3978903"/>
                  <a:pt x="6468278" y="3977042"/>
                  <a:pt x="6468278" y="3977042"/>
                </a:cubicBezTo>
                <a:close/>
                <a:moveTo>
                  <a:pt x="5987906" y="3977042"/>
                </a:moveTo>
                <a:cubicBezTo>
                  <a:pt x="5980458" y="3984488"/>
                  <a:pt x="5976733" y="3988213"/>
                  <a:pt x="5976733" y="3988213"/>
                </a:cubicBezTo>
                <a:cubicBezTo>
                  <a:pt x="5976733" y="3995660"/>
                  <a:pt x="5976733" y="3999384"/>
                  <a:pt x="5976733" y="3999384"/>
                </a:cubicBezTo>
                <a:cubicBezTo>
                  <a:pt x="5976733" y="3999384"/>
                  <a:pt x="5980458" y="3999384"/>
                  <a:pt x="5987906" y="3999384"/>
                </a:cubicBezTo>
                <a:cubicBezTo>
                  <a:pt x="5995353" y="3999384"/>
                  <a:pt x="5999076" y="3995660"/>
                  <a:pt x="5999076" y="3988213"/>
                </a:cubicBezTo>
                <a:cubicBezTo>
                  <a:pt x="5999076" y="3988213"/>
                  <a:pt x="5999076" y="3986351"/>
                  <a:pt x="5999076" y="3982627"/>
                </a:cubicBezTo>
                <a:cubicBezTo>
                  <a:pt x="5999076" y="3978903"/>
                  <a:pt x="5995353" y="3977042"/>
                  <a:pt x="5987906" y="3977042"/>
                </a:cubicBezTo>
                <a:close/>
                <a:moveTo>
                  <a:pt x="5362303" y="3977042"/>
                </a:moveTo>
                <a:lnTo>
                  <a:pt x="5362303" y="3988213"/>
                </a:lnTo>
                <a:lnTo>
                  <a:pt x="5373474" y="3988213"/>
                </a:lnTo>
                <a:cubicBezTo>
                  <a:pt x="5366027" y="3980765"/>
                  <a:pt x="5362303" y="3977042"/>
                  <a:pt x="5362303" y="3977042"/>
                </a:cubicBezTo>
                <a:close/>
                <a:moveTo>
                  <a:pt x="4981077" y="3970060"/>
                </a:moveTo>
                <a:cubicBezTo>
                  <a:pt x="4980146" y="3969127"/>
                  <a:pt x="4978750" y="3969594"/>
                  <a:pt x="4976887" y="3971456"/>
                </a:cubicBezTo>
                <a:cubicBezTo>
                  <a:pt x="4973164" y="3975179"/>
                  <a:pt x="4975025" y="3978903"/>
                  <a:pt x="4982474" y="3982627"/>
                </a:cubicBezTo>
                <a:cubicBezTo>
                  <a:pt x="4989921" y="3986351"/>
                  <a:pt x="4993644" y="3988213"/>
                  <a:pt x="4993644" y="3988213"/>
                </a:cubicBezTo>
                <a:cubicBezTo>
                  <a:pt x="4993644" y="3980765"/>
                  <a:pt x="4989921" y="3977042"/>
                  <a:pt x="4982474" y="3977042"/>
                </a:cubicBezTo>
                <a:cubicBezTo>
                  <a:pt x="4982474" y="3973317"/>
                  <a:pt x="4982008" y="3970990"/>
                  <a:pt x="4981077" y="3970060"/>
                </a:cubicBezTo>
                <a:close/>
                <a:moveTo>
                  <a:pt x="8713742" y="3965870"/>
                </a:moveTo>
                <a:cubicBezTo>
                  <a:pt x="8706293" y="3965870"/>
                  <a:pt x="8706293" y="3973317"/>
                  <a:pt x="8713742" y="3988213"/>
                </a:cubicBezTo>
                <a:cubicBezTo>
                  <a:pt x="8721190" y="3988213"/>
                  <a:pt x="8728636" y="3988213"/>
                  <a:pt x="8736084" y="3988213"/>
                </a:cubicBezTo>
                <a:lnTo>
                  <a:pt x="8747257" y="3988213"/>
                </a:lnTo>
                <a:lnTo>
                  <a:pt x="8724913" y="3977042"/>
                </a:lnTo>
                <a:cubicBezTo>
                  <a:pt x="8724913" y="3969594"/>
                  <a:pt x="8721190" y="3965870"/>
                  <a:pt x="8713742" y="3965870"/>
                </a:cubicBezTo>
                <a:close/>
                <a:moveTo>
                  <a:pt x="8657885" y="3965870"/>
                </a:moveTo>
                <a:cubicBezTo>
                  <a:pt x="8657885" y="3973317"/>
                  <a:pt x="8661608" y="3977042"/>
                  <a:pt x="8669056" y="3977042"/>
                </a:cubicBezTo>
                <a:lnTo>
                  <a:pt x="8669056" y="3965870"/>
                </a:lnTo>
                <a:cubicBezTo>
                  <a:pt x="8661608" y="3965870"/>
                  <a:pt x="8657885" y="3965870"/>
                  <a:pt x="8657885" y="3965870"/>
                </a:cubicBezTo>
                <a:close/>
                <a:moveTo>
                  <a:pt x="8602028" y="3965870"/>
                </a:moveTo>
                <a:lnTo>
                  <a:pt x="8590856" y="3999384"/>
                </a:lnTo>
                <a:lnTo>
                  <a:pt x="8602028" y="3988213"/>
                </a:lnTo>
                <a:close/>
                <a:moveTo>
                  <a:pt x="8367426" y="3965870"/>
                </a:moveTo>
                <a:lnTo>
                  <a:pt x="8367426" y="3977042"/>
                </a:lnTo>
                <a:cubicBezTo>
                  <a:pt x="8374874" y="3977042"/>
                  <a:pt x="8378598" y="3977042"/>
                  <a:pt x="8378598" y="3977042"/>
                </a:cubicBezTo>
                <a:cubicBezTo>
                  <a:pt x="8378598" y="3969594"/>
                  <a:pt x="8376736" y="3965870"/>
                  <a:pt x="8373012" y="3965870"/>
                </a:cubicBezTo>
                <a:cubicBezTo>
                  <a:pt x="8369290" y="3965870"/>
                  <a:pt x="8367426" y="3965870"/>
                  <a:pt x="8367426" y="3965870"/>
                </a:cubicBezTo>
                <a:close/>
                <a:moveTo>
                  <a:pt x="4479758" y="3965870"/>
                </a:moveTo>
                <a:lnTo>
                  <a:pt x="4502101" y="3965870"/>
                </a:lnTo>
                <a:lnTo>
                  <a:pt x="4502101" y="3977042"/>
                </a:lnTo>
                <a:cubicBezTo>
                  <a:pt x="4487205" y="3969594"/>
                  <a:pt x="4479758" y="3965870"/>
                  <a:pt x="4479758" y="3965870"/>
                </a:cubicBezTo>
                <a:close/>
                <a:moveTo>
                  <a:pt x="8523827" y="3954699"/>
                </a:moveTo>
                <a:lnTo>
                  <a:pt x="8523827" y="3965870"/>
                </a:lnTo>
                <a:cubicBezTo>
                  <a:pt x="8523827" y="3965870"/>
                  <a:pt x="8523827" y="3969594"/>
                  <a:pt x="8523827" y="3977042"/>
                </a:cubicBezTo>
                <a:cubicBezTo>
                  <a:pt x="8531275" y="3977042"/>
                  <a:pt x="8534998" y="3973317"/>
                  <a:pt x="8534998" y="3965870"/>
                </a:cubicBezTo>
                <a:cubicBezTo>
                  <a:pt x="8534998" y="3965870"/>
                  <a:pt x="8531275" y="3962145"/>
                  <a:pt x="8523827" y="3954699"/>
                </a:cubicBezTo>
                <a:close/>
                <a:moveTo>
                  <a:pt x="8434455" y="3954699"/>
                </a:moveTo>
                <a:cubicBezTo>
                  <a:pt x="8441904" y="3954699"/>
                  <a:pt x="8445627" y="3954699"/>
                  <a:pt x="8445627" y="3954699"/>
                </a:cubicBezTo>
                <a:lnTo>
                  <a:pt x="8445627" y="3965870"/>
                </a:lnTo>
                <a:cubicBezTo>
                  <a:pt x="8438179" y="3965870"/>
                  <a:pt x="8434455" y="3962145"/>
                  <a:pt x="8434455" y="3954699"/>
                </a:cubicBezTo>
                <a:close/>
                <a:moveTo>
                  <a:pt x="8289226" y="3954699"/>
                </a:moveTo>
                <a:lnTo>
                  <a:pt x="8311569" y="3965870"/>
                </a:lnTo>
                <a:lnTo>
                  <a:pt x="8311569" y="3954699"/>
                </a:lnTo>
                <a:close/>
                <a:moveTo>
                  <a:pt x="8155168" y="3954699"/>
                </a:moveTo>
                <a:cubicBezTo>
                  <a:pt x="8155168" y="3962145"/>
                  <a:pt x="8157032" y="3967731"/>
                  <a:pt x="8160754" y="3971456"/>
                </a:cubicBezTo>
                <a:cubicBezTo>
                  <a:pt x="8164478" y="3975179"/>
                  <a:pt x="8170064" y="3977042"/>
                  <a:pt x="8177512" y="3977042"/>
                </a:cubicBezTo>
                <a:lnTo>
                  <a:pt x="8166340" y="3954699"/>
                </a:lnTo>
                <a:close/>
                <a:moveTo>
                  <a:pt x="8121654" y="3954699"/>
                </a:moveTo>
                <a:cubicBezTo>
                  <a:pt x="8121654" y="3962145"/>
                  <a:pt x="8125378" y="3965870"/>
                  <a:pt x="8132825" y="3965870"/>
                </a:cubicBezTo>
                <a:lnTo>
                  <a:pt x="8143998" y="3954699"/>
                </a:lnTo>
                <a:close/>
                <a:moveTo>
                  <a:pt x="6769907" y="3954699"/>
                </a:moveTo>
                <a:lnTo>
                  <a:pt x="6781078" y="3965870"/>
                </a:lnTo>
                <a:cubicBezTo>
                  <a:pt x="6781078" y="3965870"/>
                  <a:pt x="6781078" y="3962145"/>
                  <a:pt x="6781078" y="3954699"/>
                </a:cubicBezTo>
                <a:cubicBezTo>
                  <a:pt x="6773630" y="3954699"/>
                  <a:pt x="6769907" y="3954699"/>
                  <a:pt x="6769907" y="3954699"/>
                </a:cubicBezTo>
                <a:close/>
                <a:moveTo>
                  <a:pt x="6423592" y="3954699"/>
                </a:moveTo>
                <a:cubicBezTo>
                  <a:pt x="6423592" y="3962145"/>
                  <a:pt x="6423592" y="3965870"/>
                  <a:pt x="6423592" y="3965870"/>
                </a:cubicBezTo>
                <a:cubicBezTo>
                  <a:pt x="6423592" y="3965870"/>
                  <a:pt x="6427316" y="3965870"/>
                  <a:pt x="6434764" y="3965870"/>
                </a:cubicBezTo>
                <a:cubicBezTo>
                  <a:pt x="6434764" y="3965870"/>
                  <a:pt x="6434764" y="3962145"/>
                  <a:pt x="6434764" y="3954699"/>
                </a:cubicBezTo>
                <a:cubicBezTo>
                  <a:pt x="6427316" y="3954699"/>
                  <a:pt x="6423592" y="3954699"/>
                  <a:pt x="6423592" y="3954699"/>
                </a:cubicBezTo>
                <a:close/>
                <a:moveTo>
                  <a:pt x="5999076" y="3954699"/>
                </a:moveTo>
                <a:cubicBezTo>
                  <a:pt x="5999076" y="3962145"/>
                  <a:pt x="6002801" y="3965870"/>
                  <a:pt x="6010249" y="3965870"/>
                </a:cubicBezTo>
                <a:cubicBezTo>
                  <a:pt x="6017697" y="3965870"/>
                  <a:pt x="6021420" y="3965870"/>
                  <a:pt x="6021420" y="3965870"/>
                </a:cubicBezTo>
                <a:cubicBezTo>
                  <a:pt x="6021420" y="3965870"/>
                  <a:pt x="6021420" y="3962145"/>
                  <a:pt x="6021420" y="3954699"/>
                </a:cubicBezTo>
                <a:cubicBezTo>
                  <a:pt x="6021420" y="3954699"/>
                  <a:pt x="6017697" y="3954699"/>
                  <a:pt x="6010249" y="3954699"/>
                </a:cubicBezTo>
                <a:cubicBezTo>
                  <a:pt x="6002801" y="3954699"/>
                  <a:pt x="5999076" y="3954699"/>
                  <a:pt x="5999076" y="3954699"/>
                </a:cubicBezTo>
                <a:close/>
                <a:moveTo>
                  <a:pt x="4915445" y="3954699"/>
                </a:moveTo>
                <a:lnTo>
                  <a:pt x="4904273" y="3965870"/>
                </a:lnTo>
                <a:cubicBezTo>
                  <a:pt x="4904273" y="3973317"/>
                  <a:pt x="4907998" y="3973317"/>
                  <a:pt x="4915445" y="3965870"/>
                </a:cubicBezTo>
                <a:close/>
                <a:moveTo>
                  <a:pt x="8247334" y="3949112"/>
                </a:moveTo>
                <a:cubicBezTo>
                  <a:pt x="8245470" y="3949112"/>
                  <a:pt x="8244541" y="3950976"/>
                  <a:pt x="8244541" y="3954699"/>
                </a:cubicBezTo>
                <a:lnTo>
                  <a:pt x="8255712" y="3954699"/>
                </a:lnTo>
                <a:cubicBezTo>
                  <a:pt x="8251988" y="3950976"/>
                  <a:pt x="8249195" y="3949112"/>
                  <a:pt x="8247334" y="3949112"/>
                </a:cubicBezTo>
                <a:close/>
                <a:moveTo>
                  <a:pt x="7125998" y="3949112"/>
                </a:moveTo>
                <a:cubicBezTo>
                  <a:pt x="7123206" y="3949112"/>
                  <a:pt x="7119946" y="3950976"/>
                  <a:pt x="7116223" y="3954699"/>
                </a:cubicBezTo>
                <a:cubicBezTo>
                  <a:pt x="7116223" y="3962145"/>
                  <a:pt x="7121808" y="3967731"/>
                  <a:pt x="7132980" y="3971456"/>
                </a:cubicBezTo>
                <a:cubicBezTo>
                  <a:pt x="7144151" y="3975179"/>
                  <a:pt x="7160908" y="3977042"/>
                  <a:pt x="7183252" y="3977042"/>
                </a:cubicBezTo>
                <a:cubicBezTo>
                  <a:pt x="7175804" y="3977042"/>
                  <a:pt x="7172080" y="3973317"/>
                  <a:pt x="7172080" y="3965870"/>
                </a:cubicBezTo>
                <a:cubicBezTo>
                  <a:pt x="7172080" y="3950974"/>
                  <a:pt x="7164631" y="3947251"/>
                  <a:pt x="7149737" y="3954699"/>
                </a:cubicBezTo>
                <a:cubicBezTo>
                  <a:pt x="7142288" y="3962145"/>
                  <a:pt x="7136704" y="3962145"/>
                  <a:pt x="7132980" y="3954699"/>
                </a:cubicBezTo>
                <a:cubicBezTo>
                  <a:pt x="7131118" y="3950976"/>
                  <a:pt x="7128790" y="3949112"/>
                  <a:pt x="7125998" y="3949112"/>
                </a:cubicBezTo>
                <a:close/>
                <a:moveTo>
                  <a:pt x="8199854" y="3943526"/>
                </a:moveTo>
                <a:cubicBezTo>
                  <a:pt x="8199854" y="3950974"/>
                  <a:pt x="8196132" y="3954699"/>
                  <a:pt x="8188684" y="3954699"/>
                </a:cubicBezTo>
                <a:cubicBezTo>
                  <a:pt x="8188684" y="3962145"/>
                  <a:pt x="8186820" y="3965870"/>
                  <a:pt x="8183098" y="3965870"/>
                </a:cubicBezTo>
                <a:cubicBezTo>
                  <a:pt x="8179374" y="3965870"/>
                  <a:pt x="8177512" y="3967731"/>
                  <a:pt x="8177512" y="3971456"/>
                </a:cubicBezTo>
                <a:cubicBezTo>
                  <a:pt x="8177512" y="3975179"/>
                  <a:pt x="8183098" y="3975179"/>
                  <a:pt x="8194268" y="3971456"/>
                </a:cubicBezTo>
                <a:cubicBezTo>
                  <a:pt x="8205441" y="3967731"/>
                  <a:pt x="8211026" y="3965870"/>
                  <a:pt x="8211026" y="3965870"/>
                </a:cubicBezTo>
                <a:cubicBezTo>
                  <a:pt x="8211026" y="3965870"/>
                  <a:pt x="8211026" y="3962145"/>
                  <a:pt x="8211026" y="3954699"/>
                </a:cubicBezTo>
                <a:cubicBezTo>
                  <a:pt x="8218474" y="3954699"/>
                  <a:pt x="8222198" y="3952837"/>
                  <a:pt x="8222198" y="3949112"/>
                </a:cubicBezTo>
                <a:cubicBezTo>
                  <a:pt x="8222198" y="3945388"/>
                  <a:pt x="8218474" y="3943526"/>
                  <a:pt x="8211026" y="3943526"/>
                </a:cubicBezTo>
                <a:close/>
                <a:moveTo>
                  <a:pt x="6915136" y="3943526"/>
                </a:moveTo>
                <a:lnTo>
                  <a:pt x="6926308" y="3954699"/>
                </a:lnTo>
                <a:lnTo>
                  <a:pt x="6937479" y="3954699"/>
                </a:lnTo>
                <a:cubicBezTo>
                  <a:pt x="6930032" y="3947251"/>
                  <a:pt x="6922585" y="3943526"/>
                  <a:pt x="6915136" y="3943526"/>
                </a:cubicBezTo>
                <a:close/>
                <a:moveTo>
                  <a:pt x="6725221" y="3943526"/>
                </a:moveTo>
                <a:cubicBezTo>
                  <a:pt x="6717774" y="3943526"/>
                  <a:pt x="6714050" y="3947251"/>
                  <a:pt x="6714050" y="3954699"/>
                </a:cubicBezTo>
                <a:cubicBezTo>
                  <a:pt x="6721498" y="3954699"/>
                  <a:pt x="6721498" y="3958422"/>
                  <a:pt x="6714050" y="3965870"/>
                </a:cubicBezTo>
                <a:lnTo>
                  <a:pt x="6725221" y="3965870"/>
                </a:lnTo>
                <a:lnTo>
                  <a:pt x="6736393" y="3954699"/>
                </a:lnTo>
                <a:cubicBezTo>
                  <a:pt x="6743841" y="3954699"/>
                  <a:pt x="6745702" y="3952837"/>
                  <a:pt x="6741978" y="3949112"/>
                </a:cubicBezTo>
                <a:cubicBezTo>
                  <a:pt x="6738254" y="3945388"/>
                  <a:pt x="6732670" y="3943526"/>
                  <a:pt x="6725221" y="3943526"/>
                </a:cubicBezTo>
                <a:close/>
                <a:moveTo>
                  <a:pt x="6635850" y="3943526"/>
                </a:moveTo>
                <a:lnTo>
                  <a:pt x="6624678" y="3954699"/>
                </a:lnTo>
                <a:cubicBezTo>
                  <a:pt x="6632126" y="3954699"/>
                  <a:pt x="6643297" y="3958422"/>
                  <a:pt x="6658192" y="3965870"/>
                </a:cubicBezTo>
                <a:lnTo>
                  <a:pt x="6658192" y="3954699"/>
                </a:lnTo>
                <a:cubicBezTo>
                  <a:pt x="6650745" y="3954699"/>
                  <a:pt x="6645158" y="3954699"/>
                  <a:pt x="6641436" y="3954699"/>
                </a:cubicBezTo>
                <a:cubicBezTo>
                  <a:pt x="6637712" y="3954699"/>
                  <a:pt x="6635850" y="3950974"/>
                  <a:pt x="6635850" y="3943526"/>
                </a:cubicBezTo>
                <a:close/>
                <a:moveTo>
                  <a:pt x="6401250" y="3943526"/>
                </a:moveTo>
                <a:lnTo>
                  <a:pt x="6401250" y="3954699"/>
                </a:lnTo>
                <a:lnTo>
                  <a:pt x="6412420" y="3954699"/>
                </a:lnTo>
                <a:cubicBezTo>
                  <a:pt x="6412420" y="3954699"/>
                  <a:pt x="6412420" y="3950974"/>
                  <a:pt x="6412420" y="3943526"/>
                </a:cubicBezTo>
                <a:cubicBezTo>
                  <a:pt x="6412420" y="3943526"/>
                  <a:pt x="6408697" y="3943526"/>
                  <a:pt x="6401250" y="3943526"/>
                </a:cubicBezTo>
                <a:close/>
                <a:moveTo>
                  <a:pt x="6283949" y="3943526"/>
                </a:moveTo>
                <a:cubicBezTo>
                  <a:pt x="6280226" y="3943526"/>
                  <a:pt x="6282087" y="3947251"/>
                  <a:pt x="6289535" y="3954699"/>
                </a:cubicBezTo>
                <a:cubicBezTo>
                  <a:pt x="6296983" y="3962145"/>
                  <a:pt x="6302568" y="3965870"/>
                  <a:pt x="6306292" y="3965870"/>
                </a:cubicBezTo>
                <a:cubicBezTo>
                  <a:pt x="6310015" y="3965870"/>
                  <a:pt x="6311878" y="3962145"/>
                  <a:pt x="6311878" y="3954699"/>
                </a:cubicBezTo>
                <a:cubicBezTo>
                  <a:pt x="6311878" y="3954699"/>
                  <a:pt x="6308154" y="3954699"/>
                  <a:pt x="6300706" y="3954699"/>
                </a:cubicBezTo>
                <a:cubicBezTo>
                  <a:pt x="6300706" y="3954699"/>
                  <a:pt x="6298844" y="3954699"/>
                  <a:pt x="6295120" y="3954699"/>
                </a:cubicBezTo>
                <a:cubicBezTo>
                  <a:pt x="6291397" y="3954699"/>
                  <a:pt x="6289535" y="3950974"/>
                  <a:pt x="6289535" y="3943526"/>
                </a:cubicBezTo>
                <a:cubicBezTo>
                  <a:pt x="6289535" y="3943526"/>
                  <a:pt x="6287672" y="3943526"/>
                  <a:pt x="6283949" y="3943526"/>
                </a:cubicBezTo>
                <a:close/>
                <a:moveTo>
                  <a:pt x="5060674" y="3943526"/>
                </a:moveTo>
                <a:cubicBezTo>
                  <a:pt x="5060674" y="3943526"/>
                  <a:pt x="5064398" y="3943526"/>
                  <a:pt x="5071844" y="3943526"/>
                </a:cubicBezTo>
                <a:lnTo>
                  <a:pt x="5060674" y="3954699"/>
                </a:lnTo>
                <a:close/>
                <a:moveTo>
                  <a:pt x="8223592" y="3935148"/>
                </a:moveTo>
                <a:cubicBezTo>
                  <a:pt x="8220800" y="3935148"/>
                  <a:pt x="8218473" y="3936080"/>
                  <a:pt x="8216612" y="3937942"/>
                </a:cubicBezTo>
                <a:cubicBezTo>
                  <a:pt x="8212888" y="3941665"/>
                  <a:pt x="8216612" y="3943526"/>
                  <a:pt x="8227782" y="3943526"/>
                </a:cubicBezTo>
                <a:cubicBezTo>
                  <a:pt x="8238955" y="3943526"/>
                  <a:pt x="8240816" y="3941665"/>
                  <a:pt x="8233368" y="3937942"/>
                </a:cubicBezTo>
                <a:cubicBezTo>
                  <a:pt x="8229644" y="3936080"/>
                  <a:pt x="8226386" y="3935148"/>
                  <a:pt x="8223592" y="3935148"/>
                </a:cubicBezTo>
                <a:close/>
                <a:moveTo>
                  <a:pt x="9004200" y="3932355"/>
                </a:moveTo>
                <a:cubicBezTo>
                  <a:pt x="9011647" y="3932355"/>
                  <a:pt x="9015372" y="3936080"/>
                  <a:pt x="9015372" y="3943526"/>
                </a:cubicBezTo>
                <a:lnTo>
                  <a:pt x="9004200" y="3943526"/>
                </a:lnTo>
                <a:cubicBezTo>
                  <a:pt x="9004200" y="3943526"/>
                  <a:pt x="9004200" y="3939803"/>
                  <a:pt x="9004200" y="3932355"/>
                </a:cubicBezTo>
                <a:close/>
                <a:moveTo>
                  <a:pt x="6892792" y="3932355"/>
                </a:moveTo>
                <a:cubicBezTo>
                  <a:pt x="6892792" y="3939803"/>
                  <a:pt x="6896516" y="3943526"/>
                  <a:pt x="6903965" y="3943526"/>
                </a:cubicBezTo>
                <a:cubicBezTo>
                  <a:pt x="6903965" y="3936080"/>
                  <a:pt x="6903965" y="3932355"/>
                  <a:pt x="6903965" y="3932355"/>
                </a:cubicBezTo>
                <a:close/>
                <a:moveTo>
                  <a:pt x="6334220" y="3932355"/>
                </a:moveTo>
                <a:cubicBezTo>
                  <a:pt x="6334220" y="3939803"/>
                  <a:pt x="6336083" y="3943526"/>
                  <a:pt x="6339806" y="3943526"/>
                </a:cubicBezTo>
                <a:cubicBezTo>
                  <a:pt x="6343529" y="3943526"/>
                  <a:pt x="6345392" y="3939803"/>
                  <a:pt x="6345392" y="3932355"/>
                </a:cubicBezTo>
                <a:cubicBezTo>
                  <a:pt x="6337944" y="3932355"/>
                  <a:pt x="6334220" y="3932355"/>
                  <a:pt x="6334220" y="3932355"/>
                </a:cubicBezTo>
                <a:close/>
                <a:moveTo>
                  <a:pt x="6244849" y="3932355"/>
                </a:moveTo>
                <a:lnTo>
                  <a:pt x="6233678" y="3943526"/>
                </a:lnTo>
                <a:lnTo>
                  <a:pt x="6256021" y="3932355"/>
                </a:lnTo>
                <a:close/>
                <a:moveTo>
                  <a:pt x="8621577" y="3926769"/>
                </a:moveTo>
                <a:cubicBezTo>
                  <a:pt x="8619716" y="3926769"/>
                  <a:pt x="8616923" y="3928631"/>
                  <a:pt x="8613199" y="3932355"/>
                </a:cubicBezTo>
                <a:cubicBezTo>
                  <a:pt x="8613199" y="3932355"/>
                  <a:pt x="8616922" y="3932355"/>
                  <a:pt x="8624370" y="3932355"/>
                </a:cubicBezTo>
                <a:cubicBezTo>
                  <a:pt x="8624370" y="3928631"/>
                  <a:pt x="8623440" y="3926769"/>
                  <a:pt x="8621577" y="3926769"/>
                </a:cubicBezTo>
                <a:close/>
                <a:moveTo>
                  <a:pt x="6862072" y="3926769"/>
                </a:moveTo>
                <a:cubicBezTo>
                  <a:pt x="6860210" y="3926769"/>
                  <a:pt x="6859278" y="3928631"/>
                  <a:pt x="6859278" y="3932355"/>
                </a:cubicBezTo>
                <a:cubicBezTo>
                  <a:pt x="6859278" y="3939803"/>
                  <a:pt x="6861142" y="3943526"/>
                  <a:pt x="6864864" y="3943526"/>
                </a:cubicBezTo>
                <a:cubicBezTo>
                  <a:pt x="6868588" y="3943526"/>
                  <a:pt x="6870451" y="3939803"/>
                  <a:pt x="6870451" y="3932355"/>
                </a:cubicBezTo>
                <a:cubicBezTo>
                  <a:pt x="6866726" y="3928631"/>
                  <a:pt x="6863934" y="3926769"/>
                  <a:pt x="6862072" y="3926769"/>
                </a:cubicBezTo>
                <a:close/>
                <a:moveTo>
                  <a:pt x="8937172" y="3921185"/>
                </a:moveTo>
                <a:cubicBezTo>
                  <a:pt x="8944619" y="3921185"/>
                  <a:pt x="8948342" y="3924908"/>
                  <a:pt x="8948342" y="3932355"/>
                </a:cubicBezTo>
                <a:lnTo>
                  <a:pt x="8937172" y="3932355"/>
                </a:lnTo>
                <a:cubicBezTo>
                  <a:pt x="8937172" y="3932355"/>
                  <a:pt x="8937172" y="3928631"/>
                  <a:pt x="8937172" y="3921185"/>
                </a:cubicBezTo>
                <a:close/>
                <a:moveTo>
                  <a:pt x="8741670" y="3921185"/>
                </a:moveTo>
                <a:cubicBezTo>
                  <a:pt x="8737947" y="3921185"/>
                  <a:pt x="8736084" y="3924908"/>
                  <a:pt x="8736084" y="3932355"/>
                </a:cubicBezTo>
                <a:lnTo>
                  <a:pt x="8736084" y="3943526"/>
                </a:lnTo>
                <a:cubicBezTo>
                  <a:pt x="8743533" y="3943526"/>
                  <a:pt x="8747257" y="3939803"/>
                  <a:pt x="8747257" y="3932355"/>
                </a:cubicBezTo>
                <a:cubicBezTo>
                  <a:pt x="8747257" y="3924908"/>
                  <a:pt x="8745393" y="3921185"/>
                  <a:pt x="8741670" y="3921185"/>
                </a:cubicBezTo>
                <a:close/>
                <a:moveTo>
                  <a:pt x="8423284" y="3921185"/>
                </a:moveTo>
                <a:cubicBezTo>
                  <a:pt x="8415836" y="3921185"/>
                  <a:pt x="8412113" y="3924908"/>
                  <a:pt x="8412113" y="3932355"/>
                </a:cubicBezTo>
                <a:lnTo>
                  <a:pt x="8434455" y="3932355"/>
                </a:lnTo>
                <a:cubicBezTo>
                  <a:pt x="8434455" y="3924908"/>
                  <a:pt x="8430731" y="3921185"/>
                  <a:pt x="8423284" y="3921185"/>
                </a:cubicBezTo>
                <a:close/>
                <a:moveTo>
                  <a:pt x="8155168" y="3921185"/>
                </a:moveTo>
                <a:lnTo>
                  <a:pt x="8155168" y="3922581"/>
                </a:lnTo>
                <a:cubicBezTo>
                  <a:pt x="8155168" y="3925373"/>
                  <a:pt x="8155168" y="3928631"/>
                  <a:pt x="8155168" y="3932355"/>
                </a:cubicBezTo>
                <a:cubicBezTo>
                  <a:pt x="8155168" y="3939803"/>
                  <a:pt x="8160754" y="3943526"/>
                  <a:pt x="8171925" y="3943526"/>
                </a:cubicBezTo>
                <a:cubicBezTo>
                  <a:pt x="8183098" y="3943526"/>
                  <a:pt x="8188684" y="3939803"/>
                  <a:pt x="8188684" y="3932355"/>
                </a:cubicBezTo>
                <a:cubicBezTo>
                  <a:pt x="8188684" y="3924908"/>
                  <a:pt x="8188684" y="3921185"/>
                  <a:pt x="8188684" y="3921185"/>
                </a:cubicBezTo>
                <a:cubicBezTo>
                  <a:pt x="8188684" y="3921185"/>
                  <a:pt x="8184959" y="3921185"/>
                  <a:pt x="8177512" y="3921185"/>
                </a:cubicBezTo>
                <a:close/>
                <a:moveTo>
                  <a:pt x="8076968" y="3921185"/>
                </a:moveTo>
                <a:lnTo>
                  <a:pt x="8076968" y="3943526"/>
                </a:lnTo>
                <a:lnTo>
                  <a:pt x="8110484" y="3943526"/>
                </a:lnTo>
                <a:cubicBezTo>
                  <a:pt x="8110484" y="3936080"/>
                  <a:pt x="8106760" y="3932355"/>
                  <a:pt x="8099311" y="3932355"/>
                </a:cubicBezTo>
                <a:cubicBezTo>
                  <a:pt x="8091863" y="3932355"/>
                  <a:pt x="8088140" y="3932355"/>
                  <a:pt x="8088140" y="3932355"/>
                </a:cubicBezTo>
                <a:cubicBezTo>
                  <a:pt x="8088140" y="3924908"/>
                  <a:pt x="8084417" y="3921185"/>
                  <a:pt x="8076968" y="3921185"/>
                </a:cubicBezTo>
                <a:close/>
                <a:moveTo>
                  <a:pt x="7188838" y="3921185"/>
                </a:moveTo>
                <a:cubicBezTo>
                  <a:pt x="7185114" y="3921185"/>
                  <a:pt x="7183252" y="3923046"/>
                  <a:pt x="7183252" y="3926769"/>
                </a:cubicBezTo>
                <a:cubicBezTo>
                  <a:pt x="7183252" y="3930494"/>
                  <a:pt x="7186974" y="3932355"/>
                  <a:pt x="7194422" y="3932355"/>
                </a:cubicBezTo>
                <a:cubicBezTo>
                  <a:pt x="7194422" y="3924908"/>
                  <a:pt x="7192560" y="3921185"/>
                  <a:pt x="7188838" y="3921185"/>
                </a:cubicBezTo>
                <a:close/>
                <a:moveTo>
                  <a:pt x="6602336" y="3921185"/>
                </a:moveTo>
                <a:cubicBezTo>
                  <a:pt x="6609783" y="3928631"/>
                  <a:pt x="6613508" y="3932355"/>
                  <a:pt x="6613508" y="3932355"/>
                </a:cubicBezTo>
                <a:lnTo>
                  <a:pt x="6613508" y="3921185"/>
                </a:lnTo>
                <a:close/>
                <a:moveTo>
                  <a:pt x="7979218" y="3914202"/>
                </a:moveTo>
                <a:cubicBezTo>
                  <a:pt x="7977356" y="3915133"/>
                  <a:pt x="7976426" y="3917461"/>
                  <a:pt x="7976426" y="3921185"/>
                </a:cubicBezTo>
                <a:cubicBezTo>
                  <a:pt x="7968976" y="3921185"/>
                  <a:pt x="7959668" y="3919322"/>
                  <a:pt x="7948496" y="3915598"/>
                </a:cubicBezTo>
                <a:cubicBezTo>
                  <a:pt x="7942912" y="3913737"/>
                  <a:pt x="7938722" y="3913270"/>
                  <a:pt x="7935929" y="3914202"/>
                </a:cubicBezTo>
                <a:cubicBezTo>
                  <a:pt x="7933136" y="3915133"/>
                  <a:pt x="7931739" y="3917460"/>
                  <a:pt x="7931739" y="3921185"/>
                </a:cubicBezTo>
                <a:cubicBezTo>
                  <a:pt x="7931739" y="3921185"/>
                  <a:pt x="7939187" y="3921185"/>
                  <a:pt x="7954082" y="3921185"/>
                </a:cubicBezTo>
                <a:lnTo>
                  <a:pt x="7976426" y="3921185"/>
                </a:lnTo>
                <a:lnTo>
                  <a:pt x="7998768" y="3932355"/>
                </a:lnTo>
                <a:cubicBezTo>
                  <a:pt x="7998768" y="3924908"/>
                  <a:pt x="7995046" y="3919322"/>
                  <a:pt x="7987596" y="3915598"/>
                </a:cubicBezTo>
                <a:cubicBezTo>
                  <a:pt x="7983872" y="3913736"/>
                  <a:pt x="7981079" y="3913271"/>
                  <a:pt x="7979218" y="3914202"/>
                </a:cubicBezTo>
                <a:close/>
                <a:moveTo>
                  <a:pt x="8892485" y="3910012"/>
                </a:moveTo>
                <a:cubicBezTo>
                  <a:pt x="8892485" y="3910012"/>
                  <a:pt x="8894348" y="3911874"/>
                  <a:pt x="8898071" y="3915598"/>
                </a:cubicBezTo>
                <a:cubicBezTo>
                  <a:pt x="8901794" y="3919322"/>
                  <a:pt x="8903657" y="3921185"/>
                  <a:pt x="8903657" y="3921185"/>
                </a:cubicBezTo>
                <a:lnTo>
                  <a:pt x="8892485" y="3921185"/>
                </a:lnTo>
                <a:close/>
                <a:moveTo>
                  <a:pt x="8456798" y="3910012"/>
                </a:moveTo>
                <a:cubicBezTo>
                  <a:pt x="8449350" y="3910012"/>
                  <a:pt x="8447488" y="3915598"/>
                  <a:pt x="8451213" y="3926769"/>
                </a:cubicBezTo>
                <a:cubicBezTo>
                  <a:pt x="8454936" y="3937942"/>
                  <a:pt x="8460521" y="3939803"/>
                  <a:pt x="8467970" y="3932355"/>
                </a:cubicBezTo>
                <a:close/>
                <a:moveTo>
                  <a:pt x="8367426" y="3910012"/>
                </a:moveTo>
                <a:cubicBezTo>
                  <a:pt x="8367426" y="3917460"/>
                  <a:pt x="8369290" y="3921185"/>
                  <a:pt x="8373012" y="3921185"/>
                </a:cubicBezTo>
                <a:cubicBezTo>
                  <a:pt x="8376736" y="3921185"/>
                  <a:pt x="8378598" y="3917460"/>
                  <a:pt x="8378598" y="3910012"/>
                </a:cubicBezTo>
                <a:cubicBezTo>
                  <a:pt x="8371150" y="3910012"/>
                  <a:pt x="8367426" y="3910012"/>
                  <a:pt x="8367426" y="3910012"/>
                </a:cubicBezTo>
                <a:close/>
                <a:moveTo>
                  <a:pt x="8143998" y="3910012"/>
                </a:moveTo>
                <a:cubicBezTo>
                  <a:pt x="8151445" y="3910012"/>
                  <a:pt x="8155168" y="3911874"/>
                  <a:pt x="8155168" y="3915598"/>
                </a:cubicBezTo>
                <a:lnTo>
                  <a:pt x="8155168" y="3910012"/>
                </a:lnTo>
                <a:close/>
                <a:moveTo>
                  <a:pt x="7875882" y="3910012"/>
                </a:moveTo>
                <a:lnTo>
                  <a:pt x="7887054" y="3921185"/>
                </a:lnTo>
                <a:lnTo>
                  <a:pt x="7898225" y="3910012"/>
                </a:lnTo>
                <a:cubicBezTo>
                  <a:pt x="7898225" y="3910012"/>
                  <a:pt x="7890778" y="3910012"/>
                  <a:pt x="7875882" y="3910012"/>
                </a:cubicBezTo>
                <a:close/>
                <a:moveTo>
                  <a:pt x="6317463" y="3910012"/>
                </a:moveTo>
                <a:cubicBezTo>
                  <a:pt x="6313740" y="3910012"/>
                  <a:pt x="6311878" y="3913737"/>
                  <a:pt x="6311878" y="3921185"/>
                </a:cubicBezTo>
                <a:cubicBezTo>
                  <a:pt x="6319326" y="3921185"/>
                  <a:pt x="6323049" y="3919322"/>
                  <a:pt x="6323049" y="3915598"/>
                </a:cubicBezTo>
                <a:cubicBezTo>
                  <a:pt x="6323049" y="3911874"/>
                  <a:pt x="6321188" y="3910012"/>
                  <a:pt x="6317463" y="3910012"/>
                </a:cubicBezTo>
                <a:close/>
                <a:moveTo>
                  <a:pt x="8624370" y="3898841"/>
                </a:moveTo>
                <a:lnTo>
                  <a:pt x="8624370" y="3910012"/>
                </a:lnTo>
                <a:lnTo>
                  <a:pt x="8646713" y="3910012"/>
                </a:lnTo>
                <a:cubicBezTo>
                  <a:pt x="8646713" y="3910012"/>
                  <a:pt x="8642990" y="3908151"/>
                  <a:pt x="8635542" y="3904426"/>
                </a:cubicBezTo>
                <a:cubicBezTo>
                  <a:pt x="8628093" y="3900703"/>
                  <a:pt x="8624370" y="3898841"/>
                  <a:pt x="8624370" y="3898841"/>
                </a:cubicBezTo>
                <a:close/>
                <a:moveTo>
                  <a:pt x="7149737" y="3898841"/>
                </a:moveTo>
                <a:cubicBezTo>
                  <a:pt x="7149737" y="3906288"/>
                  <a:pt x="7149737" y="3910012"/>
                  <a:pt x="7149737" y="3910012"/>
                </a:cubicBezTo>
                <a:cubicBezTo>
                  <a:pt x="7157185" y="3910012"/>
                  <a:pt x="7160908" y="3910012"/>
                  <a:pt x="7160908" y="3910012"/>
                </a:cubicBezTo>
                <a:cubicBezTo>
                  <a:pt x="7160908" y="3902565"/>
                  <a:pt x="7157185" y="3898841"/>
                  <a:pt x="7149737" y="3898841"/>
                </a:cubicBezTo>
                <a:close/>
                <a:moveTo>
                  <a:pt x="6982166" y="3898841"/>
                </a:moveTo>
                <a:lnTo>
                  <a:pt x="6993336" y="3910012"/>
                </a:lnTo>
                <a:lnTo>
                  <a:pt x="6993336" y="3898841"/>
                </a:lnTo>
                <a:close/>
                <a:moveTo>
                  <a:pt x="4971302" y="3898841"/>
                </a:moveTo>
                <a:cubicBezTo>
                  <a:pt x="4978749" y="3898841"/>
                  <a:pt x="4982474" y="3902565"/>
                  <a:pt x="4982474" y="3910012"/>
                </a:cubicBezTo>
                <a:cubicBezTo>
                  <a:pt x="4982474" y="3910012"/>
                  <a:pt x="4978749" y="3910012"/>
                  <a:pt x="4971302" y="3910012"/>
                </a:cubicBezTo>
                <a:cubicBezTo>
                  <a:pt x="4963855" y="3910012"/>
                  <a:pt x="4960130" y="3910012"/>
                  <a:pt x="4960130" y="3910012"/>
                </a:cubicBezTo>
                <a:cubicBezTo>
                  <a:pt x="4967578" y="3902565"/>
                  <a:pt x="4971302" y="3898841"/>
                  <a:pt x="4971302" y="3898841"/>
                </a:cubicBezTo>
                <a:close/>
                <a:moveTo>
                  <a:pt x="4303808" y="3895349"/>
                </a:moveTo>
                <a:cubicBezTo>
                  <a:pt x="4309394" y="3893953"/>
                  <a:pt x="4323357" y="3898841"/>
                  <a:pt x="4345700" y="3910012"/>
                </a:cubicBezTo>
                <a:cubicBezTo>
                  <a:pt x="4353148" y="3917460"/>
                  <a:pt x="4360595" y="3921185"/>
                  <a:pt x="4368043" y="3921185"/>
                </a:cubicBezTo>
                <a:cubicBezTo>
                  <a:pt x="4375489" y="3913737"/>
                  <a:pt x="4379214" y="3913737"/>
                  <a:pt x="4379214" y="3921185"/>
                </a:cubicBezTo>
                <a:cubicBezTo>
                  <a:pt x="4379214" y="3921185"/>
                  <a:pt x="4384800" y="3924908"/>
                  <a:pt x="4395971" y="3932355"/>
                </a:cubicBezTo>
                <a:cubicBezTo>
                  <a:pt x="4407143" y="3939803"/>
                  <a:pt x="4420176" y="3945388"/>
                  <a:pt x="4435071" y="3949112"/>
                </a:cubicBezTo>
                <a:cubicBezTo>
                  <a:pt x="4449967" y="3952837"/>
                  <a:pt x="4461139" y="3954699"/>
                  <a:pt x="4468585" y="3954699"/>
                </a:cubicBezTo>
                <a:lnTo>
                  <a:pt x="4468585" y="3965870"/>
                </a:lnTo>
                <a:cubicBezTo>
                  <a:pt x="4468585" y="3965870"/>
                  <a:pt x="4451828" y="3962145"/>
                  <a:pt x="4418314" y="3954699"/>
                </a:cubicBezTo>
                <a:cubicBezTo>
                  <a:pt x="4384800" y="3947251"/>
                  <a:pt x="4362457" y="3939803"/>
                  <a:pt x="4351286" y="3932355"/>
                </a:cubicBezTo>
                <a:cubicBezTo>
                  <a:pt x="4340114" y="3924908"/>
                  <a:pt x="4330804" y="3917460"/>
                  <a:pt x="4323357" y="3910012"/>
                </a:cubicBezTo>
                <a:lnTo>
                  <a:pt x="4301013" y="3898841"/>
                </a:lnTo>
                <a:cubicBezTo>
                  <a:pt x="4301013" y="3896980"/>
                  <a:pt x="4301946" y="3895815"/>
                  <a:pt x="4303808" y="3895349"/>
                </a:cubicBezTo>
                <a:close/>
                <a:moveTo>
                  <a:pt x="7850746" y="3893255"/>
                </a:moveTo>
                <a:cubicBezTo>
                  <a:pt x="7848884" y="3893255"/>
                  <a:pt x="7846092" y="3895118"/>
                  <a:pt x="7842368" y="3898841"/>
                </a:cubicBezTo>
                <a:lnTo>
                  <a:pt x="7853538" y="3898841"/>
                </a:lnTo>
                <a:cubicBezTo>
                  <a:pt x="7853538" y="3895118"/>
                  <a:pt x="7852608" y="3893255"/>
                  <a:pt x="7850746" y="3893255"/>
                </a:cubicBezTo>
                <a:close/>
                <a:moveTo>
                  <a:pt x="6532863" y="3892207"/>
                </a:moveTo>
                <a:cubicBezTo>
                  <a:pt x="6531700" y="3891975"/>
                  <a:pt x="6530652" y="3892324"/>
                  <a:pt x="6529721" y="3893255"/>
                </a:cubicBezTo>
                <a:cubicBezTo>
                  <a:pt x="6525998" y="3896980"/>
                  <a:pt x="6524135" y="3900703"/>
                  <a:pt x="6524135" y="3904426"/>
                </a:cubicBezTo>
                <a:cubicBezTo>
                  <a:pt x="6524135" y="3908151"/>
                  <a:pt x="6520412" y="3910012"/>
                  <a:pt x="6512964" y="3910012"/>
                </a:cubicBezTo>
                <a:lnTo>
                  <a:pt x="6512964" y="3921185"/>
                </a:lnTo>
                <a:lnTo>
                  <a:pt x="6524135" y="3932355"/>
                </a:lnTo>
                <a:lnTo>
                  <a:pt x="6535307" y="3932355"/>
                </a:lnTo>
                <a:lnTo>
                  <a:pt x="6557649" y="3943526"/>
                </a:lnTo>
                <a:cubicBezTo>
                  <a:pt x="6565096" y="3943526"/>
                  <a:pt x="6571614" y="3943526"/>
                  <a:pt x="6577200" y="3943526"/>
                </a:cubicBezTo>
                <a:lnTo>
                  <a:pt x="6579992" y="3943526"/>
                </a:lnTo>
                <a:lnTo>
                  <a:pt x="6579992" y="3932355"/>
                </a:lnTo>
                <a:cubicBezTo>
                  <a:pt x="6587440" y="3932355"/>
                  <a:pt x="6591164" y="3930494"/>
                  <a:pt x="6591164" y="3926769"/>
                </a:cubicBezTo>
                <a:cubicBezTo>
                  <a:pt x="6591164" y="3923046"/>
                  <a:pt x="6587440" y="3919322"/>
                  <a:pt x="6579992" y="3915598"/>
                </a:cubicBezTo>
                <a:cubicBezTo>
                  <a:pt x="6572544" y="3911874"/>
                  <a:pt x="6568822" y="3910012"/>
                  <a:pt x="6568822" y="3910012"/>
                </a:cubicBezTo>
                <a:lnTo>
                  <a:pt x="6546478" y="3910012"/>
                </a:lnTo>
                <a:cubicBezTo>
                  <a:pt x="6540892" y="3898841"/>
                  <a:pt x="6536354" y="3892905"/>
                  <a:pt x="6532863" y="3892207"/>
                </a:cubicBezTo>
                <a:close/>
                <a:moveTo>
                  <a:pt x="8702570" y="3887669"/>
                </a:moveTo>
                <a:lnTo>
                  <a:pt x="8702570" y="3898841"/>
                </a:lnTo>
                <a:cubicBezTo>
                  <a:pt x="8702570" y="3898841"/>
                  <a:pt x="8706293" y="3898841"/>
                  <a:pt x="8713742" y="3898841"/>
                </a:cubicBezTo>
                <a:lnTo>
                  <a:pt x="8736084" y="3898841"/>
                </a:lnTo>
                <a:cubicBezTo>
                  <a:pt x="8736084" y="3898841"/>
                  <a:pt x="8734223" y="3896980"/>
                  <a:pt x="8730499" y="3893255"/>
                </a:cubicBezTo>
                <a:cubicBezTo>
                  <a:pt x="8726776" y="3889531"/>
                  <a:pt x="8721190" y="3887669"/>
                  <a:pt x="8713742" y="3887669"/>
                </a:cubicBezTo>
                <a:close/>
                <a:moveTo>
                  <a:pt x="8272469" y="3887669"/>
                </a:moveTo>
                <a:cubicBezTo>
                  <a:pt x="8268746" y="3887669"/>
                  <a:pt x="8266883" y="3889531"/>
                  <a:pt x="8266883" y="3893255"/>
                </a:cubicBezTo>
                <a:cubicBezTo>
                  <a:pt x="8266883" y="3896980"/>
                  <a:pt x="8270606" y="3898841"/>
                  <a:pt x="8278055" y="3898841"/>
                </a:cubicBezTo>
                <a:cubicBezTo>
                  <a:pt x="8278055" y="3891394"/>
                  <a:pt x="8276192" y="3887669"/>
                  <a:pt x="8272469" y="3887669"/>
                </a:cubicBezTo>
                <a:close/>
                <a:moveTo>
                  <a:pt x="8861763" y="3882084"/>
                </a:moveTo>
                <a:cubicBezTo>
                  <a:pt x="8863625" y="3882084"/>
                  <a:pt x="8866419" y="3883946"/>
                  <a:pt x="8870142" y="3887669"/>
                </a:cubicBezTo>
                <a:lnTo>
                  <a:pt x="8858971" y="3898841"/>
                </a:lnTo>
                <a:lnTo>
                  <a:pt x="8847799" y="3898841"/>
                </a:lnTo>
                <a:lnTo>
                  <a:pt x="8858971" y="3887669"/>
                </a:lnTo>
                <a:cubicBezTo>
                  <a:pt x="8858971" y="3883946"/>
                  <a:pt x="8859902" y="3882084"/>
                  <a:pt x="8861763" y="3882084"/>
                </a:cubicBezTo>
                <a:close/>
                <a:moveTo>
                  <a:pt x="7783718" y="3882084"/>
                </a:moveTo>
                <a:cubicBezTo>
                  <a:pt x="7781856" y="3882084"/>
                  <a:pt x="7779062" y="3883946"/>
                  <a:pt x="7775338" y="3887669"/>
                </a:cubicBezTo>
                <a:cubicBezTo>
                  <a:pt x="7782788" y="3887669"/>
                  <a:pt x="7786510" y="3887669"/>
                  <a:pt x="7786510" y="3887669"/>
                </a:cubicBezTo>
                <a:cubicBezTo>
                  <a:pt x="7786510" y="3883946"/>
                  <a:pt x="7785580" y="3882084"/>
                  <a:pt x="7783718" y="3882084"/>
                </a:cubicBezTo>
                <a:close/>
                <a:moveTo>
                  <a:pt x="5750512" y="3882084"/>
                </a:moveTo>
                <a:cubicBezTo>
                  <a:pt x="5748650" y="3882084"/>
                  <a:pt x="5745858" y="3883946"/>
                  <a:pt x="5742133" y="3887669"/>
                </a:cubicBezTo>
                <a:lnTo>
                  <a:pt x="5753304" y="3887669"/>
                </a:lnTo>
                <a:cubicBezTo>
                  <a:pt x="5753304" y="3883946"/>
                  <a:pt x="5752373" y="3882084"/>
                  <a:pt x="5750512" y="3882084"/>
                </a:cubicBezTo>
                <a:close/>
                <a:moveTo>
                  <a:pt x="5120719" y="3882084"/>
                </a:moveTo>
                <a:cubicBezTo>
                  <a:pt x="5123513" y="3882084"/>
                  <a:pt x="5127702" y="3883946"/>
                  <a:pt x="5133288" y="3887669"/>
                </a:cubicBezTo>
                <a:cubicBezTo>
                  <a:pt x="5144459" y="3895117"/>
                  <a:pt x="5150045" y="3898841"/>
                  <a:pt x="5150045" y="3898841"/>
                </a:cubicBezTo>
                <a:lnTo>
                  <a:pt x="5127702" y="3898841"/>
                </a:lnTo>
                <a:lnTo>
                  <a:pt x="5116531" y="3887669"/>
                </a:lnTo>
                <a:cubicBezTo>
                  <a:pt x="5116531" y="3883946"/>
                  <a:pt x="5117928" y="3882084"/>
                  <a:pt x="5120719" y="3882084"/>
                </a:cubicBezTo>
                <a:close/>
                <a:moveTo>
                  <a:pt x="8635542" y="3876498"/>
                </a:moveTo>
                <a:cubicBezTo>
                  <a:pt x="8620646" y="3876498"/>
                  <a:pt x="8616922" y="3880223"/>
                  <a:pt x="8624370" y="3887669"/>
                </a:cubicBezTo>
                <a:cubicBezTo>
                  <a:pt x="8631819" y="3895117"/>
                  <a:pt x="8639265" y="3891394"/>
                  <a:pt x="8646713" y="3876498"/>
                </a:cubicBezTo>
                <a:cubicBezTo>
                  <a:pt x="8646713" y="3876498"/>
                  <a:pt x="8642990" y="3876498"/>
                  <a:pt x="8635542" y="3876498"/>
                </a:cubicBezTo>
                <a:close/>
                <a:moveTo>
                  <a:pt x="8534998" y="3876498"/>
                </a:moveTo>
                <a:cubicBezTo>
                  <a:pt x="8534998" y="3883946"/>
                  <a:pt x="8538721" y="3887669"/>
                  <a:pt x="8546171" y="3887669"/>
                </a:cubicBezTo>
                <a:cubicBezTo>
                  <a:pt x="8546171" y="3887669"/>
                  <a:pt x="8546171" y="3883946"/>
                  <a:pt x="8546171" y="3876498"/>
                </a:cubicBezTo>
                <a:close/>
                <a:moveTo>
                  <a:pt x="7853538" y="3876498"/>
                </a:moveTo>
                <a:cubicBezTo>
                  <a:pt x="7853538" y="3876498"/>
                  <a:pt x="7857262" y="3880223"/>
                  <a:pt x="7864711" y="3887669"/>
                </a:cubicBezTo>
                <a:cubicBezTo>
                  <a:pt x="7872158" y="3895117"/>
                  <a:pt x="7879605" y="3898841"/>
                  <a:pt x="7887054" y="3898841"/>
                </a:cubicBezTo>
                <a:lnTo>
                  <a:pt x="7875882" y="3887669"/>
                </a:lnTo>
                <a:cubicBezTo>
                  <a:pt x="7868434" y="3880223"/>
                  <a:pt x="7868434" y="3876498"/>
                  <a:pt x="7875882" y="3876498"/>
                </a:cubicBezTo>
                <a:lnTo>
                  <a:pt x="7864711" y="3876498"/>
                </a:lnTo>
                <a:cubicBezTo>
                  <a:pt x="7857262" y="3876498"/>
                  <a:pt x="7853538" y="3876498"/>
                  <a:pt x="7853538" y="3876498"/>
                </a:cubicBezTo>
                <a:close/>
                <a:moveTo>
                  <a:pt x="7708310" y="3876498"/>
                </a:moveTo>
                <a:lnTo>
                  <a:pt x="7719481" y="3887669"/>
                </a:lnTo>
                <a:cubicBezTo>
                  <a:pt x="7719481" y="3887669"/>
                  <a:pt x="7719481" y="3885807"/>
                  <a:pt x="7719481" y="3882084"/>
                </a:cubicBezTo>
                <a:cubicBezTo>
                  <a:pt x="7719481" y="3878360"/>
                  <a:pt x="7715758" y="3876498"/>
                  <a:pt x="7708310" y="3876498"/>
                </a:cubicBezTo>
                <a:close/>
                <a:moveTo>
                  <a:pt x="6926308" y="3876498"/>
                </a:moveTo>
                <a:lnTo>
                  <a:pt x="6926308" y="3887669"/>
                </a:lnTo>
                <a:cubicBezTo>
                  <a:pt x="6933756" y="3887669"/>
                  <a:pt x="6937479" y="3883946"/>
                  <a:pt x="6937479" y="3876498"/>
                </a:cubicBezTo>
                <a:close/>
                <a:moveTo>
                  <a:pt x="6747564" y="3876498"/>
                </a:moveTo>
                <a:cubicBezTo>
                  <a:pt x="6747564" y="3876498"/>
                  <a:pt x="6745702" y="3878360"/>
                  <a:pt x="6741978" y="3882084"/>
                </a:cubicBezTo>
                <a:cubicBezTo>
                  <a:pt x="6738254" y="3885807"/>
                  <a:pt x="6740116" y="3887669"/>
                  <a:pt x="6747564" y="3887669"/>
                </a:cubicBezTo>
                <a:cubicBezTo>
                  <a:pt x="6747564" y="3880223"/>
                  <a:pt x="6747564" y="3876498"/>
                  <a:pt x="6747564" y="3876498"/>
                </a:cubicBezTo>
                <a:close/>
                <a:moveTo>
                  <a:pt x="5518704" y="3876498"/>
                </a:moveTo>
                <a:cubicBezTo>
                  <a:pt x="5511256" y="3876498"/>
                  <a:pt x="5507532" y="3880223"/>
                  <a:pt x="5507532" y="3887669"/>
                </a:cubicBezTo>
                <a:lnTo>
                  <a:pt x="5529875" y="3887669"/>
                </a:lnTo>
                <a:close/>
                <a:moveTo>
                  <a:pt x="9361687" y="3865326"/>
                </a:moveTo>
                <a:lnTo>
                  <a:pt x="9395201" y="3876498"/>
                </a:lnTo>
                <a:lnTo>
                  <a:pt x="9372859" y="3876498"/>
                </a:lnTo>
                <a:close/>
                <a:moveTo>
                  <a:pt x="8155168" y="3865326"/>
                </a:moveTo>
                <a:cubicBezTo>
                  <a:pt x="8155168" y="3872774"/>
                  <a:pt x="8158892" y="3876498"/>
                  <a:pt x="8166340" y="3876498"/>
                </a:cubicBezTo>
                <a:cubicBezTo>
                  <a:pt x="8166340" y="3869050"/>
                  <a:pt x="8166340" y="3865326"/>
                  <a:pt x="8166340" y="3865326"/>
                </a:cubicBezTo>
                <a:close/>
                <a:moveTo>
                  <a:pt x="6423592" y="3865326"/>
                </a:moveTo>
                <a:lnTo>
                  <a:pt x="6423592" y="3876498"/>
                </a:lnTo>
                <a:lnTo>
                  <a:pt x="6412420" y="3876498"/>
                </a:lnTo>
                <a:cubicBezTo>
                  <a:pt x="6419868" y="3869050"/>
                  <a:pt x="6423592" y="3865326"/>
                  <a:pt x="6423592" y="3865326"/>
                </a:cubicBezTo>
                <a:close/>
                <a:moveTo>
                  <a:pt x="5596905" y="3865326"/>
                </a:moveTo>
                <a:lnTo>
                  <a:pt x="5585732" y="3876498"/>
                </a:lnTo>
                <a:lnTo>
                  <a:pt x="5608075" y="3876498"/>
                </a:lnTo>
                <a:cubicBezTo>
                  <a:pt x="5608075" y="3883946"/>
                  <a:pt x="5615523" y="3887669"/>
                  <a:pt x="5630419" y="3887669"/>
                </a:cubicBezTo>
                <a:lnTo>
                  <a:pt x="5663933" y="3898841"/>
                </a:lnTo>
                <a:cubicBezTo>
                  <a:pt x="5663933" y="3906288"/>
                  <a:pt x="5673242" y="3911874"/>
                  <a:pt x="5691862" y="3915598"/>
                </a:cubicBezTo>
                <a:cubicBezTo>
                  <a:pt x="5710481" y="3919322"/>
                  <a:pt x="5727238" y="3921185"/>
                  <a:pt x="5742133" y="3921185"/>
                </a:cubicBezTo>
                <a:cubicBezTo>
                  <a:pt x="5742133" y="3921185"/>
                  <a:pt x="5745856" y="3923046"/>
                  <a:pt x="5753304" y="3926769"/>
                </a:cubicBezTo>
                <a:cubicBezTo>
                  <a:pt x="5760752" y="3930494"/>
                  <a:pt x="5764476" y="3932355"/>
                  <a:pt x="5764476" y="3932355"/>
                </a:cubicBezTo>
                <a:lnTo>
                  <a:pt x="5775647" y="3943526"/>
                </a:lnTo>
                <a:lnTo>
                  <a:pt x="5753304" y="3943526"/>
                </a:lnTo>
                <a:cubicBezTo>
                  <a:pt x="5745856" y="3936080"/>
                  <a:pt x="5738409" y="3930494"/>
                  <a:pt x="5730961" y="3926769"/>
                </a:cubicBezTo>
                <a:cubicBezTo>
                  <a:pt x="5723513" y="3923046"/>
                  <a:pt x="5719790" y="3924908"/>
                  <a:pt x="5719790" y="3932355"/>
                </a:cubicBezTo>
                <a:lnTo>
                  <a:pt x="5708619" y="3932355"/>
                </a:lnTo>
                <a:cubicBezTo>
                  <a:pt x="5708619" y="3924908"/>
                  <a:pt x="5704895" y="3921185"/>
                  <a:pt x="5697447" y="3921185"/>
                </a:cubicBezTo>
                <a:cubicBezTo>
                  <a:pt x="5675104" y="3928631"/>
                  <a:pt x="5652762" y="3924908"/>
                  <a:pt x="5630419" y="3910012"/>
                </a:cubicBezTo>
                <a:cubicBezTo>
                  <a:pt x="5630419" y="3910012"/>
                  <a:pt x="5626694" y="3910012"/>
                  <a:pt x="5619246" y="3910012"/>
                </a:cubicBezTo>
                <a:lnTo>
                  <a:pt x="5608075" y="3910012"/>
                </a:lnTo>
                <a:lnTo>
                  <a:pt x="5574561" y="3887669"/>
                </a:lnTo>
                <a:lnTo>
                  <a:pt x="5574561" y="3910012"/>
                </a:lnTo>
                <a:cubicBezTo>
                  <a:pt x="5589455" y="3910012"/>
                  <a:pt x="5596905" y="3911874"/>
                  <a:pt x="5596905" y="3915598"/>
                </a:cubicBezTo>
                <a:cubicBezTo>
                  <a:pt x="5596905" y="3919322"/>
                  <a:pt x="5602489" y="3923046"/>
                  <a:pt x="5613662" y="3926769"/>
                </a:cubicBezTo>
                <a:cubicBezTo>
                  <a:pt x="5624833" y="3930494"/>
                  <a:pt x="5634142" y="3932355"/>
                  <a:pt x="5641590" y="3932355"/>
                </a:cubicBezTo>
                <a:cubicBezTo>
                  <a:pt x="5649037" y="3932355"/>
                  <a:pt x="5654623" y="3934217"/>
                  <a:pt x="5658347" y="3937942"/>
                </a:cubicBezTo>
                <a:cubicBezTo>
                  <a:pt x="5662071" y="3941665"/>
                  <a:pt x="5663933" y="3943526"/>
                  <a:pt x="5663933" y="3943526"/>
                </a:cubicBezTo>
                <a:cubicBezTo>
                  <a:pt x="5678828" y="3950974"/>
                  <a:pt x="5686276" y="3954699"/>
                  <a:pt x="5686276" y="3954699"/>
                </a:cubicBezTo>
                <a:cubicBezTo>
                  <a:pt x="5693724" y="3954699"/>
                  <a:pt x="5697447" y="3954699"/>
                  <a:pt x="5697447" y="3954699"/>
                </a:cubicBezTo>
                <a:lnTo>
                  <a:pt x="5753304" y="3965870"/>
                </a:lnTo>
                <a:cubicBezTo>
                  <a:pt x="5753304" y="3958422"/>
                  <a:pt x="5755167" y="3954699"/>
                  <a:pt x="5758890" y="3954699"/>
                </a:cubicBezTo>
                <a:cubicBezTo>
                  <a:pt x="5762613" y="3954699"/>
                  <a:pt x="5764476" y="3958422"/>
                  <a:pt x="5764476" y="3965870"/>
                </a:cubicBezTo>
                <a:cubicBezTo>
                  <a:pt x="5764476" y="3980765"/>
                  <a:pt x="5783095" y="3988213"/>
                  <a:pt x="5820334" y="3988213"/>
                </a:cubicBezTo>
                <a:lnTo>
                  <a:pt x="5842675" y="3988213"/>
                </a:lnTo>
                <a:lnTo>
                  <a:pt x="5831505" y="3977042"/>
                </a:lnTo>
                <a:lnTo>
                  <a:pt x="5842675" y="3965870"/>
                </a:lnTo>
                <a:cubicBezTo>
                  <a:pt x="5842675" y="3973317"/>
                  <a:pt x="5853848" y="3978903"/>
                  <a:pt x="5876191" y="3982627"/>
                </a:cubicBezTo>
                <a:cubicBezTo>
                  <a:pt x="5898534" y="3986351"/>
                  <a:pt x="5917153" y="3988213"/>
                  <a:pt x="5932048" y="3988213"/>
                </a:cubicBezTo>
                <a:cubicBezTo>
                  <a:pt x="5946944" y="3988213"/>
                  <a:pt x="5958115" y="3988213"/>
                  <a:pt x="5965562" y="3988213"/>
                </a:cubicBezTo>
                <a:cubicBezTo>
                  <a:pt x="5965562" y="3988213"/>
                  <a:pt x="5963701" y="3986351"/>
                  <a:pt x="5959976" y="3982627"/>
                </a:cubicBezTo>
                <a:cubicBezTo>
                  <a:pt x="5956253" y="3978903"/>
                  <a:pt x="5950667" y="3977042"/>
                  <a:pt x="5943219" y="3977042"/>
                </a:cubicBezTo>
                <a:lnTo>
                  <a:pt x="5932048" y="3965870"/>
                </a:lnTo>
                <a:lnTo>
                  <a:pt x="5898534" y="3965870"/>
                </a:lnTo>
                <a:cubicBezTo>
                  <a:pt x="5891085" y="3980765"/>
                  <a:pt x="5883639" y="3977042"/>
                  <a:pt x="5876191" y="3954699"/>
                </a:cubicBezTo>
                <a:lnTo>
                  <a:pt x="5853848" y="3943526"/>
                </a:lnTo>
                <a:cubicBezTo>
                  <a:pt x="5853848" y="3950974"/>
                  <a:pt x="5851986" y="3956560"/>
                  <a:pt x="5848262" y="3960283"/>
                </a:cubicBezTo>
                <a:cubicBezTo>
                  <a:pt x="5844539" y="3964008"/>
                  <a:pt x="5842675" y="3962145"/>
                  <a:pt x="5842675" y="3954699"/>
                </a:cubicBezTo>
                <a:cubicBezTo>
                  <a:pt x="5842675" y="3947251"/>
                  <a:pt x="5842675" y="3943526"/>
                  <a:pt x="5842675" y="3943526"/>
                </a:cubicBezTo>
                <a:lnTo>
                  <a:pt x="5831505" y="3932355"/>
                </a:lnTo>
                <a:cubicBezTo>
                  <a:pt x="5824057" y="3932355"/>
                  <a:pt x="5824057" y="3928631"/>
                  <a:pt x="5831505" y="3921185"/>
                </a:cubicBezTo>
                <a:lnTo>
                  <a:pt x="5853848" y="3921185"/>
                </a:lnTo>
                <a:cubicBezTo>
                  <a:pt x="5853848" y="3928631"/>
                  <a:pt x="5868743" y="3932355"/>
                  <a:pt x="5898534" y="3932355"/>
                </a:cubicBezTo>
                <a:cubicBezTo>
                  <a:pt x="5898534" y="3932355"/>
                  <a:pt x="5898534" y="3936080"/>
                  <a:pt x="5898534" y="3943526"/>
                </a:cubicBezTo>
                <a:cubicBezTo>
                  <a:pt x="5898534" y="3943526"/>
                  <a:pt x="5902257" y="3945388"/>
                  <a:pt x="5909705" y="3949112"/>
                </a:cubicBezTo>
                <a:cubicBezTo>
                  <a:pt x="5917153" y="3952837"/>
                  <a:pt x="5920876" y="3954699"/>
                  <a:pt x="5920876" y="3954699"/>
                </a:cubicBezTo>
                <a:cubicBezTo>
                  <a:pt x="5935771" y="3954699"/>
                  <a:pt x="5945081" y="3956560"/>
                  <a:pt x="5948805" y="3960283"/>
                </a:cubicBezTo>
                <a:cubicBezTo>
                  <a:pt x="5952528" y="3964008"/>
                  <a:pt x="5959976" y="3962145"/>
                  <a:pt x="5971149" y="3954699"/>
                </a:cubicBezTo>
                <a:cubicBezTo>
                  <a:pt x="5982319" y="3947251"/>
                  <a:pt x="5987906" y="3943526"/>
                  <a:pt x="5987906" y="3943526"/>
                </a:cubicBezTo>
                <a:cubicBezTo>
                  <a:pt x="5987906" y="3928631"/>
                  <a:pt x="5961839" y="3921185"/>
                  <a:pt x="5909705" y="3921185"/>
                </a:cubicBezTo>
                <a:cubicBezTo>
                  <a:pt x="5902257" y="3921185"/>
                  <a:pt x="5898534" y="3924908"/>
                  <a:pt x="5898534" y="3932355"/>
                </a:cubicBezTo>
                <a:lnTo>
                  <a:pt x="5898534" y="3921185"/>
                </a:lnTo>
                <a:cubicBezTo>
                  <a:pt x="5883639" y="3913737"/>
                  <a:pt x="5865019" y="3910012"/>
                  <a:pt x="5842675" y="3910012"/>
                </a:cubicBezTo>
                <a:lnTo>
                  <a:pt x="5820334" y="3910012"/>
                </a:lnTo>
                <a:cubicBezTo>
                  <a:pt x="5820334" y="3917460"/>
                  <a:pt x="5812886" y="3921185"/>
                  <a:pt x="5797991" y="3921185"/>
                </a:cubicBezTo>
                <a:cubicBezTo>
                  <a:pt x="5783095" y="3921185"/>
                  <a:pt x="5771924" y="3921185"/>
                  <a:pt x="5764476" y="3921185"/>
                </a:cubicBezTo>
                <a:cubicBezTo>
                  <a:pt x="5749581" y="3913737"/>
                  <a:pt x="5734686" y="3906288"/>
                  <a:pt x="5719790" y="3898841"/>
                </a:cubicBezTo>
                <a:cubicBezTo>
                  <a:pt x="5712342" y="3898841"/>
                  <a:pt x="5703033" y="3896980"/>
                  <a:pt x="5691862" y="3893255"/>
                </a:cubicBezTo>
                <a:cubicBezTo>
                  <a:pt x="5680690" y="3889531"/>
                  <a:pt x="5671381" y="3887669"/>
                  <a:pt x="5663933" y="3887669"/>
                </a:cubicBezTo>
                <a:lnTo>
                  <a:pt x="5608075" y="3876498"/>
                </a:lnTo>
                <a:cubicBezTo>
                  <a:pt x="5608075" y="3876498"/>
                  <a:pt x="5604352" y="3872774"/>
                  <a:pt x="5596905" y="3865326"/>
                </a:cubicBezTo>
                <a:close/>
                <a:moveTo>
                  <a:pt x="8134222" y="3858345"/>
                </a:moveTo>
                <a:cubicBezTo>
                  <a:pt x="8133290" y="3859276"/>
                  <a:pt x="8132825" y="3861603"/>
                  <a:pt x="8132825" y="3865326"/>
                </a:cubicBezTo>
                <a:cubicBezTo>
                  <a:pt x="8140274" y="3865326"/>
                  <a:pt x="8143998" y="3865326"/>
                  <a:pt x="8143998" y="3865326"/>
                </a:cubicBezTo>
                <a:cubicBezTo>
                  <a:pt x="8143998" y="3865326"/>
                  <a:pt x="8142134" y="3863464"/>
                  <a:pt x="8138411" y="3859741"/>
                </a:cubicBezTo>
                <a:cubicBezTo>
                  <a:pt x="8136550" y="3857880"/>
                  <a:pt x="8135154" y="3857414"/>
                  <a:pt x="8134222" y="3858345"/>
                </a:cubicBezTo>
                <a:close/>
                <a:moveTo>
                  <a:pt x="8970686" y="3854155"/>
                </a:moveTo>
                <a:lnTo>
                  <a:pt x="8981856" y="3865326"/>
                </a:lnTo>
                <a:cubicBezTo>
                  <a:pt x="8974409" y="3865326"/>
                  <a:pt x="8970686" y="3865326"/>
                  <a:pt x="8970686" y="3865326"/>
                </a:cubicBezTo>
                <a:close/>
                <a:moveTo>
                  <a:pt x="8590856" y="3854155"/>
                </a:moveTo>
                <a:cubicBezTo>
                  <a:pt x="8590856" y="3854155"/>
                  <a:pt x="8590856" y="3856017"/>
                  <a:pt x="8590856" y="3859741"/>
                </a:cubicBezTo>
                <a:cubicBezTo>
                  <a:pt x="8590856" y="3863464"/>
                  <a:pt x="8587132" y="3865326"/>
                  <a:pt x="8579685" y="3865326"/>
                </a:cubicBezTo>
                <a:cubicBezTo>
                  <a:pt x="8564789" y="3865326"/>
                  <a:pt x="8561065" y="3872774"/>
                  <a:pt x="8568512" y="3887669"/>
                </a:cubicBezTo>
                <a:lnTo>
                  <a:pt x="8557341" y="3898841"/>
                </a:lnTo>
                <a:cubicBezTo>
                  <a:pt x="8549894" y="3898841"/>
                  <a:pt x="8542446" y="3902565"/>
                  <a:pt x="8534998" y="3910012"/>
                </a:cubicBezTo>
                <a:lnTo>
                  <a:pt x="8523827" y="3921185"/>
                </a:lnTo>
                <a:lnTo>
                  <a:pt x="8534998" y="3921185"/>
                </a:lnTo>
                <a:cubicBezTo>
                  <a:pt x="8549894" y="3921185"/>
                  <a:pt x="8557341" y="3921185"/>
                  <a:pt x="8557341" y="3921185"/>
                </a:cubicBezTo>
                <a:cubicBezTo>
                  <a:pt x="8572235" y="3913737"/>
                  <a:pt x="8583408" y="3906288"/>
                  <a:pt x="8590856" y="3898841"/>
                </a:cubicBezTo>
                <a:cubicBezTo>
                  <a:pt x="8590856" y="3898841"/>
                  <a:pt x="8588994" y="3896980"/>
                  <a:pt x="8585269" y="3893255"/>
                </a:cubicBezTo>
                <a:cubicBezTo>
                  <a:pt x="8581546" y="3889531"/>
                  <a:pt x="8579685" y="3883946"/>
                  <a:pt x="8579685" y="3876498"/>
                </a:cubicBezTo>
                <a:lnTo>
                  <a:pt x="8602028" y="3865326"/>
                </a:lnTo>
                <a:cubicBezTo>
                  <a:pt x="8594579" y="3857880"/>
                  <a:pt x="8590856" y="3854155"/>
                  <a:pt x="8590856" y="3854155"/>
                </a:cubicBezTo>
                <a:close/>
                <a:moveTo>
                  <a:pt x="5529875" y="3854155"/>
                </a:moveTo>
                <a:lnTo>
                  <a:pt x="5529875" y="3865326"/>
                </a:lnTo>
                <a:lnTo>
                  <a:pt x="5541046" y="3865326"/>
                </a:lnTo>
                <a:cubicBezTo>
                  <a:pt x="5541046" y="3857880"/>
                  <a:pt x="5537323" y="3854155"/>
                  <a:pt x="5529875" y="3854155"/>
                </a:cubicBezTo>
                <a:close/>
                <a:moveTo>
                  <a:pt x="4185110" y="3851363"/>
                </a:moveTo>
                <a:cubicBezTo>
                  <a:pt x="4210246" y="3851363"/>
                  <a:pt x="4222813" y="3859741"/>
                  <a:pt x="4222813" y="3876498"/>
                </a:cubicBezTo>
                <a:cubicBezTo>
                  <a:pt x="4222813" y="3876498"/>
                  <a:pt x="4226538" y="3876498"/>
                  <a:pt x="4233985" y="3876498"/>
                </a:cubicBezTo>
                <a:lnTo>
                  <a:pt x="4245156" y="3876498"/>
                </a:lnTo>
                <a:lnTo>
                  <a:pt x="4256329" y="3898841"/>
                </a:lnTo>
                <a:cubicBezTo>
                  <a:pt x="4256329" y="3898841"/>
                  <a:pt x="4252604" y="3898841"/>
                  <a:pt x="4245156" y="3898841"/>
                </a:cubicBezTo>
                <a:cubicBezTo>
                  <a:pt x="4237710" y="3898841"/>
                  <a:pt x="4230261" y="3898841"/>
                  <a:pt x="4222813" y="3898841"/>
                </a:cubicBezTo>
                <a:cubicBezTo>
                  <a:pt x="4200471" y="3891394"/>
                  <a:pt x="4189299" y="3891394"/>
                  <a:pt x="4189299" y="3898841"/>
                </a:cubicBezTo>
                <a:lnTo>
                  <a:pt x="4166956" y="3910012"/>
                </a:lnTo>
                <a:cubicBezTo>
                  <a:pt x="4159509" y="3902565"/>
                  <a:pt x="4155785" y="3898841"/>
                  <a:pt x="4155785" y="3898841"/>
                </a:cubicBezTo>
                <a:cubicBezTo>
                  <a:pt x="4140889" y="3891394"/>
                  <a:pt x="4129718" y="3883946"/>
                  <a:pt x="4122271" y="3876498"/>
                </a:cubicBezTo>
                <a:cubicBezTo>
                  <a:pt x="4122271" y="3861603"/>
                  <a:pt x="4140889" y="3861603"/>
                  <a:pt x="4178128" y="3876498"/>
                </a:cubicBezTo>
                <a:lnTo>
                  <a:pt x="4166956" y="3854155"/>
                </a:lnTo>
                <a:lnTo>
                  <a:pt x="4155785" y="3854155"/>
                </a:lnTo>
                <a:cubicBezTo>
                  <a:pt x="4166956" y="3852293"/>
                  <a:pt x="4176732" y="3851363"/>
                  <a:pt x="4185110" y="3851363"/>
                </a:cubicBezTo>
                <a:close/>
                <a:moveTo>
                  <a:pt x="5666725" y="3845776"/>
                </a:moveTo>
                <a:cubicBezTo>
                  <a:pt x="5661140" y="3845776"/>
                  <a:pt x="5656485" y="3846707"/>
                  <a:pt x="5652762" y="3848569"/>
                </a:cubicBezTo>
                <a:cubicBezTo>
                  <a:pt x="5645314" y="3852293"/>
                  <a:pt x="5641590" y="3854155"/>
                  <a:pt x="5641590" y="3854155"/>
                </a:cubicBezTo>
                <a:cubicBezTo>
                  <a:pt x="5641590" y="3854155"/>
                  <a:pt x="5645314" y="3857880"/>
                  <a:pt x="5652762" y="3865326"/>
                </a:cubicBezTo>
                <a:cubicBezTo>
                  <a:pt x="5667656" y="3872774"/>
                  <a:pt x="5675104" y="3876498"/>
                  <a:pt x="5675104" y="3876498"/>
                </a:cubicBezTo>
                <a:cubicBezTo>
                  <a:pt x="5675104" y="3876498"/>
                  <a:pt x="5678828" y="3872774"/>
                  <a:pt x="5686276" y="3865326"/>
                </a:cubicBezTo>
                <a:cubicBezTo>
                  <a:pt x="5693724" y="3865326"/>
                  <a:pt x="5697447" y="3865326"/>
                  <a:pt x="5697447" y="3865326"/>
                </a:cubicBezTo>
                <a:lnTo>
                  <a:pt x="5719790" y="3854155"/>
                </a:lnTo>
                <a:cubicBezTo>
                  <a:pt x="5712342" y="3854155"/>
                  <a:pt x="5701171" y="3852293"/>
                  <a:pt x="5686276" y="3848569"/>
                </a:cubicBezTo>
                <a:cubicBezTo>
                  <a:pt x="5678828" y="3846707"/>
                  <a:pt x="5672311" y="3845776"/>
                  <a:pt x="5666725" y="3845776"/>
                </a:cubicBezTo>
                <a:close/>
                <a:moveTo>
                  <a:pt x="8646713" y="3842984"/>
                </a:moveTo>
                <a:cubicBezTo>
                  <a:pt x="8646713" y="3842984"/>
                  <a:pt x="8648576" y="3844846"/>
                  <a:pt x="8652299" y="3848569"/>
                </a:cubicBezTo>
                <a:cubicBezTo>
                  <a:pt x="8656022" y="3852293"/>
                  <a:pt x="8657885" y="3854155"/>
                  <a:pt x="8657885" y="3854155"/>
                </a:cubicBezTo>
                <a:cubicBezTo>
                  <a:pt x="8665333" y="3854155"/>
                  <a:pt x="8669056" y="3852293"/>
                  <a:pt x="8669056" y="3848569"/>
                </a:cubicBezTo>
                <a:cubicBezTo>
                  <a:pt x="8669056" y="3844846"/>
                  <a:pt x="8665333" y="3842984"/>
                  <a:pt x="8657885" y="3842984"/>
                </a:cubicBezTo>
                <a:cubicBezTo>
                  <a:pt x="8650436" y="3842984"/>
                  <a:pt x="8646713" y="3842984"/>
                  <a:pt x="8646713" y="3842984"/>
                </a:cubicBezTo>
                <a:close/>
                <a:moveTo>
                  <a:pt x="8495898" y="3842984"/>
                </a:moveTo>
                <a:cubicBezTo>
                  <a:pt x="8462384" y="3842984"/>
                  <a:pt x="8445627" y="3846707"/>
                  <a:pt x="8445627" y="3854155"/>
                </a:cubicBezTo>
                <a:cubicBezTo>
                  <a:pt x="8445627" y="3854155"/>
                  <a:pt x="8447488" y="3856017"/>
                  <a:pt x="8451213" y="3859741"/>
                </a:cubicBezTo>
                <a:cubicBezTo>
                  <a:pt x="8454936" y="3863464"/>
                  <a:pt x="8458661" y="3865326"/>
                  <a:pt x="8462384" y="3865326"/>
                </a:cubicBezTo>
                <a:cubicBezTo>
                  <a:pt x="8466107" y="3865326"/>
                  <a:pt x="8467970" y="3865326"/>
                  <a:pt x="8467970" y="3865326"/>
                </a:cubicBezTo>
                <a:cubicBezTo>
                  <a:pt x="8467970" y="3865326"/>
                  <a:pt x="8467970" y="3869050"/>
                  <a:pt x="8467970" y="3876498"/>
                </a:cubicBezTo>
                <a:cubicBezTo>
                  <a:pt x="8467970" y="3876498"/>
                  <a:pt x="8473555" y="3874637"/>
                  <a:pt x="8484727" y="3870912"/>
                </a:cubicBezTo>
                <a:cubicBezTo>
                  <a:pt x="8495898" y="3867189"/>
                  <a:pt x="8507070" y="3865326"/>
                  <a:pt x="8518241" y="3865326"/>
                </a:cubicBezTo>
                <a:cubicBezTo>
                  <a:pt x="8529412" y="3865326"/>
                  <a:pt x="8534998" y="3863464"/>
                  <a:pt x="8534998" y="3859741"/>
                </a:cubicBezTo>
                <a:cubicBezTo>
                  <a:pt x="8534998" y="3856017"/>
                  <a:pt x="8536861" y="3852293"/>
                  <a:pt x="8540584" y="3848569"/>
                </a:cubicBezTo>
                <a:cubicBezTo>
                  <a:pt x="8544308" y="3844846"/>
                  <a:pt x="8529412" y="3842984"/>
                  <a:pt x="8495898" y="3842984"/>
                </a:cubicBezTo>
                <a:close/>
                <a:moveTo>
                  <a:pt x="6937479" y="3842984"/>
                </a:moveTo>
                <a:lnTo>
                  <a:pt x="6926308" y="3854155"/>
                </a:lnTo>
                <a:lnTo>
                  <a:pt x="6937479" y="3854155"/>
                </a:lnTo>
                <a:cubicBezTo>
                  <a:pt x="6930032" y="3854155"/>
                  <a:pt x="6926308" y="3857880"/>
                  <a:pt x="6926308" y="3865326"/>
                </a:cubicBezTo>
                <a:cubicBezTo>
                  <a:pt x="6933756" y="3865326"/>
                  <a:pt x="6937479" y="3865326"/>
                  <a:pt x="6937479" y="3865326"/>
                </a:cubicBezTo>
                <a:cubicBezTo>
                  <a:pt x="6937479" y="3865326"/>
                  <a:pt x="6939342" y="3863464"/>
                  <a:pt x="6943065" y="3859741"/>
                </a:cubicBezTo>
                <a:cubicBezTo>
                  <a:pt x="6946788" y="3856017"/>
                  <a:pt x="6948650" y="3852293"/>
                  <a:pt x="6948650" y="3848569"/>
                </a:cubicBezTo>
                <a:cubicBezTo>
                  <a:pt x="6948650" y="3844846"/>
                  <a:pt x="6944926" y="3842984"/>
                  <a:pt x="6937479" y="3842984"/>
                </a:cubicBezTo>
                <a:close/>
                <a:moveTo>
                  <a:pt x="6233678" y="3842984"/>
                </a:moveTo>
                <a:cubicBezTo>
                  <a:pt x="6226230" y="3842984"/>
                  <a:pt x="6222506" y="3844846"/>
                  <a:pt x="6222506" y="3848569"/>
                </a:cubicBezTo>
                <a:cubicBezTo>
                  <a:pt x="6222506" y="3852293"/>
                  <a:pt x="6226230" y="3854155"/>
                  <a:pt x="6233678" y="3854155"/>
                </a:cubicBezTo>
                <a:lnTo>
                  <a:pt x="6222506" y="3865326"/>
                </a:lnTo>
                <a:cubicBezTo>
                  <a:pt x="6222506" y="3865326"/>
                  <a:pt x="6226230" y="3865326"/>
                  <a:pt x="6233678" y="3865326"/>
                </a:cubicBezTo>
                <a:cubicBezTo>
                  <a:pt x="6233678" y="3865326"/>
                  <a:pt x="6233678" y="3861603"/>
                  <a:pt x="6233678" y="3854155"/>
                </a:cubicBezTo>
                <a:cubicBezTo>
                  <a:pt x="6241126" y="3854155"/>
                  <a:pt x="6244849" y="3852293"/>
                  <a:pt x="6244849" y="3848569"/>
                </a:cubicBezTo>
                <a:cubicBezTo>
                  <a:pt x="6244849" y="3844846"/>
                  <a:pt x="6241126" y="3842984"/>
                  <a:pt x="6233678" y="3842984"/>
                </a:cubicBezTo>
                <a:close/>
                <a:moveTo>
                  <a:pt x="4826072" y="3842984"/>
                </a:moveTo>
                <a:cubicBezTo>
                  <a:pt x="4818626" y="3842984"/>
                  <a:pt x="4814901" y="3844846"/>
                  <a:pt x="4814901" y="3848569"/>
                </a:cubicBezTo>
                <a:cubicBezTo>
                  <a:pt x="4814901" y="3852293"/>
                  <a:pt x="4816763" y="3854155"/>
                  <a:pt x="4820487" y="3854155"/>
                </a:cubicBezTo>
                <a:cubicBezTo>
                  <a:pt x="4824211" y="3854155"/>
                  <a:pt x="4826072" y="3850430"/>
                  <a:pt x="4826072" y="3842984"/>
                </a:cubicBezTo>
                <a:close/>
                <a:moveTo>
                  <a:pt x="6870451" y="3831812"/>
                </a:moveTo>
                <a:cubicBezTo>
                  <a:pt x="6870451" y="3831812"/>
                  <a:pt x="6872312" y="3833673"/>
                  <a:pt x="6876036" y="3837398"/>
                </a:cubicBezTo>
                <a:cubicBezTo>
                  <a:pt x="6879758" y="3841123"/>
                  <a:pt x="6881622" y="3842984"/>
                  <a:pt x="6881622" y="3842984"/>
                </a:cubicBezTo>
                <a:lnTo>
                  <a:pt x="6892792" y="3831812"/>
                </a:lnTo>
                <a:close/>
                <a:moveTo>
                  <a:pt x="6300706" y="3831812"/>
                </a:moveTo>
                <a:cubicBezTo>
                  <a:pt x="6293258" y="3839259"/>
                  <a:pt x="6293258" y="3846707"/>
                  <a:pt x="6300706" y="3854155"/>
                </a:cubicBezTo>
                <a:cubicBezTo>
                  <a:pt x="6300706" y="3854155"/>
                  <a:pt x="6304431" y="3854155"/>
                  <a:pt x="6311878" y="3854155"/>
                </a:cubicBezTo>
                <a:cubicBezTo>
                  <a:pt x="6311878" y="3854155"/>
                  <a:pt x="6324911" y="3859741"/>
                  <a:pt x="6350977" y="3870912"/>
                </a:cubicBezTo>
                <a:cubicBezTo>
                  <a:pt x="6377044" y="3882084"/>
                  <a:pt x="6390077" y="3891394"/>
                  <a:pt x="6390077" y="3898841"/>
                </a:cubicBezTo>
                <a:cubicBezTo>
                  <a:pt x="6390077" y="3898841"/>
                  <a:pt x="6397525" y="3898841"/>
                  <a:pt x="6412420" y="3898841"/>
                </a:cubicBezTo>
                <a:cubicBezTo>
                  <a:pt x="6427316" y="3898841"/>
                  <a:pt x="6434764" y="3900703"/>
                  <a:pt x="6434764" y="3904426"/>
                </a:cubicBezTo>
                <a:cubicBezTo>
                  <a:pt x="6434764" y="3908151"/>
                  <a:pt x="6438486" y="3910012"/>
                  <a:pt x="6445934" y="3910012"/>
                </a:cubicBezTo>
                <a:cubicBezTo>
                  <a:pt x="6453382" y="3910012"/>
                  <a:pt x="6460830" y="3906288"/>
                  <a:pt x="6468278" y="3898841"/>
                </a:cubicBezTo>
                <a:lnTo>
                  <a:pt x="6479450" y="3887669"/>
                </a:lnTo>
                <a:cubicBezTo>
                  <a:pt x="6486898" y="3880223"/>
                  <a:pt x="6490621" y="3880223"/>
                  <a:pt x="6490621" y="3887669"/>
                </a:cubicBezTo>
                <a:lnTo>
                  <a:pt x="6501792" y="3876498"/>
                </a:lnTo>
                <a:cubicBezTo>
                  <a:pt x="6494344" y="3869050"/>
                  <a:pt x="6488759" y="3867189"/>
                  <a:pt x="6485034" y="3870912"/>
                </a:cubicBezTo>
                <a:cubicBezTo>
                  <a:pt x="6481312" y="3874637"/>
                  <a:pt x="6479450" y="3872774"/>
                  <a:pt x="6479450" y="3865326"/>
                </a:cubicBezTo>
                <a:cubicBezTo>
                  <a:pt x="6479450" y="3857880"/>
                  <a:pt x="6472002" y="3857880"/>
                  <a:pt x="6457106" y="3865326"/>
                </a:cubicBezTo>
                <a:cubicBezTo>
                  <a:pt x="6449659" y="3865326"/>
                  <a:pt x="6444073" y="3865326"/>
                  <a:pt x="6440350" y="3865326"/>
                </a:cubicBezTo>
                <a:cubicBezTo>
                  <a:pt x="6436625" y="3865326"/>
                  <a:pt x="6432902" y="3863464"/>
                  <a:pt x="6429178" y="3859741"/>
                </a:cubicBezTo>
                <a:cubicBezTo>
                  <a:pt x="6425454" y="3856017"/>
                  <a:pt x="6419868" y="3854155"/>
                  <a:pt x="6412420" y="3854155"/>
                </a:cubicBezTo>
                <a:cubicBezTo>
                  <a:pt x="6404972" y="3854155"/>
                  <a:pt x="6399386" y="3850430"/>
                  <a:pt x="6395664" y="3842984"/>
                </a:cubicBezTo>
                <a:cubicBezTo>
                  <a:pt x="6391940" y="3835536"/>
                  <a:pt x="6380768" y="3831812"/>
                  <a:pt x="6362149" y="3831812"/>
                </a:cubicBezTo>
                <a:cubicBezTo>
                  <a:pt x="6343529" y="3831812"/>
                  <a:pt x="6332358" y="3833673"/>
                  <a:pt x="6328635" y="3837398"/>
                </a:cubicBezTo>
                <a:cubicBezTo>
                  <a:pt x="6324911" y="3841123"/>
                  <a:pt x="6319326" y="3842984"/>
                  <a:pt x="6311878" y="3842984"/>
                </a:cubicBezTo>
                <a:cubicBezTo>
                  <a:pt x="6304431" y="3842984"/>
                  <a:pt x="6300706" y="3839259"/>
                  <a:pt x="6300706" y="3831812"/>
                </a:cubicBezTo>
                <a:close/>
                <a:moveTo>
                  <a:pt x="6278363" y="3831812"/>
                </a:moveTo>
                <a:cubicBezTo>
                  <a:pt x="6278363" y="3839259"/>
                  <a:pt x="6280226" y="3842984"/>
                  <a:pt x="6283949" y="3842984"/>
                </a:cubicBezTo>
                <a:cubicBezTo>
                  <a:pt x="6287672" y="3842984"/>
                  <a:pt x="6289535" y="3841123"/>
                  <a:pt x="6289535" y="3837398"/>
                </a:cubicBezTo>
                <a:cubicBezTo>
                  <a:pt x="6289535" y="3833673"/>
                  <a:pt x="6285811" y="3831812"/>
                  <a:pt x="6278363" y="3831812"/>
                </a:cubicBezTo>
                <a:close/>
                <a:moveTo>
                  <a:pt x="5596905" y="3831812"/>
                </a:moveTo>
                <a:cubicBezTo>
                  <a:pt x="5596905" y="3831812"/>
                  <a:pt x="5600628" y="3835536"/>
                  <a:pt x="5608075" y="3842984"/>
                </a:cubicBezTo>
                <a:cubicBezTo>
                  <a:pt x="5615523" y="3842984"/>
                  <a:pt x="5615523" y="3841123"/>
                  <a:pt x="5608075" y="3837398"/>
                </a:cubicBezTo>
                <a:cubicBezTo>
                  <a:pt x="5600628" y="3833673"/>
                  <a:pt x="5596905" y="3831812"/>
                  <a:pt x="5596905" y="3831812"/>
                </a:cubicBezTo>
                <a:close/>
                <a:moveTo>
                  <a:pt x="4971302" y="3831812"/>
                </a:moveTo>
                <a:lnTo>
                  <a:pt x="4982474" y="3842984"/>
                </a:lnTo>
                <a:cubicBezTo>
                  <a:pt x="4989921" y="3842984"/>
                  <a:pt x="4989921" y="3839259"/>
                  <a:pt x="4982474" y="3831812"/>
                </a:cubicBezTo>
                <a:close/>
                <a:moveTo>
                  <a:pt x="5370682" y="3826227"/>
                </a:moveTo>
                <a:cubicBezTo>
                  <a:pt x="5361372" y="3826227"/>
                  <a:pt x="5354855" y="3828089"/>
                  <a:pt x="5351131" y="3831812"/>
                </a:cubicBezTo>
                <a:cubicBezTo>
                  <a:pt x="5351131" y="3831812"/>
                  <a:pt x="5360442" y="3835536"/>
                  <a:pt x="5379060" y="3842984"/>
                </a:cubicBezTo>
                <a:cubicBezTo>
                  <a:pt x="5397679" y="3850430"/>
                  <a:pt x="5418160" y="3856017"/>
                  <a:pt x="5440504" y="3859741"/>
                </a:cubicBezTo>
                <a:cubicBezTo>
                  <a:pt x="5462847" y="3863464"/>
                  <a:pt x="5475879" y="3865326"/>
                  <a:pt x="5479604" y="3865326"/>
                </a:cubicBezTo>
                <a:cubicBezTo>
                  <a:pt x="5483327" y="3865326"/>
                  <a:pt x="5483327" y="3863464"/>
                  <a:pt x="5479604" y="3859741"/>
                </a:cubicBezTo>
                <a:cubicBezTo>
                  <a:pt x="5475879" y="3856017"/>
                  <a:pt x="5470295" y="3854155"/>
                  <a:pt x="5462847" y="3854155"/>
                </a:cubicBezTo>
                <a:cubicBezTo>
                  <a:pt x="5455399" y="3854155"/>
                  <a:pt x="5451675" y="3854155"/>
                  <a:pt x="5451675" y="3854155"/>
                </a:cubicBezTo>
                <a:cubicBezTo>
                  <a:pt x="5451675" y="3846707"/>
                  <a:pt x="5436779" y="3839259"/>
                  <a:pt x="5406990" y="3831812"/>
                </a:cubicBezTo>
                <a:cubicBezTo>
                  <a:pt x="5392093" y="3828089"/>
                  <a:pt x="5379991" y="3826227"/>
                  <a:pt x="5370682" y="3826227"/>
                </a:cubicBezTo>
                <a:close/>
                <a:moveTo>
                  <a:pt x="8413509" y="3824829"/>
                </a:moveTo>
                <a:cubicBezTo>
                  <a:pt x="8410715" y="3823900"/>
                  <a:pt x="8408388" y="3824366"/>
                  <a:pt x="8406527" y="3826227"/>
                </a:cubicBezTo>
                <a:cubicBezTo>
                  <a:pt x="8402804" y="3829950"/>
                  <a:pt x="8404664" y="3835536"/>
                  <a:pt x="8412113" y="3842984"/>
                </a:cubicBezTo>
                <a:lnTo>
                  <a:pt x="8423284" y="3854155"/>
                </a:lnTo>
                <a:cubicBezTo>
                  <a:pt x="8430731" y="3846707"/>
                  <a:pt x="8430731" y="3839259"/>
                  <a:pt x="8423284" y="3831812"/>
                </a:cubicBezTo>
                <a:cubicBezTo>
                  <a:pt x="8419559" y="3828089"/>
                  <a:pt x="8416301" y="3825762"/>
                  <a:pt x="8413509" y="3824829"/>
                </a:cubicBezTo>
                <a:close/>
                <a:moveTo>
                  <a:pt x="6768511" y="3824829"/>
                </a:moveTo>
                <a:cubicBezTo>
                  <a:pt x="6767578" y="3823900"/>
                  <a:pt x="6766182" y="3824366"/>
                  <a:pt x="6764321" y="3826227"/>
                </a:cubicBezTo>
                <a:cubicBezTo>
                  <a:pt x="6760598" y="3829950"/>
                  <a:pt x="6758736" y="3831812"/>
                  <a:pt x="6758736" y="3831812"/>
                </a:cubicBezTo>
                <a:lnTo>
                  <a:pt x="6769907" y="3831812"/>
                </a:lnTo>
                <a:cubicBezTo>
                  <a:pt x="6769907" y="3828089"/>
                  <a:pt x="6769440" y="3825762"/>
                  <a:pt x="6768511" y="3824829"/>
                </a:cubicBezTo>
                <a:close/>
                <a:moveTo>
                  <a:pt x="8925999" y="3820641"/>
                </a:moveTo>
                <a:cubicBezTo>
                  <a:pt x="8925999" y="3820641"/>
                  <a:pt x="8927862" y="3820641"/>
                  <a:pt x="8931585" y="3820641"/>
                </a:cubicBezTo>
                <a:cubicBezTo>
                  <a:pt x="8935308" y="3820641"/>
                  <a:pt x="8944619" y="3820641"/>
                  <a:pt x="8959515" y="3820641"/>
                </a:cubicBezTo>
                <a:cubicBezTo>
                  <a:pt x="8981856" y="3828089"/>
                  <a:pt x="8994890" y="3833673"/>
                  <a:pt x="8998614" y="3837398"/>
                </a:cubicBezTo>
                <a:cubicBezTo>
                  <a:pt x="9002338" y="3841123"/>
                  <a:pt x="9007923" y="3842984"/>
                  <a:pt x="9015372" y="3842984"/>
                </a:cubicBezTo>
                <a:cubicBezTo>
                  <a:pt x="9022820" y="3842984"/>
                  <a:pt x="9026543" y="3844846"/>
                  <a:pt x="9026543" y="3848569"/>
                </a:cubicBezTo>
                <a:cubicBezTo>
                  <a:pt x="9026543" y="3852293"/>
                  <a:pt x="9030266" y="3854155"/>
                  <a:pt x="9037714" y="3854155"/>
                </a:cubicBezTo>
                <a:cubicBezTo>
                  <a:pt x="9045163" y="3854155"/>
                  <a:pt x="9048886" y="3857880"/>
                  <a:pt x="9048886" y="3865326"/>
                </a:cubicBezTo>
                <a:cubicBezTo>
                  <a:pt x="9033991" y="3865326"/>
                  <a:pt x="9026543" y="3861603"/>
                  <a:pt x="9026543" y="3854155"/>
                </a:cubicBezTo>
                <a:cubicBezTo>
                  <a:pt x="9019095" y="3854155"/>
                  <a:pt x="8993029" y="3850430"/>
                  <a:pt x="8948342" y="3842984"/>
                </a:cubicBezTo>
                <a:cubicBezTo>
                  <a:pt x="8940895" y="3835536"/>
                  <a:pt x="8937172" y="3835536"/>
                  <a:pt x="8937172" y="3842984"/>
                </a:cubicBezTo>
                <a:cubicBezTo>
                  <a:pt x="8937172" y="3850430"/>
                  <a:pt x="8935308" y="3854155"/>
                  <a:pt x="8931585" y="3854155"/>
                </a:cubicBezTo>
                <a:cubicBezTo>
                  <a:pt x="8927862" y="3854155"/>
                  <a:pt x="8925999" y="3850430"/>
                  <a:pt x="8925999" y="3842984"/>
                </a:cubicBezTo>
                <a:cubicBezTo>
                  <a:pt x="8925999" y="3835536"/>
                  <a:pt x="8925999" y="3831812"/>
                  <a:pt x="8925999" y="3831812"/>
                </a:cubicBezTo>
                <a:close/>
                <a:moveTo>
                  <a:pt x="8367426" y="3820641"/>
                </a:moveTo>
                <a:lnTo>
                  <a:pt x="8356256" y="3831812"/>
                </a:lnTo>
                <a:cubicBezTo>
                  <a:pt x="8356256" y="3831812"/>
                  <a:pt x="8359978" y="3831812"/>
                  <a:pt x="8367426" y="3831812"/>
                </a:cubicBezTo>
                <a:cubicBezTo>
                  <a:pt x="8367426" y="3824366"/>
                  <a:pt x="8367426" y="3820641"/>
                  <a:pt x="8367426" y="3820641"/>
                </a:cubicBezTo>
                <a:close/>
                <a:moveTo>
                  <a:pt x="6155477" y="3820641"/>
                </a:moveTo>
                <a:lnTo>
                  <a:pt x="6166648" y="3831812"/>
                </a:lnTo>
                <a:lnTo>
                  <a:pt x="6211335" y="3842984"/>
                </a:lnTo>
                <a:lnTo>
                  <a:pt x="6200162" y="3831812"/>
                </a:lnTo>
                <a:cubicBezTo>
                  <a:pt x="6192715" y="3831812"/>
                  <a:pt x="6187130" y="3829950"/>
                  <a:pt x="6183405" y="3826227"/>
                </a:cubicBezTo>
                <a:cubicBezTo>
                  <a:pt x="6179682" y="3822502"/>
                  <a:pt x="6175958" y="3820641"/>
                  <a:pt x="6172234" y="3820641"/>
                </a:cubicBezTo>
                <a:cubicBezTo>
                  <a:pt x="6168511" y="3820641"/>
                  <a:pt x="6166648" y="3820641"/>
                  <a:pt x="6166648" y="3820641"/>
                </a:cubicBezTo>
                <a:cubicBezTo>
                  <a:pt x="6159201" y="3820641"/>
                  <a:pt x="6155477" y="3820641"/>
                  <a:pt x="6155477" y="3820641"/>
                </a:cubicBezTo>
                <a:close/>
                <a:moveTo>
                  <a:pt x="5574561" y="3820641"/>
                </a:moveTo>
                <a:cubicBezTo>
                  <a:pt x="5567114" y="3820641"/>
                  <a:pt x="5561528" y="3822502"/>
                  <a:pt x="5557804" y="3826227"/>
                </a:cubicBezTo>
                <a:cubicBezTo>
                  <a:pt x="5554080" y="3829950"/>
                  <a:pt x="5555941" y="3831812"/>
                  <a:pt x="5563389" y="3831812"/>
                </a:cubicBezTo>
                <a:cubicBezTo>
                  <a:pt x="5570837" y="3839259"/>
                  <a:pt x="5574561" y="3839259"/>
                  <a:pt x="5574561" y="3831812"/>
                </a:cubicBezTo>
                <a:cubicBezTo>
                  <a:pt x="5574561" y="3831812"/>
                  <a:pt x="5574561" y="3828089"/>
                  <a:pt x="5574561" y="3820641"/>
                </a:cubicBezTo>
                <a:close/>
                <a:moveTo>
                  <a:pt x="4680844" y="3820641"/>
                </a:moveTo>
                <a:cubicBezTo>
                  <a:pt x="4688291" y="3835536"/>
                  <a:pt x="4695739" y="3839259"/>
                  <a:pt x="4703187" y="3831812"/>
                </a:cubicBezTo>
                <a:lnTo>
                  <a:pt x="4703187" y="3820641"/>
                </a:lnTo>
                <a:cubicBezTo>
                  <a:pt x="4695739" y="3820641"/>
                  <a:pt x="4692016" y="3820641"/>
                  <a:pt x="4692016" y="3820641"/>
                </a:cubicBezTo>
                <a:cubicBezTo>
                  <a:pt x="4684568" y="3820641"/>
                  <a:pt x="4680844" y="3820641"/>
                  <a:pt x="4680844" y="3820641"/>
                </a:cubicBezTo>
                <a:close/>
                <a:moveTo>
                  <a:pt x="8514051" y="3813659"/>
                </a:moveTo>
                <a:cubicBezTo>
                  <a:pt x="8511259" y="3812728"/>
                  <a:pt x="8508932" y="3813193"/>
                  <a:pt x="8507070" y="3815055"/>
                </a:cubicBezTo>
                <a:cubicBezTo>
                  <a:pt x="8503347" y="3818779"/>
                  <a:pt x="8490312" y="3820641"/>
                  <a:pt x="8467970" y="3820641"/>
                </a:cubicBezTo>
                <a:cubicBezTo>
                  <a:pt x="8460521" y="3820641"/>
                  <a:pt x="8456798" y="3820641"/>
                  <a:pt x="8456798" y="3820641"/>
                </a:cubicBezTo>
                <a:lnTo>
                  <a:pt x="8512655" y="3842984"/>
                </a:lnTo>
                <a:lnTo>
                  <a:pt x="8512655" y="3831812"/>
                </a:lnTo>
                <a:cubicBezTo>
                  <a:pt x="8512655" y="3824366"/>
                  <a:pt x="8516378" y="3820641"/>
                  <a:pt x="8523827" y="3820641"/>
                </a:cubicBezTo>
                <a:cubicBezTo>
                  <a:pt x="8520103" y="3816918"/>
                  <a:pt x="8516844" y="3814589"/>
                  <a:pt x="8514051" y="3813659"/>
                </a:cubicBezTo>
                <a:close/>
                <a:moveTo>
                  <a:pt x="8434455" y="3809469"/>
                </a:moveTo>
                <a:lnTo>
                  <a:pt x="8434455" y="3820641"/>
                </a:lnTo>
                <a:cubicBezTo>
                  <a:pt x="8434455" y="3820641"/>
                  <a:pt x="8438179" y="3820641"/>
                  <a:pt x="8445627" y="3820641"/>
                </a:cubicBezTo>
                <a:close/>
                <a:moveTo>
                  <a:pt x="8384184" y="3809469"/>
                </a:moveTo>
                <a:cubicBezTo>
                  <a:pt x="8380460" y="3809469"/>
                  <a:pt x="8378598" y="3813193"/>
                  <a:pt x="8378598" y="3820641"/>
                </a:cubicBezTo>
                <a:cubicBezTo>
                  <a:pt x="8378598" y="3828089"/>
                  <a:pt x="8382322" y="3831812"/>
                  <a:pt x="8389770" y="3831812"/>
                </a:cubicBezTo>
                <a:cubicBezTo>
                  <a:pt x="8389770" y="3831812"/>
                  <a:pt x="8391631" y="3829950"/>
                  <a:pt x="8395356" y="3826227"/>
                </a:cubicBezTo>
                <a:cubicBezTo>
                  <a:pt x="8399079" y="3822502"/>
                  <a:pt x="8400941" y="3820641"/>
                  <a:pt x="8400941" y="3820641"/>
                </a:cubicBezTo>
                <a:cubicBezTo>
                  <a:pt x="8400941" y="3813193"/>
                  <a:pt x="8397217" y="3809469"/>
                  <a:pt x="8389770" y="3809469"/>
                </a:cubicBezTo>
                <a:cubicBezTo>
                  <a:pt x="8389770" y="3809469"/>
                  <a:pt x="8387906" y="3809469"/>
                  <a:pt x="8384184" y="3809469"/>
                </a:cubicBezTo>
                <a:close/>
                <a:moveTo>
                  <a:pt x="8300398" y="3809469"/>
                </a:moveTo>
                <a:lnTo>
                  <a:pt x="8289226" y="3820641"/>
                </a:lnTo>
                <a:cubicBezTo>
                  <a:pt x="8289226" y="3820641"/>
                  <a:pt x="8289226" y="3824366"/>
                  <a:pt x="8289226" y="3831812"/>
                </a:cubicBezTo>
                <a:lnTo>
                  <a:pt x="8300398" y="3831812"/>
                </a:lnTo>
                <a:cubicBezTo>
                  <a:pt x="8300398" y="3824366"/>
                  <a:pt x="8304122" y="3820641"/>
                  <a:pt x="8311569" y="3820641"/>
                </a:cubicBezTo>
                <a:lnTo>
                  <a:pt x="8311569" y="3809469"/>
                </a:lnTo>
                <a:cubicBezTo>
                  <a:pt x="8304122" y="3809469"/>
                  <a:pt x="8300398" y="3809469"/>
                  <a:pt x="8300398" y="3809469"/>
                </a:cubicBezTo>
                <a:close/>
                <a:moveTo>
                  <a:pt x="5328789" y="3809469"/>
                </a:moveTo>
                <a:cubicBezTo>
                  <a:pt x="5313894" y="3816916"/>
                  <a:pt x="5313894" y="3824366"/>
                  <a:pt x="5328789" y="3831812"/>
                </a:cubicBezTo>
                <a:cubicBezTo>
                  <a:pt x="5336237" y="3831812"/>
                  <a:pt x="5339960" y="3831812"/>
                  <a:pt x="5339960" y="3831812"/>
                </a:cubicBezTo>
                <a:cubicBezTo>
                  <a:pt x="5339960" y="3824366"/>
                  <a:pt x="5339960" y="3820641"/>
                  <a:pt x="5339960" y="3820641"/>
                </a:cubicBezTo>
                <a:close/>
                <a:moveTo>
                  <a:pt x="3586040" y="3809469"/>
                </a:moveTo>
                <a:cubicBezTo>
                  <a:pt x="3593487" y="3816916"/>
                  <a:pt x="3606521" y="3822502"/>
                  <a:pt x="3625140" y="3826227"/>
                </a:cubicBezTo>
                <a:cubicBezTo>
                  <a:pt x="3643758" y="3829950"/>
                  <a:pt x="3660515" y="3835536"/>
                  <a:pt x="3675413" y="3842984"/>
                </a:cubicBezTo>
                <a:cubicBezTo>
                  <a:pt x="3690308" y="3850430"/>
                  <a:pt x="3701479" y="3857880"/>
                  <a:pt x="3708927" y="3865326"/>
                </a:cubicBezTo>
                <a:cubicBezTo>
                  <a:pt x="3723823" y="3865326"/>
                  <a:pt x="3746165" y="3872774"/>
                  <a:pt x="3775955" y="3887669"/>
                </a:cubicBezTo>
                <a:cubicBezTo>
                  <a:pt x="3783402" y="3895117"/>
                  <a:pt x="3794575" y="3900703"/>
                  <a:pt x="3809471" y="3904426"/>
                </a:cubicBezTo>
                <a:cubicBezTo>
                  <a:pt x="3824366" y="3908151"/>
                  <a:pt x="3831812" y="3910012"/>
                  <a:pt x="3831812" y="3910012"/>
                </a:cubicBezTo>
                <a:cubicBezTo>
                  <a:pt x="3846707" y="3917460"/>
                  <a:pt x="3865326" y="3926769"/>
                  <a:pt x="3887669" y="3937942"/>
                </a:cubicBezTo>
                <a:cubicBezTo>
                  <a:pt x="3910012" y="3949112"/>
                  <a:pt x="3921183" y="3954699"/>
                  <a:pt x="3921183" y="3954699"/>
                </a:cubicBezTo>
                <a:cubicBezTo>
                  <a:pt x="3921183" y="3962145"/>
                  <a:pt x="3910012" y="3962145"/>
                  <a:pt x="3887669" y="3954699"/>
                </a:cubicBezTo>
                <a:cubicBezTo>
                  <a:pt x="3835537" y="3924908"/>
                  <a:pt x="3798299" y="3910012"/>
                  <a:pt x="3775955" y="3910012"/>
                </a:cubicBezTo>
                <a:cubicBezTo>
                  <a:pt x="3775955" y="3910012"/>
                  <a:pt x="3768508" y="3906288"/>
                  <a:pt x="3753611" y="3898841"/>
                </a:cubicBezTo>
                <a:lnTo>
                  <a:pt x="3675413" y="3865326"/>
                </a:lnTo>
                <a:cubicBezTo>
                  <a:pt x="3638174" y="3850430"/>
                  <a:pt x="3619555" y="3842984"/>
                  <a:pt x="3619555" y="3842984"/>
                </a:cubicBezTo>
                <a:cubicBezTo>
                  <a:pt x="3612107" y="3842984"/>
                  <a:pt x="3606521" y="3841123"/>
                  <a:pt x="3602797" y="3837398"/>
                </a:cubicBezTo>
                <a:cubicBezTo>
                  <a:pt x="3599074" y="3833673"/>
                  <a:pt x="3593487" y="3831812"/>
                  <a:pt x="3586040" y="3831812"/>
                </a:cubicBezTo>
                <a:close/>
                <a:moveTo>
                  <a:pt x="5513816" y="3805978"/>
                </a:moveTo>
                <a:cubicBezTo>
                  <a:pt x="5511489" y="3806444"/>
                  <a:pt x="5509395" y="3807607"/>
                  <a:pt x="5507532" y="3809469"/>
                </a:cubicBezTo>
                <a:cubicBezTo>
                  <a:pt x="5500084" y="3816916"/>
                  <a:pt x="5500084" y="3822502"/>
                  <a:pt x="5507532" y="3826227"/>
                </a:cubicBezTo>
                <a:cubicBezTo>
                  <a:pt x="5514980" y="3829950"/>
                  <a:pt x="5518704" y="3828089"/>
                  <a:pt x="5518704" y="3820641"/>
                </a:cubicBezTo>
                <a:cubicBezTo>
                  <a:pt x="5518704" y="3820641"/>
                  <a:pt x="5520566" y="3820641"/>
                  <a:pt x="5524289" y="3820641"/>
                </a:cubicBezTo>
                <a:cubicBezTo>
                  <a:pt x="5528013" y="3820641"/>
                  <a:pt x="5529875" y="3824366"/>
                  <a:pt x="5529875" y="3831812"/>
                </a:cubicBezTo>
                <a:cubicBezTo>
                  <a:pt x="5544770" y="3831812"/>
                  <a:pt x="5552218" y="3831812"/>
                  <a:pt x="5552218" y="3831812"/>
                </a:cubicBezTo>
                <a:cubicBezTo>
                  <a:pt x="5552218" y="3831812"/>
                  <a:pt x="5548494" y="3828089"/>
                  <a:pt x="5541046" y="3820641"/>
                </a:cubicBezTo>
                <a:cubicBezTo>
                  <a:pt x="5529875" y="3809469"/>
                  <a:pt x="5520798" y="3804582"/>
                  <a:pt x="5513816" y="3805978"/>
                </a:cubicBezTo>
                <a:close/>
                <a:moveTo>
                  <a:pt x="8223594" y="3803884"/>
                </a:moveTo>
                <a:cubicBezTo>
                  <a:pt x="8224525" y="3803884"/>
                  <a:pt x="8225921" y="3805745"/>
                  <a:pt x="8227782" y="3809469"/>
                </a:cubicBezTo>
                <a:cubicBezTo>
                  <a:pt x="8231507" y="3816916"/>
                  <a:pt x="8229646" y="3816916"/>
                  <a:pt x="8222198" y="3809469"/>
                </a:cubicBezTo>
                <a:cubicBezTo>
                  <a:pt x="8222198" y="3805745"/>
                  <a:pt x="8222663" y="3803884"/>
                  <a:pt x="8223594" y="3803884"/>
                </a:cubicBezTo>
                <a:close/>
                <a:moveTo>
                  <a:pt x="8188684" y="3798298"/>
                </a:moveTo>
                <a:lnTo>
                  <a:pt x="8199854" y="3809469"/>
                </a:lnTo>
                <a:lnTo>
                  <a:pt x="8199854" y="3798298"/>
                </a:lnTo>
                <a:cubicBezTo>
                  <a:pt x="8199854" y="3798298"/>
                  <a:pt x="8196132" y="3798298"/>
                  <a:pt x="8188684" y="3798298"/>
                </a:cubicBezTo>
                <a:close/>
                <a:moveTo>
                  <a:pt x="6200162" y="3798298"/>
                </a:moveTo>
                <a:lnTo>
                  <a:pt x="6200162" y="3820641"/>
                </a:lnTo>
                <a:cubicBezTo>
                  <a:pt x="6215058" y="3820641"/>
                  <a:pt x="6226230" y="3820641"/>
                  <a:pt x="6233678" y="3820641"/>
                </a:cubicBezTo>
                <a:cubicBezTo>
                  <a:pt x="6226230" y="3820641"/>
                  <a:pt x="6222506" y="3816916"/>
                  <a:pt x="6222506" y="3809469"/>
                </a:cubicBezTo>
                <a:cubicBezTo>
                  <a:pt x="6222506" y="3802022"/>
                  <a:pt x="6218782" y="3798298"/>
                  <a:pt x="6211335" y="3798298"/>
                </a:cubicBezTo>
                <a:close/>
                <a:moveTo>
                  <a:pt x="4736701" y="3798298"/>
                </a:moveTo>
                <a:lnTo>
                  <a:pt x="4747873" y="3809469"/>
                </a:lnTo>
                <a:lnTo>
                  <a:pt x="4759044" y="3809469"/>
                </a:lnTo>
                <a:cubicBezTo>
                  <a:pt x="4759044" y="3802022"/>
                  <a:pt x="4757182" y="3798298"/>
                  <a:pt x="4753458" y="3798298"/>
                </a:cubicBezTo>
                <a:cubicBezTo>
                  <a:pt x="4749735" y="3798298"/>
                  <a:pt x="4744149" y="3798298"/>
                  <a:pt x="4736701" y="3798298"/>
                </a:cubicBezTo>
                <a:close/>
                <a:moveTo>
                  <a:pt x="3921183" y="3798298"/>
                </a:moveTo>
                <a:cubicBezTo>
                  <a:pt x="3928631" y="3798298"/>
                  <a:pt x="3934217" y="3802022"/>
                  <a:pt x="3937942" y="3809469"/>
                </a:cubicBezTo>
                <a:cubicBezTo>
                  <a:pt x="3941665" y="3816916"/>
                  <a:pt x="3941665" y="3820641"/>
                  <a:pt x="3937942" y="3820641"/>
                </a:cubicBezTo>
                <a:cubicBezTo>
                  <a:pt x="3934217" y="3820641"/>
                  <a:pt x="3928631" y="3820641"/>
                  <a:pt x="3921183" y="3820641"/>
                </a:cubicBezTo>
                <a:lnTo>
                  <a:pt x="3910012" y="3809469"/>
                </a:lnTo>
                <a:cubicBezTo>
                  <a:pt x="3902565" y="3809469"/>
                  <a:pt x="3906288" y="3805745"/>
                  <a:pt x="3921183" y="3798298"/>
                </a:cubicBezTo>
                <a:close/>
                <a:moveTo>
                  <a:pt x="8336704" y="3792712"/>
                </a:moveTo>
                <a:cubicBezTo>
                  <a:pt x="8334843" y="3792712"/>
                  <a:pt x="8333912" y="3794575"/>
                  <a:pt x="8333912" y="3798298"/>
                </a:cubicBezTo>
                <a:lnTo>
                  <a:pt x="8345083" y="3798298"/>
                </a:lnTo>
                <a:cubicBezTo>
                  <a:pt x="8341360" y="3794575"/>
                  <a:pt x="8338566" y="3792712"/>
                  <a:pt x="8336704" y="3792712"/>
                </a:cubicBezTo>
                <a:close/>
                <a:moveTo>
                  <a:pt x="8250126" y="3792712"/>
                </a:moveTo>
                <a:cubicBezTo>
                  <a:pt x="8246402" y="3792712"/>
                  <a:pt x="8240816" y="3794575"/>
                  <a:pt x="8233368" y="3798298"/>
                </a:cubicBezTo>
                <a:cubicBezTo>
                  <a:pt x="8218474" y="3798298"/>
                  <a:pt x="8211026" y="3798298"/>
                  <a:pt x="8211026" y="3798298"/>
                </a:cubicBezTo>
                <a:lnTo>
                  <a:pt x="8222198" y="3809469"/>
                </a:lnTo>
                <a:cubicBezTo>
                  <a:pt x="8214748" y="3809469"/>
                  <a:pt x="8211026" y="3813193"/>
                  <a:pt x="8211026" y="3820641"/>
                </a:cubicBezTo>
                <a:lnTo>
                  <a:pt x="8211026" y="3831812"/>
                </a:lnTo>
                <a:lnTo>
                  <a:pt x="8222198" y="3831812"/>
                </a:lnTo>
                <a:cubicBezTo>
                  <a:pt x="8229646" y="3831812"/>
                  <a:pt x="8238955" y="3829950"/>
                  <a:pt x="8250126" y="3826227"/>
                </a:cubicBezTo>
                <a:cubicBezTo>
                  <a:pt x="8261298" y="3822502"/>
                  <a:pt x="8265021" y="3818779"/>
                  <a:pt x="8261298" y="3815055"/>
                </a:cubicBezTo>
                <a:cubicBezTo>
                  <a:pt x="8257575" y="3811330"/>
                  <a:pt x="8255712" y="3805745"/>
                  <a:pt x="8255712" y="3798298"/>
                </a:cubicBezTo>
                <a:cubicBezTo>
                  <a:pt x="8255712" y="3794575"/>
                  <a:pt x="8253850" y="3792712"/>
                  <a:pt x="8250126" y="3792712"/>
                </a:cubicBezTo>
                <a:close/>
                <a:moveTo>
                  <a:pt x="8814285" y="3787127"/>
                </a:moveTo>
                <a:cubicBezTo>
                  <a:pt x="8806837" y="3787127"/>
                  <a:pt x="8803114" y="3788988"/>
                  <a:pt x="8803114" y="3792712"/>
                </a:cubicBezTo>
                <a:cubicBezTo>
                  <a:pt x="8803114" y="3796436"/>
                  <a:pt x="8804975" y="3798298"/>
                  <a:pt x="8808700" y="3798298"/>
                </a:cubicBezTo>
                <a:cubicBezTo>
                  <a:pt x="8812423" y="3798298"/>
                  <a:pt x="8814285" y="3794573"/>
                  <a:pt x="8814285" y="3787127"/>
                </a:cubicBezTo>
                <a:close/>
                <a:moveTo>
                  <a:pt x="8702570" y="3787127"/>
                </a:moveTo>
                <a:cubicBezTo>
                  <a:pt x="8702570" y="3787127"/>
                  <a:pt x="8702570" y="3790850"/>
                  <a:pt x="8702570" y="3798298"/>
                </a:cubicBezTo>
                <a:lnTo>
                  <a:pt x="8713742" y="3809469"/>
                </a:lnTo>
                <a:cubicBezTo>
                  <a:pt x="8721190" y="3802022"/>
                  <a:pt x="8724913" y="3796436"/>
                  <a:pt x="8724913" y="3792712"/>
                </a:cubicBezTo>
                <a:cubicBezTo>
                  <a:pt x="8724913" y="3788988"/>
                  <a:pt x="8721190" y="3787127"/>
                  <a:pt x="8713742" y="3787127"/>
                </a:cubicBezTo>
                <a:close/>
                <a:moveTo>
                  <a:pt x="8278055" y="3787127"/>
                </a:moveTo>
                <a:cubicBezTo>
                  <a:pt x="8278055" y="3787127"/>
                  <a:pt x="8274332" y="3790850"/>
                  <a:pt x="8266883" y="3798298"/>
                </a:cubicBezTo>
                <a:lnTo>
                  <a:pt x="8278055" y="3798298"/>
                </a:lnTo>
                <a:close/>
                <a:moveTo>
                  <a:pt x="6099620" y="3787127"/>
                </a:moveTo>
                <a:lnTo>
                  <a:pt x="6099620" y="3798298"/>
                </a:lnTo>
                <a:lnTo>
                  <a:pt x="6110791" y="3798298"/>
                </a:lnTo>
                <a:cubicBezTo>
                  <a:pt x="6110791" y="3790850"/>
                  <a:pt x="6107068" y="3787127"/>
                  <a:pt x="6099620" y="3787127"/>
                </a:cubicBezTo>
                <a:close/>
                <a:moveTo>
                  <a:pt x="5284103" y="3787127"/>
                </a:moveTo>
                <a:lnTo>
                  <a:pt x="5250589" y="3798298"/>
                </a:lnTo>
                <a:cubicBezTo>
                  <a:pt x="5250589" y="3805745"/>
                  <a:pt x="5265485" y="3805745"/>
                  <a:pt x="5295274" y="3798298"/>
                </a:cubicBezTo>
                <a:close/>
                <a:moveTo>
                  <a:pt x="4546786" y="3787127"/>
                </a:moveTo>
                <a:cubicBezTo>
                  <a:pt x="4546786" y="3794573"/>
                  <a:pt x="4546786" y="3798298"/>
                  <a:pt x="4546786" y="3798298"/>
                </a:cubicBezTo>
                <a:cubicBezTo>
                  <a:pt x="4546786" y="3798298"/>
                  <a:pt x="4544925" y="3798298"/>
                  <a:pt x="4541201" y="3798298"/>
                </a:cubicBezTo>
                <a:cubicBezTo>
                  <a:pt x="4537476" y="3798298"/>
                  <a:pt x="4535615" y="3796436"/>
                  <a:pt x="4535615" y="3792712"/>
                </a:cubicBezTo>
                <a:cubicBezTo>
                  <a:pt x="4535615" y="3788988"/>
                  <a:pt x="4539340" y="3787127"/>
                  <a:pt x="4546786" y="3787127"/>
                </a:cubicBezTo>
                <a:close/>
                <a:moveTo>
                  <a:pt x="4111098" y="3787127"/>
                </a:moveTo>
                <a:lnTo>
                  <a:pt x="4111098" y="3798298"/>
                </a:lnTo>
                <a:cubicBezTo>
                  <a:pt x="4103652" y="3798298"/>
                  <a:pt x="4101790" y="3800159"/>
                  <a:pt x="4105514" y="3803884"/>
                </a:cubicBezTo>
                <a:cubicBezTo>
                  <a:pt x="4109237" y="3807607"/>
                  <a:pt x="4114823" y="3809469"/>
                  <a:pt x="4122271" y="3809469"/>
                </a:cubicBezTo>
                <a:cubicBezTo>
                  <a:pt x="4129718" y="3816916"/>
                  <a:pt x="4137167" y="3820641"/>
                  <a:pt x="4144614" y="3820641"/>
                </a:cubicBezTo>
                <a:cubicBezTo>
                  <a:pt x="4152061" y="3820641"/>
                  <a:pt x="4155785" y="3816916"/>
                  <a:pt x="4155785" y="3809469"/>
                </a:cubicBezTo>
                <a:lnTo>
                  <a:pt x="4166956" y="3809469"/>
                </a:lnTo>
                <a:cubicBezTo>
                  <a:pt x="4166956" y="3816916"/>
                  <a:pt x="4174403" y="3816916"/>
                  <a:pt x="4189299" y="3809469"/>
                </a:cubicBezTo>
                <a:lnTo>
                  <a:pt x="4222813" y="3809469"/>
                </a:lnTo>
                <a:cubicBezTo>
                  <a:pt x="4230261" y="3816916"/>
                  <a:pt x="4237710" y="3820641"/>
                  <a:pt x="4245156" y="3820641"/>
                </a:cubicBezTo>
                <a:cubicBezTo>
                  <a:pt x="4282395" y="3835536"/>
                  <a:pt x="4304738" y="3846707"/>
                  <a:pt x="4312186" y="3854155"/>
                </a:cubicBezTo>
                <a:lnTo>
                  <a:pt x="4301013" y="3854155"/>
                </a:lnTo>
                <a:lnTo>
                  <a:pt x="4289843" y="3854155"/>
                </a:lnTo>
                <a:lnTo>
                  <a:pt x="4345700" y="3865326"/>
                </a:lnTo>
                <a:cubicBezTo>
                  <a:pt x="4360595" y="3857880"/>
                  <a:pt x="4397833" y="3869050"/>
                  <a:pt x="4457414" y="3898841"/>
                </a:cubicBezTo>
                <a:cubicBezTo>
                  <a:pt x="4464863" y="3898841"/>
                  <a:pt x="4474171" y="3900703"/>
                  <a:pt x="4485344" y="3904426"/>
                </a:cubicBezTo>
                <a:cubicBezTo>
                  <a:pt x="4496515" y="3908151"/>
                  <a:pt x="4502101" y="3910012"/>
                  <a:pt x="4502101" y="3910012"/>
                </a:cubicBezTo>
                <a:cubicBezTo>
                  <a:pt x="4561681" y="3917460"/>
                  <a:pt x="4602643" y="3932355"/>
                  <a:pt x="4624987" y="3954699"/>
                </a:cubicBezTo>
                <a:cubicBezTo>
                  <a:pt x="4632434" y="3954699"/>
                  <a:pt x="4643605" y="3956560"/>
                  <a:pt x="4658500" y="3960283"/>
                </a:cubicBezTo>
                <a:cubicBezTo>
                  <a:pt x="4673396" y="3964008"/>
                  <a:pt x="4680844" y="3962145"/>
                  <a:pt x="4680844" y="3954699"/>
                </a:cubicBezTo>
                <a:lnTo>
                  <a:pt x="4725530" y="3977042"/>
                </a:lnTo>
                <a:lnTo>
                  <a:pt x="4714358" y="3977042"/>
                </a:lnTo>
                <a:lnTo>
                  <a:pt x="4703187" y="3988213"/>
                </a:lnTo>
                <a:cubicBezTo>
                  <a:pt x="4718082" y="3988213"/>
                  <a:pt x="4729253" y="3988213"/>
                  <a:pt x="4736701" y="3988213"/>
                </a:cubicBezTo>
                <a:cubicBezTo>
                  <a:pt x="4744149" y="3988213"/>
                  <a:pt x="4747873" y="3990074"/>
                  <a:pt x="4747873" y="3993799"/>
                </a:cubicBezTo>
                <a:cubicBezTo>
                  <a:pt x="4747873" y="3997522"/>
                  <a:pt x="4755319" y="4001245"/>
                  <a:pt x="4770215" y="4004970"/>
                </a:cubicBezTo>
                <a:cubicBezTo>
                  <a:pt x="4785110" y="4008694"/>
                  <a:pt x="4792558" y="4010556"/>
                  <a:pt x="4792558" y="4010556"/>
                </a:cubicBezTo>
                <a:lnTo>
                  <a:pt x="4826072" y="4021727"/>
                </a:lnTo>
                <a:cubicBezTo>
                  <a:pt x="4840968" y="4036622"/>
                  <a:pt x="4855863" y="4044070"/>
                  <a:pt x="4870759" y="4044070"/>
                </a:cubicBezTo>
                <a:cubicBezTo>
                  <a:pt x="4907998" y="4051518"/>
                  <a:pt x="4934064" y="4058965"/>
                  <a:pt x="4948959" y="4066413"/>
                </a:cubicBezTo>
                <a:cubicBezTo>
                  <a:pt x="4956407" y="4073861"/>
                  <a:pt x="4967578" y="4077584"/>
                  <a:pt x="4982474" y="4077584"/>
                </a:cubicBezTo>
                <a:cubicBezTo>
                  <a:pt x="4997369" y="4077584"/>
                  <a:pt x="5004816" y="4075723"/>
                  <a:pt x="5004816" y="4071998"/>
                </a:cubicBezTo>
                <a:cubicBezTo>
                  <a:pt x="5004816" y="4068275"/>
                  <a:pt x="5008541" y="4066413"/>
                  <a:pt x="5015987" y="4066413"/>
                </a:cubicBezTo>
                <a:cubicBezTo>
                  <a:pt x="5023435" y="4066413"/>
                  <a:pt x="5029021" y="4066413"/>
                  <a:pt x="5032745" y="4066413"/>
                </a:cubicBezTo>
                <a:cubicBezTo>
                  <a:pt x="5036469" y="4066413"/>
                  <a:pt x="5038330" y="4066413"/>
                  <a:pt x="5038330" y="4066413"/>
                </a:cubicBezTo>
                <a:cubicBezTo>
                  <a:pt x="5045778" y="4066413"/>
                  <a:pt x="5049503" y="4070136"/>
                  <a:pt x="5049503" y="4077584"/>
                </a:cubicBezTo>
                <a:cubicBezTo>
                  <a:pt x="5049503" y="4085032"/>
                  <a:pt x="5051364" y="4090618"/>
                  <a:pt x="5055087" y="4094341"/>
                </a:cubicBezTo>
                <a:cubicBezTo>
                  <a:pt x="5058812" y="4098066"/>
                  <a:pt x="5064398" y="4099927"/>
                  <a:pt x="5071844" y="4099927"/>
                </a:cubicBezTo>
                <a:cubicBezTo>
                  <a:pt x="5079292" y="4099927"/>
                  <a:pt x="5086740" y="4103652"/>
                  <a:pt x="5094188" y="4111098"/>
                </a:cubicBezTo>
                <a:lnTo>
                  <a:pt x="5094188" y="4122270"/>
                </a:lnTo>
                <a:cubicBezTo>
                  <a:pt x="5086740" y="4114823"/>
                  <a:pt x="5071844" y="4111098"/>
                  <a:pt x="5049503" y="4111098"/>
                </a:cubicBezTo>
                <a:cubicBezTo>
                  <a:pt x="5027160" y="4103652"/>
                  <a:pt x="5004816" y="4096203"/>
                  <a:pt x="4982474" y="4088756"/>
                </a:cubicBezTo>
                <a:cubicBezTo>
                  <a:pt x="4975025" y="4088756"/>
                  <a:pt x="4963855" y="4085032"/>
                  <a:pt x="4948959" y="4077584"/>
                </a:cubicBezTo>
                <a:cubicBezTo>
                  <a:pt x="4934064" y="4070136"/>
                  <a:pt x="4921030" y="4064552"/>
                  <a:pt x="4909859" y="4060827"/>
                </a:cubicBezTo>
                <a:cubicBezTo>
                  <a:pt x="4898688" y="4057102"/>
                  <a:pt x="4885654" y="4053379"/>
                  <a:pt x="4870759" y="4049656"/>
                </a:cubicBezTo>
                <a:cubicBezTo>
                  <a:pt x="4855863" y="4045932"/>
                  <a:pt x="4840968" y="4044070"/>
                  <a:pt x="4826072" y="4044070"/>
                </a:cubicBezTo>
                <a:lnTo>
                  <a:pt x="4747873" y="4021727"/>
                </a:lnTo>
                <a:cubicBezTo>
                  <a:pt x="4732976" y="4021727"/>
                  <a:pt x="4721805" y="4025451"/>
                  <a:pt x="4714358" y="4032899"/>
                </a:cubicBezTo>
                <a:cubicBezTo>
                  <a:pt x="4706911" y="4032899"/>
                  <a:pt x="4695739" y="4029175"/>
                  <a:pt x="4680844" y="4021727"/>
                </a:cubicBezTo>
                <a:cubicBezTo>
                  <a:pt x="4665948" y="4021727"/>
                  <a:pt x="4656639" y="4019865"/>
                  <a:pt x="4652916" y="4016141"/>
                </a:cubicBezTo>
                <a:cubicBezTo>
                  <a:pt x="4649191" y="4012417"/>
                  <a:pt x="4647329" y="4010556"/>
                  <a:pt x="4647329" y="4010556"/>
                </a:cubicBezTo>
                <a:lnTo>
                  <a:pt x="4636157" y="3999384"/>
                </a:lnTo>
                <a:lnTo>
                  <a:pt x="4613815" y="3988213"/>
                </a:lnTo>
                <a:lnTo>
                  <a:pt x="4580300" y="3977042"/>
                </a:lnTo>
                <a:cubicBezTo>
                  <a:pt x="4580300" y="3984488"/>
                  <a:pt x="4584024" y="3988213"/>
                  <a:pt x="4591472" y="3988213"/>
                </a:cubicBezTo>
                <a:cubicBezTo>
                  <a:pt x="4591472" y="3988213"/>
                  <a:pt x="4593334" y="3990074"/>
                  <a:pt x="4597058" y="3993799"/>
                </a:cubicBezTo>
                <a:cubicBezTo>
                  <a:pt x="4600782" y="3997522"/>
                  <a:pt x="4606368" y="3999384"/>
                  <a:pt x="4613815" y="3999384"/>
                </a:cubicBezTo>
                <a:cubicBezTo>
                  <a:pt x="4621262" y="3999384"/>
                  <a:pt x="4624987" y="4003108"/>
                  <a:pt x="4624987" y="4010556"/>
                </a:cubicBezTo>
                <a:cubicBezTo>
                  <a:pt x="4624987" y="4018004"/>
                  <a:pt x="4624987" y="4021727"/>
                  <a:pt x="4624987" y="4021727"/>
                </a:cubicBezTo>
                <a:lnTo>
                  <a:pt x="4602643" y="4021727"/>
                </a:lnTo>
                <a:lnTo>
                  <a:pt x="4546786" y="3977042"/>
                </a:lnTo>
                <a:lnTo>
                  <a:pt x="4513272" y="3954699"/>
                </a:lnTo>
                <a:cubicBezTo>
                  <a:pt x="4513272" y="3954699"/>
                  <a:pt x="4509548" y="3954699"/>
                  <a:pt x="4502101" y="3954699"/>
                </a:cubicBezTo>
                <a:cubicBezTo>
                  <a:pt x="4494654" y="3954699"/>
                  <a:pt x="4490929" y="3950974"/>
                  <a:pt x="4490929" y="3943526"/>
                </a:cubicBezTo>
                <a:lnTo>
                  <a:pt x="4479758" y="3943526"/>
                </a:lnTo>
                <a:cubicBezTo>
                  <a:pt x="4472310" y="3936080"/>
                  <a:pt x="4451828" y="3926769"/>
                  <a:pt x="4418314" y="3915598"/>
                </a:cubicBezTo>
                <a:cubicBezTo>
                  <a:pt x="4384800" y="3904426"/>
                  <a:pt x="4356871" y="3898841"/>
                  <a:pt x="4334529" y="3898841"/>
                </a:cubicBezTo>
                <a:cubicBezTo>
                  <a:pt x="4327081" y="3891394"/>
                  <a:pt x="4312186" y="3883946"/>
                  <a:pt x="4289843" y="3876498"/>
                </a:cubicBezTo>
                <a:cubicBezTo>
                  <a:pt x="4267499" y="3869050"/>
                  <a:pt x="4245156" y="3861603"/>
                  <a:pt x="4222813" y="3854155"/>
                </a:cubicBezTo>
                <a:cubicBezTo>
                  <a:pt x="4125995" y="3824366"/>
                  <a:pt x="4073861" y="3809469"/>
                  <a:pt x="4066413" y="3809469"/>
                </a:cubicBezTo>
                <a:close/>
                <a:moveTo>
                  <a:pt x="8724913" y="3775954"/>
                </a:moveTo>
                <a:cubicBezTo>
                  <a:pt x="8724913" y="3775954"/>
                  <a:pt x="8728636" y="3779679"/>
                  <a:pt x="8736084" y="3787127"/>
                </a:cubicBezTo>
                <a:lnTo>
                  <a:pt x="8758427" y="3775954"/>
                </a:lnTo>
                <a:close/>
                <a:moveTo>
                  <a:pt x="7507224" y="3775954"/>
                </a:moveTo>
                <a:lnTo>
                  <a:pt x="7496052" y="3787127"/>
                </a:lnTo>
                <a:cubicBezTo>
                  <a:pt x="7510947" y="3787127"/>
                  <a:pt x="7518395" y="3787127"/>
                  <a:pt x="7518395" y="3787127"/>
                </a:cubicBezTo>
                <a:close/>
                <a:moveTo>
                  <a:pt x="6110791" y="3775954"/>
                </a:moveTo>
                <a:cubicBezTo>
                  <a:pt x="6110791" y="3783402"/>
                  <a:pt x="6114516" y="3787127"/>
                  <a:pt x="6121963" y="3787127"/>
                </a:cubicBezTo>
                <a:lnTo>
                  <a:pt x="6121963" y="3775954"/>
                </a:lnTo>
                <a:close/>
                <a:moveTo>
                  <a:pt x="3820641" y="3775954"/>
                </a:moveTo>
                <a:cubicBezTo>
                  <a:pt x="3828090" y="3775954"/>
                  <a:pt x="3831812" y="3777816"/>
                  <a:pt x="3831812" y="3781541"/>
                </a:cubicBezTo>
                <a:cubicBezTo>
                  <a:pt x="3831812" y="3785265"/>
                  <a:pt x="3828090" y="3787127"/>
                  <a:pt x="3820641" y="3787127"/>
                </a:cubicBezTo>
                <a:close/>
                <a:moveTo>
                  <a:pt x="6021420" y="3764784"/>
                </a:moveTo>
                <a:lnTo>
                  <a:pt x="6021420" y="3775954"/>
                </a:lnTo>
                <a:cubicBezTo>
                  <a:pt x="6021420" y="3775954"/>
                  <a:pt x="6028867" y="3772231"/>
                  <a:pt x="6043763" y="3764784"/>
                </a:cubicBezTo>
                <a:close/>
                <a:moveTo>
                  <a:pt x="5418160" y="3764784"/>
                </a:moveTo>
                <a:lnTo>
                  <a:pt x="5406990" y="3775954"/>
                </a:lnTo>
                <a:lnTo>
                  <a:pt x="5406990" y="3787127"/>
                </a:lnTo>
                <a:cubicBezTo>
                  <a:pt x="5406990" y="3787127"/>
                  <a:pt x="5408851" y="3787127"/>
                  <a:pt x="5412574" y="3787127"/>
                </a:cubicBezTo>
                <a:cubicBezTo>
                  <a:pt x="5416299" y="3787127"/>
                  <a:pt x="5421884" y="3787127"/>
                  <a:pt x="5429331" y="3787127"/>
                </a:cubicBezTo>
                <a:cubicBezTo>
                  <a:pt x="5429331" y="3794573"/>
                  <a:pt x="5434917" y="3800159"/>
                  <a:pt x="5446088" y="3803884"/>
                </a:cubicBezTo>
                <a:cubicBezTo>
                  <a:pt x="5457261" y="3807607"/>
                  <a:pt x="5466570" y="3809469"/>
                  <a:pt x="5474018" y="3809469"/>
                </a:cubicBezTo>
                <a:cubicBezTo>
                  <a:pt x="5481465" y="3809469"/>
                  <a:pt x="5487052" y="3809469"/>
                  <a:pt x="5490775" y="3809469"/>
                </a:cubicBezTo>
                <a:cubicBezTo>
                  <a:pt x="5494498" y="3809469"/>
                  <a:pt x="5496361" y="3805745"/>
                  <a:pt x="5496361" y="3798298"/>
                </a:cubicBezTo>
                <a:cubicBezTo>
                  <a:pt x="5496361" y="3790850"/>
                  <a:pt x="5490775" y="3785265"/>
                  <a:pt x="5479604" y="3781541"/>
                </a:cubicBezTo>
                <a:cubicBezTo>
                  <a:pt x="5468432" y="3777816"/>
                  <a:pt x="5455399" y="3775954"/>
                  <a:pt x="5440504" y="3775954"/>
                </a:cubicBezTo>
                <a:cubicBezTo>
                  <a:pt x="5433056" y="3775954"/>
                  <a:pt x="5429331" y="3774093"/>
                  <a:pt x="5429331" y="3770370"/>
                </a:cubicBezTo>
                <a:cubicBezTo>
                  <a:pt x="5429331" y="3766645"/>
                  <a:pt x="5425608" y="3764784"/>
                  <a:pt x="5418160" y="3764784"/>
                </a:cubicBezTo>
                <a:close/>
                <a:moveTo>
                  <a:pt x="5211488" y="3764784"/>
                </a:moveTo>
                <a:cubicBezTo>
                  <a:pt x="5207765" y="3764784"/>
                  <a:pt x="5205902" y="3766645"/>
                  <a:pt x="5205902" y="3770370"/>
                </a:cubicBezTo>
                <a:cubicBezTo>
                  <a:pt x="5205902" y="3774093"/>
                  <a:pt x="5209627" y="3777816"/>
                  <a:pt x="5217075" y="3781541"/>
                </a:cubicBezTo>
                <a:cubicBezTo>
                  <a:pt x="5224522" y="3785265"/>
                  <a:pt x="5230107" y="3785265"/>
                  <a:pt x="5233832" y="3781541"/>
                </a:cubicBezTo>
                <a:cubicBezTo>
                  <a:pt x="5237555" y="3777816"/>
                  <a:pt x="5239416" y="3775954"/>
                  <a:pt x="5239416" y="3775954"/>
                </a:cubicBezTo>
                <a:cubicBezTo>
                  <a:pt x="5239416" y="3775954"/>
                  <a:pt x="5237555" y="3775954"/>
                  <a:pt x="5233832" y="3775954"/>
                </a:cubicBezTo>
                <a:cubicBezTo>
                  <a:pt x="5230107" y="3775954"/>
                  <a:pt x="5226384" y="3774093"/>
                  <a:pt x="5222659" y="3770370"/>
                </a:cubicBezTo>
                <a:cubicBezTo>
                  <a:pt x="5218936" y="3766645"/>
                  <a:pt x="5215212" y="3764784"/>
                  <a:pt x="5211488" y="3764784"/>
                </a:cubicBezTo>
                <a:close/>
                <a:moveTo>
                  <a:pt x="5161217" y="3764784"/>
                </a:moveTo>
                <a:lnTo>
                  <a:pt x="5183559" y="3775954"/>
                </a:lnTo>
                <a:lnTo>
                  <a:pt x="5183559" y="3764784"/>
                </a:lnTo>
                <a:close/>
                <a:moveTo>
                  <a:pt x="8680227" y="3753611"/>
                </a:moveTo>
                <a:lnTo>
                  <a:pt x="8669056" y="3764784"/>
                </a:lnTo>
                <a:lnTo>
                  <a:pt x="8680227" y="3764784"/>
                </a:lnTo>
                <a:lnTo>
                  <a:pt x="8691399" y="3775954"/>
                </a:lnTo>
                <a:lnTo>
                  <a:pt x="8713742" y="3775954"/>
                </a:lnTo>
                <a:lnTo>
                  <a:pt x="8702570" y="3764784"/>
                </a:lnTo>
                <a:cubicBezTo>
                  <a:pt x="8702570" y="3764784"/>
                  <a:pt x="8700709" y="3762922"/>
                  <a:pt x="8696985" y="3759197"/>
                </a:cubicBezTo>
                <a:cubicBezTo>
                  <a:pt x="8693261" y="3755473"/>
                  <a:pt x="8687676" y="3753611"/>
                  <a:pt x="8680227" y="3753611"/>
                </a:cubicBezTo>
                <a:close/>
                <a:moveTo>
                  <a:pt x="8456798" y="3753611"/>
                </a:moveTo>
                <a:cubicBezTo>
                  <a:pt x="8449350" y="3753611"/>
                  <a:pt x="8443764" y="3755473"/>
                  <a:pt x="8440041" y="3759197"/>
                </a:cubicBezTo>
                <a:cubicBezTo>
                  <a:pt x="8436318" y="3762922"/>
                  <a:pt x="8436318" y="3766645"/>
                  <a:pt x="8440041" y="3770370"/>
                </a:cubicBezTo>
                <a:cubicBezTo>
                  <a:pt x="8443764" y="3774093"/>
                  <a:pt x="8447488" y="3775954"/>
                  <a:pt x="8451213" y="3775954"/>
                </a:cubicBezTo>
                <a:cubicBezTo>
                  <a:pt x="8454936" y="3775954"/>
                  <a:pt x="8456798" y="3772231"/>
                  <a:pt x="8456798" y="3764784"/>
                </a:cubicBezTo>
                <a:close/>
                <a:moveTo>
                  <a:pt x="8211026" y="3753611"/>
                </a:moveTo>
                <a:cubicBezTo>
                  <a:pt x="8203578" y="3753611"/>
                  <a:pt x="8196132" y="3757336"/>
                  <a:pt x="8188684" y="3764784"/>
                </a:cubicBezTo>
                <a:lnTo>
                  <a:pt x="8143998" y="3764784"/>
                </a:lnTo>
                <a:cubicBezTo>
                  <a:pt x="8143998" y="3764784"/>
                  <a:pt x="8136550" y="3764784"/>
                  <a:pt x="8121654" y="3764784"/>
                </a:cubicBezTo>
                <a:lnTo>
                  <a:pt x="8099311" y="3764784"/>
                </a:lnTo>
                <a:cubicBezTo>
                  <a:pt x="8099311" y="3772231"/>
                  <a:pt x="8095588" y="3775954"/>
                  <a:pt x="8088140" y="3775954"/>
                </a:cubicBezTo>
                <a:lnTo>
                  <a:pt x="8088140" y="3787127"/>
                </a:lnTo>
                <a:cubicBezTo>
                  <a:pt x="8095588" y="3787127"/>
                  <a:pt x="8101174" y="3785265"/>
                  <a:pt x="8104897" y="3781541"/>
                </a:cubicBezTo>
                <a:cubicBezTo>
                  <a:pt x="8108620" y="3777816"/>
                  <a:pt x="8117931" y="3775954"/>
                  <a:pt x="8132825" y="3775954"/>
                </a:cubicBezTo>
                <a:lnTo>
                  <a:pt x="8143998" y="3787127"/>
                </a:lnTo>
                <a:lnTo>
                  <a:pt x="8143998" y="3798298"/>
                </a:lnTo>
                <a:cubicBezTo>
                  <a:pt x="8151445" y="3798298"/>
                  <a:pt x="8157032" y="3796436"/>
                  <a:pt x="8160754" y="3792712"/>
                </a:cubicBezTo>
                <a:cubicBezTo>
                  <a:pt x="8164478" y="3788988"/>
                  <a:pt x="8168202" y="3787127"/>
                  <a:pt x="8171925" y="3787127"/>
                </a:cubicBezTo>
                <a:cubicBezTo>
                  <a:pt x="8175648" y="3787127"/>
                  <a:pt x="8177512" y="3790850"/>
                  <a:pt x="8177512" y="3798298"/>
                </a:cubicBezTo>
                <a:cubicBezTo>
                  <a:pt x="8177512" y="3805745"/>
                  <a:pt x="8179374" y="3805745"/>
                  <a:pt x="8183098" y="3798298"/>
                </a:cubicBezTo>
                <a:cubicBezTo>
                  <a:pt x="8186820" y="3790850"/>
                  <a:pt x="8188684" y="3787127"/>
                  <a:pt x="8188684" y="3787127"/>
                </a:cubicBezTo>
                <a:lnTo>
                  <a:pt x="8199854" y="3787127"/>
                </a:lnTo>
                <a:cubicBezTo>
                  <a:pt x="8199854" y="3787127"/>
                  <a:pt x="8201718" y="3787127"/>
                  <a:pt x="8205441" y="3787127"/>
                </a:cubicBezTo>
                <a:cubicBezTo>
                  <a:pt x="8209164" y="3787127"/>
                  <a:pt x="8207302" y="3783402"/>
                  <a:pt x="8199854" y="3775954"/>
                </a:cubicBezTo>
                <a:cubicBezTo>
                  <a:pt x="8199854" y="3768507"/>
                  <a:pt x="8199854" y="3764784"/>
                  <a:pt x="8199854" y="3764784"/>
                </a:cubicBezTo>
                <a:close/>
                <a:moveTo>
                  <a:pt x="5596905" y="3753611"/>
                </a:moveTo>
                <a:cubicBezTo>
                  <a:pt x="5596905" y="3761059"/>
                  <a:pt x="5600628" y="3764784"/>
                  <a:pt x="5608075" y="3764784"/>
                </a:cubicBezTo>
                <a:lnTo>
                  <a:pt x="5608075" y="3753611"/>
                </a:lnTo>
                <a:close/>
                <a:moveTo>
                  <a:pt x="4708773" y="3753611"/>
                </a:moveTo>
                <a:cubicBezTo>
                  <a:pt x="4705048" y="3753611"/>
                  <a:pt x="4703187" y="3757336"/>
                  <a:pt x="4703187" y="3764784"/>
                </a:cubicBezTo>
                <a:cubicBezTo>
                  <a:pt x="4703187" y="3764784"/>
                  <a:pt x="4706911" y="3764784"/>
                  <a:pt x="4714358" y="3764784"/>
                </a:cubicBezTo>
                <a:cubicBezTo>
                  <a:pt x="4714358" y="3757336"/>
                  <a:pt x="4712496" y="3753611"/>
                  <a:pt x="4708773" y="3753611"/>
                </a:cubicBezTo>
                <a:close/>
                <a:moveTo>
                  <a:pt x="9104743" y="3742440"/>
                </a:moveTo>
                <a:lnTo>
                  <a:pt x="9138257" y="3742440"/>
                </a:lnTo>
                <a:lnTo>
                  <a:pt x="9115914" y="3753611"/>
                </a:lnTo>
                <a:cubicBezTo>
                  <a:pt x="9108467" y="3753611"/>
                  <a:pt x="9104743" y="3749888"/>
                  <a:pt x="9104743" y="3742440"/>
                </a:cubicBezTo>
                <a:close/>
                <a:moveTo>
                  <a:pt x="8635542" y="3742440"/>
                </a:moveTo>
                <a:lnTo>
                  <a:pt x="8624370" y="3753611"/>
                </a:lnTo>
                <a:cubicBezTo>
                  <a:pt x="8631819" y="3753611"/>
                  <a:pt x="8635542" y="3753611"/>
                  <a:pt x="8635542" y="3753611"/>
                </a:cubicBezTo>
                <a:cubicBezTo>
                  <a:pt x="8642990" y="3753611"/>
                  <a:pt x="8646713" y="3751750"/>
                  <a:pt x="8646713" y="3748027"/>
                </a:cubicBezTo>
                <a:cubicBezTo>
                  <a:pt x="8646713" y="3744302"/>
                  <a:pt x="8642990" y="3742440"/>
                  <a:pt x="8635542" y="3742440"/>
                </a:cubicBezTo>
                <a:close/>
                <a:moveTo>
                  <a:pt x="8534998" y="3742440"/>
                </a:moveTo>
                <a:cubicBezTo>
                  <a:pt x="8527551" y="3742440"/>
                  <a:pt x="8527551" y="3746165"/>
                  <a:pt x="8534998" y="3753611"/>
                </a:cubicBezTo>
                <a:cubicBezTo>
                  <a:pt x="8534998" y="3753611"/>
                  <a:pt x="8534998" y="3757336"/>
                  <a:pt x="8534998" y="3764784"/>
                </a:cubicBezTo>
                <a:lnTo>
                  <a:pt x="8546171" y="3764784"/>
                </a:lnTo>
                <a:cubicBezTo>
                  <a:pt x="8553618" y="3764784"/>
                  <a:pt x="8559205" y="3764784"/>
                  <a:pt x="8562928" y="3764784"/>
                </a:cubicBezTo>
                <a:cubicBezTo>
                  <a:pt x="8566651" y="3764784"/>
                  <a:pt x="8568512" y="3768507"/>
                  <a:pt x="8568512" y="3775954"/>
                </a:cubicBezTo>
                <a:cubicBezTo>
                  <a:pt x="8568512" y="3775954"/>
                  <a:pt x="8572235" y="3775954"/>
                  <a:pt x="8579685" y="3775954"/>
                </a:cubicBezTo>
                <a:cubicBezTo>
                  <a:pt x="8587132" y="3775954"/>
                  <a:pt x="8587132" y="3772231"/>
                  <a:pt x="8579685" y="3764784"/>
                </a:cubicBezTo>
                <a:cubicBezTo>
                  <a:pt x="8579685" y="3764784"/>
                  <a:pt x="8577822" y="3762922"/>
                  <a:pt x="8574099" y="3759197"/>
                </a:cubicBezTo>
                <a:cubicBezTo>
                  <a:pt x="8570375" y="3755473"/>
                  <a:pt x="8568512" y="3753611"/>
                  <a:pt x="8568512" y="3753611"/>
                </a:cubicBezTo>
                <a:cubicBezTo>
                  <a:pt x="8561065" y="3753611"/>
                  <a:pt x="8555478" y="3751750"/>
                  <a:pt x="8551755" y="3748027"/>
                </a:cubicBezTo>
                <a:cubicBezTo>
                  <a:pt x="8548032" y="3744302"/>
                  <a:pt x="8542446" y="3742440"/>
                  <a:pt x="8534998" y="3742440"/>
                </a:cubicBezTo>
                <a:close/>
                <a:moveTo>
                  <a:pt x="8501484" y="3742440"/>
                </a:moveTo>
                <a:cubicBezTo>
                  <a:pt x="8494036" y="3742440"/>
                  <a:pt x="8486589" y="3746165"/>
                  <a:pt x="8479141" y="3753611"/>
                </a:cubicBezTo>
                <a:cubicBezTo>
                  <a:pt x="8471693" y="3761059"/>
                  <a:pt x="8471693" y="3764784"/>
                  <a:pt x="8479141" y="3764784"/>
                </a:cubicBezTo>
                <a:cubicBezTo>
                  <a:pt x="8486589" y="3772231"/>
                  <a:pt x="8497761" y="3772231"/>
                  <a:pt x="8512655" y="3764784"/>
                </a:cubicBezTo>
                <a:cubicBezTo>
                  <a:pt x="8520104" y="3757336"/>
                  <a:pt x="8521964" y="3751750"/>
                  <a:pt x="8518241" y="3748027"/>
                </a:cubicBezTo>
                <a:cubicBezTo>
                  <a:pt x="8514518" y="3744302"/>
                  <a:pt x="8508932" y="3742440"/>
                  <a:pt x="8501484" y="3742440"/>
                </a:cubicBezTo>
                <a:close/>
                <a:moveTo>
                  <a:pt x="8155168" y="3742440"/>
                </a:moveTo>
                <a:cubicBezTo>
                  <a:pt x="8147720" y="3742440"/>
                  <a:pt x="8143998" y="3746165"/>
                  <a:pt x="8143998" y="3753611"/>
                </a:cubicBezTo>
                <a:lnTo>
                  <a:pt x="8155168" y="3753611"/>
                </a:lnTo>
                <a:close/>
                <a:moveTo>
                  <a:pt x="5976733" y="3742440"/>
                </a:moveTo>
                <a:cubicBezTo>
                  <a:pt x="5976733" y="3757336"/>
                  <a:pt x="5980458" y="3761059"/>
                  <a:pt x="5987906" y="3753611"/>
                </a:cubicBezTo>
                <a:cubicBezTo>
                  <a:pt x="5987906" y="3746165"/>
                  <a:pt x="5984181" y="3742440"/>
                  <a:pt x="5976733" y="3742440"/>
                </a:cubicBezTo>
                <a:close/>
                <a:moveTo>
                  <a:pt x="5105360" y="3742440"/>
                </a:moveTo>
                <a:cubicBezTo>
                  <a:pt x="5112806" y="3742440"/>
                  <a:pt x="5116531" y="3742440"/>
                  <a:pt x="5116531" y="3742440"/>
                </a:cubicBezTo>
                <a:lnTo>
                  <a:pt x="5116531" y="3753611"/>
                </a:lnTo>
                <a:cubicBezTo>
                  <a:pt x="5109083" y="3753611"/>
                  <a:pt x="5105360" y="3749888"/>
                  <a:pt x="5105360" y="3742440"/>
                </a:cubicBezTo>
                <a:close/>
                <a:moveTo>
                  <a:pt x="4725530" y="3742440"/>
                </a:moveTo>
                <a:lnTo>
                  <a:pt x="4725530" y="3753611"/>
                </a:lnTo>
                <a:cubicBezTo>
                  <a:pt x="4725530" y="3761059"/>
                  <a:pt x="4729253" y="3764784"/>
                  <a:pt x="4736701" y="3764784"/>
                </a:cubicBezTo>
                <a:cubicBezTo>
                  <a:pt x="4736701" y="3764784"/>
                  <a:pt x="4736701" y="3761059"/>
                  <a:pt x="4736701" y="3753611"/>
                </a:cubicBezTo>
                <a:cubicBezTo>
                  <a:pt x="4729253" y="3746165"/>
                  <a:pt x="4725530" y="3742440"/>
                  <a:pt x="4725530" y="3742440"/>
                </a:cubicBezTo>
                <a:close/>
                <a:moveTo>
                  <a:pt x="4457414" y="3742440"/>
                </a:moveTo>
                <a:lnTo>
                  <a:pt x="4468585" y="3742440"/>
                </a:lnTo>
                <a:cubicBezTo>
                  <a:pt x="4468585" y="3742440"/>
                  <a:pt x="4470447" y="3742440"/>
                  <a:pt x="4474171" y="3742440"/>
                </a:cubicBezTo>
                <a:cubicBezTo>
                  <a:pt x="4477896" y="3742440"/>
                  <a:pt x="4479758" y="3746165"/>
                  <a:pt x="4479758" y="3753611"/>
                </a:cubicBezTo>
                <a:lnTo>
                  <a:pt x="4468585" y="3753611"/>
                </a:lnTo>
                <a:close/>
                <a:moveTo>
                  <a:pt x="3943526" y="3742440"/>
                </a:moveTo>
                <a:cubicBezTo>
                  <a:pt x="3950974" y="3742440"/>
                  <a:pt x="3954699" y="3746165"/>
                  <a:pt x="3954699" y="3753611"/>
                </a:cubicBezTo>
                <a:lnTo>
                  <a:pt x="3943526" y="3753611"/>
                </a:lnTo>
                <a:close/>
                <a:moveTo>
                  <a:pt x="9138257" y="3731270"/>
                </a:moveTo>
                <a:cubicBezTo>
                  <a:pt x="9153153" y="3731270"/>
                  <a:pt x="9168048" y="3734993"/>
                  <a:pt x="9182944" y="3742440"/>
                </a:cubicBezTo>
                <a:cubicBezTo>
                  <a:pt x="9168048" y="3742440"/>
                  <a:pt x="9160601" y="3742440"/>
                  <a:pt x="9160601" y="3742440"/>
                </a:cubicBezTo>
                <a:close/>
                <a:moveTo>
                  <a:pt x="9004200" y="3731270"/>
                </a:moveTo>
                <a:lnTo>
                  <a:pt x="9015372" y="3742440"/>
                </a:lnTo>
                <a:cubicBezTo>
                  <a:pt x="9015372" y="3742440"/>
                  <a:pt x="9011647" y="3742440"/>
                  <a:pt x="9004200" y="3742440"/>
                </a:cubicBezTo>
                <a:close/>
                <a:moveTo>
                  <a:pt x="6647020" y="3731270"/>
                </a:moveTo>
                <a:lnTo>
                  <a:pt x="6647020" y="3742440"/>
                </a:lnTo>
                <a:lnTo>
                  <a:pt x="6658192" y="3742440"/>
                </a:lnTo>
                <a:cubicBezTo>
                  <a:pt x="6658192" y="3742440"/>
                  <a:pt x="6658192" y="3740579"/>
                  <a:pt x="6658192" y="3736854"/>
                </a:cubicBezTo>
                <a:cubicBezTo>
                  <a:pt x="6658192" y="3733131"/>
                  <a:pt x="6654470" y="3731270"/>
                  <a:pt x="6647020" y="3731270"/>
                </a:cubicBezTo>
                <a:close/>
                <a:moveTo>
                  <a:pt x="5094188" y="3731270"/>
                </a:moveTo>
                <a:cubicBezTo>
                  <a:pt x="5094188" y="3738716"/>
                  <a:pt x="5092326" y="3744302"/>
                  <a:pt x="5088601" y="3748027"/>
                </a:cubicBezTo>
                <a:cubicBezTo>
                  <a:pt x="5084878" y="3751750"/>
                  <a:pt x="5086740" y="3753611"/>
                  <a:pt x="5094188" y="3753611"/>
                </a:cubicBezTo>
                <a:lnTo>
                  <a:pt x="5116531" y="3753611"/>
                </a:lnTo>
                <a:lnTo>
                  <a:pt x="5127702" y="3753611"/>
                </a:lnTo>
                <a:cubicBezTo>
                  <a:pt x="5127702" y="3761059"/>
                  <a:pt x="5131426" y="3764784"/>
                  <a:pt x="5138874" y="3764784"/>
                </a:cubicBezTo>
                <a:cubicBezTo>
                  <a:pt x="5138874" y="3764784"/>
                  <a:pt x="5142597" y="3761059"/>
                  <a:pt x="5150045" y="3753611"/>
                </a:cubicBezTo>
                <a:cubicBezTo>
                  <a:pt x="5157493" y="3753611"/>
                  <a:pt x="5157493" y="3751750"/>
                  <a:pt x="5150045" y="3748027"/>
                </a:cubicBezTo>
                <a:cubicBezTo>
                  <a:pt x="5142597" y="3744302"/>
                  <a:pt x="5135149" y="3738716"/>
                  <a:pt x="5127702" y="3731270"/>
                </a:cubicBezTo>
                <a:close/>
                <a:moveTo>
                  <a:pt x="5049503" y="3731270"/>
                </a:moveTo>
                <a:lnTo>
                  <a:pt x="5049503" y="3742440"/>
                </a:lnTo>
                <a:cubicBezTo>
                  <a:pt x="5056949" y="3742440"/>
                  <a:pt x="5062535" y="3742440"/>
                  <a:pt x="5066260" y="3742440"/>
                </a:cubicBezTo>
                <a:cubicBezTo>
                  <a:pt x="5069983" y="3742440"/>
                  <a:pt x="5071844" y="3742440"/>
                  <a:pt x="5071844" y="3742440"/>
                </a:cubicBezTo>
                <a:cubicBezTo>
                  <a:pt x="5071844" y="3742440"/>
                  <a:pt x="5069983" y="3740579"/>
                  <a:pt x="5066260" y="3736854"/>
                </a:cubicBezTo>
                <a:cubicBezTo>
                  <a:pt x="5062535" y="3733131"/>
                  <a:pt x="5056949" y="3731270"/>
                  <a:pt x="5049503" y="3731270"/>
                </a:cubicBezTo>
                <a:close/>
                <a:moveTo>
                  <a:pt x="8393958" y="3724287"/>
                </a:moveTo>
                <a:cubicBezTo>
                  <a:pt x="8391166" y="3725218"/>
                  <a:pt x="8389770" y="3727546"/>
                  <a:pt x="8389770" y="3731270"/>
                </a:cubicBezTo>
                <a:lnTo>
                  <a:pt x="8423284" y="3731270"/>
                </a:lnTo>
                <a:cubicBezTo>
                  <a:pt x="8423284" y="3731270"/>
                  <a:pt x="8417698" y="3729408"/>
                  <a:pt x="8406527" y="3725683"/>
                </a:cubicBezTo>
                <a:cubicBezTo>
                  <a:pt x="8400941" y="3723822"/>
                  <a:pt x="8396752" y="3723356"/>
                  <a:pt x="8393958" y="3724287"/>
                </a:cubicBezTo>
                <a:close/>
                <a:moveTo>
                  <a:pt x="8311569" y="3720097"/>
                </a:moveTo>
                <a:cubicBezTo>
                  <a:pt x="8296674" y="3727545"/>
                  <a:pt x="8296674" y="3734993"/>
                  <a:pt x="8311569" y="3742440"/>
                </a:cubicBezTo>
                <a:lnTo>
                  <a:pt x="8322740" y="3731270"/>
                </a:lnTo>
                <a:cubicBezTo>
                  <a:pt x="8322740" y="3723822"/>
                  <a:pt x="8322740" y="3720097"/>
                  <a:pt x="8322740" y="3720097"/>
                </a:cubicBezTo>
                <a:close/>
                <a:moveTo>
                  <a:pt x="8043454" y="3720097"/>
                </a:moveTo>
                <a:cubicBezTo>
                  <a:pt x="8036006" y="3720097"/>
                  <a:pt x="8032283" y="3723822"/>
                  <a:pt x="8032283" y="3731270"/>
                </a:cubicBezTo>
                <a:lnTo>
                  <a:pt x="8043454" y="3731270"/>
                </a:lnTo>
                <a:cubicBezTo>
                  <a:pt x="8050903" y="3731270"/>
                  <a:pt x="8054626" y="3731270"/>
                  <a:pt x="8054626" y="3731270"/>
                </a:cubicBezTo>
                <a:cubicBezTo>
                  <a:pt x="8054626" y="3723822"/>
                  <a:pt x="8050903" y="3720097"/>
                  <a:pt x="8043454" y="3720097"/>
                </a:cubicBezTo>
                <a:close/>
                <a:moveTo>
                  <a:pt x="5496361" y="3720097"/>
                </a:moveTo>
                <a:lnTo>
                  <a:pt x="5496361" y="3731270"/>
                </a:lnTo>
                <a:lnTo>
                  <a:pt x="5507532" y="3720097"/>
                </a:lnTo>
                <a:cubicBezTo>
                  <a:pt x="5500084" y="3720097"/>
                  <a:pt x="5496361" y="3720097"/>
                  <a:pt x="5496361" y="3720097"/>
                </a:cubicBezTo>
                <a:close/>
                <a:moveTo>
                  <a:pt x="3823433" y="3716607"/>
                </a:moveTo>
                <a:cubicBezTo>
                  <a:pt x="3829020" y="3715211"/>
                  <a:pt x="3842984" y="3720097"/>
                  <a:pt x="3865326" y="3731270"/>
                </a:cubicBezTo>
                <a:cubicBezTo>
                  <a:pt x="3880223" y="3738716"/>
                  <a:pt x="3891394" y="3738716"/>
                  <a:pt x="3898842" y="3731270"/>
                </a:cubicBezTo>
                <a:cubicBezTo>
                  <a:pt x="3913737" y="3731270"/>
                  <a:pt x="3924908" y="3734993"/>
                  <a:pt x="3932356" y="3742440"/>
                </a:cubicBezTo>
                <a:lnTo>
                  <a:pt x="3921183" y="3742440"/>
                </a:lnTo>
                <a:cubicBezTo>
                  <a:pt x="3921183" y="3757336"/>
                  <a:pt x="3910012" y="3761059"/>
                  <a:pt x="3887669" y="3753611"/>
                </a:cubicBezTo>
                <a:cubicBezTo>
                  <a:pt x="3872774" y="3746165"/>
                  <a:pt x="3865326" y="3742440"/>
                  <a:pt x="3865326" y="3742440"/>
                </a:cubicBezTo>
                <a:cubicBezTo>
                  <a:pt x="3850431" y="3734993"/>
                  <a:pt x="3839260" y="3729408"/>
                  <a:pt x="3831812" y="3725683"/>
                </a:cubicBezTo>
                <a:cubicBezTo>
                  <a:pt x="3824366" y="3721959"/>
                  <a:pt x="3820641" y="3720097"/>
                  <a:pt x="3820641" y="3720097"/>
                </a:cubicBezTo>
                <a:cubicBezTo>
                  <a:pt x="3820641" y="3718236"/>
                  <a:pt x="3821572" y="3717072"/>
                  <a:pt x="3823433" y="3716607"/>
                </a:cubicBezTo>
                <a:close/>
                <a:moveTo>
                  <a:pt x="9998460" y="3708926"/>
                </a:moveTo>
                <a:lnTo>
                  <a:pt x="10009631" y="3708926"/>
                </a:lnTo>
                <a:lnTo>
                  <a:pt x="9998460" y="3720097"/>
                </a:lnTo>
                <a:close/>
                <a:moveTo>
                  <a:pt x="5239416" y="3708926"/>
                </a:moveTo>
                <a:lnTo>
                  <a:pt x="5239416" y="3720097"/>
                </a:lnTo>
                <a:lnTo>
                  <a:pt x="5250589" y="3708926"/>
                </a:lnTo>
                <a:cubicBezTo>
                  <a:pt x="5250589" y="3708926"/>
                  <a:pt x="5246864" y="3708926"/>
                  <a:pt x="5239416" y="3708926"/>
                </a:cubicBezTo>
                <a:close/>
                <a:moveTo>
                  <a:pt x="4435071" y="3708926"/>
                </a:moveTo>
                <a:lnTo>
                  <a:pt x="4446244" y="3708926"/>
                </a:lnTo>
                <a:lnTo>
                  <a:pt x="4446244" y="3720097"/>
                </a:lnTo>
                <a:cubicBezTo>
                  <a:pt x="4446244" y="3720097"/>
                  <a:pt x="4446244" y="3723822"/>
                  <a:pt x="4446244" y="3731270"/>
                </a:cubicBezTo>
                <a:lnTo>
                  <a:pt x="4435071" y="3731270"/>
                </a:lnTo>
                <a:cubicBezTo>
                  <a:pt x="4427623" y="3723822"/>
                  <a:pt x="4427623" y="3720097"/>
                  <a:pt x="4435071" y="3720097"/>
                </a:cubicBezTo>
                <a:cubicBezTo>
                  <a:pt x="4442519" y="3720097"/>
                  <a:pt x="4442519" y="3716374"/>
                  <a:pt x="4435071" y="3708926"/>
                </a:cubicBezTo>
                <a:close/>
                <a:moveTo>
                  <a:pt x="3295582" y="3708926"/>
                </a:moveTo>
                <a:lnTo>
                  <a:pt x="3351440" y="3720097"/>
                </a:lnTo>
                <a:cubicBezTo>
                  <a:pt x="3358887" y="3720097"/>
                  <a:pt x="3370058" y="3721959"/>
                  <a:pt x="3384954" y="3725683"/>
                </a:cubicBezTo>
                <a:cubicBezTo>
                  <a:pt x="3399849" y="3729408"/>
                  <a:pt x="3414745" y="3734993"/>
                  <a:pt x="3429640" y="3742440"/>
                </a:cubicBezTo>
                <a:cubicBezTo>
                  <a:pt x="3489221" y="3757336"/>
                  <a:pt x="3519011" y="3768507"/>
                  <a:pt x="3519011" y="3775954"/>
                </a:cubicBezTo>
                <a:cubicBezTo>
                  <a:pt x="3519011" y="3775954"/>
                  <a:pt x="3520873" y="3777816"/>
                  <a:pt x="3524598" y="3781541"/>
                </a:cubicBezTo>
                <a:cubicBezTo>
                  <a:pt x="3528321" y="3785265"/>
                  <a:pt x="3533907" y="3790850"/>
                  <a:pt x="3541355" y="3798298"/>
                </a:cubicBezTo>
                <a:cubicBezTo>
                  <a:pt x="3563696" y="3805745"/>
                  <a:pt x="3574869" y="3809469"/>
                  <a:pt x="3574869" y="3809469"/>
                </a:cubicBezTo>
                <a:cubicBezTo>
                  <a:pt x="3559973" y="3809469"/>
                  <a:pt x="3545078" y="3805745"/>
                  <a:pt x="3530182" y="3798298"/>
                </a:cubicBezTo>
                <a:cubicBezTo>
                  <a:pt x="3515287" y="3790850"/>
                  <a:pt x="3494807" y="3783402"/>
                  <a:pt x="3468740" y="3775954"/>
                </a:cubicBezTo>
                <a:cubicBezTo>
                  <a:pt x="3442673" y="3768507"/>
                  <a:pt x="3424054" y="3761059"/>
                  <a:pt x="3412883" y="3753611"/>
                </a:cubicBezTo>
                <a:cubicBezTo>
                  <a:pt x="3401711" y="3746165"/>
                  <a:pt x="3392402" y="3742440"/>
                  <a:pt x="3384954" y="3742440"/>
                </a:cubicBezTo>
                <a:cubicBezTo>
                  <a:pt x="3377506" y="3742440"/>
                  <a:pt x="3366336" y="3738716"/>
                  <a:pt x="3351440" y="3731270"/>
                </a:cubicBezTo>
                <a:cubicBezTo>
                  <a:pt x="3351440" y="3731270"/>
                  <a:pt x="3347715" y="3729408"/>
                  <a:pt x="3340267" y="3725683"/>
                </a:cubicBezTo>
                <a:cubicBezTo>
                  <a:pt x="3332821" y="3721959"/>
                  <a:pt x="3325373" y="3720097"/>
                  <a:pt x="3317926" y="3720097"/>
                </a:cubicBezTo>
                <a:cubicBezTo>
                  <a:pt x="3310479" y="3720097"/>
                  <a:pt x="3303029" y="3716374"/>
                  <a:pt x="3295582" y="3708926"/>
                </a:cubicBezTo>
                <a:close/>
                <a:moveTo>
                  <a:pt x="7986200" y="3701944"/>
                </a:moveTo>
                <a:cubicBezTo>
                  <a:pt x="7985270" y="3701013"/>
                  <a:pt x="7983874" y="3701479"/>
                  <a:pt x="7982012" y="3703340"/>
                </a:cubicBezTo>
                <a:cubicBezTo>
                  <a:pt x="7978287" y="3707065"/>
                  <a:pt x="7972702" y="3708926"/>
                  <a:pt x="7965253" y="3708926"/>
                </a:cubicBezTo>
                <a:lnTo>
                  <a:pt x="7965253" y="3720097"/>
                </a:lnTo>
                <a:cubicBezTo>
                  <a:pt x="7972702" y="3712649"/>
                  <a:pt x="7980148" y="3712649"/>
                  <a:pt x="7987596" y="3720097"/>
                </a:cubicBezTo>
                <a:cubicBezTo>
                  <a:pt x="7995046" y="3720097"/>
                  <a:pt x="8000630" y="3720097"/>
                  <a:pt x="8004354" y="3720097"/>
                </a:cubicBezTo>
                <a:cubicBezTo>
                  <a:pt x="8008076" y="3720097"/>
                  <a:pt x="8009940" y="3718236"/>
                  <a:pt x="8009940" y="3714511"/>
                </a:cubicBezTo>
                <a:cubicBezTo>
                  <a:pt x="8009940" y="3710788"/>
                  <a:pt x="8009940" y="3708926"/>
                  <a:pt x="8009940" y="3708926"/>
                </a:cubicBezTo>
                <a:lnTo>
                  <a:pt x="7987596" y="3708926"/>
                </a:lnTo>
                <a:cubicBezTo>
                  <a:pt x="7987596" y="3705203"/>
                  <a:pt x="7987131" y="3702875"/>
                  <a:pt x="7986200" y="3701944"/>
                </a:cubicBezTo>
                <a:close/>
                <a:moveTo>
                  <a:pt x="9395201" y="3697754"/>
                </a:moveTo>
                <a:cubicBezTo>
                  <a:pt x="9402650" y="3697754"/>
                  <a:pt x="9411959" y="3699616"/>
                  <a:pt x="9423130" y="3703340"/>
                </a:cubicBezTo>
                <a:cubicBezTo>
                  <a:pt x="9434301" y="3707065"/>
                  <a:pt x="9441750" y="3710788"/>
                  <a:pt x="9445473" y="3714511"/>
                </a:cubicBezTo>
                <a:cubicBezTo>
                  <a:pt x="9449196" y="3718236"/>
                  <a:pt x="9447335" y="3723822"/>
                  <a:pt x="9439887" y="3731270"/>
                </a:cubicBezTo>
                <a:lnTo>
                  <a:pt x="9406373" y="3731270"/>
                </a:lnTo>
                <a:cubicBezTo>
                  <a:pt x="9413821" y="3723822"/>
                  <a:pt x="9421267" y="3720097"/>
                  <a:pt x="9428716" y="3720097"/>
                </a:cubicBezTo>
                <a:lnTo>
                  <a:pt x="9406373" y="3708926"/>
                </a:lnTo>
                <a:close/>
                <a:moveTo>
                  <a:pt x="8635542" y="3697754"/>
                </a:moveTo>
                <a:cubicBezTo>
                  <a:pt x="8628093" y="3697754"/>
                  <a:pt x="8624370" y="3701479"/>
                  <a:pt x="8624370" y="3708926"/>
                </a:cubicBezTo>
                <a:cubicBezTo>
                  <a:pt x="8631819" y="3708926"/>
                  <a:pt x="8642990" y="3705202"/>
                  <a:pt x="8657885" y="3697754"/>
                </a:cubicBezTo>
                <a:close/>
                <a:moveTo>
                  <a:pt x="4993644" y="3697754"/>
                </a:moveTo>
                <a:cubicBezTo>
                  <a:pt x="4993644" y="3705202"/>
                  <a:pt x="4989921" y="3708926"/>
                  <a:pt x="4982474" y="3708926"/>
                </a:cubicBezTo>
                <a:lnTo>
                  <a:pt x="4993644" y="3731270"/>
                </a:lnTo>
                <a:cubicBezTo>
                  <a:pt x="5023435" y="3731270"/>
                  <a:pt x="5038330" y="3731270"/>
                  <a:pt x="5038330" y="3731270"/>
                </a:cubicBezTo>
                <a:cubicBezTo>
                  <a:pt x="5038330" y="3723822"/>
                  <a:pt x="5030883" y="3720097"/>
                  <a:pt x="5015987" y="3720097"/>
                </a:cubicBezTo>
                <a:lnTo>
                  <a:pt x="5015987" y="3708926"/>
                </a:lnTo>
                <a:cubicBezTo>
                  <a:pt x="5008541" y="3708926"/>
                  <a:pt x="5004816" y="3705202"/>
                  <a:pt x="5004816" y="3697754"/>
                </a:cubicBezTo>
                <a:cubicBezTo>
                  <a:pt x="4997369" y="3697754"/>
                  <a:pt x="4993644" y="3697754"/>
                  <a:pt x="4993644" y="3697754"/>
                </a:cubicBezTo>
                <a:close/>
                <a:moveTo>
                  <a:pt x="8222198" y="3686583"/>
                </a:moveTo>
                <a:lnTo>
                  <a:pt x="8211026" y="3697754"/>
                </a:lnTo>
                <a:cubicBezTo>
                  <a:pt x="8240816" y="3705202"/>
                  <a:pt x="8263160" y="3710788"/>
                  <a:pt x="8278055" y="3714511"/>
                </a:cubicBezTo>
                <a:cubicBezTo>
                  <a:pt x="8292949" y="3718236"/>
                  <a:pt x="8307846" y="3716374"/>
                  <a:pt x="8322740" y="3708926"/>
                </a:cubicBezTo>
                <a:cubicBezTo>
                  <a:pt x="8330190" y="3708926"/>
                  <a:pt x="8333912" y="3708926"/>
                  <a:pt x="8333912" y="3708926"/>
                </a:cubicBezTo>
                <a:cubicBezTo>
                  <a:pt x="8333912" y="3701479"/>
                  <a:pt x="8330190" y="3697754"/>
                  <a:pt x="8322740" y="3697754"/>
                </a:cubicBezTo>
                <a:cubicBezTo>
                  <a:pt x="8315292" y="3697754"/>
                  <a:pt x="8305983" y="3699616"/>
                  <a:pt x="8294812" y="3703340"/>
                </a:cubicBezTo>
                <a:cubicBezTo>
                  <a:pt x="8283640" y="3707065"/>
                  <a:pt x="8276192" y="3708926"/>
                  <a:pt x="8272469" y="3708926"/>
                </a:cubicBezTo>
                <a:cubicBezTo>
                  <a:pt x="8268746" y="3708926"/>
                  <a:pt x="8266883" y="3705202"/>
                  <a:pt x="8266883" y="3697754"/>
                </a:cubicBezTo>
                <a:cubicBezTo>
                  <a:pt x="8266883" y="3690308"/>
                  <a:pt x="8251989" y="3686583"/>
                  <a:pt x="8222198" y="3686583"/>
                </a:cubicBezTo>
                <a:close/>
                <a:moveTo>
                  <a:pt x="5686276" y="3686583"/>
                </a:moveTo>
                <a:cubicBezTo>
                  <a:pt x="5686276" y="3694031"/>
                  <a:pt x="5686276" y="3697754"/>
                  <a:pt x="5686276" y="3697754"/>
                </a:cubicBezTo>
                <a:cubicBezTo>
                  <a:pt x="5686276" y="3697754"/>
                  <a:pt x="5689999" y="3694031"/>
                  <a:pt x="5697447" y="3686583"/>
                </a:cubicBezTo>
                <a:cubicBezTo>
                  <a:pt x="5689999" y="3686583"/>
                  <a:pt x="5686276" y="3686583"/>
                  <a:pt x="5686276" y="3686583"/>
                </a:cubicBezTo>
                <a:close/>
                <a:moveTo>
                  <a:pt x="3742441" y="3686583"/>
                </a:moveTo>
                <a:cubicBezTo>
                  <a:pt x="3749889" y="3686583"/>
                  <a:pt x="3753611" y="3690308"/>
                  <a:pt x="3753611" y="3697754"/>
                </a:cubicBezTo>
                <a:cubicBezTo>
                  <a:pt x="3753611" y="3697754"/>
                  <a:pt x="3749889" y="3697754"/>
                  <a:pt x="3742441" y="3697754"/>
                </a:cubicBezTo>
                <a:cubicBezTo>
                  <a:pt x="3734993" y="3697754"/>
                  <a:pt x="3731270" y="3697754"/>
                  <a:pt x="3731270" y="3697754"/>
                </a:cubicBezTo>
                <a:cubicBezTo>
                  <a:pt x="3731270" y="3697754"/>
                  <a:pt x="3734993" y="3694031"/>
                  <a:pt x="3742441" y="3686583"/>
                </a:cubicBezTo>
                <a:close/>
                <a:moveTo>
                  <a:pt x="5761683" y="3680997"/>
                </a:moveTo>
                <a:cubicBezTo>
                  <a:pt x="5759821" y="3680997"/>
                  <a:pt x="5757029" y="3682860"/>
                  <a:pt x="5753304" y="3686583"/>
                </a:cubicBezTo>
                <a:lnTo>
                  <a:pt x="5764476" y="3686583"/>
                </a:lnTo>
                <a:cubicBezTo>
                  <a:pt x="5764476" y="3682860"/>
                  <a:pt x="5763546" y="3680997"/>
                  <a:pt x="5761683" y="3680997"/>
                </a:cubicBezTo>
                <a:close/>
                <a:moveTo>
                  <a:pt x="8160754" y="3675412"/>
                </a:moveTo>
                <a:cubicBezTo>
                  <a:pt x="8157032" y="3675412"/>
                  <a:pt x="8155168" y="3677274"/>
                  <a:pt x="8155168" y="3680997"/>
                </a:cubicBezTo>
                <a:cubicBezTo>
                  <a:pt x="8155168" y="3684722"/>
                  <a:pt x="8158892" y="3686583"/>
                  <a:pt x="8166340" y="3686583"/>
                </a:cubicBezTo>
                <a:cubicBezTo>
                  <a:pt x="8166340" y="3679135"/>
                  <a:pt x="8164478" y="3675412"/>
                  <a:pt x="8160754" y="3675412"/>
                </a:cubicBezTo>
                <a:close/>
                <a:moveTo>
                  <a:pt x="5775647" y="3675412"/>
                </a:moveTo>
                <a:lnTo>
                  <a:pt x="5809161" y="3697754"/>
                </a:lnTo>
                <a:cubicBezTo>
                  <a:pt x="5816609" y="3697754"/>
                  <a:pt x="5820334" y="3695892"/>
                  <a:pt x="5820334" y="3692169"/>
                </a:cubicBezTo>
                <a:cubicBezTo>
                  <a:pt x="5820334" y="3688445"/>
                  <a:pt x="5816609" y="3686583"/>
                  <a:pt x="5809161" y="3686583"/>
                </a:cubicBezTo>
                <a:cubicBezTo>
                  <a:pt x="5801714" y="3686583"/>
                  <a:pt x="5797991" y="3686583"/>
                  <a:pt x="5797991" y="3686583"/>
                </a:cubicBezTo>
                <a:cubicBezTo>
                  <a:pt x="5797991" y="3686583"/>
                  <a:pt x="5794266" y="3682859"/>
                  <a:pt x="5786818" y="3675412"/>
                </a:cubicBezTo>
                <a:cubicBezTo>
                  <a:pt x="5779370" y="3675412"/>
                  <a:pt x="5775647" y="3675412"/>
                  <a:pt x="5775647" y="3675412"/>
                </a:cubicBezTo>
                <a:close/>
                <a:moveTo>
                  <a:pt x="9249972" y="3664240"/>
                </a:moveTo>
                <a:cubicBezTo>
                  <a:pt x="9272315" y="3664240"/>
                  <a:pt x="9290935" y="3667965"/>
                  <a:pt x="9305829" y="3675412"/>
                </a:cubicBezTo>
                <a:lnTo>
                  <a:pt x="9294658" y="3686583"/>
                </a:lnTo>
                <a:cubicBezTo>
                  <a:pt x="9279763" y="3679135"/>
                  <a:pt x="9272315" y="3675412"/>
                  <a:pt x="9272315" y="3675412"/>
                </a:cubicBezTo>
                <a:close/>
                <a:moveTo>
                  <a:pt x="8858971" y="3664240"/>
                </a:moveTo>
                <a:lnTo>
                  <a:pt x="8881314" y="3664240"/>
                </a:lnTo>
                <a:lnTo>
                  <a:pt x="8903657" y="3675412"/>
                </a:lnTo>
                <a:lnTo>
                  <a:pt x="8925999" y="3675412"/>
                </a:lnTo>
                <a:cubicBezTo>
                  <a:pt x="8933448" y="3682859"/>
                  <a:pt x="8937172" y="3686583"/>
                  <a:pt x="8937172" y="3686583"/>
                </a:cubicBezTo>
                <a:cubicBezTo>
                  <a:pt x="8937172" y="3686583"/>
                  <a:pt x="8942756" y="3686583"/>
                  <a:pt x="8953929" y="3686583"/>
                </a:cubicBezTo>
                <a:cubicBezTo>
                  <a:pt x="8965099" y="3686583"/>
                  <a:pt x="8974409" y="3690308"/>
                  <a:pt x="8981856" y="3697754"/>
                </a:cubicBezTo>
                <a:cubicBezTo>
                  <a:pt x="9011647" y="3705202"/>
                  <a:pt x="9033991" y="3712649"/>
                  <a:pt x="9048886" y="3720097"/>
                </a:cubicBezTo>
                <a:lnTo>
                  <a:pt x="9060057" y="3731270"/>
                </a:lnTo>
                <a:cubicBezTo>
                  <a:pt x="9045163" y="3723822"/>
                  <a:pt x="9033991" y="3720097"/>
                  <a:pt x="9026543" y="3720097"/>
                </a:cubicBezTo>
                <a:cubicBezTo>
                  <a:pt x="9011647" y="3712649"/>
                  <a:pt x="9004200" y="3710788"/>
                  <a:pt x="9004200" y="3714511"/>
                </a:cubicBezTo>
                <a:cubicBezTo>
                  <a:pt x="9004200" y="3718236"/>
                  <a:pt x="8996752" y="3716374"/>
                  <a:pt x="8981856" y="3708926"/>
                </a:cubicBezTo>
                <a:cubicBezTo>
                  <a:pt x="8974409" y="3701479"/>
                  <a:pt x="8944619" y="3694031"/>
                  <a:pt x="8892485" y="3686583"/>
                </a:cubicBezTo>
                <a:cubicBezTo>
                  <a:pt x="8870142" y="3679135"/>
                  <a:pt x="8858971" y="3671688"/>
                  <a:pt x="8858971" y="3664240"/>
                </a:cubicBezTo>
                <a:close/>
                <a:moveTo>
                  <a:pt x="8479141" y="3664240"/>
                </a:moveTo>
                <a:cubicBezTo>
                  <a:pt x="8501484" y="3671688"/>
                  <a:pt x="8516378" y="3675412"/>
                  <a:pt x="8523827" y="3675412"/>
                </a:cubicBezTo>
                <a:lnTo>
                  <a:pt x="8523827" y="3664240"/>
                </a:lnTo>
                <a:cubicBezTo>
                  <a:pt x="8508932" y="3664240"/>
                  <a:pt x="8499621" y="3664240"/>
                  <a:pt x="8495898" y="3664240"/>
                </a:cubicBezTo>
                <a:cubicBezTo>
                  <a:pt x="8494036" y="3664240"/>
                  <a:pt x="8490777" y="3664240"/>
                  <a:pt x="8486123" y="3664240"/>
                </a:cubicBezTo>
                <a:close/>
                <a:moveTo>
                  <a:pt x="8289226" y="3664240"/>
                </a:moveTo>
                <a:lnTo>
                  <a:pt x="8278055" y="3675412"/>
                </a:lnTo>
                <a:cubicBezTo>
                  <a:pt x="8278055" y="3675412"/>
                  <a:pt x="8283640" y="3675412"/>
                  <a:pt x="8294812" y="3675412"/>
                </a:cubicBezTo>
                <a:cubicBezTo>
                  <a:pt x="8305983" y="3675412"/>
                  <a:pt x="8311569" y="3673551"/>
                  <a:pt x="8311569" y="3669826"/>
                </a:cubicBezTo>
                <a:cubicBezTo>
                  <a:pt x="8311569" y="3666102"/>
                  <a:pt x="8309706" y="3664240"/>
                  <a:pt x="8305983" y="3664240"/>
                </a:cubicBezTo>
                <a:cubicBezTo>
                  <a:pt x="8302260" y="3664240"/>
                  <a:pt x="8296674" y="3664240"/>
                  <a:pt x="8289226" y="3664240"/>
                </a:cubicBezTo>
                <a:close/>
                <a:moveTo>
                  <a:pt x="5328789" y="3664240"/>
                </a:moveTo>
                <a:lnTo>
                  <a:pt x="5328789" y="3675412"/>
                </a:lnTo>
                <a:lnTo>
                  <a:pt x="5339960" y="3675412"/>
                </a:lnTo>
                <a:cubicBezTo>
                  <a:pt x="5339960" y="3667965"/>
                  <a:pt x="5336237" y="3664240"/>
                  <a:pt x="5328789" y="3664240"/>
                </a:cubicBezTo>
                <a:close/>
                <a:moveTo>
                  <a:pt x="3988213" y="3664240"/>
                </a:moveTo>
                <a:cubicBezTo>
                  <a:pt x="3988213" y="3671688"/>
                  <a:pt x="3988213" y="3675412"/>
                  <a:pt x="3988213" y="3675412"/>
                </a:cubicBezTo>
                <a:lnTo>
                  <a:pt x="3999384" y="3675412"/>
                </a:lnTo>
                <a:close/>
                <a:moveTo>
                  <a:pt x="4814901" y="3653069"/>
                </a:moveTo>
                <a:lnTo>
                  <a:pt x="4837244" y="3653069"/>
                </a:lnTo>
                <a:lnTo>
                  <a:pt x="4837244" y="3664240"/>
                </a:lnTo>
                <a:cubicBezTo>
                  <a:pt x="4829797" y="3664240"/>
                  <a:pt x="4822349" y="3660517"/>
                  <a:pt x="4814901" y="3653069"/>
                </a:cubicBezTo>
                <a:close/>
                <a:moveTo>
                  <a:pt x="8517258" y="3648466"/>
                </a:moveTo>
                <a:lnTo>
                  <a:pt x="8514051" y="3651673"/>
                </a:lnTo>
                <a:cubicBezTo>
                  <a:pt x="8513122" y="3652604"/>
                  <a:pt x="8512655" y="3653069"/>
                  <a:pt x="8512655" y="3653069"/>
                </a:cubicBezTo>
                <a:close/>
                <a:moveTo>
                  <a:pt x="9062851" y="3647484"/>
                </a:moveTo>
                <a:cubicBezTo>
                  <a:pt x="9064712" y="3647484"/>
                  <a:pt x="9067505" y="3649346"/>
                  <a:pt x="9071229" y="3653069"/>
                </a:cubicBezTo>
                <a:lnTo>
                  <a:pt x="9060057" y="3653069"/>
                </a:lnTo>
                <a:cubicBezTo>
                  <a:pt x="9060057" y="3649346"/>
                  <a:pt x="9060988" y="3647484"/>
                  <a:pt x="9062851" y="3647484"/>
                </a:cubicBezTo>
                <a:close/>
                <a:moveTo>
                  <a:pt x="9194115" y="3641897"/>
                </a:moveTo>
                <a:lnTo>
                  <a:pt x="9216458" y="3653069"/>
                </a:lnTo>
                <a:cubicBezTo>
                  <a:pt x="9209010" y="3653069"/>
                  <a:pt x="9201562" y="3653069"/>
                  <a:pt x="9194115" y="3653069"/>
                </a:cubicBezTo>
                <a:close/>
                <a:moveTo>
                  <a:pt x="8266883" y="3641897"/>
                </a:moveTo>
                <a:cubicBezTo>
                  <a:pt x="8266883" y="3649344"/>
                  <a:pt x="8266883" y="3656792"/>
                  <a:pt x="8266883" y="3664240"/>
                </a:cubicBezTo>
                <a:lnTo>
                  <a:pt x="8289226" y="3653069"/>
                </a:lnTo>
                <a:cubicBezTo>
                  <a:pt x="8296674" y="3653069"/>
                  <a:pt x="8302260" y="3654931"/>
                  <a:pt x="8305983" y="3658654"/>
                </a:cubicBezTo>
                <a:cubicBezTo>
                  <a:pt x="8309706" y="3662378"/>
                  <a:pt x="8315292" y="3664240"/>
                  <a:pt x="8322740" y="3664240"/>
                </a:cubicBezTo>
                <a:cubicBezTo>
                  <a:pt x="8337636" y="3656792"/>
                  <a:pt x="8333912" y="3649344"/>
                  <a:pt x="8311569" y="3641897"/>
                </a:cubicBezTo>
                <a:lnTo>
                  <a:pt x="8289226" y="3641897"/>
                </a:lnTo>
                <a:close/>
                <a:moveTo>
                  <a:pt x="3608383" y="3641897"/>
                </a:moveTo>
                <a:cubicBezTo>
                  <a:pt x="3608383" y="3641897"/>
                  <a:pt x="3612107" y="3641897"/>
                  <a:pt x="3619555" y="3641897"/>
                </a:cubicBezTo>
                <a:cubicBezTo>
                  <a:pt x="3619555" y="3649344"/>
                  <a:pt x="3615831" y="3653069"/>
                  <a:pt x="3608383" y="3653069"/>
                </a:cubicBezTo>
                <a:close/>
                <a:moveTo>
                  <a:pt x="8733292" y="3636312"/>
                </a:moveTo>
                <a:cubicBezTo>
                  <a:pt x="8735155" y="3636312"/>
                  <a:pt x="8736084" y="3638174"/>
                  <a:pt x="8736084" y="3641897"/>
                </a:cubicBezTo>
                <a:cubicBezTo>
                  <a:pt x="8736084" y="3641897"/>
                  <a:pt x="8737947" y="3641897"/>
                  <a:pt x="8741670" y="3641897"/>
                </a:cubicBezTo>
                <a:cubicBezTo>
                  <a:pt x="8745393" y="3641897"/>
                  <a:pt x="8750980" y="3641897"/>
                  <a:pt x="8758427" y="3641897"/>
                </a:cubicBezTo>
                <a:lnTo>
                  <a:pt x="8780771" y="3653069"/>
                </a:lnTo>
                <a:lnTo>
                  <a:pt x="8758427" y="3653069"/>
                </a:lnTo>
                <a:lnTo>
                  <a:pt x="8724913" y="3641897"/>
                </a:lnTo>
                <a:cubicBezTo>
                  <a:pt x="8728638" y="3638174"/>
                  <a:pt x="8731430" y="3636312"/>
                  <a:pt x="8733292" y="3636312"/>
                </a:cubicBezTo>
                <a:close/>
                <a:moveTo>
                  <a:pt x="8645317" y="3633518"/>
                </a:moveTo>
                <a:cubicBezTo>
                  <a:pt x="8642524" y="3633518"/>
                  <a:pt x="8639265" y="3634450"/>
                  <a:pt x="8635542" y="3636312"/>
                </a:cubicBezTo>
                <a:cubicBezTo>
                  <a:pt x="8628093" y="3640035"/>
                  <a:pt x="8628093" y="3645621"/>
                  <a:pt x="8635542" y="3653069"/>
                </a:cubicBezTo>
                <a:lnTo>
                  <a:pt x="8657885" y="3641897"/>
                </a:lnTo>
                <a:cubicBezTo>
                  <a:pt x="8657885" y="3641897"/>
                  <a:pt x="8656022" y="3640035"/>
                  <a:pt x="8652299" y="3636312"/>
                </a:cubicBezTo>
                <a:cubicBezTo>
                  <a:pt x="8650437" y="3634450"/>
                  <a:pt x="8648109" y="3633518"/>
                  <a:pt x="8645317" y="3633518"/>
                </a:cubicBezTo>
                <a:close/>
                <a:moveTo>
                  <a:pt x="8780771" y="3630726"/>
                </a:moveTo>
                <a:lnTo>
                  <a:pt x="8791941" y="3630726"/>
                </a:lnTo>
                <a:cubicBezTo>
                  <a:pt x="8791941" y="3638174"/>
                  <a:pt x="8797528" y="3640035"/>
                  <a:pt x="8808700" y="3636312"/>
                </a:cubicBezTo>
                <a:cubicBezTo>
                  <a:pt x="8819871" y="3632587"/>
                  <a:pt x="8827319" y="3634450"/>
                  <a:pt x="8831042" y="3641897"/>
                </a:cubicBezTo>
                <a:cubicBezTo>
                  <a:pt x="8834765" y="3649344"/>
                  <a:pt x="8840351" y="3653069"/>
                  <a:pt x="8847799" y="3653069"/>
                </a:cubicBezTo>
                <a:lnTo>
                  <a:pt x="8851989" y="3653069"/>
                </a:lnTo>
                <a:cubicBezTo>
                  <a:pt x="8851058" y="3653069"/>
                  <a:pt x="8851523" y="3653069"/>
                  <a:pt x="8853385" y="3653069"/>
                </a:cubicBezTo>
                <a:lnTo>
                  <a:pt x="8858971" y="3653069"/>
                </a:lnTo>
                <a:lnTo>
                  <a:pt x="8847799" y="3664240"/>
                </a:lnTo>
                <a:lnTo>
                  <a:pt x="8825457" y="3653069"/>
                </a:lnTo>
                <a:cubicBezTo>
                  <a:pt x="8825457" y="3645621"/>
                  <a:pt x="8821734" y="3645621"/>
                  <a:pt x="8814285" y="3653069"/>
                </a:cubicBezTo>
                <a:lnTo>
                  <a:pt x="8814285" y="3641897"/>
                </a:lnTo>
                <a:cubicBezTo>
                  <a:pt x="8814285" y="3641897"/>
                  <a:pt x="8810562" y="3641897"/>
                  <a:pt x="8803114" y="3641897"/>
                </a:cubicBezTo>
                <a:cubicBezTo>
                  <a:pt x="8795666" y="3641897"/>
                  <a:pt x="8790080" y="3641897"/>
                  <a:pt x="8786357" y="3641897"/>
                </a:cubicBezTo>
                <a:cubicBezTo>
                  <a:pt x="8782634" y="3641897"/>
                  <a:pt x="8780771" y="3638174"/>
                  <a:pt x="8780771" y="3630726"/>
                </a:cubicBezTo>
                <a:close/>
                <a:moveTo>
                  <a:pt x="8590856" y="3619555"/>
                </a:moveTo>
                <a:lnTo>
                  <a:pt x="8590856" y="3630726"/>
                </a:lnTo>
                <a:cubicBezTo>
                  <a:pt x="8598303" y="3630726"/>
                  <a:pt x="8602028" y="3632587"/>
                  <a:pt x="8602028" y="3636312"/>
                </a:cubicBezTo>
                <a:cubicBezTo>
                  <a:pt x="8602028" y="3640035"/>
                  <a:pt x="8602028" y="3641897"/>
                  <a:pt x="8602028" y="3641897"/>
                </a:cubicBezTo>
                <a:cubicBezTo>
                  <a:pt x="8609476" y="3641897"/>
                  <a:pt x="8613199" y="3641897"/>
                  <a:pt x="8613199" y="3641897"/>
                </a:cubicBezTo>
                <a:close/>
                <a:moveTo>
                  <a:pt x="3519011" y="3619555"/>
                </a:moveTo>
                <a:lnTo>
                  <a:pt x="3519011" y="3630726"/>
                </a:lnTo>
                <a:cubicBezTo>
                  <a:pt x="3519011" y="3638174"/>
                  <a:pt x="3517150" y="3640035"/>
                  <a:pt x="3513425" y="3636312"/>
                </a:cubicBezTo>
                <a:cubicBezTo>
                  <a:pt x="3509702" y="3632587"/>
                  <a:pt x="3507839" y="3628864"/>
                  <a:pt x="3507839" y="3625140"/>
                </a:cubicBezTo>
                <a:cubicBezTo>
                  <a:pt x="3507839" y="3621417"/>
                  <a:pt x="3511564" y="3619555"/>
                  <a:pt x="3519011" y="3619555"/>
                </a:cubicBezTo>
                <a:close/>
                <a:moveTo>
                  <a:pt x="9054472" y="3608383"/>
                </a:moveTo>
                <a:cubicBezTo>
                  <a:pt x="9058195" y="3608383"/>
                  <a:pt x="9060057" y="3608383"/>
                  <a:pt x="9060057" y="3608383"/>
                </a:cubicBezTo>
                <a:cubicBezTo>
                  <a:pt x="9060057" y="3608383"/>
                  <a:pt x="9063780" y="3608383"/>
                  <a:pt x="9071229" y="3608383"/>
                </a:cubicBezTo>
                <a:lnTo>
                  <a:pt x="9115914" y="3619555"/>
                </a:lnTo>
                <a:cubicBezTo>
                  <a:pt x="9138257" y="3627001"/>
                  <a:pt x="9149428" y="3634450"/>
                  <a:pt x="9149428" y="3641897"/>
                </a:cubicBezTo>
                <a:lnTo>
                  <a:pt x="9138257" y="3641897"/>
                </a:lnTo>
                <a:close/>
                <a:moveTo>
                  <a:pt x="8534998" y="3608383"/>
                </a:moveTo>
                <a:lnTo>
                  <a:pt x="8534998" y="3619555"/>
                </a:lnTo>
                <a:cubicBezTo>
                  <a:pt x="8534998" y="3619555"/>
                  <a:pt x="8538721" y="3615830"/>
                  <a:pt x="8546171" y="3608383"/>
                </a:cubicBezTo>
                <a:close/>
                <a:moveTo>
                  <a:pt x="3910012" y="3608383"/>
                </a:moveTo>
                <a:lnTo>
                  <a:pt x="3932356" y="3608383"/>
                </a:lnTo>
                <a:lnTo>
                  <a:pt x="3932356" y="3619555"/>
                </a:lnTo>
                <a:cubicBezTo>
                  <a:pt x="3917460" y="3619555"/>
                  <a:pt x="3910012" y="3615830"/>
                  <a:pt x="3910012" y="3608383"/>
                </a:cubicBezTo>
                <a:close/>
                <a:moveTo>
                  <a:pt x="9674487" y="3597212"/>
                </a:moveTo>
                <a:cubicBezTo>
                  <a:pt x="9674487" y="3597212"/>
                  <a:pt x="9678210" y="3597212"/>
                  <a:pt x="9685659" y="3597212"/>
                </a:cubicBezTo>
                <a:lnTo>
                  <a:pt x="9708001" y="3597212"/>
                </a:lnTo>
                <a:lnTo>
                  <a:pt x="9719173" y="3597212"/>
                </a:lnTo>
                <a:cubicBezTo>
                  <a:pt x="9719173" y="3597212"/>
                  <a:pt x="9721035" y="3599073"/>
                  <a:pt x="9724758" y="3602796"/>
                </a:cubicBezTo>
                <a:cubicBezTo>
                  <a:pt x="9728481" y="3606521"/>
                  <a:pt x="9734069" y="3608383"/>
                  <a:pt x="9741515" y="3608383"/>
                </a:cubicBezTo>
                <a:cubicBezTo>
                  <a:pt x="9748964" y="3608383"/>
                  <a:pt x="9761997" y="3612107"/>
                  <a:pt x="9780617" y="3619555"/>
                </a:cubicBezTo>
                <a:cubicBezTo>
                  <a:pt x="9799235" y="3627001"/>
                  <a:pt x="9815992" y="3634450"/>
                  <a:pt x="9830888" y="3641897"/>
                </a:cubicBezTo>
                <a:cubicBezTo>
                  <a:pt x="9838337" y="3641897"/>
                  <a:pt x="9843922" y="3641897"/>
                  <a:pt x="9847645" y="3641897"/>
                </a:cubicBezTo>
                <a:cubicBezTo>
                  <a:pt x="9851368" y="3641897"/>
                  <a:pt x="9855094" y="3641897"/>
                  <a:pt x="9858817" y="3641897"/>
                </a:cubicBezTo>
                <a:cubicBezTo>
                  <a:pt x="9862540" y="3641897"/>
                  <a:pt x="9866265" y="3643758"/>
                  <a:pt x="9869988" y="3647483"/>
                </a:cubicBezTo>
                <a:cubicBezTo>
                  <a:pt x="9873711" y="3651208"/>
                  <a:pt x="9875574" y="3653069"/>
                  <a:pt x="9875574" y="3653069"/>
                </a:cubicBezTo>
                <a:lnTo>
                  <a:pt x="9897916" y="3675412"/>
                </a:lnTo>
                <a:cubicBezTo>
                  <a:pt x="9912812" y="3682859"/>
                  <a:pt x="9920259" y="3686583"/>
                  <a:pt x="9920259" y="3686583"/>
                </a:cubicBezTo>
                <a:lnTo>
                  <a:pt x="9875574" y="3686583"/>
                </a:lnTo>
                <a:lnTo>
                  <a:pt x="9842060" y="3664240"/>
                </a:lnTo>
                <a:cubicBezTo>
                  <a:pt x="9834611" y="3664240"/>
                  <a:pt x="9827165" y="3662378"/>
                  <a:pt x="9819716" y="3658654"/>
                </a:cubicBezTo>
                <a:cubicBezTo>
                  <a:pt x="9812269" y="3654931"/>
                  <a:pt x="9808545" y="3653069"/>
                  <a:pt x="9808545" y="3653069"/>
                </a:cubicBezTo>
                <a:cubicBezTo>
                  <a:pt x="9808545" y="3653069"/>
                  <a:pt x="9802959" y="3651208"/>
                  <a:pt x="9791788" y="3647483"/>
                </a:cubicBezTo>
                <a:cubicBezTo>
                  <a:pt x="9780617" y="3643758"/>
                  <a:pt x="9775031" y="3641897"/>
                  <a:pt x="9775031" y="3641897"/>
                </a:cubicBezTo>
                <a:cubicBezTo>
                  <a:pt x="9775031" y="3641897"/>
                  <a:pt x="9771308" y="3638174"/>
                  <a:pt x="9763860" y="3630726"/>
                </a:cubicBezTo>
                <a:cubicBezTo>
                  <a:pt x="9763860" y="3630726"/>
                  <a:pt x="9761997" y="3628864"/>
                  <a:pt x="9758274" y="3625140"/>
                </a:cubicBezTo>
                <a:cubicBezTo>
                  <a:pt x="9754551" y="3621417"/>
                  <a:pt x="9750826" y="3619555"/>
                  <a:pt x="9747103" y="3619555"/>
                </a:cubicBezTo>
                <a:cubicBezTo>
                  <a:pt x="9743380" y="3619555"/>
                  <a:pt x="9737792" y="3619555"/>
                  <a:pt x="9730346" y="3619555"/>
                </a:cubicBezTo>
                <a:cubicBezTo>
                  <a:pt x="9730346" y="3619555"/>
                  <a:pt x="9722897" y="3619555"/>
                  <a:pt x="9708001" y="3619555"/>
                </a:cubicBezTo>
                <a:cubicBezTo>
                  <a:pt x="9700553" y="3619555"/>
                  <a:pt x="9693107" y="3617692"/>
                  <a:pt x="9685659" y="3613969"/>
                </a:cubicBezTo>
                <a:cubicBezTo>
                  <a:pt x="9678210" y="3610244"/>
                  <a:pt x="9674487" y="3604658"/>
                  <a:pt x="9674487" y="3597212"/>
                </a:cubicBezTo>
                <a:close/>
                <a:moveTo>
                  <a:pt x="8925999" y="3597212"/>
                </a:moveTo>
                <a:lnTo>
                  <a:pt x="8937172" y="3597212"/>
                </a:lnTo>
                <a:lnTo>
                  <a:pt x="8937172" y="3608383"/>
                </a:lnTo>
                <a:cubicBezTo>
                  <a:pt x="8937172" y="3608383"/>
                  <a:pt x="8933448" y="3604658"/>
                  <a:pt x="8925999" y="3597212"/>
                </a:cubicBezTo>
                <a:close/>
                <a:moveTo>
                  <a:pt x="8736084" y="3597212"/>
                </a:moveTo>
                <a:cubicBezTo>
                  <a:pt x="8743533" y="3597212"/>
                  <a:pt x="8747257" y="3599073"/>
                  <a:pt x="8747257" y="3602796"/>
                </a:cubicBezTo>
                <a:cubicBezTo>
                  <a:pt x="8747257" y="3606521"/>
                  <a:pt x="8747257" y="3612107"/>
                  <a:pt x="8747257" y="3619555"/>
                </a:cubicBezTo>
                <a:lnTo>
                  <a:pt x="8747257" y="3630726"/>
                </a:lnTo>
                <a:cubicBezTo>
                  <a:pt x="8747257" y="3630726"/>
                  <a:pt x="8743533" y="3628864"/>
                  <a:pt x="8736084" y="3625140"/>
                </a:cubicBezTo>
                <a:cubicBezTo>
                  <a:pt x="8728636" y="3621417"/>
                  <a:pt x="8724913" y="3615830"/>
                  <a:pt x="8724913" y="3608383"/>
                </a:cubicBezTo>
                <a:close/>
                <a:moveTo>
                  <a:pt x="4245156" y="3597212"/>
                </a:moveTo>
                <a:cubicBezTo>
                  <a:pt x="4260052" y="3597212"/>
                  <a:pt x="4267499" y="3600935"/>
                  <a:pt x="4267499" y="3608383"/>
                </a:cubicBezTo>
                <a:cubicBezTo>
                  <a:pt x="4267499" y="3608383"/>
                  <a:pt x="4271224" y="3608383"/>
                  <a:pt x="4278670" y="3608383"/>
                </a:cubicBezTo>
                <a:cubicBezTo>
                  <a:pt x="4286118" y="3608383"/>
                  <a:pt x="4289843" y="3612107"/>
                  <a:pt x="4289843" y="3619555"/>
                </a:cubicBezTo>
                <a:cubicBezTo>
                  <a:pt x="4289843" y="3627001"/>
                  <a:pt x="4304738" y="3634450"/>
                  <a:pt x="4334529" y="3641897"/>
                </a:cubicBezTo>
                <a:cubicBezTo>
                  <a:pt x="4356871" y="3641897"/>
                  <a:pt x="4382939" y="3649344"/>
                  <a:pt x="4412728" y="3664240"/>
                </a:cubicBezTo>
                <a:cubicBezTo>
                  <a:pt x="4420176" y="3664240"/>
                  <a:pt x="4427623" y="3666102"/>
                  <a:pt x="4435071" y="3669826"/>
                </a:cubicBezTo>
                <a:cubicBezTo>
                  <a:pt x="4442519" y="3673551"/>
                  <a:pt x="4449967" y="3675412"/>
                  <a:pt x="4457414" y="3675412"/>
                </a:cubicBezTo>
                <a:lnTo>
                  <a:pt x="4535615" y="3708926"/>
                </a:lnTo>
                <a:lnTo>
                  <a:pt x="4513272" y="3708926"/>
                </a:lnTo>
                <a:cubicBezTo>
                  <a:pt x="4498376" y="3708926"/>
                  <a:pt x="4479758" y="3705202"/>
                  <a:pt x="4457414" y="3697754"/>
                </a:cubicBezTo>
                <a:lnTo>
                  <a:pt x="4401557" y="3675412"/>
                </a:lnTo>
                <a:cubicBezTo>
                  <a:pt x="4401557" y="3667965"/>
                  <a:pt x="4395971" y="3666102"/>
                  <a:pt x="4384800" y="3669826"/>
                </a:cubicBezTo>
                <a:cubicBezTo>
                  <a:pt x="4373628" y="3673551"/>
                  <a:pt x="4364318" y="3673551"/>
                  <a:pt x="4356871" y="3669826"/>
                </a:cubicBezTo>
                <a:cubicBezTo>
                  <a:pt x="4349424" y="3666102"/>
                  <a:pt x="4336391" y="3660517"/>
                  <a:pt x="4317770" y="3653069"/>
                </a:cubicBezTo>
                <a:cubicBezTo>
                  <a:pt x="4299152" y="3645621"/>
                  <a:pt x="4289843" y="3641897"/>
                  <a:pt x="4289843" y="3641897"/>
                </a:cubicBezTo>
                <a:cubicBezTo>
                  <a:pt x="4282395" y="3641897"/>
                  <a:pt x="4276809" y="3641897"/>
                  <a:pt x="4273086" y="3641897"/>
                </a:cubicBezTo>
                <a:cubicBezTo>
                  <a:pt x="4269361" y="3641897"/>
                  <a:pt x="4263775" y="3638174"/>
                  <a:pt x="4256329" y="3630726"/>
                </a:cubicBezTo>
                <a:cubicBezTo>
                  <a:pt x="4241433" y="3615830"/>
                  <a:pt x="4237710" y="3604658"/>
                  <a:pt x="4245156" y="3597212"/>
                </a:cubicBezTo>
                <a:close/>
                <a:moveTo>
                  <a:pt x="3474325" y="3597212"/>
                </a:moveTo>
                <a:lnTo>
                  <a:pt x="3496668" y="3608383"/>
                </a:lnTo>
                <a:cubicBezTo>
                  <a:pt x="3496668" y="3608383"/>
                  <a:pt x="3494807" y="3608383"/>
                  <a:pt x="3491082" y="3608383"/>
                </a:cubicBezTo>
                <a:cubicBezTo>
                  <a:pt x="3487359" y="3608383"/>
                  <a:pt x="3481773" y="3608383"/>
                  <a:pt x="3474325" y="3608383"/>
                </a:cubicBezTo>
                <a:close/>
                <a:moveTo>
                  <a:pt x="8400941" y="3586039"/>
                </a:moveTo>
                <a:cubicBezTo>
                  <a:pt x="8393493" y="3593487"/>
                  <a:pt x="8382322" y="3597212"/>
                  <a:pt x="8367426" y="3597212"/>
                </a:cubicBezTo>
                <a:lnTo>
                  <a:pt x="8356256" y="3597212"/>
                </a:lnTo>
                <a:cubicBezTo>
                  <a:pt x="8356256" y="3597212"/>
                  <a:pt x="8352532" y="3600935"/>
                  <a:pt x="8345083" y="3608383"/>
                </a:cubicBezTo>
                <a:lnTo>
                  <a:pt x="8356256" y="3608383"/>
                </a:lnTo>
                <a:cubicBezTo>
                  <a:pt x="8356256" y="3608383"/>
                  <a:pt x="8359978" y="3608383"/>
                  <a:pt x="8367426" y="3608383"/>
                </a:cubicBezTo>
                <a:lnTo>
                  <a:pt x="8389770" y="3608383"/>
                </a:lnTo>
                <a:cubicBezTo>
                  <a:pt x="8397217" y="3615830"/>
                  <a:pt x="8400941" y="3619555"/>
                  <a:pt x="8400941" y="3619555"/>
                </a:cubicBezTo>
                <a:lnTo>
                  <a:pt x="8400941" y="3597212"/>
                </a:lnTo>
                <a:close/>
                <a:moveTo>
                  <a:pt x="4736701" y="3574869"/>
                </a:moveTo>
                <a:cubicBezTo>
                  <a:pt x="4736701" y="3574869"/>
                  <a:pt x="4738562" y="3576730"/>
                  <a:pt x="4742287" y="3580455"/>
                </a:cubicBezTo>
                <a:cubicBezTo>
                  <a:pt x="4746012" y="3584178"/>
                  <a:pt x="4747873" y="3586039"/>
                  <a:pt x="4747873" y="3586039"/>
                </a:cubicBezTo>
                <a:lnTo>
                  <a:pt x="4747873" y="3574869"/>
                </a:lnTo>
                <a:close/>
                <a:moveTo>
                  <a:pt x="9608855" y="3567886"/>
                </a:moveTo>
                <a:cubicBezTo>
                  <a:pt x="9609786" y="3566955"/>
                  <a:pt x="9611182" y="3567421"/>
                  <a:pt x="9613044" y="3569282"/>
                </a:cubicBezTo>
                <a:cubicBezTo>
                  <a:pt x="9616767" y="3573007"/>
                  <a:pt x="9622354" y="3574869"/>
                  <a:pt x="9629801" y="3574869"/>
                </a:cubicBezTo>
                <a:lnTo>
                  <a:pt x="9640973" y="3586039"/>
                </a:lnTo>
                <a:lnTo>
                  <a:pt x="9618631" y="3586039"/>
                </a:lnTo>
                <a:lnTo>
                  <a:pt x="9607459" y="3574869"/>
                </a:lnTo>
                <a:cubicBezTo>
                  <a:pt x="9607459" y="3571145"/>
                  <a:pt x="9607924" y="3568817"/>
                  <a:pt x="9608855" y="3567886"/>
                </a:cubicBezTo>
                <a:close/>
                <a:moveTo>
                  <a:pt x="8456798" y="3563698"/>
                </a:moveTo>
                <a:cubicBezTo>
                  <a:pt x="8456798" y="3571144"/>
                  <a:pt x="8453075" y="3574869"/>
                  <a:pt x="8445627" y="3574869"/>
                </a:cubicBezTo>
                <a:lnTo>
                  <a:pt x="8445627" y="3586039"/>
                </a:lnTo>
                <a:lnTo>
                  <a:pt x="8479141" y="3574869"/>
                </a:lnTo>
                <a:cubicBezTo>
                  <a:pt x="8471693" y="3574869"/>
                  <a:pt x="8464247" y="3571144"/>
                  <a:pt x="8456798" y="3563698"/>
                </a:cubicBezTo>
                <a:close/>
                <a:moveTo>
                  <a:pt x="3686583" y="3563698"/>
                </a:moveTo>
                <a:lnTo>
                  <a:pt x="3708927" y="3563698"/>
                </a:lnTo>
                <a:cubicBezTo>
                  <a:pt x="3723823" y="3571144"/>
                  <a:pt x="3734993" y="3576730"/>
                  <a:pt x="3742441" y="3580455"/>
                </a:cubicBezTo>
                <a:cubicBezTo>
                  <a:pt x="3749889" y="3584178"/>
                  <a:pt x="3757336" y="3586039"/>
                  <a:pt x="3764784" y="3586039"/>
                </a:cubicBezTo>
                <a:cubicBezTo>
                  <a:pt x="3779680" y="3586039"/>
                  <a:pt x="3794575" y="3593487"/>
                  <a:pt x="3809471" y="3608383"/>
                </a:cubicBezTo>
                <a:lnTo>
                  <a:pt x="3820641" y="3608383"/>
                </a:lnTo>
                <a:cubicBezTo>
                  <a:pt x="3828090" y="3600935"/>
                  <a:pt x="3846707" y="3604658"/>
                  <a:pt x="3876498" y="3619555"/>
                </a:cubicBezTo>
                <a:cubicBezTo>
                  <a:pt x="3891394" y="3627001"/>
                  <a:pt x="3911874" y="3634450"/>
                  <a:pt x="3937942" y="3641897"/>
                </a:cubicBezTo>
                <a:cubicBezTo>
                  <a:pt x="3964008" y="3649344"/>
                  <a:pt x="3977042" y="3653069"/>
                  <a:pt x="3977042" y="3653069"/>
                </a:cubicBezTo>
                <a:lnTo>
                  <a:pt x="4021727" y="3664240"/>
                </a:lnTo>
                <a:lnTo>
                  <a:pt x="4032899" y="3664240"/>
                </a:lnTo>
                <a:lnTo>
                  <a:pt x="4044070" y="3664240"/>
                </a:lnTo>
                <a:cubicBezTo>
                  <a:pt x="4051519" y="3664240"/>
                  <a:pt x="4055241" y="3664240"/>
                  <a:pt x="4055241" y="3664240"/>
                </a:cubicBezTo>
                <a:lnTo>
                  <a:pt x="4077585" y="3675412"/>
                </a:lnTo>
                <a:lnTo>
                  <a:pt x="4133442" y="3697754"/>
                </a:lnTo>
                <a:cubicBezTo>
                  <a:pt x="4133442" y="3705202"/>
                  <a:pt x="4137167" y="3708926"/>
                  <a:pt x="4144614" y="3708926"/>
                </a:cubicBezTo>
                <a:cubicBezTo>
                  <a:pt x="4144614" y="3716374"/>
                  <a:pt x="4146475" y="3720097"/>
                  <a:pt x="4150200" y="3720097"/>
                </a:cubicBezTo>
                <a:cubicBezTo>
                  <a:pt x="4153923" y="3720097"/>
                  <a:pt x="4155785" y="3716374"/>
                  <a:pt x="4155785" y="3708926"/>
                </a:cubicBezTo>
                <a:cubicBezTo>
                  <a:pt x="4155785" y="3708926"/>
                  <a:pt x="4163233" y="3708926"/>
                  <a:pt x="4178128" y="3708926"/>
                </a:cubicBezTo>
                <a:cubicBezTo>
                  <a:pt x="4178128" y="3716374"/>
                  <a:pt x="4179989" y="3718236"/>
                  <a:pt x="4183714" y="3714511"/>
                </a:cubicBezTo>
                <a:cubicBezTo>
                  <a:pt x="4187438" y="3710788"/>
                  <a:pt x="4191160" y="3710788"/>
                  <a:pt x="4194885" y="3714511"/>
                </a:cubicBezTo>
                <a:cubicBezTo>
                  <a:pt x="4198610" y="3718236"/>
                  <a:pt x="4204194" y="3720097"/>
                  <a:pt x="4211643" y="3720097"/>
                </a:cubicBezTo>
                <a:cubicBezTo>
                  <a:pt x="4219090" y="3727545"/>
                  <a:pt x="4230261" y="3731270"/>
                  <a:pt x="4245156" y="3731270"/>
                </a:cubicBezTo>
                <a:cubicBezTo>
                  <a:pt x="4297290" y="3738716"/>
                  <a:pt x="4334529" y="3749888"/>
                  <a:pt x="4356871" y="3764784"/>
                </a:cubicBezTo>
                <a:cubicBezTo>
                  <a:pt x="4364318" y="3772231"/>
                  <a:pt x="4373628" y="3775954"/>
                  <a:pt x="4384800" y="3775954"/>
                </a:cubicBezTo>
                <a:cubicBezTo>
                  <a:pt x="4395971" y="3775954"/>
                  <a:pt x="4409005" y="3775954"/>
                  <a:pt x="4423900" y="3775954"/>
                </a:cubicBezTo>
                <a:cubicBezTo>
                  <a:pt x="4431348" y="3783402"/>
                  <a:pt x="4435071" y="3785265"/>
                  <a:pt x="4435071" y="3781541"/>
                </a:cubicBezTo>
                <a:cubicBezTo>
                  <a:pt x="4435071" y="3777816"/>
                  <a:pt x="4438796" y="3775954"/>
                  <a:pt x="4446244" y="3775954"/>
                </a:cubicBezTo>
                <a:cubicBezTo>
                  <a:pt x="4446244" y="3768507"/>
                  <a:pt x="4449967" y="3764784"/>
                  <a:pt x="4457414" y="3764784"/>
                </a:cubicBezTo>
                <a:cubicBezTo>
                  <a:pt x="4464863" y="3764784"/>
                  <a:pt x="4470447" y="3766645"/>
                  <a:pt x="4474171" y="3770370"/>
                </a:cubicBezTo>
                <a:cubicBezTo>
                  <a:pt x="4477896" y="3774093"/>
                  <a:pt x="4487205" y="3779679"/>
                  <a:pt x="4502101" y="3787127"/>
                </a:cubicBezTo>
                <a:lnTo>
                  <a:pt x="4513272" y="3798298"/>
                </a:lnTo>
                <a:cubicBezTo>
                  <a:pt x="4505824" y="3798298"/>
                  <a:pt x="4500240" y="3798298"/>
                  <a:pt x="4496515" y="3798298"/>
                </a:cubicBezTo>
                <a:cubicBezTo>
                  <a:pt x="4492790" y="3798298"/>
                  <a:pt x="4490929" y="3798298"/>
                  <a:pt x="4490929" y="3798298"/>
                </a:cubicBezTo>
                <a:lnTo>
                  <a:pt x="4490929" y="3809469"/>
                </a:lnTo>
                <a:cubicBezTo>
                  <a:pt x="4490929" y="3809469"/>
                  <a:pt x="4494654" y="3809469"/>
                  <a:pt x="4502101" y="3809469"/>
                </a:cubicBezTo>
                <a:cubicBezTo>
                  <a:pt x="4509548" y="3809469"/>
                  <a:pt x="4513272" y="3809469"/>
                  <a:pt x="4513272" y="3809469"/>
                </a:cubicBezTo>
                <a:cubicBezTo>
                  <a:pt x="4528167" y="3809469"/>
                  <a:pt x="4535615" y="3813193"/>
                  <a:pt x="4535615" y="3820641"/>
                </a:cubicBezTo>
                <a:cubicBezTo>
                  <a:pt x="4557958" y="3835536"/>
                  <a:pt x="4576577" y="3842984"/>
                  <a:pt x="4591472" y="3842984"/>
                </a:cubicBezTo>
                <a:cubicBezTo>
                  <a:pt x="4598920" y="3835536"/>
                  <a:pt x="4617539" y="3842984"/>
                  <a:pt x="4647329" y="3865326"/>
                </a:cubicBezTo>
                <a:cubicBezTo>
                  <a:pt x="4647329" y="3865326"/>
                  <a:pt x="4651054" y="3865326"/>
                  <a:pt x="4658500" y="3865326"/>
                </a:cubicBezTo>
                <a:cubicBezTo>
                  <a:pt x="4665948" y="3865326"/>
                  <a:pt x="4669673" y="3869050"/>
                  <a:pt x="4669673" y="3876498"/>
                </a:cubicBezTo>
                <a:lnTo>
                  <a:pt x="4680844" y="3876498"/>
                </a:lnTo>
                <a:cubicBezTo>
                  <a:pt x="4680844" y="3876498"/>
                  <a:pt x="4692016" y="3876498"/>
                  <a:pt x="4714358" y="3876498"/>
                </a:cubicBezTo>
                <a:cubicBezTo>
                  <a:pt x="4736701" y="3876498"/>
                  <a:pt x="4759044" y="3880223"/>
                  <a:pt x="4781387" y="3887669"/>
                </a:cubicBezTo>
                <a:lnTo>
                  <a:pt x="4814901" y="3887669"/>
                </a:lnTo>
                <a:cubicBezTo>
                  <a:pt x="4829797" y="3895117"/>
                  <a:pt x="4837244" y="3898841"/>
                  <a:pt x="4837244" y="3898841"/>
                </a:cubicBezTo>
                <a:cubicBezTo>
                  <a:pt x="4844692" y="3898841"/>
                  <a:pt x="4850277" y="3900703"/>
                  <a:pt x="4854002" y="3904426"/>
                </a:cubicBezTo>
                <a:cubicBezTo>
                  <a:pt x="4857727" y="3908151"/>
                  <a:pt x="4863311" y="3910012"/>
                  <a:pt x="4870759" y="3910012"/>
                </a:cubicBezTo>
                <a:lnTo>
                  <a:pt x="4893102" y="3898841"/>
                </a:lnTo>
                <a:cubicBezTo>
                  <a:pt x="4885654" y="3891394"/>
                  <a:pt x="4878207" y="3887669"/>
                  <a:pt x="4870759" y="3887669"/>
                </a:cubicBezTo>
                <a:cubicBezTo>
                  <a:pt x="4870759" y="3880223"/>
                  <a:pt x="4878207" y="3880223"/>
                  <a:pt x="4893102" y="3887669"/>
                </a:cubicBezTo>
                <a:cubicBezTo>
                  <a:pt x="4907998" y="3895117"/>
                  <a:pt x="4919168" y="3898841"/>
                  <a:pt x="4926616" y="3898841"/>
                </a:cubicBezTo>
                <a:cubicBezTo>
                  <a:pt x="4919168" y="3898841"/>
                  <a:pt x="4915445" y="3898841"/>
                  <a:pt x="4915445" y="3898841"/>
                </a:cubicBezTo>
                <a:cubicBezTo>
                  <a:pt x="4907998" y="3906288"/>
                  <a:pt x="4904273" y="3910012"/>
                  <a:pt x="4904273" y="3910012"/>
                </a:cubicBezTo>
                <a:cubicBezTo>
                  <a:pt x="4904273" y="3910012"/>
                  <a:pt x="4907998" y="3913737"/>
                  <a:pt x="4915445" y="3921185"/>
                </a:cubicBezTo>
                <a:lnTo>
                  <a:pt x="4926616" y="3932355"/>
                </a:lnTo>
                <a:lnTo>
                  <a:pt x="4937787" y="3943526"/>
                </a:lnTo>
                <a:cubicBezTo>
                  <a:pt x="4937787" y="3950974"/>
                  <a:pt x="4948959" y="3954699"/>
                  <a:pt x="4971302" y="3954699"/>
                </a:cubicBezTo>
                <a:cubicBezTo>
                  <a:pt x="4993644" y="3954699"/>
                  <a:pt x="5012265" y="3954699"/>
                  <a:pt x="5027160" y="3954699"/>
                </a:cubicBezTo>
                <a:cubicBezTo>
                  <a:pt x="5042055" y="3954699"/>
                  <a:pt x="5055087" y="3956560"/>
                  <a:pt x="5066260" y="3960283"/>
                </a:cubicBezTo>
                <a:cubicBezTo>
                  <a:pt x="5077431" y="3964008"/>
                  <a:pt x="5083017" y="3969594"/>
                  <a:pt x="5083017" y="3977042"/>
                </a:cubicBezTo>
                <a:cubicBezTo>
                  <a:pt x="5090463" y="3977042"/>
                  <a:pt x="5101635" y="3977042"/>
                  <a:pt x="5116531" y="3977042"/>
                </a:cubicBezTo>
                <a:lnTo>
                  <a:pt x="5105360" y="3965870"/>
                </a:lnTo>
                <a:cubicBezTo>
                  <a:pt x="5105360" y="3965870"/>
                  <a:pt x="5109083" y="3965870"/>
                  <a:pt x="5116531" y="3965870"/>
                </a:cubicBezTo>
                <a:cubicBezTo>
                  <a:pt x="5123979" y="3965870"/>
                  <a:pt x="5127702" y="3965870"/>
                  <a:pt x="5127702" y="3965870"/>
                </a:cubicBezTo>
                <a:cubicBezTo>
                  <a:pt x="5127702" y="3958422"/>
                  <a:pt x="5129563" y="3956560"/>
                  <a:pt x="5133288" y="3960283"/>
                </a:cubicBezTo>
                <a:cubicBezTo>
                  <a:pt x="5137013" y="3964008"/>
                  <a:pt x="5142597" y="3965870"/>
                  <a:pt x="5150045" y="3965870"/>
                </a:cubicBezTo>
                <a:cubicBezTo>
                  <a:pt x="5164940" y="3973317"/>
                  <a:pt x="5176111" y="3980765"/>
                  <a:pt x="5183559" y="3988213"/>
                </a:cubicBezTo>
                <a:cubicBezTo>
                  <a:pt x="5191007" y="3988213"/>
                  <a:pt x="5198454" y="3988213"/>
                  <a:pt x="5205902" y="3988213"/>
                </a:cubicBezTo>
                <a:cubicBezTo>
                  <a:pt x="5213350" y="3988213"/>
                  <a:pt x="5220798" y="3988213"/>
                  <a:pt x="5228245" y="3988213"/>
                </a:cubicBezTo>
                <a:lnTo>
                  <a:pt x="5250589" y="3999384"/>
                </a:lnTo>
                <a:cubicBezTo>
                  <a:pt x="5250589" y="3999384"/>
                  <a:pt x="5243141" y="4001245"/>
                  <a:pt x="5228245" y="4004970"/>
                </a:cubicBezTo>
                <a:cubicBezTo>
                  <a:pt x="5213350" y="4008694"/>
                  <a:pt x="5202179" y="4006831"/>
                  <a:pt x="5194731" y="3999384"/>
                </a:cubicBezTo>
                <a:cubicBezTo>
                  <a:pt x="5179836" y="3991937"/>
                  <a:pt x="5164940" y="3988213"/>
                  <a:pt x="5150045" y="3988213"/>
                </a:cubicBezTo>
                <a:lnTo>
                  <a:pt x="5116531" y="3999384"/>
                </a:lnTo>
                <a:cubicBezTo>
                  <a:pt x="5101635" y="4006831"/>
                  <a:pt x="5094188" y="4006831"/>
                  <a:pt x="5094188" y="3999384"/>
                </a:cubicBezTo>
                <a:cubicBezTo>
                  <a:pt x="5094188" y="3991937"/>
                  <a:pt x="5090463" y="3988213"/>
                  <a:pt x="5083017" y="3988213"/>
                </a:cubicBezTo>
                <a:cubicBezTo>
                  <a:pt x="5083017" y="3995660"/>
                  <a:pt x="5090463" y="4006831"/>
                  <a:pt x="5105360" y="4021727"/>
                </a:cubicBezTo>
                <a:lnTo>
                  <a:pt x="5127702" y="4032899"/>
                </a:lnTo>
                <a:lnTo>
                  <a:pt x="5172388" y="4032899"/>
                </a:lnTo>
                <a:cubicBezTo>
                  <a:pt x="5172388" y="4025451"/>
                  <a:pt x="5172388" y="4021727"/>
                  <a:pt x="5172388" y="4021727"/>
                </a:cubicBezTo>
                <a:cubicBezTo>
                  <a:pt x="5187284" y="4021727"/>
                  <a:pt x="5209627" y="4032899"/>
                  <a:pt x="5239416" y="4055241"/>
                </a:cubicBezTo>
                <a:cubicBezTo>
                  <a:pt x="5261760" y="4062689"/>
                  <a:pt x="5272932" y="4064552"/>
                  <a:pt x="5272932" y="4060827"/>
                </a:cubicBezTo>
                <a:cubicBezTo>
                  <a:pt x="5272932" y="4057102"/>
                  <a:pt x="5280380" y="4055241"/>
                  <a:pt x="5295274" y="4055241"/>
                </a:cubicBezTo>
                <a:cubicBezTo>
                  <a:pt x="5310170" y="4055241"/>
                  <a:pt x="5325065" y="4058965"/>
                  <a:pt x="5339960" y="4066413"/>
                </a:cubicBezTo>
                <a:cubicBezTo>
                  <a:pt x="5347408" y="4066413"/>
                  <a:pt x="5354855" y="4066413"/>
                  <a:pt x="5362303" y="4066413"/>
                </a:cubicBezTo>
                <a:lnTo>
                  <a:pt x="5328789" y="4044070"/>
                </a:lnTo>
                <a:cubicBezTo>
                  <a:pt x="5306446" y="4044070"/>
                  <a:pt x="5298998" y="4042208"/>
                  <a:pt x="5306446" y="4038484"/>
                </a:cubicBezTo>
                <a:cubicBezTo>
                  <a:pt x="5313894" y="4034761"/>
                  <a:pt x="5321342" y="4034761"/>
                  <a:pt x="5328789" y="4038484"/>
                </a:cubicBezTo>
                <a:cubicBezTo>
                  <a:pt x="5336237" y="4042208"/>
                  <a:pt x="5339960" y="4040345"/>
                  <a:pt x="5339960" y="4032899"/>
                </a:cubicBezTo>
                <a:cubicBezTo>
                  <a:pt x="5339960" y="4025451"/>
                  <a:pt x="5343683" y="4021727"/>
                  <a:pt x="5351131" y="4021727"/>
                </a:cubicBezTo>
                <a:lnTo>
                  <a:pt x="5362303" y="4032899"/>
                </a:lnTo>
                <a:lnTo>
                  <a:pt x="5362303" y="4044070"/>
                </a:lnTo>
                <a:lnTo>
                  <a:pt x="5384646" y="4055241"/>
                </a:lnTo>
                <a:cubicBezTo>
                  <a:pt x="5384646" y="4062689"/>
                  <a:pt x="5386508" y="4066413"/>
                  <a:pt x="5390232" y="4066413"/>
                </a:cubicBezTo>
                <a:cubicBezTo>
                  <a:pt x="5393956" y="4066413"/>
                  <a:pt x="5395818" y="4066413"/>
                  <a:pt x="5395818" y="4066413"/>
                </a:cubicBezTo>
                <a:cubicBezTo>
                  <a:pt x="5395818" y="4066413"/>
                  <a:pt x="5397679" y="4068275"/>
                  <a:pt x="5401404" y="4071998"/>
                </a:cubicBezTo>
                <a:cubicBezTo>
                  <a:pt x="5405127" y="4075723"/>
                  <a:pt x="5406990" y="4077584"/>
                  <a:pt x="5406990" y="4077584"/>
                </a:cubicBezTo>
                <a:lnTo>
                  <a:pt x="5373474" y="4077584"/>
                </a:lnTo>
                <a:lnTo>
                  <a:pt x="5362303" y="4088756"/>
                </a:lnTo>
                <a:cubicBezTo>
                  <a:pt x="5362303" y="4096203"/>
                  <a:pt x="5362303" y="4099927"/>
                  <a:pt x="5362303" y="4099927"/>
                </a:cubicBezTo>
                <a:lnTo>
                  <a:pt x="5373474" y="4111098"/>
                </a:lnTo>
                <a:cubicBezTo>
                  <a:pt x="5380922" y="4111098"/>
                  <a:pt x="5392094" y="4114823"/>
                  <a:pt x="5406990" y="4122270"/>
                </a:cubicBezTo>
                <a:lnTo>
                  <a:pt x="5451675" y="4122270"/>
                </a:lnTo>
                <a:cubicBezTo>
                  <a:pt x="5451675" y="4114823"/>
                  <a:pt x="5447951" y="4111098"/>
                  <a:pt x="5440504" y="4111098"/>
                </a:cubicBezTo>
                <a:lnTo>
                  <a:pt x="5451675" y="4111098"/>
                </a:lnTo>
                <a:cubicBezTo>
                  <a:pt x="5466570" y="4118546"/>
                  <a:pt x="5466570" y="4125994"/>
                  <a:pt x="5451675" y="4133441"/>
                </a:cubicBezTo>
                <a:lnTo>
                  <a:pt x="5462847" y="4144614"/>
                </a:lnTo>
                <a:lnTo>
                  <a:pt x="5484126" y="4143549"/>
                </a:lnTo>
                <a:lnTo>
                  <a:pt x="5474018" y="4133441"/>
                </a:lnTo>
                <a:lnTo>
                  <a:pt x="5496361" y="4133441"/>
                </a:lnTo>
                <a:lnTo>
                  <a:pt x="5486366" y="4143438"/>
                </a:lnTo>
                <a:lnTo>
                  <a:pt x="5490775" y="4143216"/>
                </a:lnTo>
                <a:cubicBezTo>
                  <a:pt x="5498223" y="4142287"/>
                  <a:pt x="5503809" y="4140891"/>
                  <a:pt x="5507532" y="4139028"/>
                </a:cubicBezTo>
                <a:cubicBezTo>
                  <a:pt x="5514980" y="4135303"/>
                  <a:pt x="5522427" y="4137166"/>
                  <a:pt x="5529875" y="4144614"/>
                </a:cubicBezTo>
                <a:cubicBezTo>
                  <a:pt x="5537323" y="4152060"/>
                  <a:pt x="5544770" y="4155785"/>
                  <a:pt x="5552218" y="4155785"/>
                </a:cubicBezTo>
                <a:lnTo>
                  <a:pt x="5585732" y="4178128"/>
                </a:lnTo>
                <a:lnTo>
                  <a:pt x="5619246" y="4189299"/>
                </a:lnTo>
                <a:cubicBezTo>
                  <a:pt x="5641590" y="4189299"/>
                  <a:pt x="5660210" y="4191160"/>
                  <a:pt x="5675104" y="4194885"/>
                </a:cubicBezTo>
                <a:cubicBezTo>
                  <a:pt x="5689999" y="4198610"/>
                  <a:pt x="5701171" y="4200471"/>
                  <a:pt x="5708619" y="4200471"/>
                </a:cubicBezTo>
                <a:cubicBezTo>
                  <a:pt x="5716067" y="4207917"/>
                  <a:pt x="5716067" y="4215367"/>
                  <a:pt x="5708619" y="4222813"/>
                </a:cubicBezTo>
                <a:cubicBezTo>
                  <a:pt x="5708619" y="4222813"/>
                  <a:pt x="5704895" y="4220951"/>
                  <a:pt x="5697447" y="4217228"/>
                </a:cubicBezTo>
                <a:cubicBezTo>
                  <a:pt x="5689999" y="4213504"/>
                  <a:pt x="5682551" y="4211642"/>
                  <a:pt x="5675104" y="4211642"/>
                </a:cubicBezTo>
                <a:lnTo>
                  <a:pt x="5630419" y="4200471"/>
                </a:lnTo>
                <a:cubicBezTo>
                  <a:pt x="5615523" y="4185575"/>
                  <a:pt x="5582009" y="4178128"/>
                  <a:pt x="5529875" y="4178128"/>
                </a:cubicBezTo>
                <a:cubicBezTo>
                  <a:pt x="5522427" y="4178128"/>
                  <a:pt x="5514980" y="4176266"/>
                  <a:pt x="5507532" y="4172542"/>
                </a:cubicBezTo>
                <a:cubicBezTo>
                  <a:pt x="5500084" y="4168817"/>
                  <a:pt x="5496361" y="4166955"/>
                  <a:pt x="5496361" y="4166955"/>
                </a:cubicBezTo>
                <a:cubicBezTo>
                  <a:pt x="5496361" y="4166955"/>
                  <a:pt x="5479604" y="4163232"/>
                  <a:pt x="5446088" y="4155785"/>
                </a:cubicBezTo>
                <a:cubicBezTo>
                  <a:pt x="5412574" y="4148337"/>
                  <a:pt x="5379060" y="4140889"/>
                  <a:pt x="5345547" y="4133441"/>
                </a:cubicBezTo>
                <a:cubicBezTo>
                  <a:pt x="5312032" y="4125994"/>
                  <a:pt x="5291551" y="4118546"/>
                  <a:pt x="5284103" y="4111098"/>
                </a:cubicBezTo>
                <a:cubicBezTo>
                  <a:pt x="5261760" y="4103652"/>
                  <a:pt x="5246864" y="4099927"/>
                  <a:pt x="5239416" y="4099927"/>
                </a:cubicBezTo>
                <a:cubicBezTo>
                  <a:pt x="5231969" y="4099927"/>
                  <a:pt x="5224522" y="4096203"/>
                  <a:pt x="5217075" y="4088756"/>
                </a:cubicBezTo>
                <a:lnTo>
                  <a:pt x="5183559" y="4077584"/>
                </a:lnTo>
                <a:cubicBezTo>
                  <a:pt x="5176111" y="4077584"/>
                  <a:pt x="5166802" y="4075723"/>
                  <a:pt x="5155631" y="4071998"/>
                </a:cubicBezTo>
                <a:cubicBezTo>
                  <a:pt x="5144459" y="4068275"/>
                  <a:pt x="5131426" y="4064552"/>
                  <a:pt x="5116531" y="4060827"/>
                </a:cubicBezTo>
                <a:cubicBezTo>
                  <a:pt x="5101635" y="4057102"/>
                  <a:pt x="5084878" y="4051518"/>
                  <a:pt x="5066260" y="4044070"/>
                </a:cubicBezTo>
                <a:cubicBezTo>
                  <a:pt x="5047640" y="4036622"/>
                  <a:pt x="5032745" y="4031038"/>
                  <a:pt x="5021573" y="4027313"/>
                </a:cubicBezTo>
                <a:cubicBezTo>
                  <a:pt x="5010403" y="4023588"/>
                  <a:pt x="5001093" y="4019865"/>
                  <a:pt x="4993644" y="4016141"/>
                </a:cubicBezTo>
                <a:cubicBezTo>
                  <a:pt x="4986198" y="4012417"/>
                  <a:pt x="4978749" y="4008694"/>
                  <a:pt x="4971302" y="4004970"/>
                </a:cubicBezTo>
                <a:cubicBezTo>
                  <a:pt x="4963855" y="4001245"/>
                  <a:pt x="4952684" y="3999384"/>
                  <a:pt x="4937787" y="3999384"/>
                </a:cubicBezTo>
                <a:cubicBezTo>
                  <a:pt x="4915445" y="3991937"/>
                  <a:pt x="4900550" y="3986351"/>
                  <a:pt x="4893102" y="3982627"/>
                </a:cubicBezTo>
                <a:cubicBezTo>
                  <a:pt x="4885654" y="3978903"/>
                  <a:pt x="4878207" y="3977042"/>
                  <a:pt x="4870759" y="3977042"/>
                </a:cubicBezTo>
                <a:cubicBezTo>
                  <a:pt x="4840968" y="3969594"/>
                  <a:pt x="4814901" y="3964008"/>
                  <a:pt x="4792558" y="3960283"/>
                </a:cubicBezTo>
                <a:cubicBezTo>
                  <a:pt x="4770215" y="3956560"/>
                  <a:pt x="4755319" y="3950974"/>
                  <a:pt x="4747873" y="3943526"/>
                </a:cubicBezTo>
                <a:cubicBezTo>
                  <a:pt x="4740425" y="3928631"/>
                  <a:pt x="4714358" y="3917460"/>
                  <a:pt x="4669673" y="3910012"/>
                </a:cubicBezTo>
                <a:cubicBezTo>
                  <a:pt x="4662225" y="3910012"/>
                  <a:pt x="4658500" y="3906288"/>
                  <a:pt x="4658500" y="3898841"/>
                </a:cubicBezTo>
                <a:cubicBezTo>
                  <a:pt x="4651054" y="3898841"/>
                  <a:pt x="4643605" y="3896980"/>
                  <a:pt x="4636157" y="3893255"/>
                </a:cubicBezTo>
                <a:cubicBezTo>
                  <a:pt x="4628711" y="3889531"/>
                  <a:pt x="4621262" y="3887669"/>
                  <a:pt x="4613815" y="3887669"/>
                </a:cubicBezTo>
                <a:cubicBezTo>
                  <a:pt x="4584024" y="3880223"/>
                  <a:pt x="4554234" y="3872774"/>
                  <a:pt x="4524443" y="3865326"/>
                </a:cubicBezTo>
                <a:cubicBezTo>
                  <a:pt x="4494654" y="3857880"/>
                  <a:pt x="4463001" y="3848569"/>
                  <a:pt x="4429485" y="3837398"/>
                </a:cubicBezTo>
                <a:cubicBezTo>
                  <a:pt x="4395971" y="3826227"/>
                  <a:pt x="4371766" y="3816916"/>
                  <a:pt x="4356871" y="3809469"/>
                </a:cubicBezTo>
                <a:cubicBezTo>
                  <a:pt x="4341975" y="3802022"/>
                  <a:pt x="4330804" y="3798298"/>
                  <a:pt x="4323357" y="3798298"/>
                </a:cubicBezTo>
                <a:lnTo>
                  <a:pt x="4278670" y="3787127"/>
                </a:lnTo>
                <a:cubicBezTo>
                  <a:pt x="4256329" y="3779679"/>
                  <a:pt x="4241433" y="3775954"/>
                  <a:pt x="4233985" y="3775954"/>
                </a:cubicBezTo>
                <a:cubicBezTo>
                  <a:pt x="4226538" y="3775954"/>
                  <a:pt x="4204194" y="3768507"/>
                  <a:pt x="4166956" y="3753611"/>
                </a:cubicBezTo>
                <a:cubicBezTo>
                  <a:pt x="4152061" y="3753611"/>
                  <a:pt x="4137167" y="3749888"/>
                  <a:pt x="4122271" y="3742440"/>
                </a:cubicBezTo>
                <a:cubicBezTo>
                  <a:pt x="4107376" y="3734993"/>
                  <a:pt x="4096204" y="3731270"/>
                  <a:pt x="4088757" y="3731270"/>
                </a:cubicBezTo>
                <a:cubicBezTo>
                  <a:pt x="4066413" y="3723822"/>
                  <a:pt x="4047795" y="3716374"/>
                  <a:pt x="4032899" y="3708926"/>
                </a:cubicBezTo>
                <a:cubicBezTo>
                  <a:pt x="4018002" y="3701479"/>
                  <a:pt x="3993799" y="3694031"/>
                  <a:pt x="3960283" y="3686583"/>
                </a:cubicBezTo>
                <a:cubicBezTo>
                  <a:pt x="3926769" y="3679135"/>
                  <a:pt x="3898842" y="3667965"/>
                  <a:pt x="3876498" y="3653069"/>
                </a:cubicBezTo>
                <a:lnTo>
                  <a:pt x="3842984" y="3641897"/>
                </a:lnTo>
                <a:lnTo>
                  <a:pt x="3842984" y="3630726"/>
                </a:lnTo>
                <a:cubicBezTo>
                  <a:pt x="3842984" y="3623278"/>
                  <a:pt x="3828090" y="3619555"/>
                  <a:pt x="3798299" y="3619555"/>
                </a:cubicBezTo>
                <a:cubicBezTo>
                  <a:pt x="3790850" y="3619555"/>
                  <a:pt x="3783402" y="3619555"/>
                  <a:pt x="3775955" y="3619555"/>
                </a:cubicBezTo>
                <a:cubicBezTo>
                  <a:pt x="3768508" y="3619555"/>
                  <a:pt x="3757336" y="3619555"/>
                  <a:pt x="3742441" y="3619555"/>
                </a:cubicBezTo>
                <a:cubicBezTo>
                  <a:pt x="3720098" y="3612107"/>
                  <a:pt x="3705202" y="3606521"/>
                  <a:pt x="3697754" y="3602796"/>
                </a:cubicBezTo>
                <a:cubicBezTo>
                  <a:pt x="3690308" y="3599073"/>
                  <a:pt x="3686583" y="3593487"/>
                  <a:pt x="3686583" y="3586039"/>
                </a:cubicBezTo>
                <a:close/>
                <a:moveTo>
                  <a:pt x="3617959" y="3562102"/>
                </a:moveTo>
                <a:lnTo>
                  <a:pt x="3630726" y="3563698"/>
                </a:lnTo>
                <a:cubicBezTo>
                  <a:pt x="3630726" y="3563698"/>
                  <a:pt x="3627001" y="3563698"/>
                  <a:pt x="3619555" y="3563698"/>
                </a:cubicBezTo>
                <a:close/>
                <a:moveTo>
                  <a:pt x="8423284" y="3552525"/>
                </a:moveTo>
                <a:cubicBezTo>
                  <a:pt x="8423284" y="3559973"/>
                  <a:pt x="8423284" y="3563698"/>
                  <a:pt x="8423284" y="3563698"/>
                </a:cubicBezTo>
                <a:cubicBezTo>
                  <a:pt x="8423284" y="3571144"/>
                  <a:pt x="8423284" y="3574869"/>
                  <a:pt x="8423284" y="3574869"/>
                </a:cubicBezTo>
                <a:cubicBezTo>
                  <a:pt x="8430731" y="3574869"/>
                  <a:pt x="8434455" y="3574869"/>
                  <a:pt x="8434455" y="3574869"/>
                </a:cubicBezTo>
                <a:cubicBezTo>
                  <a:pt x="8434455" y="3574869"/>
                  <a:pt x="8434455" y="3571144"/>
                  <a:pt x="8434455" y="3563698"/>
                </a:cubicBezTo>
                <a:close/>
                <a:moveTo>
                  <a:pt x="8345083" y="3552525"/>
                </a:moveTo>
                <a:cubicBezTo>
                  <a:pt x="8345083" y="3552525"/>
                  <a:pt x="8345083" y="3556250"/>
                  <a:pt x="8345083" y="3563698"/>
                </a:cubicBezTo>
                <a:cubicBezTo>
                  <a:pt x="8352532" y="3571144"/>
                  <a:pt x="8345083" y="3574869"/>
                  <a:pt x="8322740" y="3574869"/>
                </a:cubicBezTo>
                <a:cubicBezTo>
                  <a:pt x="8315292" y="3574869"/>
                  <a:pt x="8311569" y="3576730"/>
                  <a:pt x="8311569" y="3580455"/>
                </a:cubicBezTo>
                <a:cubicBezTo>
                  <a:pt x="8311569" y="3584178"/>
                  <a:pt x="8305983" y="3586039"/>
                  <a:pt x="8294812" y="3586039"/>
                </a:cubicBezTo>
                <a:cubicBezTo>
                  <a:pt x="8283640" y="3586039"/>
                  <a:pt x="8278055" y="3584178"/>
                  <a:pt x="8278055" y="3580455"/>
                </a:cubicBezTo>
                <a:cubicBezTo>
                  <a:pt x="8278055" y="3576730"/>
                  <a:pt x="8272469" y="3574869"/>
                  <a:pt x="8261298" y="3574869"/>
                </a:cubicBezTo>
                <a:cubicBezTo>
                  <a:pt x="8250126" y="3574869"/>
                  <a:pt x="8244541" y="3571144"/>
                  <a:pt x="8244541" y="3563698"/>
                </a:cubicBezTo>
                <a:lnTo>
                  <a:pt x="8244541" y="3574869"/>
                </a:lnTo>
                <a:cubicBezTo>
                  <a:pt x="8244541" y="3582316"/>
                  <a:pt x="8248264" y="3586039"/>
                  <a:pt x="8255712" y="3586039"/>
                </a:cubicBezTo>
                <a:cubicBezTo>
                  <a:pt x="8270606" y="3593487"/>
                  <a:pt x="8283640" y="3597212"/>
                  <a:pt x="8294812" y="3597212"/>
                </a:cubicBezTo>
                <a:cubicBezTo>
                  <a:pt x="8305983" y="3597212"/>
                  <a:pt x="8313432" y="3595350"/>
                  <a:pt x="8317156" y="3591626"/>
                </a:cubicBezTo>
                <a:cubicBezTo>
                  <a:pt x="8320878" y="3587901"/>
                  <a:pt x="8326463" y="3586039"/>
                  <a:pt x="8333912" y="3586039"/>
                </a:cubicBezTo>
                <a:cubicBezTo>
                  <a:pt x="8363704" y="3586039"/>
                  <a:pt x="8371150" y="3578593"/>
                  <a:pt x="8356256" y="3563698"/>
                </a:cubicBezTo>
                <a:cubicBezTo>
                  <a:pt x="8348806" y="3556250"/>
                  <a:pt x="8345083" y="3552525"/>
                  <a:pt x="8345083" y="3552525"/>
                </a:cubicBezTo>
                <a:close/>
                <a:moveTo>
                  <a:pt x="8278055" y="3552525"/>
                </a:moveTo>
                <a:lnTo>
                  <a:pt x="8266883" y="3563698"/>
                </a:lnTo>
                <a:cubicBezTo>
                  <a:pt x="8266883" y="3563698"/>
                  <a:pt x="8270606" y="3563698"/>
                  <a:pt x="8278055" y="3563698"/>
                </a:cubicBezTo>
                <a:cubicBezTo>
                  <a:pt x="8285503" y="3563698"/>
                  <a:pt x="8289226" y="3563698"/>
                  <a:pt x="8289226" y="3563698"/>
                </a:cubicBezTo>
                <a:close/>
                <a:moveTo>
                  <a:pt x="4591472" y="3552525"/>
                </a:moveTo>
                <a:cubicBezTo>
                  <a:pt x="4591472" y="3552525"/>
                  <a:pt x="4595197" y="3556250"/>
                  <a:pt x="4602643" y="3563698"/>
                </a:cubicBezTo>
                <a:lnTo>
                  <a:pt x="4624987" y="3552525"/>
                </a:lnTo>
                <a:close/>
                <a:moveTo>
                  <a:pt x="3295582" y="3552525"/>
                </a:moveTo>
                <a:lnTo>
                  <a:pt x="3396125" y="3574869"/>
                </a:lnTo>
                <a:lnTo>
                  <a:pt x="3373783" y="3574869"/>
                </a:lnTo>
                <a:cubicBezTo>
                  <a:pt x="3358887" y="3567421"/>
                  <a:pt x="3347715" y="3563698"/>
                  <a:pt x="3340267" y="3563698"/>
                </a:cubicBezTo>
                <a:close/>
                <a:moveTo>
                  <a:pt x="8470762" y="3545543"/>
                </a:moveTo>
                <a:cubicBezTo>
                  <a:pt x="8468901" y="3544612"/>
                  <a:pt x="8467970" y="3545078"/>
                  <a:pt x="8467970" y="3546939"/>
                </a:cubicBezTo>
                <a:cubicBezTo>
                  <a:pt x="8467970" y="3550664"/>
                  <a:pt x="8467970" y="3556250"/>
                  <a:pt x="8467970" y="3563698"/>
                </a:cubicBezTo>
                <a:cubicBezTo>
                  <a:pt x="8475418" y="3571144"/>
                  <a:pt x="8479141" y="3571144"/>
                  <a:pt x="8479141" y="3563698"/>
                </a:cubicBezTo>
                <a:lnTo>
                  <a:pt x="8479141" y="3552525"/>
                </a:lnTo>
                <a:cubicBezTo>
                  <a:pt x="8475416" y="3548802"/>
                  <a:pt x="8472624" y="3546475"/>
                  <a:pt x="8470762" y="3545543"/>
                </a:cubicBezTo>
                <a:close/>
                <a:moveTo>
                  <a:pt x="8389770" y="3541355"/>
                </a:moveTo>
                <a:lnTo>
                  <a:pt x="8389770" y="3552525"/>
                </a:lnTo>
                <a:cubicBezTo>
                  <a:pt x="8397217" y="3552525"/>
                  <a:pt x="8400941" y="3550664"/>
                  <a:pt x="8400941" y="3546939"/>
                </a:cubicBezTo>
                <a:cubicBezTo>
                  <a:pt x="8400941" y="3543216"/>
                  <a:pt x="8397217" y="3541355"/>
                  <a:pt x="8389770" y="3541355"/>
                </a:cubicBezTo>
                <a:close/>
                <a:moveTo>
                  <a:pt x="3686583" y="3541355"/>
                </a:moveTo>
                <a:cubicBezTo>
                  <a:pt x="3694032" y="3541355"/>
                  <a:pt x="3697754" y="3541355"/>
                  <a:pt x="3697754" y="3541355"/>
                </a:cubicBezTo>
                <a:lnTo>
                  <a:pt x="3720098" y="3552525"/>
                </a:lnTo>
                <a:close/>
                <a:moveTo>
                  <a:pt x="2982780" y="3541355"/>
                </a:moveTo>
                <a:cubicBezTo>
                  <a:pt x="2997677" y="3541355"/>
                  <a:pt x="3008849" y="3541355"/>
                  <a:pt x="3016296" y="3541355"/>
                </a:cubicBezTo>
                <a:cubicBezTo>
                  <a:pt x="3023744" y="3541355"/>
                  <a:pt x="3031191" y="3545078"/>
                  <a:pt x="3038638" y="3552525"/>
                </a:cubicBezTo>
                <a:cubicBezTo>
                  <a:pt x="3046085" y="3552525"/>
                  <a:pt x="3051672" y="3554387"/>
                  <a:pt x="3055396" y="3558112"/>
                </a:cubicBezTo>
                <a:cubicBezTo>
                  <a:pt x="3059120" y="3561835"/>
                  <a:pt x="3062844" y="3563698"/>
                  <a:pt x="3066567" y="3563698"/>
                </a:cubicBezTo>
                <a:cubicBezTo>
                  <a:pt x="3070292" y="3563698"/>
                  <a:pt x="3074015" y="3563698"/>
                  <a:pt x="3077738" y="3563698"/>
                </a:cubicBezTo>
                <a:cubicBezTo>
                  <a:pt x="3081463" y="3563698"/>
                  <a:pt x="3087049" y="3567421"/>
                  <a:pt x="3094496" y="3574869"/>
                </a:cubicBezTo>
                <a:cubicBezTo>
                  <a:pt x="3109392" y="3582316"/>
                  <a:pt x="3128011" y="3587901"/>
                  <a:pt x="3150352" y="3591626"/>
                </a:cubicBezTo>
                <a:cubicBezTo>
                  <a:pt x="3172697" y="3595350"/>
                  <a:pt x="3187591" y="3597212"/>
                  <a:pt x="3195039" y="3597212"/>
                </a:cubicBezTo>
                <a:lnTo>
                  <a:pt x="3250896" y="3608383"/>
                </a:lnTo>
                <a:lnTo>
                  <a:pt x="3295582" y="3619555"/>
                </a:lnTo>
                <a:lnTo>
                  <a:pt x="3295582" y="3630726"/>
                </a:lnTo>
                <a:cubicBezTo>
                  <a:pt x="3310479" y="3638174"/>
                  <a:pt x="3321649" y="3645621"/>
                  <a:pt x="3329096" y="3653069"/>
                </a:cubicBezTo>
                <a:cubicBezTo>
                  <a:pt x="3336545" y="3660517"/>
                  <a:pt x="3351440" y="3667965"/>
                  <a:pt x="3373783" y="3675412"/>
                </a:cubicBezTo>
                <a:cubicBezTo>
                  <a:pt x="3396125" y="3682859"/>
                  <a:pt x="3409158" y="3690308"/>
                  <a:pt x="3412883" y="3697754"/>
                </a:cubicBezTo>
                <a:cubicBezTo>
                  <a:pt x="3416607" y="3705202"/>
                  <a:pt x="3420329" y="3708926"/>
                  <a:pt x="3424054" y="3708926"/>
                </a:cubicBezTo>
                <a:cubicBezTo>
                  <a:pt x="3427779" y="3708926"/>
                  <a:pt x="3435226" y="3710788"/>
                  <a:pt x="3446398" y="3714511"/>
                </a:cubicBezTo>
                <a:cubicBezTo>
                  <a:pt x="3457568" y="3718236"/>
                  <a:pt x="3463154" y="3720097"/>
                  <a:pt x="3463154" y="3720097"/>
                </a:cubicBezTo>
                <a:lnTo>
                  <a:pt x="3463154" y="3731270"/>
                </a:lnTo>
                <a:cubicBezTo>
                  <a:pt x="3463154" y="3731270"/>
                  <a:pt x="3455706" y="3727545"/>
                  <a:pt x="3440812" y="3720097"/>
                </a:cubicBezTo>
                <a:cubicBezTo>
                  <a:pt x="3433363" y="3720097"/>
                  <a:pt x="3422193" y="3718236"/>
                  <a:pt x="3407297" y="3714511"/>
                </a:cubicBezTo>
                <a:cubicBezTo>
                  <a:pt x="3392402" y="3710788"/>
                  <a:pt x="3384954" y="3707065"/>
                  <a:pt x="3384954" y="3703340"/>
                </a:cubicBezTo>
                <a:cubicBezTo>
                  <a:pt x="3384954" y="3699616"/>
                  <a:pt x="3381230" y="3697754"/>
                  <a:pt x="3373783" y="3697754"/>
                </a:cubicBezTo>
                <a:cubicBezTo>
                  <a:pt x="3366336" y="3697754"/>
                  <a:pt x="3360750" y="3695892"/>
                  <a:pt x="3357025" y="3692169"/>
                </a:cubicBezTo>
                <a:cubicBezTo>
                  <a:pt x="3353301" y="3688445"/>
                  <a:pt x="3351440" y="3686583"/>
                  <a:pt x="3351440" y="3686583"/>
                </a:cubicBezTo>
                <a:lnTo>
                  <a:pt x="3317926" y="3664240"/>
                </a:lnTo>
                <a:lnTo>
                  <a:pt x="3306754" y="3653069"/>
                </a:lnTo>
                <a:cubicBezTo>
                  <a:pt x="3291858" y="3645621"/>
                  <a:pt x="3284412" y="3643758"/>
                  <a:pt x="3284412" y="3647483"/>
                </a:cubicBezTo>
                <a:cubicBezTo>
                  <a:pt x="3284412" y="3651208"/>
                  <a:pt x="3278825" y="3653069"/>
                  <a:pt x="3267653" y="3653069"/>
                </a:cubicBezTo>
                <a:cubicBezTo>
                  <a:pt x="3256483" y="3653069"/>
                  <a:pt x="3250896" y="3653069"/>
                  <a:pt x="3250896" y="3653069"/>
                </a:cubicBezTo>
                <a:cubicBezTo>
                  <a:pt x="3228553" y="3645621"/>
                  <a:pt x="3209934" y="3638174"/>
                  <a:pt x="3195039" y="3630726"/>
                </a:cubicBezTo>
                <a:cubicBezTo>
                  <a:pt x="3180143" y="3615830"/>
                  <a:pt x="3168972" y="3608383"/>
                  <a:pt x="3161525" y="3608383"/>
                </a:cubicBezTo>
                <a:lnTo>
                  <a:pt x="3139181" y="3597212"/>
                </a:lnTo>
                <a:cubicBezTo>
                  <a:pt x="3131735" y="3597212"/>
                  <a:pt x="3124286" y="3597212"/>
                  <a:pt x="3116838" y="3597212"/>
                </a:cubicBezTo>
                <a:lnTo>
                  <a:pt x="3116838" y="3608383"/>
                </a:lnTo>
                <a:cubicBezTo>
                  <a:pt x="3101943" y="3600935"/>
                  <a:pt x="3090772" y="3595350"/>
                  <a:pt x="3083324" y="3591626"/>
                </a:cubicBezTo>
                <a:cubicBezTo>
                  <a:pt x="3075876" y="3587901"/>
                  <a:pt x="3072153" y="3584178"/>
                  <a:pt x="3072153" y="3580455"/>
                </a:cubicBezTo>
                <a:cubicBezTo>
                  <a:pt x="3072153" y="3576730"/>
                  <a:pt x="3064706" y="3573007"/>
                  <a:pt x="3049810" y="3569282"/>
                </a:cubicBezTo>
                <a:cubicBezTo>
                  <a:pt x="3034915" y="3565559"/>
                  <a:pt x="3012571" y="3563698"/>
                  <a:pt x="2982780" y="3563698"/>
                </a:cubicBezTo>
                <a:cubicBezTo>
                  <a:pt x="2982780" y="3563698"/>
                  <a:pt x="2982780" y="3561835"/>
                  <a:pt x="2982780" y="3558112"/>
                </a:cubicBezTo>
                <a:cubicBezTo>
                  <a:pt x="2982780" y="3554387"/>
                  <a:pt x="2986505" y="3552525"/>
                  <a:pt x="2993953" y="3552525"/>
                </a:cubicBezTo>
                <a:close/>
                <a:moveTo>
                  <a:pt x="8300398" y="3535768"/>
                </a:moveTo>
                <a:cubicBezTo>
                  <a:pt x="8296674" y="3535770"/>
                  <a:pt x="8292950" y="3537631"/>
                  <a:pt x="8289226" y="3541355"/>
                </a:cubicBezTo>
                <a:lnTo>
                  <a:pt x="8278055" y="3541355"/>
                </a:lnTo>
                <a:cubicBezTo>
                  <a:pt x="8278055" y="3541355"/>
                  <a:pt x="8289226" y="3545078"/>
                  <a:pt x="8311569" y="3552525"/>
                </a:cubicBezTo>
                <a:lnTo>
                  <a:pt x="8333912" y="3541355"/>
                </a:lnTo>
                <a:lnTo>
                  <a:pt x="8311569" y="3541355"/>
                </a:lnTo>
                <a:cubicBezTo>
                  <a:pt x="8307844" y="3537631"/>
                  <a:pt x="8304122" y="3535770"/>
                  <a:pt x="8300398" y="3535768"/>
                </a:cubicBezTo>
                <a:close/>
                <a:moveTo>
                  <a:pt x="8585269" y="3530182"/>
                </a:moveTo>
                <a:cubicBezTo>
                  <a:pt x="8581546" y="3530182"/>
                  <a:pt x="8579685" y="3533907"/>
                  <a:pt x="8579685" y="3541355"/>
                </a:cubicBezTo>
                <a:lnTo>
                  <a:pt x="8579685" y="3552525"/>
                </a:lnTo>
                <a:cubicBezTo>
                  <a:pt x="8572235" y="3552525"/>
                  <a:pt x="8568512" y="3548801"/>
                  <a:pt x="8568512" y="3541355"/>
                </a:cubicBezTo>
                <a:lnTo>
                  <a:pt x="8534998" y="3541355"/>
                </a:lnTo>
                <a:lnTo>
                  <a:pt x="8546171" y="3552525"/>
                </a:lnTo>
                <a:cubicBezTo>
                  <a:pt x="8553618" y="3559973"/>
                  <a:pt x="8557341" y="3559973"/>
                  <a:pt x="8557341" y="3552525"/>
                </a:cubicBezTo>
                <a:cubicBezTo>
                  <a:pt x="8557341" y="3552525"/>
                  <a:pt x="8561065" y="3554387"/>
                  <a:pt x="8568512" y="3558112"/>
                </a:cubicBezTo>
                <a:cubicBezTo>
                  <a:pt x="8575962" y="3561835"/>
                  <a:pt x="8581546" y="3563698"/>
                  <a:pt x="8585269" y="3563698"/>
                </a:cubicBezTo>
                <a:cubicBezTo>
                  <a:pt x="8588994" y="3563698"/>
                  <a:pt x="8594579" y="3565559"/>
                  <a:pt x="8602028" y="3569282"/>
                </a:cubicBezTo>
                <a:cubicBezTo>
                  <a:pt x="8609476" y="3573007"/>
                  <a:pt x="8613199" y="3574869"/>
                  <a:pt x="8613199" y="3574869"/>
                </a:cubicBezTo>
                <a:lnTo>
                  <a:pt x="8635542" y="3574869"/>
                </a:lnTo>
                <a:lnTo>
                  <a:pt x="8613199" y="3563698"/>
                </a:lnTo>
                <a:cubicBezTo>
                  <a:pt x="8613199" y="3556250"/>
                  <a:pt x="8611336" y="3550664"/>
                  <a:pt x="8607613" y="3546939"/>
                </a:cubicBezTo>
                <a:cubicBezTo>
                  <a:pt x="8603889" y="3543216"/>
                  <a:pt x="8598303" y="3541355"/>
                  <a:pt x="8590856" y="3541355"/>
                </a:cubicBezTo>
                <a:cubicBezTo>
                  <a:pt x="8590856" y="3533907"/>
                  <a:pt x="8588994" y="3530182"/>
                  <a:pt x="8585269" y="3530182"/>
                </a:cubicBezTo>
                <a:close/>
                <a:moveTo>
                  <a:pt x="8345083" y="3530182"/>
                </a:moveTo>
                <a:lnTo>
                  <a:pt x="8356256" y="3541355"/>
                </a:lnTo>
                <a:lnTo>
                  <a:pt x="8367426" y="3530182"/>
                </a:lnTo>
                <a:close/>
                <a:moveTo>
                  <a:pt x="4602643" y="3530182"/>
                </a:moveTo>
                <a:lnTo>
                  <a:pt x="4613815" y="3541355"/>
                </a:lnTo>
                <a:cubicBezTo>
                  <a:pt x="4632434" y="3545078"/>
                  <a:pt x="4645468" y="3547871"/>
                  <a:pt x="4652916" y="3549733"/>
                </a:cubicBezTo>
                <a:lnTo>
                  <a:pt x="4657731" y="3551177"/>
                </a:lnTo>
                <a:lnTo>
                  <a:pt x="4652916" y="3542751"/>
                </a:lnTo>
                <a:cubicBezTo>
                  <a:pt x="4649191" y="3539958"/>
                  <a:pt x="4643606" y="3537631"/>
                  <a:pt x="4636157" y="3535768"/>
                </a:cubicBezTo>
                <a:cubicBezTo>
                  <a:pt x="4621262" y="3532044"/>
                  <a:pt x="4610091" y="3530182"/>
                  <a:pt x="4602643" y="3530182"/>
                </a:cubicBezTo>
                <a:close/>
                <a:moveTo>
                  <a:pt x="3172697" y="3530182"/>
                </a:moveTo>
                <a:cubicBezTo>
                  <a:pt x="3172697" y="3530182"/>
                  <a:pt x="3176420" y="3530182"/>
                  <a:pt x="3183868" y="3530182"/>
                </a:cubicBezTo>
                <a:lnTo>
                  <a:pt x="3183868" y="3541355"/>
                </a:lnTo>
                <a:cubicBezTo>
                  <a:pt x="3183868" y="3541355"/>
                  <a:pt x="3180143" y="3537630"/>
                  <a:pt x="3172697" y="3530182"/>
                </a:cubicBezTo>
                <a:close/>
                <a:moveTo>
                  <a:pt x="8948342" y="3519011"/>
                </a:moveTo>
                <a:cubicBezTo>
                  <a:pt x="8955790" y="3519011"/>
                  <a:pt x="8963238" y="3522736"/>
                  <a:pt x="8970686" y="3530182"/>
                </a:cubicBezTo>
                <a:cubicBezTo>
                  <a:pt x="8963238" y="3530182"/>
                  <a:pt x="8955790" y="3530182"/>
                  <a:pt x="8948342" y="3530182"/>
                </a:cubicBezTo>
                <a:close/>
                <a:moveTo>
                  <a:pt x="3217382" y="3519011"/>
                </a:moveTo>
                <a:cubicBezTo>
                  <a:pt x="3224830" y="3519011"/>
                  <a:pt x="3232277" y="3522736"/>
                  <a:pt x="3239725" y="3530182"/>
                </a:cubicBezTo>
                <a:lnTo>
                  <a:pt x="3228553" y="3530182"/>
                </a:lnTo>
                <a:close/>
                <a:moveTo>
                  <a:pt x="8602028" y="3507839"/>
                </a:moveTo>
                <a:lnTo>
                  <a:pt x="8602028" y="3519011"/>
                </a:lnTo>
                <a:cubicBezTo>
                  <a:pt x="8609476" y="3519011"/>
                  <a:pt x="8616922" y="3519011"/>
                  <a:pt x="8624370" y="3519011"/>
                </a:cubicBezTo>
                <a:cubicBezTo>
                  <a:pt x="8616922" y="3511564"/>
                  <a:pt x="8609476" y="3507839"/>
                  <a:pt x="8602028" y="3507839"/>
                </a:cubicBezTo>
                <a:close/>
                <a:moveTo>
                  <a:pt x="4759044" y="3507839"/>
                </a:moveTo>
                <a:cubicBezTo>
                  <a:pt x="4759044" y="3507839"/>
                  <a:pt x="4755319" y="3511564"/>
                  <a:pt x="4747873" y="3519011"/>
                </a:cubicBezTo>
                <a:cubicBezTo>
                  <a:pt x="4747873" y="3519011"/>
                  <a:pt x="4749735" y="3520873"/>
                  <a:pt x="4753458" y="3524598"/>
                </a:cubicBezTo>
                <a:cubicBezTo>
                  <a:pt x="4757182" y="3528321"/>
                  <a:pt x="4759044" y="3530182"/>
                  <a:pt x="4759044" y="3530182"/>
                </a:cubicBezTo>
                <a:cubicBezTo>
                  <a:pt x="4781387" y="3537630"/>
                  <a:pt x="4792558" y="3537630"/>
                  <a:pt x="4792558" y="3530182"/>
                </a:cubicBezTo>
                <a:cubicBezTo>
                  <a:pt x="4792558" y="3522736"/>
                  <a:pt x="4788835" y="3519011"/>
                  <a:pt x="4781387" y="3519011"/>
                </a:cubicBezTo>
                <a:lnTo>
                  <a:pt x="4770215" y="3519011"/>
                </a:lnTo>
                <a:close/>
                <a:moveTo>
                  <a:pt x="8467970" y="3496668"/>
                </a:moveTo>
                <a:cubicBezTo>
                  <a:pt x="8467970" y="3496668"/>
                  <a:pt x="8471693" y="3496668"/>
                  <a:pt x="8479141" y="3496668"/>
                </a:cubicBezTo>
                <a:lnTo>
                  <a:pt x="8477353" y="3502924"/>
                </a:lnTo>
                <a:close/>
                <a:moveTo>
                  <a:pt x="4669673" y="3496668"/>
                </a:moveTo>
                <a:lnTo>
                  <a:pt x="4692016" y="3507839"/>
                </a:lnTo>
                <a:lnTo>
                  <a:pt x="4680844" y="3496668"/>
                </a:lnTo>
                <a:cubicBezTo>
                  <a:pt x="4673396" y="3496668"/>
                  <a:pt x="4669673" y="3496668"/>
                  <a:pt x="4669673" y="3496668"/>
                </a:cubicBezTo>
                <a:close/>
                <a:moveTo>
                  <a:pt x="3608383" y="3488126"/>
                </a:moveTo>
                <a:lnTo>
                  <a:pt x="3625140" y="3491082"/>
                </a:lnTo>
                <a:cubicBezTo>
                  <a:pt x="3643758" y="3494807"/>
                  <a:pt x="3654931" y="3496668"/>
                  <a:pt x="3658655" y="3496668"/>
                </a:cubicBezTo>
                <a:cubicBezTo>
                  <a:pt x="3662379" y="3496668"/>
                  <a:pt x="3667965" y="3498530"/>
                  <a:pt x="3675413" y="3502254"/>
                </a:cubicBezTo>
                <a:cubicBezTo>
                  <a:pt x="3682859" y="3505977"/>
                  <a:pt x="3694032" y="3507839"/>
                  <a:pt x="3708927" y="3507839"/>
                </a:cubicBezTo>
                <a:cubicBezTo>
                  <a:pt x="3753611" y="3515287"/>
                  <a:pt x="3794575" y="3526459"/>
                  <a:pt x="3831812" y="3541355"/>
                </a:cubicBezTo>
                <a:lnTo>
                  <a:pt x="3887669" y="3552525"/>
                </a:lnTo>
                <a:lnTo>
                  <a:pt x="3954699" y="3563698"/>
                </a:lnTo>
                <a:lnTo>
                  <a:pt x="3965870" y="3563698"/>
                </a:lnTo>
                <a:cubicBezTo>
                  <a:pt x="3973317" y="3563698"/>
                  <a:pt x="3977042" y="3567421"/>
                  <a:pt x="3977042" y="3574869"/>
                </a:cubicBezTo>
                <a:cubicBezTo>
                  <a:pt x="3999384" y="3589764"/>
                  <a:pt x="4040346" y="3597212"/>
                  <a:pt x="4099927" y="3597212"/>
                </a:cubicBezTo>
                <a:lnTo>
                  <a:pt x="4155785" y="3608383"/>
                </a:lnTo>
                <a:cubicBezTo>
                  <a:pt x="4207918" y="3638174"/>
                  <a:pt x="4237710" y="3649344"/>
                  <a:pt x="4245156" y="3641897"/>
                </a:cubicBezTo>
                <a:lnTo>
                  <a:pt x="4278670" y="3664240"/>
                </a:lnTo>
                <a:cubicBezTo>
                  <a:pt x="4278670" y="3671688"/>
                  <a:pt x="4286118" y="3675412"/>
                  <a:pt x="4301013" y="3675412"/>
                </a:cubicBezTo>
                <a:cubicBezTo>
                  <a:pt x="4315909" y="3675412"/>
                  <a:pt x="4327081" y="3677274"/>
                  <a:pt x="4334529" y="3680997"/>
                </a:cubicBezTo>
                <a:cubicBezTo>
                  <a:pt x="4341975" y="3684722"/>
                  <a:pt x="4351286" y="3686583"/>
                  <a:pt x="4362457" y="3686583"/>
                </a:cubicBezTo>
                <a:cubicBezTo>
                  <a:pt x="4373628" y="3686583"/>
                  <a:pt x="4379214" y="3688445"/>
                  <a:pt x="4379214" y="3692169"/>
                </a:cubicBezTo>
                <a:cubicBezTo>
                  <a:pt x="4379214" y="3695892"/>
                  <a:pt x="4382939" y="3697754"/>
                  <a:pt x="4390386" y="3697754"/>
                </a:cubicBezTo>
                <a:cubicBezTo>
                  <a:pt x="4420176" y="3697754"/>
                  <a:pt x="4427623" y="3705202"/>
                  <a:pt x="4412728" y="3720097"/>
                </a:cubicBezTo>
                <a:lnTo>
                  <a:pt x="4390386" y="3720097"/>
                </a:lnTo>
                <a:cubicBezTo>
                  <a:pt x="4390386" y="3712649"/>
                  <a:pt x="4382939" y="3712649"/>
                  <a:pt x="4368043" y="3720097"/>
                </a:cubicBezTo>
                <a:cubicBezTo>
                  <a:pt x="4368043" y="3720097"/>
                  <a:pt x="4366182" y="3718236"/>
                  <a:pt x="4362457" y="3714511"/>
                </a:cubicBezTo>
                <a:cubicBezTo>
                  <a:pt x="4358732" y="3710788"/>
                  <a:pt x="4355009" y="3708926"/>
                  <a:pt x="4351286" y="3708926"/>
                </a:cubicBezTo>
                <a:cubicBezTo>
                  <a:pt x="4347561" y="3708926"/>
                  <a:pt x="4343838" y="3708926"/>
                  <a:pt x="4340114" y="3708926"/>
                </a:cubicBezTo>
                <a:cubicBezTo>
                  <a:pt x="4336391" y="3708926"/>
                  <a:pt x="4330804" y="3708926"/>
                  <a:pt x="4323357" y="3708926"/>
                </a:cubicBezTo>
                <a:cubicBezTo>
                  <a:pt x="4323357" y="3708926"/>
                  <a:pt x="4323357" y="3705202"/>
                  <a:pt x="4323357" y="3697754"/>
                </a:cubicBezTo>
                <a:cubicBezTo>
                  <a:pt x="4323357" y="3690308"/>
                  <a:pt x="4319634" y="3686583"/>
                  <a:pt x="4312186" y="3686583"/>
                </a:cubicBezTo>
                <a:cubicBezTo>
                  <a:pt x="4304738" y="3694031"/>
                  <a:pt x="4304738" y="3697754"/>
                  <a:pt x="4312186" y="3697754"/>
                </a:cubicBezTo>
                <a:lnTo>
                  <a:pt x="4289843" y="3697754"/>
                </a:lnTo>
                <a:cubicBezTo>
                  <a:pt x="4289843" y="3690308"/>
                  <a:pt x="4284256" y="3686583"/>
                  <a:pt x="4273086" y="3686583"/>
                </a:cubicBezTo>
                <a:cubicBezTo>
                  <a:pt x="4261913" y="3686583"/>
                  <a:pt x="4256329" y="3684722"/>
                  <a:pt x="4256329" y="3680997"/>
                </a:cubicBezTo>
                <a:cubicBezTo>
                  <a:pt x="4256329" y="3677274"/>
                  <a:pt x="4252604" y="3675412"/>
                  <a:pt x="4245156" y="3675412"/>
                </a:cubicBezTo>
                <a:lnTo>
                  <a:pt x="4222813" y="3664240"/>
                </a:lnTo>
                <a:lnTo>
                  <a:pt x="4200471" y="3664240"/>
                </a:lnTo>
                <a:cubicBezTo>
                  <a:pt x="4200471" y="3664240"/>
                  <a:pt x="4194885" y="3664240"/>
                  <a:pt x="4183714" y="3664240"/>
                </a:cubicBezTo>
                <a:cubicBezTo>
                  <a:pt x="4172542" y="3664240"/>
                  <a:pt x="4161372" y="3662378"/>
                  <a:pt x="4150200" y="3658654"/>
                </a:cubicBezTo>
                <a:cubicBezTo>
                  <a:pt x="4139028" y="3654931"/>
                  <a:pt x="4133442" y="3651208"/>
                  <a:pt x="4133442" y="3647483"/>
                </a:cubicBezTo>
                <a:cubicBezTo>
                  <a:pt x="4133442" y="3643758"/>
                  <a:pt x="4127857" y="3641897"/>
                  <a:pt x="4116684" y="3641897"/>
                </a:cubicBezTo>
                <a:cubicBezTo>
                  <a:pt x="4105514" y="3641897"/>
                  <a:pt x="4088757" y="3636312"/>
                  <a:pt x="4066413" y="3625140"/>
                </a:cubicBezTo>
                <a:cubicBezTo>
                  <a:pt x="4044070" y="3613969"/>
                  <a:pt x="4023589" y="3608383"/>
                  <a:pt x="4004970" y="3608383"/>
                </a:cubicBezTo>
                <a:cubicBezTo>
                  <a:pt x="3986351" y="3608383"/>
                  <a:pt x="3977042" y="3604658"/>
                  <a:pt x="3977042" y="3597212"/>
                </a:cubicBezTo>
                <a:cubicBezTo>
                  <a:pt x="3977042" y="3597212"/>
                  <a:pt x="3973317" y="3597212"/>
                  <a:pt x="3965870" y="3597212"/>
                </a:cubicBezTo>
                <a:cubicBezTo>
                  <a:pt x="3958422" y="3597212"/>
                  <a:pt x="3954699" y="3597212"/>
                  <a:pt x="3954699" y="3597212"/>
                </a:cubicBezTo>
                <a:cubicBezTo>
                  <a:pt x="3939803" y="3597212"/>
                  <a:pt x="3928631" y="3593487"/>
                  <a:pt x="3921183" y="3586039"/>
                </a:cubicBezTo>
                <a:cubicBezTo>
                  <a:pt x="3913737" y="3586039"/>
                  <a:pt x="3906288" y="3584178"/>
                  <a:pt x="3898842" y="3580455"/>
                </a:cubicBezTo>
                <a:cubicBezTo>
                  <a:pt x="3891394" y="3576730"/>
                  <a:pt x="3883946" y="3574869"/>
                  <a:pt x="3876498" y="3574869"/>
                </a:cubicBezTo>
                <a:cubicBezTo>
                  <a:pt x="3869051" y="3574869"/>
                  <a:pt x="3859741" y="3573007"/>
                  <a:pt x="3848570" y="3569282"/>
                </a:cubicBezTo>
                <a:cubicBezTo>
                  <a:pt x="3837398" y="3565559"/>
                  <a:pt x="3828090" y="3559973"/>
                  <a:pt x="3820641" y="3552525"/>
                </a:cubicBezTo>
                <a:cubicBezTo>
                  <a:pt x="3805746" y="3545078"/>
                  <a:pt x="3788989" y="3541355"/>
                  <a:pt x="3770370" y="3541355"/>
                </a:cubicBezTo>
                <a:cubicBezTo>
                  <a:pt x="3751750" y="3541355"/>
                  <a:pt x="3742441" y="3541355"/>
                  <a:pt x="3742441" y="3541355"/>
                </a:cubicBezTo>
                <a:cubicBezTo>
                  <a:pt x="3734993" y="3533907"/>
                  <a:pt x="3731270" y="3530182"/>
                  <a:pt x="3731270" y="3530182"/>
                </a:cubicBezTo>
                <a:cubicBezTo>
                  <a:pt x="3723823" y="3530182"/>
                  <a:pt x="3720098" y="3530182"/>
                  <a:pt x="3720098" y="3530182"/>
                </a:cubicBezTo>
                <a:cubicBezTo>
                  <a:pt x="3720098" y="3530182"/>
                  <a:pt x="3716374" y="3530182"/>
                  <a:pt x="3708927" y="3530182"/>
                </a:cubicBezTo>
                <a:cubicBezTo>
                  <a:pt x="3701479" y="3530182"/>
                  <a:pt x="3695893" y="3528321"/>
                  <a:pt x="3692169" y="3524598"/>
                </a:cubicBezTo>
                <a:cubicBezTo>
                  <a:pt x="3688446" y="3520873"/>
                  <a:pt x="3684722" y="3517150"/>
                  <a:pt x="3680997" y="3513425"/>
                </a:cubicBezTo>
                <a:cubicBezTo>
                  <a:pt x="3677274" y="3509702"/>
                  <a:pt x="3671688" y="3507839"/>
                  <a:pt x="3664241" y="3507839"/>
                </a:cubicBezTo>
                <a:lnTo>
                  <a:pt x="3641897" y="3519011"/>
                </a:lnTo>
                <a:cubicBezTo>
                  <a:pt x="3627001" y="3511564"/>
                  <a:pt x="3615831" y="3507839"/>
                  <a:pt x="3608383" y="3507839"/>
                </a:cubicBezTo>
                <a:close/>
                <a:moveTo>
                  <a:pt x="9853231" y="3485497"/>
                </a:moveTo>
                <a:lnTo>
                  <a:pt x="9853231" y="3496668"/>
                </a:lnTo>
                <a:cubicBezTo>
                  <a:pt x="9853231" y="3496668"/>
                  <a:pt x="9849507" y="3496668"/>
                  <a:pt x="9842060" y="3496668"/>
                </a:cubicBezTo>
                <a:cubicBezTo>
                  <a:pt x="9849507" y="3489220"/>
                  <a:pt x="9853231" y="3485497"/>
                  <a:pt x="9853231" y="3485497"/>
                </a:cubicBezTo>
                <a:close/>
                <a:moveTo>
                  <a:pt x="8613199" y="3485497"/>
                </a:moveTo>
                <a:lnTo>
                  <a:pt x="8602028" y="3496668"/>
                </a:lnTo>
                <a:cubicBezTo>
                  <a:pt x="8602028" y="3496668"/>
                  <a:pt x="8605751" y="3496668"/>
                  <a:pt x="8613199" y="3496668"/>
                </a:cubicBezTo>
                <a:cubicBezTo>
                  <a:pt x="8613199" y="3496668"/>
                  <a:pt x="8613199" y="3492944"/>
                  <a:pt x="8613199" y="3485497"/>
                </a:cubicBezTo>
                <a:close/>
                <a:moveTo>
                  <a:pt x="8155168" y="3485497"/>
                </a:moveTo>
                <a:cubicBezTo>
                  <a:pt x="8155168" y="3492944"/>
                  <a:pt x="8158892" y="3496668"/>
                  <a:pt x="8166340" y="3496668"/>
                </a:cubicBezTo>
                <a:lnTo>
                  <a:pt x="8166340" y="3485497"/>
                </a:lnTo>
                <a:close/>
                <a:moveTo>
                  <a:pt x="8021110" y="3485497"/>
                </a:moveTo>
                <a:cubicBezTo>
                  <a:pt x="8021110" y="3485497"/>
                  <a:pt x="8022974" y="3489220"/>
                  <a:pt x="8026696" y="3496668"/>
                </a:cubicBezTo>
                <a:cubicBezTo>
                  <a:pt x="8030420" y="3504116"/>
                  <a:pt x="8041592" y="3509702"/>
                  <a:pt x="8060210" y="3513425"/>
                </a:cubicBezTo>
                <a:cubicBezTo>
                  <a:pt x="8078831" y="3517150"/>
                  <a:pt x="8088140" y="3519011"/>
                  <a:pt x="8088140" y="3519011"/>
                </a:cubicBezTo>
                <a:lnTo>
                  <a:pt x="8121654" y="3519011"/>
                </a:lnTo>
                <a:cubicBezTo>
                  <a:pt x="8121654" y="3526459"/>
                  <a:pt x="8125378" y="3530182"/>
                  <a:pt x="8132825" y="3530182"/>
                </a:cubicBezTo>
                <a:cubicBezTo>
                  <a:pt x="8140274" y="3530182"/>
                  <a:pt x="8147720" y="3530182"/>
                  <a:pt x="8155168" y="3530182"/>
                </a:cubicBezTo>
                <a:cubicBezTo>
                  <a:pt x="8155168" y="3537630"/>
                  <a:pt x="8157032" y="3541355"/>
                  <a:pt x="8160754" y="3541355"/>
                </a:cubicBezTo>
                <a:cubicBezTo>
                  <a:pt x="8164478" y="3541355"/>
                  <a:pt x="8170064" y="3537630"/>
                  <a:pt x="8177512" y="3530182"/>
                </a:cubicBezTo>
                <a:lnTo>
                  <a:pt x="8188684" y="3552525"/>
                </a:lnTo>
                <a:cubicBezTo>
                  <a:pt x="8181234" y="3559973"/>
                  <a:pt x="8184959" y="3559973"/>
                  <a:pt x="8199854" y="3552525"/>
                </a:cubicBezTo>
                <a:cubicBezTo>
                  <a:pt x="8207302" y="3552525"/>
                  <a:pt x="8211026" y="3556250"/>
                  <a:pt x="8211026" y="3563698"/>
                </a:cubicBezTo>
                <a:lnTo>
                  <a:pt x="8233368" y="3563698"/>
                </a:lnTo>
                <a:cubicBezTo>
                  <a:pt x="8233368" y="3563698"/>
                  <a:pt x="8235232" y="3561835"/>
                  <a:pt x="8238955" y="3558112"/>
                </a:cubicBezTo>
                <a:cubicBezTo>
                  <a:pt x="8242678" y="3554387"/>
                  <a:pt x="8244541" y="3552525"/>
                  <a:pt x="8244541" y="3552525"/>
                </a:cubicBezTo>
                <a:cubicBezTo>
                  <a:pt x="8244541" y="3545078"/>
                  <a:pt x="8244541" y="3541355"/>
                  <a:pt x="8244541" y="3541355"/>
                </a:cubicBezTo>
                <a:lnTo>
                  <a:pt x="8233368" y="3530182"/>
                </a:lnTo>
                <a:cubicBezTo>
                  <a:pt x="8225921" y="3530182"/>
                  <a:pt x="8222198" y="3530182"/>
                  <a:pt x="8222198" y="3530182"/>
                </a:cubicBezTo>
                <a:cubicBezTo>
                  <a:pt x="8222198" y="3530182"/>
                  <a:pt x="8222198" y="3533907"/>
                  <a:pt x="8222198" y="3541355"/>
                </a:cubicBezTo>
                <a:cubicBezTo>
                  <a:pt x="8214748" y="3533907"/>
                  <a:pt x="8211026" y="3530182"/>
                  <a:pt x="8211026" y="3530182"/>
                </a:cubicBezTo>
                <a:cubicBezTo>
                  <a:pt x="8211026" y="3530182"/>
                  <a:pt x="8207302" y="3526459"/>
                  <a:pt x="8199854" y="3519011"/>
                </a:cubicBezTo>
                <a:cubicBezTo>
                  <a:pt x="8199854" y="3511564"/>
                  <a:pt x="8197992" y="3509702"/>
                  <a:pt x="8194268" y="3513425"/>
                </a:cubicBezTo>
                <a:cubicBezTo>
                  <a:pt x="8190546" y="3517150"/>
                  <a:pt x="8184959" y="3519011"/>
                  <a:pt x="8177512" y="3519011"/>
                </a:cubicBezTo>
                <a:lnTo>
                  <a:pt x="8166340" y="3530182"/>
                </a:lnTo>
                <a:lnTo>
                  <a:pt x="8155168" y="3519011"/>
                </a:lnTo>
                <a:cubicBezTo>
                  <a:pt x="8147720" y="3511564"/>
                  <a:pt x="8143998" y="3507839"/>
                  <a:pt x="8143998" y="3507839"/>
                </a:cubicBezTo>
                <a:cubicBezTo>
                  <a:pt x="8143998" y="3507839"/>
                  <a:pt x="8140274" y="3504116"/>
                  <a:pt x="8132825" y="3496668"/>
                </a:cubicBezTo>
                <a:cubicBezTo>
                  <a:pt x="8125378" y="3496668"/>
                  <a:pt x="8119791" y="3496668"/>
                  <a:pt x="8116068" y="3496668"/>
                </a:cubicBezTo>
                <a:cubicBezTo>
                  <a:pt x="8112345" y="3496668"/>
                  <a:pt x="8110484" y="3496668"/>
                  <a:pt x="8110484" y="3496668"/>
                </a:cubicBezTo>
                <a:cubicBezTo>
                  <a:pt x="8103034" y="3496668"/>
                  <a:pt x="8099311" y="3496668"/>
                  <a:pt x="8099311" y="3496668"/>
                </a:cubicBezTo>
                <a:cubicBezTo>
                  <a:pt x="8091863" y="3489220"/>
                  <a:pt x="8080692" y="3485497"/>
                  <a:pt x="8065797" y="3485497"/>
                </a:cubicBezTo>
                <a:cubicBezTo>
                  <a:pt x="8050903" y="3485497"/>
                  <a:pt x="8036006" y="3485497"/>
                  <a:pt x="8021110" y="3485497"/>
                </a:cubicBezTo>
                <a:close/>
                <a:moveTo>
                  <a:pt x="3965870" y="3485497"/>
                </a:moveTo>
                <a:lnTo>
                  <a:pt x="3965870" y="3496668"/>
                </a:lnTo>
                <a:lnTo>
                  <a:pt x="3977042" y="3496668"/>
                </a:lnTo>
                <a:close/>
                <a:moveTo>
                  <a:pt x="3608383" y="3485497"/>
                </a:moveTo>
                <a:lnTo>
                  <a:pt x="3608383" y="3488126"/>
                </a:lnTo>
                <a:lnTo>
                  <a:pt x="3606149" y="3487731"/>
                </a:lnTo>
                <a:close/>
                <a:moveTo>
                  <a:pt x="3574869" y="3485497"/>
                </a:moveTo>
                <a:cubicBezTo>
                  <a:pt x="3574869" y="3485497"/>
                  <a:pt x="3578593" y="3485497"/>
                  <a:pt x="3586040" y="3485497"/>
                </a:cubicBezTo>
                <a:cubicBezTo>
                  <a:pt x="3589764" y="3485497"/>
                  <a:pt x="3594885" y="3485963"/>
                  <a:pt x="3601400" y="3486893"/>
                </a:cubicBezTo>
                <a:lnTo>
                  <a:pt x="3606149" y="3487731"/>
                </a:lnTo>
                <a:lnTo>
                  <a:pt x="3597212" y="3496668"/>
                </a:lnTo>
                <a:cubicBezTo>
                  <a:pt x="3589764" y="3504116"/>
                  <a:pt x="3589764" y="3507839"/>
                  <a:pt x="3597212" y="3507839"/>
                </a:cubicBezTo>
                <a:cubicBezTo>
                  <a:pt x="3604658" y="3507839"/>
                  <a:pt x="3608383" y="3509702"/>
                  <a:pt x="3608383" y="3513425"/>
                </a:cubicBezTo>
                <a:cubicBezTo>
                  <a:pt x="3608383" y="3517150"/>
                  <a:pt x="3604658" y="3519011"/>
                  <a:pt x="3597212" y="3519011"/>
                </a:cubicBezTo>
                <a:cubicBezTo>
                  <a:pt x="3589764" y="3519011"/>
                  <a:pt x="3582316" y="3519011"/>
                  <a:pt x="3574869" y="3519011"/>
                </a:cubicBezTo>
                <a:cubicBezTo>
                  <a:pt x="3567421" y="3519011"/>
                  <a:pt x="3565559" y="3513425"/>
                  <a:pt x="3569283" y="3502254"/>
                </a:cubicBezTo>
                <a:cubicBezTo>
                  <a:pt x="3573007" y="3491082"/>
                  <a:pt x="3574869" y="3485497"/>
                  <a:pt x="3574869" y="3485497"/>
                </a:cubicBezTo>
                <a:close/>
                <a:moveTo>
                  <a:pt x="4756252" y="3479911"/>
                </a:moveTo>
                <a:cubicBezTo>
                  <a:pt x="4750665" y="3479911"/>
                  <a:pt x="4747873" y="3481774"/>
                  <a:pt x="4747873" y="3485497"/>
                </a:cubicBezTo>
                <a:lnTo>
                  <a:pt x="4759044" y="3496668"/>
                </a:lnTo>
                <a:cubicBezTo>
                  <a:pt x="4773939" y="3496668"/>
                  <a:pt x="4781387" y="3496668"/>
                  <a:pt x="4781387" y="3496668"/>
                </a:cubicBezTo>
                <a:cubicBezTo>
                  <a:pt x="4781387" y="3496668"/>
                  <a:pt x="4785110" y="3496668"/>
                  <a:pt x="4792558" y="3496668"/>
                </a:cubicBezTo>
                <a:lnTo>
                  <a:pt x="4814901" y="3507839"/>
                </a:lnTo>
                <a:cubicBezTo>
                  <a:pt x="4814901" y="3500393"/>
                  <a:pt x="4803730" y="3492944"/>
                  <a:pt x="4781387" y="3485497"/>
                </a:cubicBezTo>
                <a:cubicBezTo>
                  <a:pt x="4770215" y="3481774"/>
                  <a:pt x="4761837" y="3479911"/>
                  <a:pt x="4756252" y="3479911"/>
                </a:cubicBezTo>
                <a:close/>
                <a:moveTo>
                  <a:pt x="9797374" y="3474325"/>
                </a:moveTo>
                <a:lnTo>
                  <a:pt x="9808545" y="3474325"/>
                </a:lnTo>
                <a:lnTo>
                  <a:pt x="9797374" y="3485497"/>
                </a:lnTo>
                <a:cubicBezTo>
                  <a:pt x="9797374" y="3478050"/>
                  <a:pt x="9797374" y="3474325"/>
                  <a:pt x="9797374" y="3474325"/>
                </a:cubicBezTo>
                <a:close/>
                <a:moveTo>
                  <a:pt x="9395201" y="3474325"/>
                </a:moveTo>
                <a:cubicBezTo>
                  <a:pt x="9402650" y="3474325"/>
                  <a:pt x="9406373" y="3474325"/>
                  <a:pt x="9406373" y="3474325"/>
                </a:cubicBezTo>
                <a:lnTo>
                  <a:pt x="9395201" y="3485497"/>
                </a:lnTo>
                <a:close/>
                <a:moveTo>
                  <a:pt x="4591472" y="3474325"/>
                </a:moveTo>
                <a:cubicBezTo>
                  <a:pt x="4591472" y="3474325"/>
                  <a:pt x="4595197" y="3476186"/>
                  <a:pt x="4602643" y="3479911"/>
                </a:cubicBezTo>
                <a:cubicBezTo>
                  <a:pt x="4610091" y="3483636"/>
                  <a:pt x="4613815" y="3485497"/>
                  <a:pt x="4613815" y="3485497"/>
                </a:cubicBezTo>
                <a:cubicBezTo>
                  <a:pt x="4613815" y="3485497"/>
                  <a:pt x="4613815" y="3483636"/>
                  <a:pt x="4613815" y="3479911"/>
                </a:cubicBezTo>
                <a:cubicBezTo>
                  <a:pt x="4613815" y="3476186"/>
                  <a:pt x="4610091" y="3474325"/>
                  <a:pt x="4602643" y="3474325"/>
                </a:cubicBezTo>
                <a:close/>
                <a:moveTo>
                  <a:pt x="3865326" y="3474325"/>
                </a:moveTo>
                <a:cubicBezTo>
                  <a:pt x="3857880" y="3474325"/>
                  <a:pt x="3854155" y="3476186"/>
                  <a:pt x="3854155" y="3479911"/>
                </a:cubicBezTo>
                <a:cubicBezTo>
                  <a:pt x="3854155" y="3483636"/>
                  <a:pt x="3854155" y="3485497"/>
                  <a:pt x="3854155" y="3485497"/>
                </a:cubicBezTo>
                <a:cubicBezTo>
                  <a:pt x="3854155" y="3485497"/>
                  <a:pt x="3857880" y="3485497"/>
                  <a:pt x="3865326" y="3485497"/>
                </a:cubicBezTo>
                <a:cubicBezTo>
                  <a:pt x="3872774" y="3485497"/>
                  <a:pt x="3876498" y="3483636"/>
                  <a:pt x="3876498" y="3479911"/>
                </a:cubicBezTo>
                <a:cubicBezTo>
                  <a:pt x="3876498" y="3476186"/>
                  <a:pt x="3872774" y="3474325"/>
                  <a:pt x="3865326" y="3474325"/>
                </a:cubicBezTo>
                <a:close/>
                <a:moveTo>
                  <a:pt x="9205286" y="3463154"/>
                </a:moveTo>
                <a:lnTo>
                  <a:pt x="9216458" y="3463154"/>
                </a:lnTo>
                <a:lnTo>
                  <a:pt x="9227629" y="3474325"/>
                </a:lnTo>
                <a:cubicBezTo>
                  <a:pt x="9220181" y="3474325"/>
                  <a:pt x="9214595" y="3472463"/>
                  <a:pt x="9210872" y="3468740"/>
                </a:cubicBezTo>
                <a:cubicBezTo>
                  <a:pt x="9207149" y="3465016"/>
                  <a:pt x="9205286" y="3463154"/>
                  <a:pt x="9205286" y="3463154"/>
                </a:cubicBezTo>
                <a:close/>
                <a:moveTo>
                  <a:pt x="8534998" y="3463154"/>
                </a:moveTo>
                <a:lnTo>
                  <a:pt x="8523827" y="3474325"/>
                </a:lnTo>
                <a:lnTo>
                  <a:pt x="8546171" y="3474325"/>
                </a:lnTo>
                <a:cubicBezTo>
                  <a:pt x="8546171" y="3474325"/>
                  <a:pt x="8542446" y="3470602"/>
                  <a:pt x="8534998" y="3463154"/>
                </a:cubicBezTo>
                <a:close/>
                <a:moveTo>
                  <a:pt x="3563696" y="3463154"/>
                </a:moveTo>
                <a:lnTo>
                  <a:pt x="3574869" y="3463154"/>
                </a:lnTo>
                <a:cubicBezTo>
                  <a:pt x="3574869" y="3470602"/>
                  <a:pt x="3571144" y="3474325"/>
                  <a:pt x="3563696" y="3474325"/>
                </a:cubicBezTo>
                <a:cubicBezTo>
                  <a:pt x="3556250" y="3474325"/>
                  <a:pt x="3552526" y="3474325"/>
                  <a:pt x="3552526" y="3474325"/>
                </a:cubicBezTo>
                <a:cubicBezTo>
                  <a:pt x="3552526" y="3474325"/>
                  <a:pt x="3554387" y="3472463"/>
                  <a:pt x="3558112" y="3468740"/>
                </a:cubicBezTo>
                <a:cubicBezTo>
                  <a:pt x="3561835" y="3465016"/>
                  <a:pt x="3563696" y="3463154"/>
                  <a:pt x="3563696" y="3463154"/>
                </a:cubicBezTo>
                <a:close/>
                <a:moveTo>
                  <a:pt x="8602028" y="3451982"/>
                </a:moveTo>
                <a:lnTo>
                  <a:pt x="8602028" y="3463154"/>
                </a:lnTo>
                <a:lnTo>
                  <a:pt x="8613199" y="3463154"/>
                </a:lnTo>
                <a:cubicBezTo>
                  <a:pt x="8613199" y="3455706"/>
                  <a:pt x="8609476" y="3451982"/>
                  <a:pt x="8602028" y="3451982"/>
                </a:cubicBezTo>
                <a:close/>
                <a:moveTo>
                  <a:pt x="7954082" y="3451982"/>
                </a:moveTo>
                <a:cubicBezTo>
                  <a:pt x="7946634" y="3451982"/>
                  <a:pt x="7942912" y="3455706"/>
                  <a:pt x="7942912" y="3463154"/>
                </a:cubicBezTo>
                <a:cubicBezTo>
                  <a:pt x="7942912" y="3463154"/>
                  <a:pt x="7939187" y="3463154"/>
                  <a:pt x="7931739" y="3463154"/>
                </a:cubicBezTo>
                <a:cubicBezTo>
                  <a:pt x="7924292" y="3455706"/>
                  <a:pt x="7920568" y="3455706"/>
                  <a:pt x="7920568" y="3463154"/>
                </a:cubicBezTo>
                <a:cubicBezTo>
                  <a:pt x="7920568" y="3470602"/>
                  <a:pt x="7920568" y="3476186"/>
                  <a:pt x="7920568" y="3479911"/>
                </a:cubicBezTo>
                <a:cubicBezTo>
                  <a:pt x="7920568" y="3483636"/>
                  <a:pt x="7922430" y="3483636"/>
                  <a:pt x="7926153" y="3479911"/>
                </a:cubicBezTo>
                <a:cubicBezTo>
                  <a:pt x="7929878" y="3476186"/>
                  <a:pt x="7935462" y="3478050"/>
                  <a:pt x="7942912" y="3485497"/>
                </a:cubicBezTo>
                <a:lnTo>
                  <a:pt x="7976426" y="3485497"/>
                </a:lnTo>
                <a:cubicBezTo>
                  <a:pt x="7976426" y="3485497"/>
                  <a:pt x="7980148" y="3485497"/>
                  <a:pt x="7987596" y="3485497"/>
                </a:cubicBezTo>
                <a:lnTo>
                  <a:pt x="7998768" y="3485497"/>
                </a:lnTo>
                <a:cubicBezTo>
                  <a:pt x="7991320" y="3478050"/>
                  <a:pt x="7991320" y="3474325"/>
                  <a:pt x="7998768" y="3474325"/>
                </a:cubicBezTo>
                <a:lnTo>
                  <a:pt x="7987596" y="3463154"/>
                </a:lnTo>
                <a:lnTo>
                  <a:pt x="7965253" y="3463154"/>
                </a:lnTo>
                <a:cubicBezTo>
                  <a:pt x="7965253" y="3455706"/>
                  <a:pt x="7961530" y="3451982"/>
                  <a:pt x="7954082" y="3451982"/>
                </a:cubicBezTo>
                <a:close/>
                <a:moveTo>
                  <a:pt x="3742441" y="3451982"/>
                </a:moveTo>
                <a:cubicBezTo>
                  <a:pt x="3742441" y="3451982"/>
                  <a:pt x="3742441" y="3455706"/>
                  <a:pt x="3742441" y="3463154"/>
                </a:cubicBezTo>
                <a:cubicBezTo>
                  <a:pt x="3742441" y="3463154"/>
                  <a:pt x="3746165" y="3463154"/>
                  <a:pt x="3753611" y="3463154"/>
                </a:cubicBezTo>
                <a:close/>
                <a:moveTo>
                  <a:pt x="9238801" y="3446397"/>
                </a:moveTo>
                <a:cubicBezTo>
                  <a:pt x="9246247" y="3446397"/>
                  <a:pt x="9257420" y="3448259"/>
                  <a:pt x="9272315" y="3451982"/>
                </a:cubicBezTo>
                <a:lnTo>
                  <a:pt x="9261144" y="3451982"/>
                </a:lnTo>
                <a:cubicBezTo>
                  <a:pt x="9253695" y="3451982"/>
                  <a:pt x="9248109" y="3451982"/>
                  <a:pt x="9244386" y="3451982"/>
                </a:cubicBezTo>
                <a:cubicBezTo>
                  <a:pt x="9240663" y="3451982"/>
                  <a:pt x="9235078" y="3451982"/>
                  <a:pt x="9227629" y="3451982"/>
                </a:cubicBezTo>
                <a:cubicBezTo>
                  <a:pt x="9227629" y="3448259"/>
                  <a:pt x="9231352" y="3446397"/>
                  <a:pt x="9238801" y="3446397"/>
                </a:cubicBezTo>
                <a:close/>
                <a:moveTo>
                  <a:pt x="8826853" y="3445001"/>
                </a:moveTo>
                <a:cubicBezTo>
                  <a:pt x="8825922" y="3445932"/>
                  <a:pt x="8825457" y="3448259"/>
                  <a:pt x="8825457" y="3451982"/>
                </a:cubicBezTo>
                <a:cubicBezTo>
                  <a:pt x="8818008" y="3459429"/>
                  <a:pt x="8829180" y="3466879"/>
                  <a:pt x="8858971" y="3474325"/>
                </a:cubicBezTo>
                <a:cubicBezTo>
                  <a:pt x="8866419" y="3474325"/>
                  <a:pt x="8873865" y="3476186"/>
                  <a:pt x="8881314" y="3479911"/>
                </a:cubicBezTo>
                <a:cubicBezTo>
                  <a:pt x="8888762" y="3483636"/>
                  <a:pt x="8896208" y="3485497"/>
                  <a:pt x="8903657" y="3485497"/>
                </a:cubicBezTo>
                <a:cubicBezTo>
                  <a:pt x="8903657" y="3485497"/>
                  <a:pt x="8907381" y="3485497"/>
                  <a:pt x="8914828" y="3485497"/>
                </a:cubicBezTo>
                <a:lnTo>
                  <a:pt x="8925999" y="3474325"/>
                </a:lnTo>
                <a:cubicBezTo>
                  <a:pt x="8918551" y="3474325"/>
                  <a:pt x="8907381" y="3474325"/>
                  <a:pt x="8892485" y="3474325"/>
                </a:cubicBezTo>
                <a:lnTo>
                  <a:pt x="8881314" y="3463154"/>
                </a:lnTo>
                <a:lnTo>
                  <a:pt x="8858971" y="3463154"/>
                </a:lnTo>
                <a:cubicBezTo>
                  <a:pt x="8844076" y="3455706"/>
                  <a:pt x="8834765" y="3450120"/>
                  <a:pt x="8831042" y="3446397"/>
                </a:cubicBezTo>
                <a:cubicBezTo>
                  <a:pt x="8829180" y="3444535"/>
                  <a:pt x="8827784" y="3444070"/>
                  <a:pt x="8826853" y="3445001"/>
                </a:cubicBezTo>
                <a:close/>
                <a:moveTo>
                  <a:pt x="8389770" y="3440811"/>
                </a:moveTo>
                <a:cubicBezTo>
                  <a:pt x="8397217" y="3448259"/>
                  <a:pt x="8400941" y="3451982"/>
                  <a:pt x="8400941" y="3451982"/>
                </a:cubicBezTo>
                <a:lnTo>
                  <a:pt x="8400941" y="3474325"/>
                </a:lnTo>
                <a:cubicBezTo>
                  <a:pt x="8408390" y="3481773"/>
                  <a:pt x="8410250" y="3487359"/>
                  <a:pt x="8406527" y="3491082"/>
                </a:cubicBezTo>
                <a:cubicBezTo>
                  <a:pt x="8402804" y="3494807"/>
                  <a:pt x="8400941" y="3498530"/>
                  <a:pt x="8400941" y="3502254"/>
                </a:cubicBezTo>
                <a:cubicBezTo>
                  <a:pt x="8400941" y="3505977"/>
                  <a:pt x="8404664" y="3507839"/>
                  <a:pt x="8412113" y="3507839"/>
                </a:cubicBezTo>
                <a:cubicBezTo>
                  <a:pt x="8419561" y="3507839"/>
                  <a:pt x="8423284" y="3500393"/>
                  <a:pt x="8423284" y="3485497"/>
                </a:cubicBezTo>
                <a:cubicBezTo>
                  <a:pt x="8415836" y="3478050"/>
                  <a:pt x="8430731" y="3481773"/>
                  <a:pt x="8467970" y="3496668"/>
                </a:cubicBezTo>
                <a:cubicBezTo>
                  <a:pt x="8467970" y="3496668"/>
                  <a:pt x="8467970" y="3500393"/>
                  <a:pt x="8467970" y="3507839"/>
                </a:cubicBezTo>
                <a:cubicBezTo>
                  <a:pt x="8460521" y="3507839"/>
                  <a:pt x="8456798" y="3507839"/>
                  <a:pt x="8456798" y="3507839"/>
                </a:cubicBezTo>
                <a:lnTo>
                  <a:pt x="8434455" y="3507839"/>
                </a:lnTo>
                <a:cubicBezTo>
                  <a:pt x="8434455" y="3507839"/>
                  <a:pt x="8434455" y="3509702"/>
                  <a:pt x="8434455" y="3513425"/>
                </a:cubicBezTo>
                <a:cubicBezTo>
                  <a:pt x="8434455" y="3517150"/>
                  <a:pt x="8438179" y="3519011"/>
                  <a:pt x="8445627" y="3519011"/>
                </a:cubicBezTo>
                <a:cubicBezTo>
                  <a:pt x="8453075" y="3519011"/>
                  <a:pt x="8460521" y="3517150"/>
                  <a:pt x="8467970" y="3513425"/>
                </a:cubicBezTo>
                <a:cubicBezTo>
                  <a:pt x="8471693" y="3511564"/>
                  <a:pt x="8474487" y="3509237"/>
                  <a:pt x="8476349" y="3506443"/>
                </a:cubicBezTo>
                <a:lnTo>
                  <a:pt x="8477353" y="3502924"/>
                </a:lnTo>
                <a:lnTo>
                  <a:pt x="8482633" y="3506443"/>
                </a:lnTo>
                <a:cubicBezTo>
                  <a:pt x="8495200" y="3514821"/>
                  <a:pt x="8501484" y="3519011"/>
                  <a:pt x="8501484" y="3519011"/>
                </a:cubicBezTo>
                <a:lnTo>
                  <a:pt x="8483610" y="3527948"/>
                </a:lnTo>
                <a:lnTo>
                  <a:pt x="8490312" y="3541355"/>
                </a:lnTo>
                <a:cubicBezTo>
                  <a:pt x="8497761" y="3541355"/>
                  <a:pt x="8507070" y="3537630"/>
                  <a:pt x="8518241" y="3530182"/>
                </a:cubicBezTo>
                <a:cubicBezTo>
                  <a:pt x="8529412" y="3522736"/>
                  <a:pt x="8534998" y="3519011"/>
                  <a:pt x="8534998" y="3519011"/>
                </a:cubicBezTo>
                <a:lnTo>
                  <a:pt x="8568512" y="3519011"/>
                </a:lnTo>
                <a:cubicBezTo>
                  <a:pt x="8575962" y="3504116"/>
                  <a:pt x="8572235" y="3500393"/>
                  <a:pt x="8557341" y="3507839"/>
                </a:cubicBezTo>
                <a:lnTo>
                  <a:pt x="8534998" y="3507839"/>
                </a:lnTo>
                <a:lnTo>
                  <a:pt x="8534998" y="3496668"/>
                </a:lnTo>
                <a:cubicBezTo>
                  <a:pt x="8527551" y="3496668"/>
                  <a:pt x="8521964" y="3494807"/>
                  <a:pt x="8518241" y="3491082"/>
                </a:cubicBezTo>
                <a:cubicBezTo>
                  <a:pt x="8514518" y="3487359"/>
                  <a:pt x="8508932" y="3485497"/>
                  <a:pt x="8501484" y="3485497"/>
                </a:cubicBezTo>
                <a:lnTo>
                  <a:pt x="8412113" y="3474325"/>
                </a:lnTo>
                <a:cubicBezTo>
                  <a:pt x="8412113" y="3474325"/>
                  <a:pt x="8412113" y="3470602"/>
                  <a:pt x="8412113" y="3463154"/>
                </a:cubicBezTo>
                <a:cubicBezTo>
                  <a:pt x="8412113" y="3455706"/>
                  <a:pt x="8413974" y="3451982"/>
                  <a:pt x="8417698" y="3451982"/>
                </a:cubicBezTo>
                <a:cubicBezTo>
                  <a:pt x="8421421" y="3451982"/>
                  <a:pt x="8419561" y="3448259"/>
                  <a:pt x="8412113" y="3440811"/>
                </a:cubicBezTo>
                <a:close/>
                <a:moveTo>
                  <a:pt x="8373012" y="3440811"/>
                </a:moveTo>
                <a:cubicBezTo>
                  <a:pt x="8369290" y="3440811"/>
                  <a:pt x="8359978" y="3444535"/>
                  <a:pt x="8345083" y="3451982"/>
                </a:cubicBezTo>
                <a:lnTo>
                  <a:pt x="8356256" y="3463154"/>
                </a:lnTo>
                <a:cubicBezTo>
                  <a:pt x="8363704" y="3463154"/>
                  <a:pt x="8371150" y="3466879"/>
                  <a:pt x="8378598" y="3474325"/>
                </a:cubicBezTo>
                <a:lnTo>
                  <a:pt x="8389770" y="3474325"/>
                </a:lnTo>
                <a:cubicBezTo>
                  <a:pt x="8382322" y="3466879"/>
                  <a:pt x="8378598" y="3459429"/>
                  <a:pt x="8378598" y="3451982"/>
                </a:cubicBezTo>
                <a:cubicBezTo>
                  <a:pt x="8378598" y="3444535"/>
                  <a:pt x="8376736" y="3440811"/>
                  <a:pt x="8373012" y="3440811"/>
                </a:cubicBezTo>
                <a:close/>
                <a:moveTo>
                  <a:pt x="3552526" y="3440811"/>
                </a:moveTo>
                <a:lnTo>
                  <a:pt x="3563696" y="3451982"/>
                </a:lnTo>
                <a:cubicBezTo>
                  <a:pt x="3556250" y="3451982"/>
                  <a:pt x="3552526" y="3451982"/>
                  <a:pt x="3552526" y="3451982"/>
                </a:cubicBezTo>
                <a:lnTo>
                  <a:pt x="3541355" y="3451982"/>
                </a:lnTo>
                <a:close/>
                <a:moveTo>
                  <a:pt x="3376575" y="3433829"/>
                </a:moveTo>
                <a:cubicBezTo>
                  <a:pt x="3374714" y="3434759"/>
                  <a:pt x="3373783" y="3437088"/>
                  <a:pt x="3373783" y="3440811"/>
                </a:cubicBezTo>
                <a:cubicBezTo>
                  <a:pt x="3366336" y="3448259"/>
                  <a:pt x="3366336" y="3451982"/>
                  <a:pt x="3373783" y="3451982"/>
                </a:cubicBezTo>
                <a:lnTo>
                  <a:pt x="3396125" y="3451982"/>
                </a:lnTo>
                <a:cubicBezTo>
                  <a:pt x="3396125" y="3444535"/>
                  <a:pt x="3392402" y="3438949"/>
                  <a:pt x="3384954" y="3435225"/>
                </a:cubicBezTo>
                <a:cubicBezTo>
                  <a:pt x="3381231" y="3433363"/>
                  <a:pt x="3378437" y="3432898"/>
                  <a:pt x="3376575" y="3433829"/>
                </a:cubicBezTo>
                <a:close/>
                <a:moveTo>
                  <a:pt x="9540431" y="3429640"/>
                </a:moveTo>
                <a:cubicBezTo>
                  <a:pt x="9547878" y="3429640"/>
                  <a:pt x="9555325" y="3429640"/>
                  <a:pt x="9562772" y="3429640"/>
                </a:cubicBezTo>
                <a:lnTo>
                  <a:pt x="9551602" y="3440811"/>
                </a:lnTo>
                <a:close/>
                <a:moveTo>
                  <a:pt x="8775184" y="3429640"/>
                </a:moveTo>
                <a:cubicBezTo>
                  <a:pt x="8771461" y="3429640"/>
                  <a:pt x="8769600" y="3433363"/>
                  <a:pt x="8769600" y="3440811"/>
                </a:cubicBezTo>
                <a:lnTo>
                  <a:pt x="8780771" y="3440811"/>
                </a:lnTo>
                <a:cubicBezTo>
                  <a:pt x="8780771" y="3433363"/>
                  <a:pt x="8778908" y="3429640"/>
                  <a:pt x="8775184" y="3429640"/>
                </a:cubicBezTo>
                <a:close/>
                <a:moveTo>
                  <a:pt x="2692323" y="3429640"/>
                </a:moveTo>
                <a:lnTo>
                  <a:pt x="2703494" y="3429640"/>
                </a:lnTo>
                <a:lnTo>
                  <a:pt x="2759353" y="3451982"/>
                </a:lnTo>
                <a:cubicBezTo>
                  <a:pt x="2751905" y="3451982"/>
                  <a:pt x="2750042" y="3455706"/>
                  <a:pt x="2753767" y="3463154"/>
                </a:cubicBezTo>
                <a:cubicBezTo>
                  <a:pt x="2757490" y="3470602"/>
                  <a:pt x="2763076" y="3474325"/>
                  <a:pt x="2770524" y="3474325"/>
                </a:cubicBezTo>
                <a:cubicBezTo>
                  <a:pt x="2770524" y="3474325"/>
                  <a:pt x="2772385" y="3476186"/>
                  <a:pt x="2776110" y="3479911"/>
                </a:cubicBezTo>
                <a:cubicBezTo>
                  <a:pt x="2779833" y="3483636"/>
                  <a:pt x="2789142" y="3485497"/>
                  <a:pt x="2804038" y="3485497"/>
                </a:cubicBezTo>
                <a:lnTo>
                  <a:pt x="2882238" y="3507839"/>
                </a:lnTo>
                <a:lnTo>
                  <a:pt x="2904582" y="3530182"/>
                </a:lnTo>
                <a:cubicBezTo>
                  <a:pt x="2897134" y="3530182"/>
                  <a:pt x="2893410" y="3530182"/>
                  <a:pt x="2893410" y="3530182"/>
                </a:cubicBezTo>
                <a:cubicBezTo>
                  <a:pt x="2893410" y="3530182"/>
                  <a:pt x="2887824" y="3530182"/>
                  <a:pt x="2876652" y="3530182"/>
                </a:cubicBezTo>
                <a:cubicBezTo>
                  <a:pt x="2865481" y="3530182"/>
                  <a:pt x="2858033" y="3526459"/>
                  <a:pt x="2854310" y="3519011"/>
                </a:cubicBezTo>
                <a:cubicBezTo>
                  <a:pt x="2850586" y="3511564"/>
                  <a:pt x="2848724" y="3507839"/>
                  <a:pt x="2848724" y="3507839"/>
                </a:cubicBezTo>
                <a:cubicBezTo>
                  <a:pt x="2841276" y="3507839"/>
                  <a:pt x="2835690" y="3507839"/>
                  <a:pt x="2831967" y="3507839"/>
                </a:cubicBezTo>
                <a:cubicBezTo>
                  <a:pt x="2828243" y="3507839"/>
                  <a:pt x="2822658" y="3507839"/>
                  <a:pt x="2815209" y="3507839"/>
                </a:cubicBezTo>
                <a:cubicBezTo>
                  <a:pt x="2800315" y="3500393"/>
                  <a:pt x="2792867" y="3496668"/>
                  <a:pt x="2792867" y="3496668"/>
                </a:cubicBezTo>
                <a:cubicBezTo>
                  <a:pt x="2785419" y="3496668"/>
                  <a:pt x="2781695" y="3496668"/>
                  <a:pt x="2781695" y="3496668"/>
                </a:cubicBezTo>
                <a:cubicBezTo>
                  <a:pt x="2781695" y="3489220"/>
                  <a:pt x="2774248" y="3485497"/>
                  <a:pt x="2759353" y="3485497"/>
                </a:cubicBezTo>
                <a:cubicBezTo>
                  <a:pt x="2744457" y="3485497"/>
                  <a:pt x="2733285" y="3481773"/>
                  <a:pt x="2725837" y="3474325"/>
                </a:cubicBezTo>
                <a:lnTo>
                  <a:pt x="2703494" y="3463154"/>
                </a:lnTo>
                <a:cubicBezTo>
                  <a:pt x="2696048" y="3463154"/>
                  <a:pt x="2692323" y="3461293"/>
                  <a:pt x="2692323" y="3457568"/>
                </a:cubicBezTo>
                <a:cubicBezTo>
                  <a:pt x="2692323" y="3453843"/>
                  <a:pt x="2684875" y="3451982"/>
                  <a:pt x="2669981" y="3451982"/>
                </a:cubicBezTo>
                <a:cubicBezTo>
                  <a:pt x="2655085" y="3451982"/>
                  <a:pt x="2647637" y="3448259"/>
                  <a:pt x="2647637" y="3440811"/>
                </a:cubicBezTo>
                <a:cubicBezTo>
                  <a:pt x="2647637" y="3440811"/>
                  <a:pt x="2651362" y="3440811"/>
                  <a:pt x="2658809" y="3440811"/>
                </a:cubicBezTo>
                <a:cubicBezTo>
                  <a:pt x="2681152" y="3440811"/>
                  <a:pt x="2692323" y="3437086"/>
                  <a:pt x="2692323" y="3429640"/>
                </a:cubicBezTo>
                <a:close/>
                <a:moveTo>
                  <a:pt x="8317156" y="3424054"/>
                </a:moveTo>
                <a:cubicBezTo>
                  <a:pt x="8313432" y="3424055"/>
                  <a:pt x="8311569" y="3425917"/>
                  <a:pt x="8311569" y="3429640"/>
                </a:cubicBezTo>
                <a:cubicBezTo>
                  <a:pt x="8311569" y="3437086"/>
                  <a:pt x="8309706" y="3442672"/>
                  <a:pt x="8305983" y="3446397"/>
                </a:cubicBezTo>
                <a:cubicBezTo>
                  <a:pt x="8302260" y="3450120"/>
                  <a:pt x="8300398" y="3451982"/>
                  <a:pt x="8300398" y="3451982"/>
                </a:cubicBezTo>
                <a:lnTo>
                  <a:pt x="8345083" y="3474325"/>
                </a:lnTo>
                <a:lnTo>
                  <a:pt x="8333912" y="3463154"/>
                </a:lnTo>
                <a:cubicBezTo>
                  <a:pt x="8326463" y="3463154"/>
                  <a:pt x="8322740" y="3461293"/>
                  <a:pt x="8322740" y="3457568"/>
                </a:cubicBezTo>
                <a:cubicBezTo>
                  <a:pt x="8322740" y="3453843"/>
                  <a:pt x="8322740" y="3451982"/>
                  <a:pt x="8322740" y="3451982"/>
                </a:cubicBezTo>
                <a:lnTo>
                  <a:pt x="8333912" y="3440811"/>
                </a:lnTo>
                <a:cubicBezTo>
                  <a:pt x="8341360" y="3440811"/>
                  <a:pt x="8345083" y="3438949"/>
                  <a:pt x="8345083" y="3435225"/>
                </a:cubicBezTo>
                <a:cubicBezTo>
                  <a:pt x="8345083" y="3431502"/>
                  <a:pt x="8341360" y="3429640"/>
                  <a:pt x="8333912" y="3429640"/>
                </a:cubicBezTo>
                <a:cubicBezTo>
                  <a:pt x="8326464" y="3425917"/>
                  <a:pt x="8320878" y="3424055"/>
                  <a:pt x="8317156" y="3424054"/>
                </a:cubicBezTo>
                <a:close/>
                <a:moveTo>
                  <a:pt x="9886745" y="3418468"/>
                </a:moveTo>
                <a:cubicBezTo>
                  <a:pt x="9894193" y="3418468"/>
                  <a:pt x="9897916" y="3418468"/>
                  <a:pt x="9897916" y="3418468"/>
                </a:cubicBezTo>
                <a:cubicBezTo>
                  <a:pt x="9897916" y="3418468"/>
                  <a:pt x="9896055" y="3420329"/>
                  <a:pt x="9892331" y="3424054"/>
                </a:cubicBezTo>
                <a:cubicBezTo>
                  <a:pt x="9888608" y="3427778"/>
                  <a:pt x="9886745" y="3429640"/>
                  <a:pt x="9886745" y="3429640"/>
                </a:cubicBezTo>
                <a:cubicBezTo>
                  <a:pt x="9879298" y="3422192"/>
                  <a:pt x="9879298" y="3418468"/>
                  <a:pt x="9886745" y="3418468"/>
                </a:cubicBezTo>
                <a:close/>
                <a:moveTo>
                  <a:pt x="9384030" y="3418468"/>
                </a:moveTo>
                <a:cubicBezTo>
                  <a:pt x="9376582" y="3425915"/>
                  <a:pt x="9376582" y="3429640"/>
                  <a:pt x="9384030" y="3429640"/>
                </a:cubicBezTo>
                <a:lnTo>
                  <a:pt x="9395201" y="3418468"/>
                </a:lnTo>
                <a:cubicBezTo>
                  <a:pt x="9395201" y="3418468"/>
                  <a:pt x="9391477" y="3418468"/>
                  <a:pt x="9384030" y="3418468"/>
                </a:cubicBezTo>
                <a:close/>
                <a:moveTo>
                  <a:pt x="9004200" y="3418468"/>
                </a:moveTo>
                <a:cubicBezTo>
                  <a:pt x="9004200" y="3425915"/>
                  <a:pt x="9004200" y="3429640"/>
                  <a:pt x="9004200" y="3429640"/>
                </a:cubicBezTo>
                <a:lnTo>
                  <a:pt x="8993029" y="3429640"/>
                </a:lnTo>
                <a:cubicBezTo>
                  <a:pt x="8993029" y="3422192"/>
                  <a:pt x="8996752" y="3418468"/>
                  <a:pt x="9004200" y="3418468"/>
                </a:cubicBezTo>
                <a:close/>
                <a:moveTo>
                  <a:pt x="7853538" y="3418468"/>
                </a:moveTo>
                <a:cubicBezTo>
                  <a:pt x="7853538" y="3418468"/>
                  <a:pt x="7849816" y="3422192"/>
                  <a:pt x="7842368" y="3429640"/>
                </a:cubicBezTo>
                <a:cubicBezTo>
                  <a:pt x="7849816" y="3429640"/>
                  <a:pt x="7853538" y="3429640"/>
                  <a:pt x="7853538" y="3429640"/>
                </a:cubicBezTo>
                <a:close/>
                <a:moveTo>
                  <a:pt x="7719481" y="3418468"/>
                </a:moveTo>
                <a:cubicBezTo>
                  <a:pt x="7712033" y="3418468"/>
                  <a:pt x="7708310" y="3422192"/>
                  <a:pt x="7708310" y="3429640"/>
                </a:cubicBezTo>
                <a:cubicBezTo>
                  <a:pt x="7715758" y="3429640"/>
                  <a:pt x="7719481" y="3429640"/>
                  <a:pt x="7719481" y="3429640"/>
                </a:cubicBezTo>
                <a:cubicBezTo>
                  <a:pt x="7719481" y="3422192"/>
                  <a:pt x="7719481" y="3418468"/>
                  <a:pt x="7719481" y="3418468"/>
                </a:cubicBezTo>
                <a:close/>
                <a:moveTo>
                  <a:pt x="3474325" y="3418468"/>
                </a:moveTo>
                <a:cubicBezTo>
                  <a:pt x="3481773" y="3418468"/>
                  <a:pt x="3485497" y="3420329"/>
                  <a:pt x="3485497" y="3424054"/>
                </a:cubicBezTo>
                <a:cubicBezTo>
                  <a:pt x="3485497" y="3427778"/>
                  <a:pt x="3481773" y="3429640"/>
                  <a:pt x="3474325" y="3429640"/>
                </a:cubicBezTo>
                <a:close/>
                <a:moveTo>
                  <a:pt x="2737010" y="3418468"/>
                </a:moveTo>
                <a:lnTo>
                  <a:pt x="2748180" y="3418468"/>
                </a:lnTo>
                <a:lnTo>
                  <a:pt x="2748180" y="3429640"/>
                </a:lnTo>
                <a:close/>
                <a:moveTo>
                  <a:pt x="8233368" y="3407297"/>
                </a:moveTo>
                <a:lnTo>
                  <a:pt x="8233368" y="3418468"/>
                </a:lnTo>
                <a:lnTo>
                  <a:pt x="8244541" y="3407297"/>
                </a:lnTo>
                <a:cubicBezTo>
                  <a:pt x="8237092" y="3407297"/>
                  <a:pt x="8233368" y="3407297"/>
                  <a:pt x="8233368" y="3407297"/>
                </a:cubicBezTo>
                <a:close/>
                <a:moveTo>
                  <a:pt x="7752996" y="3407297"/>
                </a:moveTo>
                <a:cubicBezTo>
                  <a:pt x="7730653" y="3422192"/>
                  <a:pt x="7730653" y="3429640"/>
                  <a:pt x="7752996" y="3429640"/>
                </a:cubicBezTo>
                <a:cubicBezTo>
                  <a:pt x="7760444" y="3429640"/>
                  <a:pt x="7766030" y="3431502"/>
                  <a:pt x="7769754" y="3435225"/>
                </a:cubicBezTo>
                <a:cubicBezTo>
                  <a:pt x="7773476" y="3438949"/>
                  <a:pt x="7775338" y="3440811"/>
                  <a:pt x="7775338" y="3440811"/>
                </a:cubicBezTo>
                <a:cubicBezTo>
                  <a:pt x="7782788" y="3440811"/>
                  <a:pt x="7786510" y="3440811"/>
                  <a:pt x="7786510" y="3440811"/>
                </a:cubicBezTo>
                <a:lnTo>
                  <a:pt x="7797682" y="3451982"/>
                </a:lnTo>
                <a:cubicBezTo>
                  <a:pt x="7805130" y="3451982"/>
                  <a:pt x="7808854" y="3448259"/>
                  <a:pt x="7808854" y="3440811"/>
                </a:cubicBezTo>
                <a:cubicBezTo>
                  <a:pt x="7808854" y="3433363"/>
                  <a:pt x="7808854" y="3427778"/>
                  <a:pt x="7808854" y="3424054"/>
                </a:cubicBezTo>
                <a:cubicBezTo>
                  <a:pt x="7808854" y="3420329"/>
                  <a:pt x="7805130" y="3418468"/>
                  <a:pt x="7797682" y="3418468"/>
                </a:cubicBezTo>
                <a:cubicBezTo>
                  <a:pt x="7797682" y="3418468"/>
                  <a:pt x="7792096" y="3416606"/>
                  <a:pt x="7780924" y="3412883"/>
                </a:cubicBezTo>
                <a:cubicBezTo>
                  <a:pt x="7769754" y="3409158"/>
                  <a:pt x="7760444" y="3407297"/>
                  <a:pt x="7752996" y="3407297"/>
                </a:cubicBezTo>
                <a:close/>
                <a:moveTo>
                  <a:pt x="8656933" y="3399690"/>
                </a:moveTo>
                <a:lnTo>
                  <a:pt x="8676736" y="3406599"/>
                </a:lnTo>
                <a:cubicBezTo>
                  <a:pt x="8703268" y="3416375"/>
                  <a:pt x="8719327" y="3424055"/>
                  <a:pt x="8724913" y="3429640"/>
                </a:cubicBezTo>
                <a:lnTo>
                  <a:pt x="8747257" y="3429640"/>
                </a:lnTo>
                <a:cubicBezTo>
                  <a:pt x="8747257" y="3422192"/>
                  <a:pt x="8741670" y="3416606"/>
                  <a:pt x="8730499" y="3412883"/>
                </a:cubicBezTo>
                <a:cubicBezTo>
                  <a:pt x="8719327" y="3409158"/>
                  <a:pt x="8710019" y="3407297"/>
                  <a:pt x="8702570" y="3407297"/>
                </a:cubicBezTo>
                <a:close/>
                <a:moveTo>
                  <a:pt x="8993029" y="3396124"/>
                </a:moveTo>
                <a:cubicBezTo>
                  <a:pt x="8993029" y="3403572"/>
                  <a:pt x="8993029" y="3407297"/>
                  <a:pt x="8993029" y="3407297"/>
                </a:cubicBezTo>
                <a:lnTo>
                  <a:pt x="9004200" y="3407297"/>
                </a:lnTo>
                <a:cubicBezTo>
                  <a:pt x="9004200" y="3399849"/>
                  <a:pt x="9000477" y="3396124"/>
                  <a:pt x="8993029" y="3396124"/>
                </a:cubicBezTo>
                <a:close/>
                <a:moveTo>
                  <a:pt x="4379214" y="3396124"/>
                </a:moveTo>
                <a:cubicBezTo>
                  <a:pt x="4379214" y="3403572"/>
                  <a:pt x="4382939" y="3407297"/>
                  <a:pt x="4390386" y="3407297"/>
                </a:cubicBezTo>
                <a:cubicBezTo>
                  <a:pt x="4397833" y="3407297"/>
                  <a:pt x="4401557" y="3403572"/>
                  <a:pt x="4401557" y="3396124"/>
                </a:cubicBezTo>
                <a:cubicBezTo>
                  <a:pt x="4401557" y="3396124"/>
                  <a:pt x="4397833" y="3396124"/>
                  <a:pt x="4390386" y="3396124"/>
                </a:cubicBezTo>
                <a:cubicBezTo>
                  <a:pt x="4382939" y="3396124"/>
                  <a:pt x="4379214" y="3396124"/>
                  <a:pt x="4379214" y="3396124"/>
                </a:cubicBezTo>
                <a:close/>
                <a:moveTo>
                  <a:pt x="3854155" y="3396124"/>
                </a:moveTo>
                <a:cubicBezTo>
                  <a:pt x="3854155" y="3403572"/>
                  <a:pt x="3857880" y="3407297"/>
                  <a:pt x="3865326" y="3407297"/>
                </a:cubicBezTo>
                <a:lnTo>
                  <a:pt x="3865326" y="3396124"/>
                </a:lnTo>
                <a:close/>
                <a:moveTo>
                  <a:pt x="9830888" y="3384954"/>
                </a:moveTo>
                <a:cubicBezTo>
                  <a:pt x="9830888" y="3384954"/>
                  <a:pt x="9832750" y="3386815"/>
                  <a:pt x="9836473" y="3390540"/>
                </a:cubicBezTo>
                <a:cubicBezTo>
                  <a:pt x="9840197" y="3394263"/>
                  <a:pt x="9838337" y="3399849"/>
                  <a:pt x="9830888" y="3407297"/>
                </a:cubicBezTo>
                <a:cubicBezTo>
                  <a:pt x="9823439" y="3407297"/>
                  <a:pt x="9819716" y="3403572"/>
                  <a:pt x="9819716" y="3396124"/>
                </a:cubicBezTo>
                <a:cubicBezTo>
                  <a:pt x="9812269" y="3388678"/>
                  <a:pt x="9815992" y="3384954"/>
                  <a:pt x="9830888" y="3384954"/>
                </a:cubicBezTo>
                <a:close/>
                <a:moveTo>
                  <a:pt x="9439887" y="3384954"/>
                </a:moveTo>
                <a:cubicBezTo>
                  <a:pt x="9439887" y="3384954"/>
                  <a:pt x="9439887" y="3388678"/>
                  <a:pt x="9439887" y="3396124"/>
                </a:cubicBezTo>
                <a:cubicBezTo>
                  <a:pt x="9439887" y="3396124"/>
                  <a:pt x="9436164" y="3396124"/>
                  <a:pt x="9428716" y="3396124"/>
                </a:cubicBezTo>
                <a:close/>
                <a:moveTo>
                  <a:pt x="8121654" y="3384954"/>
                </a:moveTo>
                <a:lnTo>
                  <a:pt x="8121654" y="3396124"/>
                </a:lnTo>
                <a:lnTo>
                  <a:pt x="8132825" y="3396124"/>
                </a:lnTo>
                <a:cubicBezTo>
                  <a:pt x="8125378" y="3388678"/>
                  <a:pt x="8121654" y="3384954"/>
                  <a:pt x="8121654" y="3384954"/>
                </a:cubicBezTo>
                <a:close/>
                <a:moveTo>
                  <a:pt x="7803268" y="3384954"/>
                </a:moveTo>
                <a:cubicBezTo>
                  <a:pt x="7799544" y="3384954"/>
                  <a:pt x="7797682" y="3386815"/>
                  <a:pt x="7797682" y="3390540"/>
                </a:cubicBezTo>
                <a:cubicBezTo>
                  <a:pt x="7797682" y="3394263"/>
                  <a:pt x="7801404" y="3396124"/>
                  <a:pt x="7808854" y="3396124"/>
                </a:cubicBezTo>
                <a:cubicBezTo>
                  <a:pt x="7808854" y="3388678"/>
                  <a:pt x="7806990" y="3384954"/>
                  <a:pt x="7803268" y="3384954"/>
                </a:cubicBezTo>
                <a:close/>
                <a:moveTo>
                  <a:pt x="7596596" y="3384954"/>
                </a:moveTo>
                <a:cubicBezTo>
                  <a:pt x="7589148" y="3384954"/>
                  <a:pt x="7585424" y="3388678"/>
                  <a:pt x="7585424" y="3396124"/>
                </a:cubicBezTo>
                <a:lnTo>
                  <a:pt x="7596596" y="3396124"/>
                </a:lnTo>
                <a:close/>
                <a:moveTo>
                  <a:pt x="7730653" y="3373783"/>
                </a:moveTo>
                <a:lnTo>
                  <a:pt x="7730653" y="3384954"/>
                </a:lnTo>
                <a:cubicBezTo>
                  <a:pt x="7738101" y="3384954"/>
                  <a:pt x="7741824" y="3384954"/>
                  <a:pt x="7741824" y="3384954"/>
                </a:cubicBezTo>
                <a:cubicBezTo>
                  <a:pt x="7741824" y="3384954"/>
                  <a:pt x="7741824" y="3381229"/>
                  <a:pt x="7741824" y="3373783"/>
                </a:cubicBezTo>
                <a:cubicBezTo>
                  <a:pt x="7734376" y="3373783"/>
                  <a:pt x="7730653" y="3373783"/>
                  <a:pt x="7730653" y="3373783"/>
                </a:cubicBezTo>
                <a:close/>
                <a:moveTo>
                  <a:pt x="4301013" y="3373783"/>
                </a:moveTo>
                <a:cubicBezTo>
                  <a:pt x="4301013" y="3381229"/>
                  <a:pt x="4302875" y="3384954"/>
                  <a:pt x="4306600" y="3384954"/>
                </a:cubicBezTo>
                <a:cubicBezTo>
                  <a:pt x="4310324" y="3384954"/>
                  <a:pt x="4312186" y="3384954"/>
                  <a:pt x="4312186" y="3384954"/>
                </a:cubicBezTo>
                <a:cubicBezTo>
                  <a:pt x="4312186" y="3384954"/>
                  <a:pt x="4312186" y="3381229"/>
                  <a:pt x="4312186" y="3373783"/>
                </a:cubicBezTo>
                <a:cubicBezTo>
                  <a:pt x="4304738" y="3373783"/>
                  <a:pt x="4301013" y="3373783"/>
                  <a:pt x="4301013" y="3373783"/>
                </a:cubicBezTo>
                <a:close/>
                <a:moveTo>
                  <a:pt x="3295582" y="3373783"/>
                </a:moveTo>
                <a:lnTo>
                  <a:pt x="3317926" y="3373783"/>
                </a:lnTo>
                <a:cubicBezTo>
                  <a:pt x="3332821" y="3373783"/>
                  <a:pt x="3343992" y="3375644"/>
                  <a:pt x="3351440" y="3379367"/>
                </a:cubicBezTo>
                <a:cubicBezTo>
                  <a:pt x="3358887" y="3383092"/>
                  <a:pt x="3366336" y="3384954"/>
                  <a:pt x="3373783" y="3384954"/>
                </a:cubicBezTo>
                <a:cubicBezTo>
                  <a:pt x="3381230" y="3384954"/>
                  <a:pt x="3392402" y="3388678"/>
                  <a:pt x="3407297" y="3396124"/>
                </a:cubicBezTo>
                <a:cubicBezTo>
                  <a:pt x="3407297" y="3396124"/>
                  <a:pt x="3411021" y="3397986"/>
                  <a:pt x="3418468" y="3401711"/>
                </a:cubicBezTo>
                <a:cubicBezTo>
                  <a:pt x="3425916" y="3405435"/>
                  <a:pt x="3431502" y="3407297"/>
                  <a:pt x="3435226" y="3407297"/>
                </a:cubicBezTo>
                <a:cubicBezTo>
                  <a:pt x="3438949" y="3407297"/>
                  <a:pt x="3442673" y="3407297"/>
                  <a:pt x="3446398" y="3407297"/>
                </a:cubicBezTo>
                <a:cubicBezTo>
                  <a:pt x="3450120" y="3407297"/>
                  <a:pt x="3451982" y="3411020"/>
                  <a:pt x="3451982" y="3418468"/>
                </a:cubicBezTo>
                <a:lnTo>
                  <a:pt x="3440812" y="3418468"/>
                </a:lnTo>
                <a:cubicBezTo>
                  <a:pt x="3440812" y="3418468"/>
                  <a:pt x="3437087" y="3416606"/>
                  <a:pt x="3429640" y="3412883"/>
                </a:cubicBezTo>
                <a:cubicBezTo>
                  <a:pt x="3422193" y="3409158"/>
                  <a:pt x="3411021" y="3407297"/>
                  <a:pt x="3396125" y="3407297"/>
                </a:cubicBezTo>
                <a:cubicBezTo>
                  <a:pt x="3373783" y="3399849"/>
                  <a:pt x="3353301" y="3394263"/>
                  <a:pt x="3334683" y="3390540"/>
                </a:cubicBezTo>
                <a:cubicBezTo>
                  <a:pt x="3316065" y="3386815"/>
                  <a:pt x="3303029" y="3381229"/>
                  <a:pt x="3295582" y="3373783"/>
                </a:cubicBezTo>
                <a:close/>
                <a:moveTo>
                  <a:pt x="2530337" y="3373783"/>
                </a:moveTo>
                <a:cubicBezTo>
                  <a:pt x="2534061" y="3373783"/>
                  <a:pt x="2537785" y="3375644"/>
                  <a:pt x="2541509" y="3379367"/>
                </a:cubicBezTo>
                <a:cubicBezTo>
                  <a:pt x="2545234" y="3383092"/>
                  <a:pt x="2550818" y="3384954"/>
                  <a:pt x="2558265" y="3384954"/>
                </a:cubicBezTo>
                <a:lnTo>
                  <a:pt x="2580609" y="3384954"/>
                </a:lnTo>
                <a:lnTo>
                  <a:pt x="2591781" y="3396124"/>
                </a:lnTo>
                <a:cubicBezTo>
                  <a:pt x="2584333" y="3396124"/>
                  <a:pt x="2580609" y="3399849"/>
                  <a:pt x="2580609" y="3407297"/>
                </a:cubicBezTo>
                <a:lnTo>
                  <a:pt x="2569439" y="3407297"/>
                </a:lnTo>
                <a:cubicBezTo>
                  <a:pt x="2561990" y="3407297"/>
                  <a:pt x="2554542" y="3403572"/>
                  <a:pt x="2547095" y="3396124"/>
                </a:cubicBezTo>
                <a:cubicBezTo>
                  <a:pt x="2532199" y="3388678"/>
                  <a:pt x="2524751" y="3383092"/>
                  <a:pt x="2524751" y="3379367"/>
                </a:cubicBezTo>
                <a:cubicBezTo>
                  <a:pt x="2524751" y="3375644"/>
                  <a:pt x="2526613" y="3373783"/>
                  <a:pt x="2530337" y="3373783"/>
                </a:cubicBezTo>
                <a:close/>
                <a:moveTo>
                  <a:pt x="9330965" y="3368197"/>
                </a:moveTo>
                <a:cubicBezTo>
                  <a:pt x="9332826" y="3368197"/>
                  <a:pt x="9335620" y="3370060"/>
                  <a:pt x="9339343" y="3373783"/>
                </a:cubicBezTo>
                <a:lnTo>
                  <a:pt x="9328172" y="3373783"/>
                </a:lnTo>
                <a:cubicBezTo>
                  <a:pt x="9328172" y="3370060"/>
                  <a:pt x="9329103" y="3368197"/>
                  <a:pt x="9330965" y="3368197"/>
                </a:cubicBezTo>
                <a:close/>
                <a:moveTo>
                  <a:pt x="9786202" y="3362610"/>
                </a:moveTo>
                <a:cubicBezTo>
                  <a:pt x="9793651" y="3362610"/>
                  <a:pt x="9797374" y="3366335"/>
                  <a:pt x="9797374" y="3373783"/>
                </a:cubicBezTo>
                <a:cubicBezTo>
                  <a:pt x="9797374" y="3381229"/>
                  <a:pt x="9793651" y="3384954"/>
                  <a:pt x="9786202" y="3384954"/>
                </a:cubicBezTo>
                <a:cubicBezTo>
                  <a:pt x="9778754" y="3384954"/>
                  <a:pt x="9773168" y="3384954"/>
                  <a:pt x="9769445" y="3384954"/>
                </a:cubicBezTo>
                <a:cubicBezTo>
                  <a:pt x="9765721" y="3384954"/>
                  <a:pt x="9763860" y="3384954"/>
                  <a:pt x="9763860" y="3384954"/>
                </a:cubicBezTo>
                <a:cubicBezTo>
                  <a:pt x="9763860" y="3370058"/>
                  <a:pt x="9771308" y="3362610"/>
                  <a:pt x="9786202" y="3362610"/>
                </a:cubicBezTo>
                <a:close/>
                <a:moveTo>
                  <a:pt x="8948342" y="3362610"/>
                </a:moveTo>
                <a:lnTo>
                  <a:pt x="8937172" y="3373783"/>
                </a:lnTo>
                <a:cubicBezTo>
                  <a:pt x="8944619" y="3373783"/>
                  <a:pt x="8948342" y="3373783"/>
                  <a:pt x="8948342" y="3373783"/>
                </a:cubicBezTo>
                <a:close/>
                <a:moveTo>
                  <a:pt x="7596596" y="3362610"/>
                </a:moveTo>
                <a:lnTo>
                  <a:pt x="7618938" y="3373783"/>
                </a:lnTo>
                <a:cubicBezTo>
                  <a:pt x="7633832" y="3381229"/>
                  <a:pt x="7641282" y="3384954"/>
                  <a:pt x="7641282" y="3384954"/>
                </a:cubicBezTo>
                <a:cubicBezTo>
                  <a:pt x="7648730" y="3384954"/>
                  <a:pt x="7652452" y="3384954"/>
                  <a:pt x="7652452" y="3384954"/>
                </a:cubicBezTo>
                <a:cubicBezTo>
                  <a:pt x="7652452" y="3392401"/>
                  <a:pt x="7650590" y="3396124"/>
                  <a:pt x="7646866" y="3396124"/>
                </a:cubicBezTo>
                <a:cubicBezTo>
                  <a:pt x="7658039" y="3396124"/>
                  <a:pt x="7665486" y="3397986"/>
                  <a:pt x="7669210" y="3401711"/>
                </a:cubicBezTo>
                <a:cubicBezTo>
                  <a:pt x="7672933" y="3405435"/>
                  <a:pt x="7678519" y="3407297"/>
                  <a:pt x="7685967" y="3407297"/>
                </a:cubicBezTo>
                <a:cubicBezTo>
                  <a:pt x="7685967" y="3407297"/>
                  <a:pt x="7687830" y="3407297"/>
                  <a:pt x="7691553" y="3407297"/>
                </a:cubicBezTo>
                <a:cubicBezTo>
                  <a:pt x="7695276" y="3407297"/>
                  <a:pt x="7700862" y="3407297"/>
                  <a:pt x="7708310" y="3407297"/>
                </a:cubicBezTo>
                <a:lnTo>
                  <a:pt x="7719481" y="3396124"/>
                </a:lnTo>
                <a:lnTo>
                  <a:pt x="7697139" y="3384954"/>
                </a:lnTo>
                <a:cubicBezTo>
                  <a:pt x="7689690" y="3384954"/>
                  <a:pt x="7678519" y="3383092"/>
                  <a:pt x="7663624" y="3379367"/>
                </a:cubicBezTo>
                <a:cubicBezTo>
                  <a:pt x="7648730" y="3375644"/>
                  <a:pt x="7630110" y="3370058"/>
                  <a:pt x="7607766" y="3362610"/>
                </a:cubicBezTo>
                <a:close/>
                <a:moveTo>
                  <a:pt x="3879291" y="3357026"/>
                </a:moveTo>
                <a:cubicBezTo>
                  <a:pt x="3881154" y="3357026"/>
                  <a:pt x="3883946" y="3358887"/>
                  <a:pt x="3887669" y="3362610"/>
                </a:cubicBezTo>
                <a:lnTo>
                  <a:pt x="3876498" y="3362610"/>
                </a:lnTo>
                <a:cubicBezTo>
                  <a:pt x="3876498" y="3358887"/>
                  <a:pt x="3877429" y="3357026"/>
                  <a:pt x="3879291" y="3357026"/>
                </a:cubicBezTo>
                <a:close/>
                <a:moveTo>
                  <a:pt x="2422812" y="3357026"/>
                </a:moveTo>
                <a:cubicBezTo>
                  <a:pt x="2425604" y="3357026"/>
                  <a:pt x="2427932" y="3358887"/>
                  <a:pt x="2429794" y="3362610"/>
                </a:cubicBezTo>
                <a:cubicBezTo>
                  <a:pt x="2433518" y="3370058"/>
                  <a:pt x="2437242" y="3371921"/>
                  <a:pt x="2440966" y="3368197"/>
                </a:cubicBezTo>
                <a:cubicBezTo>
                  <a:pt x="2444689" y="3364472"/>
                  <a:pt x="2448412" y="3364472"/>
                  <a:pt x="2452137" y="3368197"/>
                </a:cubicBezTo>
                <a:cubicBezTo>
                  <a:pt x="2455860" y="3371921"/>
                  <a:pt x="2461446" y="3373783"/>
                  <a:pt x="2468894" y="3373783"/>
                </a:cubicBezTo>
                <a:cubicBezTo>
                  <a:pt x="2491238" y="3381229"/>
                  <a:pt x="2502408" y="3381229"/>
                  <a:pt x="2502408" y="3373783"/>
                </a:cubicBezTo>
                <a:lnTo>
                  <a:pt x="2491238" y="3396124"/>
                </a:lnTo>
                <a:cubicBezTo>
                  <a:pt x="2491238" y="3396124"/>
                  <a:pt x="2487513" y="3392401"/>
                  <a:pt x="2480066" y="3384954"/>
                </a:cubicBezTo>
                <a:lnTo>
                  <a:pt x="2413037" y="3362610"/>
                </a:lnTo>
                <a:cubicBezTo>
                  <a:pt x="2416760" y="3358887"/>
                  <a:pt x="2420019" y="3357026"/>
                  <a:pt x="2422812" y="3357026"/>
                </a:cubicBezTo>
                <a:close/>
                <a:moveTo>
                  <a:pt x="8278055" y="3351440"/>
                </a:moveTo>
                <a:cubicBezTo>
                  <a:pt x="8270606" y="3358887"/>
                  <a:pt x="8274332" y="3362610"/>
                  <a:pt x="8289226" y="3362610"/>
                </a:cubicBezTo>
                <a:lnTo>
                  <a:pt x="8311569" y="3362610"/>
                </a:lnTo>
                <a:lnTo>
                  <a:pt x="8322740" y="3373783"/>
                </a:lnTo>
                <a:lnTo>
                  <a:pt x="8345083" y="3373783"/>
                </a:lnTo>
                <a:cubicBezTo>
                  <a:pt x="8345083" y="3381229"/>
                  <a:pt x="8352532" y="3390540"/>
                  <a:pt x="8367426" y="3401711"/>
                </a:cubicBezTo>
                <a:cubicBezTo>
                  <a:pt x="8382322" y="3412883"/>
                  <a:pt x="8391631" y="3418468"/>
                  <a:pt x="8395356" y="3418468"/>
                </a:cubicBezTo>
                <a:cubicBezTo>
                  <a:pt x="8399079" y="3418468"/>
                  <a:pt x="8402804" y="3416606"/>
                  <a:pt x="8406527" y="3412883"/>
                </a:cubicBezTo>
                <a:cubicBezTo>
                  <a:pt x="8410250" y="3409158"/>
                  <a:pt x="8412113" y="3411020"/>
                  <a:pt x="8412113" y="3418468"/>
                </a:cubicBezTo>
                <a:cubicBezTo>
                  <a:pt x="8412113" y="3425915"/>
                  <a:pt x="8415836" y="3429640"/>
                  <a:pt x="8423284" y="3429640"/>
                </a:cubicBezTo>
                <a:lnTo>
                  <a:pt x="8445627" y="3429640"/>
                </a:lnTo>
                <a:cubicBezTo>
                  <a:pt x="8445627" y="3437086"/>
                  <a:pt x="8445627" y="3440811"/>
                  <a:pt x="8445627" y="3440811"/>
                </a:cubicBezTo>
                <a:lnTo>
                  <a:pt x="8456798" y="3440811"/>
                </a:lnTo>
                <a:cubicBezTo>
                  <a:pt x="8456798" y="3440811"/>
                  <a:pt x="8453075" y="3444535"/>
                  <a:pt x="8445627" y="3451982"/>
                </a:cubicBezTo>
                <a:cubicBezTo>
                  <a:pt x="8453075" y="3451982"/>
                  <a:pt x="8456798" y="3451982"/>
                  <a:pt x="8456798" y="3451982"/>
                </a:cubicBezTo>
                <a:lnTo>
                  <a:pt x="8456798" y="3440811"/>
                </a:lnTo>
                <a:lnTo>
                  <a:pt x="8467970" y="3440811"/>
                </a:lnTo>
                <a:lnTo>
                  <a:pt x="8490312" y="3451982"/>
                </a:lnTo>
                <a:cubicBezTo>
                  <a:pt x="8527551" y="3451982"/>
                  <a:pt x="8549894" y="3455706"/>
                  <a:pt x="8557341" y="3463154"/>
                </a:cubicBezTo>
                <a:lnTo>
                  <a:pt x="8568512" y="3451982"/>
                </a:lnTo>
                <a:cubicBezTo>
                  <a:pt x="8561065" y="3429640"/>
                  <a:pt x="8512655" y="3407297"/>
                  <a:pt x="8423284" y="3384954"/>
                </a:cubicBezTo>
                <a:lnTo>
                  <a:pt x="8389770" y="3373783"/>
                </a:lnTo>
                <a:cubicBezTo>
                  <a:pt x="8367426" y="3366335"/>
                  <a:pt x="8345083" y="3358887"/>
                  <a:pt x="8322740" y="3351440"/>
                </a:cubicBezTo>
                <a:close/>
                <a:moveTo>
                  <a:pt x="7752996" y="3351440"/>
                </a:moveTo>
                <a:cubicBezTo>
                  <a:pt x="7752996" y="3358887"/>
                  <a:pt x="7752996" y="3362610"/>
                  <a:pt x="7752996" y="3362610"/>
                </a:cubicBezTo>
                <a:lnTo>
                  <a:pt x="7764168" y="3351440"/>
                </a:lnTo>
                <a:cubicBezTo>
                  <a:pt x="7764168" y="3351440"/>
                  <a:pt x="7760444" y="3351440"/>
                  <a:pt x="7752996" y="3351440"/>
                </a:cubicBezTo>
                <a:close/>
                <a:moveTo>
                  <a:pt x="7406680" y="3351440"/>
                </a:moveTo>
                <a:cubicBezTo>
                  <a:pt x="7406680" y="3351440"/>
                  <a:pt x="7406680" y="3355163"/>
                  <a:pt x="7406680" y="3362610"/>
                </a:cubicBezTo>
                <a:cubicBezTo>
                  <a:pt x="7414128" y="3355163"/>
                  <a:pt x="7417852" y="3351440"/>
                  <a:pt x="7417852" y="3351440"/>
                </a:cubicBezTo>
                <a:cubicBezTo>
                  <a:pt x="7417852" y="3351440"/>
                  <a:pt x="7414128" y="3351440"/>
                  <a:pt x="7406680" y="3351440"/>
                </a:cubicBezTo>
                <a:close/>
                <a:moveTo>
                  <a:pt x="2435380" y="3351440"/>
                </a:moveTo>
                <a:lnTo>
                  <a:pt x="2457722" y="3351440"/>
                </a:lnTo>
                <a:cubicBezTo>
                  <a:pt x="2465169" y="3358887"/>
                  <a:pt x="2465169" y="3362610"/>
                  <a:pt x="2457722" y="3362610"/>
                </a:cubicBezTo>
                <a:cubicBezTo>
                  <a:pt x="2450276" y="3362610"/>
                  <a:pt x="2442826" y="3358887"/>
                  <a:pt x="2435380" y="3351440"/>
                </a:cubicBezTo>
                <a:close/>
                <a:moveTo>
                  <a:pt x="3831812" y="3340267"/>
                </a:moveTo>
                <a:lnTo>
                  <a:pt x="3842984" y="3351440"/>
                </a:lnTo>
                <a:cubicBezTo>
                  <a:pt x="3842984" y="3351440"/>
                  <a:pt x="3841123" y="3351440"/>
                  <a:pt x="3837398" y="3351440"/>
                </a:cubicBezTo>
                <a:cubicBezTo>
                  <a:pt x="3833673" y="3351440"/>
                  <a:pt x="3829951" y="3349578"/>
                  <a:pt x="3826227" y="3345853"/>
                </a:cubicBezTo>
                <a:cubicBezTo>
                  <a:pt x="3822503" y="3342129"/>
                  <a:pt x="3824366" y="3340267"/>
                  <a:pt x="3831812" y="3340267"/>
                </a:cubicBezTo>
                <a:close/>
                <a:moveTo>
                  <a:pt x="4019633" y="3336777"/>
                </a:moveTo>
                <a:cubicBezTo>
                  <a:pt x="4009858" y="3335381"/>
                  <a:pt x="4010556" y="3340267"/>
                  <a:pt x="4021727" y="3351440"/>
                </a:cubicBezTo>
                <a:lnTo>
                  <a:pt x="4032899" y="3362610"/>
                </a:lnTo>
                <a:lnTo>
                  <a:pt x="4021727" y="3362610"/>
                </a:lnTo>
                <a:lnTo>
                  <a:pt x="4010556" y="3362610"/>
                </a:lnTo>
                <a:lnTo>
                  <a:pt x="4088757" y="3373783"/>
                </a:lnTo>
                <a:cubicBezTo>
                  <a:pt x="4096204" y="3366335"/>
                  <a:pt x="4107376" y="3368197"/>
                  <a:pt x="4122271" y="3379367"/>
                </a:cubicBezTo>
                <a:cubicBezTo>
                  <a:pt x="4137167" y="3390540"/>
                  <a:pt x="4144614" y="3396124"/>
                  <a:pt x="4144614" y="3396124"/>
                </a:cubicBezTo>
                <a:cubicBezTo>
                  <a:pt x="4152061" y="3396124"/>
                  <a:pt x="4155785" y="3396124"/>
                  <a:pt x="4155785" y="3396124"/>
                </a:cubicBezTo>
                <a:cubicBezTo>
                  <a:pt x="4163233" y="3396124"/>
                  <a:pt x="4168817" y="3397986"/>
                  <a:pt x="4172542" y="3401711"/>
                </a:cubicBezTo>
                <a:cubicBezTo>
                  <a:pt x="4176266" y="3405435"/>
                  <a:pt x="4178128" y="3407297"/>
                  <a:pt x="4178128" y="3407297"/>
                </a:cubicBezTo>
                <a:lnTo>
                  <a:pt x="4245156" y="3418468"/>
                </a:lnTo>
                <a:lnTo>
                  <a:pt x="4289843" y="3429640"/>
                </a:lnTo>
                <a:cubicBezTo>
                  <a:pt x="4289843" y="3422192"/>
                  <a:pt x="4282395" y="3416606"/>
                  <a:pt x="4267499" y="3412883"/>
                </a:cubicBezTo>
                <a:cubicBezTo>
                  <a:pt x="4252604" y="3409158"/>
                  <a:pt x="4241433" y="3407297"/>
                  <a:pt x="4233985" y="3407297"/>
                </a:cubicBezTo>
                <a:cubicBezTo>
                  <a:pt x="4233985" y="3407297"/>
                  <a:pt x="4230261" y="3407297"/>
                  <a:pt x="4222813" y="3407297"/>
                </a:cubicBezTo>
                <a:cubicBezTo>
                  <a:pt x="4215367" y="3407297"/>
                  <a:pt x="4211643" y="3403572"/>
                  <a:pt x="4211643" y="3396124"/>
                </a:cubicBezTo>
                <a:lnTo>
                  <a:pt x="4166956" y="3384954"/>
                </a:lnTo>
                <a:cubicBezTo>
                  <a:pt x="4159509" y="3384954"/>
                  <a:pt x="4155785" y="3384954"/>
                  <a:pt x="4155785" y="3384954"/>
                </a:cubicBezTo>
                <a:cubicBezTo>
                  <a:pt x="4155785" y="3384954"/>
                  <a:pt x="4153923" y="3383092"/>
                  <a:pt x="4150200" y="3379367"/>
                </a:cubicBezTo>
                <a:cubicBezTo>
                  <a:pt x="4146475" y="3375644"/>
                  <a:pt x="4140889" y="3373783"/>
                  <a:pt x="4133442" y="3373783"/>
                </a:cubicBezTo>
                <a:cubicBezTo>
                  <a:pt x="4125995" y="3373783"/>
                  <a:pt x="4122271" y="3373783"/>
                  <a:pt x="4122271" y="3373783"/>
                </a:cubicBezTo>
                <a:cubicBezTo>
                  <a:pt x="4122271" y="3373783"/>
                  <a:pt x="4114823" y="3370058"/>
                  <a:pt x="4099927" y="3362610"/>
                </a:cubicBezTo>
                <a:lnTo>
                  <a:pt x="4099927" y="3351440"/>
                </a:lnTo>
                <a:lnTo>
                  <a:pt x="4077585" y="3351440"/>
                </a:lnTo>
                <a:lnTo>
                  <a:pt x="4032899" y="3340267"/>
                </a:lnTo>
                <a:cubicBezTo>
                  <a:pt x="4027313" y="3338406"/>
                  <a:pt x="4022891" y="3337242"/>
                  <a:pt x="4019633" y="3336777"/>
                </a:cubicBezTo>
                <a:close/>
                <a:moveTo>
                  <a:pt x="7426232" y="3334682"/>
                </a:moveTo>
                <a:cubicBezTo>
                  <a:pt x="7424370" y="3334682"/>
                  <a:pt x="7421576" y="3336544"/>
                  <a:pt x="7417852" y="3340267"/>
                </a:cubicBezTo>
                <a:lnTo>
                  <a:pt x="7429024" y="3340267"/>
                </a:lnTo>
                <a:cubicBezTo>
                  <a:pt x="7429024" y="3336544"/>
                  <a:pt x="7428093" y="3334682"/>
                  <a:pt x="7426232" y="3334682"/>
                </a:cubicBezTo>
                <a:close/>
                <a:moveTo>
                  <a:pt x="7743220" y="3333286"/>
                </a:moveTo>
                <a:cubicBezTo>
                  <a:pt x="7740428" y="3332354"/>
                  <a:pt x="7738101" y="3332821"/>
                  <a:pt x="7736240" y="3334682"/>
                </a:cubicBezTo>
                <a:cubicBezTo>
                  <a:pt x="7732515" y="3338406"/>
                  <a:pt x="7730653" y="3340267"/>
                  <a:pt x="7730653" y="3340267"/>
                </a:cubicBezTo>
                <a:lnTo>
                  <a:pt x="7752996" y="3340267"/>
                </a:lnTo>
                <a:cubicBezTo>
                  <a:pt x="7749272" y="3336544"/>
                  <a:pt x="7746014" y="3334217"/>
                  <a:pt x="7743220" y="3333286"/>
                </a:cubicBezTo>
                <a:close/>
                <a:moveTo>
                  <a:pt x="9182944" y="3329096"/>
                </a:moveTo>
                <a:cubicBezTo>
                  <a:pt x="9190392" y="3329096"/>
                  <a:pt x="9201562" y="3329096"/>
                  <a:pt x="9216458" y="3329096"/>
                </a:cubicBezTo>
                <a:lnTo>
                  <a:pt x="9249972" y="3351440"/>
                </a:lnTo>
                <a:cubicBezTo>
                  <a:pt x="9235078" y="3351440"/>
                  <a:pt x="9223906" y="3351440"/>
                  <a:pt x="9216458" y="3351440"/>
                </a:cubicBezTo>
                <a:cubicBezTo>
                  <a:pt x="9209010" y="3351440"/>
                  <a:pt x="9201562" y="3347715"/>
                  <a:pt x="9194115" y="3340267"/>
                </a:cubicBezTo>
                <a:cubicBezTo>
                  <a:pt x="9194115" y="3340267"/>
                  <a:pt x="9190392" y="3336544"/>
                  <a:pt x="9182944" y="3329096"/>
                </a:cubicBezTo>
                <a:close/>
                <a:moveTo>
                  <a:pt x="3206211" y="3329096"/>
                </a:moveTo>
                <a:cubicBezTo>
                  <a:pt x="3213657" y="3343992"/>
                  <a:pt x="3217382" y="3343992"/>
                  <a:pt x="3217382" y="3329096"/>
                </a:cubicBezTo>
                <a:cubicBezTo>
                  <a:pt x="3217382" y="3329096"/>
                  <a:pt x="3213657" y="3329096"/>
                  <a:pt x="3206211" y="3329096"/>
                </a:cubicBezTo>
                <a:close/>
                <a:moveTo>
                  <a:pt x="9372859" y="3317925"/>
                </a:moveTo>
                <a:cubicBezTo>
                  <a:pt x="9380307" y="3317925"/>
                  <a:pt x="9384030" y="3317925"/>
                  <a:pt x="9384030" y="3317925"/>
                </a:cubicBezTo>
                <a:cubicBezTo>
                  <a:pt x="9384030" y="3325372"/>
                  <a:pt x="9387753" y="3329096"/>
                  <a:pt x="9395201" y="3329096"/>
                </a:cubicBezTo>
                <a:cubicBezTo>
                  <a:pt x="9395201" y="3329096"/>
                  <a:pt x="9417544" y="3330958"/>
                  <a:pt x="9462230" y="3334682"/>
                </a:cubicBezTo>
                <a:cubicBezTo>
                  <a:pt x="9506915" y="3338406"/>
                  <a:pt x="9532981" y="3343992"/>
                  <a:pt x="9540431" y="3351440"/>
                </a:cubicBezTo>
                <a:cubicBezTo>
                  <a:pt x="9540431" y="3351440"/>
                  <a:pt x="9547878" y="3351440"/>
                  <a:pt x="9562772" y="3351440"/>
                </a:cubicBezTo>
                <a:cubicBezTo>
                  <a:pt x="9562772" y="3351440"/>
                  <a:pt x="9564636" y="3353301"/>
                  <a:pt x="9568359" y="3357024"/>
                </a:cubicBezTo>
                <a:cubicBezTo>
                  <a:pt x="9572082" y="3360749"/>
                  <a:pt x="9573945" y="3366335"/>
                  <a:pt x="9573945" y="3373783"/>
                </a:cubicBezTo>
                <a:cubicBezTo>
                  <a:pt x="9573945" y="3381229"/>
                  <a:pt x="9577668" y="3384954"/>
                  <a:pt x="9585116" y="3384954"/>
                </a:cubicBezTo>
                <a:cubicBezTo>
                  <a:pt x="9592563" y="3384954"/>
                  <a:pt x="9600010" y="3386815"/>
                  <a:pt x="9607459" y="3390540"/>
                </a:cubicBezTo>
                <a:cubicBezTo>
                  <a:pt x="9614907" y="3394263"/>
                  <a:pt x="9624216" y="3397986"/>
                  <a:pt x="9635388" y="3401711"/>
                </a:cubicBezTo>
                <a:cubicBezTo>
                  <a:pt x="9646559" y="3405435"/>
                  <a:pt x="9659593" y="3411020"/>
                  <a:pt x="9674487" y="3418468"/>
                </a:cubicBezTo>
                <a:cubicBezTo>
                  <a:pt x="9689382" y="3425915"/>
                  <a:pt x="9700553" y="3429640"/>
                  <a:pt x="9708001" y="3429640"/>
                </a:cubicBezTo>
                <a:cubicBezTo>
                  <a:pt x="9715450" y="3429640"/>
                  <a:pt x="9719173" y="3431502"/>
                  <a:pt x="9719173" y="3435225"/>
                </a:cubicBezTo>
                <a:cubicBezTo>
                  <a:pt x="9719173" y="3438949"/>
                  <a:pt x="9726621" y="3444535"/>
                  <a:pt x="9741515" y="3451982"/>
                </a:cubicBezTo>
                <a:lnTo>
                  <a:pt x="9763860" y="3463154"/>
                </a:lnTo>
                <a:cubicBezTo>
                  <a:pt x="9756411" y="3470602"/>
                  <a:pt x="9741515" y="3470602"/>
                  <a:pt x="9719173" y="3463154"/>
                </a:cubicBezTo>
                <a:cubicBezTo>
                  <a:pt x="9704278" y="3455706"/>
                  <a:pt x="9696830" y="3451982"/>
                  <a:pt x="9696830" y="3451982"/>
                </a:cubicBezTo>
                <a:lnTo>
                  <a:pt x="9663316" y="3440811"/>
                </a:lnTo>
                <a:cubicBezTo>
                  <a:pt x="9648422" y="3433363"/>
                  <a:pt x="9639111" y="3427778"/>
                  <a:pt x="9635388" y="3424054"/>
                </a:cubicBezTo>
                <a:cubicBezTo>
                  <a:pt x="9631665" y="3420329"/>
                  <a:pt x="9626077" y="3418468"/>
                  <a:pt x="9618631" y="3418468"/>
                </a:cubicBezTo>
                <a:lnTo>
                  <a:pt x="9607459" y="3418468"/>
                </a:lnTo>
                <a:cubicBezTo>
                  <a:pt x="9607459" y="3403572"/>
                  <a:pt x="9592563" y="3396124"/>
                  <a:pt x="9562772" y="3396124"/>
                </a:cubicBezTo>
                <a:cubicBezTo>
                  <a:pt x="9532981" y="3396124"/>
                  <a:pt x="9518088" y="3388678"/>
                  <a:pt x="9518088" y="3373783"/>
                </a:cubicBezTo>
                <a:cubicBezTo>
                  <a:pt x="9518088" y="3366335"/>
                  <a:pt x="9514364" y="3362610"/>
                  <a:pt x="9506915" y="3362610"/>
                </a:cubicBezTo>
                <a:cubicBezTo>
                  <a:pt x="9499467" y="3362610"/>
                  <a:pt x="9495744" y="3362610"/>
                  <a:pt x="9495744" y="3362610"/>
                </a:cubicBezTo>
                <a:lnTo>
                  <a:pt x="9484573" y="3351440"/>
                </a:lnTo>
                <a:lnTo>
                  <a:pt x="9484573" y="3362610"/>
                </a:lnTo>
                <a:lnTo>
                  <a:pt x="9462230" y="3373783"/>
                </a:lnTo>
                <a:cubicBezTo>
                  <a:pt x="9447335" y="3366335"/>
                  <a:pt x="9441750" y="3358887"/>
                  <a:pt x="9445473" y="3351440"/>
                </a:cubicBezTo>
                <a:cubicBezTo>
                  <a:pt x="9449196" y="3343992"/>
                  <a:pt x="9443610" y="3340267"/>
                  <a:pt x="9428716" y="3340267"/>
                </a:cubicBezTo>
                <a:cubicBezTo>
                  <a:pt x="9391477" y="3340267"/>
                  <a:pt x="9372859" y="3332821"/>
                  <a:pt x="9372859" y="3317925"/>
                </a:cubicBezTo>
                <a:close/>
                <a:moveTo>
                  <a:pt x="8188684" y="3317925"/>
                </a:moveTo>
                <a:cubicBezTo>
                  <a:pt x="8188684" y="3325372"/>
                  <a:pt x="8188684" y="3329096"/>
                  <a:pt x="8188684" y="3329096"/>
                </a:cubicBezTo>
                <a:lnTo>
                  <a:pt x="8211026" y="3329096"/>
                </a:lnTo>
                <a:lnTo>
                  <a:pt x="8222198" y="3340267"/>
                </a:lnTo>
                <a:cubicBezTo>
                  <a:pt x="8222198" y="3340267"/>
                  <a:pt x="8229646" y="3340267"/>
                  <a:pt x="8244541" y="3340267"/>
                </a:cubicBezTo>
                <a:lnTo>
                  <a:pt x="8266883" y="3340267"/>
                </a:lnTo>
                <a:lnTo>
                  <a:pt x="8244541" y="3329096"/>
                </a:lnTo>
                <a:cubicBezTo>
                  <a:pt x="8222198" y="3321649"/>
                  <a:pt x="8203578" y="3317925"/>
                  <a:pt x="8188684" y="3317925"/>
                </a:cubicBezTo>
                <a:close/>
                <a:moveTo>
                  <a:pt x="3943526" y="3317925"/>
                </a:moveTo>
                <a:lnTo>
                  <a:pt x="3943526" y="3329096"/>
                </a:lnTo>
                <a:cubicBezTo>
                  <a:pt x="3950974" y="3336544"/>
                  <a:pt x="3958422" y="3340267"/>
                  <a:pt x="3965870" y="3340267"/>
                </a:cubicBezTo>
                <a:lnTo>
                  <a:pt x="3977042" y="3340267"/>
                </a:lnTo>
                <a:cubicBezTo>
                  <a:pt x="3969594" y="3332821"/>
                  <a:pt x="3965870" y="3329096"/>
                  <a:pt x="3965870" y="3329096"/>
                </a:cubicBezTo>
                <a:close/>
                <a:moveTo>
                  <a:pt x="9535961" y="3311222"/>
                </a:moveTo>
                <a:lnTo>
                  <a:pt x="9550585" y="3314878"/>
                </a:lnTo>
                <a:lnTo>
                  <a:pt x="9551602" y="3317925"/>
                </a:lnTo>
                <a:lnTo>
                  <a:pt x="9529258" y="3317925"/>
                </a:lnTo>
                <a:close/>
                <a:moveTo>
                  <a:pt x="8029489" y="3310943"/>
                </a:moveTo>
                <a:cubicBezTo>
                  <a:pt x="8031352" y="3310011"/>
                  <a:pt x="8032283" y="3310478"/>
                  <a:pt x="8032283" y="3312339"/>
                </a:cubicBezTo>
                <a:cubicBezTo>
                  <a:pt x="8032283" y="3316064"/>
                  <a:pt x="8028560" y="3317925"/>
                  <a:pt x="8021110" y="3317925"/>
                </a:cubicBezTo>
                <a:cubicBezTo>
                  <a:pt x="8024835" y="3314201"/>
                  <a:pt x="8027628" y="3311874"/>
                  <a:pt x="8029489" y="3310943"/>
                </a:cubicBezTo>
                <a:close/>
                <a:moveTo>
                  <a:pt x="8322740" y="3306753"/>
                </a:moveTo>
                <a:lnTo>
                  <a:pt x="8311569" y="3317925"/>
                </a:lnTo>
                <a:lnTo>
                  <a:pt x="8333912" y="3317925"/>
                </a:lnTo>
                <a:cubicBezTo>
                  <a:pt x="8333912" y="3317925"/>
                  <a:pt x="8332050" y="3316064"/>
                  <a:pt x="8328326" y="3312339"/>
                </a:cubicBezTo>
                <a:cubicBezTo>
                  <a:pt x="8324603" y="3308615"/>
                  <a:pt x="8322740" y="3306753"/>
                  <a:pt x="8322740" y="3306753"/>
                </a:cubicBezTo>
                <a:close/>
                <a:moveTo>
                  <a:pt x="7317309" y="3306753"/>
                </a:moveTo>
                <a:lnTo>
                  <a:pt x="7328480" y="3317925"/>
                </a:lnTo>
                <a:cubicBezTo>
                  <a:pt x="7328480" y="3317925"/>
                  <a:pt x="7328480" y="3314201"/>
                  <a:pt x="7328480" y="3306753"/>
                </a:cubicBezTo>
                <a:cubicBezTo>
                  <a:pt x="7321032" y="3306753"/>
                  <a:pt x="7317309" y="3306753"/>
                  <a:pt x="7317309" y="3306753"/>
                </a:cubicBezTo>
                <a:close/>
                <a:moveTo>
                  <a:pt x="7261452" y="3306753"/>
                </a:moveTo>
                <a:lnTo>
                  <a:pt x="7272622" y="3317925"/>
                </a:lnTo>
                <a:cubicBezTo>
                  <a:pt x="7272622" y="3317925"/>
                  <a:pt x="7272622" y="3316064"/>
                  <a:pt x="7272622" y="3312339"/>
                </a:cubicBezTo>
                <a:cubicBezTo>
                  <a:pt x="7272622" y="3308615"/>
                  <a:pt x="7268900" y="3306753"/>
                  <a:pt x="7261452" y="3306753"/>
                </a:cubicBezTo>
                <a:close/>
                <a:moveTo>
                  <a:pt x="3563696" y="3306753"/>
                </a:moveTo>
                <a:lnTo>
                  <a:pt x="3574869" y="3317925"/>
                </a:lnTo>
                <a:lnTo>
                  <a:pt x="3630726" y="3329096"/>
                </a:lnTo>
                <a:lnTo>
                  <a:pt x="3641897" y="3329096"/>
                </a:lnTo>
                <a:cubicBezTo>
                  <a:pt x="3634451" y="3314201"/>
                  <a:pt x="3608383" y="3306753"/>
                  <a:pt x="3563696" y="3306753"/>
                </a:cubicBezTo>
                <a:close/>
                <a:moveTo>
                  <a:pt x="7394112" y="3299771"/>
                </a:moveTo>
                <a:cubicBezTo>
                  <a:pt x="7393181" y="3298840"/>
                  <a:pt x="7391785" y="3299305"/>
                  <a:pt x="7389924" y="3301167"/>
                </a:cubicBezTo>
                <a:cubicBezTo>
                  <a:pt x="7386200" y="3304892"/>
                  <a:pt x="7384337" y="3310478"/>
                  <a:pt x="7384337" y="3317925"/>
                </a:cubicBezTo>
                <a:lnTo>
                  <a:pt x="7395510" y="3306753"/>
                </a:lnTo>
                <a:cubicBezTo>
                  <a:pt x="7395510" y="3303030"/>
                  <a:pt x="7395042" y="3300703"/>
                  <a:pt x="7394112" y="3299771"/>
                </a:cubicBezTo>
                <a:close/>
                <a:moveTo>
                  <a:pt x="9272315" y="3295582"/>
                </a:moveTo>
                <a:lnTo>
                  <a:pt x="9350516" y="3306753"/>
                </a:lnTo>
                <a:lnTo>
                  <a:pt x="9339343" y="3317925"/>
                </a:lnTo>
                <a:cubicBezTo>
                  <a:pt x="9331896" y="3317925"/>
                  <a:pt x="9322586" y="3317925"/>
                  <a:pt x="9311415" y="3317925"/>
                </a:cubicBezTo>
                <a:cubicBezTo>
                  <a:pt x="9300243" y="3317925"/>
                  <a:pt x="9289072" y="3316064"/>
                  <a:pt x="9277901" y="3312339"/>
                </a:cubicBezTo>
                <a:cubicBezTo>
                  <a:pt x="9266729" y="3308615"/>
                  <a:pt x="9264867" y="3303030"/>
                  <a:pt x="9272315" y="3295582"/>
                </a:cubicBezTo>
                <a:close/>
                <a:moveTo>
                  <a:pt x="4401557" y="3295582"/>
                </a:moveTo>
                <a:cubicBezTo>
                  <a:pt x="4394109" y="3295582"/>
                  <a:pt x="4390386" y="3297444"/>
                  <a:pt x="4390386" y="3301167"/>
                </a:cubicBezTo>
                <a:cubicBezTo>
                  <a:pt x="4390386" y="3304892"/>
                  <a:pt x="4392248" y="3306753"/>
                  <a:pt x="4395971" y="3306753"/>
                </a:cubicBezTo>
                <a:cubicBezTo>
                  <a:pt x="4399696" y="3306753"/>
                  <a:pt x="4401557" y="3303030"/>
                  <a:pt x="4401557" y="3295582"/>
                </a:cubicBezTo>
                <a:close/>
                <a:moveTo>
                  <a:pt x="3943526" y="3295582"/>
                </a:moveTo>
                <a:cubicBezTo>
                  <a:pt x="3936080" y="3295582"/>
                  <a:pt x="3932356" y="3299305"/>
                  <a:pt x="3932356" y="3306753"/>
                </a:cubicBezTo>
                <a:cubicBezTo>
                  <a:pt x="3932356" y="3306753"/>
                  <a:pt x="3936080" y="3304892"/>
                  <a:pt x="3943526" y="3301167"/>
                </a:cubicBezTo>
                <a:cubicBezTo>
                  <a:pt x="3950974" y="3297444"/>
                  <a:pt x="3954699" y="3295582"/>
                  <a:pt x="3954699" y="3295582"/>
                </a:cubicBezTo>
                <a:cubicBezTo>
                  <a:pt x="3954699" y="3295582"/>
                  <a:pt x="3950974" y="3295582"/>
                  <a:pt x="3943526" y="3295582"/>
                </a:cubicBezTo>
                <a:close/>
                <a:moveTo>
                  <a:pt x="4133442" y="3284410"/>
                </a:moveTo>
                <a:lnTo>
                  <a:pt x="4133442" y="3295582"/>
                </a:lnTo>
                <a:lnTo>
                  <a:pt x="4155785" y="3295582"/>
                </a:lnTo>
                <a:cubicBezTo>
                  <a:pt x="4148337" y="3288135"/>
                  <a:pt x="4140889" y="3284410"/>
                  <a:pt x="4133442" y="3284410"/>
                </a:cubicBezTo>
                <a:close/>
                <a:moveTo>
                  <a:pt x="3664241" y="3284410"/>
                </a:moveTo>
                <a:lnTo>
                  <a:pt x="3675413" y="3284410"/>
                </a:lnTo>
                <a:lnTo>
                  <a:pt x="3675413" y="3295582"/>
                </a:lnTo>
                <a:cubicBezTo>
                  <a:pt x="3675413" y="3295582"/>
                  <a:pt x="3671688" y="3291858"/>
                  <a:pt x="3664241" y="3284410"/>
                </a:cubicBezTo>
                <a:close/>
                <a:moveTo>
                  <a:pt x="3239725" y="3284410"/>
                </a:moveTo>
                <a:cubicBezTo>
                  <a:pt x="3239725" y="3284410"/>
                  <a:pt x="3243450" y="3286271"/>
                  <a:pt x="3250896" y="3289996"/>
                </a:cubicBezTo>
                <a:cubicBezTo>
                  <a:pt x="3258344" y="3293721"/>
                  <a:pt x="3265791" y="3295582"/>
                  <a:pt x="3273239" y="3295582"/>
                </a:cubicBezTo>
                <a:cubicBezTo>
                  <a:pt x="3295582" y="3303030"/>
                  <a:pt x="3306754" y="3306753"/>
                  <a:pt x="3306754" y="3306753"/>
                </a:cubicBezTo>
                <a:cubicBezTo>
                  <a:pt x="3314201" y="3306753"/>
                  <a:pt x="3319787" y="3308615"/>
                  <a:pt x="3323510" y="3312339"/>
                </a:cubicBezTo>
                <a:cubicBezTo>
                  <a:pt x="3327235" y="3316064"/>
                  <a:pt x="3332821" y="3317925"/>
                  <a:pt x="3340267" y="3317925"/>
                </a:cubicBezTo>
                <a:cubicBezTo>
                  <a:pt x="3347715" y="3317925"/>
                  <a:pt x="3355164" y="3321649"/>
                  <a:pt x="3362611" y="3329096"/>
                </a:cubicBezTo>
                <a:cubicBezTo>
                  <a:pt x="3370058" y="3329096"/>
                  <a:pt x="3375644" y="3329096"/>
                  <a:pt x="3379368" y="3329096"/>
                </a:cubicBezTo>
                <a:cubicBezTo>
                  <a:pt x="3383092" y="3329096"/>
                  <a:pt x="3388678" y="3332821"/>
                  <a:pt x="3396125" y="3340267"/>
                </a:cubicBezTo>
                <a:cubicBezTo>
                  <a:pt x="3411021" y="3340267"/>
                  <a:pt x="3422193" y="3340267"/>
                  <a:pt x="3429640" y="3340267"/>
                </a:cubicBezTo>
                <a:lnTo>
                  <a:pt x="3463154" y="3340267"/>
                </a:lnTo>
                <a:cubicBezTo>
                  <a:pt x="3463154" y="3340267"/>
                  <a:pt x="3457568" y="3338406"/>
                  <a:pt x="3446398" y="3334682"/>
                </a:cubicBezTo>
                <a:cubicBezTo>
                  <a:pt x="3435226" y="3330958"/>
                  <a:pt x="3425916" y="3325372"/>
                  <a:pt x="3418468" y="3317925"/>
                </a:cubicBezTo>
                <a:cubicBezTo>
                  <a:pt x="3388678" y="3310478"/>
                  <a:pt x="3366336" y="3306753"/>
                  <a:pt x="3351440" y="3306753"/>
                </a:cubicBezTo>
                <a:cubicBezTo>
                  <a:pt x="3343992" y="3306753"/>
                  <a:pt x="3329096" y="3303030"/>
                  <a:pt x="3306754" y="3295582"/>
                </a:cubicBezTo>
                <a:cubicBezTo>
                  <a:pt x="3284412" y="3288135"/>
                  <a:pt x="3265791" y="3284410"/>
                  <a:pt x="3250896" y="3284410"/>
                </a:cubicBezTo>
                <a:cubicBezTo>
                  <a:pt x="3243450" y="3284410"/>
                  <a:pt x="3239725" y="3284410"/>
                  <a:pt x="3239725" y="3284410"/>
                </a:cubicBezTo>
                <a:close/>
                <a:moveTo>
                  <a:pt x="2938096" y="3284410"/>
                </a:moveTo>
                <a:cubicBezTo>
                  <a:pt x="2945543" y="3284410"/>
                  <a:pt x="2949268" y="3284410"/>
                  <a:pt x="2949268" y="3284410"/>
                </a:cubicBezTo>
                <a:lnTo>
                  <a:pt x="2938096" y="3295582"/>
                </a:lnTo>
                <a:close/>
                <a:moveTo>
                  <a:pt x="9403579" y="3278825"/>
                </a:moveTo>
                <a:cubicBezTo>
                  <a:pt x="9405441" y="3278825"/>
                  <a:pt x="9406373" y="3280687"/>
                  <a:pt x="9406373" y="3284410"/>
                </a:cubicBezTo>
                <a:lnTo>
                  <a:pt x="9395201" y="3284410"/>
                </a:lnTo>
                <a:cubicBezTo>
                  <a:pt x="9398925" y="3280687"/>
                  <a:pt x="9401718" y="3278825"/>
                  <a:pt x="9403579" y="3278825"/>
                </a:cubicBezTo>
                <a:close/>
                <a:moveTo>
                  <a:pt x="8949739" y="3277428"/>
                </a:moveTo>
                <a:cubicBezTo>
                  <a:pt x="8948809" y="3278360"/>
                  <a:pt x="8948342" y="3280687"/>
                  <a:pt x="8948342" y="3284410"/>
                </a:cubicBezTo>
                <a:cubicBezTo>
                  <a:pt x="8955790" y="3284410"/>
                  <a:pt x="8959515" y="3284410"/>
                  <a:pt x="8959515" y="3284410"/>
                </a:cubicBezTo>
                <a:cubicBezTo>
                  <a:pt x="8959515" y="3284410"/>
                  <a:pt x="8957652" y="3282548"/>
                  <a:pt x="8953929" y="3278825"/>
                </a:cubicBezTo>
                <a:cubicBezTo>
                  <a:pt x="8952067" y="3276964"/>
                  <a:pt x="8950671" y="3276498"/>
                  <a:pt x="8949739" y="3277428"/>
                </a:cubicBezTo>
                <a:close/>
                <a:moveTo>
                  <a:pt x="7272622" y="3273239"/>
                </a:moveTo>
                <a:lnTo>
                  <a:pt x="7283795" y="3284410"/>
                </a:lnTo>
                <a:cubicBezTo>
                  <a:pt x="7283795" y="3284410"/>
                  <a:pt x="7287518" y="3284410"/>
                  <a:pt x="7294966" y="3284410"/>
                </a:cubicBezTo>
                <a:close/>
                <a:moveTo>
                  <a:pt x="3921183" y="3273239"/>
                </a:moveTo>
                <a:lnTo>
                  <a:pt x="3943526" y="3284410"/>
                </a:lnTo>
                <a:lnTo>
                  <a:pt x="3954699" y="3273239"/>
                </a:lnTo>
                <a:cubicBezTo>
                  <a:pt x="3947251" y="3273239"/>
                  <a:pt x="3939803" y="3273239"/>
                  <a:pt x="3932356" y="3273239"/>
                </a:cubicBezTo>
                <a:close/>
                <a:moveTo>
                  <a:pt x="3809471" y="3273239"/>
                </a:moveTo>
                <a:lnTo>
                  <a:pt x="3921183" y="3317925"/>
                </a:lnTo>
                <a:cubicBezTo>
                  <a:pt x="3921183" y="3310478"/>
                  <a:pt x="3919322" y="3306753"/>
                  <a:pt x="3915599" y="3306753"/>
                </a:cubicBezTo>
                <a:cubicBezTo>
                  <a:pt x="3911874" y="3306753"/>
                  <a:pt x="3906288" y="3303030"/>
                  <a:pt x="3898842" y="3295582"/>
                </a:cubicBezTo>
                <a:lnTo>
                  <a:pt x="3854155" y="3284410"/>
                </a:lnTo>
                <a:close/>
                <a:moveTo>
                  <a:pt x="2993953" y="3273239"/>
                </a:moveTo>
                <a:cubicBezTo>
                  <a:pt x="2993953" y="3273239"/>
                  <a:pt x="3003263" y="3275101"/>
                  <a:pt x="3021882" y="3278825"/>
                </a:cubicBezTo>
                <a:cubicBezTo>
                  <a:pt x="3040501" y="3282548"/>
                  <a:pt x="3049810" y="3288135"/>
                  <a:pt x="3049810" y="3295582"/>
                </a:cubicBezTo>
                <a:cubicBezTo>
                  <a:pt x="3064706" y="3303030"/>
                  <a:pt x="3064706" y="3306753"/>
                  <a:pt x="3049810" y="3306753"/>
                </a:cubicBezTo>
                <a:cubicBezTo>
                  <a:pt x="3042362" y="3306753"/>
                  <a:pt x="3034915" y="3310478"/>
                  <a:pt x="3027468" y="3317925"/>
                </a:cubicBezTo>
                <a:cubicBezTo>
                  <a:pt x="3027468" y="3310478"/>
                  <a:pt x="3027468" y="3306753"/>
                  <a:pt x="3027468" y="3306753"/>
                </a:cubicBezTo>
                <a:lnTo>
                  <a:pt x="3016296" y="3295582"/>
                </a:lnTo>
                <a:close/>
                <a:moveTo>
                  <a:pt x="9495744" y="3262068"/>
                </a:moveTo>
                <a:lnTo>
                  <a:pt x="9518088" y="3262068"/>
                </a:lnTo>
                <a:lnTo>
                  <a:pt x="9529258" y="3262068"/>
                </a:lnTo>
                <a:cubicBezTo>
                  <a:pt x="9536708" y="3262068"/>
                  <a:pt x="9544154" y="3265791"/>
                  <a:pt x="9551602" y="3273239"/>
                </a:cubicBezTo>
                <a:lnTo>
                  <a:pt x="9573945" y="3284410"/>
                </a:lnTo>
                <a:cubicBezTo>
                  <a:pt x="9573945" y="3284410"/>
                  <a:pt x="9581393" y="3286271"/>
                  <a:pt x="9596287" y="3289996"/>
                </a:cubicBezTo>
                <a:cubicBezTo>
                  <a:pt x="9611182" y="3293721"/>
                  <a:pt x="9622354" y="3299305"/>
                  <a:pt x="9629801" y="3306753"/>
                </a:cubicBezTo>
                <a:cubicBezTo>
                  <a:pt x="9659593" y="3314201"/>
                  <a:pt x="9678210" y="3317925"/>
                  <a:pt x="9685659" y="3317925"/>
                </a:cubicBezTo>
                <a:cubicBezTo>
                  <a:pt x="9685659" y="3317925"/>
                  <a:pt x="9687521" y="3319787"/>
                  <a:pt x="9691244" y="3323510"/>
                </a:cubicBezTo>
                <a:cubicBezTo>
                  <a:pt x="9694967" y="3327235"/>
                  <a:pt x="9700553" y="3332821"/>
                  <a:pt x="9708001" y="3340267"/>
                </a:cubicBezTo>
                <a:cubicBezTo>
                  <a:pt x="9715450" y="3347715"/>
                  <a:pt x="9722897" y="3351440"/>
                  <a:pt x="9730346" y="3351440"/>
                </a:cubicBezTo>
                <a:cubicBezTo>
                  <a:pt x="9760137" y="3351440"/>
                  <a:pt x="9767583" y="3358887"/>
                  <a:pt x="9752687" y="3373783"/>
                </a:cubicBezTo>
                <a:cubicBezTo>
                  <a:pt x="9737792" y="3381229"/>
                  <a:pt x="9719173" y="3377506"/>
                  <a:pt x="9696830" y="3362610"/>
                </a:cubicBezTo>
                <a:cubicBezTo>
                  <a:pt x="9674487" y="3355163"/>
                  <a:pt x="9659593" y="3349578"/>
                  <a:pt x="9652145" y="3345853"/>
                </a:cubicBezTo>
                <a:cubicBezTo>
                  <a:pt x="9644696" y="3342129"/>
                  <a:pt x="9629801" y="3340267"/>
                  <a:pt x="9607459" y="3340267"/>
                </a:cubicBezTo>
                <a:cubicBezTo>
                  <a:pt x="9592563" y="3332821"/>
                  <a:pt x="9583253" y="3329096"/>
                  <a:pt x="9579529" y="3329096"/>
                </a:cubicBezTo>
                <a:cubicBezTo>
                  <a:pt x="9575806" y="3329096"/>
                  <a:pt x="9573945" y="3325372"/>
                  <a:pt x="9573945" y="3317925"/>
                </a:cubicBezTo>
                <a:cubicBezTo>
                  <a:pt x="9566497" y="3317925"/>
                  <a:pt x="9562772" y="3317925"/>
                  <a:pt x="9562772" y="3317925"/>
                </a:cubicBezTo>
                <a:lnTo>
                  <a:pt x="9550585" y="3314878"/>
                </a:lnTo>
                <a:lnTo>
                  <a:pt x="9548809" y="3309547"/>
                </a:lnTo>
                <a:cubicBezTo>
                  <a:pt x="9546948" y="3307684"/>
                  <a:pt x="9544154" y="3306753"/>
                  <a:pt x="9540431" y="3306753"/>
                </a:cubicBezTo>
                <a:lnTo>
                  <a:pt x="9535961" y="3311222"/>
                </a:lnTo>
                <a:lnTo>
                  <a:pt x="9518088" y="3306753"/>
                </a:lnTo>
                <a:lnTo>
                  <a:pt x="9495744" y="3295582"/>
                </a:lnTo>
                <a:close/>
                <a:moveTo>
                  <a:pt x="9294658" y="3262068"/>
                </a:moveTo>
                <a:cubicBezTo>
                  <a:pt x="9294658" y="3262068"/>
                  <a:pt x="9298382" y="3262068"/>
                  <a:pt x="9305829" y="3262068"/>
                </a:cubicBezTo>
                <a:lnTo>
                  <a:pt x="9294658" y="3273239"/>
                </a:lnTo>
                <a:close/>
                <a:moveTo>
                  <a:pt x="9149428" y="3262068"/>
                </a:moveTo>
                <a:lnTo>
                  <a:pt x="9171772" y="3262068"/>
                </a:lnTo>
                <a:cubicBezTo>
                  <a:pt x="9186667" y="3269514"/>
                  <a:pt x="9197838" y="3273239"/>
                  <a:pt x="9205286" y="3273239"/>
                </a:cubicBezTo>
                <a:cubicBezTo>
                  <a:pt x="9205286" y="3280687"/>
                  <a:pt x="9210872" y="3284410"/>
                  <a:pt x="9222044" y="3284410"/>
                </a:cubicBezTo>
                <a:cubicBezTo>
                  <a:pt x="9233215" y="3284410"/>
                  <a:pt x="9240663" y="3288135"/>
                  <a:pt x="9244386" y="3295582"/>
                </a:cubicBezTo>
                <a:cubicBezTo>
                  <a:pt x="9248109" y="3303030"/>
                  <a:pt x="9246249" y="3306753"/>
                  <a:pt x="9238801" y="3306753"/>
                </a:cubicBezTo>
                <a:cubicBezTo>
                  <a:pt x="9231352" y="3306753"/>
                  <a:pt x="9223906" y="3303030"/>
                  <a:pt x="9216458" y="3295582"/>
                </a:cubicBezTo>
                <a:lnTo>
                  <a:pt x="9194115" y="3284410"/>
                </a:lnTo>
                <a:cubicBezTo>
                  <a:pt x="9186667" y="3284410"/>
                  <a:pt x="9179221" y="3280687"/>
                  <a:pt x="9171772" y="3273239"/>
                </a:cubicBezTo>
                <a:cubicBezTo>
                  <a:pt x="9164324" y="3273239"/>
                  <a:pt x="9158738" y="3271377"/>
                  <a:pt x="9155014" y="3267653"/>
                </a:cubicBezTo>
                <a:cubicBezTo>
                  <a:pt x="9151291" y="3263930"/>
                  <a:pt x="9149428" y="3262068"/>
                  <a:pt x="9149428" y="3262068"/>
                </a:cubicBezTo>
                <a:close/>
                <a:moveTo>
                  <a:pt x="9104743" y="3262068"/>
                </a:moveTo>
                <a:cubicBezTo>
                  <a:pt x="9104743" y="3262068"/>
                  <a:pt x="9108467" y="3262068"/>
                  <a:pt x="9115914" y="3262068"/>
                </a:cubicBezTo>
                <a:cubicBezTo>
                  <a:pt x="9115914" y="3269514"/>
                  <a:pt x="9112191" y="3273239"/>
                  <a:pt x="9104743" y="3273239"/>
                </a:cubicBezTo>
                <a:close/>
                <a:moveTo>
                  <a:pt x="7909396" y="3262068"/>
                </a:moveTo>
                <a:cubicBezTo>
                  <a:pt x="7916845" y="3262068"/>
                  <a:pt x="7920568" y="3262068"/>
                  <a:pt x="7920568" y="3262068"/>
                </a:cubicBezTo>
                <a:lnTo>
                  <a:pt x="7920568" y="3273239"/>
                </a:lnTo>
                <a:close/>
                <a:moveTo>
                  <a:pt x="3708927" y="3262068"/>
                </a:moveTo>
                <a:lnTo>
                  <a:pt x="3731270" y="3284410"/>
                </a:lnTo>
                <a:lnTo>
                  <a:pt x="3742441" y="3295582"/>
                </a:lnTo>
                <a:lnTo>
                  <a:pt x="3775955" y="3317925"/>
                </a:lnTo>
                <a:lnTo>
                  <a:pt x="3787127" y="3329096"/>
                </a:lnTo>
                <a:cubicBezTo>
                  <a:pt x="3787127" y="3329096"/>
                  <a:pt x="3779680" y="3329096"/>
                  <a:pt x="3764784" y="3329096"/>
                </a:cubicBezTo>
                <a:cubicBezTo>
                  <a:pt x="3749889" y="3329096"/>
                  <a:pt x="3734993" y="3325372"/>
                  <a:pt x="3720098" y="3317925"/>
                </a:cubicBezTo>
                <a:cubicBezTo>
                  <a:pt x="3720098" y="3317925"/>
                  <a:pt x="3718237" y="3316064"/>
                  <a:pt x="3714512" y="3312339"/>
                </a:cubicBezTo>
                <a:cubicBezTo>
                  <a:pt x="3710788" y="3308615"/>
                  <a:pt x="3705202" y="3306753"/>
                  <a:pt x="3697754" y="3306753"/>
                </a:cubicBezTo>
                <a:lnTo>
                  <a:pt x="3697754" y="3284410"/>
                </a:lnTo>
                <a:close/>
                <a:moveTo>
                  <a:pt x="3669827" y="3262068"/>
                </a:moveTo>
                <a:cubicBezTo>
                  <a:pt x="3673552" y="3262068"/>
                  <a:pt x="3679136" y="3262068"/>
                  <a:pt x="3686583" y="3262068"/>
                </a:cubicBezTo>
                <a:lnTo>
                  <a:pt x="3675413" y="3273239"/>
                </a:lnTo>
                <a:cubicBezTo>
                  <a:pt x="3667965" y="3273239"/>
                  <a:pt x="3664241" y="3273239"/>
                  <a:pt x="3664241" y="3273239"/>
                </a:cubicBezTo>
                <a:cubicBezTo>
                  <a:pt x="3664241" y="3265791"/>
                  <a:pt x="3666102" y="3262068"/>
                  <a:pt x="3669827" y="3262068"/>
                </a:cubicBezTo>
                <a:close/>
                <a:moveTo>
                  <a:pt x="3661448" y="3256482"/>
                </a:moveTo>
                <a:cubicBezTo>
                  <a:pt x="3663309" y="3256482"/>
                  <a:pt x="3664241" y="3258344"/>
                  <a:pt x="3664241" y="3262068"/>
                </a:cubicBezTo>
                <a:lnTo>
                  <a:pt x="3653069" y="3262068"/>
                </a:lnTo>
                <a:cubicBezTo>
                  <a:pt x="3656792" y="3258344"/>
                  <a:pt x="3659585" y="3256482"/>
                  <a:pt x="3661448" y="3256482"/>
                </a:cubicBezTo>
                <a:close/>
                <a:moveTo>
                  <a:pt x="9261144" y="3250896"/>
                </a:moveTo>
                <a:cubicBezTo>
                  <a:pt x="9268592" y="3250896"/>
                  <a:pt x="9272315" y="3254620"/>
                  <a:pt x="9272315" y="3262068"/>
                </a:cubicBezTo>
                <a:cubicBezTo>
                  <a:pt x="9272315" y="3262068"/>
                  <a:pt x="9270452" y="3262068"/>
                  <a:pt x="9266729" y="3262068"/>
                </a:cubicBezTo>
                <a:cubicBezTo>
                  <a:pt x="9263006" y="3262068"/>
                  <a:pt x="9261144" y="3262068"/>
                  <a:pt x="9261144" y="3262068"/>
                </a:cubicBezTo>
                <a:close/>
                <a:moveTo>
                  <a:pt x="7484881" y="3250896"/>
                </a:moveTo>
                <a:cubicBezTo>
                  <a:pt x="7484881" y="3250896"/>
                  <a:pt x="7486744" y="3252757"/>
                  <a:pt x="7490467" y="3256482"/>
                </a:cubicBezTo>
                <a:cubicBezTo>
                  <a:pt x="7494190" y="3260205"/>
                  <a:pt x="7496052" y="3262068"/>
                  <a:pt x="7496052" y="3262068"/>
                </a:cubicBezTo>
                <a:lnTo>
                  <a:pt x="7496052" y="3273239"/>
                </a:lnTo>
                <a:lnTo>
                  <a:pt x="7529568" y="3273239"/>
                </a:lnTo>
                <a:cubicBezTo>
                  <a:pt x="7529568" y="3265791"/>
                  <a:pt x="7533290" y="3265791"/>
                  <a:pt x="7540738" y="3273239"/>
                </a:cubicBezTo>
                <a:lnTo>
                  <a:pt x="7551909" y="3273239"/>
                </a:lnTo>
                <a:lnTo>
                  <a:pt x="7518395" y="3250896"/>
                </a:lnTo>
                <a:cubicBezTo>
                  <a:pt x="7510947" y="3250896"/>
                  <a:pt x="7503501" y="3250896"/>
                  <a:pt x="7496052" y="3250896"/>
                </a:cubicBezTo>
                <a:cubicBezTo>
                  <a:pt x="7488604" y="3250896"/>
                  <a:pt x="7484881" y="3250896"/>
                  <a:pt x="7484881" y="3250896"/>
                </a:cubicBezTo>
                <a:close/>
                <a:moveTo>
                  <a:pt x="7429024" y="3250896"/>
                </a:moveTo>
                <a:cubicBezTo>
                  <a:pt x="7429024" y="3258344"/>
                  <a:pt x="7432746" y="3262068"/>
                  <a:pt x="7440194" y="3262068"/>
                </a:cubicBezTo>
                <a:lnTo>
                  <a:pt x="7440194" y="3250896"/>
                </a:lnTo>
                <a:cubicBezTo>
                  <a:pt x="7432746" y="3250896"/>
                  <a:pt x="7429024" y="3250896"/>
                  <a:pt x="7429024" y="3250896"/>
                </a:cubicBezTo>
                <a:close/>
                <a:moveTo>
                  <a:pt x="4245156" y="3250896"/>
                </a:moveTo>
                <a:lnTo>
                  <a:pt x="4256329" y="3262068"/>
                </a:lnTo>
                <a:lnTo>
                  <a:pt x="4256329" y="3250896"/>
                </a:lnTo>
                <a:cubicBezTo>
                  <a:pt x="4256329" y="3250896"/>
                  <a:pt x="4252604" y="3250896"/>
                  <a:pt x="4245156" y="3250896"/>
                </a:cubicBezTo>
                <a:close/>
                <a:moveTo>
                  <a:pt x="3161525" y="3250896"/>
                </a:moveTo>
                <a:cubicBezTo>
                  <a:pt x="3168972" y="3258344"/>
                  <a:pt x="3174559" y="3262068"/>
                  <a:pt x="3178282" y="3262068"/>
                </a:cubicBezTo>
                <a:cubicBezTo>
                  <a:pt x="3182006" y="3262068"/>
                  <a:pt x="3187591" y="3262068"/>
                  <a:pt x="3195039" y="3262068"/>
                </a:cubicBezTo>
                <a:lnTo>
                  <a:pt x="3206211" y="3262068"/>
                </a:lnTo>
                <a:cubicBezTo>
                  <a:pt x="3206211" y="3262068"/>
                  <a:pt x="3202486" y="3258344"/>
                  <a:pt x="3195039" y="3250896"/>
                </a:cubicBezTo>
                <a:close/>
                <a:moveTo>
                  <a:pt x="3854155" y="3239725"/>
                </a:moveTo>
                <a:lnTo>
                  <a:pt x="3865326" y="3262068"/>
                </a:lnTo>
                <a:lnTo>
                  <a:pt x="3898842" y="3262068"/>
                </a:lnTo>
                <a:cubicBezTo>
                  <a:pt x="3898842" y="3262068"/>
                  <a:pt x="3893255" y="3258344"/>
                  <a:pt x="3882085" y="3250896"/>
                </a:cubicBezTo>
                <a:cubicBezTo>
                  <a:pt x="3870912" y="3243448"/>
                  <a:pt x="3861603" y="3239725"/>
                  <a:pt x="3854155" y="3239725"/>
                </a:cubicBezTo>
                <a:close/>
                <a:moveTo>
                  <a:pt x="3742441" y="3239725"/>
                </a:moveTo>
                <a:lnTo>
                  <a:pt x="3775955" y="3262068"/>
                </a:lnTo>
                <a:lnTo>
                  <a:pt x="3775955" y="3250896"/>
                </a:lnTo>
                <a:close/>
                <a:moveTo>
                  <a:pt x="3401711" y="3239725"/>
                </a:moveTo>
                <a:cubicBezTo>
                  <a:pt x="3390541" y="3239725"/>
                  <a:pt x="3388678" y="3243448"/>
                  <a:pt x="3396125" y="3250896"/>
                </a:cubicBezTo>
                <a:lnTo>
                  <a:pt x="3418468" y="3250896"/>
                </a:lnTo>
                <a:lnTo>
                  <a:pt x="3440812" y="3250896"/>
                </a:lnTo>
                <a:cubicBezTo>
                  <a:pt x="3440812" y="3250896"/>
                  <a:pt x="3437087" y="3247171"/>
                  <a:pt x="3429640" y="3239725"/>
                </a:cubicBezTo>
                <a:cubicBezTo>
                  <a:pt x="3422193" y="3239725"/>
                  <a:pt x="3412883" y="3239725"/>
                  <a:pt x="3401711" y="3239725"/>
                </a:cubicBezTo>
                <a:close/>
                <a:moveTo>
                  <a:pt x="2837552" y="3239725"/>
                </a:moveTo>
                <a:lnTo>
                  <a:pt x="2938096" y="3250896"/>
                </a:lnTo>
                <a:cubicBezTo>
                  <a:pt x="2960439" y="3265791"/>
                  <a:pt x="2971610" y="3273239"/>
                  <a:pt x="2971610" y="3273239"/>
                </a:cubicBezTo>
                <a:cubicBezTo>
                  <a:pt x="2971610" y="3280687"/>
                  <a:pt x="2967886" y="3282548"/>
                  <a:pt x="2960439" y="3278825"/>
                </a:cubicBezTo>
                <a:cubicBezTo>
                  <a:pt x="2952992" y="3275101"/>
                  <a:pt x="2943682" y="3271377"/>
                  <a:pt x="2932509" y="3267653"/>
                </a:cubicBezTo>
                <a:cubicBezTo>
                  <a:pt x="2921338" y="3263930"/>
                  <a:pt x="2908305" y="3262068"/>
                  <a:pt x="2893410" y="3262068"/>
                </a:cubicBezTo>
                <a:cubicBezTo>
                  <a:pt x="2885963" y="3262068"/>
                  <a:pt x="2876652" y="3260205"/>
                  <a:pt x="2865481" y="3256482"/>
                </a:cubicBezTo>
                <a:cubicBezTo>
                  <a:pt x="2854310" y="3252757"/>
                  <a:pt x="2845000" y="3247171"/>
                  <a:pt x="2837552" y="3239725"/>
                </a:cubicBezTo>
                <a:close/>
                <a:moveTo>
                  <a:pt x="2591781" y="3239725"/>
                </a:moveTo>
                <a:cubicBezTo>
                  <a:pt x="2584333" y="3239725"/>
                  <a:pt x="2580609" y="3241587"/>
                  <a:pt x="2580609" y="3245310"/>
                </a:cubicBezTo>
                <a:cubicBezTo>
                  <a:pt x="2580609" y="3249034"/>
                  <a:pt x="2584333" y="3250896"/>
                  <a:pt x="2591781" y="3250896"/>
                </a:cubicBezTo>
                <a:cubicBezTo>
                  <a:pt x="2599227" y="3250896"/>
                  <a:pt x="2606675" y="3250896"/>
                  <a:pt x="2614123" y="3250896"/>
                </a:cubicBezTo>
                <a:close/>
                <a:moveTo>
                  <a:pt x="7082708" y="3228553"/>
                </a:moveTo>
                <a:cubicBezTo>
                  <a:pt x="7082708" y="3228553"/>
                  <a:pt x="7082708" y="3230414"/>
                  <a:pt x="7082708" y="3234139"/>
                </a:cubicBezTo>
                <a:cubicBezTo>
                  <a:pt x="7082708" y="3237863"/>
                  <a:pt x="7082708" y="3239725"/>
                  <a:pt x="7082708" y="3239725"/>
                </a:cubicBezTo>
                <a:cubicBezTo>
                  <a:pt x="7090157" y="3239725"/>
                  <a:pt x="7093880" y="3237863"/>
                  <a:pt x="7093880" y="3234139"/>
                </a:cubicBezTo>
                <a:cubicBezTo>
                  <a:pt x="7093880" y="3230414"/>
                  <a:pt x="7090157" y="3228553"/>
                  <a:pt x="7082708" y="3228553"/>
                </a:cubicBezTo>
                <a:close/>
                <a:moveTo>
                  <a:pt x="3451982" y="3228553"/>
                </a:moveTo>
                <a:cubicBezTo>
                  <a:pt x="3466879" y="3236000"/>
                  <a:pt x="3478050" y="3239725"/>
                  <a:pt x="3485497" y="3239725"/>
                </a:cubicBezTo>
                <a:lnTo>
                  <a:pt x="3474325" y="3228553"/>
                </a:lnTo>
                <a:close/>
                <a:moveTo>
                  <a:pt x="2077893" y="3228553"/>
                </a:moveTo>
                <a:lnTo>
                  <a:pt x="2089064" y="3228553"/>
                </a:lnTo>
                <a:cubicBezTo>
                  <a:pt x="2096512" y="3236000"/>
                  <a:pt x="2103960" y="3237863"/>
                  <a:pt x="2111407" y="3234139"/>
                </a:cubicBezTo>
                <a:cubicBezTo>
                  <a:pt x="2118855" y="3230414"/>
                  <a:pt x="2130026" y="3232277"/>
                  <a:pt x="2144921" y="3239725"/>
                </a:cubicBezTo>
                <a:cubicBezTo>
                  <a:pt x="2152370" y="3247171"/>
                  <a:pt x="2159817" y="3250896"/>
                  <a:pt x="2167265" y="3250896"/>
                </a:cubicBezTo>
                <a:cubicBezTo>
                  <a:pt x="2174712" y="3250896"/>
                  <a:pt x="2178436" y="3250896"/>
                  <a:pt x="2178436" y="3250896"/>
                </a:cubicBezTo>
                <a:cubicBezTo>
                  <a:pt x="2185883" y="3250896"/>
                  <a:pt x="2193331" y="3254620"/>
                  <a:pt x="2200779" y="3262068"/>
                </a:cubicBezTo>
                <a:cubicBezTo>
                  <a:pt x="2208227" y="3269514"/>
                  <a:pt x="2213813" y="3273239"/>
                  <a:pt x="2217536" y="3273239"/>
                </a:cubicBezTo>
                <a:cubicBezTo>
                  <a:pt x="2221260" y="3273239"/>
                  <a:pt x="2234293" y="3276964"/>
                  <a:pt x="2256637" y="3284410"/>
                </a:cubicBezTo>
                <a:cubicBezTo>
                  <a:pt x="2278979" y="3291858"/>
                  <a:pt x="2316218" y="3303030"/>
                  <a:pt x="2368350" y="3317925"/>
                </a:cubicBezTo>
                <a:lnTo>
                  <a:pt x="2390694" y="3329096"/>
                </a:lnTo>
                <a:cubicBezTo>
                  <a:pt x="2383246" y="3329096"/>
                  <a:pt x="2373937" y="3329096"/>
                  <a:pt x="2362766" y="3329096"/>
                </a:cubicBezTo>
                <a:cubicBezTo>
                  <a:pt x="2351593" y="3329096"/>
                  <a:pt x="2342284" y="3325372"/>
                  <a:pt x="2334836" y="3317925"/>
                </a:cubicBezTo>
                <a:lnTo>
                  <a:pt x="2290150" y="3306753"/>
                </a:lnTo>
                <a:lnTo>
                  <a:pt x="2211952" y="3284410"/>
                </a:lnTo>
                <a:cubicBezTo>
                  <a:pt x="2197055" y="3284410"/>
                  <a:pt x="2189608" y="3284410"/>
                  <a:pt x="2189608" y="3284410"/>
                </a:cubicBezTo>
                <a:lnTo>
                  <a:pt x="2156094" y="3262068"/>
                </a:lnTo>
                <a:cubicBezTo>
                  <a:pt x="2156094" y="3247171"/>
                  <a:pt x="2137474" y="3239725"/>
                  <a:pt x="2100235" y="3239725"/>
                </a:cubicBezTo>
                <a:cubicBezTo>
                  <a:pt x="2085341" y="3239725"/>
                  <a:pt x="2077893" y="3236000"/>
                  <a:pt x="2077893" y="3228553"/>
                </a:cubicBezTo>
                <a:close/>
                <a:moveTo>
                  <a:pt x="3588834" y="3222968"/>
                </a:moveTo>
                <a:cubicBezTo>
                  <a:pt x="3586973" y="3222968"/>
                  <a:pt x="3586040" y="3224829"/>
                  <a:pt x="3586040" y="3228553"/>
                </a:cubicBezTo>
                <a:cubicBezTo>
                  <a:pt x="3586040" y="3236000"/>
                  <a:pt x="3586040" y="3239725"/>
                  <a:pt x="3586040" y="3239725"/>
                </a:cubicBezTo>
                <a:cubicBezTo>
                  <a:pt x="3600935" y="3232277"/>
                  <a:pt x="3615831" y="3236000"/>
                  <a:pt x="3630726" y="3250896"/>
                </a:cubicBezTo>
                <a:lnTo>
                  <a:pt x="3619555" y="3262068"/>
                </a:lnTo>
                <a:cubicBezTo>
                  <a:pt x="3604658" y="3254620"/>
                  <a:pt x="3593487" y="3254620"/>
                  <a:pt x="3586040" y="3262068"/>
                </a:cubicBezTo>
                <a:cubicBezTo>
                  <a:pt x="3578593" y="3262068"/>
                  <a:pt x="3574869" y="3262068"/>
                  <a:pt x="3574869" y="3262068"/>
                </a:cubicBezTo>
                <a:lnTo>
                  <a:pt x="3563696" y="3250896"/>
                </a:lnTo>
                <a:cubicBezTo>
                  <a:pt x="3563696" y="3258344"/>
                  <a:pt x="3567421" y="3263930"/>
                  <a:pt x="3574869" y="3267653"/>
                </a:cubicBezTo>
                <a:cubicBezTo>
                  <a:pt x="3582316" y="3271377"/>
                  <a:pt x="3589764" y="3273239"/>
                  <a:pt x="3597212" y="3273239"/>
                </a:cubicBezTo>
                <a:cubicBezTo>
                  <a:pt x="3619555" y="3288135"/>
                  <a:pt x="3630726" y="3295582"/>
                  <a:pt x="3630726" y="3295582"/>
                </a:cubicBezTo>
                <a:cubicBezTo>
                  <a:pt x="3630726" y="3295582"/>
                  <a:pt x="3619555" y="3291858"/>
                  <a:pt x="3597212" y="3284410"/>
                </a:cubicBezTo>
                <a:cubicBezTo>
                  <a:pt x="3574869" y="3276964"/>
                  <a:pt x="3563696" y="3269514"/>
                  <a:pt x="3563696" y="3262068"/>
                </a:cubicBezTo>
                <a:lnTo>
                  <a:pt x="3496668" y="3239725"/>
                </a:lnTo>
                <a:cubicBezTo>
                  <a:pt x="3496668" y="3247171"/>
                  <a:pt x="3504116" y="3250896"/>
                  <a:pt x="3519011" y="3250896"/>
                </a:cubicBezTo>
                <a:lnTo>
                  <a:pt x="3530182" y="3262068"/>
                </a:lnTo>
                <a:lnTo>
                  <a:pt x="3541355" y="3273239"/>
                </a:lnTo>
                <a:lnTo>
                  <a:pt x="3552526" y="3284410"/>
                </a:lnTo>
                <a:lnTo>
                  <a:pt x="3552526" y="3295582"/>
                </a:lnTo>
                <a:lnTo>
                  <a:pt x="3574869" y="3295582"/>
                </a:lnTo>
                <a:lnTo>
                  <a:pt x="3608383" y="3306753"/>
                </a:lnTo>
                <a:cubicBezTo>
                  <a:pt x="3615831" y="3306753"/>
                  <a:pt x="3627001" y="3310478"/>
                  <a:pt x="3641897" y="3317925"/>
                </a:cubicBezTo>
                <a:cubicBezTo>
                  <a:pt x="3641897" y="3317925"/>
                  <a:pt x="3647483" y="3319787"/>
                  <a:pt x="3658655" y="3323510"/>
                </a:cubicBezTo>
                <a:cubicBezTo>
                  <a:pt x="3669827" y="3327235"/>
                  <a:pt x="3679136" y="3332821"/>
                  <a:pt x="3686583" y="3340267"/>
                </a:cubicBezTo>
                <a:lnTo>
                  <a:pt x="3720098" y="3351440"/>
                </a:lnTo>
                <a:lnTo>
                  <a:pt x="3697754" y="3351440"/>
                </a:lnTo>
                <a:lnTo>
                  <a:pt x="3686583" y="3351440"/>
                </a:lnTo>
                <a:lnTo>
                  <a:pt x="3708927" y="3362610"/>
                </a:lnTo>
                <a:lnTo>
                  <a:pt x="3720098" y="3351440"/>
                </a:lnTo>
                <a:lnTo>
                  <a:pt x="3753611" y="3362610"/>
                </a:lnTo>
                <a:lnTo>
                  <a:pt x="3764784" y="3373783"/>
                </a:lnTo>
                <a:cubicBezTo>
                  <a:pt x="3772232" y="3373783"/>
                  <a:pt x="3777816" y="3373783"/>
                  <a:pt x="3781541" y="3373783"/>
                </a:cubicBezTo>
                <a:cubicBezTo>
                  <a:pt x="3785266" y="3373783"/>
                  <a:pt x="3790850" y="3377506"/>
                  <a:pt x="3798299" y="3384954"/>
                </a:cubicBezTo>
                <a:lnTo>
                  <a:pt x="3798299" y="3373783"/>
                </a:lnTo>
                <a:cubicBezTo>
                  <a:pt x="3805746" y="3373783"/>
                  <a:pt x="3816916" y="3373783"/>
                  <a:pt x="3831812" y="3373783"/>
                </a:cubicBezTo>
                <a:lnTo>
                  <a:pt x="3876498" y="3396124"/>
                </a:lnTo>
                <a:cubicBezTo>
                  <a:pt x="3876498" y="3403572"/>
                  <a:pt x="3876498" y="3407297"/>
                  <a:pt x="3876498" y="3407297"/>
                </a:cubicBezTo>
                <a:lnTo>
                  <a:pt x="3887669" y="3407297"/>
                </a:lnTo>
                <a:cubicBezTo>
                  <a:pt x="3887669" y="3399849"/>
                  <a:pt x="3889531" y="3396124"/>
                  <a:pt x="3893255" y="3396124"/>
                </a:cubicBezTo>
                <a:cubicBezTo>
                  <a:pt x="3896980" y="3396124"/>
                  <a:pt x="3896980" y="3399849"/>
                  <a:pt x="3893255" y="3407297"/>
                </a:cubicBezTo>
                <a:cubicBezTo>
                  <a:pt x="3889531" y="3414745"/>
                  <a:pt x="3891394" y="3418468"/>
                  <a:pt x="3898842" y="3418468"/>
                </a:cubicBezTo>
                <a:lnTo>
                  <a:pt x="3921183" y="3418468"/>
                </a:lnTo>
                <a:lnTo>
                  <a:pt x="3921183" y="3429640"/>
                </a:lnTo>
                <a:lnTo>
                  <a:pt x="3943526" y="3440811"/>
                </a:lnTo>
                <a:cubicBezTo>
                  <a:pt x="3943526" y="3448259"/>
                  <a:pt x="3950974" y="3451982"/>
                  <a:pt x="3965870" y="3451982"/>
                </a:cubicBezTo>
                <a:lnTo>
                  <a:pt x="3977042" y="3440811"/>
                </a:lnTo>
                <a:lnTo>
                  <a:pt x="3988213" y="3440811"/>
                </a:lnTo>
                <a:cubicBezTo>
                  <a:pt x="3995661" y="3440811"/>
                  <a:pt x="4001245" y="3440811"/>
                  <a:pt x="4004970" y="3440811"/>
                </a:cubicBezTo>
                <a:cubicBezTo>
                  <a:pt x="4008695" y="3440811"/>
                  <a:pt x="4014279" y="3437086"/>
                  <a:pt x="4021727" y="3429640"/>
                </a:cubicBezTo>
                <a:lnTo>
                  <a:pt x="4032899" y="3440811"/>
                </a:lnTo>
                <a:cubicBezTo>
                  <a:pt x="4032899" y="3440811"/>
                  <a:pt x="4029175" y="3440811"/>
                  <a:pt x="4021727" y="3440811"/>
                </a:cubicBezTo>
                <a:cubicBezTo>
                  <a:pt x="4014279" y="3440811"/>
                  <a:pt x="4014279" y="3444535"/>
                  <a:pt x="4021727" y="3451982"/>
                </a:cubicBezTo>
                <a:lnTo>
                  <a:pt x="4044070" y="3451982"/>
                </a:lnTo>
                <a:lnTo>
                  <a:pt x="4055241" y="3451982"/>
                </a:lnTo>
                <a:cubicBezTo>
                  <a:pt x="4055241" y="3459429"/>
                  <a:pt x="4062689" y="3463154"/>
                  <a:pt x="4077585" y="3463154"/>
                </a:cubicBezTo>
                <a:cubicBezTo>
                  <a:pt x="4099927" y="3470602"/>
                  <a:pt x="4107376" y="3470602"/>
                  <a:pt x="4099927" y="3463154"/>
                </a:cubicBezTo>
                <a:lnTo>
                  <a:pt x="4111098" y="3463154"/>
                </a:lnTo>
                <a:cubicBezTo>
                  <a:pt x="4111098" y="3463154"/>
                  <a:pt x="4112960" y="3463154"/>
                  <a:pt x="4116684" y="3463154"/>
                </a:cubicBezTo>
                <a:cubicBezTo>
                  <a:pt x="4120409" y="3463154"/>
                  <a:pt x="4125995" y="3463154"/>
                  <a:pt x="4133442" y="3463154"/>
                </a:cubicBezTo>
                <a:cubicBezTo>
                  <a:pt x="4140889" y="3463154"/>
                  <a:pt x="4144614" y="3465016"/>
                  <a:pt x="4144614" y="3468740"/>
                </a:cubicBezTo>
                <a:cubicBezTo>
                  <a:pt x="4144614" y="3472463"/>
                  <a:pt x="4142753" y="3474325"/>
                  <a:pt x="4139028" y="3474325"/>
                </a:cubicBezTo>
                <a:cubicBezTo>
                  <a:pt x="4135305" y="3474325"/>
                  <a:pt x="4129718" y="3474325"/>
                  <a:pt x="4122271" y="3474325"/>
                </a:cubicBezTo>
                <a:lnTo>
                  <a:pt x="4133442" y="3485497"/>
                </a:lnTo>
                <a:cubicBezTo>
                  <a:pt x="4155785" y="3492944"/>
                  <a:pt x="4170680" y="3498530"/>
                  <a:pt x="4178128" y="3502254"/>
                </a:cubicBezTo>
                <a:cubicBezTo>
                  <a:pt x="4185576" y="3505977"/>
                  <a:pt x="4196747" y="3509702"/>
                  <a:pt x="4211643" y="3513425"/>
                </a:cubicBezTo>
                <a:cubicBezTo>
                  <a:pt x="4226538" y="3517150"/>
                  <a:pt x="4243295" y="3520873"/>
                  <a:pt x="4261913" y="3524598"/>
                </a:cubicBezTo>
                <a:cubicBezTo>
                  <a:pt x="4280533" y="3528321"/>
                  <a:pt x="4293567" y="3530182"/>
                  <a:pt x="4301013" y="3530182"/>
                </a:cubicBezTo>
                <a:cubicBezTo>
                  <a:pt x="4330804" y="3545078"/>
                  <a:pt x="4362457" y="3552525"/>
                  <a:pt x="4395971" y="3552525"/>
                </a:cubicBezTo>
                <a:cubicBezTo>
                  <a:pt x="4429485" y="3552525"/>
                  <a:pt x="4449967" y="3559973"/>
                  <a:pt x="4457414" y="3574869"/>
                </a:cubicBezTo>
                <a:lnTo>
                  <a:pt x="4490929" y="3586039"/>
                </a:lnTo>
                <a:lnTo>
                  <a:pt x="4524443" y="3597212"/>
                </a:lnTo>
                <a:cubicBezTo>
                  <a:pt x="4539340" y="3604658"/>
                  <a:pt x="4557958" y="3608383"/>
                  <a:pt x="4580300" y="3608383"/>
                </a:cubicBezTo>
                <a:cubicBezTo>
                  <a:pt x="4587748" y="3608383"/>
                  <a:pt x="4591472" y="3612107"/>
                  <a:pt x="4591472" y="3619555"/>
                </a:cubicBezTo>
                <a:cubicBezTo>
                  <a:pt x="4598920" y="3619555"/>
                  <a:pt x="4617539" y="3623278"/>
                  <a:pt x="4647329" y="3630726"/>
                </a:cubicBezTo>
                <a:cubicBezTo>
                  <a:pt x="4654777" y="3630726"/>
                  <a:pt x="4664086" y="3632587"/>
                  <a:pt x="4675259" y="3636312"/>
                </a:cubicBezTo>
                <a:cubicBezTo>
                  <a:pt x="4686430" y="3640035"/>
                  <a:pt x="4692016" y="3641897"/>
                  <a:pt x="4692016" y="3641897"/>
                </a:cubicBezTo>
                <a:lnTo>
                  <a:pt x="4714358" y="3653069"/>
                </a:lnTo>
                <a:cubicBezTo>
                  <a:pt x="4721805" y="3660517"/>
                  <a:pt x="4729253" y="3664240"/>
                  <a:pt x="4736701" y="3664240"/>
                </a:cubicBezTo>
                <a:cubicBezTo>
                  <a:pt x="4773939" y="3649344"/>
                  <a:pt x="4807454" y="3656792"/>
                  <a:pt x="4837244" y="3686583"/>
                </a:cubicBezTo>
                <a:cubicBezTo>
                  <a:pt x="4844692" y="3694031"/>
                  <a:pt x="4850277" y="3697754"/>
                  <a:pt x="4854002" y="3697754"/>
                </a:cubicBezTo>
                <a:cubicBezTo>
                  <a:pt x="4857727" y="3697754"/>
                  <a:pt x="4863311" y="3697754"/>
                  <a:pt x="4870759" y="3697754"/>
                </a:cubicBezTo>
                <a:cubicBezTo>
                  <a:pt x="4885654" y="3690308"/>
                  <a:pt x="4894963" y="3688445"/>
                  <a:pt x="4898688" y="3692169"/>
                </a:cubicBezTo>
                <a:cubicBezTo>
                  <a:pt x="4902412" y="3695892"/>
                  <a:pt x="4907998" y="3697754"/>
                  <a:pt x="4915445" y="3697754"/>
                </a:cubicBezTo>
                <a:cubicBezTo>
                  <a:pt x="4922892" y="3697754"/>
                  <a:pt x="4928478" y="3699616"/>
                  <a:pt x="4932203" y="3703340"/>
                </a:cubicBezTo>
                <a:cubicBezTo>
                  <a:pt x="4935925" y="3707065"/>
                  <a:pt x="4941511" y="3708926"/>
                  <a:pt x="4948959" y="3708926"/>
                </a:cubicBezTo>
                <a:lnTo>
                  <a:pt x="4948959" y="3697754"/>
                </a:lnTo>
                <a:lnTo>
                  <a:pt x="4937787" y="3675412"/>
                </a:lnTo>
                <a:cubicBezTo>
                  <a:pt x="4937787" y="3660517"/>
                  <a:pt x="4922892" y="3656792"/>
                  <a:pt x="4893102" y="3664240"/>
                </a:cubicBezTo>
                <a:cubicBezTo>
                  <a:pt x="4885654" y="3664240"/>
                  <a:pt x="4880068" y="3664240"/>
                  <a:pt x="4876345" y="3664240"/>
                </a:cubicBezTo>
                <a:cubicBezTo>
                  <a:pt x="4872621" y="3664240"/>
                  <a:pt x="4870759" y="3664240"/>
                  <a:pt x="4870759" y="3664240"/>
                </a:cubicBezTo>
                <a:cubicBezTo>
                  <a:pt x="4863311" y="3649344"/>
                  <a:pt x="4840968" y="3645621"/>
                  <a:pt x="4803730" y="3653069"/>
                </a:cubicBezTo>
                <a:cubicBezTo>
                  <a:pt x="4796283" y="3653069"/>
                  <a:pt x="4788835" y="3649344"/>
                  <a:pt x="4781387" y="3641897"/>
                </a:cubicBezTo>
                <a:lnTo>
                  <a:pt x="4770215" y="3630726"/>
                </a:lnTo>
                <a:lnTo>
                  <a:pt x="4759044" y="3630726"/>
                </a:lnTo>
                <a:cubicBezTo>
                  <a:pt x="4766492" y="3638174"/>
                  <a:pt x="4762769" y="3638174"/>
                  <a:pt x="4747873" y="3630726"/>
                </a:cubicBezTo>
                <a:cubicBezTo>
                  <a:pt x="4740425" y="3630726"/>
                  <a:pt x="4729253" y="3627001"/>
                  <a:pt x="4714358" y="3619555"/>
                </a:cubicBezTo>
                <a:cubicBezTo>
                  <a:pt x="4669673" y="3604658"/>
                  <a:pt x="4647329" y="3597212"/>
                  <a:pt x="4647329" y="3597212"/>
                </a:cubicBezTo>
                <a:lnTo>
                  <a:pt x="4624987" y="3574869"/>
                </a:lnTo>
                <a:cubicBezTo>
                  <a:pt x="4617539" y="3574869"/>
                  <a:pt x="4606368" y="3571144"/>
                  <a:pt x="4591472" y="3563698"/>
                </a:cubicBezTo>
                <a:cubicBezTo>
                  <a:pt x="4561681" y="3541355"/>
                  <a:pt x="4535615" y="3533907"/>
                  <a:pt x="4513272" y="3541355"/>
                </a:cubicBezTo>
                <a:lnTo>
                  <a:pt x="4502101" y="3541355"/>
                </a:lnTo>
                <a:lnTo>
                  <a:pt x="4490929" y="3530182"/>
                </a:lnTo>
                <a:cubicBezTo>
                  <a:pt x="4490929" y="3537630"/>
                  <a:pt x="4490929" y="3541355"/>
                  <a:pt x="4490929" y="3541355"/>
                </a:cubicBezTo>
                <a:cubicBezTo>
                  <a:pt x="4490929" y="3541355"/>
                  <a:pt x="4490929" y="3545078"/>
                  <a:pt x="4490929" y="3552525"/>
                </a:cubicBezTo>
                <a:cubicBezTo>
                  <a:pt x="4483481" y="3552525"/>
                  <a:pt x="4472310" y="3548801"/>
                  <a:pt x="4457414" y="3541355"/>
                </a:cubicBezTo>
                <a:cubicBezTo>
                  <a:pt x="4435071" y="3526459"/>
                  <a:pt x="4409005" y="3515287"/>
                  <a:pt x="4379214" y="3507839"/>
                </a:cubicBezTo>
                <a:cubicBezTo>
                  <a:pt x="4364318" y="3507839"/>
                  <a:pt x="4353148" y="3505977"/>
                  <a:pt x="4345700" y="3502254"/>
                </a:cubicBezTo>
                <a:cubicBezTo>
                  <a:pt x="4338252" y="3498530"/>
                  <a:pt x="4330804" y="3496668"/>
                  <a:pt x="4323357" y="3496668"/>
                </a:cubicBezTo>
                <a:lnTo>
                  <a:pt x="4301013" y="3496668"/>
                </a:lnTo>
                <a:cubicBezTo>
                  <a:pt x="4271224" y="3481773"/>
                  <a:pt x="4252604" y="3474325"/>
                  <a:pt x="4245156" y="3474325"/>
                </a:cubicBezTo>
                <a:lnTo>
                  <a:pt x="4233985" y="3474325"/>
                </a:lnTo>
                <a:lnTo>
                  <a:pt x="4233985" y="3463154"/>
                </a:lnTo>
                <a:lnTo>
                  <a:pt x="4233985" y="3451982"/>
                </a:lnTo>
                <a:cubicBezTo>
                  <a:pt x="4233985" y="3451982"/>
                  <a:pt x="4228399" y="3448259"/>
                  <a:pt x="4217229" y="3440811"/>
                </a:cubicBezTo>
                <a:cubicBezTo>
                  <a:pt x="4206056" y="3433363"/>
                  <a:pt x="4200471" y="3433363"/>
                  <a:pt x="4200471" y="3440811"/>
                </a:cubicBezTo>
                <a:lnTo>
                  <a:pt x="4178128" y="3440811"/>
                </a:lnTo>
                <a:cubicBezTo>
                  <a:pt x="4178128" y="3440811"/>
                  <a:pt x="4176266" y="3438949"/>
                  <a:pt x="4172542" y="3435225"/>
                </a:cubicBezTo>
                <a:cubicBezTo>
                  <a:pt x="4168817" y="3431502"/>
                  <a:pt x="4166956" y="3429640"/>
                  <a:pt x="4166956" y="3429640"/>
                </a:cubicBezTo>
                <a:cubicBezTo>
                  <a:pt x="4165094" y="3431502"/>
                  <a:pt x="4163233" y="3432898"/>
                  <a:pt x="4161372" y="3433829"/>
                </a:cubicBezTo>
                <a:lnTo>
                  <a:pt x="4157504" y="3434795"/>
                </a:lnTo>
                <a:lnTo>
                  <a:pt x="4200471" y="3451982"/>
                </a:lnTo>
                <a:cubicBezTo>
                  <a:pt x="4200471" y="3459429"/>
                  <a:pt x="4200471" y="3463154"/>
                  <a:pt x="4200471" y="3463154"/>
                </a:cubicBezTo>
                <a:cubicBezTo>
                  <a:pt x="4140889" y="3463154"/>
                  <a:pt x="4096204" y="3451982"/>
                  <a:pt x="4066413" y="3429640"/>
                </a:cubicBezTo>
                <a:cubicBezTo>
                  <a:pt x="4066413" y="3422192"/>
                  <a:pt x="4060827" y="3418468"/>
                  <a:pt x="4049656" y="3418468"/>
                </a:cubicBezTo>
                <a:cubicBezTo>
                  <a:pt x="4038484" y="3418468"/>
                  <a:pt x="4032899" y="3418468"/>
                  <a:pt x="4032899" y="3418468"/>
                </a:cubicBezTo>
                <a:lnTo>
                  <a:pt x="4032899" y="3396124"/>
                </a:lnTo>
                <a:cubicBezTo>
                  <a:pt x="4025452" y="3396124"/>
                  <a:pt x="4021727" y="3396124"/>
                  <a:pt x="4021727" y="3396124"/>
                </a:cubicBezTo>
                <a:cubicBezTo>
                  <a:pt x="4021727" y="3396124"/>
                  <a:pt x="4021727" y="3399849"/>
                  <a:pt x="4021727" y="3407297"/>
                </a:cubicBezTo>
                <a:lnTo>
                  <a:pt x="4021727" y="3418468"/>
                </a:lnTo>
                <a:cubicBezTo>
                  <a:pt x="4014279" y="3411020"/>
                  <a:pt x="4008695" y="3407297"/>
                  <a:pt x="4004970" y="3407297"/>
                </a:cubicBezTo>
                <a:cubicBezTo>
                  <a:pt x="4001245" y="3407297"/>
                  <a:pt x="3995661" y="3403572"/>
                  <a:pt x="3988213" y="3396124"/>
                </a:cubicBezTo>
                <a:lnTo>
                  <a:pt x="3999384" y="3396124"/>
                </a:lnTo>
                <a:cubicBezTo>
                  <a:pt x="4006831" y="3396124"/>
                  <a:pt x="4010556" y="3394263"/>
                  <a:pt x="4010556" y="3390540"/>
                </a:cubicBezTo>
                <a:cubicBezTo>
                  <a:pt x="4010556" y="3386815"/>
                  <a:pt x="4004970" y="3384954"/>
                  <a:pt x="3993799" y="3384954"/>
                </a:cubicBezTo>
                <a:cubicBezTo>
                  <a:pt x="3982627" y="3384954"/>
                  <a:pt x="3977042" y="3381229"/>
                  <a:pt x="3977042" y="3373783"/>
                </a:cubicBezTo>
                <a:lnTo>
                  <a:pt x="3954699" y="3362610"/>
                </a:lnTo>
                <a:cubicBezTo>
                  <a:pt x="3947251" y="3362610"/>
                  <a:pt x="3943526" y="3360749"/>
                  <a:pt x="3943526" y="3357024"/>
                </a:cubicBezTo>
                <a:cubicBezTo>
                  <a:pt x="3943526" y="3353301"/>
                  <a:pt x="3928631" y="3345853"/>
                  <a:pt x="3898842" y="3334682"/>
                </a:cubicBezTo>
                <a:cubicBezTo>
                  <a:pt x="3869051" y="3323510"/>
                  <a:pt x="3846707" y="3317925"/>
                  <a:pt x="3831812" y="3317925"/>
                </a:cubicBezTo>
                <a:cubicBezTo>
                  <a:pt x="3831812" y="3317925"/>
                  <a:pt x="3831812" y="3314201"/>
                  <a:pt x="3831812" y="3306753"/>
                </a:cubicBezTo>
                <a:lnTo>
                  <a:pt x="3798299" y="3284410"/>
                </a:lnTo>
                <a:cubicBezTo>
                  <a:pt x="3731270" y="3262068"/>
                  <a:pt x="3679136" y="3247171"/>
                  <a:pt x="3641897" y="3239725"/>
                </a:cubicBezTo>
                <a:cubicBezTo>
                  <a:pt x="3634451" y="3232277"/>
                  <a:pt x="3627001" y="3228553"/>
                  <a:pt x="3619555" y="3228553"/>
                </a:cubicBezTo>
                <a:cubicBezTo>
                  <a:pt x="3612107" y="3228553"/>
                  <a:pt x="3604658" y="3228553"/>
                  <a:pt x="3597212" y="3228553"/>
                </a:cubicBezTo>
                <a:cubicBezTo>
                  <a:pt x="3593487" y="3224829"/>
                  <a:pt x="3590695" y="3222968"/>
                  <a:pt x="3588834" y="3222968"/>
                </a:cubicBezTo>
                <a:close/>
                <a:moveTo>
                  <a:pt x="9171772" y="3217382"/>
                </a:moveTo>
                <a:cubicBezTo>
                  <a:pt x="9179221" y="3217382"/>
                  <a:pt x="9186667" y="3217382"/>
                  <a:pt x="9194115" y="3217382"/>
                </a:cubicBezTo>
                <a:cubicBezTo>
                  <a:pt x="9201562" y="3217382"/>
                  <a:pt x="9205286" y="3221106"/>
                  <a:pt x="9205286" y="3228553"/>
                </a:cubicBezTo>
                <a:cubicBezTo>
                  <a:pt x="9190392" y="3228553"/>
                  <a:pt x="9179221" y="3224829"/>
                  <a:pt x="9171772" y="3217382"/>
                </a:cubicBezTo>
                <a:close/>
                <a:moveTo>
                  <a:pt x="7697139" y="3206211"/>
                </a:moveTo>
                <a:lnTo>
                  <a:pt x="7697139" y="3217382"/>
                </a:lnTo>
                <a:cubicBezTo>
                  <a:pt x="7704587" y="3224829"/>
                  <a:pt x="7713896" y="3226691"/>
                  <a:pt x="7725067" y="3222968"/>
                </a:cubicBezTo>
                <a:cubicBezTo>
                  <a:pt x="7736240" y="3219243"/>
                  <a:pt x="7741824" y="3221106"/>
                  <a:pt x="7741824" y="3228553"/>
                </a:cubicBezTo>
                <a:cubicBezTo>
                  <a:pt x="7741824" y="3236000"/>
                  <a:pt x="7743687" y="3239725"/>
                  <a:pt x="7747410" y="3239725"/>
                </a:cubicBezTo>
                <a:cubicBezTo>
                  <a:pt x="7751134" y="3239725"/>
                  <a:pt x="7756720" y="3239725"/>
                  <a:pt x="7764168" y="3239725"/>
                </a:cubicBezTo>
                <a:lnTo>
                  <a:pt x="7786510" y="3250896"/>
                </a:lnTo>
                <a:cubicBezTo>
                  <a:pt x="7793958" y="3258344"/>
                  <a:pt x="7799544" y="3260205"/>
                  <a:pt x="7803268" y="3256482"/>
                </a:cubicBezTo>
                <a:cubicBezTo>
                  <a:pt x="7806990" y="3252757"/>
                  <a:pt x="7810716" y="3252757"/>
                  <a:pt x="7814438" y="3256482"/>
                </a:cubicBezTo>
                <a:cubicBezTo>
                  <a:pt x="7818162" y="3260205"/>
                  <a:pt x="7827472" y="3263930"/>
                  <a:pt x="7842368" y="3267653"/>
                </a:cubicBezTo>
                <a:cubicBezTo>
                  <a:pt x="7857262" y="3271377"/>
                  <a:pt x="7868434" y="3273239"/>
                  <a:pt x="7875882" y="3273239"/>
                </a:cubicBezTo>
                <a:lnTo>
                  <a:pt x="7887054" y="3262068"/>
                </a:lnTo>
                <a:cubicBezTo>
                  <a:pt x="7879605" y="3269514"/>
                  <a:pt x="7879605" y="3275101"/>
                  <a:pt x="7887054" y="3278825"/>
                </a:cubicBezTo>
                <a:cubicBezTo>
                  <a:pt x="7894502" y="3282548"/>
                  <a:pt x="7901948" y="3284410"/>
                  <a:pt x="7909396" y="3284410"/>
                </a:cubicBezTo>
                <a:cubicBezTo>
                  <a:pt x="7916845" y="3284410"/>
                  <a:pt x="7924292" y="3286271"/>
                  <a:pt x="7931739" y="3289996"/>
                </a:cubicBezTo>
                <a:cubicBezTo>
                  <a:pt x="7939187" y="3293721"/>
                  <a:pt x="7942912" y="3299305"/>
                  <a:pt x="7942912" y="3306753"/>
                </a:cubicBezTo>
                <a:cubicBezTo>
                  <a:pt x="7946634" y="3306753"/>
                  <a:pt x="7948496" y="3306753"/>
                  <a:pt x="7948496" y="3306753"/>
                </a:cubicBezTo>
                <a:lnTo>
                  <a:pt x="7965253" y="3306753"/>
                </a:lnTo>
                <a:cubicBezTo>
                  <a:pt x="7965253" y="3314201"/>
                  <a:pt x="7970840" y="3316064"/>
                  <a:pt x="7982012" y="3312339"/>
                </a:cubicBezTo>
                <a:cubicBezTo>
                  <a:pt x="7993182" y="3308615"/>
                  <a:pt x="8000630" y="3308615"/>
                  <a:pt x="8004354" y="3312339"/>
                </a:cubicBezTo>
                <a:cubicBezTo>
                  <a:pt x="8008076" y="3316064"/>
                  <a:pt x="8013662" y="3317925"/>
                  <a:pt x="8021110" y="3317925"/>
                </a:cubicBezTo>
                <a:cubicBezTo>
                  <a:pt x="8021110" y="3325372"/>
                  <a:pt x="8022974" y="3329096"/>
                  <a:pt x="8026696" y="3329096"/>
                </a:cubicBezTo>
                <a:cubicBezTo>
                  <a:pt x="8030420" y="3329096"/>
                  <a:pt x="8037869" y="3329096"/>
                  <a:pt x="8049040" y="3329096"/>
                </a:cubicBezTo>
                <a:cubicBezTo>
                  <a:pt x="8060210" y="3329096"/>
                  <a:pt x="8071383" y="3332821"/>
                  <a:pt x="8082554" y="3340267"/>
                </a:cubicBezTo>
                <a:cubicBezTo>
                  <a:pt x="8093726" y="3347715"/>
                  <a:pt x="8099311" y="3347715"/>
                  <a:pt x="8099311" y="3340267"/>
                </a:cubicBezTo>
                <a:lnTo>
                  <a:pt x="8110484" y="3351440"/>
                </a:lnTo>
                <a:cubicBezTo>
                  <a:pt x="8117931" y="3358887"/>
                  <a:pt x="8127240" y="3362610"/>
                  <a:pt x="8138411" y="3362610"/>
                </a:cubicBezTo>
                <a:cubicBezTo>
                  <a:pt x="8149584" y="3362610"/>
                  <a:pt x="8162618" y="3366335"/>
                  <a:pt x="8177512" y="3373783"/>
                </a:cubicBezTo>
                <a:cubicBezTo>
                  <a:pt x="8199854" y="3381229"/>
                  <a:pt x="8220335" y="3386815"/>
                  <a:pt x="8238955" y="3390540"/>
                </a:cubicBezTo>
                <a:cubicBezTo>
                  <a:pt x="8257575" y="3394263"/>
                  <a:pt x="8270606" y="3396124"/>
                  <a:pt x="8278055" y="3396124"/>
                </a:cubicBezTo>
                <a:lnTo>
                  <a:pt x="8289226" y="3396124"/>
                </a:lnTo>
                <a:cubicBezTo>
                  <a:pt x="8296674" y="3403572"/>
                  <a:pt x="8304122" y="3407297"/>
                  <a:pt x="8311569" y="3407297"/>
                </a:cubicBezTo>
                <a:cubicBezTo>
                  <a:pt x="8319017" y="3407297"/>
                  <a:pt x="8337636" y="3411020"/>
                  <a:pt x="8367426" y="3418468"/>
                </a:cubicBezTo>
                <a:lnTo>
                  <a:pt x="8356256" y="3407297"/>
                </a:lnTo>
                <a:lnTo>
                  <a:pt x="8333912" y="3396124"/>
                </a:lnTo>
                <a:cubicBezTo>
                  <a:pt x="8341360" y="3403572"/>
                  <a:pt x="8330190" y="3399849"/>
                  <a:pt x="8300398" y="3384954"/>
                </a:cubicBezTo>
                <a:lnTo>
                  <a:pt x="8278055" y="3384954"/>
                </a:lnTo>
                <a:lnTo>
                  <a:pt x="8266883" y="3384954"/>
                </a:lnTo>
                <a:cubicBezTo>
                  <a:pt x="8259435" y="3377506"/>
                  <a:pt x="8242678" y="3368197"/>
                  <a:pt x="8216612" y="3357024"/>
                </a:cubicBezTo>
                <a:cubicBezTo>
                  <a:pt x="8190546" y="3345853"/>
                  <a:pt x="8166340" y="3340267"/>
                  <a:pt x="8143998" y="3340267"/>
                </a:cubicBezTo>
                <a:lnTo>
                  <a:pt x="8110484" y="3317925"/>
                </a:lnTo>
                <a:cubicBezTo>
                  <a:pt x="8110484" y="3317925"/>
                  <a:pt x="8104897" y="3316064"/>
                  <a:pt x="8093726" y="3312339"/>
                </a:cubicBezTo>
                <a:cubicBezTo>
                  <a:pt x="8082554" y="3308615"/>
                  <a:pt x="8069520" y="3303030"/>
                  <a:pt x="8054626" y="3295582"/>
                </a:cubicBezTo>
                <a:lnTo>
                  <a:pt x="8021110" y="3295582"/>
                </a:lnTo>
                <a:cubicBezTo>
                  <a:pt x="8013662" y="3288135"/>
                  <a:pt x="8004354" y="3282548"/>
                  <a:pt x="7993182" y="3278825"/>
                </a:cubicBezTo>
                <a:cubicBezTo>
                  <a:pt x="7982012" y="3275101"/>
                  <a:pt x="7974562" y="3273239"/>
                  <a:pt x="7970840" y="3273239"/>
                </a:cubicBezTo>
                <a:cubicBezTo>
                  <a:pt x="7967116" y="3273239"/>
                  <a:pt x="7963392" y="3273239"/>
                  <a:pt x="7959668" y="3273239"/>
                </a:cubicBezTo>
                <a:cubicBezTo>
                  <a:pt x="7955946" y="3273239"/>
                  <a:pt x="7950359" y="3273239"/>
                  <a:pt x="7942912" y="3273239"/>
                </a:cubicBezTo>
                <a:lnTo>
                  <a:pt x="7931739" y="3262068"/>
                </a:lnTo>
                <a:lnTo>
                  <a:pt x="7875882" y="3239725"/>
                </a:lnTo>
                <a:cubicBezTo>
                  <a:pt x="7868434" y="3247171"/>
                  <a:pt x="7860988" y="3249034"/>
                  <a:pt x="7853538" y="3245310"/>
                </a:cubicBezTo>
                <a:cubicBezTo>
                  <a:pt x="7846091" y="3241587"/>
                  <a:pt x="7842368" y="3239725"/>
                  <a:pt x="7842368" y="3239725"/>
                </a:cubicBezTo>
                <a:cubicBezTo>
                  <a:pt x="7834920" y="3232277"/>
                  <a:pt x="7827472" y="3230414"/>
                  <a:pt x="7820024" y="3234139"/>
                </a:cubicBezTo>
                <a:cubicBezTo>
                  <a:pt x="7812577" y="3237863"/>
                  <a:pt x="7803268" y="3236000"/>
                  <a:pt x="7792096" y="3228553"/>
                </a:cubicBezTo>
                <a:cubicBezTo>
                  <a:pt x="7780924" y="3221106"/>
                  <a:pt x="7771615" y="3221106"/>
                  <a:pt x="7764168" y="3228553"/>
                </a:cubicBezTo>
                <a:lnTo>
                  <a:pt x="7752996" y="3217382"/>
                </a:lnTo>
                <a:lnTo>
                  <a:pt x="7730653" y="3217382"/>
                </a:lnTo>
                <a:cubicBezTo>
                  <a:pt x="7715758" y="3217382"/>
                  <a:pt x="7706447" y="3215520"/>
                  <a:pt x="7702724" y="3211796"/>
                </a:cubicBezTo>
                <a:cubicBezTo>
                  <a:pt x="7699000" y="3208072"/>
                  <a:pt x="7697139" y="3206211"/>
                  <a:pt x="7697139" y="3206211"/>
                </a:cubicBezTo>
                <a:close/>
                <a:moveTo>
                  <a:pt x="4094341" y="3206211"/>
                </a:moveTo>
                <a:cubicBezTo>
                  <a:pt x="4090618" y="3206211"/>
                  <a:pt x="4088757" y="3209934"/>
                  <a:pt x="4088757" y="3217382"/>
                </a:cubicBezTo>
                <a:cubicBezTo>
                  <a:pt x="4096204" y="3217382"/>
                  <a:pt x="4099927" y="3215520"/>
                  <a:pt x="4099927" y="3211796"/>
                </a:cubicBezTo>
                <a:cubicBezTo>
                  <a:pt x="4099927" y="3208072"/>
                  <a:pt x="4098066" y="3206211"/>
                  <a:pt x="4094341" y="3206211"/>
                </a:cubicBezTo>
                <a:close/>
                <a:moveTo>
                  <a:pt x="3887669" y="3206211"/>
                </a:moveTo>
                <a:cubicBezTo>
                  <a:pt x="3887669" y="3206211"/>
                  <a:pt x="3887669" y="3209934"/>
                  <a:pt x="3887669" y="3217382"/>
                </a:cubicBezTo>
                <a:lnTo>
                  <a:pt x="3910012" y="3228553"/>
                </a:lnTo>
                <a:cubicBezTo>
                  <a:pt x="3917460" y="3221106"/>
                  <a:pt x="3917460" y="3217382"/>
                  <a:pt x="3910012" y="3217382"/>
                </a:cubicBezTo>
                <a:cubicBezTo>
                  <a:pt x="3910012" y="3217382"/>
                  <a:pt x="3906288" y="3217382"/>
                  <a:pt x="3898842" y="3217382"/>
                </a:cubicBezTo>
                <a:cubicBezTo>
                  <a:pt x="3891394" y="3209934"/>
                  <a:pt x="3887669" y="3206211"/>
                  <a:pt x="3887669" y="3206211"/>
                </a:cubicBezTo>
                <a:close/>
                <a:moveTo>
                  <a:pt x="3731270" y="3206211"/>
                </a:moveTo>
                <a:cubicBezTo>
                  <a:pt x="3738717" y="3213657"/>
                  <a:pt x="3742441" y="3217382"/>
                  <a:pt x="3742441" y="3217382"/>
                </a:cubicBezTo>
                <a:lnTo>
                  <a:pt x="3742441" y="3206211"/>
                </a:lnTo>
                <a:cubicBezTo>
                  <a:pt x="3742441" y="3206211"/>
                  <a:pt x="3738717" y="3206211"/>
                  <a:pt x="3731270" y="3206211"/>
                </a:cubicBezTo>
                <a:close/>
                <a:moveTo>
                  <a:pt x="1854464" y="3206211"/>
                </a:moveTo>
                <a:lnTo>
                  <a:pt x="1876806" y="3217382"/>
                </a:lnTo>
                <a:lnTo>
                  <a:pt x="1887978" y="3228553"/>
                </a:lnTo>
                <a:cubicBezTo>
                  <a:pt x="1880531" y="3228553"/>
                  <a:pt x="1873083" y="3228553"/>
                  <a:pt x="1865635" y="3228553"/>
                </a:cubicBezTo>
                <a:lnTo>
                  <a:pt x="1854464" y="3217382"/>
                </a:lnTo>
                <a:cubicBezTo>
                  <a:pt x="1854464" y="3209934"/>
                  <a:pt x="1854464" y="3206211"/>
                  <a:pt x="1854464" y="3206211"/>
                </a:cubicBezTo>
                <a:close/>
                <a:moveTo>
                  <a:pt x="9093571" y="3195039"/>
                </a:moveTo>
                <a:cubicBezTo>
                  <a:pt x="9101020" y="3195039"/>
                  <a:pt x="9108467" y="3195039"/>
                  <a:pt x="9115914" y="3195039"/>
                </a:cubicBezTo>
                <a:lnTo>
                  <a:pt x="9115914" y="3206211"/>
                </a:lnTo>
                <a:cubicBezTo>
                  <a:pt x="9108467" y="3206211"/>
                  <a:pt x="9102880" y="3204348"/>
                  <a:pt x="9099157" y="3200625"/>
                </a:cubicBezTo>
                <a:cubicBezTo>
                  <a:pt x="9095434" y="3196900"/>
                  <a:pt x="9093571" y="3195039"/>
                  <a:pt x="9093571" y="3195039"/>
                </a:cubicBezTo>
                <a:close/>
                <a:moveTo>
                  <a:pt x="7663624" y="3195039"/>
                </a:moveTo>
                <a:cubicBezTo>
                  <a:pt x="7656176" y="3202486"/>
                  <a:pt x="7654316" y="3208072"/>
                  <a:pt x="7658039" y="3211796"/>
                </a:cubicBezTo>
                <a:cubicBezTo>
                  <a:pt x="7661762" y="3215520"/>
                  <a:pt x="7665486" y="3217382"/>
                  <a:pt x="7669210" y="3217382"/>
                </a:cubicBezTo>
                <a:cubicBezTo>
                  <a:pt x="7672933" y="3217382"/>
                  <a:pt x="7674796" y="3217382"/>
                  <a:pt x="7674796" y="3217382"/>
                </a:cubicBezTo>
                <a:cubicBezTo>
                  <a:pt x="7674796" y="3217382"/>
                  <a:pt x="7674796" y="3213657"/>
                  <a:pt x="7674796" y="3206211"/>
                </a:cubicBezTo>
                <a:close/>
                <a:moveTo>
                  <a:pt x="3697754" y="3195039"/>
                </a:moveTo>
                <a:cubicBezTo>
                  <a:pt x="3697754" y="3202486"/>
                  <a:pt x="3699616" y="3206211"/>
                  <a:pt x="3703340" y="3206211"/>
                </a:cubicBezTo>
                <a:cubicBezTo>
                  <a:pt x="3707065" y="3206211"/>
                  <a:pt x="3708927" y="3204348"/>
                  <a:pt x="3708927" y="3200625"/>
                </a:cubicBezTo>
                <a:cubicBezTo>
                  <a:pt x="3708927" y="3196900"/>
                  <a:pt x="3705202" y="3195039"/>
                  <a:pt x="3697754" y="3195039"/>
                </a:cubicBezTo>
                <a:close/>
                <a:moveTo>
                  <a:pt x="3541355" y="3195039"/>
                </a:moveTo>
                <a:cubicBezTo>
                  <a:pt x="3541355" y="3202486"/>
                  <a:pt x="3543216" y="3206211"/>
                  <a:pt x="3546939" y="3206211"/>
                </a:cubicBezTo>
                <a:cubicBezTo>
                  <a:pt x="3550664" y="3206211"/>
                  <a:pt x="3552526" y="3204348"/>
                  <a:pt x="3552526" y="3200625"/>
                </a:cubicBezTo>
                <a:cubicBezTo>
                  <a:pt x="3552526" y="3196900"/>
                  <a:pt x="3548801" y="3195039"/>
                  <a:pt x="3541355" y="3195039"/>
                </a:cubicBezTo>
                <a:close/>
                <a:moveTo>
                  <a:pt x="2723045" y="3195039"/>
                </a:moveTo>
                <a:cubicBezTo>
                  <a:pt x="2728631" y="3195039"/>
                  <a:pt x="2733285" y="3198763"/>
                  <a:pt x="2737010" y="3206211"/>
                </a:cubicBezTo>
                <a:lnTo>
                  <a:pt x="2725837" y="3206211"/>
                </a:lnTo>
                <a:cubicBezTo>
                  <a:pt x="2718391" y="3206211"/>
                  <a:pt x="2714666" y="3206211"/>
                  <a:pt x="2714666" y="3206211"/>
                </a:cubicBezTo>
                <a:cubicBezTo>
                  <a:pt x="2714666" y="3213657"/>
                  <a:pt x="2710942" y="3217382"/>
                  <a:pt x="2703494" y="3217382"/>
                </a:cubicBezTo>
                <a:lnTo>
                  <a:pt x="2703494" y="3206211"/>
                </a:lnTo>
                <a:cubicBezTo>
                  <a:pt x="2710942" y="3198763"/>
                  <a:pt x="2717459" y="3195039"/>
                  <a:pt x="2723045" y="3195039"/>
                </a:cubicBezTo>
                <a:close/>
                <a:moveTo>
                  <a:pt x="2658809" y="3195039"/>
                </a:moveTo>
                <a:lnTo>
                  <a:pt x="2669981" y="3195039"/>
                </a:lnTo>
                <a:cubicBezTo>
                  <a:pt x="2669981" y="3202486"/>
                  <a:pt x="2668118" y="3206211"/>
                  <a:pt x="2664395" y="3206211"/>
                </a:cubicBezTo>
                <a:cubicBezTo>
                  <a:pt x="2660671" y="3206211"/>
                  <a:pt x="2656948" y="3204348"/>
                  <a:pt x="2653223" y="3200625"/>
                </a:cubicBezTo>
                <a:cubicBezTo>
                  <a:pt x="2649501" y="3196900"/>
                  <a:pt x="2651362" y="3195039"/>
                  <a:pt x="2658809" y="3195039"/>
                </a:cubicBezTo>
                <a:close/>
                <a:moveTo>
                  <a:pt x="9060057" y="3183868"/>
                </a:moveTo>
                <a:lnTo>
                  <a:pt x="9071229" y="3183868"/>
                </a:lnTo>
                <a:lnTo>
                  <a:pt x="9071229" y="3195039"/>
                </a:lnTo>
                <a:close/>
                <a:moveTo>
                  <a:pt x="8769600" y="3183868"/>
                </a:moveTo>
                <a:cubicBezTo>
                  <a:pt x="8777047" y="3183868"/>
                  <a:pt x="8780771" y="3183868"/>
                  <a:pt x="8780771" y="3183868"/>
                </a:cubicBezTo>
                <a:lnTo>
                  <a:pt x="8769600" y="3195039"/>
                </a:lnTo>
                <a:cubicBezTo>
                  <a:pt x="8769600" y="3187591"/>
                  <a:pt x="8769600" y="3183868"/>
                  <a:pt x="8769600" y="3183868"/>
                </a:cubicBezTo>
                <a:close/>
                <a:moveTo>
                  <a:pt x="7529568" y="3183868"/>
                </a:moveTo>
                <a:lnTo>
                  <a:pt x="7540738" y="3195039"/>
                </a:lnTo>
                <a:cubicBezTo>
                  <a:pt x="7540738" y="3195039"/>
                  <a:pt x="7540738" y="3193177"/>
                  <a:pt x="7540738" y="3189452"/>
                </a:cubicBezTo>
                <a:cubicBezTo>
                  <a:pt x="7540738" y="3185729"/>
                  <a:pt x="7537015" y="3183868"/>
                  <a:pt x="7529568" y="3183868"/>
                </a:cubicBezTo>
                <a:close/>
                <a:moveTo>
                  <a:pt x="3742441" y="3183868"/>
                </a:moveTo>
                <a:cubicBezTo>
                  <a:pt x="3742441" y="3183868"/>
                  <a:pt x="3742441" y="3187591"/>
                  <a:pt x="3742441" y="3195039"/>
                </a:cubicBezTo>
                <a:cubicBezTo>
                  <a:pt x="3749889" y="3195039"/>
                  <a:pt x="3753611" y="3193177"/>
                  <a:pt x="3753611" y="3189452"/>
                </a:cubicBezTo>
                <a:cubicBezTo>
                  <a:pt x="3753611" y="3185729"/>
                  <a:pt x="3749889" y="3183868"/>
                  <a:pt x="3742441" y="3183868"/>
                </a:cubicBezTo>
                <a:close/>
                <a:moveTo>
                  <a:pt x="3195039" y="3183868"/>
                </a:moveTo>
                <a:lnTo>
                  <a:pt x="3206211" y="3183868"/>
                </a:lnTo>
                <a:cubicBezTo>
                  <a:pt x="3206211" y="3183868"/>
                  <a:pt x="3206211" y="3187591"/>
                  <a:pt x="3206211" y="3195039"/>
                </a:cubicBezTo>
                <a:cubicBezTo>
                  <a:pt x="3198763" y="3195039"/>
                  <a:pt x="3195039" y="3191314"/>
                  <a:pt x="3195039" y="3183868"/>
                </a:cubicBezTo>
                <a:close/>
                <a:moveTo>
                  <a:pt x="2871066" y="3183868"/>
                </a:moveTo>
                <a:cubicBezTo>
                  <a:pt x="2871066" y="3183868"/>
                  <a:pt x="2874791" y="3187591"/>
                  <a:pt x="2882238" y="3195039"/>
                </a:cubicBezTo>
                <a:cubicBezTo>
                  <a:pt x="2889686" y="3195039"/>
                  <a:pt x="2893410" y="3193177"/>
                  <a:pt x="2893410" y="3189452"/>
                </a:cubicBezTo>
                <a:cubicBezTo>
                  <a:pt x="2893410" y="3185729"/>
                  <a:pt x="2889686" y="3183868"/>
                  <a:pt x="2882238" y="3183868"/>
                </a:cubicBezTo>
                <a:close/>
                <a:moveTo>
                  <a:pt x="1988522" y="3183868"/>
                </a:moveTo>
                <a:cubicBezTo>
                  <a:pt x="1995968" y="3183868"/>
                  <a:pt x="2010864" y="3187591"/>
                  <a:pt x="2033207" y="3195039"/>
                </a:cubicBezTo>
                <a:lnTo>
                  <a:pt x="2022036" y="3217382"/>
                </a:lnTo>
                <a:cubicBezTo>
                  <a:pt x="2007140" y="3209934"/>
                  <a:pt x="1995968" y="3206211"/>
                  <a:pt x="1988522" y="3206211"/>
                </a:cubicBezTo>
                <a:cubicBezTo>
                  <a:pt x="1981073" y="3198763"/>
                  <a:pt x="1979211" y="3195039"/>
                  <a:pt x="1982936" y="3195039"/>
                </a:cubicBezTo>
                <a:cubicBezTo>
                  <a:pt x="1986659" y="3195039"/>
                  <a:pt x="1988522" y="3191314"/>
                  <a:pt x="1988522" y="3183868"/>
                </a:cubicBezTo>
                <a:close/>
                <a:moveTo>
                  <a:pt x="8903657" y="3178283"/>
                </a:moveTo>
                <a:cubicBezTo>
                  <a:pt x="8899933" y="3178283"/>
                  <a:pt x="8896210" y="3180145"/>
                  <a:pt x="8892485" y="3183868"/>
                </a:cubicBezTo>
                <a:lnTo>
                  <a:pt x="8903657" y="3195039"/>
                </a:lnTo>
                <a:lnTo>
                  <a:pt x="8914828" y="3195039"/>
                </a:lnTo>
                <a:lnTo>
                  <a:pt x="8914828" y="3183868"/>
                </a:lnTo>
                <a:cubicBezTo>
                  <a:pt x="8911104" y="3180145"/>
                  <a:pt x="8907381" y="3178283"/>
                  <a:pt x="8903657" y="3178283"/>
                </a:cubicBezTo>
                <a:close/>
                <a:moveTo>
                  <a:pt x="9026543" y="3172695"/>
                </a:moveTo>
                <a:lnTo>
                  <a:pt x="9037714" y="3172695"/>
                </a:lnTo>
                <a:lnTo>
                  <a:pt x="9037714" y="3183868"/>
                </a:lnTo>
                <a:close/>
                <a:moveTo>
                  <a:pt x="2133751" y="3172695"/>
                </a:moveTo>
                <a:cubicBezTo>
                  <a:pt x="2141198" y="3172695"/>
                  <a:pt x="2144921" y="3172695"/>
                  <a:pt x="2144921" y="3172695"/>
                </a:cubicBezTo>
                <a:lnTo>
                  <a:pt x="2133751" y="3183868"/>
                </a:lnTo>
                <a:cubicBezTo>
                  <a:pt x="2133751" y="3176420"/>
                  <a:pt x="2133751" y="3172695"/>
                  <a:pt x="2133751" y="3172695"/>
                </a:cubicBezTo>
                <a:close/>
                <a:moveTo>
                  <a:pt x="1731577" y="3172695"/>
                </a:moveTo>
                <a:lnTo>
                  <a:pt x="1765091" y="3172695"/>
                </a:lnTo>
                <a:lnTo>
                  <a:pt x="1793021" y="3200625"/>
                </a:lnTo>
                <a:lnTo>
                  <a:pt x="1781848" y="3195039"/>
                </a:lnTo>
                <a:cubicBezTo>
                  <a:pt x="1778125" y="3195039"/>
                  <a:pt x="1768816" y="3191314"/>
                  <a:pt x="1753921" y="3183868"/>
                </a:cubicBezTo>
                <a:cubicBezTo>
                  <a:pt x="1739025" y="3176420"/>
                  <a:pt x="1731577" y="3172695"/>
                  <a:pt x="1731577" y="3172695"/>
                </a:cubicBezTo>
                <a:close/>
                <a:moveTo>
                  <a:pt x="3410089" y="3167111"/>
                </a:moveTo>
                <a:cubicBezTo>
                  <a:pt x="3411951" y="3167111"/>
                  <a:pt x="3414745" y="3168972"/>
                  <a:pt x="3418468" y="3172695"/>
                </a:cubicBezTo>
                <a:cubicBezTo>
                  <a:pt x="3418468" y="3180143"/>
                  <a:pt x="3416607" y="3183868"/>
                  <a:pt x="3412883" y="3183868"/>
                </a:cubicBezTo>
                <a:cubicBezTo>
                  <a:pt x="3409158" y="3183868"/>
                  <a:pt x="3407297" y="3180143"/>
                  <a:pt x="3407297" y="3172695"/>
                </a:cubicBezTo>
                <a:cubicBezTo>
                  <a:pt x="3407297" y="3168972"/>
                  <a:pt x="3408228" y="3167111"/>
                  <a:pt x="3410089" y="3167111"/>
                </a:cubicBezTo>
                <a:close/>
                <a:moveTo>
                  <a:pt x="9160601" y="3161524"/>
                </a:moveTo>
                <a:cubicBezTo>
                  <a:pt x="9160601" y="3161524"/>
                  <a:pt x="9160601" y="3165249"/>
                  <a:pt x="9160601" y="3172695"/>
                </a:cubicBezTo>
                <a:cubicBezTo>
                  <a:pt x="9160601" y="3172695"/>
                  <a:pt x="9156878" y="3172695"/>
                  <a:pt x="9149428" y="3172695"/>
                </a:cubicBezTo>
                <a:close/>
                <a:moveTo>
                  <a:pt x="8981856" y="3161524"/>
                </a:moveTo>
                <a:lnTo>
                  <a:pt x="8993029" y="3161524"/>
                </a:lnTo>
                <a:lnTo>
                  <a:pt x="9004200" y="3172695"/>
                </a:lnTo>
                <a:cubicBezTo>
                  <a:pt x="8996752" y="3172695"/>
                  <a:pt x="8991166" y="3170834"/>
                  <a:pt x="8987443" y="3167111"/>
                </a:cubicBezTo>
                <a:cubicBezTo>
                  <a:pt x="8983720" y="3163386"/>
                  <a:pt x="8981856" y="3161524"/>
                  <a:pt x="8981856" y="3161524"/>
                </a:cubicBezTo>
                <a:close/>
                <a:moveTo>
                  <a:pt x="2714666" y="3161524"/>
                </a:moveTo>
                <a:cubicBezTo>
                  <a:pt x="2722114" y="3168972"/>
                  <a:pt x="2725837" y="3172695"/>
                  <a:pt x="2725837" y="3172695"/>
                </a:cubicBezTo>
                <a:lnTo>
                  <a:pt x="2725837" y="3161524"/>
                </a:lnTo>
                <a:close/>
                <a:moveTo>
                  <a:pt x="1832121" y="3161524"/>
                </a:moveTo>
                <a:cubicBezTo>
                  <a:pt x="1839569" y="3161524"/>
                  <a:pt x="1843292" y="3165249"/>
                  <a:pt x="1843292" y="3172695"/>
                </a:cubicBezTo>
                <a:cubicBezTo>
                  <a:pt x="1843292" y="3172695"/>
                  <a:pt x="1839569" y="3172695"/>
                  <a:pt x="1832121" y="3172695"/>
                </a:cubicBezTo>
                <a:cubicBezTo>
                  <a:pt x="1832121" y="3172695"/>
                  <a:pt x="1830259" y="3170834"/>
                  <a:pt x="1826535" y="3167111"/>
                </a:cubicBezTo>
                <a:cubicBezTo>
                  <a:pt x="1822812" y="3163386"/>
                  <a:pt x="1824673" y="3161524"/>
                  <a:pt x="1832121" y="3161524"/>
                </a:cubicBezTo>
                <a:close/>
                <a:moveTo>
                  <a:pt x="8914828" y="3150352"/>
                </a:moveTo>
                <a:cubicBezTo>
                  <a:pt x="8914828" y="3157800"/>
                  <a:pt x="8918551" y="3161524"/>
                  <a:pt x="8925999" y="3161524"/>
                </a:cubicBezTo>
                <a:lnTo>
                  <a:pt x="8925999" y="3150352"/>
                </a:lnTo>
                <a:cubicBezTo>
                  <a:pt x="8925999" y="3150352"/>
                  <a:pt x="8922276" y="3150352"/>
                  <a:pt x="8914828" y="3150352"/>
                </a:cubicBezTo>
                <a:close/>
                <a:moveTo>
                  <a:pt x="8892485" y="3150352"/>
                </a:moveTo>
                <a:cubicBezTo>
                  <a:pt x="8892485" y="3157800"/>
                  <a:pt x="8894348" y="3161524"/>
                  <a:pt x="8898071" y="3161524"/>
                </a:cubicBezTo>
                <a:cubicBezTo>
                  <a:pt x="8901794" y="3161524"/>
                  <a:pt x="8903657" y="3159663"/>
                  <a:pt x="8903657" y="3155938"/>
                </a:cubicBezTo>
                <a:cubicBezTo>
                  <a:pt x="8903657" y="3152215"/>
                  <a:pt x="8899933" y="3150352"/>
                  <a:pt x="8892485" y="3150352"/>
                </a:cubicBezTo>
                <a:close/>
                <a:moveTo>
                  <a:pt x="6954236" y="3150352"/>
                </a:moveTo>
                <a:cubicBezTo>
                  <a:pt x="6950513" y="3150352"/>
                  <a:pt x="6948650" y="3154077"/>
                  <a:pt x="6948650" y="3161524"/>
                </a:cubicBezTo>
                <a:lnTo>
                  <a:pt x="6959822" y="3161524"/>
                </a:lnTo>
                <a:cubicBezTo>
                  <a:pt x="6959822" y="3161524"/>
                  <a:pt x="6959822" y="3159663"/>
                  <a:pt x="6959822" y="3155938"/>
                </a:cubicBezTo>
                <a:cubicBezTo>
                  <a:pt x="6959822" y="3152215"/>
                  <a:pt x="6957959" y="3150352"/>
                  <a:pt x="6954236" y="3150352"/>
                </a:cubicBezTo>
                <a:close/>
                <a:moveTo>
                  <a:pt x="2580609" y="3150352"/>
                </a:moveTo>
                <a:lnTo>
                  <a:pt x="2580609" y="3161524"/>
                </a:lnTo>
                <a:lnTo>
                  <a:pt x="2569439" y="3161524"/>
                </a:lnTo>
                <a:cubicBezTo>
                  <a:pt x="2569439" y="3154077"/>
                  <a:pt x="2573161" y="3150352"/>
                  <a:pt x="2580609" y="3150352"/>
                </a:cubicBezTo>
                <a:close/>
                <a:moveTo>
                  <a:pt x="9967738" y="3141974"/>
                </a:moveTo>
                <a:cubicBezTo>
                  <a:pt x="9969601" y="3141974"/>
                  <a:pt x="9972393" y="3142906"/>
                  <a:pt x="9976117" y="3144767"/>
                </a:cubicBezTo>
                <a:cubicBezTo>
                  <a:pt x="9983566" y="3148491"/>
                  <a:pt x="9987289" y="3150352"/>
                  <a:pt x="9987289" y="3150352"/>
                </a:cubicBezTo>
                <a:cubicBezTo>
                  <a:pt x="9987289" y="3150352"/>
                  <a:pt x="9983566" y="3150352"/>
                  <a:pt x="9976117" y="3150352"/>
                </a:cubicBezTo>
                <a:cubicBezTo>
                  <a:pt x="9968669" y="3150352"/>
                  <a:pt x="9964946" y="3148491"/>
                  <a:pt x="9964946" y="3144767"/>
                </a:cubicBezTo>
                <a:cubicBezTo>
                  <a:pt x="9964946" y="3142906"/>
                  <a:pt x="9965875" y="3141974"/>
                  <a:pt x="9967738" y="3141974"/>
                </a:cubicBezTo>
                <a:close/>
                <a:moveTo>
                  <a:pt x="3608383" y="3139181"/>
                </a:moveTo>
                <a:cubicBezTo>
                  <a:pt x="3600935" y="3139181"/>
                  <a:pt x="3599074" y="3141043"/>
                  <a:pt x="3602797" y="3144767"/>
                </a:cubicBezTo>
                <a:cubicBezTo>
                  <a:pt x="3606521" y="3148491"/>
                  <a:pt x="3610244" y="3150352"/>
                  <a:pt x="3613969" y="3150352"/>
                </a:cubicBezTo>
                <a:cubicBezTo>
                  <a:pt x="3617692" y="3150352"/>
                  <a:pt x="3619555" y="3146629"/>
                  <a:pt x="3619555" y="3139181"/>
                </a:cubicBezTo>
                <a:cubicBezTo>
                  <a:pt x="3619555" y="3139181"/>
                  <a:pt x="3615831" y="3139181"/>
                  <a:pt x="3608383" y="3139181"/>
                </a:cubicBezTo>
                <a:close/>
                <a:moveTo>
                  <a:pt x="2781695" y="3139181"/>
                </a:moveTo>
                <a:cubicBezTo>
                  <a:pt x="2789142" y="3146629"/>
                  <a:pt x="2792867" y="3150352"/>
                  <a:pt x="2792867" y="3150352"/>
                </a:cubicBezTo>
                <a:cubicBezTo>
                  <a:pt x="2792867" y="3150352"/>
                  <a:pt x="2792867" y="3154077"/>
                  <a:pt x="2792867" y="3161524"/>
                </a:cubicBezTo>
                <a:cubicBezTo>
                  <a:pt x="2792867" y="3161524"/>
                  <a:pt x="2796590" y="3161524"/>
                  <a:pt x="2804038" y="3161524"/>
                </a:cubicBezTo>
                <a:lnTo>
                  <a:pt x="2792867" y="3172695"/>
                </a:lnTo>
                <a:lnTo>
                  <a:pt x="2781695" y="3172695"/>
                </a:lnTo>
                <a:cubicBezTo>
                  <a:pt x="2789142" y="3180143"/>
                  <a:pt x="2804038" y="3183868"/>
                  <a:pt x="2826381" y="3183868"/>
                </a:cubicBezTo>
                <a:cubicBezTo>
                  <a:pt x="2818933" y="3176420"/>
                  <a:pt x="2815209" y="3172695"/>
                  <a:pt x="2815209" y="3172695"/>
                </a:cubicBezTo>
                <a:cubicBezTo>
                  <a:pt x="2815209" y="3165249"/>
                  <a:pt x="2815209" y="3161524"/>
                  <a:pt x="2815209" y="3161524"/>
                </a:cubicBezTo>
                <a:lnTo>
                  <a:pt x="2859895" y="3161524"/>
                </a:lnTo>
                <a:cubicBezTo>
                  <a:pt x="2874791" y="3168972"/>
                  <a:pt x="2889686" y="3172695"/>
                  <a:pt x="2904582" y="3172695"/>
                </a:cubicBezTo>
                <a:cubicBezTo>
                  <a:pt x="2889686" y="3165249"/>
                  <a:pt x="2878514" y="3161524"/>
                  <a:pt x="2871066" y="3161524"/>
                </a:cubicBezTo>
                <a:cubicBezTo>
                  <a:pt x="2863620" y="3161524"/>
                  <a:pt x="2852447" y="3157800"/>
                  <a:pt x="2837552" y="3150352"/>
                </a:cubicBezTo>
                <a:cubicBezTo>
                  <a:pt x="2822658" y="3142906"/>
                  <a:pt x="2804038" y="3139181"/>
                  <a:pt x="2781695" y="3139181"/>
                </a:cubicBezTo>
                <a:close/>
                <a:moveTo>
                  <a:pt x="7451367" y="3128010"/>
                </a:moveTo>
                <a:cubicBezTo>
                  <a:pt x="7443918" y="3128010"/>
                  <a:pt x="7438333" y="3129872"/>
                  <a:pt x="7434610" y="3133595"/>
                </a:cubicBezTo>
                <a:cubicBezTo>
                  <a:pt x="7430886" y="3137320"/>
                  <a:pt x="7432746" y="3141043"/>
                  <a:pt x="7440194" y="3144767"/>
                </a:cubicBezTo>
                <a:cubicBezTo>
                  <a:pt x="7447644" y="3148491"/>
                  <a:pt x="7456952" y="3152215"/>
                  <a:pt x="7468124" y="3155938"/>
                </a:cubicBezTo>
                <a:cubicBezTo>
                  <a:pt x="7479294" y="3159663"/>
                  <a:pt x="7488604" y="3165249"/>
                  <a:pt x="7496052" y="3172695"/>
                </a:cubicBezTo>
                <a:cubicBezTo>
                  <a:pt x="7503501" y="3165249"/>
                  <a:pt x="7509086" y="3163386"/>
                  <a:pt x="7512809" y="3167111"/>
                </a:cubicBezTo>
                <a:cubicBezTo>
                  <a:pt x="7516534" y="3170834"/>
                  <a:pt x="7518395" y="3172695"/>
                  <a:pt x="7518395" y="3172695"/>
                </a:cubicBezTo>
                <a:lnTo>
                  <a:pt x="7529568" y="3172695"/>
                </a:lnTo>
                <a:lnTo>
                  <a:pt x="7551909" y="3183868"/>
                </a:lnTo>
                <a:cubicBezTo>
                  <a:pt x="7559358" y="3191314"/>
                  <a:pt x="7570529" y="3198763"/>
                  <a:pt x="7585424" y="3206211"/>
                </a:cubicBezTo>
                <a:lnTo>
                  <a:pt x="7585424" y="3195039"/>
                </a:lnTo>
                <a:cubicBezTo>
                  <a:pt x="7585424" y="3195039"/>
                  <a:pt x="7585424" y="3193177"/>
                  <a:pt x="7585424" y="3189452"/>
                </a:cubicBezTo>
                <a:cubicBezTo>
                  <a:pt x="7585424" y="3185729"/>
                  <a:pt x="7585424" y="3180143"/>
                  <a:pt x="7585424" y="3172695"/>
                </a:cubicBezTo>
                <a:lnTo>
                  <a:pt x="7596596" y="3172695"/>
                </a:lnTo>
                <a:cubicBezTo>
                  <a:pt x="7596596" y="3187591"/>
                  <a:pt x="7596596" y="3195039"/>
                  <a:pt x="7596596" y="3195039"/>
                </a:cubicBezTo>
                <a:lnTo>
                  <a:pt x="7607766" y="3183868"/>
                </a:lnTo>
                <a:lnTo>
                  <a:pt x="7618938" y="3183868"/>
                </a:lnTo>
                <a:lnTo>
                  <a:pt x="7630110" y="3183868"/>
                </a:lnTo>
                <a:cubicBezTo>
                  <a:pt x="7622662" y="3183868"/>
                  <a:pt x="7618938" y="3187591"/>
                  <a:pt x="7618938" y="3195039"/>
                </a:cubicBezTo>
                <a:cubicBezTo>
                  <a:pt x="7618938" y="3195039"/>
                  <a:pt x="7620800" y="3195039"/>
                  <a:pt x="7624525" y="3195039"/>
                </a:cubicBezTo>
                <a:cubicBezTo>
                  <a:pt x="7628248" y="3195039"/>
                  <a:pt x="7633832" y="3195039"/>
                  <a:pt x="7641282" y="3195039"/>
                </a:cubicBezTo>
                <a:lnTo>
                  <a:pt x="7652452" y="3195039"/>
                </a:lnTo>
                <a:cubicBezTo>
                  <a:pt x="7645005" y="3195039"/>
                  <a:pt x="7645005" y="3191314"/>
                  <a:pt x="7652452" y="3183868"/>
                </a:cubicBezTo>
                <a:lnTo>
                  <a:pt x="7641282" y="3172695"/>
                </a:lnTo>
                <a:cubicBezTo>
                  <a:pt x="7633832" y="3172695"/>
                  <a:pt x="7626386" y="3172695"/>
                  <a:pt x="7618938" y="3172695"/>
                </a:cubicBezTo>
                <a:cubicBezTo>
                  <a:pt x="7611490" y="3172695"/>
                  <a:pt x="7605904" y="3170834"/>
                  <a:pt x="7602182" y="3167111"/>
                </a:cubicBezTo>
                <a:cubicBezTo>
                  <a:pt x="7598458" y="3163386"/>
                  <a:pt x="7596596" y="3161524"/>
                  <a:pt x="7596596" y="3161524"/>
                </a:cubicBezTo>
                <a:lnTo>
                  <a:pt x="7585424" y="3161524"/>
                </a:lnTo>
                <a:cubicBezTo>
                  <a:pt x="7585424" y="3154077"/>
                  <a:pt x="7585424" y="3150352"/>
                  <a:pt x="7585424" y="3150352"/>
                </a:cubicBezTo>
                <a:cubicBezTo>
                  <a:pt x="7585424" y="3150352"/>
                  <a:pt x="7585424" y="3146629"/>
                  <a:pt x="7585424" y="3139181"/>
                </a:cubicBezTo>
                <a:cubicBezTo>
                  <a:pt x="7585424" y="3139181"/>
                  <a:pt x="7583562" y="3139181"/>
                  <a:pt x="7579838" y="3139181"/>
                </a:cubicBezTo>
                <a:cubicBezTo>
                  <a:pt x="7576116" y="3139181"/>
                  <a:pt x="7570529" y="3139181"/>
                  <a:pt x="7563082" y="3139181"/>
                </a:cubicBezTo>
                <a:cubicBezTo>
                  <a:pt x="7555632" y="3139181"/>
                  <a:pt x="7546324" y="3137320"/>
                  <a:pt x="7535152" y="3133595"/>
                </a:cubicBezTo>
                <a:cubicBezTo>
                  <a:pt x="7523981" y="3129872"/>
                  <a:pt x="7514672" y="3128010"/>
                  <a:pt x="7507224" y="3128010"/>
                </a:cubicBezTo>
                <a:cubicBezTo>
                  <a:pt x="7499775" y="3128010"/>
                  <a:pt x="7492328" y="3128010"/>
                  <a:pt x="7484881" y="3128010"/>
                </a:cubicBezTo>
                <a:lnTo>
                  <a:pt x="7484881" y="3139181"/>
                </a:lnTo>
                <a:cubicBezTo>
                  <a:pt x="7477433" y="3139181"/>
                  <a:pt x="7466261" y="3139181"/>
                  <a:pt x="7451367" y="3139181"/>
                </a:cubicBezTo>
                <a:close/>
                <a:moveTo>
                  <a:pt x="7026850" y="3128010"/>
                </a:moveTo>
                <a:lnTo>
                  <a:pt x="7026850" y="3139181"/>
                </a:lnTo>
                <a:cubicBezTo>
                  <a:pt x="7034300" y="3139181"/>
                  <a:pt x="7038022" y="3139181"/>
                  <a:pt x="7038022" y="3139181"/>
                </a:cubicBezTo>
                <a:close/>
                <a:moveTo>
                  <a:pt x="3049810" y="3128010"/>
                </a:moveTo>
                <a:lnTo>
                  <a:pt x="3049810" y="3139181"/>
                </a:lnTo>
                <a:lnTo>
                  <a:pt x="3060981" y="3139181"/>
                </a:lnTo>
                <a:cubicBezTo>
                  <a:pt x="3060981" y="3131734"/>
                  <a:pt x="3057259" y="3128010"/>
                  <a:pt x="3049810" y="3128010"/>
                </a:cubicBezTo>
                <a:close/>
                <a:moveTo>
                  <a:pt x="2558265" y="3128010"/>
                </a:moveTo>
                <a:cubicBezTo>
                  <a:pt x="2558265" y="3135457"/>
                  <a:pt x="2556404" y="3139181"/>
                  <a:pt x="2552679" y="3139181"/>
                </a:cubicBezTo>
                <a:cubicBezTo>
                  <a:pt x="2548956" y="3139181"/>
                  <a:pt x="2547095" y="3137320"/>
                  <a:pt x="2547095" y="3133595"/>
                </a:cubicBezTo>
                <a:cubicBezTo>
                  <a:pt x="2547095" y="3129872"/>
                  <a:pt x="2550818" y="3128010"/>
                  <a:pt x="2558265" y="3128010"/>
                </a:cubicBezTo>
                <a:close/>
                <a:moveTo>
                  <a:pt x="8433058" y="3121028"/>
                </a:moveTo>
                <a:cubicBezTo>
                  <a:pt x="8432128" y="3120096"/>
                  <a:pt x="8430731" y="3120563"/>
                  <a:pt x="8428870" y="3122424"/>
                </a:cubicBezTo>
                <a:cubicBezTo>
                  <a:pt x="8425147" y="3126149"/>
                  <a:pt x="8427007" y="3128010"/>
                  <a:pt x="8434455" y="3128010"/>
                </a:cubicBezTo>
                <a:cubicBezTo>
                  <a:pt x="8434455" y="3124287"/>
                  <a:pt x="8433989" y="3121959"/>
                  <a:pt x="8433058" y="3121028"/>
                </a:cubicBezTo>
                <a:close/>
                <a:moveTo>
                  <a:pt x="9875574" y="3116838"/>
                </a:moveTo>
                <a:cubicBezTo>
                  <a:pt x="9875574" y="3116838"/>
                  <a:pt x="9888608" y="3120563"/>
                  <a:pt x="9914673" y="3128010"/>
                </a:cubicBezTo>
                <a:cubicBezTo>
                  <a:pt x="9940741" y="3135457"/>
                  <a:pt x="9953775" y="3142906"/>
                  <a:pt x="9953775" y="3150352"/>
                </a:cubicBezTo>
                <a:lnTo>
                  <a:pt x="9909088" y="3139181"/>
                </a:lnTo>
                <a:close/>
                <a:moveTo>
                  <a:pt x="7384337" y="3116838"/>
                </a:moveTo>
                <a:cubicBezTo>
                  <a:pt x="7391786" y="3124286"/>
                  <a:pt x="7395510" y="3128010"/>
                  <a:pt x="7395510" y="3128010"/>
                </a:cubicBezTo>
                <a:cubicBezTo>
                  <a:pt x="7395510" y="3128010"/>
                  <a:pt x="7397371" y="3129872"/>
                  <a:pt x="7401094" y="3133595"/>
                </a:cubicBezTo>
                <a:cubicBezTo>
                  <a:pt x="7404818" y="3137320"/>
                  <a:pt x="7406680" y="3139181"/>
                  <a:pt x="7406680" y="3139181"/>
                </a:cubicBezTo>
                <a:lnTo>
                  <a:pt x="7417852" y="3139181"/>
                </a:lnTo>
                <a:lnTo>
                  <a:pt x="7417852" y="3128010"/>
                </a:lnTo>
                <a:lnTo>
                  <a:pt x="7406680" y="3116838"/>
                </a:lnTo>
                <a:close/>
                <a:moveTo>
                  <a:pt x="4055241" y="3116838"/>
                </a:moveTo>
                <a:cubicBezTo>
                  <a:pt x="4055241" y="3124286"/>
                  <a:pt x="4058966" y="3128010"/>
                  <a:pt x="4066413" y="3128010"/>
                </a:cubicBezTo>
                <a:cubicBezTo>
                  <a:pt x="4066413" y="3120563"/>
                  <a:pt x="4066413" y="3116838"/>
                  <a:pt x="4066413" y="3116838"/>
                </a:cubicBezTo>
                <a:close/>
                <a:moveTo>
                  <a:pt x="3775955" y="3116838"/>
                </a:moveTo>
                <a:cubicBezTo>
                  <a:pt x="3768508" y="3116838"/>
                  <a:pt x="3764784" y="3118700"/>
                  <a:pt x="3764784" y="3122424"/>
                </a:cubicBezTo>
                <a:cubicBezTo>
                  <a:pt x="3764784" y="3126149"/>
                  <a:pt x="3761059" y="3128010"/>
                  <a:pt x="3753611" y="3128010"/>
                </a:cubicBezTo>
                <a:lnTo>
                  <a:pt x="3742441" y="3128010"/>
                </a:lnTo>
                <a:lnTo>
                  <a:pt x="3753611" y="3139181"/>
                </a:lnTo>
                <a:lnTo>
                  <a:pt x="3775955" y="3139181"/>
                </a:lnTo>
                <a:lnTo>
                  <a:pt x="3787127" y="3128010"/>
                </a:lnTo>
                <a:cubicBezTo>
                  <a:pt x="3787127" y="3120563"/>
                  <a:pt x="3783402" y="3116838"/>
                  <a:pt x="3775955" y="3116838"/>
                </a:cubicBezTo>
                <a:close/>
                <a:moveTo>
                  <a:pt x="3957491" y="3111253"/>
                </a:moveTo>
                <a:cubicBezTo>
                  <a:pt x="3955630" y="3111253"/>
                  <a:pt x="3954699" y="3113115"/>
                  <a:pt x="3954699" y="3116838"/>
                </a:cubicBezTo>
                <a:lnTo>
                  <a:pt x="3965870" y="3116838"/>
                </a:lnTo>
                <a:cubicBezTo>
                  <a:pt x="3962147" y="3113115"/>
                  <a:pt x="3959353" y="3111253"/>
                  <a:pt x="3957491" y="3111253"/>
                </a:cubicBezTo>
                <a:close/>
                <a:moveTo>
                  <a:pt x="9082400" y="3105667"/>
                </a:moveTo>
                <a:lnTo>
                  <a:pt x="9104743" y="3105667"/>
                </a:lnTo>
                <a:lnTo>
                  <a:pt x="9104743" y="3116838"/>
                </a:lnTo>
                <a:cubicBezTo>
                  <a:pt x="9097296" y="3116838"/>
                  <a:pt x="9089848" y="3113115"/>
                  <a:pt x="9082400" y="3105667"/>
                </a:cubicBezTo>
                <a:close/>
                <a:moveTo>
                  <a:pt x="8769600" y="3105667"/>
                </a:moveTo>
                <a:lnTo>
                  <a:pt x="8769600" y="3116838"/>
                </a:lnTo>
                <a:cubicBezTo>
                  <a:pt x="8777047" y="3116838"/>
                  <a:pt x="8780771" y="3116838"/>
                  <a:pt x="8780771" y="3116838"/>
                </a:cubicBezTo>
                <a:cubicBezTo>
                  <a:pt x="8780771" y="3109392"/>
                  <a:pt x="8777047" y="3105667"/>
                  <a:pt x="8769600" y="3105667"/>
                </a:cubicBezTo>
                <a:close/>
                <a:moveTo>
                  <a:pt x="7361994" y="3105667"/>
                </a:moveTo>
                <a:lnTo>
                  <a:pt x="7361994" y="3116838"/>
                </a:lnTo>
                <a:lnTo>
                  <a:pt x="7367580" y="3116838"/>
                </a:lnTo>
                <a:cubicBezTo>
                  <a:pt x="7363857" y="3116838"/>
                  <a:pt x="7361994" y="3113115"/>
                  <a:pt x="7361994" y="3105667"/>
                </a:cubicBezTo>
                <a:close/>
                <a:moveTo>
                  <a:pt x="3038638" y="3105667"/>
                </a:moveTo>
                <a:lnTo>
                  <a:pt x="3027468" y="3116838"/>
                </a:lnTo>
                <a:cubicBezTo>
                  <a:pt x="3034915" y="3116838"/>
                  <a:pt x="3038638" y="3116838"/>
                  <a:pt x="3038638" y="3116838"/>
                </a:cubicBezTo>
                <a:cubicBezTo>
                  <a:pt x="3038638" y="3109392"/>
                  <a:pt x="3038638" y="3105667"/>
                  <a:pt x="3038638" y="3105667"/>
                </a:cubicBezTo>
                <a:close/>
                <a:moveTo>
                  <a:pt x="3502254" y="3102175"/>
                </a:moveTo>
                <a:cubicBezTo>
                  <a:pt x="3496668" y="3102642"/>
                  <a:pt x="3491082" y="3103806"/>
                  <a:pt x="3485497" y="3105667"/>
                </a:cubicBezTo>
                <a:lnTo>
                  <a:pt x="3474325" y="3105667"/>
                </a:lnTo>
                <a:lnTo>
                  <a:pt x="3496668" y="3116838"/>
                </a:lnTo>
                <a:cubicBezTo>
                  <a:pt x="3511564" y="3116838"/>
                  <a:pt x="3522736" y="3116838"/>
                  <a:pt x="3530182" y="3116838"/>
                </a:cubicBezTo>
                <a:lnTo>
                  <a:pt x="3541355" y="3116838"/>
                </a:lnTo>
                <a:cubicBezTo>
                  <a:pt x="3548801" y="3124286"/>
                  <a:pt x="3552526" y="3128010"/>
                  <a:pt x="3552526" y="3128010"/>
                </a:cubicBezTo>
                <a:cubicBezTo>
                  <a:pt x="3552526" y="3128010"/>
                  <a:pt x="3556250" y="3128010"/>
                  <a:pt x="3563696" y="3128010"/>
                </a:cubicBezTo>
                <a:lnTo>
                  <a:pt x="3552526" y="3116838"/>
                </a:lnTo>
                <a:cubicBezTo>
                  <a:pt x="3535769" y="3105667"/>
                  <a:pt x="3519011" y="3100779"/>
                  <a:pt x="3502254" y="3102175"/>
                </a:cubicBezTo>
                <a:close/>
                <a:moveTo>
                  <a:pt x="7420645" y="3100081"/>
                </a:moveTo>
                <a:cubicBezTo>
                  <a:pt x="7418784" y="3100081"/>
                  <a:pt x="7417852" y="3101944"/>
                  <a:pt x="7417852" y="3105667"/>
                </a:cubicBezTo>
                <a:lnTo>
                  <a:pt x="7429024" y="3105667"/>
                </a:lnTo>
                <a:cubicBezTo>
                  <a:pt x="7425299" y="3101944"/>
                  <a:pt x="7422506" y="3100081"/>
                  <a:pt x="7420645" y="3100081"/>
                </a:cubicBezTo>
                <a:close/>
                <a:moveTo>
                  <a:pt x="6760132" y="3098685"/>
                </a:moveTo>
                <a:cubicBezTo>
                  <a:pt x="6759200" y="3099616"/>
                  <a:pt x="6758736" y="3101944"/>
                  <a:pt x="6758736" y="3105667"/>
                </a:cubicBezTo>
                <a:cubicBezTo>
                  <a:pt x="6758736" y="3113115"/>
                  <a:pt x="6758736" y="3116838"/>
                  <a:pt x="6758736" y="3116838"/>
                </a:cubicBezTo>
                <a:cubicBezTo>
                  <a:pt x="6758736" y="3116838"/>
                  <a:pt x="6760598" y="3114977"/>
                  <a:pt x="6764321" y="3111253"/>
                </a:cubicBezTo>
                <a:cubicBezTo>
                  <a:pt x="6768044" y="3107529"/>
                  <a:pt x="6768044" y="3103806"/>
                  <a:pt x="6764321" y="3100081"/>
                </a:cubicBezTo>
                <a:cubicBezTo>
                  <a:pt x="6762460" y="3098219"/>
                  <a:pt x="6761064" y="3097754"/>
                  <a:pt x="6760132" y="3098685"/>
                </a:cubicBezTo>
                <a:close/>
                <a:moveTo>
                  <a:pt x="2971610" y="3094495"/>
                </a:moveTo>
                <a:lnTo>
                  <a:pt x="2971610" y="3105667"/>
                </a:lnTo>
                <a:cubicBezTo>
                  <a:pt x="2956714" y="3105667"/>
                  <a:pt x="2960439" y="3113115"/>
                  <a:pt x="2982780" y="3128010"/>
                </a:cubicBezTo>
                <a:lnTo>
                  <a:pt x="3027468" y="3128010"/>
                </a:lnTo>
                <a:cubicBezTo>
                  <a:pt x="3027468" y="3128010"/>
                  <a:pt x="3025605" y="3124286"/>
                  <a:pt x="3021882" y="3116838"/>
                </a:cubicBezTo>
                <a:cubicBezTo>
                  <a:pt x="3018158" y="3109392"/>
                  <a:pt x="3012571" y="3105667"/>
                  <a:pt x="3005124" y="3105667"/>
                </a:cubicBezTo>
                <a:cubicBezTo>
                  <a:pt x="2997677" y="3105667"/>
                  <a:pt x="2990228" y="3105667"/>
                  <a:pt x="2982780" y="3105667"/>
                </a:cubicBezTo>
                <a:close/>
                <a:moveTo>
                  <a:pt x="2602952" y="3094495"/>
                </a:moveTo>
                <a:lnTo>
                  <a:pt x="2647637" y="3116838"/>
                </a:lnTo>
                <a:lnTo>
                  <a:pt x="2714666" y="3139181"/>
                </a:lnTo>
                <a:cubicBezTo>
                  <a:pt x="2737010" y="3139181"/>
                  <a:pt x="2755628" y="3139181"/>
                  <a:pt x="2770524" y="3139181"/>
                </a:cubicBezTo>
                <a:cubicBezTo>
                  <a:pt x="2770524" y="3131734"/>
                  <a:pt x="2766799" y="3128010"/>
                  <a:pt x="2759353" y="3128010"/>
                </a:cubicBezTo>
                <a:cubicBezTo>
                  <a:pt x="2766799" y="3120563"/>
                  <a:pt x="2766799" y="3114977"/>
                  <a:pt x="2759353" y="3111253"/>
                </a:cubicBezTo>
                <a:cubicBezTo>
                  <a:pt x="2751905" y="3107529"/>
                  <a:pt x="2744457" y="3105667"/>
                  <a:pt x="2737010" y="3105667"/>
                </a:cubicBezTo>
                <a:cubicBezTo>
                  <a:pt x="2729562" y="3105667"/>
                  <a:pt x="2720251" y="3103806"/>
                  <a:pt x="2709080" y="3100081"/>
                </a:cubicBezTo>
                <a:cubicBezTo>
                  <a:pt x="2697909" y="3096356"/>
                  <a:pt x="2688599" y="3094495"/>
                  <a:pt x="2681152" y="3094495"/>
                </a:cubicBezTo>
                <a:close/>
                <a:moveTo>
                  <a:pt x="2580609" y="3094495"/>
                </a:moveTo>
                <a:lnTo>
                  <a:pt x="2569439" y="3105667"/>
                </a:lnTo>
                <a:cubicBezTo>
                  <a:pt x="2569439" y="3105667"/>
                  <a:pt x="2573161" y="3105667"/>
                  <a:pt x="2580609" y="3105667"/>
                </a:cubicBezTo>
                <a:cubicBezTo>
                  <a:pt x="2588056" y="3105667"/>
                  <a:pt x="2591781" y="3105667"/>
                  <a:pt x="2591781" y="3105667"/>
                </a:cubicBezTo>
                <a:cubicBezTo>
                  <a:pt x="2591781" y="3098219"/>
                  <a:pt x="2588056" y="3094495"/>
                  <a:pt x="2580609" y="3094495"/>
                </a:cubicBezTo>
                <a:close/>
                <a:moveTo>
                  <a:pt x="1737164" y="3094495"/>
                </a:moveTo>
                <a:cubicBezTo>
                  <a:pt x="1744611" y="3094495"/>
                  <a:pt x="1753921" y="3098219"/>
                  <a:pt x="1765091" y="3105667"/>
                </a:cubicBezTo>
                <a:cubicBezTo>
                  <a:pt x="1772539" y="3113115"/>
                  <a:pt x="1779987" y="3116838"/>
                  <a:pt x="1787435" y="3116838"/>
                </a:cubicBezTo>
                <a:lnTo>
                  <a:pt x="1910322" y="3172695"/>
                </a:lnTo>
                <a:cubicBezTo>
                  <a:pt x="1880531" y="3172695"/>
                  <a:pt x="1891701" y="3183868"/>
                  <a:pt x="1943836" y="3206211"/>
                </a:cubicBezTo>
                <a:cubicBezTo>
                  <a:pt x="1973627" y="3213657"/>
                  <a:pt x="1988522" y="3221106"/>
                  <a:pt x="1988522" y="3228553"/>
                </a:cubicBezTo>
                <a:cubicBezTo>
                  <a:pt x="1995968" y="3228553"/>
                  <a:pt x="2003416" y="3228553"/>
                  <a:pt x="2010864" y="3228553"/>
                </a:cubicBezTo>
                <a:cubicBezTo>
                  <a:pt x="2018311" y="3228553"/>
                  <a:pt x="2022036" y="3228553"/>
                  <a:pt x="2022036" y="3228553"/>
                </a:cubicBezTo>
                <a:cubicBezTo>
                  <a:pt x="2022036" y="3228553"/>
                  <a:pt x="2018311" y="3232277"/>
                  <a:pt x="2010864" y="3239725"/>
                </a:cubicBezTo>
                <a:cubicBezTo>
                  <a:pt x="1995968" y="3239725"/>
                  <a:pt x="1984797" y="3236000"/>
                  <a:pt x="1977350" y="3228553"/>
                </a:cubicBezTo>
                <a:lnTo>
                  <a:pt x="1955006" y="3217382"/>
                </a:lnTo>
                <a:cubicBezTo>
                  <a:pt x="1940112" y="3217382"/>
                  <a:pt x="1928940" y="3215520"/>
                  <a:pt x="1921492" y="3211796"/>
                </a:cubicBezTo>
                <a:cubicBezTo>
                  <a:pt x="1914045" y="3208072"/>
                  <a:pt x="1902874" y="3202486"/>
                  <a:pt x="1887978" y="3195039"/>
                </a:cubicBezTo>
                <a:cubicBezTo>
                  <a:pt x="1873083" y="3187591"/>
                  <a:pt x="1861912" y="3180143"/>
                  <a:pt x="1854464" y="3172695"/>
                </a:cubicBezTo>
                <a:cubicBezTo>
                  <a:pt x="1847015" y="3165249"/>
                  <a:pt x="1837707" y="3157800"/>
                  <a:pt x="1826535" y="3150352"/>
                </a:cubicBezTo>
                <a:cubicBezTo>
                  <a:pt x="1815364" y="3142906"/>
                  <a:pt x="1806055" y="3139181"/>
                  <a:pt x="1798607" y="3139181"/>
                </a:cubicBezTo>
                <a:cubicBezTo>
                  <a:pt x="1791158" y="3139181"/>
                  <a:pt x="1779987" y="3135457"/>
                  <a:pt x="1765091" y="3128010"/>
                </a:cubicBezTo>
                <a:lnTo>
                  <a:pt x="1731577" y="3105667"/>
                </a:lnTo>
                <a:cubicBezTo>
                  <a:pt x="1724130" y="3105667"/>
                  <a:pt x="1720406" y="3105667"/>
                  <a:pt x="1720406" y="3105667"/>
                </a:cubicBezTo>
                <a:cubicBezTo>
                  <a:pt x="1724130" y="3098219"/>
                  <a:pt x="1729716" y="3094495"/>
                  <a:pt x="1737164" y="3094495"/>
                </a:cubicBezTo>
                <a:close/>
                <a:moveTo>
                  <a:pt x="1564005" y="3094495"/>
                </a:moveTo>
                <a:lnTo>
                  <a:pt x="1597520" y="3105667"/>
                </a:lnTo>
                <a:lnTo>
                  <a:pt x="1642206" y="3128010"/>
                </a:lnTo>
                <a:cubicBezTo>
                  <a:pt x="1649654" y="3128010"/>
                  <a:pt x="1653377" y="3129872"/>
                  <a:pt x="1653377" y="3133595"/>
                </a:cubicBezTo>
                <a:cubicBezTo>
                  <a:pt x="1653377" y="3137320"/>
                  <a:pt x="1655240" y="3139181"/>
                  <a:pt x="1658963" y="3139181"/>
                </a:cubicBezTo>
                <a:cubicBezTo>
                  <a:pt x="1662686" y="3139181"/>
                  <a:pt x="1668272" y="3142906"/>
                  <a:pt x="1675720" y="3150352"/>
                </a:cubicBezTo>
                <a:cubicBezTo>
                  <a:pt x="1690616" y="3157800"/>
                  <a:pt x="1698063" y="3161524"/>
                  <a:pt x="1698063" y="3161524"/>
                </a:cubicBezTo>
                <a:lnTo>
                  <a:pt x="1686891" y="3161524"/>
                </a:lnTo>
                <a:cubicBezTo>
                  <a:pt x="1686891" y="3161524"/>
                  <a:pt x="1675720" y="3157800"/>
                  <a:pt x="1653377" y="3150352"/>
                </a:cubicBezTo>
                <a:cubicBezTo>
                  <a:pt x="1631035" y="3142906"/>
                  <a:pt x="1612415" y="3135457"/>
                  <a:pt x="1597520" y="3128010"/>
                </a:cubicBezTo>
                <a:lnTo>
                  <a:pt x="1575178" y="3116838"/>
                </a:lnTo>
                <a:cubicBezTo>
                  <a:pt x="1575178" y="3116838"/>
                  <a:pt x="1571453" y="3113115"/>
                  <a:pt x="1564005" y="3105667"/>
                </a:cubicBezTo>
                <a:close/>
                <a:moveTo>
                  <a:pt x="3967267" y="3086116"/>
                </a:moveTo>
                <a:cubicBezTo>
                  <a:pt x="3964474" y="3086116"/>
                  <a:pt x="3962147" y="3087049"/>
                  <a:pt x="3960283" y="3088910"/>
                </a:cubicBezTo>
                <a:cubicBezTo>
                  <a:pt x="3956560" y="3092633"/>
                  <a:pt x="3958422" y="3094495"/>
                  <a:pt x="3965870" y="3094495"/>
                </a:cubicBezTo>
                <a:lnTo>
                  <a:pt x="3988213" y="3094495"/>
                </a:lnTo>
                <a:cubicBezTo>
                  <a:pt x="3988213" y="3094495"/>
                  <a:pt x="3984488" y="3092633"/>
                  <a:pt x="3977042" y="3088910"/>
                </a:cubicBezTo>
                <a:cubicBezTo>
                  <a:pt x="3973317" y="3087049"/>
                  <a:pt x="3970060" y="3086116"/>
                  <a:pt x="3967267" y="3086116"/>
                </a:cubicBezTo>
                <a:close/>
                <a:moveTo>
                  <a:pt x="8356256" y="3083324"/>
                </a:moveTo>
                <a:cubicBezTo>
                  <a:pt x="8363704" y="3083324"/>
                  <a:pt x="8367426" y="3085186"/>
                  <a:pt x="8367426" y="3088910"/>
                </a:cubicBezTo>
                <a:cubicBezTo>
                  <a:pt x="8367426" y="3092633"/>
                  <a:pt x="8363704" y="3094495"/>
                  <a:pt x="8356256" y="3094495"/>
                </a:cubicBezTo>
                <a:cubicBezTo>
                  <a:pt x="8356256" y="3087049"/>
                  <a:pt x="8356256" y="3083324"/>
                  <a:pt x="8356256" y="3083324"/>
                </a:cubicBezTo>
                <a:close/>
                <a:moveTo>
                  <a:pt x="6836936" y="3083324"/>
                </a:moveTo>
                <a:cubicBezTo>
                  <a:pt x="6836936" y="3090772"/>
                  <a:pt x="6836936" y="3094495"/>
                  <a:pt x="6836936" y="3094495"/>
                </a:cubicBezTo>
                <a:cubicBezTo>
                  <a:pt x="6836936" y="3094495"/>
                  <a:pt x="6840658" y="3094495"/>
                  <a:pt x="6848108" y="3094495"/>
                </a:cubicBezTo>
                <a:lnTo>
                  <a:pt x="6848108" y="3083324"/>
                </a:lnTo>
                <a:close/>
                <a:moveTo>
                  <a:pt x="2865481" y="3083324"/>
                </a:moveTo>
                <a:cubicBezTo>
                  <a:pt x="2861757" y="3083324"/>
                  <a:pt x="2859895" y="3087049"/>
                  <a:pt x="2859895" y="3094495"/>
                </a:cubicBezTo>
                <a:lnTo>
                  <a:pt x="2871066" y="3094495"/>
                </a:lnTo>
                <a:lnTo>
                  <a:pt x="2882238" y="3094495"/>
                </a:lnTo>
                <a:cubicBezTo>
                  <a:pt x="2874791" y="3087049"/>
                  <a:pt x="2869204" y="3083324"/>
                  <a:pt x="2865481" y="3083324"/>
                </a:cubicBezTo>
                <a:close/>
                <a:moveTo>
                  <a:pt x="6811800" y="3077739"/>
                </a:moveTo>
                <a:cubicBezTo>
                  <a:pt x="6809938" y="3077739"/>
                  <a:pt x="6807146" y="3079601"/>
                  <a:pt x="6803421" y="3083324"/>
                </a:cubicBezTo>
                <a:lnTo>
                  <a:pt x="6814594" y="3083324"/>
                </a:lnTo>
                <a:cubicBezTo>
                  <a:pt x="6814594" y="3079601"/>
                  <a:pt x="6813662" y="3077739"/>
                  <a:pt x="6811800" y="3077739"/>
                </a:cubicBezTo>
                <a:close/>
                <a:moveTo>
                  <a:pt x="9395201" y="3072153"/>
                </a:moveTo>
                <a:cubicBezTo>
                  <a:pt x="9402650" y="3072153"/>
                  <a:pt x="9410096" y="3074015"/>
                  <a:pt x="9417544" y="3077738"/>
                </a:cubicBezTo>
                <a:cubicBezTo>
                  <a:pt x="9424993" y="3081462"/>
                  <a:pt x="9428716" y="3083324"/>
                  <a:pt x="9428716" y="3083324"/>
                </a:cubicBezTo>
                <a:close/>
                <a:moveTo>
                  <a:pt x="8278055" y="3072153"/>
                </a:moveTo>
                <a:lnTo>
                  <a:pt x="8266883" y="3083324"/>
                </a:lnTo>
                <a:lnTo>
                  <a:pt x="8289226" y="3083324"/>
                </a:lnTo>
                <a:cubicBezTo>
                  <a:pt x="8289226" y="3083324"/>
                  <a:pt x="8287364" y="3081462"/>
                  <a:pt x="8283640" y="3077738"/>
                </a:cubicBezTo>
                <a:cubicBezTo>
                  <a:pt x="8279916" y="3074015"/>
                  <a:pt x="8278055" y="3072153"/>
                  <a:pt x="8278055" y="3072153"/>
                </a:cubicBezTo>
                <a:close/>
                <a:moveTo>
                  <a:pt x="7317309" y="3072153"/>
                </a:moveTo>
                <a:lnTo>
                  <a:pt x="7317309" y="3083324"/>
                </a:lnTo>
                <a:cubicBezTo>
                  <a:pt x="7317309" y="3090772"/>
                  <a:pt x="7315446" y="3094495"/>
                  <a:pt x="7311723" y="3094495"/>
                </a:cubicBezTo>
                <a:cubicBezTo>
                  <a:pt x="7308000" y="3094495"/>
                  <a:pt x="7306136" y="3090772"/>
                  <a:pt x="7306136" y="3083324"/>
                </a:cubicBezTo>
                <a:cubicBezTo>
                  <a:pt x="7306136" y="3075876"/>
                  <a:pt x="7309862" y="3072153"/>
                  <a:pt x="7317309" y="3072153"/>
                </a:cubicBezTo>
                <a:close/>
                <a:moveTo>
                  <a:pt x="7283795" y="3072153"/>
                </a:moveTo>
                <a:cubicBezTo>
                  <a:pt x="7291242" y="3072153"/>
                  <a:pt x="7294966" y="3072153"/>
                  <a:pt x="7294966" y="3072153"/>
                </a:cubicBezTo>
                <a:lnTo>
                  <a:pt x="7272622" y="3083324"/>
                </a:lnTo>
                <a:cubicBezTo>
                  <a:pt x="7272622" y="3083324"/>
                  <a:pt x="7272622" y="3081462"/>
                  <a:pt x="7272622" y="3077738"/>
                </a:cubicBezTo>
                <a:cubicBezTo>
                  <a:pt x="7272622" y="3074015"/>
                  <a:pt x="7276346" y="3072153"/>
                  <a:pt x="7283795" y="3072153"/>
                </a:cubicBezTo>
                <a:close/>
                <a:moveTo>
                  <a:pt x="3910012" y="3072153"/>
                </a:moveTo>
                <a:lnTo>
                  <a:pt x="3921183" y="3083324"/>
                </a:lnTo>
                <a:lnTo>
                  <a:pt x="3932356" y="3083324"/>
                </a:lnTo>
                <a:cubicBezTo>
                  <a:pt x="3932356" y="3075876"/>
                  <a:pt x="3928631" y="3072153"/>
                  <a:pt x="3921183" y="3072153"/>
                </a:cubicBezTo>
                <a:cubicBezTo>
                  <a:pt x="3913737" y="3072153"/>
                  <a:pt x="3910012" y="3072153"/>
                  <a:pt x="3910012" y="3072153"/>
                </a:cubicBezTo>
                <a:close/>
                <a:moveTo>
                  <a:pt x="2882238" y="3072153"/>
                </a:moveTo>
                <a:lnTo>
                  <a:pt x="2904582" y="3094495"/>
                </a:lnTo>
                <a:lnTo>
                  <a:pt x="2938096" y="3094495"/>
                </a:lnTo>
                <a:lnTo>
                  <a:pt x="2926925" y="3083324"/>
                </a:lnTo>
                <a:lnTo>
                  <a:pt x="2904582" y="3083324"/>
                </a:lnTo>
                <a:close/>
                <a:moveTo>
                  <a:pt x="2211952" y="3072153"/>
                </a:moveTo>
                <a:lnTo>
                  <a:pt x="2211952" y="3083324"/>
                </a:lnTo>
                <a:lnTo>
                  <a:pt x="2223122" y="3094495"/>
                </a:lnTo>
                <a:close/>
                <a:moveTo>
                  <a:pt x="2591781" y="3060981"/>
                </a:moveTo>
                <a:cubicBezTo>
                  <a:pt x="2584333" y="3060981"/>
                  <a:pt x="2580609" y="3062842"/>
                  <a:pt x="2580609" y="3066567"/>
                </a:cubicBezTo>
                <a:cubicBezTo>
                  <a:pt x="2580609" y="3070292"/>
                  <a:pt x="2584333" y="3072153"/>
                  <a:pt x="2591781" y="3072153"/>
                </a:cubicBezTo>
                <a:close/>
                <a:moveTo>
                  <a:pt x="8322740" y="3049810"/>
                </a:moveTo>
                <a:lnTo>
                  <a:pt x="8322740" y="3083324"/>
                </a:lnTo>
                <a:lnTo>
                  <a:pt x="8322740" y="3094495"/>
                </a:lnTo>
                <a:cubicBezTo>
                  <a:pt x="8322740" y="3101943"/>
                  <a:pt x="8337636" y="3105667"/>
                  <a:pt x="8367426" y="3105667"/>
                </a:cubicBezTo>
                <a:cubicBezTo>
                  <a:pt x="8374874" y="3105667"/>
                  <a:pt x="8382322" y="3105667"/>
                  <a:pt x="8389770" y="3105667"/>
                </a:cubicBezTo>
                <a:cubicBezTo>
                  <a:pt x="8397217" y="3105667"/>
                  <a:pt x="8404664" y="3105667"/>
                  <a:pt x="8412113" y="3105667"/>
                </a:cubicBezTo>
                <a:cubicBezTo>
                  <a:pt x="8427007" y="3105667"/>
                  <a:pt x="8434455" y="3105667"/>
                  <a:pt x="8434455" y="3105667"/>
                </a:cubicBezTo>
                <a:lnTo>
                  <a:pt x="8423284" y="3094495"/>
                </a:lnTo>
                <a:lnTo>
                  <a:pt x="8412113" y="3094495"/>
                </a:lnTo>
                <a:lnTo>
                  <a:pt x="8400941" y="3094495"/>
                </a:lnTo>
                <a:cubicBezTo>
                  <a:pt x="8400941" y="3087049"/>
                  <a:pt x="8395356" y="3083324"/>
                  <a:pt x="8384184" y="3083324"/>
                </a:cubicBezTo>
                <a:cubicBezTo>
                  <a:pt x="8373012" y="3083324"/>
                  <a:pt x="8365564" y="3079599"/>
                  <a:pt x="8361840" y="3072153"/>
                </a:cubicBezTo>
                <a:cubicBezTo>
                  <a:pt x="8358117" y="3064705"/>
                  <a:pt x="8352532" y="3062842"/>
                  <a:pt x="8345083" y="3066567"/>
                </a:cubicBezTo>
                <a:cubicBezTo>
                  <a:pt x="8337636" y="3070292"/>
                  <a:pt x="8333912" y="3068429"/>
                  <a:pt x="8333912" y="3060981"/>
                </a:cubicBezTo>
                <a:cubicBezTo>
                  <a:pt x="8333912" y="3060981"/>
                  <a:pt x="8332050" y="3059119"/>
                  <a:pt x="8328326" y="3055396"/>
                </a:cubicBezTo>
                <a:cubicBezTo>
                  <a:pt x="8324603" y="3051671"/>
                  <a:pt x="8322740" y="3049810"/>
                  <a:pt x="8322740" y="3049810"/>
                </a:cubicBezTo>
                <a:close/>
                <a:moveTo>
                  <a:pt x="2938096" y="3049810"/>
                </a:moveTo>
                <a:lnTo>
                  <a:pt x="2949268" y="3049810"/>
                </a:lnTo>
                <a:lnTo>
                  <a:pt x="2949268" y="3060981"/>
                </a:lnTo>
                <a:cubicBezTo>
                  <a:pt x="2941820" y="3060981"/>
                  <a:pt x="2938096" y="3057258"/>
                  <a:pt x="2938096" y="3049810"/>
                </a:cubicBezTo>
                <a:close/>
                <a:moveTo>
                  <a:pt x="2535923" y="3049810"/>
                </a:moveTo>
                <a:cubicBezTo>
                  <a:pt x="2535923" y="3049810"/>
                  <a:pt x="2537785" y="3051671"/>
                  <a:pt x="2541509" y="3055396"/>
                </a:cubicBezTo>
                <a:cubicBezTo>
                  <a:pt x="2545234" y="3059119"/>
                  <a:pt x="2547095" y="3059119"/>
                  <a:pt x="2547095" y="3055396"/>
                </a:cubicBezTo>
                <a:cubicBezTo>
                  <a:pt x="2547095" y="3051671"/>
                  <a:pt x="2547095" y="3049810"/>
                  <a:pt x="2547095" y="3049810"/>
                </a:cubicBezTo>
                <a:close/>
                <a:moveTo>
                  <a:pt x="1586349" y="3049810"/>
                </a:moveTo>
                <a:cubicBezTo>
                  <a:pt x="1593796" y="3049810"/>
                  <a:pt x="1604967" y="3053533"/>
                  <a:pt x="1619863" y="3060981"/>
                </a:cubicBezTo>
                <a:cubicBezTo>
                  <a:pt x="1627311" y="3068429"/>
                  <a:pt x="1632897" y="3074015"/>
                  <a:pt x="1636620" y="3077738"/>
                </a:cubicBezTo>
                <a:cubicBezTo>
                  <a:pt x="1640344" y="3081462"/>
                  <a:pt x="1642206" y="3083324"/>
                  <a:pt x="1642206" y="3083324"/>
                </a:cubicBezTo>
                <a:lnTo>
                  <a:pt x="1608690" y="3083324"/>
                </a:lnTo>
                <a:cubicBezTo>
                  <a:pt x="1601244" y="3083324"/>
                  <a:pt x="1593796" y="3081462"/>
                  <a:pt x="1586349" y="3077738"/>
                </a:cubicBezTo>
                <a:cubicBezTo>
                  <a:pt x="1578901" y="3074015"/>
                  <a:pt x="1575178" y="3070292"/>
                  <a:pt x="1575178" y="3066567"/>
                </a:cubicBezTo>
                <a:cubicBezTo>
                  <a:pt x="1575178" y="3062842"/>
                  <a:pt x="1575178" y="3060981"/>
                  <a:pt x="1575178" y="3060981"/>
                </a:cubicBezTo>
                <a:close/>
                <a:moveTo>
                  <a:pt x="9350516" y="3038638"/>
                </a:moveTo>
                <a:lnTo>
                  <a:pt x="9361687" y="3060981"/>
                </a:lnTo>
                <a:lnTo>
                  <a:pt x="9339343" y="3060981"/>
                </a:lnTo>
                <a:cubicBezTo>
                  <a:pt x="9331896" y="3053533"/>
                  <a:pt x="9330036" y="3047948"/>
                  <a:pt x="9333759" y="3044224"/>
                </a:cubicBezTo>
                <a:cubicBezTo>
                  <a:pt x="9337482" y="3040499"/>
                  <a:pt x="9343066" y="3038638"/>
                  <a:pt x="9350516" y="3038638"/>
                </a:cubicBezTo>
                <a:close/>
                <a:moveTo>
                  <a:pt x="9004200" y="3038638"/>
                </a:moveTo>
                <a:cubicBezTo>
                  <a:pt x="8996752" y="3038638"/>
                  <a:pt x="8993029" y="3042362"/>
                  <a:pt x="8993029" y="3049810"/>
                </a:cubicBezTo>
                <a:lnTo>
                  <a:pt x="9048886" y="3072153"/>
                </a:lnTo>
                <a:cubicBezTo>
                  <a:pt x="9056334" y="3072153"/>
                  <a:pt x="9058195" y="3070292"/>
                  <a:pt x="9054472" y="3066567"/>
                </a:cubicBezTo>
                <a:cubicBezTo>
                  <a:pt x="9050748" y="3062842"/>
                  <a:pt x="9043300" y="3059119"/>
                  <a:pt x="9032129" y="3055396"/>
                </a:cubicBezTo>
                <a:cubicBezTo>
                  <a:pt x="9020957" y="3051671"/>
                  <a:pt x="9015372" y="3047948"/>
                  <a:pt x="9015372" y="3044224"/>
                </a:cubicBezTo>
                <a:cubicBezTo>
                  <a:pt x="9015372" y="3040499"/>
                  <a:pt x="9011647" y="3038638"/>
                  <a:pt x="9004200" y="3038638"/>
                </a:cubicBezTo>
                <a:close/>
                <a:moveTo>
                  <a:pt x="8959515" y="3038638"/>
                </a:moveTo>
                <a:lnTo>
                  <a:pt x="8970686" y="3049810"/>
                </a:lnTo>
                <a:cubicBezTo>
                  <a:pt x="8978133" y="3049810"/>
                  <a:pt x="8981856" y="3049810"/>
                  <a:pt x="8981856" y="3049810"/>
                </a:cubicBezTo>
                <a:cubicBezTo>
                  <a:pt x="8981856" y="3049810"/>
                  <a:pt x="8978133" y="3046085"/>
                  <a:pt x="8970686" y="3038638"/>
                </a:cubicBezTo>
                <a:close/>
                <a:moveTo>
                  <a:pt x="7082708" y="3038638"/>
                </a:moveTo>
                <a:lnTo>
                  <a:pt x="7116223" y="3049810"/>
                </a:lnTo>
                <a:lnTo>
                  <a:pt x="7127394" y="3049810"/>
                </a:lnTo>
                <a:lnTo>
                  <a:pt x="7138565" y="3060981"/>
                </a:lnTo>
                <a:cubicBezTo>
                  <a:pt x="7146014" y="3068429"/>
                  <a:pt x="7151599" y="3074015"/>
                  <a:pt x="7155322" y="3077738"/>
                </a:cubicBezTo>
                <a:cubicBezTo>
                  <a:pt x="7159046" y="3081462"/>
                  <a:pt x="7172080" y="3083324"/>
                  <a:pt x="7194422" y="3083324"/>
                </a:cubicBezTo>
                <a:cubicBezTo>
                  <a:pt x="7201872" y="3083324"/>
                  <a:pt x="7209318" y="3083324"/>
                  <a:pt x="7216766" y="3083324"/>
                </a:cubicBezTo>
                <a:cubicBezTo>
                  <a:pt x="7224213" y="3083324"/>
                  <a:pt x="7227938" y="3083324"/>
                  <a:pt x="7227938" y="3083324"/>
                </a:cubicBezTo>
                <a:cubicBezTo>
                  <a:pt x="7235386" y="3090772"/>
                  <a:pt x="7239108" y="3092633"/>
                  <a:pt x="7239108" y="3088910"/>
                </a:cubicBezTo>
                <a:cubicBezTo>
                  <a:pt x="7239108" y="3085186"/>
                  <a:pt x="7246556" y="3087049"/>
                  <a:pt x="7261452" y="3094495"/>
                </a:cubicBezTo>
                <a:cubicBezTo>
                  <a:pt x="7268900" y="3094495"/>
                  <a:pt x="7278209" y="3096356"/>
                  <a:pt x="7289380" y="3100081"/>
                </a:cubicBezTo>
                <a:cubicBezTo>
                  <a:pt x="7300552" y="3103806"/>
                  <a:pt x="7309862" y="3105667"/>
                  <a:pt x="7317309" y="3105667"/>
                </a:cubicBezTo>
                <a:lnTo>
                  <a:pt x="7328480" y="3105667"/>
                </a:lnTo>
                <a:cubicBezTo>
                  <a:pt x="7321032" y="3098219"/>
                  <a:pt x="7328480" y="3094495"/>
                  <a:pt x="7350823" y="3094495"/>
                </a:cubicBezTo>
                <a:lnTo>
                  <a:pt x="7373166" y="3094495"/>
                </a:lnTo>
                <a:cubicBezTo>
                  <a:pt x="7373166" y="3087049"/>
                  <a:pt x="7369443" y="3083324"/>
                  <a:pt x="7361994" y="3083324"/>
                </a:cubicBezTo>
                <a:cubicBezTo>
                  <a:pt x="7354546" y="3083324"/>
                  <a:pt x="7350823" y="3083324"/>
                  <a:pt x="7350823" y="3083324"/>
                </a:cubicBezTo>
                <a:cubicBezTo>
                  <a:pt x="7343376" y="3083324"/>
                  <a:pt x="7335929" y="3079599"/>
                  <a:pt x="7328480" y="3072153"/>
                </a:cubicBezTo>
                <a:lnTo>
                  <a:pt x="7317309" y="3072153"/>
                </a:lnTo>
                <a:lnTo>
                  <a:pt x="7311723" y="3072153"/>
                </a:lnTo>
                <a:cubicBezTo>
                  <a:pt x="7308000" y="3072153"/>
                  <a:pt x="7306136" y="3072153"/>
                  <a:pt x="7306136" y="3072153"/>
                </a:cubicBezTo>
                <a:cubicBezTo>
                  <a:pt x="7298689" y="3072153"/>
                  <a:pt x="7294966" y="3070292"/>
                  <a:pt x="7294966" y="3066567"/>
                </a:cubicBezTo>
                <a:cubicBezTo>
                  <a:pt x="7294966" y="3062842"/>
                  <a:pt x="7287518" y="3060981"/>
                  <a:pt x="7272622" y="3060981"/>
                </a:cubicBezTo>
                <a:cubicBezTo>
                  <a:pt x="7257728" y="3060981"/>
                  <a:pt x="7250280" y="3062842"/>
                  <a:pt x="7250280" y="3066567"/>
                </a:cubicBezTo>
                <a:cubicBezTo>
                  <a:pt x="7250280" y="3070292"/>
                  <a:pt x="7248418" y="3072153"/>
                  <a:pt x="7244695" y="3072153"/>
                </a:cubicBezTo>
                <a:cubicBezTo>
                  <a:pt x="7240972" y="3072153"/>
                  <a:pt x="7239108" y="3068429"/>
                  <a:pt x="7239108" y="3060981"/>
                </a:cubicBezTo>
                <a:cubicBezTo>
                  <a:pt x="7224213" y="3068429"/>
                  <a:pt x="7201872" y="3068429"/>
                  <a:pt x="7172080" y="3060981"/>
                </a:cubicBezTo>
                <a:cubicBezTo>
                  <a:pt x="7157185" y="3053533"/>
                  <a:pt x="7147874" y="3051671"/>
                  <a:pt x="7144151" y="3055396"/>
                </a:cubicBezTo>
                <a:cubicBezTo>
                  <a:pt x="7140428" y="3059119"/>
                  <a:pt x="7136704" y="3057258"/>
                  <a:pt x="7132980" y="3049810"/>
                </a:cubicBezTo>
                <a:cubicBezTo>
                  <a:pt x="7129257" y="3042362"/>
                  <a:pt x="7119946" y="3038638"/>
                  <a:pt x="7105051" y="3038638"/>
                </a:cubicBezTo>
                <a:cubicBezTo>
                  <a:pt x="7090157" y="3038638"/>
                  <a:pt x="7082708" y="3038638"/>
                  <a:pt x="7082708" y="3038638"/>
                </a:cubicBezTo>
                <a:close/>
                <a:moveTo>
                  <a:pt x="3058189" y="3033053"/>
                </a:moveTo>
                <a:cubicBezTo>
                  <a:pt x="3056327" y="3033053"/>
                  <a:pt x="3053534" y="3034914"/>
                  <a:pt x="3049810" y="3038638"/>
                </a:cubicBezTo>
                <a:lnTo>
                  <a:pt x="3060981" y="3038638"/>
                </a:lnTo>
                <a:cubicBezTo>
                  <a:pt x="3060981" y="3034914"/>
                  <a:pt x="3060050" y="3033053"/>
                  <a:pt x="3058189" y="3033053"/>
                </a:cubicBezTo>
                <a:close/>
                <a:moveTo>
                  <a:pt x="9372859" y="3027467"/>
                </a:moveTo>
                <a:cubicBezTo>
                  <a:pt x="9410096" y="3027467"/>
                  <a:pt x="9428716" y="3034914"/>
                  <a:pt x="9428716" y="3049810"/>
                </a:cubicBezTo>
                <a:lnTo>
                  <a:pt x="9417544" y="3038638"/>
                </a:lnTo>
                <a:cubicBezTo>
                  <a:pt x="9410096" y="3038638"/>
                  <a:pt x="9398924" y="3038638"/>
                  <a:pt x="9384030" y="3038638"/>
                </a:cubicBezTo>
                <a:close/>
                <a:moveTo>
                  <a:pt x="9227629" y="3027467"/>
                </a:moveTo>
                <a:cubicBezTo>
                  <a:pt x="9235078" y="3027467"/>
                  <a:pt x="9242524" y="3027467"/>
                  <a:pt x="9249972" y="3027467"/>
                </a:cubicBezTo>
                <a:lnTo>
                  <a:pt x="9283486" y="3038638"/>
                </a:lnTo>
                <a:cubicBezTo>
                  <a:pt x="9283486" y="3046085"/>
                  <a:pt x="9272315" y="3046085"/>
                  <a:pt x="9249972" y="3038638"/>
                </a:cubicBezTo>
                <a:close/>
                <a:moveTo>
                  <a:pt x="2435380" y="3027467"/>
                </a:moveTo>
                <a:cubicBezTo>
                  <a:pt x="2442826" y="3034914"/>
                  <a:pt x="2453999" y="3038638"/>
                  <a:pt x="2468894" y="3038638"/>
                </a:cubicBezTo>
                <a:cubicBezTo>
                  <a:pt x="2483790" y="3038638"/>
                  <a:pt x="2494960" y="3042362"/>
                  <a:pt x="2502408" y="3049810"/>
                </a:cubicBezTo>
                <a:lnTo>
                  <a:pt x="2524751" y="3060981"/>
                </a:lnTo>
                <a:cubicBezTo>
                  <a:pt x="2517304" y="3038638"/>
                  <a:pt x="2506133" y="3027467"/>
                  <a:pt x="2491238" y="3027467"/>
                </a:cubicBezTo>
                <a:cubicBezTo>
                  <a:pt x="2476342" y="3034914"/>
                  <a:pt x="2468894" y="3034914"/>
                  <a:pt x="2468894" y="3027467"/>
                </a:cubicBezTo>
                <a:cubicBezTo>
                  <a:pt x="2468894" y="3027467"/>
                  <a:pt x="2467031" y="3027467"/>
                  <a:pt x="2463308" y="3027467"/>
                </a:cubicBezTo>
                <a:cubicBezTo>
                  <a:pt x="2459585" y="3027467"/>
                  <a:pt x="2453999" y="3027467"/>
                  <a:pt x="2446551" y="3027467"/>
                </a:cubicBezTo>
                <a:close/>
                <a:moveTo>
                  <a:pt x="8499250" y="3025233"/>
                </a:moveTo>
                <a:lnTo>
                  <a:pt x="8512655" y="3027467"/>
                </a:lnTo>
                <a:lnTo>
                  <a:pt x="8501484" y="3027467"/>
                </a:lnTo>
                <a:close/>
                <a:moveTo>
                  <a:pt x="8490312" y="3016296"/>
                </a:moveTo>
                <a:lnTo>
                  <a:pt x="8499250" y="3025233"/>
                </a:lnTo>
                <a:lnTo>
                  <a:pt x="8495898" y="3024674"/>
                </a:lnTo>
                <a:cubicBezTo>
                  <a:pt x="8492175" y="3022813"/>
                  <a:pt x="8490312" y="3020019"/>
                  <a:pt x="8490312" y="3016296"/>
                </a:cubicBezTo>
                <a:close/>
                <a:moveTo>
                  <a:pt x="8445627" y="3016296"/>
                </a:moveTo>
                <a:cubicBezTo>
                  <a:pt x="8445627" y="3016296"/>
                  <a:pt x="8445627" y="3020019"/>
                  <a:pt x="8445627" y="3027467"/>
                </a:cubicBezTo>
                <a:cubicBezTo>
                  <a:pt x="8453075" y="3027467"/>
                  <a:pt x="8456798" y="3027467"/>
                  <a:pt x="8456798" y="3027467"/>
                </a:cubicBezTo>
                <a:lnTo>
                  <a:pt x="8467970" y="3027467"/>
                </a:lnTo>
                <a:cubicBezTo>
                  <a:pt x="8467970" y="3020019"/>
                  <a:pt x="8466107" y="3016296"/>
                  <a:pt x="8462384" y="3016296"/>
                </a:cubicBezTo>
                <a:cubicBezTo>
                  <a:pt x="8458661" y="3016296"/>
                  <a:pt x="8454936" y="3016296"/>
                  <a:pt x="8451213" y="3016296"/>
                </a:cubicBezTo>
                <a:cubicBezTo>
                  <a:pt x="8447488" y="3016296"/>
                  <a:pt x="8445627" y="3016296"/>
                  <a:pt x="8445627" y="3016296"/>
                </a:cubicBezTo>
                <a:close/>
                <a:moveTo>
                  <a:pt x="7160908" y="3016296"/>
                </a:moveTo>
                <a:cubicBezTo>
                  <a:pt x="7153460" y="3016296"/>
                  <a:pt x="7149737" y="3020019"/>
                  <a:pt x="7149737" y="3027467"/>
                </a:cubicBezTo>
                <a:cubicBezTo>
                  <a:pt x="7149737" y="3027467"/>
                  <a:pt x="7153460" y="3027467"/>
                  <a:pt x="7160908" y="3027467"/>
                </a:cubicBezTo>
                <a:close/>
                <a:moveTo>
                  <a:pt x="9864402" y="3005124"/>
                </a:moveTo>
                <a:lnTo>
                  <a:pt x="9886745" y="3016296"/>
                </a:lnTo>
                <a:lnTo>
                  <a:pt x="9875574" y="3016296"/>
                </a:lnTo>
                <a:cubicBezTo>
                  <a:pt x="9868125" y="3008848"/>
                  <a:pt x="9864402" y="3005124"/>
                  <a:pt x="9864402" y="3005124"/>
                </a:cubicBezTo>
                <a:close/>
                <a:moveTo>
                  <a:pt x="9294658" y="3005124"/>
                </a:moveTo>
                <a:cubicBezTo>
                  <a:pt x="9302106" y="3005124"/>
                  <a:pt x="9305829" y="3008848"/>
                  <a:pt x="9305829" y="3016296"/>
                </a:cubicBezTo>
                <a:lnTo>
                  <a:pt x="9294658" y="3016296"/>
                </a:lnTo>
                <a:cubicBezTo>
                  <a:pt x="9287209" y="3008848"/>
                  <a:pt x="9287209" y="3005124"/>
                  <a:pt x="9294658" y="3005124"/>
                </a:cubicBezTo>
                <a:close/>
                <a:moveTo>
                  <a:pt x="2893410" y="3005124"/>
                </a:moveTo>
                <a:cubicBezTo>
                  <a:pt x="2900857" y="3005124"/>
                  <a:pt x="2904582" y="3006985"/>
                  <a:pt x="2904582" y="3010710"/>
                </a:cubicBezTo>
                <a:cubicBezTo>
                  <a:pt x="2904582" y="3014434"/>
                  <a:pt x="2900857" y="3016296"/>
                  <a:pt x="2893410" y="3016296"/>
                </a:cubicBezTo>
                <a:lnTo>
                  <a:pt x="2904582" y="3038638"/>
                </a:lnTo>
                <a:lnTo>
                  <a:pt x="2926925" y="3049810"/>
                </a:lnTo>
                <a:cubicBezTo>
                  <a:pt x="2926925" y="3057258"/>
                  <a:pt x="2930648" y="3062842"/>
                  <a:pt x="2938096" y="3066567"/>
                </a:cubicBezTo>
                <a:cubicBezTo>
                  <a:pt x="2945543" y="3070292"/>
                  <a:pt x="2956714" y="3072153"/>
                  <a:pt x="2971610" y="3072153"/>
                </a:cubicBezTo>
                <a:cubicBezTo>
                  <a:pt x="2979058" y="3072153"/>
                  <a:pt x="2984644" y="3074015"/>
                  <a:pt x="2988367" y="3077738"/>
                </a:cubicBezTo>
                <a:cubicBezTo>
                  <a:pt x="2992090" y="3081462"/>
                  <a:pt x="2997677" y="3083324"/>
                  <a:pt x="3005124" y="3083324"/>
                </a:cubicBezTo>
                <a:lnTo>
                  <a:pt x="3016296" y="3083324"/>
                </a:lnTo>
                <a:cubicBezTo>
                  <a:pt x="3023744" y="3075876"/>
                  <a:pt x="3029329" y="3074015"/>
                  <a:pt x="3033054" y="3077738"/>
                </a:cubicBezTo>
                <a:cubicBezTo>
                  <a:pt x="3036778" y="3081462"/>
                  <a:pt x="3044224" y="3083324"/>
                  <a:pt x="3055396" y="3083324"/>
                </a:cubicBezTo>
                <a:cubicBezTo>
                  <a:pt x="3066567" y="3083324"/>
                  <a:pt x="3072153" y="3083324"/>
                  <a:pt x="3072153" y="3083324"/>
                </a:cubicBezTo>
                <a:lnTo>
                  <a:pt x="3060981" y="3094495"/>
                </a:lnTo>
                <a:lnTo>
                  <a:pt x="3049810" y="3105667"/>
                </a:lnTo>
                <a:cubicBezTo>
                  <a:pt x="3057259" y="3105667"/>
                  <a:pt x="3060981" y="3109392"/>
                  <a:pt x="3060981" y="3116838"/>
                </a:cubicBezTo>
                <a:cubicBezTo>
                  <a:pt x="3060981" y="3124286"/>
                  <a:pt x="3068429" y="3131734"/>
                  <a:pt x="3083324" y="3139181"/>
                </a:cubicBezTo>
                <a:cubicBezTo>
                  <a:pt x="3068429" y="3139181"/>
                  <a:pt x="3060981" y="3141043"/>
                  <a:pt x="3060981" y="3144767"/>
                </a:cubicBezTo>
                <a:cubicBezTo>
                  <a:pt x="3060981" y="3148491"/>
                  <a:pt x="3068429" y="3150352"/>
                  <a:pt x="3083324" y="3150352"/>
                </a:cubicBezTo>
                <a:cubicBezTo>
                  <a:pt x="3083324" y="3157800"/>
                  <a:pt x="3087049" y="3161524"/>
                  <a:pt x="3094496" y="3161524"/>
                </a:cubicBezTo>
                <a:cubicBezTo>
                  <a:pt x="3094496" y="3161524"/>
                  <a:pt x="3098220" y="3163386"/>
                  <a:pt x="3105667" y="3167111"/>
                </a:cubicBezTo>
                <a:cubicBezTo>
                  <a:pt x="3113115" y="3170834"/>
                  <a:pt x="3124286" y="3172695"/>
                  <a:pt x="3139181" y="3172695"/>
                </a:cubicBezTo>
                <a:cubicBezTo>
                  <a:pt x="3146629" y="3172695"/>
                  <a:pt x="3154077" y="3174557"/>
                  <a:pt x="3161525" y="3178282"/>
                </a:cubicBezTo>
                <a:cubicBezTo>
                  <a:pt x="3168972" y="3182006"/>
                  <a:pt x="3176420" y="3183868"/>
                  <a:pt x="3183868" y="3183868"/>
                </a:cubicBezTo>
                <a:cubicBezTo>
                  <a:pt x="3191314" y="3206211"/>
                  <a:pt x="3202486" y="3209934"/>
                  <a:pt x="3217382" y="3195039"/>
                </a:cubicBezTo>
                <a:cubicBezTo>
                  <a:pt x="3224830" y="3195039"/>
                  <a:pt x="3230416" y="3196900"/>
                  <a:pt x="3234139" y="3200625"/>
                </a:cubicBezTo>
                <a:cubicBezTo>
                  <a:pt x="3237864" y="3204348"/>
                  <a:pt x="3243450" y="3202486"/>
                  <a:pt x="3250896" y="3195039"/>
                </a:cubicBezTo>
                <a:cubicBezTo>
                  <a:pt x="3258344" y="3195039"/>
                  <a:pt x="3263930" y="3196900"/>
                  <a:pt x="3267653" y="3200625"/>
                </a:cubicBezTo>
                <a:cubicBezTo>
                  <a:pt x="3271378" y="3204348"/>
                  <a:pt x="3273239" y="3206211"/>
                  <a:pt x="3273239" y="3206211"/>
                </a:cubicBezTo>
                <a:cubicBezTo>
                  <a:pt x="3288135" y="3213657"/>
                  <a:pt x="3299307" y="3217382"/>
                  <a:pt x="3306754" y="3217382"/>
                </a:cubicBezTo>
                <a:lnTo>
                  <a:pt x="3306754" y="3206211"/>
                </a:lnTo>
                <a:cubicBezTo>
                  <a:pt x="3299307" y="3206211"/>
                  <a:pt x="3280688" y="3200625"/>
                  <a:pt x="3250896" y="3189452"/>
                </a:cubicBezTo>
                <a:cubicBezTo>
                  <a:pt x="3221107" y="3178282"/>
                  <a:pt x="3202486" y="3168972"/>
                  <a:pt x="3195039" y="3161524"/>
                </a:cubicBezTo>
                <a:lnTo>
                  <a:pt x="3183868" y="3161524"/>
                </a:lnTo>
                <a:cubicBezTo>
                  <a:pt x="3183868" y="3168972"/>
                  <a:pt x="3172697" y="3168972"/>
                  <a:pt x="3150352" y="3161524"/>
                </a:cubicBezTo>
                <a:cubicBezTo>
                  <a:pt x="3150352" y="3161524"/>
                  <a:pt x="3146629" y="3159663"/>
                  <a:pt x="3139181" y="3155938"/>
                </a:cubicBezTo>
                <a:cubicBezTo>
                  <a:pt x="3131735" y="3152215"/>
                  <a:pt x="3128011" y="3150352"/>
                  <a:pt x="3128011" y="3150352"/>
                </a:cubicBezTo>
                <a:cubicBezTo>
                  <a:pt x="3128011" y="3150352"/>
                  <a:pt x="3124286" y="3148491"/>
                  <a:pt x="3116838" y="3144767"/>
                </a:cubicBezTo>
                <a:cubicBezTo>
                  <a:pt x="3109392" y="3141043"/>
                  <a:pt x="3105667" y="3135457"/>
                  <a:pt x="3105667" y="3128010"/>
                </a:cubicBezTo>
                <a:lnTo>
                  <a:pt x="3105667" y="3116838"/>
                </a:lnTo>
                <a:cubicBezTo>
                  <a:pt x="3120563" y="3116838"/>
                  <a:pt x="3135458" y="3120563"/>
                  <a:pt x="3150352" y="3128010"/>
                </a:cubicBezTo>
                <a:cubicBezTo>
                  <a:pt x="3187591" y="3135457"/>
                  <a:pt x="3217382" y="3146629"/>
                  <a:pt x="3239725" y="3161524"/>
                </a:cubicBezTo>
                <a:cubicBezTo>
                  <a:pt x="3247173" y="3168972"/>
                  <a:pt x="3256483" y="3172695"/>
                  <a:pt x="3267653" y="3172695"/>
                </a:cubicBezTo>
                <a:cubicBezTo>
                  <a:pt x="3278825" y="3172695"/>
                  <a:pt x="3288135" y="3172695"/>
                  <a:pt x="3295582" y="3172695"/>
                </a:cubicBezTo>
                <a:lnTo>
                  <a:pt x="3306754" y="3172695"/>
                </a:lnTo>
                <a:cubicBezTo>
                  <a:pt x="3306754" y="3165249"/>
                  <a:pt x="3303029" y="3161524"/>
                  <a:pt x="3295582" y="3161524"/>
                </a:cubicBezTo>
                <a:cubicBezTo>
                  <a:pt x="3288135" y="3161524"/>
                  <a:pt x="3269515" y="3157800"/>
                  <a:pt x="3239725" y="3150352"/>
                </a:cubicBezTo>
                <a:lnTo>
                  <a:pt x="3206211" y="3128010"/>
                </a:lnTo>
                <a:cubicBezTo>
                  <a:pt x="3206211" y="3120563"/>
                  <a:pt x="3208073" y="3116838"/>
                  <a:pt x="3211796" y="3116838"/>
                </a:cubicBezTo>
                <a:cubicBezTo>
                  <a:pt x="3215520" y="3116838"/>
                  <a:pt x="3217382" y="3120563"/>
                  <a:pt x="3217382" y="3128010"/>
                </a:cubicBezTo>
                <a:lnTo>
                  <a:pt x="3228553" y="3128010"/>
                </a:lnTo>
                <a:lnTo>
                  <a:pt x="3250896" y="3128010"/>
                </a:lnTo>
                <a:cubicBezTo>
                  <a:pt x="3258344" y="3135457"/>
                  <a:pt x="3263930" y="3135457"/>
                  <a:pt x="3267653" y="3128010"/>
                </a:cubicBezTo>
                <a:cubicBezTo>
                  <a:pt x="3271378" y="3120563"/>
                  <a:pt x="3276964" y="3120563"/>
                  <a:pt x="3284412" y="3128010"/>
                </a:cubicBezTo>
                <a:lnTo>
                  <a:pt x="3295582" y="3139181"/>
                </a:lnTo>
                <a:lnTo>
                  <a:pt x="3284412" y="3139181"/>
                </a:lnTo>
                <a:lnTo>
                  <a:pt x="3273239" y="3139181"/>
                </a:lnTo>
                <a:cubicBezTo>
                  <a:pt x="3273239" y="3139181"/>
                  <a:pt x="3276964" y="3141043"/>
                  <a:pt x="3284412" y="3144767"/>
                </a:cubicBezTo>
                <a:cubicBezTo>
                  <a:pt x="3291858" y="3148491"/>
                  <a:pt x="3299307" y="3150352"/>
                  <a:pt x="3306754" y="3150352"/>
                </a:cubicBezTo>
                <a:lnTo>
                  <a:pt x="3329096" y="3150352"/>
                </a:lnTo>
                <a:lnTo>
                  <a:pt x="3351440" y="3161524"/>
                </a:lnTo>
                <a:cubicBezTo>
                  <a:pt x="3358887" y="3161524"/>
                  <a:pt x="3366336" y="3163386"/>
                  <a:pt x="3373783" y="3167111"/>
                </a:cubicBezTo>
                <a:cubicBezTo>
                  <a:pt x="3381230" y="3170834"/>
                  <a:pt x="3384954" y="3172695"/>
                  <a:pt x="3384954" y="3172695"/>
                </a:cubicBezTo>
                <a:cubicBezTo>
                  <a:pt x="3384954" y="3172695"/>
                  <a:pt x="3390541" y="3176420"/>
                  <a:pt x="3401711" y="3183868"/>
                </a:cubicBezTo>
                <a:cubicBezTo>
                  <a:pt x="3412883" y="3191314"/>
                  <a:pt x="3420329" y="3193177"/>
                  <a:pt x="3424054" y="3189452"/>
                </a:cubicBezTo>
                <a:cubicBezTo>
                  <a:pt x="3427779" y="3185729"/>
                  <a:pt x="3431502" y="3185729"/>
                  <a:pt x="3435226" y="3189452"/>
                </a:cubicBezTo>
                <a:cubicBezTo>
                  <a:pt x="3438949" y="3193177"/>
                  <a:pt x="3444536" y="3196900"/>
                  <a:pt x="3451982" y="3200625"/>
                </a:cubicBezTo>
                <a:cubicBezTo>
                  <a:pt x="3459430" y="3204348"/>
                  <a:pt x="3461293" y="3202486"/>
                  <a:pt x="3457568" y="3195039"/>
                </a:cubicBezTo>
                <a:cubicBezTo>
                  <a:pt x="3453845" y="3187591"/>
                  <a:pt x="3459430" y="3183868"/>
                  <a:pt x="3474325" y="3183868"/>
                </a:cubicBezTo>
                <a:cubicBezTo>
                  <a:pt x="3489221" y="3183868"/>
                  <a:pt x="3496668" y="3183868"/>
                  <a:pt x="3496668" y="3183868"/>
                </a:cubicBezTo>
                <a:lnTo>
                  <a:pt x="3418468" y="3161524"/>
                </a:lnTo>
                <a:cubicBezTo>
                  <a:pt x="3411021" y="3154077"/>
                  <a:pt x="3405435" y="3150352"/>
                  <a:pt x="3401711" y="3150352"/>
                </a:cubicBezTo>
                <a:cubicBezTo>
                  <a:pt x="3397986" y="3150352"/>
                  <a:pt x="3396125" y="3150352"/>
                  <a:pt x="3396125" y="3150352"/>
                </a:cubicBezTo>
                <a:cubicBezTo>
                  <a:pt x="3396125" y="3150352"/>
                  <a:pt x="3384954" y="3150352"/>
                  <a:pt x="3362611" y="3150352"/>
                </a:cubicBezTo>
                <a:lnTo>
                  <a:pt x="3329096" y="3139181"/>
                </a:lnTo>
                <a:lnTo>
                  <a:pt x="3306754" y="3128010"/>
                </a:lnTo>
                <a:lnTo>
                  <a:pt x="3295582" y="3116838"/>
                </a:lnTo>
                <a:cubicBezTo>
                  <a:pt x="3295582" y="3116838"/>
                  <a:pt x="3286272" y="3113115"/>
                  <a:pt x="3267653" y="3105667"/>
                </a:cubicBezTo>
                <a:cubicBezTo>
                  <a:pt x="3249034" y="3098219"/>
                  <a:pt x="3232277" y="3094495"/>
                  <a:pt x="3217382" y="3094495"/>
                </a:cubicBezTo>
                <a:cubicBezTo>
                  <a:pt x="3209934" y="3094495"/>
                  <a:pt x="3206211" y="3094495"/>
                  <a:pt x="3206211" y="3094495"/>
                </a:cubicBezTo>
                <a:lnTo>
                  <a:pt x="3195039" y="3072153"/>
                </a:lnTo>
                <a:cubicBezTo>
                  <a:pt x="3187591" y="3072153"/>
                  <a:pt x="3182006" y="3070292"/>
                  <a:pt x="3178282" y="3066567"/>
                </a:cubicBezTo>
                <a:cubicBezTo>
                  <a:pt x="3174559" y="3062842"/>
                  <a:pt x="3167111" y="3060981"/>
                  <a:pt x="3155938" y="3060981"/>
                </a:cubicBezTo>
                <a:cubicBezTo>
                  <a:pt x="3144768" y="3060981"/>
                  <a:pt x="3137320" y="3060981"/>
                  <a:pt x="3133595" y="3060981"/>
                </a:cubicBezTo>
                <a:cubicBezTo>
                  <a:pt x="3129872" y="3060981"/>
                  <a:pt x="3124286" y="3060981"/>
                  <a:pt x="3116838" y="3060981"/>
                </a:cubicBezTo>
                <a:cubicBezTo>
                  <a:pt x="3094496" y="3046085"/>
                  <a:pt x="3072153" y="3042362"/>
                  <a:pt x="3049810" y="3049810"/>
                </a:cubicBezTo>
                <a:cubicBezTo>
                  <a:pt x="3042362" y="3049810"/>
                  <a:pt x="3036778" y="3046085"/>
                  <a:pt x="3033054" y="3038638"/>
                </a:cubicBezTo>
                <a:cubicBezTo>
                  <a:pt x="3029329" y="3031191"/>
                  <a:pt x="3023744" y="3029328"/>
                  <a:pt x="3016296" y="3033053"/>
                </a:cubicBezTo>
                <a:cubicBezTo>
                  <a:pt x="3008849" y="3036776"/>
                  <a:pt x="3001401" y="3034914"/>
                  <a:pt x="2993953" y="3027467"/>
                </a:cubicBezTo>
                <a:cubicBezTo>
                  <a:pt x="2986505" y="3020019"/>
                  <a:pt x="2977197" y="3016296"/>
                  <a:pt x="2966023" y="3016296"/>
                </a:cubicBezTo>
                <a:cubicBezTo>
                  <a:pt x="2954853" y="3016296"/>
                  <a:pt x="2943682" y="3014434"/>
                  <a:pt x="2932509" y="3010710"/>
                </a:cubicBezTo>
                <a:cubicBezTo>
                  <a:pt x="2921338" y="3006985"/>
                  <a:pt x="2912029" y="3005124"/>
                  <a:pt x="2904582" y="3005124"/>
                </a:cubicBezTo>
                <a:close/>
                <a:moveTo>
                  <a:pt x="1295890" y="3005124"/>
                </a:moveTo>
                <a:cubicBezTo>
                  <a:pt x="1295890" y="3005124"/>
                  <a:pt x="1301476" y="3008848"/>
                  <a:pt x="1312647" y="3016296"/>
                </a:cubicBezTo>
                <a:cubicBezTo>
                  <a:pt x="1323819" y="3023742"/>
                  <a:pt x="1333129" y="3031191"/>
                  <a:pt x="1340576" y="3038638"/>
                </a:cubicBezTo>
                <a:lnTo>
                  <a:pt x="1362920" y="3049810"/>
                </a:lnTo>
                <a:cubicBezTo>
                  <a:pt x="1348024" y="3049810"/>
                  <a:pt x="1340576" y="3049810"/>
                  <a:pt x="1340576" y="3049810"/>
                </a:cubicBezTo>
                <a:close/>
                <a:moveTo>
                  <a:pt x="9842060" y="2993953"/>
                </a:moveTo>
                <a:cubicBezTo>
                  <a:pt x="9849507" y="2993953"/>
                  <a:pt x="9853231" y="2997676"/>
                  <a:pt x="9853231" y="3005124"/>
                </a:cubicBezTo>
                <a:cubicBezTo>
                  <a:pt x="9845783" y="3005124"/>
                  <a:pt x="9838337" y="3005124"/>
                  <a:pt x="9830888" y="3005124"/>
                </a:cubicBezTo>
                <a:close/>
                <a:moveTo>
                  <a:pt x="9261144" y="2993953"/>
                </a:moveTo>
                <a:lnTo>
                  <a:pt x="9272315" y="3005124"/>
                </a:lnTo>
                <a:lnTo>
                  <a:pt x="9261144" y="3005124"/>
                </a:lnTo>
                <a:cubicBezTo>
                  <a:pt x="9261144" y="2997676"/>
                  <a:pt x="9261144" y="2993953"/>
                  <a:pt x="9261144" y="2993953"/>
                </a:cubicBezTo>
                <a:close/>
                <a:moveTo>
                  <a:pt x="9171772" y="2993953"/>
                </a:moveTo>
                <a:cubicBezTo>
                  <a:pt x="9171772" y="3001400"/>
                  <a:pt x="9175495" y="3005124"/>
                  <a:pt x="9182944" y="3005124"/>
                </a:cubicBezTo>
                <a:lnTo>
                  <a:pt x="9194115" y="2993953"/>
                </a:lnTo>
                <a:close/>
                <a:moveTo>
                  <a:pt x="8445627" y="2993953"/>
                </a:moveTo>
                <a:cubicBezTo>
                  <a:pt x="8445627" y="2993953"/>
                  <a:pt x="8447488" y="2995814"/>
                  <a:pt x="8451213" y="2999537"/>
                </a:cubicBezTo>
                <a:cubicBezTo>
                  <a:pt x="8454936" y="3003262"/>
                  <a:pt x="8460521" y="3005124"/>
                  <a:pt x="8467970" y="3005124"/>
                </a:cubicBezTo>
                <a:cubicBezTo>
                  <a:pt x="8475418" y="3012571"/>
                  <a:pt x="8481004" y="3020019"/>
                  <a:pt x="8484727" y="3027467"/>
                </a:cubicBezTo>
                <a:cubicBezTo>
                  <a:pt x="8488450" y="3034914"/>
                  <a:pt x="8494036" y="3038638"/>
                  <a:pt x="8501484" y="3038638"/>
                </a:cubicBezTo>
                <a:cubicBezTo>
                  <a:pt x="8508932" y="3038638"/>
                  <a:pt x="8514518" y="3038638"/>
                  <a:pt x="8518241" y="3038638"/>
                </a:cubicBezTo>
                <a:cubicBezTo>
                  <a:pt x="8521964" y="3038638"/>
                  <a:pt x="8523827" y="3042362"/>
                  <a:pt x="8523827" y="3049810"/>
                </a:cubicBezTo>
                <a:lnTo>
                  <a:pt x="8534998" y="3049810"/>
                </a:lnTo>
                <a:lnTo>
                  <a:pt x="8512655" y="3027467"/>
                </a:lnTo>
                <a:lnTo>
                  <a:pt x="8523827" y="3027467"/>
                </a:lnTo>
                <a:lnTo>
                  <a:pt x="8579685" y="3038638"/>
                </a:lnTo>
                <a:cubicBezTo>
                  <a:pt x="8602028" y="3046085"/>
                  <a:pt x="8624370" y="3053533"/>
                  <a:pt x="8646713" y="3060981"/>
                </a:cubicBezTo>
                <a:cubicBezTo>
                  <a:pt x="8691399" y="3075876"/>
                  <a:pt x="8721190" y="3083324"/>
                  <a:pt x="8736084" y="3083324"/>
                </a:cubicBezTo>
                <a:cubicBezTo>
                  <a:pt x="8743533" y="3083324"/>
                  <a:pt x="8747257" y="3085186"/>
                  <a:pt x="8747257" y="3088910"/>
                </a:cubicBezTo>
                <a:cubicBezTo>
                  <a:pt x="8747257" y="3092633"/>
                  <a:pt x="8756566" y="3096356"/>
                  <a:pt x="8775184" y="3100081"/>
                </a:cubicBezTo>
                <a:cubicBezTo>
                  <a:pt x="8793805" y="3103806"/>
                  <a:pt x="8808700" y="3107529"/>
                  <a:pt x="8819871" y="3111253"/>
                </a:cubicBezTo>
                <a:cubicBezTo>
                  <a:pt x="8831042" y="3114977"/>
                  <a:pt x="8842214" y="3114977"/>
                  <a:pt x="8853385" y="3111253"/>
                </a:cubicBezTo>
                <a:cubicBezTo>
                  <a:pt x="8864557" y="3107529"/>
                  <a:pt x="8870142" y="3105667"/>
                  <a:pt x="8870142" y="3105667"/>
                </a:cubicBezTo>
                <a:cubicBezTo>
                  <a:pt x="8885037" y="3105667"/>
                  <a:pt x="8885037" y="3101943"/>
                  <a:pt x="8870142" y="3094495"/>
                </a:cubicBezTo>
                <a:cubicBezTo>
                  <a:pt x="8862694" y="3094495"/>
                  <a:pt x="8855248" y="3090772"/>
                  <a:pt x="8847799" y="3083324"/>
                </a:cubicBezTo>
                <a:cubicBezTo>
                  <a:pt x="8832905" y="3083324"/>
                  <a:pt x="8821734" y="3081462"/>
                  <a:pt x="8814285" y="3077738"/>
                </a:cubicBezTo>
                <a:cubicBezTo>
                  <a:pt x="8806837" y="3074015"/>
                  <a:pt x="8801251" y="3072153"/>
                  <a:pt x="8797528" y="3072153"/>
                </a:cubicBezTo>
                <a:cubicBezTo>
                  <a:pt x="8793805" y="3072153"/>
                  <a:pt x="8788218" y="3070292"/>
                  <a:pt x="8780771" y="3066567"/>
                </a:cubicBezTo>
                <a:cubicBezTo>
                  <a:pt x="8773323" y="3062842"/>
                  <a:pt x="8765877" y="3060981"/>
                  <a:pt x="8758427" y="3060981"/>
                </a:cubicBezTo>
                <a:cubicBezTo>
                  <a:pt x="8713742" y="3060981"/>
                  <a:pt x="8691399" y="3057258"/>
                  <a:pt x="8691399" y="3049810"/>
                </a:cubicBezTo>
                <a:lnTo>
                  <a:pt x="8691399" y="3038638"/>
                </a:lnTo>
                <a:cubicBezTo>
                  <a:pt x="8691399" y="3038638"/>
                  <a:pt x="8687676" y="3038638"/>
                  <a:pt x="8680227" y="3038638"/>
                </a:cubicBezTo>
                <a:lnTo>
                  <a:pt x="8657885" y="3038638"/>
                </a:lnTo>
                <a:cubicBezTo>
                  <a:pt x="8650436" y="3038638"/>
                  <a:pt x="8642990" y="3036776"/>
                  <a:pt x="8635542" y="3033053"/>
                </a:cubicBezTo>
                <a:cubicBezTo>
                  <a:pt x="8628093" y="3029328"/>
                  <a:pt x="8622508" y="3027467"/>
                  <a:pt x="8618785" y="3027467"/>
                </a:cubicBezTo>
                <a:cubicBezTo>
                  <a:pt x="8615062" y="3027467"/>
                  <a:pt x="8611336" y="3027467"/>
                  <a:pt x="8607613" y="3027467"/>
                </a:cubicBezTo>
                <a:cubicBezTo>
                  <a:pt x="8603889" y="3027467"/>
                  <a:pt x="8602028" y="3027467"/>
                  <a:pt x="8602028" y="3027467"/>
                </a:cubicBezTo>
                <a:lnTo>
                  <a:pt x="8568512" y="3016296"/>
                </a:lnTo>
                <a:lnTo>
                  <a:pt x="8523827" y="3005124"/>
                </a:lnTo>
                <a:lnTo>
                  <a:pt x="8490312" y="2993953"/>
                </a:lnTo>
                <a:cubicBezTo>
                  <a:pt x="8490312" y="3001400"/>
                  <a:pt x="8482864" y="3001400"/>
                  <a:pt x="8467970" y="2993953"/>
                </a:cubicBezTo>
                <a:close/>
                <a:moveTo>
                  <a:pt x="8009940" y="2993953"/>
                </a:moveTo>
                <a:lnTo>
                  <a:pt x="8065797" y="3016296"/>
                </a:lnTo>
                <a:cubicBezTo>
                  <a:pt x="8065797" y="3008848"/>
                  <a:pt x="8058349" y="3003262"/>
                  <a:pt x="8043454" y="2999537"/>
                </a:cubicBezTo>
                <a:cubicBezTo>
                  <a:pt x="8028560" y="2995814"/>
                  <a:pt x="8017388" y="2993953"/>
                  <a:pt x="8009940" y="2993953"/>
                </a:cubicBezTo>
                <a:close/>
                <a:moveTo>
                  <a:pt x="3641897" y="2993953"/>
                </a:moveTo>
                <a:lnTo>
                  <a:pt x="3653069" y="3005124"/>
                </a:lnTo>
                <a:lnTo>
                  <a:pt x="3653069" y="2993953"/>
                </a:lnTo>
                <a:cubicBezTo>
                  <a:pt x="3653069" y="2993953"/>
                  <a:pt x="3649345" y="2993953"/>
                  <a:pt x="3641897" y="2993953"/>
                </a:cubicBezTo>
                <a:close/>
                <a:moveTo>
                  <a:pt x="2178437" y="2993953"/>
                </a:moveTo>
                <a:lnTo>
                  <a:pt x="2189608" y="3002331"/>
                </a:lnTo>
                <a:cubicBezTo>
                  <a:pt x="2193331" y="3004193"/>
                  <a:pt x="2197055" y="3005124"/>
                  <a:pt x="2200779" y="3005124"/>
                </a:cubicBezTo>
                <a:close/>
                <a:moveTo>
                  <a:pt x="1418777" y="2993953"/>
                </a:moveTo>
                <a:lnTo>
                  <a:pt x="1441120" y="2993953"/>
                </a:lnTo>
                <a:cubicBezTo>
                  <a:pt x="1448568" y="3001400"/>
                  <a:pt x="1456014" y="3005124"/>
                  <a:pt x="1463462" y="3005124"/>
                </a:cubicBezTo>
                <a:lnTo>
                  <a:pt x="1463462" y="3016296"/>
                </a:lnTo>
                <a:cubicBezTo>
                  <a:pt x="1448568" y="3008848"/>
                  <a:pt x="1439257" y="3005124"/>
                  <a:pt x="1435534" y="3005124"/>
                </a:cubicBezTo>
                <a:cubicBezTo>
                  <a:pt x="1431811" y="3005124"/>
                  <a:pt x="1426225" y="3001400"/>
                  <a:pt x="1418777" y="2993953"/>
                </a:cubicBezTo>
                <a:close/>
                <a:moveTo>
                  <a:pt x="9808545" y="2982780"/>
                </a:moveTo>
                <a:lnTo>
                  <a:pt x="9819716" y="2993953"/>
                </a:lnTo>
                <a:lnTo>
                  <a:pt x="9808545" y="2993953"/>
                </a:lnTo>
                <a:close/>
                <a:moveTo>
                  <a:pt x="9149428" y="2982780"/>
                </a:moveTo>
                <a:lnTo>
                  <a:pt x="9149428" y="2993953"/>
                </a:lnTo>
                <a:lnTo>
                  <a:pt x="9160601" y="2993953"/>
                </a:lnTo>
                <a:cubicBezTo>
                  <a:pt x="9160601" y="2993953"/>
                  <a:pt x="9156878" y="2990228"/>
                  <a:pt x="9149428" y="2982780"/>
                </a:cubicBezTo>
                <a:close/>
                <a:moveTo>
                  <a:pt x="9127087" y="2982780"/>
                </a:moveTo>
                <a:cubicBezTo>
                  <a:pt x="9127087" y="2990228"/>
                  <a:pt x="9128948" y="2993953"/>
                  <a:pt x="9132671" y="2993953"/>
                </a:cubicBezTo>
                <a:cubicBezTo>
                  <a:pt x="9136394" y="2993953"/>
                  <a:pt x="9138257" y="2992091"/>
                  <a:pt x="9138257" y="2988366"/>
                </a:cubicBezTo>
                <a:cubicBezTo>
                  <a:pt x="9138257" y="2984642"/>
                  <a:pt x="9134534" y="2982780"/>
                  <a:pt x="9127087" y="2982780"/>
                </a:cubicBezTo>
                <a:close/>
                <a:moveTo>
                  <a:pt x="8803114" y="2982780"/>
                </a:moveTo>
                <a:lnTo>
                  <a:pt x="8814285" y="2993953"/>
                </a:lnTo>
                <a:lnTo>
                  <a:pt x="8847799" y="3005124"/>
                </a:lnTo>
                <a:lnTo>
                  <a:pt x="8858971" y="3005124"/>
                </a:lnTo>
                <a:cubicBezTo>
                  <a:pt x="8858971" y="2997676"/>
                  <a:pt x="8851523" y="2992091"/>
                  <a:pt x="8836628" y="2988366"/>
                </a:cubicBezTo>
                <a:cubicBezTo>
                  <a:pt x="8821734" y="2984642"/>
                  <a:pt x="8810562" y="2982780"/>
                  <a:pt x="8803114" y="2982780"/>
                </a:cubicBezTo>
                <a:close/>
                <a:moveTo>
                  <a:pt x="3060981" y="2982780"/>
                </a:moveTo>
                <a:cubicBezTo>
                  <a:pt x="3060981" y="2982780"/>
                  <a:pt x="3072153" y="2986505"/>
                  <a:pt x="3094496" y="2993953"/>
                </a:cubicBezTo>
                <a:cubicBezTo>
                  <a:pt x="3116838" y="3001400"/>
                  <a:pt x="3135458" y="3008848"/>
                  <a:pt x="3150352" y="3016296"/>
                </a:cubicBezTo>
                <a:lnTo>
                  <a:pt x="3172697" y="3027467"/>
                </a:lnTo>
                <a:cubicBezTo>
                  <a:pt x="3187591" y="3027467"/>
                  <a:pt x="3195039" y="3029328"/>
                  <a:pt x="3195039" y="3033053"/>
                </a:cubicBezTo>
                <a:cubicBezTo>
                  <a:pt x="3195039" y="3036776"/>
                  <a:pt x="3202486" y="3038638"/>
                  <a:pt x="3217382" y="3038638"/>
                </a:cubicBezTo>
                <a:lnTo>
                  <a:pt x="3228553" y="3038638"/>
                </a:lnTo>
                <a:cubicBezTo>
                  <a:pt x="3228553" y="3046085"/>
                  <a:pt x="3236000" y="3049810"/>
                  <a:pt x="3250896" y="3049810"/>
                </a:cubicBezTo>
                <a:cubicBezTo>
                  <a:pt x="3265791" y="3049810"/>
                  <a:pt x="3284412" y="3053533"/>
                  <a:pt x="3306754" y="3060981"/>
                </a:cubicBezTo>
                <a:lnTo>
                  <a:pt x="3329096" y="3060981"/>
                </a:lnTo>
                <a:cubicBezTo>
                  <a:pt x="3321649" y="3053533"/>
                  <a:pt x="3308615" y="3047948"/>
                  <a:pt x="3289996" y="3044224"/>
                </a:cubicBezTo>
                <a:cubicBezTo>
                  <a:pt x="3271378" y="3040499"/>
                  <a:pt x="3254621" y="3034914"/>
                  <a:pt x="3239725" y="3027467"/>
                </a:cubicBezTo>
                <a:cubicBezTo>
                  <a:pt x="3209934" y="3020019"/>
                  <a:pt x="3191314" y="3016296"/>
                  <a:pt x="3183868" y="3016296"/>
                </a:cubicBezTo>
                <a:lnTo>
                  <a:pt x="3172697" y="3016296"/>
                </a:lnTo>
                <a:cubicBezTo>
                  <a:pt x="3180143" y="3016296"/>
                  <a:pt x="3180143" y="3012571"/>
                  <a:pt x="3172697" y="3005124"/>
                </a:cubicBezTo>
                <a:cubicBezTo>
                  <a:pt x="3157800" y="3005124"/>
                  <a:pt x="3135458" y="3001400"/>
                  <a:pt x="3105667" y="2993953"/>
                </a:cubicBezTo>
                <a:cubicBezTo>
                  <a:pt x="3075876" y="2986505"/>
                  <a:pt x="3060981" y="2982780"/>
                  <a:pt x="3060981" y="2982780"/>
                </a:cubicBezTo>
                <a:close/>
                <a:moveTo>
                  <a:pt x="9562772" y="2971609"/>
                </a:moveTo>
                <a:cubicBezTo>
                  <a:pt x="9570222" y="2971609"/>
                  <a:pt x="9573945" y="2971609"/>
                  <a:pt x="9573945" y="2971609"/>
                </a:cubicBezTo>
                <a:cubicBezTo>
                  <a:pt x="9573945" y="2971609"/>
                  <a:pt x="9573945" y="2975334"/>
                  <a:pt x="9573945" y="2982780"/>
                </a:cubicBezTo>
                <a:cubicBezTo>
                  <a:pt x="9573945" y="2982780"/>
                  <a:pt x="9570222" y="2982780"/>
                  <a:pt x="9562772" y="2982780"/>
                </a:cubicBezTo>
                <a:close/>
                <a:moveTo>
                  <a:pt x="8652299" y="2971609"/>
                </a:moveTo>
                <a:cubicBezTo>
                  <a:pt x="8648576" y="2971609"/>
                  <a:pt x="8646713" y="2973471"/>
                  <a:pt x="8646713" y="2977196"/>
                </a:cubicBezTo>
                <a:cubicBezTo>
                  <a:pt x="8646713" y="2980919"/>
                  <a:pt x="8657885" y="2986505"/>
                  <a:pt x="8680227" y="2993953"/>
                </a:cubicBezTo>
                <a:cubicBezTo>
                  <a:pt x="8702570" y="3001400"/>
                  <a:pt x="8717466" y="3005124"/>
                  <a:pt x="8724913" y="3005124"/>
                </a:cubicBezTo>
                <a:cubicBezTo>
                  <a:pt x="8732361" y="3005124"/>
                  <a:pt x="8737947" y="3005124"/>
                  <a:pt x="8741670" y="3005124"/>
                </a:cubicBezTo>
                <a:cubicBezTo>
                  <a:pt x="8745393" y="3005124"/>
                  <a:pt x="8747257" y="3008848"/>
                  <a:pt x="8747257" y="3016296"/>
                </a:cubicBezTo>
                <a:cubicBezTo>
                  <a:pt x="8754704" y="3016296"/>
                  <a:pt x="8775184" y="3021881"/>
                  <a:pt x="8808700" y="3033053"/>
                </a:cubicBezTo>
                <a:cubicBezTo>
                  <a:pt x="8825457" y="3038638"/>
                  <a:pt x="8838956" y="3042828"/>
                  <a:pt x="8849196" y="3045620"/>
                </a:cubicBezTo>
                <a:lnTo>
                  <a:pt x="8857252" y="3047231"/>
                </a:lnTo>
                <a:lnTo>
                  <a:pt x="8853385" y="3041431"/>
                </a:lnTo>
                <a:cubicBezTo>
                  <a:pt x="8853385" y="3039570"/>
                  <a:pt x="8855246" y="3038638"/>
                  <a:pt x="8858971" y="3038638"/>
                </a:cubicBezTo>
                <a:lnTo>
                  <a:pt x="8858971" y="3027467"/>
                </a:lnTo>
                <a:cubicBezTo>
                  <a:pt x="8851523" y="3027467"/>
                  <a:pt x="8847799" y="3027467"/>
                  <a:pt x="8847799" y="3027467"/>
                </a:cubicBezTo>
                <a:cubicBezTo>
                  <a:pt x="8840351" y="3027467"/>
                  <a:pt x="8829180" y="3025605"/>
                  <a:pt x="8814285" y="3021881"/>
                </a:cubicBezTo>
                <a:cubicBezTo>
                  <a:pt x="8799391" y="3018157"/>
                  <a:pt x="8784494" y="3014434"/>
                  <a:pt x="8769600" y="3010710"/>
                </a:cubicBezTo>
                <a:cubicBezTo>
                  <a:pt x="8754704" y="3006985"/>
                  <a:pt x="8743533" y="3001400"/>
                  <a:pt x="8736084" y="2993953"/>
                </a:cubicBezTo>
                <a:lnTo>
                  <a:pt x="8702570" y="2982780"/>
                </a:lnTo>
                <a:cubicBezTo>
                  <a:pt x="8680227" y="2975334"/>
                  <a:pt x="8667193" y="2971609"/>
                  <a:pt x="8663470" y="2971609"/>
                </a:cubicBezTo>
                <a:cubicBezTo>
                  <a:pt x="8659747" y="2971609"/>
                  <a:pt x="8656022" y="2971609"/>
                  <a:pt x="8652299" y="2971609"/>
                </a:cubicBezTo>
                <a:close/>
                <a:moveTo>
                  <a:pt x="7965253" y="2971609"/>
                </a:moveTo>
                <a:lnTo>
                  <a:pt x="7965253" y="2982780"/>
                </a:lnTo>
                <a:cubicBezTo>
                  <a:pt x="7965253" y="2982780"/>
                  <a:pt x="7968976" y="2982780"/>
                  <a:pt x="7976426" y="2982780"/>
                </a:cubicBezTo>
                <a:cubicBezTo>
                  <a:pt x="7976426" y="2975334"/>
                  <a:pt x="7974562" y="2971609"/>
                  <a:pt x="7970840" y="2971609"/>
                </a:cubicBezTo>
                <a:cubicBezTo>
                  <a:pt x="7967116" y="2971609"/>
                  <a:pt x="7965253" y="2971609"/>
                  <a:pt x="7965253" y="2971609"/>
                </a:cubicBezTo>
                <a:close/>
                <a:moveTo>
                  <a:pt x="1362920" y="2971609"/>
                </a:moveTo>
                <a:lnTo>
                  <a:pt x="1374090" y="2971609"/>
                </a:lnTo>
                <a:cubicBezTo>
                  <a:pt x="1374090" y="2979057"/>
                  <a:pt x="1370367" y="2982780"/>
                  <a:pt x="1362920" y="2982780"/>
                </a:cubicBezTo>
                <a:close/>
                <a:moveTo>
                  <a:pt x="8301794" y="2964627"/>
                </a:moveTo>
                <a:cubicBezTo>
                  <a:pt x="8300864" y="2965558"/>
                  <a:pt x="8300398" y="2967886"/>
                  <a:pt x="8300398" y="2971609"/>
                </a:cubicBezTo>
                <a:cubicBezTo>
                  <a:pt x="8307846" y="2971609"/>
                  <a:pt x="8311569" y="2971609"/>
                  <a:pt x="8311569" y="2971609"/>
                </a:cubicBezTo>
                <a:cubicBezTo>
                  <a:pt x="8311569" y="2971609"/>
                  <a:pt x="8309706" y="2969748"/>
                  <a:pt x="8305983" y="2966023"/>
                </a:cubicBezTo>
                <a:cubicBezTo>
                  <a:pt x="8304122" y="2964162"/>
                  <a:pt x="8302726" y="2963696"/>
                  <a:pt x="8301794" y="2964627"/>
                </a:cubicBezTo>
                <a:close/>
                <a:moveTo>
                  <a:pt x="6244849" y="2960439"/>
                </a:moveTo>
                <a:cubicBezTo>
                  <a:pt x="6244849" y="2960439"/>
                  <a:pt x="6244849" y="2962300"/>
                  <a:pt x="6244849" y="2966023"/>
                </a:cubicBezTo>
                <a:cubicBezTo>
                  <a:pt x="6244849" y="2969748"/>
                  <a:pt x="6248572" y="2971609"/>
                  <a:pt x="6256021" y="2971609"/>
                </a:cubicBezTo>
                <a:cubicBezTo>
                  <a:pt x="6263469" y="2971609"/>
                  <a:pt x="6267192" y="2971609"/>
                  <a:pt x="6267192" y="2971609"/>
                </a:cubicBezTo>
                <a:lnTo>
                  <a:pt x="6256021" y="2960439"/>
                </a:lnTo>
                <a:cubicBezTo>
                  <a:pt x="6248572" y="2960439"/>
                  <a:pt x="6244849" y="2960439"/>
                  <a:pt x="6244849" y="2960439"/>
                </a:cubicBezTo>
                <a:close/>
                <a:moveTo>
                  <a:pt x="2681152" y="2960439"/>
                </a:moveTo>
                <a:cubicBezTo>
                  <a:pt x="2688599" y="2960439"/>
                  <a:pt x="2699771" y="2962300"/>
                  <a:pt x="2714666" y="2966023"/>
                </a:cubicBezTo>
                <a:cubicBezTo>
                  <a:pt x="2729562" y="2969748"/>
                  <a:pt x="2738871" y="2973471"/>
                  <a:pt x="2742594" y="2977196"/>
                </a:cubicBezTo>
                <a:cubicBezTo>
                  <a:pt x="2746319" y="2980919"/>
                  <a:pt x="2751905" y="2982780"/>
                  <a:pt x="2759353" y="2982780"/>
                </a:cubicBezTo>
                <a:cubicBezTo>
                  <a:pt x="2766799" y="2982780"/>
                  <a:pt x="2770524" y="2986505"/>
                  <a:pt x="2770524" y="2993953"/>
                </a:cubicBezTo>
                <a:lnTo>
                  <a:pt x="2714666" y="2982780"/>
                </a:lnTo>
                <a:lnTo>
                  <a:pt x="2725837" y="3005124"/>
                </a:lnTo>
                <a:lnTo>
                  <a:pt x="2725837" y="3016296"/>
                </a:lnTo>
                <a:lnTo>
                  <a:pt x="2714666" y="3005124"/>
                </a:lnTo>
                <a:cubicBezTo>
                  <a:pt x="2707219" y="2997676"/>
                  <a:pt x="2699771" y="2993953"/>
                  <a:pt x="2692323" y="2993953"/>
                </a:cubicBezTo>
                <a:lnTo>
                  <a:pt x="2669981" y="2982780"/>
                </a:lnTo>
                <a:lnTo>
                  <a:pt x="2658809" y="2982780"/>
                </a:lnTo>
                <a:cubicBezTo>
                  <a:pt x="2651362" y="2982780"/>
                  <a:pt x="2647637" y="2979057"/>
                  <a:pt x="2647637" y="2971609"/>
                </a:cubicBezTo>
                <a:cubicBezTo>
                  <a:pt x="2647637" y="2964162"/>
                  <a:pt x="2658809" y="2960439"/>
                  <a:pt x="2681152" y="2960439"/>
                </a:cubicBezTo>
                <a:close/>
                <a:moveTo>
                  <a:pt x="2256637" y="2960439"/>
                </a:moveTo>
                <a:lnTo>
                  <a:pt x="2262223" y="2960439"/>
                </a:lnTo>
                <a:cubicBezTo>
                  <a:pt x="2265945" y="2960439"/>
                  <a:pt x="2267809" y="2964162"/>
                  <a:pt x="2267809" y="2971609"/>
                </a:cubicBezTo>
                <a:close/>
                <a:moveTo>
                  <a:pt x="1932663" y="2960439"/>
                </a:moveTo>
                <a:cubicBezTo>
                  <a:pt x="1940112" y="2960439"/>
                  <a:pt x="1943836" y="2960439"/>
                  <a:pt x="1943836" y="2960439"/>
                </a:cubicBezTo>
                <a:lnTo>
                  <a:pt x="1932663" y="2971609"/>
                </a:lnTo>
                <a:cubicBezTo>
                  <a:pt x="1932663" y="2971609"/>
                  <a:pt x="1932663" y="2967885"/>
                  <a:pt x="1932663" y="2960439"/>
                </a:cubicBezTo>
                <a:close/>
                <a:moveTo>
                  <a:pt x="9026543" y="2949266"/>
                </a:moveTo>
                <a:lnTo>
                  <a:pt x="9026543" y="2960439"/>
                </a:lnTo>
                <a:lnTo>
                  <a:pt x="9037714" y="2960439"/>
                </a:lnTo>
                <a:close/>
                <a:moveTo>
                  <a:pt x="2591781" y="2949266"/>
                </a:moveTo>
                <a:cubicBezTo>
                  <a:pt x="2599227" y="2956714"/>
                  <a:pt x="2602952" y="2960439"/>
                  <a:pt x="2602952" y="2960439"/>
                </a:cubicBezTo>
                <a:lnTo>
                  <a:pt x="2602952" y="2949266"/>
                </a:lnTo>
                <a:cubicBezTo>
                  <a:pt x="2595505" y="2949266"/>
                  <a:pt x="2591781" y="2949266"/>
                  <a:pt x="2591781" y="2949266"/>
                </a:cubicBezTo>
                <a:close/>
                <a:moveTo>
                  <a:pt x="1165188" y="2941449"/>
                </a:moveTo>
                <a:lnTo>
                  <a:pt x="1167418" y="2943680"/>
                </a:lnTo>
                <a:cubicBezTo>
                  <a:pt x="1171143" y="2947405"/>
                  <a:pt x="1173005" y="2949266"/>
                  <a:pt x="1173005" y="2949266"/>
                </a:cubicBezTo>
                <a:cubicBezTo>
                  <a:pt x="1173005" y="2949266"/>
                  <a:pt x="1172074" y="2948335"/>
                  <a:pt x="1170211" y="2946474"/>
                </a:cubicBezTo>
                <a:close/>
                <a:moveTo>
                  <a:pt x="8322740" y="2938095"/>
                </a:moveTo>
                <a:lnTo>
                  <a:pt x="8311569" y="2949266"/>
                </a:lnTo>
                <a:cubicBezTo>
                  <a:pt x="8319017" y="2949266"/>
                  <a:pt x="8326463" y="2951128"/>
                  <a:pt x="8333912" y="2954852"/>
                </a:cubicBezTo>
                <a:cubicBezTo>
                  <a:pt x="8341360" y="2958577"/>
                  <a:pt x="8348806" y="2960439"/>
                  <a:pt x="8356256" y="2960439"/>
                </a:cubicBezTo>
                <a:cubicBezTo>
                  <a:pt x="8363704" y="2960439"/>
                  <a:pt x="8365564" y="2958577"/>
                  <a:pt x="8361840" y="2954852"/>
                </a:cubicBezTo>
                <a:cubicBezTo>
                  <a:pt x="8358117" y="2951128"/>
                  <a:pt x="8345083" y="2945543"/>
                  <a:pt x="8322740" y="2938095"/>
                </a:cubicBezTo>
                <a:close/>
                <a:moveTo>
                  <a:pt x="3457568" y="2938095"/>
                </a:moveTo>
                <a:cubicBezTo>
                  <a:pt x="3453845" y="2938095"/>
                  <a:pt x="3451982" y="2939957"/>
                  <a:pt x="3451982" y="2943680"/>
                </a:cubicBezTo>
                <a:cubicBezTo>
                  <a:pt x="3451982" y="2947405"/>
                  <a:pt x="3455706" y="2949266"/>
                  <a:pt x="3463154" y="2949266"/>
                </a:cubicBezTo>
                <a:cubicBezTo>
                  <a:pt x="3463154" y="2941819"/>
                  <a:pt x="3461293" y="2938095"/>
                  <a:pt x="3457568" y="2938095"/>
                </a:cubicBezTo>
                <a:close/>
                <a:moveTo>
                  <a:pt x="1943836" y="2938095"/>
                </a:moveTo>
                <a:lnTo>
                  <a:pt x="1966179" y="2949266"/>
                </a:lnTo>
                <a:lnTo>
                  <a:pt x="1955006" y="2949266"/>
                </a:lnTo>
                <a:cubicBezTo>
                  <a:pt x="1955006" y="2941819"/>
                  <a:pt x="1951283" y="2941819"/>
                  <a:pt x="1943836" y="2949266"/>
                </a:cubicBezTo>
                <a:close/>
                <a:moveTo>
                  <a:pt x="1876806" y="2938095"/>
                </a:moveTo>
                <a:lnTo>
                  <a:pt x="1887978" y="2938095"/>
                </a:lnTo>
                <a:lnTo>
                  <a:pt x="1899149" y="2949266"/>
                </a:lnTo>
                <a:close/>
                <a:moveTo>
                  <a:pt x="1161832" y="2938095"/>
                </a:moveTo>
                <a:cubicBezTo>
                  <a:pt x="1161832" y="2938095"/>
                  <a:pt x="1162298" y="2938561"/>
                  <a:pt x="1163230" y="2939492"/>
                </a:cubicBezTo>
                <a:lnTo>
                  <a:pt x="1165188" y="2941449"/>
                </a:lnTo>
                <a:close/>
                <a:moveTo>
                  <a:pt x="2848724" y="2926923"/>
                </a:moveTo>
                <a:cubicBezTo>
                  <a:pt x="2848724" y="2934371"/>
                  <a:pt x="2850586" y="2938095"/>
                  <a:pt x="2854310" y="2938095"/>
                </a:cubicBezTo>
                <a:cubicBezTo>
                  <a:pt x="2858033" y="2938095"/>
                  <a:pt x="2859895" y="2941819"/>
                  <a:pt x="2859895" y="2949266"/>
                </a:cubicBezTo>
                <a:cubicBezTo>
                  <a:pt x="2859895" y="2949266"/>
                  <a:pt x="2863620" y="2949266"/>
                  <a:pt x="2871066" y="2949266"/>
                </a:cubicBezTo>
                <a:cubicBezTo>
                  <a:pt x="2878514" y="2949266"/>
                  <a:pt x="2891548" y="2951128"/>
                  <a:pt x="2910166" y="2954852"/>
                </a:cubicBezTo>
                <a:cubicBezTo>
                  <a:pt x="2928787" y="2958577"/>
                  <a:pt x="2938096" y="2960439"/>
                  <a:pt x="2938096" y="2960439"/>
                </a:cubicBezTo>
                <a:cubicBezTo>
                  <a:pt x="2938096" y="2967885"/>
                  <a:pt x="2949268" y="2971609"/>
                  <a:pt x="2971610" y="2971609"/>
                </a:cubicBezTo>
                <a:cubicBezTo>
                  <a:pt x="2986505" y="2971609"/>
                  <a:pt x="2993953" y="2975334"/>
                  <a:pt x="2993953" y="2982780"/>
                </a:cubicBezTo>
                <a:cubicBezTo>
                  <a:pt x="3001401" y="2975334"/>
                  <a:pt x="3012571" y="2975334"/>
                  <a:pt x="3027468" y="2982780"/>
                </a:cubicBezTo>
                <a:lnTo>
                  <a:pt x="3038638" y="2971609"/>
                </a:lnTo>
                <a:lnTo>
                  <a:pt x="3027468" y="2971609"/>
                </a:lnTo>
                <a:cubicBezTo>
                  <a:pt x="3034915" y="2971609"/>
                  <a:pt x="3036778" y="2969748"/>
                  <a:pt x="3033054" y="2966023"/>
                </a:cubicBezTo>
                <a:cubicBezTo>
                  <a:pt x="3029329" y="2962300"/>
                  <a:pt x="3023744" y="2960439"/>
                  <a:pt x="3016296" y="2960439"/>
                </a:cubicBezTo>
                <a:lnTo>
                  <a:pt x="3005124" y="2960439"/>
                </a:lnTo>
                <a:lnTo>
                  <a:pt x="3005124" y="2949266"/>
                </a:lnTo>
                <a:cubicBezTo>
                  <a:pt x="2960439" y="2949266"/>
                  <a:pt x="2928787" y="2945543"/>
                  <a:pt x="2910166" y="2938095"/>
                </a:cubicBezTo>
                <a:cubicBezTo>
                  <a:pt x="2891548" y="2930648"/>
                  <a:pt x="2874791" y="2926923"/>
                  <a:pt x="2859895" y="2926923"/>
                </a:cubicBezTo>
                <a:close/>
                <a:moveTo>
                  <a:pt x="2547095" y="2926923"/>
                </a:moveTo>
                <a:cubicBezTo>
                  <a:pt x="2547095" y="2926923"/>
                  <a:pt x="2548956" y="2926923"/>
                  <a:pt x="2552679" y="2926923"/>
                </a:cubicBezTo>
                <a:cubicBezTo>
                  <a:pt x="2556404" y="2926923"/>
                  <a:pt x="2561990" y="2926923"/>
                  <a:pt x="2569439" y="2926923"/>
                </a:cubicBezTo>
                <a:lnTo>
                  <a:pt x="2614123" y="2949266"/>
                </a:lnTo>
                <a:cubicBezTo>
                  <a:pt x="2606675" y="2949266"/>
                  <a:pt x="2606675" y="2952991"/>
                  <a:pt x="2614123" y="2960439"/>
                </a:cubicBezTo>
                <a:lnTo>
                  <a:pt x="2625296" y="2960439"/>
                </a:lnTo>
                <a:lnTo>
                  <a:pt x="2636466" y="2949266"/>
                </a:lnTo>
                <a:lnTo>
                  <a:pt x="2636466" y="2960439"/>
                </a:lnTo>
                <a:cubicBezTo>
                  <a:pt x="2636466" y="2967885"/>
                  <a:pt x="2636466" y="2971609"/>
                  <a:pt x="2636466" y="2971609"/>
                </a:cubicBezTo>
                <a:cubicBezTo>
                  <a:pt x="2621571" y="2971609"/>
                  <a:pt x="2606675" y="2971609"/>
                  <a:pt x="2591781" y="2971609"/>
                </a:cubicBezTo>
                <a:cubicBezTo>
                  <a:pt x="2576886" y="2964162"/>
                  <a:pt x="2561990" y="2958577"/>
                  <a:pt x="2547095" y="2954852"/>
                </a:cubicBezTo>
                <a:cubicBezTo>
                  <a:pt x="2532199" y="2951128"/>
                  <a:pt x="2524751" y="2945543"/>
                  <a:pt x="2524751" y="2938095"/>
                </a:cubicBezTo>
                <a:cubicBezTo>
                  <a:pt x="2524751" y="2938095"/>
                  <a:pt x="2528476" y="2938095"/>
                  <a:pt x="2535923" y="2938095"/>
                </a:cubicBezTo>
                <a:cubicBezTo>
                  <a:pt x="2543370" y="2938095"/>
                  <a:pt x="2547095" y="2934371"/>
                  <a:pt x="2547095" y="2926923"/>
                </a:cubicBezTo>
                <a:close/>
                <a:moveTo>
                  <a:pt x="2144921" y="2926923"/>
                </a:moveTo>
                <a:lnTo>
                  <a:pt x="2144921" y="2938095"/>
                </a:lnTo>
                <a:lnTo>
                  <a:pt x="2156094" y="2938095"/>
                </a:lnTo>
                <a:lnTo>
                  <a:pt x="2211952" y="2960439"/>
                </a:lnTo>
                <a:cubicBezTo>
                  <a:pt x="2219399" y="2960439"/>
                  <a:pt x="2223122" y="2964162"/>
                  <a:pt x="2223122" y="2971609"/>
                </a:cubicBezTo>
                <a:cubicBezTo>
                  <a:pt x="2223122" y="2971609"/>
                  <a:pt x="2224983" y="2971609"/>
                  <a:pt x="2228708" y="2971609"/>
                </a:cubicBezTo>
                <a:cubicBezTo>
                  <a:pt x="2232432" y="2971609"/>
                  <a:pt x="2238018" y="2971609"/>
                  <a:pt x="2245465" y="2971609"/>
                </a:cubicBezTo>
                <a:cubicBezTo>
                  <a:pt x="2252913" y="2971609"/>
                  <a:pt x="2256637" y="2971609"/>
                  <a:pt x="2256637" y="2971609"/>
                </a:cubicBezTo>
                <a:cubicBezTo>
                  <a:pt x="2256637" y="2971609"/>
                  <a:pt x="2256637" y="2975334"/>
                  <a:pt x="2256637" y="2982780"/>
                </a:cubicBezTo>
                <a:cubicBezTo>
                  <a:pt x="2256637" y="2990228"/>
                  <a:pt x="2267809" y="2990228"/>
                  <a:pt x="2290150" y="2982780"/>
                </a:cubicBezTo>
                <a:cubicBezTo>
                  <a:pt x="2297598" y="2982780"/>
                  <a:pt x="2305045" y="2982780"/>
                  <a:pt x="2312493" y="2982780"/>
                </a:cubicBezTo>
                <a:cubicBezTo>
                  <a:pt x="2305045" y="2982780"/>
                  <a:pt x="2305045" y="2986505"/>
                  <a:pt x="2312493" y="2993953"/>
                </a:cubicBezTo>
                <a:lnTo>
                  <a:pt x="2334836" y="2993953"/>
                </a:lnTo>
                <a:lnTo>
                  <a:pt x="2346007" y="2993953"/>
                </a:lnTo>
                <a:lnTo>
                  <a:pt x="2346007" y="3005124"/>
                </a:lnTo>
                <a:lnTo>
                  <a:pt x="2368350" y="3027467"/>
                </a:lnTo>
                <a:lnTo>
                  <a:pt x="2401864" y="3038638"/>
                </a:lnTo>
                <a:lnTo>
                  <a:pt x="2357180" y="3038638"/>
                </a:lnTo>
                <a:lnTo>
                  <a:pt x="2301322" y="3027467"/>
                </a:lnTo>
                <a:cubicBezTo>
                  <a:pt x="2301322" y="3027467"/>
                  <a:pt x="2301322" y="3023742"/>
                  <a:pt x="2301322" y="3016296"/>
                </a:cubicBezTo>
                <a:cubicBezTo>
                  <a:pt x="2293875" y="3016296"/>
                  <a:pt x="2290150" y="3016296"/>
                  <a:pt x="2290150" y="3016296"/>
                </a:cubicBezTo>
                <a:cubicBezTo>
                  <a:pt x="2290150" y="3023742"/>
                  <a:pt x="2288288" y="3025605"/>
                  <a:pt x="2284565" y="3021881"/>
                </a:cubicBezTo>
                <a:cubicBezTo>
                  <a:pt x="2280841" y="3018157"/>
                  <a:pt x="2275254" y="3016296"/>
                  <a:pt x="2267809" y="3016296"/>
                </a:cubicBezTo>
                <a:cubicBezTo>
                  <a:pt x="2260360" y="3008848"/>
                  <a:pt x="2254774" y="3008848"/>
                  <a:pt x="2251051" y="3016296"/>
                </a:cubicBezTo>
                <a:cubicBezTo>
                  <a:pt x="2247327" y="3023742"/>
                  <a:pt x="2238018" y="3023742"/>
                  <a:pt x="2223122" y="3016296"/>
                </a:cubicBezTo>
                <a:cubicBezTo>
                  <a:pt x="2193331" y="3016296"/>
                  <a:pt x="2176575" y="3014434"/>
                  <a:pt x="2172851" y="3010710"/>
                </a:cubicBezTo>
                <a:cubicBezTo>
                  <a:pt x="2169126" y="3006985"/>
                  <a:pt x="2167265" y="3005124"/>
                  <a:pt x="2167265" y="3005124"/>
                </a:cubicBezTo>
                <a:cubicBezTo>
                  <a:pt x="2167265" y="3001400"/>
                  <a:pt x="2168195" y="2998608"/>
                  <a:pt x="2170057" y="2996745"/>
                </a:cubicBezTo>
                <a:lnTo>
                  <a:pt x="2178436" y="2993953"/>
                </a:lnTo>
                <a:lnTo>
                  <a:pt x="2156094" y="2982780"/>
                </a:lnTo>
                <a:cubicBezTo>
                  <a:pt x="2156094" y="2982780"/>
                  <a:pt x="2152370" y="2986505"/>
                  <a:pt x="2144921" y="2993953"/>
                </a:cubicBezTo>
                <a:cubicBezTo>
                  <a:pt x="2137474" y="3001400"/>
                  <a:pt x="2133751" y="3005124"/>
                  <a:pt x="2133751" y="3005124"/>
                </a:cubicBezTo>
                <a:lnTo>
                  <a:pt x="2122578" y="2993953"/>
                </a:lnTo>
                <a:lnTo>
                  <a:pt x="2077893" y="3005124"/>
                </a:lnTo>
                <a:cubicBezTo>
                  <a:pt x="2077893" y="3005124"/>
                  <a:pt x="2074169" y="3005124"/>
                  <a:pt x="2066721" y="3005124"/>
                </a:cubicBezTo>
                <a:cubicBezTo>
                  <a:pt x="2059273" y="3005124"/>
                  <a:pt x="2055550" y="3005124"/>
                  <a:pt x="2055550" y="3005124"/>
                </a:cubicBezTo>
                <a:cubicBezTo>
                  <a:pt x="2055550" y="3020019"/>
                  <a:pt x="2062998" y="3027467"/>
                  <a:pt x="2077893" y="3027467"/>
                </a:cubicBezTo>
                <a:lnTo>
                  <a:pt x="2089064" y="3038638"/>
                </a:lnTo>
                <a:lnTo>
                  <a:pt x="2133751" y="3049810"/>
                </a:lnTo>
                <a:cubicBezTo>
                  <a:pt x="2156094" y="3049810"/>
                  <a:pt x="2170988" y="3053533"/>
                  <a:pt x="2178436" y="3060981"/>
                </a:cubicBezTo>
                <a:cubicBezTo>
                  <a:pt x="2185883" y="3068429"/>
                  <a:pt x="2193331" y="3070292"/>
                  <a:pt x="2200779" y="3066567"/>
                </a:cubicBezTo>
                <a:cubicBezTo>
                  <a:pt x="2208227" y="3062842"/>
                  <a:pt x="2210088" y="3057258"/>
                  <a:pt x="2206366" y="3049810"/>
                </a:cubicBezTo>
                <a:cubicBezTo>
                  <a:pt x="2202641" y="3042362"/>
                  <a:pt x="2197055" y="3042362"/>
                  <a:pt x="2189608" y="3049810"/>
                </a:cubicBezTo>
                <a:lnTo>
                  <a:pt x="2189608" y="3038638"/>
                </a:lnTo>
                <a:cubicBezTo>
                  <a:pt x="2197055" y="3031191"/>
                  <a:pt x="2202641" y="3027467"/>
                  <a:pt x="2206366" y="3027467"/>
                </a:cubicBezTo>
                <a:cubicBezTo>
                  <a:pt x="2210088" y="3027467"/>
                  <a:pt x="2211952" y="3031191"/>
                  <a:pt x="2211952" y="3038638"/>
                </a:cubicBezTo>
                <a:cubicBezTo>
                  <a:pt x="2219399" y="3038638"/>
                  <a:pt x="2223122" y="3040499"/>
                  <a:pt x="2223122" y="3044224"/>
                </a:cubicBezTo>
                <a:cubicBezTo>
                  <a:pt x="2223122" y="3047948"/>
                  <a:pt x="2226846" y="3049810"/>
                  <a:pt x="2234293" y="3049810"/>
                </a:cubicBezTo>
                <a:cubicBezTo>
                  <a:pt x="2241743" y="3049810"/>
                  <a:pt x="2247327" y="3051671"/>
                  <a:pt x="2251051" y="3055396"/>
                </a:cubicBezTo>
                <a:cubicBezTo>
                  <a:pt x="2254774" y="3059119"/>
                  <a:pt x="2262223" y="3060981"/>
                  <a:pt x="2273393" y="3060981"/>
                </a:cubicBezTo>
                <a:cubicBezTo>
                  <a:pt x="2284565" y="3060981"/>
                  <a:pt x="2290150" y="3060981"/>
                  <a:pt x="2290150" y="3060981"/>
                </a:cubicBezTo>
                <a:lnTo>
                  <a:pt x="2278979" y="3072153"/>
                </a:lnTo>
                <a:cubicBezTo>
                  <a:pt x="2249188" y="3064705"/>
                  <a:pt x="2234293" y="3060981"/>
                  <a:pt x="2234293" y="3060981"/>
                </a:cubicBezTo>
                <a:cubicBezTo>
                  <a:pt x="2234293" y="3068429"/>
                  <a:pt x="2249188" y="3075876"/>
                  <a:pt x="2278979" y="3083324"/>
                </a:cubicBezTo>
                <a:cubicBezTo>
                  <a:pt x="2308770" y="3090772"/>
                  <a:pt x="2331112" y="3094495"/>
                  <a:pt x="2346007" y="3094495"/>
                </a:cubicBezTo>
                <a:lnTo>
                  <a:pt x="2357180" y="3083324"/>
                </a:lnTo>
                <a:cubicBezTo>
                  <a:pt x="2364627" y="3075876"/>
                  <a:pt x="2368350" y="3070292"/>
                  <a:pt x="2368350" y="3066567"/>
                </a:cubicBezTo>
                <a:cubicBezTo>
                  <a:pt x="2368350" y="3062842"/>
                  <a:pt x="2372075" y="3060981"/>
                  <a:pt x="2379523" y="3060981"/>
                </a:cubicBezTo>
                <a:cubicBezTo>
                  <a:pt x="2386970" y="3060981"/>
                  <a:pt x="2390694" y="3057258"/>
                  <a:pt x="2390694" y="3049810"/>
                </a:cubicBezTo>
                <a:cubicBezTo>
                  <a:pt x="2405589" y="3034914"/>
                  <a:pt x="2413037" y="3027467"/>
                  <a:pt x="2413037" y="3027467"/>
                </a:cubicBezTo>
                <a:cubicBezTo>
                  <a:pt x="2413037" y="3020019"/>
                  <a:pt x="2405589" y="3016296"/>
                  <a:pt x="2390694" y="3016296"/>
                </a:cubicBezTo>
                <a:lnTo>
                  <a:pt x="2390694" y="3005124"/>
                </a:lnTo>
                <a:cubicBezTo>
                  <a:pt x="2390694" y="3005124"/>
                  <a:pt x="2394417" y="3005124"/>
                  <a:pt x="2401864" y="3005124"/>
                </a:cubicBezTo>
                <a:cubicBezTo>
                  <a:pt x="2409312" y="3012571"/>
                  <a:pt x="2420485" y="3016296"/>
                  <a:pt x="2435380" y="3016296"/>
                </a:cubicBezTo>
                <a:cubicBezTo>
                  <a:pt x="2427932" y="3008848"/>
                  <a:pt x="2420485" y="3005124"/>
                  <a:pt x="2413037" y="3005124"/>
                </a:cubicBezTo>
                <a:lnTo>
                  <a:pt x="2401864" y="3005124"/>
                </a:lnTo>
                <a:cubicBezTo>
                  <a:pt x="2401864" y="2997676"/>
                  <a:pt x="2401864" y="2993953"/>
                  <a:pt x="2401864" y="2993953"/>
                </a:cubicBezTo>
                <a:cubicBezTo>
                  <a:pt x="2401864" y="2993953"/>
                  <a:pt x="2398141" y="2993953"/>
                  <a:pt x="2390694" y="2993953"/>
                </a:cubicBezTo>
                <a:cubicBezTo>
                  <a:pt x="2383246" y="2986505"/>
                  <a:pt x="2373937" y="2982780"/>
                  <a:pt x="2362766" y="2982780"/>
                </a:cubicBezTo>
                <a:cubicBezTo>
                  <a:pt x="2351593" y="2982780"/>
                  <a:pt x="2346007" y="2982780"/>
                  <a:pt x="2346007" y="2982780"/>
                </a:cubicBezTo>
                <a:cubicBezTo>
                  <a:pt x="2338561" y="2990228"/>
                  <a:pt x="2334836" y="2993953"/>
                  <a:pt x="2334836" y="2993953"/>
                </a:cubicBezTo>
                <a:lnTo>
                  <a:pt x="2334836" y="2982780"/>
                </a:lnTo>
                <a:lnTo>
                  <a:pt x="2323665" y="2971609"/>
                </a:lnTo>
                <a:cubicBezTo>
                  <a:pt x="2323665" y="2971609"/>
                  <a:pt x="2321802" y="2969748"/>
                  <a:pt x="2318079" y="2966023"/>
                </a:cubicBezTo>
                <a:cubicBezTo>
                  <a:pt x="2314356" y="2962300"/>
                  <a:pt x="2308770" y="2960439"/>
                  <a:pt x="2301322" y="2960439"/>
                </a:cubicBezTo>
                <a:cubicBezTo>
                  <a:pt x="2293875" y="2952991"/>
                  <a:pt x="2280841" y="2947405"/>
                  <a:pt x="2262223" y="2943680"/>
                </a:cubicBezTo>
                <a:cubicBezTo>
                  <a:pt x="2243602" y="2939957"/>
                  <a:pt x="2226846" y="2938095"/>
                  <a:pt x="2211952" y="2938095"/>
                </a:cubicBezTo>
                <a:cubicBezTo>
                  <a:pt x="2197055" y="2938095"/>
                  <a:pt x="2182161" y="2938095"/>
                  <a:pt x="2167265" y="2938095"/>
                </a:cubicBezTo>
                <a:cubicBezTo>
                  <a:pt x="2174712" y="2930648"/>
                  <a:pt x="2174712" y="2926923"/>
                  <a:pt x="2167265" y="2926923"/>
                </a:cubicBezTo>
                <a:cubicBezTo>
                  <a:pt x="2159817" y="2926923"/>
                  <a:pt x="2152370" y="2926923"/>
                  <a:pt x="2144921" y="2926923"/>
                </a:cubicBezTo>
                <a:close/>
                <a:moveTo>
                  <a:pt x="2122578" y="2926923"/>
                </a:moveTo>
                <a:cubicBezTo>
                  <a:pt x="2115131" y="2926923"/>
                  <a:pt x="2111407" y="2928785"/>
                  <a:pt x="2111407" y="2932509"/>
                </a:cubicBezTo>
                <a:cubicBezTo>
                  <a:pt x="2111407" y="2936234"/>
                  <a:pt x="2115131" y="2938095"/>
                  <a:pt x="2122578" y="2938095"/>
                </a:cubicBezTo>
                <a:cubicBezTo>
                  <a:pt x="2130026" y="2938095"/>
                  <a:pt x="2133751" y="2938095"/>
                  <a:pt x="2133751" y="2938095"/>
                </a:cubicBezTo>
                <a:close/>
                <a:moveTo>
                  <a:pt x="1832121" y="2926923"/>
                </a:moveTo>
                <a:lnTo>
                  <a:pt x="1843292" y="2926923"/>
                </a:lnTo>
                <a:lnTo>
                  <a:pt x="1854464" y="2938095"/>
                </a:lnTo>
                <a:lnTo>
                  <a:pt x="1843292" y="2938095"/>
                </a:lnTo>
                <a:cubicBezTo>
                  <a:pt x="1843292" y="2938095"/>
                  <a:pt x="1841430" y="2936234"/>
                  <a:pt x="1837707" y="2932509"/>
                </a:cubicBezTo>
                <a:cubicBezTo>
                  <a:pt x="1833983" y="2928785"/>
                  <a:pt x="1832121" y="2926923"/>
                  <a:pt x="1832121" y="2926923"/>
                </a:cubicBezTo>
                <a:close/>
                <a:moveTo>
                  <a:pt x="3206211" y="2919941"/>
                </a:moveTo>
                <a:cubicBezTo>
                  <a:pt x="3202486" y="2920873"/>
                  <a:pt x="3198763" y="2923200"/>
                  <a:pt x="3195039" y="2926923"/>
                </a:cubicBezTo>
                <a:lnTo>
                  <a:pt x="3183868" y="2926923"/>
                </a:lnTo>
                <a:cubicBezTo>
                  <a:pt x="3198763" y="2926923"/>
                  <a:pt x="3208073" y="2928785"/>
                  <a:pt x="3211796" y="2932509"/>
                </a:cubicBezTo>
                <a:cubicBezTo>
                  <a:pt x="3215520" y="2936234"/>
                  <a:pt x="3217382" y="2938095"/>
                  <a:pt x="3217382" y="2938095"/>
                </a:cubicBezTo>
                <a:lnTo>
                  <a:pt x="3284412" y="2949266"/>
                </a:lnTo>
                <a:lnTo>
                  <a:pt x="3239725" y="2926923"/>
                </a:lnTo>
                <a:cubicBezTo>
                  <a:pt x="3232277" y="2926923"/>
                  <a:pt x="3224830" y="2925061"/>
                  <a:pt x="3217382" y="2921338"/>
                </a:cubicBezTo>
                <a:cubicBezTo>
                  <a:pt x="3213659" y="2919477"/>
                  <a:pt x="3209934" y="2919011"/>
                  <a:pt x="3206211" y="2919941"/>
                </a:cubicBezTo>
                <a:close/>
                <a:moveTo>
                  <a:pt x="9909088" y="2915752"/>
                </a:moveTo>
                <a:cubicBezTo>
                  <a:pt x="9909088" y="2915752"/>
                  <a:pt x="9916536" y="2917614"/>
                  <a:pt x="9931430" y="2921338"/>
                </a:cubicBezTo>
                <a:cubicBezTo>
                  <a:pt x="9946326" y="2925061"/>
                  <a:pt x="9963083" y="2930648"/>
                  <a:pt x="9981703" y="2938095"/>
                </a:cubicBezTo>
                <a:cubicBezTo>
                  <a:pt x="10000323" y="2945543"/>
                  <a:pt x="10013354" y="2949266"/>
                  <a:pt x="10020803" y="2949266"/>
                </a:cubicBezTo>
                <a:lnTo>
                  <a:pt x="9998460" y="2949266"/>
                </a:lnTo>
                <a:cubicBezTo>
                  <a:pt x="9991012" y="2949266"/>
                  <a:pt x="9983566" y="2947405"/>
                  <a:pt x="9976117" y="2943680"/>
                </a:cubicBezTo>
                <a:cubicBezTo>
                  <a:pt x="9968669" y="2939957"/>
                  <a:pt x="9961223" y="2938095"/>
                  <a:pt x="9953775" y="2938095"/>
                </a:cubicBezTo>
                <a:cubicBezTo>
                  <a:pt x="9931430" y="2930648"/>
                  <a:pt x="9916536" y="2923200"/>
                  <a:pt x="9909088" y="2915752"/>
                </a:cubicBezTo>
                <a:close/>
                <a:moveTo>
                  <a:pt x="9317002" y="2915752"/>
                </a:moveTo>
                <a:lnTo>
                  <a:pt x="9384030" y="2926923"/>
                </a:lnTo>
                <a:cubicBezTo>
                  <a:pt x="9384030" y="2934371"/>
                  <a:pt x="9380307" y="2934371"/>
                  <a:pt x="9372859" y="2926923"/>
                </a:cubicBezTo>
                <a:cubicBezTo>
                  <a:pt x="9372859" y="2926923"/>
                  <a:pt x="9365410" y="2926923"/>
                  <a:pt x="9350516" y="2926923"/>
                </a:cubicBezTo>
                <a:cubicBezTo>
                  <a:pt x="9335620" y="2926923"/>
                  <a:pt x="9328172" y="2926923"/>
                  <a:pt x="9328172" y="2926923"/>
                </a:cubicBezTo>
                <a:cubicBezTo>
                  <a:pt x="9328172" y="2919477"/>
                  <a:pt x="9324449" y="2915752"/>
                  <a:pt x="9317002" y="2915752"/>
                </a:cubicBezTo>
                <a:close/>
                <a:moveTo>
                  <a:pt x="8244541" y="2915752"/>
                </a:moveTo>
                <a:lnTo>
                  <a:pt x="8266883" y="2926923"/>
                </a:lnTo>
                <a:lnTo>
                  <a:pt x="8278055" y="2926923"/>
                </a:lnTo>
                <a:close/>
                <a:moveTo>
                  <a:pt x="3161525" y="2915752"/>
                </a:moveTo>
                <a:lnTo>
                  <a:pt x="3161525" y="2926923"/>
                </a:lnTo>
                <a:cubicBezTo>
                  <a:pt x="3161525" y="2926923"/>
                  <a:pt x="3165249" y="2926923"/>
                  <a:pt x="3172697" y="2926923"/>
                </a:cubicBezTo>
                <a:cubicBezTo>
                  <a:pt x="3172697" y="2919477"/>
                  <a:pt x="3168972" y="2915752"/>
                  <a:pt x="3161525" y="2915752"/>
                </a:cubicBezTo>
                <a:close/>
                <a:moveTo>
                  <a:pt x="1228862" y="2904581"/>
                </a:moveTo>
                <a:cubicBezTo>
                  <a:pt x="1236309" y="2904581"/>
                  <a:pt x="1245619" y="2906443"/>
                  <a:pt x="1256790" y="2910166"/>
                </a:cubicBezTo>
                <a:cubicBezTo>
                  <a:pt x="1267962" y="2913891"/>
                  <a:pt x="1273548" y="2919477"/>
                  <a:pt x="1273548" y="2926923"/>
                </a:cubicBezTo>
                <a:lnTo>
                  <a:pt x="1284719" y="2949266"/>
                </a:lnTo>
                <a:lnTo>
                  <a:pt x="1295890" y="2960439"/>
                </a:lnTo>
                <a:lnTo>
                  <a:pt x="1284719" y="2960439"/>
                </a:lnTo>
                <a:cubicBezTo>
                  <a:pt x="1269824" y="2952991"/>
                  <a:pt x="1254928" y="2945543"/>
                  <a:pt x="1240033" y="2938095"/>
                </a:cubicBezTo>
                <a:cubicBezTo>
                  <a:pt x="1217690" y="2923200"/>
                  <a:pt x="1213966" y="2912028"/>
                  <a:pt x="1228862" y="2904581"/>
                </a:cubicBezTo>
                <a:close/>
                <a:moveTo>
                  <a:pt x="9518088" y="2893409"/>
                </a:moveTo>
                <a:lnTo>
                  <a:pt x="9540431" y="2904581"/>
                </a:lnTo>
                <a:lnTo>
                  <a:pt x="9607459" y="2915752"/>
                </a:lnTo>
                <a:cubicBezTo>
                  <a:pt x="9644696" y="2923200"/>
                  <a:pt x="9663316" y="2930648"/>
                  <a:pt x="9663316" y="2938095"/>
                </a:cubicBezTo>
                <a:cubicBezTo>
                  <a:pt x="9670764" y="2938095"/>
                  <a:pt x="9676350" y="2938095"/>
                  <a:pt x="9680073" y="2938095"/>
                </a:cubicBezTo>
                <a:cubicBezTo>
                  <a:pt x="9683796" y="2938095"/>
                  <a:pt x="9687521" y="2938095"/>
                  <a:pt x="9691244" y="2938095"/>
                </a:cubicBezTo>
                <a:cubicBezTo>
                  <a:pt x="9694967" y="2938095"/>
                  <a:pt x="9698693" y="2938095"/>
                  <a:pt x="9702416" y="2938095"/>
                </a:cubicBezTo>
                <a:cubicBezTo>
                  <a:pt x="9706139" y="2938095"/>
                  <a:pt x="9708001" y="2941819"/>
                  <a:pt x="9708001" y="2949266"/>
                </a:cubicBezTo>
                <a:cubicBezTo>
                  <a:pt x="9708001" y="2949266"/>
                  <a:pt x="9711724" y="2949266"/>
                  <a:pt x="9719173" y="2949266"/>
                </a:cubicBezTo>
                <a:lnTo>
                  <a:pt x="9730346" y="2949266"/>
                </a:lnTo>
                <a:lnTo>
                  <a:pt x="9730346" y="2960439"/>
                </a:lnTo>
                <a:lnTo>
                  <a:pt x="9797374" y="2982780"/>
                </a:lnTo>
                <a:cubicBezTo>
                  <a:pt x="9789925" y="2982780"/>
                  <a:pt x="9784340" y="2982780"/>
                  <a:pt x="9780617" y="2982780"/>
                </a:cubicBezTo>
                <a:cubicBezTo>
                  <a:pt x="9776894" y="2982780"/>
                  <a:pt x="9765721" y="2980919"/>
                  <a:pt x="9747103" y="2977196"/>
                </a:cubicBezTo>
                <a:cubicBezTo>
                  <a:pt x="9728481" y="2973471"/>
                  <a:pt x="9715450" y="2969748"/>
                  <a:pt x="9708001" y="2966023"/>
                </a:cubicBezTo>
                <a:cubicBezTo>
                  <a:pt x="9700553" y="2962300"/>
                  <a:pt x="9685659" y="2960439"/>
                  <a:pt x="9663316" y="2960439"/>
                </a:cubicBezTo>
                <a:lnTo>
                  <a:pt x="9618631" y="2949266"/>
                </a:lnTo>
                <a:cubicBezTo>
                  <a:pt x="9618631" y="2941819"/>
                  <a:pt x="9614907" y="2938095"/>
                  <a:pt x="9607459" y="2938095"/>
                </a:cubicBezTo>
                <a:cubicBezTo>
                  <a:pt x="9607459" y="2938095"/>
                  <a:pt x="9603736" y="2938095"/>
                  <a:pt x="9596287" y="2938095"/>
                </a:cubicBezTo>
                <a:cubicBezTo>
                  <a:pt x="9588839" y="2938095"/>
                  <a:pt x="9585116" y="2938095"/>
                  <a:pt x="9585116" y="2938095"/>
                </a:cubicBezTo>
                <a:cubicBezTo>
                  <a:pt x="9570222" y="2930648"/>
                  <a:pt x="9553465" y="2925061"/>
                  <a:pt x="9534845" y="2921338"/>
                </a:cubicBezTo>
                <a:cubicBezTo>
                  <a:pt x="9516224" y="2917614"/>
                  <a:pt x="9506915" y="2912028"/>
                  <a:pt x="9506915" y="2904581"/>
                </a:cubicBezTo>
                <a:close/>
                <a:moveTo>
                  <a:pt x="2044378" y="2893409"/>
                </a:moveTo>
                <a:cubicBezTo>
                  <a:pt x="2036930" y="2893409"/>
                  <a:pt x="2033207" y="2895271"/>
                  <a:pt x="2033207" y="2898995"/>
                </a:cubicBezTo>
                <a:cubicBezTo>
                  <a:pt x="2033207" y="2902718"/>
                  <a:pt x="2036930" y="2904581"/>
                  <a:pt x="2044378" y="2904581"/>
                </a:cubicBezTo>
                <a:cubicBezTo>
                  <a:pt x="2059273" y="2912028"/>
                  <a:pt x="2066721" y="2912028"/>
                  <a:pt x="2066721" y="2904581"/>
                </a:cubicBezTo>
                <a:close/>
                <a:moveTo>
                  <a:pt x="1977350" y="2882238"/>
                </a:moveTo>
                <a:lnTo>
                  <a:pt x="1988522" y="2893409"/>
                </a:lnTo>
                <a:cubicBezTo>
                  <a:pt x="2003416" y="2900857"/>
                  <a:pt x="2014588" y="2900857"/>
                  <a:pt x="2022036" y="2893409"/>
                </a:cubicBezTo>
                <a:close/>
                <a:moveTo>
                  <a:pt x="1921492" y="2882238"/>
                </a:moveTo>
                <a:lnTo>
                  <a:pt x="1921492" y="2893409"/>
                </a:lnTo>
                <a:lnTo>
                  <a:pt x="1932663" y="2882238"/>
                </a:lnTo>
                <a:cubicBezTo>
                  <a:pt x="1932663" y="2882238"/>
                  <a:pt x="1928940" y="2882238"/>
                  <a:pt x="1921492" y="2882238"/>
                </a:cubicBezTo>
                <a:close/>
                <a:moveTo>
                  <a:pt x="2681152" y="2871066"/>
                </a:moveTo>
                <a:cubicBezTo>
                  <a:pt x="2673705" y="2871066"/>
                  <a:pt x="2669981" y="2874790"/>
                  <a:pt x="2669981" y="2882238"/>
                </a:cubicBezTo>
                <a:cubicBezTo>
                  <a:pt x="2677428" y="2882238"/>
                  <a:pt x="2681152" y="2882238"/>
                  <a:pt x="2681152" y="2882238"/>
                </a:cubicBezTo>
                <a:cubicBezTo>
                  <a:pt x="2681152" y="2882238"/>
                  <a:pt x="2681152" y="2878514"/>
                  <a:pt x="2681152" y="2871066"/>
                </a:cubicBezTo>
                <a:close/>
                <a:moveTo>
                  <a:pt x="994260" y="2871066"/>
                </a:moveTo>
                <a:lnTo>
                  <a:pt x="1027776" y="2882238"/>
                </a:lnTo>
                <a:cubicBezTo>
                  <a:pt x="1079909" y="2897134"/>
                  <a:pt x="1120870" y="2919477"/>
                  <a:pt x="1150661" y="2949266"/>
                </a:cubicBezTo>
                <a:cubicBezTo>
                  <a:pt x="1158109" y="2956714"/>
                  <a:pt x="1173005" y="2964162"/>
                  <a:pt x="1195348" y="2971609"/>
                </a:cubicBezTo>
                <a:cubicBezTo>
                  <a:pt x="1202794" y="2971609"/>
                  <a:pt x="1210242" y="2973471"/>
                  <a:pt x="1217690" y="2977196"/>
                </a:cubicBezTo>
                <a:cubicBezTo>
                  <a:pt x="1225137" y="2980919"/>
                  <a:pt x="1232585" y="2982780"/>
                  <a:pt x="1240033" y="2982780"/>
                </a:cubicBezTo>
                <a:cubicBezTo>
                  <a:pt x="1254928" y="2997676"/>
                  <a:pt x="1262376" y="3005124"/>
                  <a:pt x="1262376" y="3005124"/>
                </a:cubicBezTo>
                <a:cubicBezTo>
                  <a:pt x="1277271" y="2997676"/>
                  <a:pt x="1284719" y="3001400"/>
                  <a:pt x="1284719" y="3016296"/>
                </a:cubicBezTo>
                <a:lnTo>
                  <a:pt x="1284719" y="3027467"/>
                </a:lnTo>
                <a:cubicBezTo>
                  <a:pt x="1269824" y="3020019"/>
                  <a:pt x="1251203" y="3012571"/>
                  <a:pt x="1228862" y="3005124"/>
                </a:cubicBezTo>
                <a:cubicBezTo>
                  <a:pt x="1199071" y="2990228"/>
                  <a:pt x="1174866" y="2977196"/>
                  <a:pt x="1156247" y="2966023"/>
                </a:cubicBezTo>
                <a:cubicBezTo>
                  <a:pt x="1137627" y="2954852"/>
                  <a:pt x="1124595" y="2949266"/>
                  <a:pt x="1117147" y="2949266"/>
                </a:cubicBezTo>
                <a:cubicBezTo>
                  <a:pt x="1109700" y="2949266"/>
                  <a:pt x="1079909" y="2938095"/>
                  <a:pt x="1027776" y="2915752"/>
                </a:cubicBezTo>
                <a:cubicBezTo>
                  <a:pt x="1027776" y="2908304"/>
                  <a:pt x="1024051" y="2904581"/>
                  <a:pt x="1016604" y="2904581"/>
                </a:cubicBezTo>
                <a:cubicBezTo>
                  <a:pt x="1009156" y="2904581"/>
                  <a:pt x="1001708" y="2904581"/>
                  <a:pt x="994260" y="2904581"/>
                </a:cubicBezTo>
                <a:cubicBezTo>
                  <a:pt x="986813" y="2904581"/>
                  <a:pt x="981228" y="2900857"/>
                  <a:pt x="977503" y="2893409"/>
                </a:cubicBezTo>
                <a:cubicBezTo>
                  <a:pt x="973780" y="2885961"/>
                  <a:pt x="973780" y="2880377"/>
                  <a:pt x="977503" y="2876652"/>
                </a:cubicBezTo>
                <a:cubicBezTo>
                  <a:pt x="981228" y="2872927"/>
                  <a:pt x="986813" y="2871066"/>
                  <a:pt x="994260" y="2871066"/>
                </a:cubicBezTo>
                <a:close/>
                <a:moveTo>
                  <a:pt x="2695117" y="2862687"/>
                </a:moveTo>
                <a:cubicBezTo>
                  <a:pt x="2693254" y="2862687"/>
                  <a:pt x="2692323" y="2863620"/>
                  <a:pt x="2692323" y="2865481"/>
                </a:cubicBezTo>
                <a:cubicBezTo>
                  <a:pt x="2692323" y="2869204"/>
                  <a:pt x="2699771" y="2871066"/>
                  <a:pt x="2714666" y="2871066"/>
                </a:cubicBezTo>
                <a:cubicBezTo>
                  <a:pt x="2729562" y="2871066"/>
                  <a:pt x="2737010" y="2874790"/>
                  <a:pt x="2737010" y="2882238"/>
                </a:cubicBezTo>
                <a:lnTo>
                  <a:pt x="2714666" y="2893409"/>
                </a:lnTo>
                <a:cubicBezTo>
                  <a:pt x="2722114" y="2900857"/>
                  <a:pt x="2725837" y="2904581"/>
                  <a:pt x="2725837" y="2904581"/>
                </a:cubicBezTo>
                <a:cubicBezTo>
                  <a:pt x="2725837" y="2912028"/>
                  <a:pt x="2737010" y="2915752"/>
                  <a:pt x="2759353" y="2915752"/>
                </a:cubicBezTo>
                <a:cubicBezTo>
                  <a:pt x="2781695" y="2915752"/>
                  <a:pt x="2792867" y="2915752"/>
                  <a:pt x="2792867" y="2915752"/>
                </a:cubicBezTo>
                <a:lnTo>
                  <a:pt x="2815209" y="2915752"/>
                </a:lnTo>
                <a:lnTo>
                  <a:pt x="2804038" y="2904581"/>
                </a:lnTo>
                <a:lnTo>
                  <a:pt x="2792867" y="2904581"/>
                </a:lnTo>
                <a:lnTo>
                  <a:pt x="2781695" y="2904581"/>
                </a:lnTo>
                <a:lnTo>
                  <a:pt x="2781695" y="2882238"/>
                </a:lnTo>
                <a:lnTo>
                  <a:pt x="2792867" y="2882238"/>
                </a:lnTo>
                <a:cubicBezTo>
                  <a:pt x="2800315" y="2882238"/>
                  <a:pt x="2796590" y="2878514"/>
                  <a:pt x="2781695" y="2871066"/>
                </a:cubicBezTo>
                <a:cubicBezTo>
                  <a:pt x="2774248" y="2871066"/>
                  <a:pt x="2763076" y="2871066"/>
                  <a:pt x="2748180" y="2871066"/>
                </a:cubicBezTo>
                <a:cubicBezTo>
                  <a:pt x="2725837" y="2863620"/>
                  <a:pt x="2714666" y="2861756"/>
                  <a:pt x="2714666" y="2865481"/>
                </a:cubicBezTo>
                <a:cubicBezTo>
                  <a:pt x="2714666" y="2869204"/>
                  <a:pt x="2710942" y="2869204"/>
                  <a:pt x="2703494" y="2865481"/>
                </a:cubicBezTo>
                <a:cubicBezTo>
                  <a:pt x="2699771" y="2863620"/>
                  <a:pt x="2696978" y="2862687"/>
                  <a:pt x="2695117" y="2862687"/>
                </a:cubicBezTo>
                <a:close/>
                <a:moveTo>
                  <a:pt x="9529258" y="2859895"/>
                </a:moveTo>
                <a:cubicBezTo>
                  <a:pt x="9536708" y="2859895"/>
                  <a:pt x="9540431" y="2859895"/>
                  <a:pt x="9540431" y="2859895"/>
                </a:cubicBezTo>
                <a:lnTo>
                  <a:pt x="9529258" y="2871066"/>
                </a:lnTo>
                <a:close/>
                <a:moveTo>
                  <a:pt x="3150352" y="2848724"/>
                </a:moveTo>
                <a:cubicBezTo>
                  <a:pt x="3150352" y="2856170"/>
                  <a:pt x="3154077" y="2859895"/>
                  <a:pt x="3161525" y="2859895"/>
                </a:cubicBezTo>
                <a:lnTo>
                  <a:pt x="3161525" y="2848724"/>
                </a:lnTo>
                <a:cubicBezTo>
                  <a:pt x="3161525" y="2848724"/>
                  <a:pt x="3157800" y="2848724"/>
                  <a:pt x="3150352" y="2848724"/>
                </a:cubicBezTo>
                <a:close/>
                <a:moveTo>
                  <a:pt x="2569439" y="2848724"/>
                </a:moveTo>
                <a:lnTo>
                  <a:pt x="2569439" y="2859895"/>
                </a:lnTo>
                <a:lnTo>
                  <a:pt x="2580609" y="2848724"/>
                </a:lnTo>
                <a:close/>
                <a:moveTo>
                  <a:pt x="1999693" y="2848724"/>
                </a:moveTo>
                <a:lnTo>
                  <a:pt x="1988522" y="2859895"/>
                </a:lnTo>
                <a:lnTo>
                  <a:pt x="1977350" y="2859895"/>
                </a:lnTo>
                <a:lnTo>
                  <a:pt x="1999693" y="2871066"/>
                </a:lnTo>
                <a:cubicBezTo>
                  <a:pt x="2014588" y="2871066"/>
                  <a:pt x="2022036" y="2872927"/>
                  <a:pt x="2022036" y="2876652"/>
                </a:cubicBezTo>
                <a:cubicBezTo>
                  <a:pt x="2022036" y="2880377"/>
                  <a:pt x="2023898" y="2880377"/>
                  <a:pt x="2027621" y="2876652"/>
                </a:cubicBezTo>
                <a:cubicBezTo>
                  <a:pt x="2031345" y="2872927"/>
                  <a:pt x="2031345" y="2869204"/>
                  <a:pt x="2027621" y="2865481"/>
                </a:cubicBezTo>
                <a:cubicBezTo>
                  <a:pt x="2023898" y="2861756"/>
                  <a:pt x="2018311" y="2859895"/>
                  <a:pt x="2010864" y="2859895"/>
                </a:cubicBezTo>
                <a:cubicBezTo>
                  <a:pt x="2003416" y="2859895"/>
                  <a:pt x="1999693" y="2856170"/>
                  <a:pt x="1999693" y="2848724"/>
                </a:cubicBezTo>
                <a:close/>
                <a:moveTo>
                  <a:pt x="1943836" y="2848724"/>
                </a:moveTo>
                <a:lnTo>
                  <a:pt x="1955006" y="2859895"/>
                </a:lnTo>
                <a:lnTo>
                  <a:pt x="1966179" y="2848724"/>
                </a:lnTo>
                <a:cubicBezTo>
                  <a:pt x="1958731" y="2848724"/>
                  <a:pt x="1955006" y="2848724"/>
                  <a:pt x="1955006" y="2848724"/>
                </a:cubicBezTo>
                <a:cubicBezTo>
                  <a:pt x="1955006" y="2848724"/>
                  <a:pt x="1951283" y="2848724"/>
                  <a:pt x="1943836" y="2848724"/>
                </a:cubicBezTo>
                <a:close/>
                <a:moveTo>
                  <a:pt x="9439887" y="2837552"/>
                </a:moveTo>
                <a:lnTo>
                  <a:pt x="9484573" y="2848724"/>
                </a:lnTo>
                <a:lnTo>
                  <a:pt x="9462230" y="2848724"/>
                </a:lnTo>
                <a:cubicBezTo>
                  <a:pt x="9447335" y="2841276"/>
                  <a:pt x="9439887" y="2837552"/>
                  <a:pt x="9439887" y="2837552"/>
                </a:cubicBezTo>
                <a:close/>
                <a:moveTo>
                  <a:pt x="7948496" y="2837552"/>
                </a:moveTo>
                <a:cubicBezTo>
                  <a:pt x="7944773" y="2837552"/>
                  <a:pt x="7942912" y="2841276"/>
                  <a:pt x="7942912" y="2848724"/>
                </a:cubicBezTo>
                <a:lnTo>
                  <a:pt x="7954082" y="2848724"/>
                </a:lnTo>
                <a:cubicBezTo>
                  <a:pt x="7954082" y="2841276"/>
                  <a:pt x="7952220" y="2837552"/>
                  <a:pt x="7948496" y="2837552"/>
                </a:cubicBezTo>
                <a:close/>
                <a:moveTo>
                  <a:pt x="3128011" y="2837552"/>
                </a:moveTo>
                <a:lnTo>
                  <a:pt x="3128011" y="2848724"/>
                </a:lnTo>
                <a:lnTo>
                  <a:pt x="3139181" y="2848724"/>
                </a:lnTo>
                <a:cubicBezTo>
                  <a:pt x="3131735" y="2841276"/>
                  <a:pt x="3128011" y="2837552"/>
                  <a:pt x="3128011" y="2837552"/>
                </a:cubicBezTo>
                <a:close/>
                <a:moveTo>
                  <a:pt x="2915752" y="2837552"/>
                </a:moveTo>
                <a:cubicBezTo>
                  <a:pt x="2915752" y="2852447"/>
                  <a:pt x="2923201" y="2859895"/>
                  <a:pt x="2938096" y="2859895"/>
                </a:cubicBezTo>
                <a:cubicBezTo>
                  <a:pt x="2938096" y="2859895"/>
                  <a:pt x="2941820" y="2859895"/>
                  <a:pt x="2949268" y="2859895"/>
                </a:cubicBezTo>
                <a:cubicBezTo>
                  <a:pt x="2956714" y="2859895"/>
                  <a:pt x="2964162" y="2859895"/>
                  <a:pt x="2971610" y="2859895"/>
                </a:cubicBezTo>
                <a:cubicBezTo>
                  <a:pt x="2979058" y="2867343"/>
                  <a:pt x="2988367" y="2871066"/>
                  <a:pt x="2999539" y="2871066"/>
                </a:cubicBezTo>
                <a:lnTo>
                  <a:pt x="3005124" y="2871066"/>
                </a:lnTo>
                <a:lnTo>
                  <a:pt x="3005124" y="2859895"/>
                </a:lnTo>
                <a:cubicBezTo>
                  <a:pt x="3020019" y="2867343"/>
                  <a:pt x="3023744" y="2871066"/>
                  <a:pt x="3016296" y="2871066"/>
                </a:cubicBezTo>
                <a:lnTo>
                  <a:pt x="3027468" y="2882238"/>
                </a:lnTo>
                <a:cubicBezTo>
                  <a:pt x="3027468" y="2889684"/>
                  <a:pt x="3038638" y="2893409"/>
                  <a:pt x="3060981" y="2893409"/>
                </a:cubicBezTo>
                <a:cubicBezTo>
                  <a:pt x="3083324" y="2893409"/>
                  <a:pt x="3098220" y="2897134"/>
                  <a:pt x="3105667" y="2904581"/>
                </a:cubicBezTo>
                <a:lnTo>
                  <a:pt x="3116838" y="2904581"/>
                </a:lnTo>
                <a:cubicBezTo>
                  <a:pt x="3116838" y="2897134"/>
                  <a:pt x="3113115" y="2891547"/>
                  <a:pt x="3105667" y="2887823"/>
                </a:cubicBezTo>
                <a:cubicBezTo>
                  <a:pt x="3098220" y="2884100"/>
                  <a:pt x="3090772" y="2882238"/>
                  <a:pt x="3083324" y="2882238"/>
                </a:cubicBezTo>
                <a:cubicBezTo>
                  <a:pt x="3075876" y="2882238"/>
                  <a:pt x="3068429" y="2878514"/>
                  <a:pt x="3060981" y="2871066"/>
                </a:cubicBezTo>
                <a:cubicBezTo>
                  <a:pt x="3053535" y="2871066"/>
                  <a:pt x="3047949" y="2871066"/>
                  <a:pt x="3044224" y="2871066"/>
                </a:cubicBezTo>
                <a:cubicBezTo>
                  <a:pt x="3040501" y="2871066"/>
                  <a:pt x="3036778" y="2869204"/>
                  <a:pt x="3033054" y="2865481"/>
                </a:cubicBezTo>
                <a:cubicBezTo>
                  <a:pt x="3029329" y="2861756"/>
                  <a:pt x="3027468" y="2859895"/>
                  <a:pt x="3027468" y="2859895"/>
                </a:cubicBezTo>
                <a:cubicBezTo>
                  <a:pt x="3020019" y="2852447"/>
                  <a:pt x="3008849" y="2848724"/>
                  <a:pt x="2993953" y="2848724"/>
                </a:cubicBezTo>
                <a:lnTo>
                  <a:pt x="2938096" y="2837552"/>
                </a:lnTo>
                <a:close/>
                <a:moveTo>
                  <a:pt x="3060981" y="2826381"/>
                </a:moveTo>
                <a:cubicBezTo>
                  <a:pt x="3068429" y="2833827"/>
                  <a:pt x="3075876" y="2837552"/>
                  <a:pt x="3083324" y="2837552"/>
                </a:cubicBezTo>
                <a:lnTo>
                  <a:pt x="3083324" y="2826381"/>
                </a:lnTo>
                <a:close/>
                <a:moveTo>
                  <a:pt x="2898996" y="2826381"/>
                </a:moveTo>
                <a:cubicBezTo>
                  <a:pt x="2895272" y="2826381"/>
                  <a:pt x="2893410" y="2830104"/>
                  <a:pt x="2893410" y="2837552"/>
                </a:cubicBezTo>
                <a:cubicBezTo>
                  <a:pt x="2900857" y="2837552"/>
                  <a:pt x="2904582" y="2835690"/>
                  <a:pt x="2904582" y="2831966"/>
                </a:cubicBezTo>
                <a:cubicBezTo>
                  <a:pt x="2904582" y="2828242"/>
                  <a:pt x="2902718" y="2826381"/>
                  <a:pt x="2898996" y="2826381"/>
                </a:cubicBezTo>
                <a:close/>
                <a:moveTo>
                  <a:pt x="2200779" y="2826381"/>
                </a:moveTo>
                <a:lnTo>
                  <a:pt x="2211952" y="2837552"/>
                </a:lnTo>
                <a:cubicBezTo>
                  <a:pt x="2211952" y="2844999"/>
                  <a:pt x="2211952" y="2848724"/>
                  <a:pt x="2211952" y="2848724"/>
                </a:cubicBezTo>
                <a:cubicBezTo>
                  <a:pt x="2211952" y="2848724"/>
                  <a:pt x="2208227" y="2848724"/>
                  <a:pt x="2200779" y="2848724"/>
                </a:cubicBezTo>
                <a:cubicBezTo>
                  <a:pt x="2200779" y="2848724"/>
                  <a:pt x="2200779" y="2844999"/>
                  <a:pt x="2200779" y="2837552"/>
                </a:cubicBezTo>
                <a:cubicBezTo>
                  <a:pt x="2200779" y="2830104"/>
                  <a:pt x="2200779" y="2826381"/>
                  <a:pt x="2200779" y="2826381"/>
                </a:cubicBezTo>
                <a:close/>
                <a:moveTo>
                  <a:pt x="1887978" y="2826381"/>
                </a:moveTo>
                <a:cubicBezTo>
                  <a:pt x="1895426" y="2833827"/>
                  <a:pt x="1902874" y="2837552"/>
                  <a:pt x="1910322" y="2837552"/>
                </a:cubicBezTo>
                <a:lnTo>
                  <a:pt x="1899149" y="2826381"/>
                </a:lnTo>
                <a:close/>
                <a:moveTo>
                  <a:pt x="1865635" y="2826381"/>
                </a:moveTo>
                <a:cubicBezTo>
                  <a:pt x="1858187" y="2833827"/>
                  <a:pt x="1858187" y="2837552"/>
                  <a:pt x="1865635" y="2837552"/>
                </a:cubicBezTo>
                <a:lnTo>
                  <a:pt x="1876806" y="2826381"/>
                </a:lnTo>
                <a:close/>
                <a:moveTo>
                  <a:pt x="1798607" y="2815208"/>
                </a:moveTo>
                <a:cubicBezTo>
                  <a:pt x="1798607" y="2830104"/>
                  <a:pt x="1809778" y="2837552"/>
                  <a:pt x="1832121" y="2837552"/>
                </a:cubicBezTo>
                <a:lnTo>
                  <a:pt x="1843292" y="2837552"/>
                </a:lnTo>
                <a:cubicBezTo>
                  <a:pt x="1835844" y="2830104"/>
                  <a:pt x="1828396" y="2826381"/>
                  <a:pt x="1820949" y="2826381"/>
                </a:cubicBezTo>
                <a:close/>
                <a:moveTo>
                  <a:pt x="2234293" y="2804038"/>
                </a:moveTo>
                <a:lnTo>
                  <a:pt x="2234293" y="2815208"/>
                </a:lnTo>
                <a:cubicBezTo>
                  <a:pt x="2234293" y="2815208"/>
                  <a:pt x="2238018" y="2815208"/>
                  <a:pt x="2245465" y="2815208"/>
                </a:cubicBezTo>
                <a:cubicBezTo>
                  <a:pt x="2238018" y="2807762"/>
                  <a:pt x="2234293" y="2804038"/>
                  <a:pt x="2234293" y="2804038"/>
                </a:cubicBezTo>
                <a:close/>
                <a:moveTo>
                  <a:pt x="1596822" y="2797055"/>
                </a:moveTo>
                <a:cubicBezTo>
                  <a:pt x="1584254" y="2797986"/>
                  <a:pt x="1569592" y="2800313"/>
                  <a:pt x="1552835" y="2804038"/>
                </a:cubicBezTo>
                <a:lnTo>
                  <a:pt x="1541662" y="2815208"/>
                </a:lnTo>
                <a:lnTo>
                  <a:pt x="1564005" y="2826381"/>
                </a:lnTo>
                <a:cubicBezTo>
                  <a:pt x="1578901" y="2833827"/>
                  <a:pt x="1590072" y="2837552"/>
                  <a:pt x="1597520" y="2837552"/>
                </a:cubicBezTo>
                <a:lnTo>
                  <a:pt x="1619863" y="2848724"/>
                </a:lnTo>
                <a:cubicBezTo>
                  <a:pt x="1619863" y="2848724"/>
                  <a:pt x="1634758" y="2852447"/>
                  <a:pt x="1664548" y="2859895"/>
                </a:cubicBezTo>
                <a:lnTo>
                  <a:pt x="1686891" y="2882238"/>
                </a:lnTo>
                <a:lnTo>
                  <a:pt x="1698063" y="2882238"/>
                </a:lnTo>
                <a:cubicBezTo>
                  <a:pt x="1720406" y="2874790"/>
                  <a:pt x="1739025" y="2882238"/>
                  <a:pt x="1753921" y="2904581"/>
                </a:cubicBezTo>
                <a:cubicBezTo>
                  <a:pt x="1746473" y="2904581"/>
                  <a:pt x="1742750" y="2904581"/>
                  <a:pt x="1742750" y="2904581"/>
                </a:cubicBezTo>
                <a:cubicBezTo>
                  <a:pt x="1720406" y="2904581"/>
                  <a:pt x="1720406" y="2908304"/>
                  <a:pt x="1742750" y="2915752"/>
                </a:cubicBezTo>
                <a:lnTo>
                  <a:pt x="1776264" y="2926923"/>
                </a:lnTo>
                <a:lnTo>
                  <a:pt x="1820949" y="2938095"/>
                </a:lnTo>
                <a:cubicBezTo>
                  <a:pt x="1828396" y="2938095"/>
                  <a:pt x="1835844" y="2938095"/>
                  <a:pt x="1843292" y="2938095"/>
                </a:cubicBezTo>
                <a:cubicBezTo>
                  <a:pt x="1843292" y="2945543"/>
                  <a:pt x="1847015" y="2949266"/>
                  <a:pt x="1854464" y="2949266"/>
                </a:cubicBezTo>
                <a:cubicBezTo>
                  <a:pt x="1861912" y="2949266"/>
                  <a:pt x="1869358" y="2949266"/>
                  <a:pt x="1876806" y="2949266"/>
                </a:cubicBezTo>
                <a:cubicBezTo>
                  <a:pt x="1884255" y="2956714"/>
                  <a:pt x="1891701" y="2960439"/>
                  <a:pt x="1899149" y="2960439"/>
                </a:cubicBezTo>
                <a:lnTo>
                  <a:pt x="1921492" y="2971609"/>
                </a:lnTo>
                <a:lnTo>
                  <a:pt x="1932663" y="2971609"/>
                </a:lnTo>
                <a:lnTo>
                  <a:pt x="1943836" y="2971609"/>
                </a:lnTo>
                <a:lnTo>
                  <a:pt x="1921492" y="2982780"/>
                </a:lnTo>
                <a:lnTo>
                  <a:pt x="1910322" y="2982780"/>
                </a:lnTo>
                <a:cubicBezTo>
                  <a:pt x="1910322" y="2975334"/>
                  <a:pt x="1906597" y="2971609"/>
                  <a:pt x="1899149" y="2971609"/>
                </a:cubicBezTo>
                <a:cubicBezTo>
                  <a:pt x="1891701" y="2971609"/>
                  <a:pt x="1884255" y="2967885"/>
                  <a:pt x="1876806" y="2960439"/>
                </a:cubicBezTo>
                <a:cubicBezTo>
                  <a:pt x="1876806" y="2960439"/>
                  <a:pt x="1876806" y="2964162"/>
                  <a:pt x="1876806" y="2971609"/>
                </a:cubicBezTo>
                <a:cubicBezTo>
                  <a:pt x="1876806" y="2979057"/>
                  <a:pt x="1873083" y="2979057"/>
                  <a:pt x="1865635" y="2971609"/>
                </a:cubicBezTo>
                <a:lnTo>
                  <a:pt x="1865635" y="2982780"/>
                </a:lnTo>
                <a:cubicBezTo>
                  <a:pt x="1873083" y="2982780"/>
                  <a:pt x="1878669" y="2980919"/>
                  <a:pt x="1882392" y="2977196"/>
                </a:cubicBezTo>
                <a:cubicBezTo>
                  <a:pt x="1886115" y="2973471"/>
                  <a:pt x="1889840" y="2975334"/>
                  <a:pt x="1893564" y="2982780"/>
                </a:cubicBezTo>
                <a:cubicBezTo>
                  <a:pt x="1897287" y="2990228"/>
                  <a:pt x="1906597" y="2993953"/>
                  <a:pt x="1921492" y="2993953"/>
                </a:cubicBezTo>
                <a:cubicBezTo>
                  <a:pt x="1936388" y="2993953"/>
                  <a:pt x="1943836" y="2995814"/>
                  <a:pt x="1943836" y="2999537"/>
                </a:cubicBezTo>
                <a:cubicBezTo>
                  <a:pt x="1943836" y="3003262"/>
                  <a:pt x="1947559" y="3001400"/>
                  <a:pt x="1955006" y="2993953"/>
                </a:cubicBezTo>
                <a:lnTo>
                  <a:pt x="1977350" y="3005124"/>
                </a:lnTo>
                <a:cubicBezTo>
                  <a:pt x="1984797" y="3005124"/>
                  <a:pt x="1999693" y="3005124"/>
                  <a:pt x="2022036" y="3005124"/>
                </a:cubicBezTo>
                <a:lnTo>
                  <a:pt x="2033207" y="2993953"/>
                </a:lnTo>
                <a:cubicBezTo>
                  <a:pt x="2025759" y="2993953"/>
                  <a:pt x="2014588" y="2990228"/>
                  <a:pt x="1999693" y="2982780"/>
                </a:cubicBezTo>
                <a:lnTo>
                  <a:pt x="1977350" y="2971609"/>
                </a:lnTo>
                <a:lnTo>
                  <a:pt x="1988522" y="2971609"/>
                </a:lnTo>
                <a:lnTo>
                  <a:pt x="2022036" y="2982780"/>
                </a:lnTo>
                <a:lnTo>
                  <a:pt x="2044378" y="2982780"/>
                </a:lnTo>
                <a:cubicBezTo>
                  <a:pt x="2036930" y="2975334"/>
                  <a:pt x="2033207" y="2971609"/>
                  <a:pt x="2033207" y="2971609"/>
                </a:cubicBezTo>
                <a:lnTo>
                  <a:pt x="2022036" y="2971609"/>
                </a:lnTo>
                <a:cubicBezTo>
                  <a:pt x="2007140" y="2971609"/>
                  <a:pt x="1999693" y="2966023"/>
                  <a:pt x="1999693" y="2954852"/>
                </a:cubicBezTo>
                <a:cubicBezTo>
                  <a:pt x="1999693" y="2943680"/>
                  <a:pt x="2003416" y="2938095"/>
                  <a:pt x="2010864" y="2938095"/>
                </a:cubicBezTo>
                <a:lnTo>
                  <a:pt x="2010864" y="2926923"/>
                </a:lnTo>
                <a:lnTo>
                  <a:pt x="1988522" y="2915752"/>
                </a:lnTo>
                <a:cubicBezTo>
                  <a:pt x="1973627" y="2915752"/>
                  <a:pt x="1960593" y="2912028"/>
                  <a:pt x="1949420" y="2904581"/>
                </a:cubicBezTo>
                <a:cubicBezTo>
                  <a:pt x="1938249" y="2897134"/>
                  <a:pt x="1925216" y="2897134"/>
                  <a:pt x="1910322" y="2904581"/>
                </a:cubicBezTo>
                <a:lnTo>
                  <a:pt x="1887978" y="2893409"/>
                </a:lnTo>
                <a:cubicBezTo>
                  <a:pt x="1887978" y="2885961"/>
                  <a:pt x="1884255" y="2882238"/>
                  <a:pt x="1876806" y="2882238"/>
                </a:cubicBezTo>
                <a:lnTo>
                  <a:pt x="1876806" y="2893409"/>
                </a:lnTo>
                <a:cubicBezTo>
                  <a:pt x="1869358" y="2893409"/>
                  <a:pt x="1861912" y="2893409"/>
                  <a:pt x="1854464" y="2893409"/>
                </a:cubicBezTo>
                <a:lnTo>
                  <a:pt x="1854464" y="2882238"/>
                </a:lnTo>
                <a:lnTo>
                  <a:pt x="1854464" y="2871066"/>
                </a:lnTo>
                <a:cubicBezTo>
                  <a:pt x="1847015" y="2878514"/>
                  <a:pt x="1839569" y="2878514"/>
                  <a:pt x="1832121" y="2871066"/>
                </a:cubicBezTo>
                <a:lnTo>
                  <a:pt x="1809778" y="2871066"/>
                </a:lnTo>
                <a:lnTo>
                  <a:pt x="1809778" y="2882238"/>
                </a:lnTo>
                <a:lnTo>
                  <a:pt x="1798607" y="2871066"/>
                </a:lnTo>
                <a:cubicBezTo>
                  <a:pt x="1806055" y="2871066"/>
                  <a:pt x="1806055" y="2867343"/>
                  <a:pt x="1798607" y="2859895"/>
                </a:cubicBezTo>
                <a:lnTo>
                  <a:pt x="1776264" y="2848724"/>
                </a:lnTo>
                <a:cubicBezTo>
                  <a:pt x="1776264" y="2848724"/>
                  <a:pt x="1772539" y="2844999"/>
                  <a:pt x="1765091" y="2837552"/>
                </a:cubicBezTo>
                <a:lnTo>
                  <a:pt x="1725993" y="2837552"/>
                </a:lnTo>
                <a:cubicBezTo>
                  <a:pt x="1729716" y="2837552"/>
                  <a:pt x="1735300" y="2841276"/>
                  <a:pt x="1742750" y="2848724"/>
                </a:cubicBezTo>
                <a:cubicBezTo>
                  <a:pt x="1750196" y="2848724"/>
                  <a:pt x="1753921" y="2848724"/>
                  <a:pt x="1753921" y="2848724"/>
                </a:cubicBezTo>
                <a:lnTo>
                  <a:pt x="1698063" y="2859895"/>
                </a:lnTo>
                <a:cubicBezTo>
                  <a:pt x="1668272" y="2852447"/>
                  <a:pt x="1653377" y="2841276"/>
                  <a:pt x="1653377" y="2826381"/>
                </a:cubicBezTo>
                <a:cubicBezTo>
                  <a:pt x="1653377" y="2804038"/>
                  <a:pt x="1634526" y="2794263"/>
                  <a:pt x="1596822" y="2797055"/>
                </a:cubicBezTo>
                <a:close/>
                <a:moveTo>
                  <a:pt x="2424208" y="2792865"/>
                </a:moveTo>
                <a:lnTo>
                  <a:pt x="2435380" y="2792865"/>
                </a:lnTo>
                <a:lnTo>
                  <a:pt x="2433146" y="2793984"/>
                </a:lnTo>
                <a:close/>
                <a:moveTo>
                  <a:pt x="1988522" y="2789375"/>
                </a:moveTo>
                <a:cubicBezTo>
                  <a:pt x="1999693" y="2787979"/>
                  <a:pt x="2010864" y="2792865"/>
                  <a:pt x="2022036" y="2804038"/>
                </a:cubicBezTo>
                <a:lnTo>
                  <a:pt x="2022036" y="2815208"/>
                </a:lnTo>
                <a:cubicBezTo>
                  <a:pt x="2022036" y="2815208"/>
                  <a:pt x="2018311" y="2815208"/>
                  <a:pt x="2010864" y="2815208"/>
                </a:cubicBezTo>
                <a:cubicBezTo>
                  <a:pt x="2010864" y="2815208"/>
                  <a:pt x="2009002" y="2813347"/>
                  <a:pt x="2005279" y="2809624"/>
                </a:cubicBezTo>
                <a:cubicBezTo>
                  <a:pt x="2001554" y="2805899"/>
                  <a:pt x="1995968" y="2804038"/>
                  <a:pt x="1988522" y="2804038"/>
                </a:cubicBezTo>
                <a:lnTo>
                  <a:pt x="1977350" y="2792865"/>
                </a:lnTo>
                <a:cubicBezTo>
                  <a:pt x="1981073" y="2791004"/>
                  <a:pt x="1984797" y="2789840"/>
                  <a:pt x="1988522" y="2789375"/>
                </a:cubicBezTo>
                <a:close/>
                <a:moveTo>
                  <a:pt x="2935303" y="2787281"/>
                </a:moveTo>
                <a:cubicBezTo>
                  <a:pt x="2933440" y="2787281"/>
                  <a:pt x="2930648" y="2789142"/>
                  <a:pt x="2926925" y="2792865"/>
                </a:cubicBezTo>
                <a:lnTo>
                  <a:pt x="2938096" y="2792865"/>
                </a:lnTo>
                <a:cubicBezTo>
                  <a:pt x="2938096" y="2789142"/>
                  <a:pt x="2937165" y="2787281"/>
                  <a:pt x="2935303" y="2787281"/>
                </a:cubicBezTo>
                <a:close/>
                <a:moveTo>
                  <a:pt x="2770524" y="2781694"/>
                </a:moveTo>
                <a:lnTo>
                  <a:pt x="2759353" y="2792865"/>
                </a:lnTo>
                <a:cubicBezTo>
                  <a:pt x="2766799" y="2807762"/>
                  <a:pt x="2781695" y="2817070"/>
                  <a:pt x="2804038" y="2820795"/>
                </a:cubicBezTo>
                <a:cubicBezTo>
                  <a:pt x="2826381" y="2824519"/>
                  <a:pt x="2841276" y="2822656"/>
                  <a:pt x="2848724" y="2815208"/>
                </a:cubicBezTo>
                <a:lnTo>
                  <a:pt x="2792867" y="2792865"/>
                </a:lnTo>
                <a:cubicBezTo>
                  <a:pt x="2785419" y="2792865"/>
                  <a:pt x="2777971" y="2789142"/>
                  <a:pt x="2770524" y="2781694"/>
                </a:cubicBezTo>
                <a:close/>
                <a:moveTo>
                  <a:pt x="1765091" y="2781694"/>
                </a:moveTo>
                <a:cubicBezTo>
                  <a:pt x="1765091" y="2789142"/>
                  <a:pt x="1768816" y="2792865"/>
                  <a:pt x="1776264" y="2792865"/>
                </a:cubicBezTo>
                <a:cubicBezTo>
                  <a:pt x="1783712" y="2792865"/>
                  <a:pt x="1787435" y="2789142"/>
                  <a:pt x="1787435" y="2781694"/>
                </a:cubicBezTo>
                <a:close/>
                <a:moveTo>
                  <a:pt x="1513734" y="2776108"/>
                </a:moveTo>
                <a:cubicBezTo>
                  <a:pt x="1510010" y="2776110"/>
                  <a:pt x="1508148" y="2777971"/>
                  <a:pt x="1508148" y="2781694"/>
                </a:cubicBezTo>
                <a:cubicBezTo>
                  <a:pt x="1508148" y="2781694"/>
                  <a:pt x="1511871" y="2781694"/>
                  <a:pt x="1519319" y="2781694"/>
                </a:cubicBezTo>
                <a:cubicBezTo>
                  <a:pt x="1534214" y="2781694"/>
                  <a:pt x="1541662" y="2783556"/>
                  <a:pt x="1541662" y="2787281"/>
                </a:cubicBezTo>
                <a:cubicBezTo>
                  <a:pt x="1541662" y="2791004"/>
                  <a:pt x="1547248" y="2792865"/>
                  <a:pt x="1558419" y="2792865"/>
                </a:cubicBezTo>
                <a:cubicBezTo>
                  <a:pt x="1569592" y="2792865"/>
                  <a:pt x="1575178" y="2789142"/>
                  <a:pt x="1575178" y="2781694"/>
                </a:cubicBezTo>
                <a:lnTo>
                  <a:pt x="1564005" y="2781694"/>
                </a:lnTo>
                <a:lnTo>
                  <a:pt x="1530491" y="2781694"/>
                </a:lnTo>
                <a:cubicBezTo>
                  <a:pt x="1523044" y="2777971"/>
                  <a:pt x="1517458" y="2776110"/>
                  <a:pt x="1513734" y="2776108"/>
                </a:cubicBezTo>
                <a:close/>
                <a:moveTo>
                  <a:pt x="2044378" y="2770524"/>
                </a:moveTo>
                <a:cubicBezTo>
                  <a:pt x="2044378" y="2777970"/>
                  <a:pt x="2061136" y="2787281"/>
                  <a:pt x="2094650" y="2798451"/>
                </a:cubicBezTo>
                <a:cubicBezTo>
                  <a:pt x="2128165" y="2809624"/>
                  <a:pt x="2148645" y="2815208"/>
                  <a:pt x="2156094" y="2815208"/>
                </a:cubicBezTo>
                <a:lnTo>
                  <a:pt x="2167265" y="2804038"/>
                </a:lnTo>
                <a:cubicBezTo>
                  <a:pt x="2167265" y="2804038"/>
                  <a:pt x="2159817" y="2802176"/>
                  <a:pt x="2144921" y="2798451"/>
                </a:cubicBezTo>
                <a:cubicBezTo>
                  <a:pt x="2130026" y="2794728"/>
                  <a:pt x="2120717" y="2791004"/>
                  <a:pt x="2116992" y="2787281"/>
                </a:cubicBezTo>
                <a:cubicBezTo>
                  <a:pt x="2113269" y="2783556"/>
                  <a:pt x="2105821" y="2781694"/>
                  <a:pt x="2094650" y="2781694"/>
                </a:cubicBezTo>
                <a:cubicBezTo>
                  <a:pt x="2083480" y="2781694"/>
                  <a:pt x="2077893" y="2777970"/>
                  <a:pt x="2077893" y="2770524"/>
                </a:cubicBezTo>
                <a:close/>
                <a:moveTo>
                  <a:pt x="1474634" y="2770524"/>
                </a:moveTo>
                <a:cubicBezTo>
                  <a:pt x="1467186" y="2770524"/>
                  <a:pt x="1467186" y="2774247"/>
                  <a:pt x="1474634" y="2781694"/>
                </a:cubicBezTo>
                <a:cubicBezTo>
                  <a:pt x="1489530" y="2796590"/>
                  <a:pt x="1504425" y="2804038"/>
                  <a:pt x="1519319" y="2804038"/>
                </a:cubicBezTo>
                <a:lnTo>
                  <a:pt x="1519319" y="2792865"/>
                </a:lnTo>
                <a:cubicBezTo>
                  <a:pt x="1511871" y="2792865"/>
                  <a:pt x="1504425" y="2789142"/>
                  <a:pt x="1496977" y="2781694"/>
                </a:cubicBezTo>
                <a:cubicBezTo>
                  <a:pt x="1489530" y="2774247"/>
                  <a:pt x="1482082" y="2770524"/>
                  <a:pt x="1474634" y="2770524"/>
                </a:cubicBezTo>
                <a:close/>
                <a:moveTo>
                  <a:pt x="9216458" y="2759351"/>
                </a:moveTo>
                <a:lnTo>
                  <a:pt x="9216458" y="2770524"/>
                </a:lnTo>
                <a:cubicBezTo>
                  <a:pt x="9223906" y="2770524"/>
                  <a:pt x="9231352" y="2770524"/>
                  <a:pt x="9238801" y="2770524"/>
                </a:cubicBezTo>
                <a:cubicBezTo>
                  <a:pt x="9231352" y="2763076"/>
                  <a:pt x="9223906" y="2759351"/>
                  <a:pt x="9216458" y="2759351"/>
                </a:cubicBezTo>
                <a:close/>
                <a:moveTo>
                  <a:pt x="9149428" y="2759351"/>
                </a:moveTo>
                <a:lnTo>
                  <a:pt x="9115914" y="2770524"/>
                </a:lnTo>
                <a:lnTo>
                  <a:pt x="9149428" y="2770524"/>
                </a:lnTo>
                <a:cubicBezTo>
                  <a:pt x="9149428" y="2763076"/>
                  <a:pt x="9149428" y="2759351"/>
                  <a:pt x="9149428" y="2759351"/>
                </a:cubicBezTo>
                <a:close/>
                <a:moveTo>
                  <a:pt x="1429948" y="2759351"/>
                </a:moveTo>
                <a:cubicBezTo>
                  <a:pt x="1429948" y="2766799"/>
                  <a:pt x="1429948" y="2770524"/>
                  <a:pt x="1429948" y="2770524"/>
                </a:cubicBezTo>
                <a:lnTo>
                  <a:pt x="1441120" y="2770524"/>
                </a:lnTo>
                <a:close/>
                <a:moveTo>
                  <a:pt x="2089064" y="2748180"/>
                </a:moveTo>
                <a:lnTo>
                  <a:pt x="2133751" y="2759351"/>
                </a:lnTo>
                <a:cubicBezTo>
                  <a:pt x="2133751" y="2751905"/>
                  <a:pt x="2130026" y="2748180"/>
                  <a:pt x="2122578" y="2748180"/>
                </a:cubicBezTo>
                <a:cubicBezTo>
                  <a:pt x="2115131" y="2748180"/>
                  <a:pt x="2107684" y="2748180"/>
                  <a:pt x="2100235" y="2748180"/>
                </a:cubicBezTo>
                <a:close/>
                <a:moveTo>
                  <a:pt x="1474634" y="2748180"/>
                </a:moveTo>
                <a:lnTo>
                  <a:pt x="1463462" y="2759351"/>
                </a:lnTo>
                <a:cubicBezTo>
                  <a:pt x="1470910" y="2759351"/>
                  <a:pt x="1474634" y="2759351"/>
                  <a:pt x="1474634" y="2759351"/>
                </a:cubicBezTo>
                <a:lnTo>
                  <a:pt x="1496977" y="2759351"/>
                </a:lnTo>
                <a:close/>
                <a:moveTo>
                  <a:pt x="1396434" y="2748180"/>
                </a:moveTo>
                <a:lnTo>
                  <a:pt x="1385263" y="2759351"/>
                </a:lnTo>
                <a:cubicBezTo>
                  <a:pt x="1392711" y="2759351"/>
                  <a:pt x="1398295" y="2761213"/>
                  <a:pt x="1402020" y="2764937"/>
                </a:cubicBezTo>
                <a:cubicBezTo>
                  <a:pt x="1405743" y="2768662"/>
                  <a:pt x="1407605" y="2766799"/>
                  <a:pt x="1407605" y="2759351"/>
                </a:cubicBezTo>
                <a:close/>
                <a:moveTo>
                  <a:pt x="2122578" y="2737008"/>
                </a:moveTo>
                <a:cubicBezTo>
                  <a:pt x="2122578" y="2744456"/>
                  <a:pt x="2126303" y="2748180"/>
                  <a:pt x="2133751" y="2748180"/>
                </a:cubicBezTo>
                <a:lnTo>
                  <a:pt x="2144921" y="2737008"/>
                </a:lnTo>
                <a:cubicBezTo>
                  <a:pt x="2144921" y="2737008"/>
                  <a:pt x="2141198" y="2737008"/>
                  <a:pt x="2133751" y="2737008"/>
                </a:cubicBezTo>
                <a:close/>
                <a:moveTo>
                  <a:pt x="9118708" y="2731423"/>
                </a:moveTo>
                <a:cubicBezTo>
                  <a:pt x="9116845" y="2731423"/>
                  <a:pt x="9115914" y="2733285"/>
                  <a:pt x="9115914" y="2737008"/>
                </a:cubicBezTo>
                <a:lnTo>
                  <a:pt x="9127087" y="2737008"/>
                </a:lnTo>
                <a:cubicBezTo>
                  <a:pt x="9123362" y="2733285"/>
                  <a:pt x="9120570" y="2731423"/>
                  <a:pt x="9118708" y="2731423"/>
                </a:cubicBezTo>
                <a:close/>
                <a:moveTo>
                  <a:pt x="9317002" y="2725837"/>
                </a:moveTo>
                <a:cubicBezTo>
                  <a:pt x="9331896" y="2725837"/>
                  <a:pt x="9343066" y="2727699"/>
                  <a:pt x="9350516" y="2731423"/>
                </a:cubicBezTo>
                <a:cubicBezTo>
                  <a:pt x="9357963" y="2735146"/>
                  <a:pt x="9361687" y="2737008"/>
                  <a:pt x="9361687" y="2737008"/>
                </a:cubicBezTo>
                <a:cubicBezTo>
                  <a:pt x="9369134" y="2737008"/>
                  <a:pt x="9372859" y="2737008"/>
                  <a:pt x="9372859" y="2737008"/>
                </a:cubicBezTo>
                <a:cubicBezTo>
                  <a:pt x="9372859" y="2737008"/>
                  <a:pt x="9376582" y="2737008"/>
                  <a:pt x="9384030" y="2737008"/>
                </a:cubicBezTo>
                <a:cubicBezTo>
                  <a:pt x="9384030" y="2744456"/>
                  <a:pt x="9391477" y="2748180"/>
                  <a:pt x="9406373" y="2748180"/>
                </a:cubicBezTo>
                <a:lnTo>
                  <a:pt x="9417544" y="2748180"/>
                </a:lnTo>
                <a:cubicBezTo>
                  <a:pt x="9410096" y="2740733"/>
                  <a:pt x="9410096" y="2737008"/>
                  <a:pt x="9417544" y="2737008"/>
                </a:cubicBezTo>
                <a:lnTo>
                  <a:pt x="9428716" y="2737008"/>
                </a:lnTo>
                <a:cubicBezTo>
                  <a:pt x="9428716" y="2744456"/>
                  <a:pt x="9428716" y="2748180"/>
                  <a:pt x="9428716" y="2748180"/>
                </a:cubicBezTo>
                <a:cubicBezTo>
                  <a:pt x="9428716" y="2748180"/>
                  <a:pt x="9432439" y="2748180"/>
                  <a:pt x="9439887" y="2748180"/>
                </a:cubicBezTo>
                <a:lnTo>
                  <a:pt x="9451058" y="2759351"/>
                </a:lnTo>
                <a:cubicBezTo>
                  <a:pt x="9443610" y="2759351"/>
                  <a:pt x="9436164" y="2759351"/>
                  <a:pt x="9428716" y="2759351"/>
                </a:cubicBezTo>
                <a:cubicBezTo>
                  <a:pt x="9413821" y="2759351"/>
                  <a:pt x="9402650" y="2759351"/>
                  <a:pt x="9395201" y="2759351"/>
                </a:cubicBezTo>
                <a:lnTo>
                  <a:pt x="9317002" y="2748180"/>
                </a:lnTo>
                <a:cubicBezTo>
                  <a:pt x="9309552" y="2740733"/>
                  <a:pt x="9305829" y="2737008"/>
                  <a:pt x="9305829" y="2737008"/>
                </a:cubicBezTo>
                <a:cubicBezTo>
                  <a:pt x="9298382" y="2744456"/>
                  <a:pt x="9294658" y="2744456"/>
                  <a:pt x="9294658" y="2737008"/>
                </a:cubicBezTo>
                <a:cubicBezTo>
                  <a:pt x="9294658" y="2729562"/>
                  <a:pt x="9302106" y="2725837"/>
                  <a:pt x="9317002" y="2725837"/>
                </a:cubicBezTo>
                <a:close/>
                <a:moveTo>
                  <a:pt x="2055550" y="2725837"/>
                </a:moveTo>
                <a:lnTo>
                  <a:pt x="2044378" y="2737008"/>
                </a:lnTo>
                <a:lnTo>
                  <a:pt x="2066721" y="2737008"/>
                </a:lnTo>
                <a:cubicBezTo>
                  <a:pt x="2066721" y="2729562"/>
                  <a:pt x="2062998" y="2725837"/>
                  <a:pt x="2055550" y="2725837"/>
                </a:cubicBezTo>
                <a:close/>
                <a:moveTo>
                  <a:pt x="1575178" y="2725837"/>
                </a:moveTo>
                <a:cubicBezTo>
                  <a:pt x="1575178" y="2725837"/>
                  <a:pt x="1575178" y="2729562"/>
                  <a:pt x="1575178" y="2737008"/>
                </a:cubicBezTo>
                <a:cubicBezTo>
                  <a:pt x="1582624" y="2737008"/>
                  <a:pt x="1586349" y="2735146"/>
                  <a:pt x="1586349" y="2731423"/>
                </a:cubicBezTo>
                <a:cubicBezTo>
                  <a:pt x="1586349" y="2727699"/>
                  <a:pt x="1582624" y="2725837"/>
                  <a:pt x="1575178" y="2725837"/>
                </a:cubicBezTo>
                <a:close/>
                <a:moveTo>
                  <a:pt x="1543058" y="2718855"/>
                </a:moveTo>
                <a:cubicBezTo>
                  <a:pt x="1542128" y="2719786"/>
                  <a:pt x="1541662" y="2722114"/>
                  <a:pt x="1541662" y="2725837"/>
                </a:cubicBezTo>
                <a:cubicBezTo>
                  <a:pt x="1541662" y="2725837"/>
                  <a:pt x="1543525" y="2725837"/>
                  <a:pt x="1547248" y="2725837"/>
                </a:cubicBezTo>
                <a:cubicBezTo>
                  <a:pt x="1550972" y="2725837"/>
                  <a:pt x="1552835" y="2725837"/>
                  <a:pt x="1552835" y="2725837"/>
                </a:cubicBezTo>
                <a:cubicBezTo>
                  <a:pt x="1552835" y="2725837"/>
                  <a:pt x="1550972" y="2723976"/>
                  <a:pt x="1547248" y="2720251"/>
                </a:cubicBezTo>
                <a:cubicBezTo>
                  <a:pt x="1545387" y="2718389"/>
                  <a:pt x="1543991" y="2717924"/>
                  <a:pt x="1543058" y="2718855"/>
                </a:cubicBezTo>
                <a:close/>
                <a:moveTo>
                  <a:pt x="2507994" y="2711174"/>
                </a:moveTo>
                <a:cubicBezTo>
                  <a:pt x="2506133" y="2711641"/>
                  <a:pt x="2504270" y="2712805"/>
                  <a:pt x="2502408" y="2714666"/>
                </a:cubicBezTo>
                <a:cubicBezTo>
                  <a:pt x="2502408" y="2722113"/>
                  <a:pt x="2506133" y="2725837"/>
                  <a:pt x="2513581" y="2725837"/>
                </a:cubicBezTo>
                <a:lnTo>
                  <a:pt x="2524751" y="2725837"/>
                </a:lnTo>
                <a:cubicBezTo>
                  <a:pt x="2519165" y="2714666"/>
                  <a:pt x="2513581" y="2709778"/>
                  <a:pt x="2507994" y="2711174"/>
                </a:cubicBezTo>
                <a:close/>
                <a:moveTo>
                  <a:pt x="1899149" y="2681151"/>
                </a:moveTo>
                <a:lnTo>
                  <a:pt x="1899149" y="2692323"/>
                </a:lnTo>
                <a:cubicBezTo>
                  <a:pt x="1899149" y="2692323"/>
                  <a:pt x="1902874" y="2692323"/>
                  <a:pt x="1910322" y="2692323"/>
                </a:cubicBezTo>
                <a:cubicBezTo>
                  <a:pt x="1902874" y="2684875"/>
                  <a:pt x="1899149" y="2681151"/>
                  <a:pt x="1899149" y="2681151"/>
                </a:cubicBezTo>
                <a:close/>
                <a:moveTo>
                  <a:pt x="1631035" y="2681151"/>
                </a:moveTo>
                <a:cubicBezTo>
                  <a:pt x="1631035" y="2681151"/>
                  <a:pt x="1634758" y="2681151"/>
                  <a:pt x="1642206" y="2681151"/>
                </a:cubicBezTo>
                <a:lnTo>
                  <a:pt x="1653377" y="2681151"/>
                </a:lnTo>
                <a:cubicBezTo>
                  <a:pt x="1653377" y="2681151"/>
                  <a:pt x="1649654" y="2684875"/>
                  <a:pt x="1642206" y="2692323"/>
                </a:cubicBezTo>
                <a:cubicBezTo>
                  <a:pt x="1634758" y="2692323"/>
                  <a:pt x="1631035" y="2692323"/>
                  <a:pt x="1631035" y="2692323"/>
                </a:cubicBezTo>
                <a:cubicBezTo>
                  <a:pt x="1631035" y="2684875"/>
                  <a:pt x="1631035" y="2681151"/>
                  <a:pt x="1631035" y="2681151"/>
                </a:cubicBezTo>
                <a:close/>
                <a:moveTo>
                  <a:pt x="9719173" y="2669980"/>
                </a:moveTo>
                <a:cubicBezTo>
                  <a:pt x="9719173" y="2669980"/>
                  <a:pt x="9722897" y="2669980"/>
                  <a:pt x="9730346" y="2669980"/>
                </a:cubicBezTo>
                <a:lnTo>
                  <a:pt x="9719173" y="2681151"/>
                </a:lnTo>
                <a:cubicBezTo>
                  <a:pt x="9719173" y="2673704"/>
                  <a:pt x="9719173" y="2669980"/>
                  <a:pt x="9719173" y="2669980"/>
                </a:cubicBezTo>
                <a:close/>
                <a:moveTo>
                  <a:pt x="9428716" y="2669980"/>
                </a:moveTo>
                <a:lnTo>
                  <a:pt x="9439887" y="2681151"/>
                </a:lnTo>
                <a:lnTo>
                  <a:pt x="9462230" y="2681151"/>
                </a:lnTo>
                <a:cubicBezTo>
                  <a:pt x="9462230" y="2673704"/>
                  <a:pt x="9458507" y="2669980"/>
                  <a:pt x="9451058" y="2669980"/>
                </a:cubicBezTo>
                <a:cubicBezTo>
                  <a:pt x="9443610" y="2669980"/>
                  <a:pt x="9436164" y="2669980"/>
                  <a:pt x="9428716" y="2669980"/>
                </a:cubicBezTo>
                <a:close/>
                <a:moveTo>
                  <a:pt x="9160601" y="2669980"/>
                </a:moveTo>
                <a:lnTo>
                  <a:pt x="9149428" y="2692323"/>
                </a:lnTo>
                <a:lnTo>
                  <a:pt x="9194115" y="2692323"/>
                </a:lnTo>
                <a:cubicBezTo>
                  <a:pt x="9194115" y="2684875"/>
                  <a:pt x="9192252" y="2679289"/>
                  <a:pt x="9188529" y="2675566"/>
                </a:cubicBezTo>
                <a:cubicBezTo>
                  <a:pt x="9184805" y="2671841"/>
                  <a:pt x="9175495" y="2669980"/>
                  <a:pt x="9160601" y="2669980"/>
                </a:cubicBezTo>
                <a:close/>
                <a:moveTo>
                  <a:pt x="9104743" y="2669980"/>
                </a:moveTo>
                <a:cubicBezTo>
                  <a:pt x="9119637" y="2684875"/>
                  <a:pt x="9127087" y="2684875"/>
                  <a:pt x="9127087" y="2669980"/>
                </a:cubicBezTo>
                <a:cubicBezTo>
                  <a:pt x="9119637" y="2669980"/>
                  <a:pt x="9115914" y="2669980"/>
                  <a:pt x="9115914" y="2669980"/>
                </a:cubicBezTo>
                <a:close/>
                <a:moveTo>
                  <a:pt x="9674487" y="2658809"/>
                </a:moveTo>
                <a:lnTo>
                  <a:pt x="9685659" y="2658809"/>
                </a:lnTo>
                <a:cubicBezTo>
                  <a:pt x="9685659" y="2666255"/>
                  <a:pt x="9681936" y="2669980"/>
                  <a:pt x="9674487" y="2669980"/>
                </a:cubicBezTo>
                <a:close/>
                <a:moveTo>
                  <a:pt x="9562772" y="2658809"/>
                </a:moveTo>
                <a:lnTo>
                  <a:pt x="9573945" y="2658809"/>
                </a:lnTo>
                <a:cubicBezTo>
                  <a:pt x="9573945" y="2666255"/>
                  <a:pt x="9570222" y="2669980"/>
                  <a:pt x="9562772" y="2669980"/>
                </a:cubicBezTo>
                <a:close/>
                <a:moveTo>
                  <a:pt x="9607459" y="2655086"/>
                </a:moveTo>
                <a:lnTo>
                  <a:pt x="9607459" y="2658809"/>
                </a:lnTo>
                <a:cubicBezTo>
                  <a:pt x="9600010" y="2658809"/>
                  <a:pt x="9596287" y="2658809"/>
                  <a:pt x="9596287" y="2658809"/>
                </a:cubicBezTo>
                <a:close/>
                <a:moveTo>
                  <a:pt x="1865635" y="2647637"/>
                </a:moveTo>
                <a:lnTo>
                  <a:pt x="1854464" y="2658809"/>
                </a:lnTo>
                <a:lnTo>
                  <a:pt x="1865635" y="2658809"/>
                </a:lnTo>
                <a:cubicBezTo>
                  <a:pt x="1873083" y="2658809"/>
                  <a:pt x="1876806" y="2656947"/>
                  <a:pt x="1876806" y="2653223"/>
                </a:cubicBezTo>
                <a:cubicBezTo>
                  <a:pt x="1876806" y="2649498"/>
                  <a:pt x="1873083" y="2647637"/>
                  <a:pt x="1865635" y="2647637"/>
                </a:cubicBezTo>
                <a:close/>
                <a:moveTo>
                  <a:pt x="1765091" y="2647637"/>
                </a:moveTo>
                <a:lnTo>
                  <a:pt x="1765091" y="2658809"/>
                </a:lnTo>
                <a:lnTo>
                  <a:pt x="1787435" y="2658809"/>
                </a:lnTo>
                <a:close/>
                <a:moveTo>
                  <a:pt x="1564005" y="2647637"/>
                </a:moveTo>
                <a:lnTo>
                  <a:pt x="1552835" y="2658809"/>
                </a:lnTo>
                <a:lnTo>
                  <a:pt x="1575178" y="2669980"/>
                </a:lnTo>
                <a:lnTo>
                  <a:pt x="1597520" y="2681151"/>
                </a:lnTo>
                <a:lnTo>
                  <a:pt x="1575178" y="2681151"/>
                </a:lnTo>
                <a:lnTo>
                  <a:pt x="1597520" y="2692323"/>
                </a:lnTo>
                <a:lnTo>
                  <a:pt x="1597520" y="2681151"/>
                </a:lnTo>
                <a:cubicBezTo>
                  <a:pt x="1597520" y="2681151"/>
                  <a:pt x="1601244" y="2679289"/>
                  <a:pt x="1608690" y="2675566"/>
                </a:cubicBezTo>
                <a:cubicBezTo>
                  <a:pt x="1616140" y="2671841"/>
                  <a:pt x="1619863" y="2673704"/>
                  <a:pt x="1619863" y="2681151"/>
                </a:cubicBezTo>
                <a:lnTo>
                  <a:pt x="1631035" y="2692323"/>
                </a:lnTo>
                <a:lnTo>
                  <a:pt x="1653377" y="2703494"/>
                </a:lnTo>
                <a:lnTo>
                  <a:pt x="1686891" y="2725837"/>
                </a:lnTo>
                <a:cubicBezTo>
                  <a:pt x="1686891" y="2725837"/>
                  <a:pt x="1696202" y="2729562"/>
                  <a:pt x="1714820" y="2737008"/>
                </a:cubicBezTo>
                <a:cubicBezTo>
                  <a:pt x="1733439" y="2744456"/>
                  <a:pt x="1750196" y="2751905"/>
                  <a:pt x="1765091" y="2759351"/>
                </a:cubicBezTo>
                <a:cubicBezTo>
                  <a:pt x="1772539" y="2759351"/>
                  <a:pt x="1781848" y="2763076"/>
                  <a:pt x="1793021" y="2770524"/>
                </a:cubicBezTo>
                <a:cubicBezTo>
                  <a:pt x="1804192" y="2777970"/>
                  <a:pt x="1806055" y="2781694"/>
                  <a:pt x="1798607" y="2781694"/>
                </a:cubicBezTo>
                <a:cubicBezTo>
                  <a:pt x="1798607" y="2789142"/>
                  <a:pt x="1800469" y="2792865"/>
                  <a:pt x="1804192" y="2792865"/>
                </a:cubicBezTo>
                <a:cubicBezTo>
                  <a:pt x="1807916" y="2792865"/>
                  <a:pt x="1809778" y="2792865"/>
                  <a:pt x="1809778" y="2792865"/>
                </a:cubicBezTo>
                <a:cubicBezTo>
                  <a:pt x="1817226" y="2792865"/>
                  <a:pt x="1817226" y="2789142"/>
                  <a:pt x="1809778" y="2781694"/>
                </a:cubicBezTo>
                <a:lnTo>
                  <a:pt x="1820949" y="2781694"/>
                </a:lnTo>
                <a:cubicBezTo>
                  <a:pt x="1820949" y="2781694"/>
                  <a:pt x="1833983" y="2785419"/>
                  <a:pt x="1860049" y="2792865"/>
                </a:cubicBezTo>
                <a:cubicBezTo>
                  <a:pt x="1886115" y="2800313"/>
                  <a:pt x="1902874" y="2800313"/>
                  <a:pt x="1910322" y="2792865"/>
                </a:cubicBezTo>
                <a:cubicBezTo>
                  <a:pt x="1910322" y="2792865"/>
                  <a:pt x="1914045" y="2794728"/>
                  <a:pt x="1921492" y="2798451"/>
                </a:cubicBezTo>
                <a:cubicBezTo>
                  <a:pt x="1928940" y="2802176"/>
                  <a:pt x="1934526" y="2802176"/>
                  <a:pt x="1938249" y="2798451"/>
                </a:cubicBezTo>
                <a:cubicBezTo>
                  <a:pt x="1941974" y="2794728"/>
                  <a:pt x="1947559" y="2794728"/>
                  <a:pt x="1955006" y="2798451"/>
                </a:cubicBezTo>
                <a:cubicBezTo>
                  <a:pt x="1962454" y="2802176"/>
                  <a:pt x="1968040" y="2804038"/>
                  <a:pt x="1971763" y="2804038"/>
                </a:cubicBezTo>
                <a:cubicBezTo>
                  <a:pt x="1975488" y="2804038"/>
                  <a:pt x="1982936" y="2807762"/>
                  <a:pt x="1994107" y="2815208"/>
                </a:cubicBezTo>
                <a:cubicBezTo>
                  <a:pt x="2005279" y="2822656"/>
                  <a:pt x="2014588" y="2830104"/>
                  <a:pt x="2022036" y="2837552"/>
                </a:cubicBezTo>
                <a:lnTo>
                  <a:pt x="2044378" y="2848724"/>
                </a:lnTo>
                <a:cubicBezTo>
                  <a:pt x="2044378" y="2863620"/>
                  <a:pt x="2074169" y="2871066"/>
                  <a:pt x="2133751" y="2871066"/>
                </a:cubicBezTo>
                <a:lnTo>
                  <a:pt x="2122578" y="2859895"/>
                </a:lnTo>
                <a:lnTo>
                  <a:pt x="2133751" y="2859895"/>
                </a:lnTo>
                <a:lnTo>
                  <a:pt x="2156094" y="2871066"/>
                </a:lnTo>
                <a:cubicBezTo>
                  <a:pt x="2185883" y="2893409"/>
                  <a:pt x="2215674" y="2904581"/>
                  <a:pt x="2245465" y="2904581"/>
                </a:cubicBezTo>
                <a:cubicBezTo>
                  <a:pt x="2260360" y="2904581"/>
                  <a:pt x="2267809" y="2906443"/>
                  <a:pt x="2267809" y="2910166"/>
                </a:cubicBezTo>
                <a:cubicBezTo>
                  <a:pt x="2267809" y="2913891"/>
                  <a:pt x="2273393" y="2915752"/>
                  <a:pt x="2284565" y="2915752"/>
                </a:cubicBezTo>
                <a:cubicBezTo>
                  <a:pt x="2295736" y="2915752"/>
                  <a:pt x="2312493" y="2921338"/>
                  <a:pt x="2334836" y="2932509"/>
                </a:cubicBezTo>
                <a:cubicBezTo>
                  <a:pt x="2357180" y="2943680"/>
                  <a:pt x="2377661" y="2951128"/>
                  <a:pt x="2396280" y="2954852"/>
                </a:cubicBezTo>
                <a:cubicBezTo>
                  <a:pt x="2414898" y="2958577"/>
                  <a:pt x="2427932" y="2962300"/>
                  <a:pt x="2435380" y="2966023"/>
                </a:cubicBezTo>
                <a:cubicBezTo>
                  <a:pt x="2442826" y="2969748"/>
                  <a:pt x="2448412" y="2971609"/>
                  <a:pt x="2452137" y="2971609"/>
                </a:cubicBezTo>
                <a:cubicBezTo>
                  <a:pt x="2455860" y="2971609"/>
                  <a:pt x="2461446" y="2975334"/>
                  <a:pt x="2468894" y="2982780"/>
                </a:cubicBezTo>
                <a:cubicBezTo>
                  <a:pt x="2476342" y="2990228"/>
                  <a:pt x="2487513" y="2993953"/>
                  <a:pt x="2502408" y="2993953"/>
                </a:cubicBezTo>
                <a:lnTo>
                  <a:pt x="2524751" y="2993953"/>
                </a:lnTo>
                <a:cubicBezTo>
                  <a:pt x="2539648" y="3001400"/>
                  <a:pt x="2548956" y="3003262"/>
                  <a:pt x="2552679" y="2999537"/>
                </a:cubicBezTo>
                <a:cubicBezTo>
                  <a:pt x="2556404" y="2995814"/>
                  <a:pt x="2563852" y="2997676"/>
                  <a:pt x="2575022" y="3005124"/>
                </a:cubicBezTo>
                <a:cubicBezTo>
                  <a:pt x="2586195" y="3012571"/>
                  <a:pt x="2595505" y="3016296"/>
                  <a:pt x="2602952" y="3016296"/>
                </a:cubicBezTo>
                <a:cubicBezTo>
                  <a:pt x="2610400" y="3008848"/>
                  <a:pt x="2617847" y="3008848"/>
                  <a:pt x="2625296" y="3016296"/>
                </a:cubicBezTo>
                <a:cubicBezTo>
                  <a:pt x="2632743" y="3023742"/>
                  <a:pt x="2636466" y="3027467"/>
                  <a:pt x="2636466" y="3027467"/>
                </a:cubicBezTo>
                <a:cubicBezTo>
                  <a:pt x="2643914" y="3020019"/>
                  <a:pt x="2651362" y="3016296"/>
                  <a:pt x="2658809" y="3016296"/>
                </a:cubicBezTo>
                <a:cubicBezTo>
                  <a:pt x="2651362" y="3008848"/>
                  <a:pt x="2651362" y="3001400"/>
                  <a:pt x="2658809" y="2993953"/>
                </a:cubicBezTo>
                <a:cubicBezTo>
                  <a:pt x="2666257" y="2986505"/>
                  <a:pt x="2677428" y="2993953"/>
                  <a:pt x="2692323" y="3016296"/>
                </a:cubicBezTo>
                <a:lnTo>
                  <a:pt x="2681152" y="3016296"/>
                </a:lnTo>
                <a:cubicBezTo>
                  <a:pt x="2681152" y="3016296"/>
                  <a:pt x="2681152" y="3020019"/>
                  <a:pt x="2681152" y="3027467"/>
                </a:cubicBezTo>
                <a:lnTo>
                  <a:pt x="2759353" y="3049810"/>
                </a:lnTo>
                <a:cubicBezTo>
                  <a:pt x="2766799" y="3049810"/>
                  <a:pt x="2772385" y="3049810"/>
                  <a:pt x="2776110" y="3049810"/>
                </a:cubicBezTo>
                <a:cubicBezTo>
                  <a:pt x="2779833" y="3049810"/>
                  <a:pt x="2783556" y="3049810"/>
                  <a:pt x="2787281" y="3049810"/>
                </a:cubicBezTo>
                <a:cubicBezTo>
                  <a:pt x="2791005" y="3049810"/>
                  <a:pt x="2796590" y="3049810"/>
                  <a:pt x="2804038" y="3049810"/>
                </a:cubicBezTo>
                <a:cubicBezTo>
                  <a:pt x="2804038" y="3042362"/>
                  <a:pt x="2800315" y="3038638"/>
                  <a:pt x="2792867" y="3038638"/>
                </a:cubicBezTo>
                <a:cubicBezTo>
                  <a:pt x="2785419" y="3038638"/>
                  <a:pt x="2779833" y="3036776"/>
                  <a:pt x="2776110" y="3033053"/>
                </a:cubicBezTo>
                <a:cubicBezTo>
                  <a:pt x="2772385" y="3029328"/>
                  <a:pt x="2766799" y="3023742"/>
                  <a:pt x="2759353" y="3016296"/>
                </a:cubicBezTo>
                <a:lnTo>
                  <a:pt x="2770524" y="3016296"/>
                </a:lnTo>
                <a:lnTo>
                  <a:pt x="2781695" y="3016296"/>
                </a:lnTo>
                <a:lnTo>
                  <a:pt x="2784487" y="3016296"/>
                </a:lnTo>
                <a:cubicBezTo>
                  <a:pt x="2790073" y="3016296"/>
                  <a:pt x="2796590" y="3016296"/>
                  <a:pt x="2804038" y="3016296"/>
                </a:cubicBezTo>
                <a:cubicBezTo>
                  <a:pt x="2818933" y="3016296"/>
                  <a:pt x="2830104" y="3012571"/>
                  <a:pt x="2837552" y="3005124"/>
                </a:cubicBezTo>
                <a:lnTo>
                  <a:pt x="2848724" y="3005124"/>
                </a:lnTo>
                <a:lnTo>
                  <a:pt x="2826381" y="2982780"/>
                </a:lnTo>
                <a:cubicBezTo>
                  <a:pt x="2818933" y="2982780"/>
                  <a:pt x="2813347" y="2980919"/>
                  <a:pt x="2809624" y="2977196"/>
                </a:cubicBezTo>
                <a:cubicBezTo>
                  <a:pt x="2805899" y="2973471"/>
                  <a:pt x="2804038" y="2971609"/>
                  <a:pt x="2804038" y="2971609"/>
                </a:cubicBezTo>
                <a:cubicBezTo>
                  <a:pt x="2804038" y="2971609"/>
                  <a:pt x="2792867" y="2967885"/>
                  <a:pt x="2770524" y="2960439"/>
                </a:cubicBezTo>
                <a:lnTo>
                  <a:pt x="2714666" y="2949266"/>
                </a:lnTo>
                <a:cubicBezTo>
                  <a:pt x="2707219" y="2941819"/>
                  <a:pt x="2696048" y="2938095"/>
                  <a:pt x="2681152" y="2938095"/>
                </a:cubicBezTo>
                <a:cubicBezTo>
                  <a:pt x="2666257" y="2930648"/>
                  <a:pt x="2655085" y="2926923"/>
                  <a:pt x="2647637" y="2926923"/>
                </a:cubicBezTo>
                <a:cubicBezTo>
                  <a:pt x="2640191" y="2926923"/>
                  <a:pt x="2634604" y="2925061"/>
                  <a:pt x="2630880" y="2921338"/>
                </a:cubicBezTo>
                <a:cubicBezTo>
                  <a:pt x="2627157" y="2917614"/>
                  <a:pt x="2608538" y="2910166"/>
                  <a:pt x="2575022" y="2898995"/>
                </a:cubicBezTo>
                <a:cubicBezTo>
                  <a:pt x="2541509" y="2887823"/>
                  <a:pt x="2509857" y="2878514"/>
                  <a:pt x="2480066" y="2871066"/>
                </a:cubicBezTo>
                <a:cubicBezTo>
                  <a:pt x="2420485" y="2856170"/>
                  <a:pt x="2390694" y="2848724"/>
                  <a:pt x="2390694" y="2848724"/>
                </a:cubicBezTo>
                <a:lnTo>
                  <a:pt x="2368350" y="2837552"/>
                </a:lnTo>
                <a:cubicBezTo>
                  <a:pt x="2360903" y="2837552"/>
                  <a:pt x="2349732" y="2837552"/>
                  <a:pt x="2334836" y="2837552"/>
                </a:cubicBezTo>
                <a:lnTo>
                  <a:pt x="2323665" y="2837552"/>
                </a:lnTo>
                <a:lnTo>
                  <a:pt x="2346007" y="2848724"/>
                </a:lnTo>
                <a:cubicBezTo>
                  <a:pt x="2353455" y="2848724"/>
                  <a:pt x="2364627" y="2852447"/>
                  <a:pt x="2379523" y="2859895"/>
                </a:cubicBezTo>
                <a:cubicBezTo>
                  <a:pt x="2386970" y="2867343"/>
                  <a:pt x="2394417" y="2872927"/>
                  <a:pt x="2401864" y="2876652"/>
                </a:cubicBezTo>
                <a:cubicBezTo>
                  <a:pt x="2409312" y="2880377"/>
                  <a:pt x="2413037" y="2882238"/>
                  <a:pt x="2413037" y="2882238"/>
                </a:cubicBezTo>
                <a:cubicBezTo>
                  <a:pt x="2420485" y="2882238"/>
                  <a:pt x="2442826" y="2887823"/>
                  <a:pt x="2480066" y="2898995"/>
                </a:cubicBezTo>
                <a:cubicBezTo>
                  <a:pt x="2517304" y="2910166"/>
                  <a:pt x="2528476" y="2915752"/>
                  <a:pt x="2513581" y="2915752"/>
                </a:cubicBezTo>
                <a:lnTo>
                  <a:pt x="2491238" y="2926923"/>
                </a:lnTo>
                <a:cubicBezTo>
                  <a:pt x="2491238" y="2926923"/>
                  <a:pt x="2487513" y="2923200"/>
                  <a:pt x="2480066" y="2915752"/>
                </a:cubicBezTo>
                <a:lnTo>
                  <a:pt x="2435380" y="2904581"/>
                </a:lnTo>
                <a:lnTo>
                  <a:pt x="2424208" y="2893409"/>
                </a:lnTo>
                <a:cubicBezTo>
                  <a:pt x="2416760" y="2885961"/>
                  <a:pt x="2409312" y="2885961"/>
                  <a:pt x="2401864" y="2893409"/>
                </a:cubicBezTo>
                <a:lnTo>
                  <a:pt x="2401864" y="2882238"/>
                </a:lnTo>
                <a:lnTo>
                  <a:pt x="2390694" y="2882238"/>
                </a:lnTo>
                <a:cubicBezTo>
                  <a:pt x="2383246" y="2882238"/>
                  <a:pt x="2375798" y="2882238"/>
                  <a:pt x="2368350" y="2882238"/>
                </a:cubicBezTo>
                <a:cubicBezTo>
                  <a:pt x="2368350" y="2889684"/>
                  <a:pt x="2368350" y="2893409"/>
                  <a:pt x="2368350" y="2893409"/>
                </a:cubicBezTo>
                <a:lnTo>
                  <a:pt x="2357180" y="2882238"/>
                </a:lnTo>
                <a:cubicBezTo>
                  <a:pt x="2364627" y="2882238"/>
                  <a:pt x="2368350" y="2880377"/>
                  <a:pt x="2368350" y="2876652"/>
                </a:cubicBezTo>
                <a:cubicBezTo>
                  <a:pt x="2368350" y="2872927"/>
                  <a:pt x="2368350" y="2871066"/>
                  <a:pt x="2368350" y="2871066"/>
                </a:cubicBezTo>
                <a:lnTo>
                  <a:pt x="2334836" y="2871066"/>
                </a:lnTo>
                <a:lnTo>
                  <a:pt x="2301322" y="2871066"/>
                </a:lnTo>
                <a:lnTo>
                  <a:pt x="2278979" y="2859895"/>
                </a:lnTo>
                <a:cubicBezTo>
                  <a:pt x="2271531" y="2859895"/>
                  <a:pt x="2264084" y="2859895"/>
                  <a:pt x="2256637" y="2859895"/>
                </a:cubicBezTo>
                <a:lnTo>
                  <a:pt x="2278979" y="2848724"/>
                </a:lnTo>
                <a:cubicBezTo>
                  <a:pt x="2278979" y="2856170"/>
                  <a:pt x="2282703" y="2859895"/>
                  <a:pt x="2290150" y="2859895"/>
                </a:cubicBezTo>
                <a:lnTo>
                  <a:pt x="2290150" y="2848724"/>
                </a:lnTo>
                <a:cubicBezTo>
                  <a:pt x="2282703" y="2848724"/>
                  <a:pt x="2278979" y="2844999"/>
                  <a:pt x="2278979" y="2837552"/>
                </a:cubicBezTo>
                <a:lnTo>
                  <a:pt x="2245465" y="2826381"/>
                </a:lnTo>
                <a:lnTo>
                  <a:pt x="2200779" y="2815208"/>
                </a:lnTo>
                <a:lnTo>
                  <a:pt x="2178436" y="2815208"/>
                </a:lnTo>
                <a:cubicBezTo>
                  <a:pt x="2178436" y="2822656"/>
                  <a:pt x="2167265" y="2826381"/>
                  <a:pt x="2144921" y="2826381"/>
                </a:cubicBezTo>
                <a:lnTo>
                  <a:pt x="2111407" y="2815208"/>
                </a:lnTo>
                <a:cubicBezTo>
                  <a:pt x="2103960" y="2807762"/>
                  <a:pt x="2094650" y="2802176"/>
                  <a:pt x="2083480" y="2798451"/>
                </a:cubicBezTo>
                <a:cubicBezTo>
                  <a:pt x="2072307" y="2794728"/>
                  <a:pt x="2062998" y="2792865"/>
                  <a:pt x="2055550" y="2792865"/>
                </a:cubicBezTo>
                <a:lnTo>
                  <a:pt x="1955006" y="2759351"/>
                </a:lnTo>
                <a:cubicBezTo>
                  <a:pt x="1955006" y="2759351"/>
                  <a:pt x="1955006" y="2755628"/>
                  <a:pt x="1955006" y="2748180"/>
                </a:cubicBezTo>
                <a:lnTo>
                  <a:pt x="1932663" y="2737008"/>
                </a:lnTo>
                <a:lnTo>
                  <a:pt x="1887978" y="2725837"/>
                </a:lnTo>
                <a:cubicBezTo>
                  <a:pt x="1880531" y="2725837"/>
                  <a:pt x="1876806" y="2725837"/>
                  <a:pt x="1876806" y="2725837"/>
                </a:cubicBezTo>
                <a:cubicBezTo>
                  <a:pt x="1876806" y="2733285"/>
                  <a:pt x="1876806" y="2738870"/>
                  <a:pt x="1876806" y="2742594"/>
                </a:cubicBezTo>
                <a:cubicBezTo>
                  <a:pt x="1876806" y="2746319"/>
                  <a:pt x="1880531" y="2751905"/>
                  <a:pt x="1887978" y="2759351"/>
                </a:cubicBezTo>
                <a:cubicBezTo>
                  <a:pt x="1902874" y="2766799"/>
                  <a:pt x="1914045" y="2772385"/>
                  <a:pt x="1921492" y="2776108"/>
                </a:cubicBezTo>
                <a:cubicBezTo>
                  <a:pt x="1928940" y="2779833"/>
                  <a:pt x="1932663" y="2783556"/>
                  <a:pt x="1932663" y="2787281"/>
                </a:cubicBezTo>
                <a:cubicBezTo>
                  <a:pt x="1932663" y="2791004"/>
                  <a:pt x="1930802" y="2791004"/>
                  <a:pt x="1927078" y="2787281"/>
                </a:cubicBezTo>
                <a:cubicBezTo>
                  <a:pt x="1923354" y="2783556"/>
                  <a:pt x="1910322" y="2777970"/>
                  <a:pt x="1887978" y="2770524"/>
                </a:cubicBezTo>
                <a:lnTo>
                  <a:pt x="1854464" y="2748180"/>
                </a:lnTo>
                <a:cubicBezTo>
                  <a:pt x="1861912" y="2748180"/>
                  <a:pt x="1865635" y="2740733"/>
                  <a:pt x="1865635" y="2725837"/>
                </a:cubicBezTo>
                <a:lnTo>
                  <a:pt x="1854464" y="2714666"/>
                </a:lnTo>
                <a:lnTo>
                  <a:pt x="1854464" y="2703494"/>
                </a:lnTo>
                <a:lnTo>
                  <a:pt x="1865635" y="2703494"/>
                </a:lnTo>
                <a:cubicBezTo>
                  <a:pt x="1865635" y="2703494"/>
                  <a:pt x="1863772" y="2701632"/>
                  <a:pt x="1860049" y="2697909"/>
                </a:cubicBezTo>
                <a:cubicBezTo>
                  <a:pt x="1856326" y="2694185"/>
                  <a:pt x="1850740" y="2692323"/>
                  <a:pt x="1843292" y="2692323"/>
                </a:cubicBezTo>
                <a:cubicBezTo>
                  <a:pt x="1835844" y="2684875"/>
                  <a:pt x="1828396" y="2679289"/>
                  <a:pt x="1820949" y="2675566"/>
                </a:cubicBezTo>
                <a:cubicBezTo>
                  <a:pt x="1813501" y="2671841"/>
                  <a:pt x="1806055" y="2669980"/>
                  <a:pt x="1798607" y="2669980"/>
                </a:cubicBezTo>
                <a:lnTo>
                  <a:pt x="1776264" y="2681151"/>
                </a:lnTo>
                <a:lnTo>
                  <a:pt x="1798607" y="2681151"/>
                </a:lnTo>
                <a:lnTo>
                  <a:pt x="1820949" y="2692323"/>
                </a:lnTo>
                <a:cubicBezTo>
                  <a:pt x="1835844" y="2692323"/>
                  <a:pt x="1839569" y="2699771"/>
                  <a:pt x="1832121" y="2714666"/>
                </a:cubicBezTo>
                <a:cubicBezTo>
                  <a:pt x="1832121" y="2714666"/>
                  <a:pt x="1820949" y="2710942"/>
                  <a:pt x="1798607" y="2703494"/>
                </a:cubicBezTo>
                <a:cubicBezTo>
                  <a:pt x="1783712" y="2703494"/>
                  <a:pt x="1772539" y="2703494"/>
                  <a:pt x="1765091" y="2703494"/>
                </a:cubicBezTo>
                <a:lnTo>
                  <a:pt x="1787435" y="2725837"/>
                </a:lnTo>
                <a:lnTo>
                  <a:pt x="1798607" y="2725837"/>
                </a:lnTo>
                <a:lnTo>
                  <a:pt x="1809778" y="2725837"/>
                </a:lnTo>
                <a:cubicBezTo>
                  <a:pt x="1817226" y="2725837"/>
                  <a:pt x="1819087" y="2727699"/>
                  <a:pt x="1815364" y="2731423"/>
                </a:cubicBezTo>
                <a:cubicBezTo>
                  <a:pt x="1811639" y="2735146"/>
                  <a:pt x="1813501" y="2740733"/>
                  <a:pt x="1820949" y="2748180"/>
                </a:cubicBezTo>
                <a:lnTo>
                  <a:pt x="1809778" y="2748180"/>
                </a:lnTo>
                <a:lnTo>
                  <a:pt x="1787435" y="2737008"/>
                </a:lnTo>
                <a:cubicBezTo>
                  <a:pt x="1787435" y="2751905"/>
                  <a:pt x="1765091" y="2748180"/>
                  <a:pt x="1720406" y="2725837"/>
                </a:cubicBezTo>
                <a:cubicBezTo>
                  <a:pt x="1705511" y="2718389"/>
                  <a:pt x="1696202" y="2714666"/>
                  <a:pt x="1692477" y="2714666"/>
                </a:cubicBezTo>
                <a:cubicBezTo>
                  <a:pt x="1688754" y="2714666"/>
                  <a:pt x="1683168" y="2710942"/>
                  <a:pt x="1675720" y="2703494"/>
                </a:cubicBezTo>
                <a:lnTo>
                  <a:pt x="1686891" y="2703494"/>
                </a:lnTo>
                <a:cubicBezTo>
                  <a:pt x="1686891" y="2696046"/>
                  <a:pt x="1683168" y="2692323"/>
                  <a:pt x="1675720" y="2692323"/>
                </a:cubicBezTo>
                <a:cubicBezTo>
                  <a:pt x="1668272" y="2692323"/>
                  <a:pt x="1664548" y="2690462"/>
                  <a:pt x="1664548" y="2686737"/>
                </a:cubicBezTo>
                <a:cubicBezTo>
                  <a:pt x="1664548" y="2683012"/>
                  <a:pt x="1660825" y="2677428"/>
                  <a:pt x="1653377" y="2669980"/>
                </a:cubicBezTo>
                <a:cubicBezTo>
                  <a:pt x="1645929" y="2662532"/>
                  <a:pt x="1634758" y="2658809"/>
                  <a:pt x="1619863" y="2658809"/>
                </a:cubicBezTo>
                <a:lnTo>
                  <a:pt x="1597520" y="2658809"/>
                </a:lnTo>
                <a:cubicBezTo>
                  <a:pt x="1597520" y="2651361"/>
                  <a:pt x="1593796" y="2647637"/>
                  <a:pt x="1586349" y="2647637"/>
                </a:cubicBezTo>
                <a:close/>
                <a:moveTo>
                  <a:pt x="9741515" y="2636466"/>
                </a:moveTo>
                <a:lnTo>
                  <a:pt x="9752687" y="2647637"/>
                </a:lnTo>
                <a:cubicBezTo>
                  <a:pt x="9752687" y="2647637"/>
                  <a:pt x="9748964" y="2647637"/>
                  <a:pt x="9741515" y="2647637"/>
                </a:cubicBezTo>
                <a:cubicBezTo>
                  <a:pt x="9741515" y="2647637"/>
                  <a:pt x="9737792" y="2647637"/>
                  <a:pt x="9730346" y="2647637"/>
                </a:cubicBezTo>
                <a:cubicBezTo>
                  <a:pt x="9730346" y="2640189"/>
                  <a:pt x="9734069" y="2636466"/>
                  <a:pt x="9741515" y="2636466"/>
                </a:cubicBezTo>
                <a:close/>
                <a:moveTo>
                  <a:pt x="9596287" y="2636466"/>
                </a:moveTo>
                <a:lnTo>
                  <a:pt x="9629801" y="2647637"/>
                </a:lnTo>
                <a:lnTo>
                  <a:pt x="9607459" y="2655086"/>
                </a:lnTo>
                <a:lnTo>
                  <a:pt x="9607459" y="2647637"/>
                </a:lnTo>
                <a:cubicBezTo>
                  <a:pt x="9592563" y="2647637"/>
                  <a:pt x="9588839" y="2643914"/>
                  <a:pt x="9596287" y="2636466"/>
                </a:cubicBezTo>
                <a:close/>
                <a:moveTo>
                  <a:pt x="9249972" y="2636466"/>
                </a:moveTo>
                <a:cubicBezTo>
                  <a:pt x="9242524" y="2643914"/>
                  <a:pt x="9242524" y="2647637"/>
                  <a:pt x="9249972" y="2647637"/>
                </a:cubicBezTo>
                <a:cubicBezTo>
                  <a:pt x="9257420" y="2647637"/>
                  <a:pt x="9261144" y="2643914"/>
                  <a:pt x="9261144" y="2636466"/>
                </a:cubicBezTo>
                <a:cubicBezTo>
                  <a:pt x="9253695" y="2636466"/>
                  <a:pt x="9249972" y="2636466"/>
                  <a:pt x="9249972" y="2636466"/>
                </a:cubicBezTo>
                <a:close/>
                <a:moveTo>
                  <a:pt x="9004200" y="2636466"/>
                </a:moveTo>
                <a:lnTo>
                  <a:pt x="9004200" y="2647637"/>
                </a:lnTo>
                <a:cubicBezTo>
                  <a:pt x="9019095" y="2647637"/>
                  <a:pt x="9026543" y="2647637"/>
                  <a:pt x="9026543" y="2647637"/>
                </a:cubicBezTo>
                <a:cubicBezTo>
                  <a:pt x="9026543" y="2640189"/>
                  <a:pt x="9024680" y="2636466"/>
                  <a:pt x="9020957" y="2636466"/>
                </a:cubicBezTo>
                <a:cubicBezTo>
                  <a:pt x="9017234" y="2636466"/>
                  <a:pt x="9011647" y="2636466"/>
                  <a:pt x="9004200" y="2636466"/>
                </a:cubicBezTo>
                <a:close/>
                <a:moveTo>
                  <a:pt x="2312493" y="2636466"/>
                </a:moveTo>
                <a:cubicBezTo>
                  <a:pt x="2312493" y="2643914"/>
                  <a:pt x="2316218" y="2647637"/>
                  <a:pt x="2323665" y="2647637"/>
                </a:cubicBezTo>
                <a:lnTo>
                  <a:pt x="2323665" y="2636466"/>
                </a:lnTo>
                <a:close/>
                <a:moveTo>
                  <a:pt x="1820949" y="2636466"/>
                </a:moveTo>
                <a:lnTo>
                  <a:pt x="1832121" y="2647637"/>
                </a:lnTo>
                <a:cubicBezTo>
                  <a:pt x="1839569" y="2640189"/>
                  <a:pt x="1839569" y="2636466"/>
                  <a:pt x="1832121" y="2636466"/>
                </a:cubicBezTo>
                <a:cubicBezTo>
                  <a:pt x="1832121" y="2636466"/>
                  <a:pt x="1828396" y="2636466"/>
                  <a:pt x="1820949" y="2636466"/>
                </a:cubicBezTo>
                <a:close/>
                <a:moveTo>
                  <a:pt x="1686891" y="2636466"/>
                </a:moveTo>
                <a:lnTo>
                  <a:pt x="1698063" y="2658809"/>
                </a:lnTo>
                <a:cubicBezTo>
                  <a:pt x="1698063" y="2658809"/>
                  <a:pt x="1698063" y="2655084"/>
                  <a:pt x="1698063" y="2647637"/>
                </a:cubicBezTo>
                <a:close/>
                <a:moveTo>
                  <a:pt x="1072461" y="2636466"/>
                </a:moveTo>
                <a:cubicBezTo>
                  <a:pt x="1057565" y="2636466"/>
                  <a:pt x="1050118" y="2640189"/>
                  <a:pt x="1050118" y="2647637"/>
                </a:cubicBezTo>
                <a:cubicBezTo>
                  <a:pt x="1057565" y="2662532"/>
                  <a:pt x="1083632" y="2669980"/>
                  <a:pt x="1128318" y="2669980"/>
                </a:cubicBezTo>
                <a:cubicBezTo>
                  <a:pt x="1135766" y="2669980"/>
                  <a:pt x="1141352" y="2669980"/>
                  <a:pt x="1145075" y="2669980"/>
                </a:cubicBezTo>
                <a:cubicBezTo>
                  <a:pt x="1148800" y="2669980"/>
                  <a:pt x="1150661" y="2673704"/>
                  <a:pt x="1150661" y="2681151"/>
                </a:cubicBezTo>
                <a:lnTo>
                  <a:pt x="1173005" y="2681151"/>
                </a:lnTo>
                <a:cubicBezTo>
                  <a:pt x="1173005" y="2673704"/>
                  <a:pt x="1173005" y="2669980"/>
                  <a:pt x="1173005" y="2669980"/>
                </a:cubicBezTo>
                <a:cubicBezTo>
                  <a:pt x="1173005" y="2662532"/>
                  <a:pt x="1167418" y="2658809"/>
                  <a:pt x="1156247" y="2658809"/>
                </a:cubicBezTo>
                <a:cubicBezTo>
                  <a:pt x="1145075" y="2658809"/>
                  <a:pt x="1135766" y="2655084"/>
                  <a:pt x="1128318" y="2647637"/>
                </a:cubicBezTo>
                <a:cubicBezTo>
                  <a:pt x="1128318" y="2647637"/>
                  <a:pt x="1124595" y="2647637"/>
                  <a:pt x="1117147" y="2647637"/>
                </a:cubicBezTo>
                <a:cubicBezTo>
                  <a:pt x="1109700" y="2647637"/>
                  <a:pt x="1102252" y="2647637"/>
                  <a:pt x="1094804" y="2647637"/>
                </a:cubicBezTo>
                <a:cubicBezTo>
                  <a:pt x="1087356" y="2647637"/>
                  <a:pt x="1079909" y="2643914"/>
                  <a:pt x="1072461" y="2636466"/>
                </a:cubicBezTo>
                <a:close/>
                <a:moveTo>
                  <a:pt x="9909088" y="2625293"/>
                </a:moveTo>
                <a:cubicBezTo>
                  <a:pt x="9909088" y="2632741"/>
                  <a:pt x="9909088" y="2636466"/>
                  <a:pt x="9909088" y="2636466"/>
                </a:cubicBezTo>
                <a:cubicBezTo>
                  <a:pt x="9901639" y="2636466"/>
                  <a:pt x="9897916" y="2636466"/>
                  <a:pt x="9897916" y="2636466"/>
                </a:cubicBezTo>
                <a:close/>
                <a:moveTo>
                  <a:pt x="2287358" y="2608538"/>
                </a:moveTo>
                <a:cubicBezTo>
                  <a:pt x="2285496" y="2608538"/>
                  <a:pt x="2282704" y="2610399"/>
                  <a:pt x="2278979" y="2614123"/>
                </a:cubicBezTo>
                <a:lnTo>
                  <a:pt x="2278979" y="2625293"/>
                </a:lnTo>
                <a:cubicBezTo>
                  <a:pt x="2286427" y="2625293"/>
                  <a:pt x="2290150" y="2623432"/>
                  <a:pt x="2290150" y="2619709"/>
                </a:cubicBezTo>
                <a:cubicBezTo>
                  <a:pt x="2290150" y="2615984"/>
                  <a:pt x="2290150" y="2614123"/>
                  <a:pt x="2290150" y="2614123"/>
                </a:cubicBezTo>
                <a:cubicBezTo>
                  <a:pt x="2290150" y="2610399"/>
                  <a:pt x="2289220" y="2608538"/>
                  <a:pt x="2287358" y="2608538"/>
                </a:cubicBezTo>
                <a:close/>
                <a:moveTo>
                  <a:pt x="9741515" y="2591779"/>
                </a:moveTo>
                <a:lnTo>
                  <a:pt x="9752687" y="2591779"/>
                </a:lnTo>
                <a:lnTo>
                  <a:pt x="9741515" y="2602952"/>
                </a:lnTo>
                <a:close/>
                <a:moveTo>
                  <a:pt x="1418777" y="2580609"/>
                </a:moveTo>
                <a:lnTo>
                  <a:pt x="1441120" y="2591779"/>
                </a:lnTo>
                <a:cubicBezTo>
                  <a:pt x="1456014" y="2606675"/>
                  <a:pt x="1463462" y="2614123"/>
                  <a:pt x="1463462" y="2614123"/>
                </a:cubicBezTo>
                <a:cubicBezTo>
                  <a:pt x="1470910" y="2614123"/>
                  <a:pt x="1480219" y="2615984"/>
                  <a:pt x="1491391" y="2619709"/>
                </a:cubicBezTo>
                <a:cubicBezTo>
                  <a:pt x="1502562" y="2623432"/>
                  <a:pt x="1508148" y="2629018"/>
                  <a:pt x="1508148" y="2636466"/>
                </a:cubicBezTo>
                <a:cubicBezTo>
                  <a:pt x="1508148" y="2643914"/>
                  <a:pt x="1496977" y="2643914"/>
                  <a:pt x="1474634" y="2636466"/>
                </a:cubicBezTo>
                <a:cubicBezTo>
                  <a:pt x="1452291" y="2629018"/>
                  <a:pt x="1437395" y="2619709"/>
                  <a:pt x="1429948" y="2608536"/>
                </a:cubicBezTo>
                <a:cubicBezTo>
                  <a:pt x="1422500" y="2597366"/>
                  <a:pt x="1418777" y="2591779"/>
                  <a:pt x="1418777" y="2591779"/>
                </a:cubicBezTo>
                <a:lnTo>
                  <a:pt x="1418777" y="2602952"/>
                </a:lnTo>
                <a:cubicBezTo>
                  <a:pt x="1433671" y="2602952"/>
                  <a:pt x="1429948" y="2606675"/>
                  <a:pt x="1407605" y="2614123"/>
                </a:cubicBezTo>
                <a:lnTo>
                  <a:pt x="1418777" y="2625293"/>
                </a:lnTo>
                <a:cubicBezTo>
                  <a:pt x="1463462" y="2655084"/>
                  <a:pt x="1493253" y="2662532"/>
                  <a:pt x="1508148" y="2647637"/>
                </a:cubicBezTo>
                <a:cubicBezTo>
                  <a:pt x="1508148" y="2647637"/>
                  <a:pt x="1510010" y="2649498"/>
                  <a:pt x="1513734" y="2653223"/>
                </a:cubicBezTo>
                <a:cubicBezTo>
                  <a:pt x="1517458" y="2656947"/>
                  <a:pt x="1523044" y="2658809"/>
                  <a:pt x="1530491" y="2658809"/>
                </a:cubicBezTo>
                <a:lnTo>
                  <a:pt x="1541662" y="2658809"/>
                </a:lnTo>
                <a:lnTo>
                  <a:pt x="1541662" y="2647637"/>
                </a:lnTo>
                <a:lnTo>
                  <a:pt x="1530491" y="2658809"/>
                </a:lnTo>
                <a:lnTo>
                  <a:pt x="1519319" y="2636466"/>
                </a:lnTo>
                <a:lnTo>
                  <a:pt x="1541662" y="2636466"/>
                </a:lnTo>
                <a:cubicBezTo>
                  <a:pt x="1549110" y="2636466"/>
                  <a:pt x="1550972" y="2632741"/>
                  <a:pt x="1547248" y="2625293"/>
                </a:cubicBezTo>
                <a:cubicBezTo>
                  <a:pt x="1543525" y="2617847"/>
                  <a:pt x="1541662" y="2614123"/>
                  <a:pt x="1541662" y="2614123"/>
                </a:cubicBezTo>
                <a:cubicBezTo>
                  <a:pt x="1541662" y="2614123"/>
                  <a:pt x="1545387" y="2614123"/>
                  <a:pt x="1552835" y="2614123"/>
                </a:cubicBezTo>
                <a:cubicBezTo>
                  <a:pt x="1560282" y="2614123"/>
                  <a:pt x="1564005" y="2617847"/>
                  <a:pt x="1564005" y="2625293"/>
                </a:cubicBezTo>
                <a:lnTo>
                  <a:pt x="1575178" y="2636466"/>
                </a:lnTo>
                <a:cubicBezTo>
                  <a:pt x="1582624" y="2636466"/>
                  <a:pt x="1586349" y="2636466"/>
                  <a:pt x="1586349" y="2636466"/>
                </a:cubicBezTo>
                <a:cubicBezTo>
                  <a:pt x="1593796" y="2636466"/>
                  <a:pt x="1606829" y="2638327"/>
                  <a:pt x="1625449" y="2642050"/>
                </a:cubicBezTo>
                <a:cubicBezTo>
                  <a:pt x="1644067" y="2645775"/>
                  <a:pt x="1657101" y="2647637"/>
                  <a:pt x="1664548" y="2647637"/>
                </a:cubicBezTo>
                <a:lnTo>
                  <a:pt x="1653377" y="2625293"/>
                </a:lnTo>
                <a:cubicBezTo>
                  <a:pt x="1631035" y="2625293"/>
                  <a:pt x="1612415" y="2621570"/>
                  <a:pt x="1597520" y="2614123"/>
                </a:cubicBezTo>
                <a:cubicBezTo>
                  <a:pt x="1590072" y="2614123"/>
                  <a:pt x="1580763" y="2612261"/>
                  <a:pt x="1569592" y="2608536"/>
                </a:cubicBezTo>
                <a:cubicBezTo>
                  <a:pt x="1558419" y="2604813"/>
                  <a:pt x="1549110" y="2602952"/>
                  <a:pt x="1541662" y="2602952"/>
                </a:cubicBezTo>
                <a:cubicBezTo>
                  <a:pt x="1526768" y="2602952"/>
                  <a:pt x="1517458" y="2601090"/>
                  <a:pt x="1513734" y="2597366"/>
                </a:cubicBezTo>
                <a:cubicBezTo>
                  <a:pt x="1510010" y="2593641"/>
                  <a:pt x="1500701" y="2591779"/>
                  <a:pt x="1485805" y="2591779"/>
                </a:cubicBezTo>
                <a:lnTo>
                  <a:pt x="1463462" y="2580609"/>
                </a:lnTo>
                <a:lnTo>
                  <a:pt x="1441120" y="2580609"/>
                </a:lnTo>
                <a:close/>
                <a:moveTo>
                  <a:pt x="904889" y="2561058"/>
                </a:moveTo>
                <a:cubicBezTo>
                  <a:pt x="906751" y="2561058"/>
                  <a:pt x="908612" y="2561990"/>
                  <a:pt x="910475" y="2563852"/>
                </a:cubicBezTo>
                <a:cubicBezTo>
                  <a:pt x="914198" y="2567575"/>
                  <a:pt x="916060" y="2569436"/>
                  <a:pt x="916060" y="2569436"/>
                </a:cubicBezTo>
                <a:lnTo>
                  <a:pt x="904889" y="2569436"/>
                </a:lnTo>
                <a:cubicBezTo>
                  <a:pt x="897441" y="2569436"/>
                  <a:pt x="895580" y="2567575"/>
                  <a:pt x="899303" y="2563852"/>
                </a:cubicBezTo>
                <a:cubicBezTo>
                  <a:pt x="901166" y="2561990"/>
                  <a:pt x="903028" y="2561058"/>
                  <a:pt x="904889" y="2561058"/>
                </a:cubicBezTo>
                <a:close/>
                <a:moveTo>
                  <a:pt x="1362920" y="2558265"/>
                </a:moveTo>
                <a:cubicBezTo>
                  <a:pt x="1362920" y="2558265"/>
                  <a:pt x="1366643" y="2561990"/>
                  <a:pt x="1374090" y="2569436"/>
                </a:cubicBezTo>
                <a:cubicBezTo>
                  <a:pt x="1374090" y="2569436"/>
                  <a:pt x="1377814" y="2569436"/>
                  <a:pt x="1385263" y="2569436"/>
                </a:cubicBezTo>
                <a:lnTo>
                  <a:pt x="1374090" y="2558265"/>
                </a:lnTo>
                <a:cubicBezTo>
                  <a:pt x="1366643" y="2558265"/>
                  <a:pt x="1362920" y="2558265"/>
                  <a:pt x="1362920" y="2558265"/>
                </a:cubicBezTo>
                <a:close/>
                <a:moveTo>
                  <a:pt x="9037714" y="2535922"/>
                </a:moveTo>
                <a:lnTo>
                  <a:pt x="9048886" y="2547094"/>
                </a:lnTo>
                <a:cubicBezTo>
                  <a:pt x="9071229" y="2554541"/>
                  <a:pt x="9082400" y="2554541"/>
                  <a:pt x="9082400" y="2547094"/>
                </a:cubicBezTo>
                <a:cubicBezTo>
                  <a:pt x="9082400" y="2539647"/>
                  <a:pt x="9076814" y="2535922"/>
                  <a:pt x="9065643" y="2535922"/>
                </a:cubicBezTo>
                <a:cubicBezTo>
                  <a:pt x="9054472" y="2535922"/>
                  <a:pt x="9048886" y="2535922"/>
                  <a:pt x="9048886" y="2535922"/>
                </a:cubicBezTo>
                <a:close/>
                <a:moveTo>
                  <a:pt x="1295890" y="2535922"/>
                </a:moveTo>
                <a:lnTo>
                  <a:pt x="1284719" y="2547094"/>
                </a:lnTo>
                <a:cubicBezTo>
                  <a:pt x="1292167" y="2547094"/>
                  <a:pt x="1299615" y="2543370"/>
                  <a:pt x="1307062" y="2535922"/>
                </a:cubicBezTo>
                <a:close/>
                <a:moveTo>
                  <a:pt x="1105975" y="2535922"/>
                </a:moveTo>
                <a:cubicBezTo>
                  <a:pt x="1105975" y="2543370"/>
                  <a:pt x="1109700" y="2547094"/>
                  <a:pt x="1117147" y="2547094"/>
                </a:cubicBezTo>
                <a:lnTo>
                  <a:pt x="1117147" y="2535922"/>
                </a:lnTo>
                <a:cubicBezTo>
                  <a:pt x="1117147" y="2535922"/>
                  <a:pt x="1113423" y="2535922"/>
                  <a:pt x="1105975" y="2535922"/>
                </a:cubicBezTo>
                <a:close/>
                <a:moveTo>
                  <a:pt x="9428716" y="2524751"/>
                </a:moveTo>
                <a:lnTo>
                  <a:pt x="9451058" y="2535922"/>
                </a:lnTo>
                <a:lnTo>
                  <a:pt x="9439887" y="2535922"/>
                </a:lnTo>
                <a:close/>
                <a:moveTo>
                  <a:pt x="1083632" y="2524751"/>
                </a:moveTo>
                <a:lnTo>
                  <a:pt x="1083632" y="2535922"/>
                </a:lnTo>
                <a:cubicBezTo>
                  <a:pt x="1091079" y="2535922"/>
                  <a:pt x="1094804" y="2535922"/>
                  <a:pt x="1094804" y="2535922"/>
                </a:cubicBezTo>
                <a:cubicBezTo>
                  <a:pt x="1094804" y="2528474"/>
                  <a:pt x="1091079" y="2524751"/>
                  <a:pt x="1083632" y="2524751"/>
                </a:cubicBezTo>
                <a:close/>
                <a:moveTo>
                  <a:pt x="9372859" y="2502408"/>
                </a:moveTo>
                <a:cubicBezTo>
                  <a:pt x="9372859" y="2502408"/>
                  <a:pt x="9376582" y="2504270"/>
                  <a:pt x="9384030" y="2507994"/>
                </a:cubicBezTo>
                <a:cubicBezTo>
                  <a:pt x="9391477" y="2511717"/>
                  <a:pt x="9395201" y="2513579"/>
                  <a:pt x="9395201" y="2513579"/>
                </a:cubicBezTo>
                <a:lnTo>
                  <a:pt x="9384030" y="2513579"/>
                </a:lnTo>
                <a:close/>
                <a:moveTo>
                  <a:pt x="1575178" y="2502408"/>
                </a:moveTo>
                <a:cubicBezTo>
                  <a:pt x="1575178" y="2509856"/>
                  <a:pt x="1575178" y="2513579"/>
                  <a:pt x="1575178" y="2513579"/>
                </a:cubicBezTo>
                <a:cubicBezTo>
                  <a:pt x="1582624" y="2513579"/>
                  <a:pt x="1586349" y="2513579"/>
                  <a:pt x="1586349" y="2513579"/>
                </a:cubicBezTo>
                <a:cubicBezTo>
                  <a:pt x="1586349" y="2513579"/>
                  <a:pt x="1586349" y="2517304"/>
                  <a:pt x="1586349" y="2524751"/>
                </a:cubicBezTo>
                <a:cubicBezTo>
                  <a:pt x="1578901" y="2524751"/>
                  <a:pt x="1567729" y="2524751"/>
                  <a:pt x="1552835" y="2524751"/>
                </a:cubicBezTo>
                <a:lnTo>
                  <a:pt x="1530491" y="2524751"/>
                </a:lnTo>
                <a:lnTo>
                  <a:pt x="1552835" y="2535922"/>
                </a:lnTo>
                <a:cubicBezTo>
                  <a:pt x="1560282" y="2535922"/>
                  <a:pt x="1567729" y="2535922"/>
                  <a:pt x="1575178" y="2535922"/>
                </a:cubicBezTo>
                <a:lnTo>
                  <a:pt x="1586349" y="2547094"/>
                </a:lnTo>
                <a:cubicBezTo>
                  <a:pt x="1593796" y="2539647"/>
                  <a:pt x="1597520" y="2535922"/>
                  <a:pt x="1597520" y="2535922"/>
                </a:cubicBezTo>
                <a:cubicBezTo>
                  <a:pt x="1597520" y="2535922"/>
                  <a:pt x="1597520" y="2539647"/>
                  <a:pt x="1597520" y="2547094"/>
                </a:cubicBezTo>
                <a:lnTo>
                  <a:pt x="1619863" y="2547094"/>
                </a:lnTo>
                <a:cubicBezTo>
                  <a:pt x="1634758" y="2547094"/>
                  <a:pt x="1642206" y="2550818"/>
                  <a:pt x="1642206" y="2558265"/>
                </a:cubicBezTo>
                <a:cubicBezTo>
                  <a:pt x="1642206" y="2558265"/>
                  <a:pt x="1644067" y="2558265"/>
                  <a:pt x="1647792" y="2558265"/>
                </a:cubicBezTo>
                <a:cubicBezTo>
                  <a:pt x="1651515" y="2558265"/>
                  <a:pt x="1657101" y="2558265"/>
                  <a:pt x="1664548" y="2558265"/>
                </a:cubicBezTo>
                <a:lnTo>
                  <a:pt x="1664548" y="2569436"/>
                </a:lnTo>
                <a:lnTo>
                  <a:pt x="1653377" y="2580609"/>
                </a:lnTo>
                <a:cubicBezTo>
                  <a:pt x="1660825" y="2588056"/>
                  <a:pt x="1671997" y="2591779"/>
                  <a:pt x="1686891" y="2591779"/>
                </a:cubicBezTo>
                <a:cubicBezTo>
                  <a:pt x="1694339" y="2591779"/>
                  <a:pt x="1699925" y="2593641"/>
                  <a:pt x="1703649" y="2597366"/>
                </a:cubicBezTo>
                <a:cubicBezTo>
                  <a:pt x="1707373" y="2601090"/>
                  <a:pt x="1709234" y="2602952"/>
                  <a:pt x="1709234" y="2602952"/>
                </a:cubicBezTo>
                <a:cubicBezTo>
                  <a:pt x="1716682" y="2602952"/>
                  <a:pt x="1720406" y="2602952"/>
                  <a:pt x="1720406" y="2602952"/>
                </a:cubicBezTo>
                <a:lnTo>
                  <a:pt x="1720406" y="2591779"/>
                </a:lnTo>
                <a:lnTo>
                  <a:pt x="1709234" y="2580609"/>
                </a:lnTo>
                <a:lnTo>
                  <a:pt x="1765091" y="2602952"/>
                </a:lnTo>
                <a:cubicBezTo>
                  <a:pt x="1765091" y="2610398"/>
                  <a:pt x="1765091" y="2614123"/>
                  <a:pt x="1765091" y="2614123"/>
                </a:cubicBezTo>
                <a:cubicBezTo>
                  <a:pt x="1765091" y="2614123"/>
                  <a:pt x="1768816" y="2614123"/>
                  <a:pt x="1776264" y="2614123"/>
                </a:cubicBezTo>
                <a:cubicBezTo>
                  <a:pt x="1776264" y="2606675"/>
                  <a:pt x="1783712" y="2604813"/>
                  <a:pt x="1798607" y="2608536"/>
                </a:cubicBezTo>
                <a:cubicBezTo>
                  <a:pt x="1813501" y="2612261"/>
                  <a:pt x="1824673" y="2614123"/>
                  <a:pt x="1832121" y="2614123"/>
                </a:cubicBezTo>
                <a:cubicBezTo>
                  <a:pt x="1832121" y="2614123"/>
                  <a:pt x="1832121" y="2617847"/>
                  <a:pt x="1832121" y="2625293"/>
                </a:cubicBezTo>
                <a:cubicBezTo>
                  <a:pt x="1839569" y="2625293"/>
                  <a:pt x="1843292" y="2625293"/>
                  <a:pt x="1843292" y="2625293"/>
                </a:cubicBezTo>
                <a:lnTo>
                  <a:pt x="1876806" y="2636466"/>
                </a:lnTo>
                <a:lnTo>
                  <a:pt x="1921492" y="2647637"/>
                </a:lnTo>
                <a:cubicBezTo>
                  <a:pt x="1936388" y="2655084"/>
                  <a:pt x="1966179" y="2662532"/>
                  <a:pt x="2010864" y="2669980"/>
                </a:cubicBezTo>
                <a:cubicBezTo>
                  <a:pt x="2018311" y="2669980"/>
                  <a:pt x="2022036" y="2673704"/>
                  <a:pt x="2022036" y="2681151"/>
                </a:cubicBezTo>
                <a:cubicBezTo>
                  <a:pt x="2022036" y="2681151"/>
                  <a:pt x="2029484" y="2683012"/>
                  <a:pt x="2044378" y="2686737"/>
                </a:cubicBezTo>
                <a:cubicBezTo>
                  <a:pt x="2059273" y="2690462"/>
                  <a:pt x="2077893" y="2696046"/>
                  <a:pt x="2100235" y="2703494"/>
                </a:cubicBezTo>
                <a:cubicBezTo>
                  <a:pt x="2144921" y="2718389"/>
                  <a:pt x="2172851" y="2727699"/>
                  <a:pt x="2184022" y="2731423"/>
                </a:cubicBezTo>
                <a:cubicBezTo>
                  <a:pt x="2195192" y="2735146"/>
                  <a:pt x="2213813" y="2740733"/>
                  <a:pt x="2239879" y="2748180"/>
                </a:cubicBezTo>
                <a:cubicBezTo>
                  <a:pt x="2265945" y="2755628"/>
                  <a:pt x="2282703" y="2759351"/>
                  <a:pt x="2290150" y="2759351"/>
                </a:cubicBezTo>
                <a:cubicBezTo>
                  <a:pt x="2319941" y="2774247"/>
                  <a:pt x="2346007" y="2781694"/>
                  <a:pt x="2368350" y="2781694"/>
                </a:cubicBezTo>
                <a:lnTo>
                  <a:pt x="2357180" y="2770524"/>
                </a:lnTo>
                <a:lnTo>
                  <a:pt x="2401864" y="2792865"/>
                </a:lnTo>
                <a:lnTo>
                  <a:pt x="2413037" y="2804038"/>
                </a:lnTo>
                <a:lnTo>
                  <a:pt x="2433146" y="2793984"/>
                </a:lnTo>
                <a:lnTo>
                  <a:pt x="2435380" y="2794263"/>
                </a:lnTo>
                <a:cubicBezTo>
                  <a:pt x="2439103" y="2795194"/>
                  <a:pt x="2442826" y="2796590"/>
                  <a:pt x="2446551" y="2798451"/>
                </a:cubicBezTo>
                <a:cubicBezTo>
                  <a:pt x="2453999" y="2802176"/>
                  <a:pt x="2461446" y="2805899"/>
                  <a:pt x="2468894" y="2809624"/>
                </a:cubicBezTo>
                <a:cubicBezTo>
                  <a:pt x="2476342" y="2813347"/>
                  <a:pt x="2483790" y="2815208"/>
                  <a:pt x="2491238" y="2815208"/>
                </a:cubicBezTo>
                <a:cubicBezTo>
                  <a:pt x="2506133" y="2815208"/>
                  <a:pt x="2522890" y="2817070"/>
                  <a:pt x="2541509" y="2820795"/>
                </a:cubicBezTo>
                <a:cubicBezTo>
                  <a:pt x="2560128" y="2824519"/>
                  <a:pt x="2571300" y="2828242"/>
                  <a:pt x="2575022" y="2831966"/>
                </a:cubicBezTo>
                <a:cubicBezTo>
                  <a:pt x="2578747" y="2835690"/>
                  <a:pt x="2588056" y="2837552"/>
                  <a:pt x="2602952" y="2837552"/>
                </a:cubicBezTo>
                <a:cubicBezTo>
                  <a:pt x="2610400" y="2837552"/>
                  <a:pt x="2615985" y="2839413"/>
                  <a:pt x="2619710" y="2843138"/>
                </a:cubicBezTo>
                <a:cubicBezTo>
                  <a:pt x="2623432" y="2846861"/>
                  <a:pt x="2625296" y="2848724"/>
                  <a:pt x="2625296" y="2848724"/>
                </a:cubicBezTo>
                <a:lnTo>
                  <a:pt x="2636466" y="2848724"/>
                </a:lnTo>
                <a:cubicBezTo>
                  <a:pt x="2636466" y="2856170"/>
                  <a:pt x="2647637" y="2859895"/>
                  <a:pt x="2669981" y="2859895"/>
                </a:cubicBezTo>
                <a:lnTo>
                  <a:pt x="2703494" y="2859895"/>
                </a:lnTo>
                <a:lnTo>
                  <a:pt x="2681152" y="2848724"/>
                </a:lnTo>
                <a:cubicBezTo>
                  <a:pt x="2666257" y="2841276"/>
                  <a:pt x="2651362" y="2835690"/>
                  <a:pt x="2636466" y="2831966"/>
                </a:cubicBezTo>
                <a:cubicBezTo>
                  <a:pt x="2621571" y="2828242"/>
                  <a:pt x="2610400" y="2826381"/>
                  <a:pt x="2602952" y="2826381"/>
                </a:cubicBezTo>
                <a:cubicBezTo>
                  <a:pt x="2602952" y="2818933"/>
                  <a:pt x="2599227" y="2815208"/>
                  <a:pt x="2591781" y="2815208"/>
                </a:cubicBezTo>
                <a:lnTo>
                  <a:pt x="2524751" y="2792865"/>
                </a:lnTo>
                <a:cubicBezTo>
                  <a:pt x="2517304" y="2792865"/>
                  <a:pt x="2507994" y="2789142"/>
                  <a:pt x="2496824" y="2781694"/>
                </a:cubicBezTo>
                <a:cubicBezTo>
                  <a:pt x="2485652" y="2774247"/>
                  <a:pt x="2476342" y="2770524"/>
                  <a:pt x="2468894" y="2770524"/>
                </a:cubicBezTo>
                <a:cubicBezTo>
                  <a:pt x="2461446" y="2770524"/>
                  <a:pt x="2452137" y="2768662"/>
                  <a:pt x="2440966" y="2764937"/>
                </a:cubicBezTo>
                <a:cubicBezTo>
                  <a:pt x="2429794" y="2761213"/>
                  <a:pt x="2420485" y="2759351"/>
                  <a:pt x="2413037" y="2759351"/>
                </a:cubicBezTo>
                <a:cubicBezTo>
                  <a:pt x="2390694" y="2751905"/>
                  <a:pt x="2364627" y="2742594"/>
                  <a:pt x="2334836" y="2731423"/>
                </a:cubicBezTo>
                <a:cubicBezTo>
                  <a:pt x="2305045" y="2720251"/>
                  <a:pt x="2286427" y="2714666"/>
                  <a:pt x="2278979" y="2714666"/>
                </a:cubicBezTo>
                <a:cubicBezTo>
                  <a:pt x="2278979" y="2714666"/>
                  <a:pt x="2275254" y="2714666"/>
                  <a:pt x="2267809" y="2714666"/>
                </a:cubicBezTo>
                <a:lnTo>
                  <a:pt x="2189608" y="2681151"/>
                </a:lnTo>
                <a:cubicBezTo>
                  <a:pt x="2189608" y="2681151"/>
                  <a:pt x="2187745" y="2681151"/>
                  <a:pt x="2184022" y="2681151"/>
                </a:cubicBezTo>
                <a:cubicBezTo>
                  <a:pt x="2180298" y="2681151"/>
                  <a:pt x="2174712" y="2677428"/>
                  <a:pt x="2167265" y="2669980"/>
                </a:cubicBezTo>
                <a:lnTo>
                  <a:pt x="2144921" y="2669980"/>
                </a:lnTo>
                <a:cubicBezTo>
                  <a:pt x="2130026" y="2669980"/>
                  <a:pt x="2122578" y="2666255"/>
                  <a:pt x="2122578" y="2658809"/>
                </a:cubicBezTo>
                <a:lnTo>
                  <a:pt x="2022036" y="2625293"/>
                </a:lnTo>
                <a:cubicBezTo>
                  <a:pt x="2014588" y="2625293"/>
                  <a:pt x="2009002" y="2625293"/>
                  <a:pt x="2005279" y="2625293"/>
                </a:cubicBezTo>
                <a:cubicBezTo>
                  <a:pt x="2001554" y="2625293"/>
                  <a:pt x="1999693" y="2621570"/>
                  <a:pt x="1999693" y="2614123"/>
                </a:cubicBezTo>
                <a:cubicBezTo>
                  <a:pt x="1992245" y="2614123"/>
                  <a:pt x="1986659" y="2615984"/>
                  <a:pt x="1982936" y="2619709"/>
                </a:cubicBezTo>
                <a:cubicBezTo>
                  <a:pt x="1979211" y="2623432"/>
                  <a:pt x="1973627" y="2623432"/>
                  <a:pt x="1966179" y="2619709"/>
                </a:cubicBezTo>
                <a:cubicBezTo>
                  <a:pt x="1958731" y="2615984"/>
                  <a:pt x="1955006" y="2610398"/>
                  <a:pt x="1955006" y="2602952"/>
                </a:cubicBezTo>
                <a:cubicBezTo>
                  <a:pt x="1955006" y="2602952"/>
                  <a:pt x="1951283" y="2602952"/>
                  <a:pt x="1943836" y="2602952"/>
                </a:cubicBezTo>
                <a:lnTo>
                  <a:pt x="1932663" y="2602952"/>
                </a:lnTo>
                <a:lnTo>
                  <a:pt x="1921492" y="2591779"/>
                </a:lnTo>
                <a:lnTo>
                  <a:pt x="1910322" y="2591779"/>
                </a:lnTo>
                <a:lnTo>
                  <a:pt x="1899149" y="2602952"/>
                </a:lnTo>
                <a:lnTo>
                  <a:pt x="1887978" y="2602952"/>
                </a:lnTo>
                <a:cubicBezTo>
                  <a:pt x="1850740" y="2595504"/>
                  <a:pt x="1824673" y="2584332"/>
                  <a:pt x="1809778" y="2569436"/>
                </a:cubicBezTo>
                <a:lnTo>
                  <a:pt x="1854464" y="2580609"/>
                </a:lnTo>
                <a:cubicBezTo>
                  <a:pt x="1861912" y="2580609"/>
                  <a:pt x="1865635" y="2580609"/>
                  <a:pt x="1865635" y="2580609"/>
                </a:cubicBezTo>
                <a:lnTo>
                  <a:pt x="1843292" y="2558265"/>
                </a:lnTo>
                <a:lnTo>
                  <a:pt x="1832121" y="2558265"/>
                </a:lnTo>
                <a:cubicBezTo>
                  <a:pt x="1832121" y="2558265"/>
                  <a:pt x="1828396" y="2556404"/>
                  <a:pt x="1820949" y="2552679"/>
                </a:cubicBezTo>
                <a:cubicBezTo>
                  <a:pt x="1813501" y="2548956"/>
                  <a:pt x="1809778" y="2547094"/>
                  <a:pt x="1809778" y="2547094"/>
                </a:cubicBezTo>
                <a:cubicBezTo>
                  <a:pt x="1787435" y="2547094"/>
                  <a:pt x="1772539" y="2543370"/>
                  <a:pt x="1765091" y="2535922"/>
                </a:cubicBezTo>
                <a:cubicBezTo>
                  <a:pt x="1757644" y="2528474"/>
                  <a:pt x="1750196" y="2524751"/>
                  <a:pt x="1742750" y="2524751"/>
                </a:cubicBezTo>
                <a:lnTo>
                  <a:pt x="1753921" y="2547094"/>
                </a:lnTo>
                <a:cubicBezTo>
                  <a:pt x="1776264" y="2554541"/>
                  <a:pt x="1787435" y="2561990"/>
                  <a:pt x="1787435" y="2569436"/>
                </a:cubicBezTo>
                <a:cubicBezTo>
                  <a:pt x="1787435" y="2576884"/>
                  <a:pt x="1783712" y="2576884"/>
                  <a:pt x="1776264" y="2569436"/>
                </a:cubicBezTo>
                <a:lnTo>
                  <a:pt x="1753921" y="2569436"/>
                </a:lnTo>
                <a:cubicBezTo>
                  <a:pt x="1746473" y="2569436"/>
                  <a:pt x="1740887" y="2565713"/>
                  <a:pt x="1737164" y="2558265"/>
                </a:cubicBezTo>
                <a:cubicBezTo>
                  <a:pt x="1733439" y="2550818"/>
                  <a:pt x="1725993" y="2547094"/>
                  <a:pt x="1714820" y="2547094"/>
                </a:cubicBezTo>
                <a:cubicBezTo>
                  <a:pt x="1703649" y="2547094"/>
                  <a:pt x="1701786" y="2543370"/>
                  <a:pt x="1709234" y="2535922"/>
                </a:cubicBezTo>
                <a:lnTo>
                  <a:pt x="1686891" y="2513579"/>
                </a:lnTo>
                <a:lnTo>
                  <a:pt x="1675720" y="2524751"/>
                </a:lnTo>
                <a:lnTo>
                  <a:pt x="1664548" y="2535922"/>
                </a:lnTo>
                <a:cubicBezTo>
                  <a:pt x="1657101" y="2528474"/>
                  <a:pt x="1644067" y="2521027"/>
                  <a:pt x="1625449" y="2513579"/>
                </a:cubicBezTo>
                <a:cubicBezTo>
                  <a:pt x="1606829" y="2506133"/>
                  <a:pt x="1593796" y="2502408"/>
                  <a:pt x="1586349" y="2502408"/>
                </a:cubicBezTo>
                <a:close/>
                <a:moveTo>
                  <a:pt x="8956721" y="2498916"/>
                </a:moveTo>
                <a:cubicBezTo>
                  <a:pt x="8951135" y="2499383"/>
                  <a:pt x="8944619" y="2500547"/>
                  <a:pt x="8937172" y="2502408"/>
                </a:cubicBezTo>
                <a:lnTo>
                  <a:pt x="8959515" y="2513579"/>
                </a:lnTo>
                <a:lnTo>
                  <a:pt x="8981856" y="2513579"/>
                </a:lnTo>
                <a:cubicBezTo>
                  <a:pt x="8981856" y="2502408"/>
                  <a:pt x="8973478" y="2497520"/>
                  <a:pt x="8956721" y="2498916"/>
                </a:cubicBezTo>
                <a:close/>
                <a:moveTo>
                  <a:pt x="8870142" y="2491237"/>
                </a:moveTo>
                <a:cubicBezTo>
                  <a:pt x="8870142" y="2491237"/>
                  <a:pt x="8873865" y="2494960"/>
                  <a:pt x="8881314" y="2502408"/>
                </a:cubicBezTo>
                <a:cubicBezTo>
                  <a:pt x="8888762" y="2502408"/>
                  <a:pt x="8896208" y="2498683"/>
                  <a:pt x="8903657" y="2491237"/>
                </a:cubicBezTo>
                <a:lnTo>
                  <a:pt x="8881314" y="2491237"/>
                </a:lnTo>
                <a:cubicBezTo>
                  <a:pt x="8873865" y="2491237"/>
                  <a:pt x="8870142" y="2491237"/>
                  <a:pt x="8870142" y="2491237"/>
                </a:cubicBezTo>
                <a:close/>
                <a:moveTo>
                  <a:pt x="1664548" y="2491237"/>
                </a:moveTo>
                <a:lnTo>
                  <a:pt x="1675720" y="2502408"/>
                </a:lnTo>
                <a:lnTo>
                  <a:pt x="1686891" y="2491237"/>
                </a:lnTo>
                <a:cubicBezTo>
                  <a:pt x="1686891" y="2491237"/>
                  <a:pt x="1679443" y="2491237"/>
                  <a:pt x="1664548" y="2491237"/>
                </a:cubicBezTo>
                <a:close/>
                <a:moveTo>
                  <a:pt x="8856179" y="2485651"/>
                </a:moveTo>
                <a:cubicBezTo>
                  <a:pt x="8854317" y="2485651"/>
                  <a:pt x="8851523" y="2487513"/>
                  <a:pt x="8847799" y="2491237"/>
                </a:cubicBezTo>
                <a:lnTo>
                  <a:pt x="8858971" y="2491237"/>
                </a:lnTo>
                <a:cubicBezTo>
                  <a:pt x="8858971" y="2487513"/>
                  <a:pt x="8858040" y="2485651"/>
                  <a:pt x="8856179" y="2485651"/>
                </a:cubicBezTo>
                <a:close/>
                <a:moveTo>
                  <a:pt x="1466256" y="2484255"/>
                </a:moveTo>
                <a:cubicBezTo>
                  <a:pt x="1464393" y="2483324"/>
                  <a:pt x="1463462" y="2483789"/>
                  <a:pt x="1463462" y="2485651"/>
                </a:cubicBezTo>
                <a:cubicBezTo>
                  <a:pt x="1463462" y="2489374"/>
                  <a:pt x="1467186" y="2494960"/>
                  <a:pt x="1474634" y="2502408"/>
                </a:cubicBezTo>
                <a:cubicBezTo>
                  <a:pt x="1482082" y="2509856"/>
                  <a:pt x="1493253" y="2509856"/>
                  <a:pt x="1508148" y="2502408"/>
                </a:cubicBezTo>
                <a:cubicBezTo>
                  <a:pt x="1515596" y="2502408"/>
                  <a:pt x="1515596" y="2498683"/>
                  <a:pt x="1508148" y="2491237"/>
                </a:cubicBezTo>
                <a:cubicBezTo>
                  <a:pt x="1500701" y="2491237"/>
                  <a:pt x="1489530" y="2491237"/>
                  <a:pt x="1474634" y="2491237"/>
                </a:cubicBezTo>
                <a:cubicBezTo>
                  <a:pt x="1470910" y="2487513"/>
                  <a:pt x="1468117" y="2485186"/>
                  <a:pt x="1466256" y="2484255"/>
                </a:cubicBezTo>
                <a:close/>
                <a:moveTo>
                  <a:pt x="9317002" y="2480065"/>
                </a:moveTo>
                <a:cubicBezTo>
                  <a:pt x="9317002" y="2480065"/>
                  <a:pt x="9320725" y="2483789"/>
                  <a:pt x="9328172" y="2491237"/>
                </a:cubicBezTo>
                <a:lnTo>
                  <a:pt x="9317002" y="2491237"/>
                </a:lnTo>
                <a:close/>
                <a:moveTo>
                  <a:pt x="1541662" y="2480065"/>
                </a:moveTo>
                <a:lnTo>
                  <a:pt x="1552835" y="2502408"/>
                </a:lnTo>
                <a:cubicBezTo>
                  <a:pt x="1552835" y="2502408"/>
                  <a:pt x="1556558" y="2502408"/>
                  <a:pt x="1564005" y="2502408"/>
                </a:cubicBezTo>
                <a:cubicBezTo>
                  <a:pt x="1556558" y="2502408"/>
                  <a:pt x="1552835" y="2498683"/>
                  <a:pt x="1552835" y="2491237"/>
                </a:cubicBezTo>
                <a:cubicBezTo>
                  <a:pt x="1552835" y="2483789"/>
                  <a:pt x="1549110" y="2480065"/>
                  <a:pt x="1541662" y="2480065"/>
                </a:cubicBezTo>
                <a:close/>
                <a:moveTo>
                  <a:pt x="8814285" y="2468894"/>
                </a:moveTo>
                <a:lnTo>
                  <a:pt x="8814285" y="2480065"/>
                </a:lnTo>
                <a:lnTo>
                  <a:pt x="8825457" y="2468894"/>
                </a:lnTo>
                <a:cubicBezTo>
                  <a:pt x="8818008" y="2468894"/>
                  <a:pt x="8814285" y="2468894"/>
                  <a:pt x="8814285" y="2468894"/>
                </a:cubicBezTo>
                <a:close/>
                <a:moveTo>
                  <a:pt x="1601710" y="2461912"/>
                </a:moveTo>
                <a:cubicBezTo>
                  <a:pt x="1598917" y="2462842"/>
                  <a:pt x="1597520" y="2465171"/>
                  <a:pt x="1597520" y="2468894"/>
                </a:cubicBezTo>
                <a:lnTo>
                  <a:pt x="1582624" y="2468894"/>
                </a:lnTo>
                <a:lnTo>
                  <a:pt x="1619863" y="2491237"/>
                </a:lnTo>
                <a:cubicBezTo>
                  <a:pt x="1619863" y="2491237"/>
                  <a:pt x="1621724" y="2487513"/>
                  <a:pt x="1625449" y="2480065"/>
                </a:cubicBezTo>
                <a:cubicBezTo>
                  <a:pt x="1629172" y="2472617"/>
                  <a:pt x="1625449" y="2467032"/>
                  <a:pt x="1614276" y="2463308"/>
                </a:cubicBezTo>
                <a:cubicBezTo>
                  <a:pt x="1608692" y="2461446"/>
                  <a:pt x="1604502" y="2460981"/>
                  <a:pt x="1601710" y="2461912"/>
                </a:cubicBezTo>
                <a:close/>
                <a:moveTo>
                  <a:pt x="8925999" y="2457722"/>
                </a:moveTo>
                <a:lnTo>
                  <a:pt x="8937172" y="2468894"/>
                </a:lnTo>
                <a:cubicBezTo>
                  <a:pt x="8937172" y="2468894"/>
                  <a:pt x="8937172" y="2465169"/>
                  <a:pt x="8937172" y="2457722"/>
                </a:cubicBezTo>
                <a:cubicBezTo>
                  <a:pt x="8929722" y="2457722"/>
                  <a:pt x="8925999" y="2457722"/>
                  <a:pt x="8925999" y="2457722"/>
                </a:cubicBezTo>
                <a:close/>
                <a:moveTo>
                  <a:pt x="1564005" y="2457722"/>
                </a:moveTo>
                <a:lnTo>
                  <a:pt x="1573315" y="2463308"/>
                </a:lnTo>
                <a:lnTo>
                  <a:pt x="1572384" y="2460515"/>
                </a:lnTo>
                <a:cubicBezTo>
                  <a:pt x="1570522" y="2458654"/>
                  <a:pt x="1567730" y="2457722"/>
                  <a:pt x="1564005" y="2457722"/>
                </a:cubicBezTo>
                <a:close/>
                <a:moveTo>
                  <a:pt x="8948342" y="2435378"/>
                </a:moveTo>
                <a:lnTo>
                  <a:pt x="8970686" y="2457722"/>
                </a:lnTo>
                <a:lnTo>
                  <a:pt x="8970686" y="2446551"/>
                </a:lnTo>
                <a:cubicBezTo>
                  <a:pt x="8963238" y="2446551"/>
                  <a:pt x="8959515" y="2444689"/>
                  <a:pt x="8959515" y="2440965"/>
                </a:cubicBezTo>
                <a:cubicBezTo>
                  <a:pt x="8959515" y="2437241"/>
                  <a:pt x="8955790" y="2435378"/>
                  <a:pt x="8948342" y="2435378"/>
                </a:cubicBezTo>
                <a:close/>
                <a:moveTo>
                  <a:pt x="8657885" y="2435378"/>
                </a:moveTo>
                <a:cubicBezTo>
                  <a:pt x="8665333" y="2442826"/>
                  <a:pt x="8669056" y="2446551"/>
                  <a:pt x="8669056" y="2446551"/>
                </a:cubicBezTo>
                <a:cubicBezTo>
                  <a:pt x="8676504" y="2446551"/>
                  <a:pt x="8676504" y="2442826"/>
                  <a:pt x="8669056" y="2435378"/>
                </a:cubicBezTo>
                <a:cubicBezTo>
                  <a:pt x="8661608" y="2435378"/>
                  <a:pt x="8657885" y="2435378"/>
                  <a:pt x="8657885" y="2435378"/>
                </a:cubicBezTo>
                <a:close/>
                <a:moveTo>
                  <a:pt x="1061290" y="2435378"/>
                </a:moveTo>
                <a:cubicBezTo>
                  <a:pt x="1068738" y="2435378"/>
                  <a:pt x="1076186" y="2435378"/>
                  <a:pt x="1083632" y="2435378"/>
                </a:cubicBezTo>
                <a:cubicBezTo>
                  <a:pt x="1091079" y="2435378"/>
                  <a:pt x="1094804" y="2439103"/>
                  <a:pt x="1094804" y="2446551"/>
                </a:cubicBezTo>
                <a:lnTo>
                  <a:pt x="1094804" y="2457722"/>
                </a:lnTo>
                <a:cubicBezTo>
                  <a:pt x="1094804" y="2457722"/>
                  <a:pt x="1091079" y="2453999"/>
                  <a:pt x="1083632" y="2446551"/>
                </a:cubicBezTo>
                <a:cubicBezTo>
                  <a:pt x="1076186" y="2446551"/>
                  <a:pt x="1065013" y="2446551"/>
                  <a:pt x="1050118" y="2446551"/>
                </a:cubicBezTo>
                <a:close/>
                <a:moveTo>
                  <a:pt x="1240033" y="2424208"/>
                </a:moveTo>
                <a:cubicBezTo>
                  <a:pt x="1240033" y="2431655"/>
                  <a:pt x="1238171" y="2435378"/>
                  <a:pt x="1234447" y="2435378"/>
                </a:cubicBezTo>
                <a:cubicBezTo>
                  <a:pt x="1230723" y="2435378"/>
                  <a:pt x="1228862" y="2433517"/>
                  <a:pt x="1228862" y="2429794"/>
                </a:cubicBezTo>
                <a:cubicBezTo>
                  <a:pt x="1228862" y="2426069"/>
                  <a:pt x="1232585" y="2424208"/>
                  <a:pt x="1240033" y="2424208"/>
                </a:cubicBezTo>
                <a:close/>
                <a:moveTo>
                  <a:pt x="904889" y="2424208"/>
                </a:moveTo>
                <a:cubicBezTo>
                  <a:pt x="919785" y="2424208"/>
                  <a:pt x="932818" y="2426069"/>
                  <a:pt x="943989" y="2429794"/>
                </a:cubicBezTo>
                <a:cubicBezTo>
                  <a:pt x="955160" y="2433517"/>
                  <a:pt x="966333" y="2437241"/>
                  <a:pt x="977503" y="2440965"/>
                </a:cubicBezTo>
                <a:cubicBezTo>
                  <a:pt x="988674" y="2444689"/>
                  <a:pt x="994260" y="2448412"/>
                  <a:pt x="994260" y="2452137"/>
                </a:cubicBezTo>
                <a:cubicBezTo>
                  <a:pt x="994260" y="2455860"/>
                  <a:pt x="992399" y="2457722"/>
                  <a:pt x="988674" y="2457722"/>
                </a:cubicBezTo>
                <a:cubicBezTo>
                  <a:pt x="984951" y="2457722"/>
                  <a:pt x="979365" y="2457722"/>
                  <a:pt x="971919" y="2457722"/>
                </a:cubicBezTo>
                <a:lnTo>
                  <a:pt x="949576" y="2457722"/>
                </a:lnTo>
                <a:lnTo>
                  <a:pt x="927232" y="2446551"/>
                </a:lnTo>
                <a:cubicBezTo>
                  <a:pt x="927232" y="2446551"/>
                  <a:pt x="925369" y="2444689"/>
                  <a:pt x="921646" y="2440965"/>
                </a:cubicBezTo>
                <a:cubicBezTo>
                  <a:pt x="917923" y="2437241"/>
                  <a:pt x="912337" y="2435378"/>
                  <a:pt x="904889" y="2435378"/>
                </a:cubicBezTo>
                <a:close/>
                <a:moveTo>
                  <a:pt x="1407605" y="2421726"/>
                </a:moveTo>
                <a:lnTo>
                  <a:pt x="1417381" y="2422811"/>
                </a:lnTo>
                <a:lnTo>
                  <a:pt x="1418777" y="2424208"/>
                </a:lnTo>
                <a:cubicBezTo>
                  <a:pt x="1411329" y="2424208"/>
                  <a:pt x="1407605" y="2424208"/>
                  <a:pt x="1407605" y="2424208"/>
                </a:cubicBezTo>
                <a:close/>
                <a:moveTo>
                  <a:pt x="8780771" y="2413037"/>
                </a:moveTo>
                <a:lnTo>
                  <a:pt x="8791941" y="2424208"/>
                </a:lnTo>
                <a:lnTo>
                  <a:pt x="8825457" y="2424208"/>
                </a:lnTo>
                <a:cubicBezTo>
                  <a:pt x="8825457" y="2424208"/>
                  <a:pt x="8821734" y="2422346"/>
                  <a:pt x="8814285" y="2418621"/>
                </a:cubicBezTo>
                <a:cubicBezTo>
                  <a:pt x="8806837" y="2414898"/>
                  <a:pt x="8803114" y="2413037"/>
                  <a:pt x="8803114" y="2413037"/>
                </a:cubicBezTo>
                <a:close/>
                <a:moveTo>
                  <a:pt x="1295890" y="2413037"/>
                </a:moveTo>
                <a:cubicBezTo>
                  <a:pt x="1295890" y="2420483"/>
                  <a:pt x="1299615" y="2424208"/>
                  <a:pt x="1307062" y="2424208"/>
                </a:cubicBezTo>
                <a:lnTo>
                  <a:pt x="1318233" y="2413037"/>
                </a:lnTo>
                <a:cubicBezTo>
                  <a:pt x="1310785" y="2413037"/>
                  <a:pt x="1305199" y="2413037"/>
                  <a:pt x="1301476" y="2413037"/>
                </a:cubicBezTo>
                <a:cubicBezTo>
                  <a:pt x="1297753" y="2413037"/>
                  <a:pt x="1295890" y="2413037"/>
                  <a:pt x="1295890" y="2413037"/>
                </a:cubicBezTo>
                <a:close/>
                <a:moveTo>
                  <a:pt x="1206519" y="2413037"/>
                </a:moveTo>
                <a:cubicBezTo>
                  <a:pt x="1213966" y="2413037"/>
                  <a:pt x="1217690" y="2413037"/>
                  <a:pt x="1217690" y="2413037"/>
                </a:cubicBezTo>
                <a:cubicBezTo>
                  <a:pt x="1217690" y="2413037"/>
                  <a:pt x="1217690" y="2416760"/>
                  <a:pt x="1217690" y="2424208"/>
                </a:cubicBezTo>
                <a:cubicBezTo>
                  <a:pt x="1217690" y="2424208"/>
                  <a:pt x="1213966" y="2424208"/>
                  <a:pt x="1206519" y="2424208"/>
                </a:cubicBezTo>
                <a:close/>
                <a:moveTo>
                  <a:pt x="1407605" y="2390694"/>
                </a:moveTo>
                <a:lnTo>
                  <a:pt x="1418777" y="2401864"/>
                </a:lnTo>
                <a:cubicBezTo>
                  <a:pt x="1433671" y="2401864"/>
                  <a:pt x="1441120" y="2403726"/>
                  <a:pt x="1441120" y="2407451"/>
                </a:cubicBezTo>
                <a:cubicBezTo>
                  <a:pt x="1441120" y="2403726"/>
                  <a:pt x="1444843" y="2401864"/>
                  <a:pt x="1452291" y="2401864"/>
                </a:cubicBezTo>
                <a:close/>
                <a:moveTo>
                  <a:pt x="1105975" y="2379521"/>
                </a:moveTo>
                <a:lnTo>
                  <a:pt x="1184175" y="2401864"/>
                </a:lnTo>
                <a:cubicBezTo>
                  <a:pt x="1176728" y="2409312"/>
                  <a:pt x="1169280" y="2409312"/>
                  <a:pt x="1161832" y="2401864"/>
                </a:cubicBezTo>
                <a:cubicBezTo>
                  <a:pt x="1154385" y="2401864"/>
                  <a:pt x="1148800" y="2400003"/>
                  <a:pt x="1145075" y="2396280"/>
                </a:cubicBezTo>
                <a:cubicBezTo>
                  <a:pt x="1141352" y="2392555"/>
                  <a:pt x="1135766" y="2390694"/>
                  <a:pt x="1128318" y="2390694"/>
                </a:cubicBezTo>
                <a:cubicBezTo>
                  <a:pt x="1120870" y="2390694"/>
                  <a:pt x="1113423" y="2386969"/>
                  <a:pt x="1105975" y="2379521"/>
                </a:cubicBezTo>
                <a:close/>
                <a:moveTo>
                  <a:pt x="1362920" y="2368350"/>
                </a:moveTo>
                <a:cubicBezTo>
                  <a:pt x="1370367" y="2368350"/>
                  <a:pt x="1375954" y="2370212"/>
                  <a:pt x="1379677" y="2373936"/>
                </a:cubicBezTo>
                <a:cubicBezTo>
                  <a:pt x="1383400" y="2377660"/>
                  <a:pt x="1385263" y="2379521"/>
                  <a:pt x="1385263" y="2379521"/>
                </a:cubicBezTo>
                <a:lnTo>
                  <a:pt x="1385263" y="2368350"/>
                </a:lnTo>
                <a:close/>
                <a:moveTo>
                  <a:pt x="1273548" y="2357179"/>
                </a:moveTo>
                <a:cubicBezTo>
                  <a:pt x="1273548" y="2364626"/>
                  <a:pt x="1273548" y="2368350"/>
                  <a:pt x="1273548" y="2368350"/>
                </a:cubicBezTo>
                <a:lnTo>
                  <a:pt x="1284719" y="2357179"/>
                </a:lnTo>
                <a:cubicBezTo>
                  <a:pt x="1284719" y="2357179"/>
                  <a:pt x="1280994" y="2357179"/>
                  <a:pt x="1273548" y="2357179"/>
                </a:cubicBezTo>
                <a:close/>
                <a:moveTo>
                  <a:pt x="1217690" y="2346007"/>
                </a:moveTo>
                <a:cubicBezTo>
                  <a:pt x="1217690" y="2346007"/>
                  <a:pt x="1217690" y="2349732"/>
                  <a:pt x="1217690" y="2357179"/>
                </a:cubicBezTo>
                <a:lnTo>
                  <a:pt x="1240033" y="2357179"/>
                </a:lnTo>
                <a:lnTo>
                  <a:pt x="1228862" y="2346007"/>
                </a:lnTo>
                <a:lnTo>
                  <a:pt x="1223276" y="2346007"/>
                </a:lnTo>
                <a:close/>
                <a:moveTo>
                  <a:pt x="1240033" y="2323664"/>
                </a:moveTo>
                <a:cubicBezTo>
                  <a:pt x="1232585" y="2323664"/>
                  <a:pt x="1228862" y="2327389"/>
                  <a:pt x="1228862" y="2334836"/>
                </a:cubicBezTo>
                <a:cubicBezTo>
                  <a:pt x="1236309" y="2334836"/>
                  <a:pt x="1240033" y="2334836"/>
                  <a:pt x="1240033" y="2334836"/>
                </a:cubicBezTo>
                <a:close/>
                <a:moveTo>
                  <a:pt x="1016604" y="2323664"/>
                </a:moveTo>
                <a:cubicBezTo>
                  <a:pt x="1024051" y="2323664"/>
                  <a:pt x="1031499" y="2327389"/>
                  <a:pt x="1038947" y="2334836"/>
                </a:cubicBezTo>
                <a:cubicBezTo>
                  <a:pt x="1046395" y="2342284"/>
                  <a:pt x="1050118" y="2346007"/>
                  <a:pt x="1050118" y="2346007"/>
                </a:cubicBezTo>
                <a:lnTo>
                  <a:pt x="1061290" y="2357179"/>
                </a:lnTo>
                <a:lnTo>
                  <a:pt x="1083632" y="2368350"/>
                </a:lnTo>
                <a:cubicBezTo>
                  <a:pt x="1068738" y="2368350"/>
                  <a:pt x="1061290" y="2366489"/>
                  <a:pt x="1061290" y="2362764"/>
                </a:cubicBezTo>
                <a:cubicBezTo>
                  <a:pt x="1061290" y="2359041"/>
                  <a:pt x="1057565" y="2357179"/>
                  <a:pt x="1050118" y="2357179"/>
                </a:cubicBezTo>
                <a:lnTo>
                  <a:pt x="994260" y="2334836"/>
                </a:lnTo>
                <a:cubicBezTo>
                  <a:pt x="1001708" y="2327389"/>
                  <a:pt x="1009156" y="2323664"/>
                  <a:pt x="1016604" y="2323664"/>
                </a:cubicBezTo>
                <a:close/>
                <a:moveTo>
                  <a:pt x="592089" y="2323664"/>
                </a:moveTo>
                <a:lnTo>
                  <a:pt x="603260" y="2323664"/>
                </a:lnTo>
                <a:lnTo>
                  <a:pt x="603260" y="2334836"/>
                </a:lnTo>
                <a:cubicBezTo>
                  <a:pt x="603260" y="2334836"/>
                  <a:pt x="601398" y="2332975"/>
                  <a:pt x="597673" y="2329250"/>
                </a:cubicBezTo>
                <a:cubicBezTo>
                  <a:pt x="593950" y="2325525"/>
                  <a:pt x="592089" y="2323664"/>
                  <a:pt x="592089" y="2323664"/>
                </a:cubicBezTo>
                <a:close/>
                <a:moveTo>
                  <a:pt x="1164626" y="2318079"/>
                </a:moveTo>
                <a:cubicBezTo>
                  <a:pt x="1162765" y="2318079"/>
                  <a:pt x="1161832" y="2319941"/>
                  <a:pt x="1161832" y="2323664"/>
                </a:cubicBezTo>
                <a:lnTo>
                  <a:pt x="1173005" y="2323664"/>
                </a:lnTo>
                <a:cubicBezTo>
                  <a:pt x="1169280" y="2319941"/>
                  <a:pt x="1166488" y="2318079"/>
                  <a:pt x="1164626" y="2318079"/>
                </a:cubicBezTo>
                <a:close/>
                <a:moveTo>
                  <a:pt x="1027776" y="2301322"/>
                </a:moveTo>
                <a:cubicBezTo>
                  <a:pt x="1035222" y="2301322"/>
                  <a:pt x="1042670" y="2305045"/>
                  <a:pt x="1050118" y="2312493"/>
                </a:cubicBezTo>
                <a:cubicBezTo>
                  <a:pt x="1027776" y="2312493"/>
                  <a:pt x="1016604" y="2310631"/>
                  <a:pt x="1016604" y="2306907"/>
                </a:cubicBezTo>
                <a:cubicBezTo>
                  <a:pt x="1016604" y="2303184"/>
                  <a:pt x="1020327" y="2301322"/>
                  <a:pt x="1027776" y="2301322"/>
                </a:cubicBezTo>
                <a:close/>
                <a:moveTo>
                  <a:pt x="949576" y="2301322"/>
                </a:moveTo>
                <a:lnTo>
                  <a:pt x="971919" y="2301322"/>
                </a:lnTo>
                <a:cubicBezTo>
                  <a:pt x="979365" y="2308768"/>
                  <a:pt x="984951" y="2314355"/>
                  <a:pt x="988674" y="2318079"/>
                </a:cubicBezTo>
                <a:cubicBezTo>
                  <a:pt x="992399" y="2321802"/>
                  <a:pt x="994260" y="2323664"/>
                  <a:pt x="994260" y="2323664"/>
                </a:cubicBezTo>
                <a:lnTo>
                  <a:pt x="971919" y="2323664"/>
                </a:lnTo>
                <a:cubicBezTo>
                  <a:pt x="971919" y="2316218"/>
                  <a:pt x="968194" y="2312493"/>
                  <a:pt x="960746" y="2312493"/>
                </a:cubicBezTo>
                <a:lnTo>
                  <a:pt x="949576" y="2312493"/>
                </a:lnTo>
                <a:cubicBezTo>
                  <a:pt x="957023" y="2312493"/>
                  <a:pt x="957023" y="2308768"/>
                  <a:pt x="949576" y="2301322"/>
                </a:cubicBezTo>
                <a:close/>
                <a:moveTo>
                  <a:pt x="983090" y="2290150"/>
                </a:moveTo>
                <a:cubicBezTo>
                  <a:pt x="990537" y="2297598"/>
                  <a:pt x="990537" y="2301322"/>
                  <a:pt x="983090" y="2301322"/>
                </a:cubicBezTo>
                <a:cubicBezTo>
                  <a:pt x="975642" y="2301322"/>
                  <a:pt x="971919" y="2299461"/>
                  <a:pt x="971919" y="2295736"/>
                </a:cubicBezTo>
                <a:cubicBezTo>
                  <a:pt x="971919" y="2292011"/>
                  <a:pt x="975642" y="2290150"/>
                  <a:pt x="983090" y="2290150"/>
                </a:cubicBezTo>
                <a:close/>
                <a:moveTo>
                  <a:pt x="8512655" y="2267807"/>
                </a:moveTo>
                <a:lnTo>
                  <a:pt x="8512655" y="2278979"/>
                </a:lnTo>
                <a:lnTo>
                  <a:pt x="8501484" y="2278979"/>
                </a:lnTo>
                <a:close/>
                <a:moveTo>
                  <a:pt x="1094804" y="2267807"/>
                </a:moveTo>
                <a:lnTo>
                  <a:pt x="1094804" y="2278979"/>
                </a:lnTo>
                <a:cubicBezTo>
                  <a:pt x="1102252" y="2286427"/>
                  <a:pt x="1107838" y="2290150"/>
                  <a:pt x="1111561" y="2290150"/>
                </a:cubicBezTo>
                <a:cubicBezTo>
                  <a:pt x="1115284" y="2290150"/>
                  <a:pt x="1117147" y="2286427"/>
                  <a:pt x="1117147" y="2278979"/>
                </a:cubicBezTo>
                <a:lnTo>
                  <a:pt x="1105975" y="2267807"/>
                </a:lnTo>
                <a:cubicBezTo>
                  <a:pt x="1098527" y="2267807"/>
                  <a:pt x="1094804" y="2267807"/>
                  <a:pt x="1094804" y="2267807"/>
                </a:cubicBezTo>
                <a:close/>
                <a:moveTo>
                  <a:pt x="1153454" y="2262222"/>
                </a:moveTo>
                <a:cubicBezTo>
                  <a:pt x="1151592" y="2262222"/>
                  <a:pt x="1150661" y="2264083"/>
                  <a:pt x="1150661" y="2267807"/>
                </a:cubicBezTo>
                <a:lnTo>
                  <a:pt x="1161832" y="2267807"/>
                </a:lnTo>
                <a:cubicBezTo>
                  <a:pt x="1158109" y="2264083"/>
                  <a:pt x="1155317" y="2262222"/>
                  <a:pt x="1153454" y="2262222"/>
                </a:cubicBezTo>
                <a:close/>
                <a:moveTo>
                  <a:pt x="1117147" y="2256636"/>
                </a:moveTo>
                <a:lnTo>
                  <a:pt x="1128318" y="2267807"/>
                </a:lnTo>
                <a:cubicBezTo>
                  <a:pt x="1128318" y="2267807"/>
                  <a:pt x="1128318" y="2264083"/>
                  <a:pt x="1128318" y="2256636"/>
                </a:cubicBezTo>
                <a:close/>
                <a:moveTo>
                  <a:pt x="1027776" y="2223122"/>
                </a:moveTo>
                <a:cubicBezTo>
                  <a:pt x="1035222" y="2230569"/>
                  <a:pt x="1038947" y="2234293"/>
                  <a:pt x="1038947" y="2234293"/>
                </a:cubicBezTo>
                <a:cubicBezTo>
                  <a:pt x="1038947" y="2234293"/>
                  <a:pt x="1037085" y="2234293"/>
                  <a:pt x="1033361" y="2234293"/>
                </a:cubicBezTo>
                <a:cubicBezTo>
                  <a:pt x="1029638" y="2234293"/>
                  <a:pt x="1025913" y="2234293"/>
                  <a:pt x="1022190" y="2234293"/>
                </a:cubicBezTo>
                <a:cubicBezTo>
                  <a:pt x="1018465" y="2234293"/>
                  <a:pt x="1016604" y="2232431"/>
                  <a:pt x="1016604" y="2228706"/>
                </a:cubicBezTo>
                <a:cubicBezTo>
                  <a:pt x="1016604" y="2224983"/>
                  <a:pt x="1020327" y="2223122"/>
                  <a:pt x="1027776" y="2223122"/>
                </a:cubicBezTo>
                <a:close/>
                <a:moveTo>
                  <a:pt x="882546" y="2211949"/>
                </a:moveTo>
                <a:cubicBezTo>
                  <a:pt x="882546" y="2211949"/>
                  <a:pt x="889994" y="2211949"/>
                  <a:pt x="904889" y="2211949"/>
                </a:cubicBezTo>
                <a:lnTo>
                  <a:pt x="904889" y="2223122"/>
                </a:lnTo>
                <a:cubicBezTo>
                  <a:pt x="889994" y="2223122"/>
                  <a:pt x="882546" y="2219397"/>
                  <a:pt x="882546" y="2211949"/>
                </a:cubicBezTo>
                <a:close/>
                <a:moveTo>
                  <a:pt x="1270754" y="2184021"/>
                </a:moveTo>
                <a:cubicBezTo>
                  <a:pt x="1268893" y="2184021"/>
                  <a:pt x="1266100" y="2185883"/>
                  <a:pt x="1262376" y="2189608"/>
                </a:cubicBezTo>
                <a:cubicBezTo>
                  <a:pt x="1262376" y="2189608"/>
                  <a:pt x="1262376" y="2191469"/>
                  <a:pt x="1262376" y="2195192"/>
                </a:cubicBezTo>
                <a:cubicBezTo>
                  <a:pt x="1262376" y="2198917"/>
                  <a:pt x="1258653" y="2200778"/>
                  <a:pt x="1251203" y="2200778"/>
                </a:cubicBezTo>
                <a:cubicBezTo>
                  <a:pt x="1236309" y="2200778"/>
                  <a:pt x="1240033" y="2204503"/>
                  <a:pt x="1262376" y="2211949"/>
                </a:cubicBezTo>
                <a:cubicBezTo>
                  <a:pt x="1269824" y="2211949"/>
                  <a:pt x="1284719" y="2215674"/>
                  <a:pt x="1307062" y="2223122"/>
                </a:cubicBezTo>
                <a:lnTo>
                  <a:pt x="1351747" y="2223122"/>
                </a:lnTo>
                <a:cubicBezTo>
                  <a:pt x="1344300" y="2215674"/>
                  <a:pt x="1321956" y="2208226"/>
                  <a:pt x="1284719" y="2200778"/>
                </a:cubicBezTo>
                <a:cubicBezTo>
                  <a:pt x="1277271" y="2200778"/>
                  <a:pt x="1271685" y="2200778"/>
                  <a:pt x="1267962" y="2200778"/>
                </a:cubicBezTo>
                <a:cubicBezTo>
                  <a:pt x="1264237" y="2200778"/>
                  <a:pt x="1266099" y="2197054"/>
                  <a:pt x="1273548" y="2189608"/>
                </a:cubicBezTo>
                <a:cubicBezTo>
                  <a:pt x="1273548" y="2185883"/>
                  <a:pt x="1272616" y="2184021"/>
                  <a:pt x="1270754" y="2184021"/>
                </a:cubicBezTo>
                <a:close/>
                <a:moveTo>
                  <a:pt x="8199854" y="2167264"/>
                </a:moveTo>
                <a:cubicBezTo>
                  <a:pt x="8199854" y="2167264"/>
                  <a:pt x="8201718" y="2169126"/>
                  <a:pt x="8205441" y="2172849"/>
                </a:cubicBezTo>
                <a:cubicBezTo>
                  <a:pt x="8209164" y="2176574"/>
                  <a:pt x="8211026" y="2178435"/>
                  <a:pt x="8211026" y="2178435"/>
                </a:cubicBezTo>
                <a:lnTo>
                  <a:pt x="8211026" y="2167264"/>
                </a:lnTo>
                <a:close/>
                <a:moveTo>
                  <a:pt x="614430" y="2167264"/>
                </a:moveTo>
                <a:lnTo>
                  <a:pt x="625603" y="2167264"/>
                </a:lnTo>
                <a:lnTo>
                  <a:pt x="625603" y="2178435"/>
                </a:lnTo>
                <a:close/>
                <a:moveTo>
                  <a:pt x="1150661" y="2156092"/>
                </a:moveTo>
                <a:lnTo>
                  <a:pt x="1173005" y="2167264"/>
                </a:lnTo>
                <a:cubicBezTo>
                  <a:pt x="1173005" y="2159817"/>
                  <a:pt x="1171143" y="2156092"/>
                  <a:pt x="1167418" y="2156092"/>
                </a:cubicBezTo>
                <a:cubicBezTo>
                  <a:pt x="1163695" y="2156092"/>
                  <a:pt x="1158109" y="2156092"/>
                  <a:pt x="1150661" y="2156092"/>
                </a:cubicBezTo>
                <a:close/>
                <a:moveTo>
                  <a:pt x="636774" y="2144921"/>
                </a:moveTo>
                <a:lnTo>
                  <a:pt x="647946" y="2156092"/>
                </a:lnTo>
                <a:lnTo>
                  <a:pt x="636774" y="2156092"/>
                </a:lnTo>
                <a:cubicBezTo>
                  <a:pt x="629326" y="2148646"/>
                  <a:pt x="629326" y="2144921"/>
                  <a:pt x="636774" y="2144921"/>
                </a:cubicBezTo>
                <a:close/>
                <a:moveTo>
                  <a:pt x="1072461" y="2133750"/>
                </a:moveTo>
                <a:cubicBezTo>
                  <a:pt x="1057565" y="2133750"/>
                  <a:pt x="1050118" y="2135612"/>
                  <a:pt x="1050118" y="2139335"/>
                </a:cubicBezTo>
                <a:cubicBezTo>
                  <a:pt x="1050118" y="2143060"/>
                  <a:pt x="1053842" y="2148646"/>
                  <a:pt x="1061290" y="2156092"/>
                </a:cubicBezTo>
                <a:cubicBezTo>
                  <a:pt x="1068738" y="2148646"/>
                  <a:pt x="1079909" y="2144921"/>
                  <a:pt x="1094804" y="2144921"/>
                </a:cubicBezTo>
                <a:cubicBezTo>
                  <a:pt x="1094804" y="2144921"/>
                  <a:pt x="1094804" y="2143060"/>
                  <a:pt x="1094804" y="2139335"/>
                </a:cubicBezTo>
                <a:cubicBezTo>
                  <a:pt x="1094804" y="2135612"/>
                  <a:pt x="1087356" y="2133750"/>
                  <a:pt x="1072461" y="2133750"/>
                </a:cubicBezTo>
                <a:close/>
                <a:moveTo>
                  <a:pt x="927232" y="2122578"/>
                </a:moveTo>
                <a:lnTo>
                  <a:pt x="960746" y="2133750"/>
                </a:lnTo>
                <a:cubicBezTo>
                  <a:pt x="983090" y="2141197"/>
                  <a:pt x="994260" y="2144921"/>
                  <a:pt x="994260" y="2144921"/>
                </a:cubicBezTo>
                <a:cubicBezTo>
                  <a:pt x="994260" y="2130026"/>
                  <a:pt x="975642" y="2122578"/>
                  <a:pt x="938403" y="2122578"/>
                </a:cubicBezTo>
                <a:close/>
                <a:moveTo>
                  <a:pt x="904889" y="2111407"/>
                </a:moveTo>
                <a:lnTo>
                  <a:pt x="916060" y="2122578"/>
                </a:lnTo>
                <a:lnTo>
                  <a:pt x="916060" y="2111407"/>
                </a:lnTo>
                <a:cubicBezTo>
                  <a:pt x="916060" y="2111407"/>
                  <a:pt x="912337" y="2111407"/>
                  <a:pt x="904889" y="2111407"/>
                </a:cubicBezTo>
                <a:close/>
                <a:moveTo>
                  <a:pt x="1094804" y="2089064"/>
                </a:moveTo>
                <a:lnTo>
                  <a:pt x="1094804" y="2100235"/>
                </a:lnTo>
                <a:cubicBezTo>
                  <a:pt x="1102252" y="2100235"/>
                  <a:pt x="1109700" y="2100235"/>
                  <a:pt x="1117147" y="2100235"/>
                </a:cubicBezTo>
                <a:lnTo>
                  <a:pt x="1105975" y="2089064"/>
                </a:lnTo>
                <a:cubicBezTo>
                  <a:pt x="1098527" y="2089064"/>
                  <a:pt x="1094804" y="2089064"/>
                  <a:pt x="1094804" y="2089064"/>
                </a:cubicBezTo>
                <a:close/>
                <a:moveTo>
                  <a:pt x="8121654" y="2077892"/>
                </a:moveTo>
                <a:lnTo>
                  <a:pt x="8143998" y="2100235"/>
                </a:lnTo>
                <a:cubicBezTo>
                  <a:pt x="8136550" y="2107683"/>
                  <a:pt x="8129102" y="2103959"/>
                  <a:pt x="8121654" y="2089064"/>
                </a:cubicBezTo>
                <a:cubicBezTo>
                  <a:pt x="8121654" y="2089064"/>
                  <a:pt x="8121654" y="2085339"/>
                  <a:pt x="8121654" y="2077892"/>
                </a:cubicBezTo>
                <a:close/>
                <a:moveTo>
                  <a:pt x="8021110" y="2077892"/>
                </a:moveTo>
                <a:cubicBezTo>
                  <a:pt x="8021110" y="2077892"/>
                  <a:pt x="8024835" y="2077892"/>
                  <a:pt x="8032283" y="2077892"/>
                </a:cubicBezTo>
                <a:cubicBezTo>
                  <a:pt x="8039730" y="2077892"/>
                  <a:pt x="8043454" y="2079755"/>
                  <a:pt x="8043454" y="2083478"/>
                </a:cubicBezTo>
                <a:cubicBezTo>
                  <a:pt x="8043454" y="2087202"/>
                  <a:pt x="8036006" y="2089064"/>
                  <a:pt x="8021110" y="2089064"/>
                </a:cubicBezTo>
                <a:cubicBezTo>
                  <a:pt x="8013662" y="2089064"/>
                  <a:pt x="8009940" y="2087202"/>
                  <a:pt x="8009940" y="2083478"/>
                </a:cubicBezTo>
                <a:cubicBezTo>
                  <a:pt x="8009940" y="2079755"/>
                  <a:pt x="8013662" y="2077892"/>
                  <a:pt x="8021110" y="2077892"/>
                </a:cubicBezTo>
                <a:close/>
                <a:moveTo>
                  <a:pt x="8032283" y="2044378"/>
                </a:moveTo>
                <a:lnTo>
                  <a:pt x="8099311" y="2066721"/>
                </a:lnTo>
                <a:lnTo>
                  <a:pt x="8065797" y="2066721"/>
                </a:lnTo>
                <a:cubicBezTo>
                  <a:pt x="8043454" y="2059273"/>
                  <a:pt x="8032283" y="2051825"/>
                  <a:pt x="8032283" y="2044378"/>
                </a:cubicBezTo>
                <a:close/>
                <a:moveTo>
                  <a:pt x="7954082" y="2022034"/>
                </a:moveTo>
                <a:lnTo>
                  <a:pt x="7965253" y="2022034"/>
                </a:lnTo>
                <a:cubicBezTo>
                  <a:pt x="7965253" y="2022034"/>
                  <a:pt x="7965253" y="2025759"/>
                  <a:pt x="7965253" y="2033207"/>
                </a:cubicBezTo>
                <a:cubicBezTo>
                  <a:pt x="7957806" y="2033207"/>
                  <a:pt x="7954082" y="2029482"/>
                  <a:pt x="7954082" y="2022034"/>
                </a:cubicBezTo>
                <a:close/>
                <a:moveTo>
                  <a:pt x="660513" y="2015054"/>
                </a:moveTo>
                <a:cubicBezTo>
                  <a:pt x="665168" y="2014123"/>
                  <a:pt x="670289" y="2014588"/>
                  <a:pt x="675874" y="2016450"/>
                </a:cubicBezTo>
                <a:cubicBezTo>
                  <a:pt x="687046" y="2020173"/>
                  <a:pt x="694492" y="2023896"/>
                  <a:pt x="698217" y="2027621"/>
                </a:cubicBezTo>
                <a:cubicBezTo>
                  <a:pt x="701942" y="2031345"/>
                  <a:pt x="707526" y="2033207"/>
                  <a:pt x="714974" y="2033207"/>
                </a:cubicBezTo>
                <a:cubicBezTo>
                  <a:pt x="707526" y="2040654"/>
                  <a:pt x="696355" y="2040654"/>
                  <a:pt x="681460" y="2033207"/>
                </a:cubicBezTo>
                <a:lnTo>
                  <a:pt x="659117" y="2022034"/>
                </a:lnTo>
                <a:lnTo>
                  <a:pt x="647946" y="2022034"/>
                </a:lnTo>
                <a:cubicBezTo>
                  <a:pt x="651669" y="2018311"/>
                  <a:pt x="655859" y="2015984"/>
                  <a:pt x="660513" y="2015054"/>
                </a:cubicBezTo>
                <a:close/>
                <a:moveTo>
                  <a:pt x="7853538" y="1977349"/>
                </a:moveTo>
                <a:lnTo>
                  <a:pt x="7898225" y="1999693"/>
                </a:lnTo>
                <a:cubicBezTo>
                  <a:pt x="7890778" y="1999693"/>
                  <a:pt x="7875882" y="1999693"/>
                  <a:pt x="7853538" y="1999693"/>
                </a:cubicBezTo>
                <a:cubicBezTo>
                  <a:pt x="7846091" y="1992245"/>
                  <a:pt x="7846091" y="1984797"/>
                  <a:pt x="7853538" y="1977349"/>
                </a:cubicBezTo>
                <a:close/>
                <a:moveTo>
                  <a:pt x="7831197" y="1977349"/>
                </a:moveTo>
                <a:cubicBezTo>
                  <a:pt x="7838644" y="1977349"/>
                  <a:pt x="7842368" y="1981073"/>
                  <a:pt x="7842368" y="1988520"/>
                </a:cubicBezTo>
                <a:lnTo>
                  <a:pt x="7831197" y="1988520"/>
                </a:lnTo>
                <a:cubicBezTo>
                  <a:pt x="7831197" y="1988520"/>
                  <a:pt x="7831197" y="1984797"/>
                  <a:pt x="7831197" y="1977349"/>
                </a:cubicBezTo>
                <a:close/>
                <a:moveTo>
                  <a:pt x="837861" y="1977349"/>
                </a:moveTo>
                <a:cubicBezTo>
                  <a:pt x="845307" y="1977349"/>
                  <a:pt x="849032" y="1981073"/>
                  <a:pt x="849032" y="1988520"/>
                </a:cubicBezTo>
                <a:cubicBezTo>
                  <a:pt x="849032" y="1995968"/>
                  <a:pt x="845307" y="1999693"/>
                  <a:pt x="837861" y="1999693"/>
                </a:cubicBezTo>
                <a:close/>
                <a:moveTo>
                  <a:pt x="748488" y="1977349"/>
                </a:moveTo>
                <a:cubicBezTo>
                  <a:pt x="755936" y="1977349"/>
                  <a:pt x="759660" y="1977349"/>
                  <a:pt x="759660" y="1977349"/>
                </a:cubicBezTo>
                <a:cubicBezTo>
                  <a:pt x="759660" y="1977349"/>
                  <a:pt x="759660" y="1979211"/>
                  <a:pt x="759660" y="1982936"/>
                </a:cubicBezTo>
                <a:cubicBezTo>
                  <a:pt x="759660" y="1986659"/>
                  <a:pt x="759660" y="1988520"/>
                  <a:pt x="759660" y="1988520"/>
                </a:cubicBezTo>
                <a:cubicBezTo>
                  <a:pt x="759660" y="1988520"/>
                  <a:pt x="755936" y="1984797"/>
                  <a:pt x="748488" y="1977349"/>
                </a:cubicBezTo>
                <a:close/>
                <a:moveTo>
                  <a:pt x="793174" y="1966177"/>
                </a:moveTo>
                <a:lnTo>
                  <a:pt x="804345" y="1966177"/>
                </a:lnTo>
                <a:cubicBezTo>
                  <a:pt x="804345" y="1966177"/>
                  <a:pt x="806208" y="1968039"/>
                  <a:pt x="809932" y="1971763"/>
                </a:cubicBezTo>
                <a:cubicBezTo>
                  <a:pt x="813656" y="1975488"/>
                  <a:pt x="815518" y="1977349"/>
                  <a:pt x="815518" y="1977349"/>
                </a:cubicBezTo>
                <a:cubicBezTo>
                  <a:pt x="815518" y="1977349"/>
                  <a:pt x="811793" y="1979211"/>
                  <a:pt x="804345" y="1982936"/>
                </a:cubicBezTo>
                <a:cubicBezTo>
                  <a:pt x="796899" y="1986659"/>
                  <a:pt x="789450" y="1988520"/>
                  <a:pt x="782004" y="1988520"/>
                </a:cubicBezTo>
                <a:cubicBezTo>
                  <a:pt x="796899" y="1981073"/>
                  <a:pt x="800622" y="1973625"/>
                  <a:pt x="793174" y="1966177"/>
                </a:cubicBezTo>
                <a:close/>
                <a:moveTo>
                  <a:pt x="7574252" y="1887978"/>
                </a:moveTo>
                <a:lnTo>
                  <a:pt x="7585424" y="1887978"/>
                </a:lnTo>
                <a:lnTo>
                  <a:pt x="7596596" y="1899149"/>
                </a:lnTo>
                <a:lnTo>
                  <a:pt x="7585424" y="1899149"/>
                </a:lnTo>
                <a:cubicBezTo>
                  <a:pt x="7585424" y="1899149"/>
                  <a:pt x="7581700" y="1895424"/>
                  <a:pt x="7574252" y="1887978"/>
                </a:cubicBezTo>
                <a:close/>
                <a:moveTo>
                  <a:pt x="837861" y="1887978"/>
                </a:moveTo>
                <a:cubicBezTo>
                  <a:pt x="845307" y="1887978"/>
                  <a:pt x="850893" y="1887978"/>
                  <a:pt x="854618" y="1887978"/>
                </a:cubicBezTo>
                <a:cubicBezTo>
                  <a:pt x="858341" y="1887978"/>
                  <a:pt x="860203" y="1891701"/>
                  <a:pt x="860203" y="1899149"/>
                </a:cubicBezTo>
                <a:lnTo>
                  <a:pt x="849032" y="1899149"/>
                </a:lnTo>
                <a:close/>
                <a:moveTo>
                  <a:pt x="7429024" y="1776264"/>
                </a:moveTo>
                <a:cubicBezTo>
                  <a:pt x="7436472" y="1776264"/>
                  <a:pt x="7440194" y="1776264"/>
                  <a:pt x="7440194" y="1776264"/>
                </a:cubicBezTo>
                <a:lnTo>
                  <a:pt x="7417852" y="1787434"/>
                </a:lnTo>
                <a:close/>
                <a:moveTo>
                  <a:pt x="7328480" y="1753920"/>
                </a:moveTo>
                <a:lnTo>
                  <a:pt x="7339652" y="1753920"/>
                </a:lnTo>
                <a:cubicBezTo>
                  <a:pt x="7347100" y="1753920"/>
                  <a:pt x="7354546" y="1753920"/>
                  <a:pt x="7361994" y="1753920"/>
                </a:cubicBezTo>
                <a:cubicBezTo>
                  <a:pt x="7369443" y="1753920"/>
                  <a:pt x="7373166" y="1755782"/>
                  <a:pt x="7373166" y="1759505"/>
                </a:cubicBezTo>
                <a:cubicBezTo>
                  <a:pt x="7373166" y="1763230"/>
                  <a:pt x="7373166" y="1765091"/>
                  <a:pt x="7373166" y="1765091"/>
                </a:cubicBezTo>
                <a:cubicBezTo>
                  <a:pt x="7373166" y="1772539"/>
                  <a:pt x="7371304" y="1776264"/>
                  <a:pt x="7367580" y="1776264"/>
                </a:cubicBezTo>
                <a:cubicBezTo>
                  <a:pt x="7363857" y="1776264"/>
                  <a:pt x="7358271" y="1772539"/>
                  <a:pt x="7350823" y="1765091"/>
                </a:cubicBezTo>
                <a:lnTo>
                  <a:pt x="7339652" y="1765091"/>
                </a:lnTo>
                <a:cubicBezTo>
                  <a:pt x="7332203" y="1765091"/>
                  <a:pt x="7328480" y="1761368"/>
                  <a:pt x="7328480" y="1753920"/>
                </a:cubicBezTo>
                <a:close/>
                <a:moveTo>
                  <a:pt x="670288" y="1731577"/>
                </a:moveTo>
                <a:lnTo>
                  <a:pt x="681460" y="1731577"/>
                </a:lnTo>
                <a:lnTo>
                  <a:pt x="692631" y="1742748"/>
                </a:lnTo>
                <a:cubicBezTo>
                  <a:pt x="685183" y="1742748"/>
                  <a:pt x="679598" y="1740886"/>
                  <a:pt x="675874" y="1737163"/>
                </a:cubicBezTo>
                <a:cubicBezTo>
                  <a:pt x="672151" y="1733440"/>
                  <a:pt x="670288" y="1731577"/>
                  <a:pt x="670288" y="1731577"/>
                </a:cubicBezTo>
                <a:close/>
                <a:moveTo>
                  <a:pt x="849032" y="1698063"/>
                </a:moveTo>
                <a:lnTo>
                  <a:pt x="837861" y="1709234"/>
                </a:lnTo>
                <a:lnTo>
                  <a:pt x="849032" y="1709234"/>
                </a:lnTo>
                <a:cubicBezTo>
                  <a:pt x="849032" y="1709234"/>
                  <a:pt x="849032" y="1705511"/>
                  <a:pt x="849032" y="1698063"/>
                </a:cubicBezTo>
                <a:close/>
                <a:moveTo>
                  <a:pt x="569745" y="1686891"/>
                </a:moveTo>
                <a:cubicBezTo>
                  <a:pt x="569745" y="1686891"/>
                  <a:pt x="571607" y="1686891"/>
                  <a:pt x="575330" y="1686891"/>
                </a:cubicBezTo>
                <a:cubicBezTo>
                  <a:pt x="579055" y="1686891"/>
                  <a:pt x="580916" y="1686891"/>
                  <a:pt x="580916" y="1686891"/>
                </a:cubicBezTo>
                <a:cubicBezTo>
                  <a:pt x="580916" y="1694340"/>
                  <a:pt x="580916" y="1698063"/>
                  <a:pt x="580916" y="1698063"/>
                </a:cubicBezTo>
                <a:cubicBezTo>
                  <a:pt x="573469" y="1698063"/>
                  <a:pt x="569745" y="1698063"/>
                  <a:pt x="569745" y="1698063"/>
                </a:cubicBezTo>
                <a:cubicBezTo>
                  <a:pt x="569745" y="1698063"/>
                  <a:pt x="569745" y="1694340"/>
                  <a:pt x="569745" y="1686891"/>
                </a:cubicBezTo>
                <a:close/>
                <a:moveTo>
                  <a:pt x="558573" y="1675720"/>
                </a:moveTo>
                <a:cubicBezTo>
                  <a:pt x="558573" y="1675720"/>
                  <a:pt x="558573" y="1679445"/>
                  <a:pt x="558573" y="1686891"/>
                </a:cubicBezTo>
                <a:lnTo>
                  <a:pt x="547402" y="1686891"/>
                </a:lnTo>
                <a:cubicBezTo>
                  <a:pt x="554850" y="1679445"/>
                  <a:pt x="558573" y="1675720"/>
                  <a:pt x="558573" y="1675720"/>
                </a:cubicBezTo>
                <a:close/>
                <a:moveTo>
                  <a:pt x="7141358" y="1668738"/>
                </a:moveTo>
                <a:cubicBezTo>
                  <a:pt x="7143220" y="1669668"/>
                  <a:pt x="7146012" y="1671997"/>
                  <a:pt x="7149737" y="1675720"/>
                </a:cubicBezTo>
                <a:cubicBezTo>
                  <a:pt x="7149737" y="1675720"/>
                  <a:pt x="7147874" y="1675720"/>
                  <a:pt x="7144151" y="1675720"/>
                </a:cubicBezTo>
                <a:cubicBezTo>
                  <a:pt x="7140428" y="1675720"/>
                  <a:pt x="7138565" y="1673858"/>
                  <a:pt x="7138565" y="1670134"/>
                </a:cubicBezTo>
                <a:cubicBezTo>
                  <a:pt x="7138565" y="1668272"/>
                  <a:pt x="7139496" y="1667807"/>
                  <a:pt x="7141358" y="1668738"/>
                </a:cubicBezTo>
                <a:close/>
                <a:moveTo>
                  <a:pt x="569745" y="1653377"/>
                </a:moveTo>
                <a:cubicBezTo>
                  <a:pt x="577193" y="1653377"/>
                  <a:pt x="592089" y="1660824"/>
                  <a:pt x="614430" y="1675720"/>
                </a:cubicBezTo>
                <a:cubicBezTo>
                  <a:pt x="636774" y="1690615"/>
                  <a:pt x="646083" y="1701786"/>
                  <a:pt x="642360" y="1709234"/>
                </a:cubicBezTo>
                <a:cubicBezTo>
                  <a:pt x="638637" y="1716682"/>
                  <a:pt x="629326" y="1716682"/>
                  <a:pt x="614430" y="1709234"/>
                </a:cubicBezTo>
                <a:cubicBezTo>
                  <a:pt x="606983" y="1701786"/>
                  <a:pt x="603260" y="1698063"/>
                  <a:pt x="603260" y="1698063"/>
                </a:cubicBezTo>
                <a:cubicBezTo>
                  <a:pt x="603260" y="1690615"/>
                  <a:pt x="601398" y="1685029"/>
                  <a:pt x="597673" y="1681306"/>
                </a:cubicBezTo>
                <a:cubicBezTo>
                  <a:pt x="593950" y="1677581"/>
                  <a:pt x="588364" y="1675720"/>
                  <a:pt x="580916" y="1675720"/>
                </a:cubicBezTo>
                <a:close/>
                <a:moveTo>
                  <a:pt x="625603" y="1619863"/>
                </a:moveTo>
                <a:lnTo>
                  <a:pt x="636774" y="1619863"/>
                </a:lnTo>
                <a:cubicBezTo>
                  <a:pt x="629326" y="1619863"/>
                  <a:pt x="625603" y="1627310"/>
                  <a:pt x="625603" y="1642206"/>
                </a:cubicBezTo>
                <a:cubicBezTo>
                  <a:pt x="625603" y="1642206"/>
                  <a:pt x="621878" y="1642206"/>
                  <a:pt x="614430" y="1642206"/>
                </a:cubicBezTo>
                <a:close/>
                <a:moveTo>
                  <a:pt x="6836936" y="1597519"/>
                </a:moveTo>
                <a:lnTo>
                  <a:pt x="6859278" y="1608690"/>
                </a:lnTo>
                <a:lnTo>
                  <a:pt x="6892792" y="1608690"/>
                </a:lnTo>
                <a:cubicBezTo>
                  <a:pt x="6915136" y="1601244"/>
                  <a:pt x="6967270" y="1616139"/>
                  <a:pt x="7049194" y="1653377"/>
                </a:cubicBezTo>
                <a:lnTo>
                  <a:pt x="7045005" y="1653377"/>
                </a:lnTo>
                <a:cubicBezTo>
                  <a:pt x="7040350" y="1653377"/>
                  <a:pt x="7034298" y="1653377"/>
                  <a:pt x="7026850" y="1653377"/>
                </a:cubicBezTo>
                <a:cubicBezTo>
                  <a:pt x="7004507" y="1653377"/>
                  <a:pt x="6989613" y="1653377"/>
                  <a:pt x="6982166" y="1653377"/>
                </a:cubicBezTo>
                <a:cubicBezTo>
                  <a:pt x="6982166" y="1653377"/>
                  <a:pt x="6980302" y="1651515"/>
                  <a:pt x="6976579" y="1647790"/>
                </a:cubicBezTo>
                <a:cubicBezTo>
                  <a:pt x="6972856" y="1644067"/>
                  <a:pt x="6967270" y="1642206"/>
                  <a:pt x="6959822" y="1642206"/>
                </a:cubicBezTo>
                <a:cubicBezTo>
                  <a:pt x="6944926" y="1642206"/>
                  <a:pt x="6926308" y="1638483"/>
                  <a:pt x="6903965" y="1631033"/>
                </a:cubicBezTo>
                <a:cubicBezTo>
                  <a:pt x="6889070" y="1631033"/>
                  <a:pt x="6877898" y="1629172"/>
                  <a:pt x="6870451" y="1625449"/>
                </a:cubicBezTo>
                <a:cubicBezTo>
                  <a:pt x="6863002" y="1621724"/>
                  <a:pt x="6859278" y="1619863"/>
                  <a:pt x="6859278" y="1619863"/>
                </a:cubicBezTo>
                <a:close/>
                <a:moveTo>
                  <a:pt x="6635850" y="1586349"/>
                </a:moveTo>
                <a:cubicBezTo>
                  <a:pt x="6643297" y="1593796"/>
                  <a:pt x="6650745" y="1597519"/>
                  <a:pt x="6658192" y="1597519"/>
                </a:cubicBezTo>
                <a:cubicBezTo>
                  <a:pt x="6658192" y="1597519"/>
                  <a:pt x="6661917" y="1597519"/>
                  <a:pt x="6669364" y="1597519"/>
                </a:cubicBezTo>
                <a:cubicBezTo>
                  <a:pt x="6676812" y="1597519"/>
                  <a:pt x="6680536" y="1597519"/>
                  <a:pt x="6680536" y="1597519"/>
                </a:cubicBezTo>
                <a:lnTo>
                  <a:pt x="6691706" y="1608690"/>
                </a:lnTo>
                <a:lnTo>
                  <a:pt x="6669364" y="1619863"/>
                </a:lnTo>
                <a:lnTo>
                  <a:pt x="6658192" y="1608690"/>
                </a:lnTo>
                <a:lnTo>
                  <a:pt x="6647020" y="1597519"/>
                </a:lnTo>
                <a:close/>
                <a:moveTo>
                  <a:pt x="525059" y="1575176"/>
                </a:moveTo>
                <a:cubicBezTo>
                  <a:pt x="532507" y="1575176"/>
                  <a:pt x="541816" y="1577039"/>
                  <a:pt x="552988" y="1580762"/>
                </a:cubicBezTo>
                <a:cubicBezTo>
                  <a:pt x="564159" y="1584487"/>
                  <a:pt x="569745" y="1590072"/>
                  <a:pt x="569745" y="1597519"/>
                </a:cubicBezTo>
                <a:cubicBezTo>
                  <a:pt x="569745" y="1604967"/>
                  <a:pt x="558573" y="1604967"/>
                  <a:pt x="536230" y="1597519"/>
                </a:cubicBezTo>
                <a:close/>
                <a:moveTo>
                  <a:pt x="6568822" y="1564005"/>
                </a:moveTo>
                <a:lnTo>
                  <a:pt x="6591164" y="1586349"/>
                </a:lnTo>
                <a:cubicBezTo>
                  <a:pt x="6591164" y="1586349"/>
                  <a:pt x="6587440" y="1586349"/>
                  <a:pt x="6579992" y="1586349"/>
                </a:cubicBezTo>
                <a:lnTo>
                  <a:pt x="6568822" y="1575176"/>
                </a:lnTo>
                <a:cubicBezTo>
                  <a:pt x="6561374" y="1582625"/>
                  <a:pt x="6555788" y="1584487"/>
                  <a:pt x="6552064" y="1580762"/>
                </a:cubicBezTo>
                <a:cubicBezTo>
                  <a:pt x="6548340" y="1577039"/>
                  <a:pt x="6548340" y="1573315"/>
                  <a:pt x="6552064" y="1569590"/>
                </a:cubicBezTo>
                <a:cubicBezTo>
                  <a:pt x="6555788" y="1565867"/>
                  <a:pt x="6561374" y="1564005"/>
                  <a:pt x="6568822" y="1564005"/>
                </a:cubicBezTo>
                <a:close/>
                <a:moveTo>
                  <a:pt x="525059" y="1552833"/>
                </a:moveTo>
                <a:cubicBezTo>
                  <a:pt x="525059" y="1552833"/>
                  <a:pt x="532507" y="1554696"/>
                  <a:pt x="547402" y="1558419"/>
                </a:cubicBezTo>
                <a:cubicBezTo>
                  <a:pt x="562298" y="1562144"/>
                  <a:pt x="577193" y="1564005"/>
                  <a:pt x="592089" y="1564005"/>
                </a:cubicBezTo>
                <a:lnTo>
                  <a:pt x="603260" y="1575176"/>
                </a:lnTo>
                <a:cubicBezTo>
                  <a:pt x="603260" y="1582625"/>
                  <a:pt x="597673" y="1584487"/>
                  <a:pt x="586502" y="1580762"/>
                </a:cubicBezTo>
                <a:cubicBezTo>
                  <a:pt x="575330" y="1577039"/>
                  <a:pt x="566021" y="1575176"/>
                  <a:pt x="558573" y="1575176"/>
                </a:cubicBezTo>
                <a:close/>
                <a:moveTo>
                  <a:pt x="480372" y="1541662"/>
                </a:moveTo>
                <a:lnTo>
                  <a:pt x="502716" y="1541662"/>
                </a:lnTo>
                <a:cubicBezTo>
                  <a:pt x="510163" y="1549110"/>
                  <a:pt x="510163" y="1552833"/>
                  <a:pt x="502716" y="1552833"/>
                </a:cubicBezTo>
                <a:lnTo>
                  <a:pt x="480372" y="1552833"/>
                </a:lnTo>
                <a:close/>
                <a:moveTo>
                  <a:pt x="568349" y="1523509"/>
                </a:moveTo>
                <a:cubicBezTo>
                  <a:pt x="569280" y="1524440"/>
                  <a:pt x="569745" y="1526767"/>
                  <a:pt x="569745" y="1530491"/>
                </a:cubicBezTo>
                <a:cubicBezTo>
                  <a:pt x="562298" y="1537939"/>
                  <a:pt x="558573" y="1539801"/>
                  <a:pt x="558573" y="1536076"/>
                </a:cubicBezTo>
                <a:cubicBezTo>
                  <a:pt x="558573" y="1532353"/>
                  <a:pt x="560436" y="1528630"/>
                  <a:pt x="564159" y="1524905"/>
                </a:cubicBezTo>
                <a:cubicBezTo>
                  <a:pt x="566021" y="1523044"/>
                  <a:pt x="567417" y="1522578"/>
                  <a:pt x="568349" y="1523509"/>
                </a:cubicBezTo>
                <a:close/>
                <a:moveTo>
                  <a:pt x="821102" y="1519319"/>
                </a:moveTo>
                <a:cubicBezTo>
                  <a:pt x="817379" y="1519319"/>
                  <a:pt x="815518" y="1521182"/>
                  <a:pt x="815518" y="1524905"/>
                </a:cubicBezTo>
                <a:cubicBezTo>
                  <a:pt x="815518" y="1528630"/>
                  <a:pt x="819241" y="1530491"/>
                  <a:pt x="826689" y="1530491"/>
                </a:cubicBezTo>
                <a:cubicBezTo>
                  <a:pt x="826689" y="1530491"/>
                  <a:pt x="828550" y="1528630"/>
                  <a:pt x="832275" y="1524905"/>
                </a:cubicBezTo>
                <a:cubicBezTo>
                  <a:pt x="835998" y="1521182"/>
                  <a:pt x="837861" y="1519319"/>
                  <a:pt x="837861" y="1519319"/>
                </a:cubicBezTo>
                <a:cubicBezTo>
                  <a:pt x="830413" y="1519319"/>
                  <a:pt x="824827" y="1519319"/>
                  <a:pt x="821102" y="1519319"/>
                </a:cubicBezTo>
                <a:close/>
                <a:moveTo>
                  <a:pt x="6376114" y="1513733"/>
                </a:moveTo>
                <a:cubicBezTo>
                  <a:pt x="6377976" y="1513733"/>
                  <a:pt x="6378906" y="1515596"/>
                  <a:pt x="6378906" y="1519319"/>
                </a:cubicBezTo>
                <a:lnTo>
                  <a:pt x="6367736" y="1519319"/>
                </a:lnTo>
                <a:cubicBezTo>
                  <a:pt x="6371458" y="1515596"/>
                  <a:pt x="6374252" y="1513733"/>
                  <a:pt x="6376114" y="1513733"/>
                </a:cubicBezTo>
                <a:close/>
                <a:moveTo>
                  <a:pt x="6334220" y="1508148"/>
                </a:moveTo>
                <a:lnTo>
                  <a:pt x="6345392" y="1508148"/>
                </a:lnTo>
                <a:lnTo>
                  <a:pt x="6345392" y="1519319"/>
                </a:lnTo>
                <a:cubicBezTo>
                  <a:pt x="6345392" y="1511871"/>
                  <a:pt x="6341668" y="1508148"/>
                  <a:pt x="6334220" y="1508148"/>
                </a:cubicBezTo>
                <a:close/>
                <a:moveTo>
                  <a:pt x="525059" y="1508148"/>
                </a:moveTo>
                <a:cubicBezTo>
                  <a:pt x="532507" y="1508148"/>
                  <a:pt x="536230" y="1511871"/>
                  <a:pt x="536230" y="1519319"/>
                </a:cubicBezTo>
                <a:lnTo>
                  <a:pt x="525059" y="1519319"/>
                </a:lnTo>
                <a:close/>
                <a:moveTo>
                  <a:pt x="6445934" y="1485805"/>
                </a:moveTo>
                <a:cubicBezTo>
                  <a:pt x="6445934" y="1485805"/>
                  <a:pt x="6449659" y="1487668"/>
                  <a:pt x="6457106" y="1491391"/>
                </a:cubicBezTo>
                <a:cubicBezTo>
                  <a:pt x="6464554" y="1495114"/>
                  <a:pt x="6472002" y="1496976"/>
                  <a:pt x="6479450" y="1496976"/>
                </a:cubicBezTo>
                <a:lnTo>
                  <a:pt x="6479450" y="1508148"/>
                </a:lnTo>
                <a:cubicBezTo>
                  <a:pt x="6464554" y="1508148"/>
                  <a:pt x="6453382" y="1506287"/>
                  <a:pt x="6445934" y="1502562"/>
                </a:cubicBezTo>
                <a:cubicBezTo>
                  <a:pt x="6438486" y="1498839"/>
                  <a:pt x="6434764" y="1496976"/>
                  <a:pt x="6434764" y="1496976"/>
                </a:cubicBezTo>
                <a:close/>
                <a:moveTo>
                  <a:pt x="6088448" y="1429948"/>
                </a:moveTo>
                <a:cubicBezTo>
                  <a:pt x="6095896" y="1429948"/>
                  <a:pt x="6095896" y="1433672"/>
                  <a:pt x="6088448" y="1441118"/>
                </a:cubicBezTo>
                <a:lnTo>
                  <a:pt x="6077277" y="1441118"/>
                </a:lnTo>
                <a:cubicBezTo>
                  <a:pt x="6077277" y="1433672"/>
                  <a:pt x="6081000" y="1429948"/>
                  <a:pt x="6088448" y="1429948"/>
                </a:cubicBezTo>
                <a:close/>
                <a:moveTo>
                  <a:pt x="882546" y="1429948"/>
                </a:moveTo>
                <a:cubicBezTo>
                  <a:pt x="882546" y="1437395"/>
                  <a:pt x="886271" y="1441118"/>
                  <a:pt x="893717" y="1441118"/>
                </a:cubicBezTo>
                <a:lnTo>
                  <a:pt x="893717" y="1429948"/>
                </a:lnTo>
                <a:cubicBezTo>
                  <a:pt x="893717" y="1429948"/>
                  <a:pt x="889994" y="1429948"/>
                  <a:pt x="882546" y="1429948"/>
                </a:cubicBezTo>
                <a:close/>
                <a:moveTo>
                  <a:pt x="5987906" y="1407604"/>
                </a:moveTo>
                <a:cubicBezTo>
                  <a:pt x="5995353" y="1407604"/>
                  <a:pt x="5999076" y="1409467"/>
                  <a:pt x="5999076" y="1413191"/>
                </a:cubicBezTo>
                <a:cubicBezTo>
                  <a:pt x="5999076" y="1416914"/>
                  <a:pt x="5997215" y="1418777"/>
                  <a:pt x="5993490" y="1418777"/>
                </a:cubicBezTo>
                <a:cubicBezTo>
                  <a:pt x="5989767" y="1418777"/>
                  <a:pt x="5987906" y="1415052"/>
                  <a:pt x="5987906" y="1407604"/>
                </a:cubicBezTo>
                <a:close/>
                <a:moveTo>
                  <a:pt x="871375" y="1407604"/>
                </a:moveTo>
                <a:cubicBezTo>
                  <a:pt x="871375" y="1415052"/>
                  <a:pt x="875098" y="1418777"/>
                  <a:pt x="882546" y="1418777"/>
                </a:cubicBezTo>
                <a:lnTo>
                  <a:pt x="904889" y="1418777"/>
                </a:lnTo>
                <a:close/>
                <a:moveTo>
                  <a:pt x="737317" y="1407604"/>
                </a:moveTo>
                <a:lnTo>
                  <a:pt x="737317" y="1418777"/>
                </a:lnTo>
                <a:lnTo>
                  <a:pt x="748488" y="1418777"/>
                </a:lnTo>
                <a:cubicBezTo>
                  <a:pt x="748488" y="1411329"/>
                  <a:pt x="744765" y="1407604"/>
                  <a:pt x="737317" y="1407604"/>
                </a:cubicBezTo>
                <a:close/>
                <a:moveTo>
                  <a:pt x="502716" y="1407604"/>
                </a:moveTo>
                <a:cubicBezTo>
                  <a:pt x="517611" y="1415052"/>
                  <a:pt x="521336" y="1418777"/>
                  <a:pt x="513888" y="1418777"/>
                </a:cubicBezTo>
                <a:lnTo>
                  <a:pt x="491545" y="1418777"/>
                </a:lnTo>
                <a:close/>
                <a:moveTo>
                  <a:pt x="633981" y="1400622"/>
                </a:moveTo>
                <a:cubicBezTo>
                  <a:pt x="635843" y="1399691"/>
                  <a:pt x="636774" y="1400157"/>
                  <a:pt x="636774" y="1402018"/>
                </a:cubicBezTo>
                <a:cubicBezTo>
                  <a:pt x="636774" y="1405743"/>
                  <a:pt x="633050" y="1407604"/>
                  <a:pt x="625603" y="1407604"/>
                </a:cubicBezTo>
                <a:cubicBezTo>
                  <a:pt x="629326" y="1403881"/>
                  <a:pt x="632119" y="1401554"/>
                  <a:pt x="633981" y="1400622"/>
                </a:cubicBezTo>
                <a:close/>
                <a:moveTo>
                  <a:pt x="458031" y="1396434"/>
                </a:moveTo>
                <a:lnTo>
                  <a:pt x="458031" y="1407604"/>
                </a:lnTo>
                <a:lnTo>
                  <a:pt x="435687" y="1407604"/>
                </a:lnTo>
                <a:close/>
                <a:moveTo>
                  <a:pt x="5920876" y="1385261"/>
                </a:moveTo>
                <a:lnTo>
                  <a:pt x="5932048" y="1396434"/>
                </a:lnTo>
                <a:cubicBezTo>
                  <a:pt x="5932048" y="1396434"/>
                  <a:pt x="5930185" y="1396434"/>
                  <a:pt x="5926462" y="1396434"/>
                </a:cubicBezTo>
                <a:cubicBezTo>
                  <a:pt x="5922739" y="1396434"/>
                  <a:pt x="5917153" y="1396434"/>
                  <a:pt x="5909705" y="1396434"/>
                </a:cubicBezTo>
                <a:close/>
                <a:moveTo>
                  <a:pt x="625603" y="1362918"/>
                </a:moveTo>
                <a:cubicBezTo>
                  <a:pt x="625603" y="1362918"/>
                  <a:pt x="625603" y="1366643"/>
                  <a:pt x="625603" y="1374090"/>
                </a:cubicBezTo>
                <a:cubicBezTo>
                  <a:pt x="625603" y="1388986"/>
                  <a:pt x="629326" y="1390847"/>
                  <a:pt x="636774" y="1379676"/>
                </a:cubicBezTo>
                <a:cubicBezTo>
                  <a:pt x="644221" y="1368504"/>
                  <a:pt x="640498" y="1362918"/>
                  <a:pt x="625603" y="1362918"/>
                </a:cubicBezTo>
                <a:close/>
                <a:moveTo>
                  <a:pt x="480372" y="1362918"/>
                </a:moveTo>
                <a:cubicBezTo>
                  <a:pt x="487820" y="1362918"/>
                  <a:pt x="493407" y="1364781"/>
                  <a:pt x="497131" y="1368504"/>
                </a:cubicBezTo>
                <a:cubicBezTo>
                  <a:pt x="500854" y="1372229"/>
                  <a:pt x="498993" y="1377815"/>
                  <a:pt x="491545" y="1385261"/>
                </a:cubicBezTo>
                <a:lnTo>
                  <a:pt x="491545" y="1396434"/>
                </a:lnTo>
                <a:cubicBezTo>
                  <a:pt x="491545" y="1396434"/>
                  <a:pt x="489683" y="1394572"/>
                  <a:pt x="485959" y="1390847"/>
                </a:cubicBezTo>
                <a:cubicBezTo>
                  <a:pt x="482236" y="1387124"/>
                  <a:pt x="480372" y="1385261"/>
                  <a:pt x="480372" y="1385261"/>
                </a:cubicBezTo>
                <a:cubicBezTo>
                  <a:pt x="472926" y="1370367"/>
                  <a:pt x="472926" y="1362918"/>
                  <a:pt x="480372" y="1362918"/>
                </a:cubicBezTo>
                <a:close/>
                <a:moveTo>
                  <a:pt x="449652" y="1357333"/>
                </a:moveTo>
                <a:cubicBezTo>
                  <a:pt x="451514" y="1357333"/>
                  <a:pt x="454306" y="1359195"/>
                  <a:pt x="458031" y="1362918"/>
                </a:cubicBezTo>
                <a:lnTo>
                  <a:pt x="458031" y="1374090"/>
                </a:lnTo>
                <a:cubicBezTo>
                  <a:pt x="458031" y="1374090"/>
                  <a:pt x="454306" y="1370367"/>
                  <a:pt x="446859" y="1362918"/>
                </a:cubicBezTo>
                <a:cubicBezTo>
                  <a:pt x="446859" y="1359195"/>
                  <a:pt x="447791" y="1357333"/>
                  <a:pt x="449652" y="1357333"/>
                </a:cubicBezTo>
                <a:close/>
                <a:moveTo>
                  <a:pt x="424517" y="1351747"/>
                </a:moveTo>
                <a:lnTo>
                  <a:pt x="435687" y="1362918"/>
                </a:lnTo>
                <a:cubicBezTo>
                  <a:pt x="435687" y="1362918"/>
                  <a:pt x="433826" y="1362918"/>
                  <a:pt x="430101" y="1362918"/>
                </a:cubicBezTo>
                <a:cubicBezTo>
                  <a:pt x="426378" y="1362918"/>
                  <a:pt x="420792" y="1362918"/>
                  <a:pt x="413344" y="1362918"/>
                </a:cubicBezTo>
                <a:lnTo>
                  <a:pt x="402174" y="1362918"/>
                </a:lnTo>
                <a:cubicBezTo>
                  <a:pt x="409621" y="1355470"/>
                  <a:pt x="417068" y="1351747"/>
                  <a:pt x="424517" y="1351747"/>
                </a:cubicBezTo>
                <a:close/>
                <a:moveTo>
                  <a:pt x="678668" y="1346161"/>
                </a:moveTo>
                <a:cubicBezTo>
                  <a:pt x="680529" y="1346161"/>
                  <a:pt x="681460" y="1348024"/>
                  <a:pt x="681460" y="1351747"/>
                </a:cubicBezTo>
                <a:cubicBezTo>
                  <a:pt x="681460" y="1359195"/>
                  <a:pt x="677735" y="1362918"/>
                  <a:pt x="670288" y="1362918"/>
                </a:cubicBezTo>
                <a:cubicBezTo>
                  <a:pt x="670288" y="1362918"/>
                  <a:pt x="670288" y="1366643"/>
                  <a:pt x="670288" y="1374090"/>
                </a:cubicBezTo>
                <a:cubicBezTo>
                  <a:pt x="670288" y="1381538"/>
                  <a:pt x="677735" y="1385261"/>
                  <a:pt x="692631" y="1385261"/>
                </a:cubicBezTo>
                <a:cubicBezTo>
                  <a:pt x="700079" y="1385261"/>
                  <a:pt x="703803" y="1388986"/>
                  <a:pt x="703803" y="1396434"/>
                </a:cubicBezTo>
                <a:cubicBezTo>
                  <a:pt x="703803" y="1403881"/>
                  <a:pt x="701942" y="1407604"/>
                  <a:pt x="698217" y="1407604"/>
                </a:cubicBezTo>
                <a:cubicBezTo>
                  <a:pt x="694492" y="1407604"/>
                  <a:pt x="692631" y="1407604"/>
                  <a:pt x="692631" y="1407604"/>
                </a:cubicBezTo>
                <a:lnTo>
                  <a:pt x="681460" y="1407604"/>
                </a:lnTo>
                <a:lnTo>
                  <a:pt x="592089" y="1374090"/>
                </a:lnTo>
                <a:cubicBezTo>
                  <a:pt x="592089" y="1366643"/>
                  <a:pt x="588364" y="1362918"/>
                  <a:pt x="580916" y="1362918"/>
                </a:cubicBezTo>
                <a:cubicBezTo>
                  <a:pt x="573469" y="1362918"/>
                  <a:pt x="567884" y="1362918"/>
                  <a:pt x="564159" y="1362918"/>
                </a:cubicBezTo>
                <a:cubicBezTo>
                  <a:pt x="560436" y="1362918"/>
                  <a:pt x="558573" y="1362918"/>
                  <a:pt x="558573" y="1362918"/>
                </a:cubicBezTo>
                <a:cubicBezTo>
                  <a:pt x="558573" y="1355470"/>
                  <a:pt x="567884" y="1353609"/>
                  <a:pt x="586502" y="1357333"/>
                </a:cubicBezTo>
                <a:cubicBezTo>
                  <a:pt x="605121" y="1361056"/>
                  <a:pt x="614430" y="1361056"/>
                  <a:pt x="614430" y="1357333"/>
                </a:cubicBezTo>
                <a:cubicBezTo>
                  <a:pt x="614430" y="1353609"/>
                  <a:pt x="621878" y="1351747"/>
                  <a:pt x="636774" y="1351747"/>
                </a:cubicBezTo>
                <a:cubicBezTo>
                  <a:pt x="644221" y="1359195"/>
                  <a:pt x="651669" y="1362918"/>
                  <a:pt x="659117" y="1362918"/>
                </a:cubicBezTo>
                <a:cubicBezTo>
                  <a:pt x="666565" y="1362918"/>
                  <a:pt x="670288" y="1359195"/>
                  <a:pt x="670288" y="1351747"/>
                </a:cubicBezTo>
                <a:cubicBezTo>
                  <a:pt x="674012" y="1348024"/>
                  <a:pt x="676804" y="1346161"/>
                  <a:pt x="678668" y="1346161"/>
                </a:cubicBezTo>
                <a:close/>
                <a:moveTo>
                  <a:pt x="5932048" y="1340576"/>
                </a:moveTo>
                <a:cubicBezTo>
                  <a:pt x="5946944" y="1348024"/>
                  <a:pt x="5958115" y="1351747"/>
                  <a:pt x="5965562" y="1351747"/>
                </a:cubicBezTo>
                <a:cubicBezTo>
                  <a:pt x="5958115" y="1351747"/>
                  <a:pt x="5952528" y="1351747"/>
                  <a:pt x="5948805" y="1351747"/>
                </a:cubicBezTo>
                <a:cubicBezTo>
                  <a:pt x="5945081" y="1351747"/>
                  <a:pt x="5943219" y="1355470"/>
                  <a:pt x="5943219" y="1362918"/>
                </a:cubicBezTo>
                <a:cubicBezTo>
                  <a:pt x="5935771" y="1362918"/>
                  <a:pt x="5926462" y="1361056"/>
                  <a:pt x="5915291" y="1357333"/>
                </a:cubicBezTo>
                <a:cubicBezTo>
                  <a:pt x="5904119" y="1353609"/>
                  <a:pt x="5898534" y="1349886"/>
                  <a:pt x="5898534" y="1346161"/>
                </a:cubicBezTo>
                <a:cubicBezTo>
                  <a:pt x="5898534" y="1342438"/>
                  <a:pt x="5909705" y="1340576"/>
                  <a:pt x="5932048" y="1340576"/>
                </a:cubicBezTo>
                <a:close/>
                <a:moveTo>
                  <a:pt x="379830" y="1340576"/>
                </a:moveTo>
                <a:lnTo>
                  <a:pt x="391001" y="1340576"/>
                </a:lnTo>
                <a:cubicBezTo>
                  <a:pt x="391001" y="1340576"/>
                  <a:pt x="391001" y="1344299"/>
                  <a:pt x="391001" y="1351747"/>
                </a:cubicBezTo>
                <a:cubicBezTo>
                  <a:pt x="383555" y="1351747"/>
                  <a:pt x="379830" y="1348024"/>
                  <a:pt x="379830" y="1340576"/>
                </a:cubicBezTo>
                <a:close/>
                <a:moveTo>
                  <a:pt x="882546" y="1318233"/>
                </a:moveTo>
                <a:cubicBezTo>
                  <a:pt x="882546" y="1325681"/>
                  <a:pt x="884407" y="1329404"/>
                  <a:pt x="888132" y="1329404"/>
                </a:cubicBezTo>
                <a:cubicBezTo>
                  <a:pt x="891855" y="1329404"/>
                  <a:pt x="893717" y="1327542"/>
                  <a:pt x="893717" y="1323819"/>
                </a:cubicBezTo>
                <a:cubicBezTo>
                  <a:pt x="893717" y="1320095"/>
                  <a:pt x="889994" y="1318233"/>
                  <a:pt x="882546" y="1318233"/>
                </a:cubicBezTo>
                <a:close/>
                <a:moveTo>
                  <a:pt x="871375" y="1318233"/>
                </a:moveTo>
                <a:cubicBezTo>
                  <a:pt x="863927" y="1318233"/>
                  <a:pt x="860203" y="1321956"/>
                  <a:pt x="860203" y="1329404"/>
                </a:cubicBezTo>
                <a:lnTo>
                  <a:pt x="871375" y="1329404"/>
                </a:lnTo>
                <a:close/>
                <a:moveTo>
                  <a:pt x="5753304" y="1307061"/>
                </a:moveTo>
                <a:lnTo>
                  <a:pt x="5764476" y="1307061"/>
                </a:lnTo>
                <a:cubicBezTo>
                  <a:pt x="5779370" y="1307061"/>
                  <a:pt x="5797991" y="1307061"/>
                  <a:pt x="5820334" y="1307061"/>
                </a:cubicBezTo>
                <a:lnTo>
                  <a:pt x="5831505" y="1318233"/>
                </a:lnTo>
                <a:cubicBezTo>
                  <a:pt x="5824057" y="1318233"/>
                  <a:pt x="5812886" y="1318233"/>
                  <a:pt x="5797991" y="1318233"/>
                </a:cubicBezTo>
                <a:close/>
                <a:moveTo>
                  <a:pt x="904889" y="1307061"/>
                </a:moveTo>
                <a:cubicBezTo>
                  <a:pt x="904889" y="1307061"/>
                  <a:pt x="904889" y="1310785"/>
                  <a:pt x="904889" y="1318233"/>
                </a:cubicBezTo>
                <a:cubicBezTo>
                  <a:pt x="904889" y="1325681"/>
                  <a:pt x="908612" y="1329404"/>
                  <a:pt x="916060" y="1329404"/>
                </a:cubicBezTo>
                <a:lnTo>
                  <a:pt x="916060" y="1318233"/>
                </a:lnTo>
                <a:cubicBezTo>
                  <a:pt x="908612" y="1310785"/>
                  <a:pt x="904889" y="1307061"/>
                  <a:pt x="904889" y="1307061"/>
                </a:cubicBezTo>
                <a:close/>
                <a:moveTo>
                  <a:pt x="5708619" y="1273547"/>
                </a:moveTo>
                <a:cubicBezTo>
                  <a:pt x="5708619" y="1273547"/>
                  <a:pt x="5712342" y="1273547"/>
                  <a:pt x="5719790" y="1273547"/>
                </a:cubicBezTo>
                <a:lnTo>
                  <a:pt x="5708619" y="1284719"/>
                </a:lnTo>
                <a:close/>
                <a:moveTo>
                  <a:pt x="647946" y="1262376"/>
                </a:moveTo>
                <a:lnTo>
                  <a:pt x="659117" y="1262376"/>
                </a:lnTo>
                <a:cubicBezTo>
                  <a:pt x="666565" y="1269823"/>
                  <a:pt x="674012" y="1273547"/>
                  <a:pt x="681460" y="1273547"/>
                </a:cubicBezTo>
                <a:lnTo>
                  <a:pt x="659117" y="1273547"/>
                </a:lnTo>
                <a:cubicBezTo>
                  <a:pt x="651669" y="1266099"/>
                  <a:pt x="647946" y="1262376"/>
                  <a:pt x="647946" y="1262376"/>
                </a:cubicBezTo>
                <a:close/>
                <a:moveTo>
                  <a:pt x="5317617" y="1240033"/>
                </a:moveTo>
                <a:lnTo>
                  <a:pt x="5373474" y="1262376"/>
                </a:lnTo>
                <a:lnTo>
                  <a:pt x="5362303" y="1262376"/>
                </a:lnTo>
                <a:lnTo>
                  <a:pt x="5339960" y="1262376"/>
                </a:lnTo>
                <a:cubicBezTo>
                  <a:pt x="5339960" y="1254928"/>
                  <a:pt x="5336237" y="1251203"/>
                  <a:pt x="5328789" y="1251203"/>
                </a:cubicBezTo>
                <a:cubicBezTo>
                  <a:pt x="5321342" y="1251203"/>
                  <a:pt x="5315756" y="1251203"/>
                  <a:pt x="5312032" y="1251203"/>
                </a:cubicBezTo>
                <a:cubicBezTo>
                  <a:pt x="5308307" y="1251203"/>
                  <a:pt x="5306446" y="1251203"/>
                  <a:pt x="5306446" y="1251203"/>
                </a:cubicBezTo>
                <a:cubicBezTo>
                  <a:pt x="5306446" y="1243756"/>
                  <a:pt x="5310170" y="1240033"/>
                  <a:pt x="5317617" y="1240033"/>
                </a:cubicBezTo>
                <a:close/>
                <a:moveTo>
                  <a:pt x="491545" y="1240033"/>
                </a:moveTo>
                <a:cubicBezTo>
                  <a:pt x="506440" y="1240033"/>
                  <a:pt x="513888" y="1243756"/>
                  <a:pt x="513888" y="1251203"/>
                </a:cubicBezTo>
                <a:cubicBezTo>
                  <a:pt x="513888" y="1258651"/>
                  <a:pt x="498993" y="1258651"/>
                  <a:pt x="469202" y="1251203"/>
                </a:cubicBezTo>
                <a:close/>
                <a:moveTo>
                  <a:pt x="5552218" y="1228862"/>
                </a:moveTo>
                <a:cubicBezTo>
                  <a:pt x="5567114" y="1228862"/>
                  <a:pt x="5583871" y="1232585"/>
                  <a:pt x="5602489" y="1240033"/>
                </a:cubicBezTo>
                <a:cubicBezTo>
                  <a:pt x="5621109" y="1247480"/>
                  <a:pt x="5632280" y="1253067"/>
                  <a:pt x="5636003" y="1256790"/>
                </a:cubicBezTo>
                <a:cubicBezTo>
                  <a:pt x="5639728" y="1260513"/>
                  <a:pt x="5647176" y="1262376"/>
                  <a:pt x="5658347" y="1262376"/>
                </a:cubicBezTo>
                <a:cubicBezTo>
                  <a:pt x="5669519" y="1262376"/>
                  <a:pt x="5675104" y="1264237"/>
                  <a:pt x="5675104" y="1267962"/>
                </a:cubicBezTo>
                <a:cubicBezTo>
                  <a:pt x="5675104" y="1271685"/>
                  <a:pt x="5667656" y="1273547"/>
                  <a:pt x="5652762" y="1273547"/>
                </a:cubicBezTo>
                <a:cubicBezTo>
                  <a:pt x="5637866" y="1273547"/>
                  <a:pt x="5630419" y="1269823"/>
                  <a:pt x="5630419" y="1262376"/>
                </a:cubicBezTo>
                <a:cubicBezTo>
                  <a:pt x="5615523" y="1262376"/>
                  <a:pt x="5604352" y="1258651"/>
                  <a:pt x="5596905" y="1251203"/>
                </a:cubicBezTo>
                <a:cubicBezTo>
                  <a:pt x="5589455" y="1243756"/>
                  <a:pt x="5582009" y="1243756"/>
                  <a:pt x="5574561" y="1251203"/>
                </a:cubicBezTo>
                <a:cubicBezTo>
                  <a:pt x="5544770" y="1251203"/>
                  <a:pt x="5529875" y="1247480"/>
                  <a:pt x="5529875" y="1240033"/>
                </a:cubicBezTo>
                <a:cubicBezTo>
                  <a:pt x="5529875" y="1232585"/>
                  <a:pt x="5537323" y="1228862"/>
                  <a:pt x="5552218" y="1228862"/>
                </a:cubicBezTo>
                <a:close/>
                <a:moveTo>
                  <a:pt x="653531" y="1228862"/>
                </a:moveTo>
                <a:cubicBezTo>
                  <a:pt x="657255" y="1228862"/>
                  <a:pt x="662840" y="1228862"/>
                  <a:pt x="670288" y="1228862"/>
                </a:cubicBezTo>
                <a:cubicBezTo>
                  <a:pt x="685183" y="1228862"/>
                  <a:pt x="692631" y="1230723"/>
                  <a:pt x="692631" y="1234446"/>
                </a:cubicBezTo>
                <a:cubicBezTo>
                  <a:pt x="692631" y="1238171"/>
                  <a:pt x="685183" y="1240033"/>
                  <a:pt x="670288" y="1240033"/>
                </a:cubicBezTo>
                <a:cubicBezTo>
                  <a:pt x="670288" y="1240033"/>
                  <a:pt x="666565" y="1240033"/>
                  <a:pt x="659117" y="1240033"/>
                </a:cubicBezTo>
                <a:cubicBezTo>
                  <a:pt x="651669" y="1240033"/>
                  <a:pt x="647946" y="1240033"/>
                  <a:pt x="647946" y="1240033"/>
                </a:cubicBezTo>
                <a:cubicBezTo>
                  <a:pt x="647946" y="1232585"/>
                  <a:pt x="649807" y="1228862"/>
                  <a:pt x="653531" y="1228862"/>
                </a:cubicBezTo>
                <a:close/>
                <a:moveTo>
                  <a:pt x="379830" y="1228862"/>
                </a:moveTo>
                <a:lnTo>
                  <a:pt x="402174" y="1240033"/>
                </a:lnTo>
                <a:cubicBezTo>
                  <a:pt x="387278" y="1247480"/>
                  <a:pt x="376106" y="1247480"/>
                  <a:pt x="368658" y="1240033"/>
                </a:cubicBezTo>
                <a:close/>
                <a:moveTo>
                  <a:pt x="446859" y="1217689"/>
                </a:moveTo>
                <a:cubicBezTo>
                  <a:pt x="454306" y="1217689"/>
                  <a:pt x="458031" y="1221414"/>
                  <a:pt x="458031" y="1228862"/>
                </a:cubicBezTo>
                <a:lnTo>
                  <a:pt x="446859" y="1228862"/>
                </a:lnTo>
                <a:cubicBezTo>
                  <a:pt x="439412" y="1228862"/>
                  <a:pt x="435687" y="1226999"/>
                  <a:pt x="435687" y="1223276"/>
                </a:cubicBezTo>
                <a:cubicBezTo>
                  <a:pt x="435687" y="1219552"/>
                  <a:pt x="439412" y="1217689"/>
                  <a:pt x="446859" y="1217689"/>
                </a:cubicBezTo>
                <a:close/>
                <a:moveTo>
                  <a:pt x="5501946" y="1210707"/>
                </a:moveTo>
                <a:cubicBezTo>
                  <a:pt x="5505670" y="1209776"/>
                  <a:pt x="5511256" y="1210242"/>
                  <a:pt x="5518704" y="1212103"/>
                </a:cubicBezTo>
                <a:cubicBezTo>
                  <a:pt x="5533598" y="1215828"/>
                  <a:pt x="5537323" y="1221414"/>
                  <a:pt x="5529875" y="1228862"/>
                </a:cubicBezTo>
                <a:lnTo>
                  <a:pt x="5518704" y="1228862"/>
                </a:lnTo>
                <a:cubicBezTo>
                  <a:pt x="5518704" y="1221414"/>
                  <a:pt x="5514980" y="1217689"/>
                  <a:pt x="5507532" y="1217689"/>
                </a:cubicBezTo>
                <a:lnTo>
                  <a:pt x="5496361" y="1217689"/>
                </a:lnTo>
                <a:cubicBezTo>
                  <a:pt x="5496361" y="1213966"/>
                  <a:pt x="5498223" y="1211638"/>
                  <a:pt x="5501946" y="1210707"/>
                </a:cubicBezTo>
                <a:close/>
                <a:moveTo>
                  <a:pt x="5474018" y="1206518"/>
                </a:moveTo>
                <a:cubicBezTo>
                  <a:pt x="5481465" y="1206518"/>
                  <a:pt x="5485189" y="1208380"/>
                  <a:pt x="5485189" y="1212103"/>
                </a:cubicBezTo>
                <a:cubicBezTo>
                  <a:pt x="5485189" y="1215828"/>
                  <a:pt x="5485189" y="1217689"/>
                  <a:pt x="5485189" y="1217689"/>
                </a:cubicBezTo>
                <a:lnTo>
                  <a:pt x="5474018" y="1217689"/>
                </a:lnTo>
                <a:cubicBezTo>
                  <a:pt x="5466570" y="1210242"/>
                  <a:pt x="5466570" y="1206518"/>
                  <a:pt x="5474018" y="1206518"/>
                </a:cubicBezTo>
                <a:close/>
                <a:moveTo>
                  <a:pt x="592089" y="1206518"/>
                </a:moveTo>
                <a:cubicBezTo>
                  <a:pt x="592089" y="1206518"/>
                  <a:pt x="593950" y="1208380"/>
                  <a:pt x="597673" y="1212103"/>
                </a:cubicBezTo>
                <a:cubicBezTo>
                  <a:pt x="601398" y="1215828"/>
                  <a:pt x="608846" y="1217689"/>
                  <a:pt x="620017" y="1217689"/>
                </a:cubicBezTo>
                <a:cubicBezTo>
                  <a:pt x="631187" y="1217689"/>
                  <a:pt x="640498" y="1221414"/>
                  <a:pt x="647946" y="1228862"/>
                </a:cubicBezTo>
                <a:lnTo>
                  <a:pt x="592089" y="1217689"/>
                </a:lnTo>
                <a:close/>
                <a:moveTo>
                  <a:pt x="885338" y="1203027"/>
                </a:moveTo>
                <a:cubicBezTo>
                  <a:pt x="883477" y="1203494"/>
                  <a:pt x="882546" y="1204656"/>
                  <a:pt x="882546" y="1206518"/>
                </a:cubicBezTo>
                <a:cubicBezTo>
                  <a:pt x="882546" y="1213966"/>
                  <a:pt x="886271" y="1217689"/>
                  <a:pt x="893717" y="1217689"/>
                </a:cubicBezTo>
                <a:cubicBezTo>
                  <a:pt x="893717" y="1217689"/>
                  <a:pt x="897441" y="1217689"/>
                  <a:pt x="904889" y="1217689"/>
                </a:cubicBezTo>
                <a:cubicBezTo>
                  <a:pt x="912337" y="1217689"/>
                  <a:pt x="923508" y="1221414"/>
                  <a:pt x="938403" y="1228862"/>
                </a:cubicBezTo>
                <a:cubicBezTo>
                  <a:pt x="953299" y="1236309"/>
                  <a:pt x="960746" y="1240033"/>
                  <a:pt x="960746" y="1240033"/>
                </a:cubicBezTo>
                <a:cubicBezTo>
                  <a:pt x="960746" y="1240033"/>
                  <a:pt x="958885" y="1236309"/>
                  <a:pt x="955160" y="1228862"/>
                </a:cubicBezTo>
                <a:cubicBezTo>
                  <a:pt x="951437" y="1221414"/>
                  <a:pt x="942128" y="1217689"/>
                  <a:pt x="927232" y="1217689"/>
                </a:cubicBezTo>
                <a:cubicBezTo>
                  <a:pt x="904889" y="1206518"/>
                  <a:pt x="890924" y="1201631"/>
                  <a:pt x="885338" y="1203027"/>
                </a:cubicBezTo>
                <a:close/>
                <a:moveTo>
                  <a:pt x="525059" y="1195346"/>
                </a:moveTo>
                <a:lnTo>
                  <a:pt x="558573" y="1195346"/>
                </a:lnTo>
                <a:cubicBezTo>
                  <a:pt x="566021" y="1195346"/>
                  <a:pt x="569745" y="1199071"/>
                  <a:pt x="569745" y="1206518"/>
                </a:cubicBezTo>
                <a:cubicBezTo>
                  <a:pt x="569745" y="1213966"/>
                  <a:pt x="558573" y="1213966"/>
                  <a:pt x="536230" y="1206518"/>
                </a:cubicBezTo>
                <a:cubicBezTo>
                  <a:pt x="528784" y="1206518"/>
                  <a:pt x="525059" y="1202794"/>
                  <a:pt x="525059" y="1195346"/>
                </a:cubicBezTo>
                <a:close/>
                <a:moveTo>
                  <a:pt x="5429331" y="1173005"/>
                </a:moveTo>
                <a:cubicBezTo>
                  <a:pt x="5436779" y="1173005"/>
                  <a:pt x="5444227" y="1176728"/>
                  <a:pt x="5451675" y="1184175"/>
                </a:cubicBezTo>
                <a:cubicBezTo>
                  <a:pt x="5444227" y="1184175"/>
                  <a:pt x="5438641" y="1184175"/>
                  <a:pt x="5434917" y="1184175"/>
                </a:cubicBezTo>
                <a:cubicBezTo>
                  <a:pt x="5431194" y="1184175"/>
                  <a:pt x="5425608" y="1184175"/>
                  <a:pt x="5418160" y="1184175"/>
                </a:cubicBezTo>
                <a:close/>
                <a:moveTo>
                  <a:pt x="592089" y="1173005"/>
                </a:moveTo>
                <a:cubicBezTo>
                  <a:pt x="592089" y="1173005"/>
                  <a:pt x="595812" y="1173005"/>
                  <a:pt x="603260" y="1173005"/>
                </a:cubicBezTo>
                <a:lnTo>
                  <a:pt x="603260" y="1184175"/>
                </a:lnTo>
                <a:close/>
                <a:moveTo>
                  <a:pt x="5300860" y="1133904"/>
                </a:moveTo>
                <a:cubicBezTo>
                  <a:pt x="5308307" y="1133904"/>
                  <a:pt x="5313894" y="1135766"/>
                  <a:pt x="5317617" y="1139489"/>
                </a:cubicBezTo>
                <a:cubicBezTo>
                  <a:pt x="5325065" y="1146937"/>
                  <a:pt x="5334374" y="1152523"/>
                  <a:pt x="5345547" y="1156246"/>
                </a:cubicBezTo>
                <a:cubicBezTo>
                  <a:pt x="5356717" y="1159971"/>
                  <a:pt x="5366027" y="1161832"/>
                  <a:pt x="5373474" y="1161832"/>
                </a:cubicBezTo>
                <a:lnTo>
                  <a:pt x="5395818" y="1173005"/>
                </a:lnTo>
                <a:cubicBezTo>
                  <a:pt x="5395818" y="1173005"/>
                  <a:pt x="5392094" y="1173005"/>
                  <a:pt x="5384646" y="1173005"/>
                </a:cubicBezTo>
                <a:lnTo>
                  <a:pt x="5351131" y="1173005"/>
                </a:lnTo>
                <a:cubicBezTo>
                  <a:pt x="5336237" y="1165557"/>
                  <a:pt x="5319480" y="1159971"/>
                  <a:pt x="5300860" y="1156246"/>
                </a:cubicBezTo>
                <a:cubicBezTo>
                  <a:pt x="5282241" y="1152523"/>
                  <a:pt x="5272932" y="1148798"/>
                  <a:pt x="5272932" y="1145075"/>
                </a:cubicBezTo>
                <a:cubicBezTo>
                  <a:pt x="5272932" y="1141352"/>
                  <a:pt x="5272932" y="1139489"/>
                  <a:pt x="5272932" y="1139489"/>
                </a:cubicBezTo>
                <a:cubicBezTo>
                  <a:pt x="5284103" y="1135766"/>
                  <a:pt x="5293412" y="1133904"/>
                  <a:pt x="5300860" y="1133904"/>
                </a:cubicBezTo>
                <a:close/>
                <a:moveTo>
                  <a:pt x="647946" y="1117147"/>
                </a:moveTo>
                <a:cubicBezTo>
                  <a:pt x="647946" y="1117147"/>
                  <a:pt x="651669" y="1117147"/>
                  <a:pt x="659117" y="1117147"/>
                </a:cubicBezTo>
                <a:cubicBezTo>
                  <a:pt x="659117" y="1124595"/>
                  <a:pt x="659117" y="1128318"/>
                  <a:pt x="659117" y="1128318"/>
                </a:cubicBezTo>
                <a:cubicBezTo>
                  <a:pt x="659117" y="1128318"/>
                  <a:pt x="657255" y="1128318"/>
                  <a:pt x="653531" y="1128318"/>
                </a:cubicBezTo>
                <a:cubicBezTo>
                  <a:pt x="649807" y="1128318"/>
                  <a:pt x="647946" y="1124595"/>
                  <a:pt x="647946" y="1117147"/>
                </a:cubicBezTo>
                <a:close/>
                <a:moveTo>
                  <a:pt x="626999" y="1110165"/>
                </a:moveTo>
                <a:cubicBezTo>
                  <a:pt x="629791" y="1111096"/>
                  <a:pt x="633050" y="1113423"/>
                  <a:pt x="636774" y="1117147"/>
                </a:cubicBezTo>
                <a:lnTo>
                  <a:pt x="636774" y="1128318"/>
                </a:lnTo>
                <a:lnTo>
                  <a:pt x="625603" y="1128318"/>
                </a:lnTo>
                <a:cubicBezTo>
                  <a:pt x="618155" y="1120870"/>
                  <a:pt x="616292" y="1115284"/>
                  <a:pt x="620017" y="1111561"/>
                </a:cubicBezTo>
                <a:cubicBezTo>
                  <a:pt x="621878" y="1109699"/>
                  <a:pt x="624207" y="1109234"/>
                  <a:pt x="626999" y="1110165"/>
                </a:cubicBezTo>
                <a:close/>
                <a:moveTo>
                  <a:pt x="5228245" y="1105975"/>
                </a:moveTo>
                <a:lnTo>
                  <a:pt x="5239416" y="1117147"/>
                </a:lnTo>
                <a:lnTo>
                  <a:pt x="5261760" y="1128318"/>
                </a:lnTo>
                <a:lnTo>
                  <a:pt x="5239416" y="1128318"/>
                </a:lnTo>
                <a:cubicBezTo>
                  <a:pt x="5224522" y="1120870"/>
                  <a:pt x="5217075" y="1117147"/>
                  <a:pt x="5217075" y="1117147"/>
                </a:cubicBezTo>
                <a:close/>
                <a:moveTo>
                  <a:pt x="5194731" y="1094804"/>
                </a:moveTo>
                <a:cubicBezTo>
                  <a:pt x="5202179" y="1094804"/>
                  <a:pt x="5205902" y="1098527"/>
                  <a:pt x="5205902" y="1105975"/>
                </a:cubicBezTo>
                <a:cubicBezTo>
                  <a:pt x="5198454" y="1113423"/>
                  <a:pt x="5191007" y="1117147"/>
                  <a:pt x="5183559" y="1117147"/>
                </a:cubicBezTo>
                <a:cubicBezTo>
                  <a:pt x="5183559" y="1109699"/>
                  <a:pt x="5185422" y="1104113"/>
                  <a:pt x="5189145" y="1100389"/>
                </a:cubicBezTo>
                <a:cubicBezTo>
                  <a:pt x="5192868" y="1096666"/>
                  <a:pt x="5194731" y="1094804"/>
                  <a:pt x="5194731" y="1094804"/>
                </a:cubicBezTo>
                <a:close/>
                <a:moveTo>
                  <a:pt x="5150045" y="1072461"/>
                </a:moveTo>
                <a:cubicBezTo>
                  <a:pt x="5150045" y="1072461"/>
                  <a:pt x="5153770" y="1076184"/>
                  <a:pt x="5161217" y="1083632"/>
                </a:cubicBezTo>
                <a:lnTo>
                  <a:pt x="5138874" y="1083632"/>
                </a:lnTo>
                <a:close/>
                <a:moveTo>
                  <a:pt x="5105360" y="1061290"/>
                </a:moveTo>
                <a:lnTo>
                  <a:pt x="5138874" y="1061290"/>
                </a:lnTo>
                <a:lnTo>
                  <a:pt x="5116531" y="1072461"/>
                </a:lnTo>
                <a:close/>
                <a:moveTo>
                  <a:pt x="5049503" y="1038947"/>
                </a:moveTo>
                <a:cubicBezTo>
                  <a:pt x="5071844" y="1038947"/>
                  <a:pt x="5083017" y="1046395"/>
                  <a:pt x="5083017" y="1061290"/>
                </a:cubicBezTo>
                <a:cubicBezTo>
                  <a:pt x="5068121" y="1061290"/>
                  <a:pt x="5056949" y="1057565"/>
                  <a:pt x="5049503" y="1050118"/>
                </a:cubicBezTo>
                <a:close/>
                <a:moveTo>
                  <a:pt x="5004816" y="1027774"/>
                </a:moveTo>
                <a:cubicBezTo>
                  <a:pt x="5004816" y="1027774"/>
                  <a:pt x="5008541" y="1027774"/>
                  <a:pt x="5015987" y="1027774"/>
                </a:cubicBezTo>
                <a:lnTo>
                  <a:pt x="5015987" y="1038947"/>
                </a:lnTo>
                <a:cubicBezTo>
                  <a:pt x="5008541" y="1038947"/>
                  <a:pt x="5004816" y="1035222"/>
                  <a:pt x="5004816" y="1027774"/>
                </a:cubicBezTo>
                <a:close/>
                <a:moveTo>
                  <a:pt x="4703187" y="1027774"/>
                </a:moveTo>
                <a:cubicBezTo>
                  <a:pt x="4710634" y="1027774"/>
                  <a:pt x="4714358" y="1029637"/>
                  <a:pt x="4714358" y="1033360"/>
                </a:cubicBezTo>
                <a:cubicBezTo>
                  <a:pt x="4714358" y="1037084"/>
                  <a:pt x="4712496" y="1038947"/>
                  <a:pt x="4708773" y="1038947"/>
                </a:cubicBezTo>
                <a:cubicBezTo>
                  <a:pt x="4705048" y="1038947"/>
                  <a:pt x="4703187" y="1035222"/>
                  <a:pt x="4703187" y="1027774"/>
                </a:cubicBezTo>
                <a:close/>
                <a:moveTo>
                  <a:pt x="4658500" y="1027774"/>
                </a:moveTo>
                <a:cubicBezTo>
                  <a:pt x="4665948" y="1027774"/>
                  <a:pt x="4669673" y="1027774"/>
                  <a:pt x="4669673" y="1027774"/>
                </a:cubicBezTo>
                <a:cubicBezTo>
                  <a:pt x="4669673" y="1035222"/>
                  <a:pt x="4662225" y="1038947"/>
                  <a:pt x="4647329" y="1038947"/>
                </a:cubicBezTo>
                <a:close/>
                <a:moveTo>
                  <a:pt x="592089" y="1027774"/>
                </a:moveTo>
                <a:cubicBezTo>
                  <a:pt x="584641" y="1027774"/>
                  <a:pt x="580916" y="1031499"/>
                  <a:pt x="580916" y="1038947"/>
                </a:cubicBezTo>
                <a:cubicBezTo>
                  <a:pt x="580916" y="1038947"/>
                  <a:pt x="584641" y="1038947"/>
                  <a:pt x="592089" y="1038947"/>
                </a:cubicBezTo>
                <a:cubicBezTo>
                  <a:pt x="592089" y="1031499"/>
                  <a:pt x="592089" y="1027774"/>
                  <a:pt x="592089" y="1027774"/>
                </a:cubicBezTo>
                <a:close/>
                <a:moveTo>
                  <a:pt x="335144" y="1027774"/>
                </a:moveTo>
                <a:lnTo>
                  <a:pt x="357487" y="1038947"/>
                </a:lnTo>
                <a:cubicBezTo>
                  <a:pt x="357487" y="1038947"/>
                  <a:pt x="350039" y="1038947"/>
                  <a:pt x="335144" y="1038947"/>
                </a:cubicBezTo>
                <a:close/>
                <a:moveTo>
                  <a:pt x="122886" y="1027774"/>
                </a:moveTo>
                <a:lnTo>
                  <a:pt x="134058" y="1027774"/>
                </a:lnTo>
                <a:lnTo>
                  <a:pt x="134058" y="1038947"/>
                </a:lnTo>
                <a:cubicBezTo>
                  <a:pt x="126610" y="1031499"/>
                  <a:pt x="122886" y="1027774"/>
                  <a:pt x="122886" y="1027774"/>
                </a:cubicBezTo>
                <a:close/>
                <a:moveTo>
                  <a:pt x="4630573" y="1016603"/>
                </a:moveTo>
                <a:cubicBezTo>
                  <a:pt x="4634296" y="1016603"/>
                  <a:pt x="4636157" y="1020327"/>
                  <a:pt x="4636157" y="1027774"/>
                </a:cubicBezTo>
                <a:cubicBezTo>
                  <a:pt x="4628711" y="1027774"/>
                  <a:pt x="4624987" y="1027774"/>
                  <a:pt x="4624987" y="1027774"/>
                </a:cubicBezTo>
                <a:cubicBezTo>
                  <a:pt x="4624987" y="1020327"/>
                  <a:pt x="4626848" y="1016603"/>
                  <a:pt x="4630573" y="1016603"/>
                </a:cubicBezTo>
                <a:close/>
                <a:moveTo>
                  <a:pt x="502716" y="1016603"/>
                </a:moveTo>
                <a:lnTo>
                  <a:pt x="525059" y="1027774"/>
                </a:lnTo>
                <a:cubicBezTo>
                  <a:pt x="525059" y="1020327"/>
                  <a:pt x="521336" y="1016603"/>
                  <a:pt x="513888" y="1016603"/>
                </a:cubicBezTo>
                <a:cubicBezTo>
                  <a:pt x="506440" y="1016603"/>
                  <a:pt x="502716" y="1016603"/>
                  <a:pt x="502716" y="1016603"/>
                </a:cubicBezTo>
                <a:close/>
                <a:moveTo>
                  <a:pt x="312801" y="1016603"/>
                </a:moveTo>
                <a:lnTo>
                  <a:pt x="323973" y="1016603"/>
                </a:lnTo>
                <a:cubicBezTo>
                  <a:pt x="316525" y="1016603"/>
                  <a:pt x="316525" y="1020327"/>
                  <a:pt x="323973" y="1027774"/>
                </a:cubicBezTo>
                <a:lnTo>
                  <a:pt x="312801" y="1027774"/>
                </a:lnTo>
                <a:close/>
                <a:moveTo>
                  <a:pt x="201086" y="1016603"/>
                </a:moveTo>
                <a:cubicBezTo>
                  <a:pt x="201086" y="1016603"/>
                  <a:pt x="204811" y="1016603"/>
                  <a:pt x="212259" y="1016603"/>
                </a:cubicBezTo>
                <a:cubicBezTo>
                  <a:pt x="212259" y="1024051"/>
                  <a:pt x="217843" y="1027774"/>
                  <a:pt x="229016" y="1027774"/>
                </a:cubicBezTo>
                <a:cubicBezTo>
                  <a:pt x="240187" y="1027774"/>
                  <a:pt x="245773" y="1029637"/>
                  <a:pt x="245773" y="1033360"/>
                </a:cubicBezTo>
                <a:cubicBezTo>
                  <a:pt x="245773" y="1037084"/>
                  <a:pt x="234602" y="1038947"/>
                  <a:pt x="212259" y="1038947"/>
                </a:cubicBezTo>
                <a:cubicBezTo>
                  <a:pt x="212259" y="1038947"/>
                  <a:pt x="208534" y="1035222"/>
                  <a:pt x="201086" y="1027774"/>
                </a:cubicBezTo>
                <a:cubicBezTo>
                  <a:pt x="201086" y="1020327"/>
                  <a:pt x="201086" y="1016603"/>
                  <a:pt x="201086" y="1016603"/>
                </a:cubicBezTo>
                <a:close/>
                <a:moveTo>
                  <a:pt x="78201" y="1005431"/>
                </a:moveTo>
                <a:cubicBezTo>
                  <a:pt x="78201" y="1005431"/>
                  <a:pt x="81924" y="1005431"/>
                  <a:pt x="89372" y="1005431"/>
                </a:cubicBezTo>
                <a:cubicBezTo>
                  <a:pt x="96819" y="1005431"/>
                  <a:pt x="104267" y="1009156"/>
                  <a:pt x="111715" y="1016603"/>
                </a:cubicBezTo>
                <a:lnTo>
                  <a:pt x="78201" y="1016603"/>
                </a:lnTo>
                <a:cubicBezTo>
                  <a:pt x="78201" y="1009156"/>
                  <a:pt x="78201" y="1005431"/>
                  <a:pt x="78201" y="1005431"/>
                </a:cubicBezTo>
                <a:close/>
                <a:moveTo>
                  <a:pt x="4937787" y="994260"/>
                </a:moveTo>
                <a:lnTo>
                  <a:pt x="4948959" y="1005431"/>
                </a:lnTo>
                <a:cubicBezTo>
                  <a:pt x="4948959" y="1005431"/>
                  <a:pt x="4947097" y="1005431"/>
                  <a:pt x="4943373" y="1005431"/>
                </a:cubicBezTo>
                <a:cubicBezTo>
                  <a:pt x="4939650" y="1005431"/>
                  <a:pt x="4935925" y="1003570"/>
                  <a:pt x="4932203" y="999846"/>
                </a:cubicBezTo>
                <a:cubicBezTo>
                  <a:pt x="4928478" y="996122"/>
                  <a:pt x="4930340" y="994260"/>
                  <a:pt x="4937787" y="994260"/>
                </a:cubicBezTo>
                <a:close/>
                <a:moveTo>
                  <a:pt x="122886" y="994260"/>
                </a:moveTo>
                <a:lnTo>
                  <a:pt x="134058" y="1005431"/>
                </a:lnTo>
                <a:lnTo>
                  <a:pt x="134058" y="1016603"/>
                </a:lnTo>
                <a:cubicBezTo>
                  <a:pt x="126610" y="1016603"/>
                  <a:pt x="124749" y="1014742"/>
                  <a:pt x="128472" y="1011017"/>
                </a:cubicBezTo>
                <a:cubicBezTo>
                  <a:pt x="132197" y="1007294"/>
                  <a:pt x="130335" y="1005431"/>
                  <a:pt x="122886" y="1005431"/>
                </a:cubicBezTo>
                <a:cubicBezTo>
                  <a:pt x="122886" y="1005431"/>
                  <a:pt x="122886" y="1001708"/>
                  <a:pt x="122886" y="994260"/>
                </a:cubicBezTo>
                <a:close/>
                <a:moveTo>
                  <a:pt x="4848416" y="971917"/>
                </a:moveTo>
                <a:lnTo>
                  <a:pt x="4859588" y="971917"/>
                </a:lnTo>
                <a:cubicBezTo>
                  <a:pt x="4867034" y="971917"/>
                  <a:pt x="4874483" y="971917"/>
                  <a:pt x="4881929" y="971917"/>
                </a:cubicBezTo>
                <a:lnTo>
                  <a:pt x="4870759" y="983089"/>
                </a:lnTo>
                <a:close/>
                <a:moveTo>
                  <a:pt x="435687" y="971917"/>
                </a:moveTo>
                <a:lnTo>
                  <a:pt x="458031" y="971917"/>
                </a:lnTo>
                <a:cubicBezTo>
                  <a:pt x="458031" y="971917"/>
                  <a:pt x="459892" y="973780"/>
                  <a:pt x="463616" y="977503"/>
                </a:cubicBezTo>
                <a:cubicBezTo>
                  <a:pt x="467340" y="981226"/>
                  <a:pt x="469202" y="983089"/>
                  <a:pt x="469202" y="983089"/>
                </a:cubicBezTo>
                <a:cubicBezTo>
                  <a:pt x="469202" y="997984"/>
                  <a:pt x="465478" y="1001708"/>
                  <a:pt x="458031" y="994260"/>
                </a:cubicBezTo>
                <a:cubicBezTo>
                  <a:pt x="450583" y="986812"/>
                  <a:pt x="446859" y="986812"/>
                  <a:pt x="446859" y="994260"/>
                </a:cubicBezTo>
                <a:lnTo>
                  <a:pt x="458031" y="1005431"/>
                </a:lnTo>
                <a:cubicBezTo>
                  <a:pt x="443135" y="1005431"/>
                  <a:pt x="431963" y="1005431"/>
                  <a:pt x="424517" y="1005431"/>
                </a:cubicBezTo>
                <a:cubicBezTo>
                  <a:pt x="417068" y="1005431"/>
                  <a:pt x="413344" y="1001708"/>
                  <a:pt x="413344" y="994260"/>
                </a:cubicBezTo>
                <a:cubicBezTo>
                  <a:pt x="405897" y="986812"/>
                  <a:pt x="405897" y="983089"/>
                  <a:pt x="413344" y="983089"/>
                </a:cubicBezTo>
                <a:close/>
                <a:moveTo>
                  <a:pt x="78201" y="971917"/>
                </a:moveTo>
                <a:lnTo>
                  <a:pt x="100544" y="971917"/>
                </a:lnTo>
                <a:lnTo>
                  <a:pt x="89372" y="994260"/>
                </a:lnTo>
                <a:cubicBezTo>
                  <a:pt x="81924" y="994260"/>
                  <a:pt x="80062" y="990537"/>
                  <a:pt x="83787" y="983089"/>
                </a:cubicBezTo>
                <a:cubicBezTo>
                  <a:pt x="87510" y="975642"/>
                  <a:pt x="85649" y="971917"/>
                  <a:pt x="78201" y="971917"/>
                </a:cubicBezTo>
                <a:close/>
                <a:moveTo>
                  <a:pt x="4826072" y="949574"/>
                </a:moveTo>
                <a:cubicBezTo>
                  <a:pt x="4826072" y="957022"/>
                  <a:pt x="4829797" y="960746"/>
                  <a:pt x="4837244" y="960746"/>
                </a:cubicBezTo>
                <a:lnTo>
                  <a:pt x="4826072" y="960746"/>
                </a:lnTo>
                <a:close/>
                <a:moveTo>
                  <a:pt x="114507" y="920250"/>
                </a:moveTo>
                <a:cubicBezTo>
                  <a:pt x="116370" y="921181"/>
                  <a:pt x="119163" y="923508"/>
                  <a:pt x="122886" y="927232"/>
                </a:cubicBezTo>
                <a:lnTo>
                  <a:pt x="111715" y="927232"/>
                </a:lnTo>
                <a:cubicBezTo>
                  <a:pt x="111715" y="927232"/>
                  <a:pt x="111715" y="925369"/>
                  <a:pt x="111715" y="921646"/>
                </a:cubicBezTo>
                <a:cubicBezTo>
                  <a:pt x="111715" y="919784"/>
                  <a:pt x="112646" y="919319"/>
                  <a:pt x="114507" y="920250"/>
                </a:cubicBezTo>
                <a:close/>
                <a:moveTo>
                  <a:pt x="89372" y="916060"/>
                </a:moveTo>
                <a:lnTo>
                  <a:pt x="100544" y="916060"/>
                </a:lnTo>
                <a:cubicBezTo>
                  <a:pt x="100544" y="916060"/>
                  <a:pt x="98681" y="917923"/>
                  <a:pt x="94958" y="921646"/>
                </a:cubicBezTo>
                <a:cubicBezTo>
                  <a:pt x="91233" y="925369"/>
                  <a:pt x="89372" y="925369"/>
                  <a:pt x="89372" y="921646"/>
                </a:cubicBezTo>
                <a:cubicBezTo>
                  <a:pt x="89372" y="917923"/>
                  <a:pt x="89372" y="916060"/>
                  <a:pt x="89372" y="916060"/>
                </a:cubicBezTo>
                <a:close/>
                <a:moveTo>
                  <a:pt x="4703187" y="904889"/>
                </a:moveTo>
                <a:cubicBezTo>
                  <a:pt x="4710634" y="904889"/>
                  <a:pt x="4714358" y="904889"/>
                  <a:pt x="4714358" y="904889"/>
                </a:cubicBezTo>
                <a:lnTo>
                  <a:pt x="4703187" y="916060"/>
                </a:lnTo>
                <a:cubicBezTo>
                  <a:pt x="4695739" y="916060"/>
                  <a:pt x="4692016" y="914198"/>
                  <a:pt x="4692016" y="910475"/>
                </a:cubicBezTo>
                <a:cubicBezTo>
                  <a:pt x="4692016" y="906751"/>
                  <a:pt x="4695739" y="904889"/>
                  <a:pt x="4703187" y="904889"/>
                </a:cubicBezTo>
                <a:close/>
                <a:moveTo>
                  <a:pt x="4240270" y="890226"/>
                </a:moveTo>
                <a:cubicBezTo>
                  <a:pt x="4247252" y="888830"/>
                  <a:pt x="4256329" y="893717"/>
                  <a:pt x="4267499" y="904889"/>
                </a:cubicBezTo>
                <a:cubicBezTo>
                  <a:pt x="4260052" y="904889"/>
                  <a:pt x="4252604" y="904889"/>
                  <a:pt x="4245156" y="904889"/>
                </a:cubicBezTo>
                <a:cubicBezTo>
                  <a:pt x="4245156" y="904889"/>
                  <a:pt x="4241433" y="901164"/>
                  <a:pt x="4233985" y="893717"/>
                </a:cubicBezTo>
                <a:cubicBezTo>
                  <a:pt x="4235847" y="891855"/>
                  <a:pt x="4237942" y="890691"/>
                  <a:pt x="4240270" y="890226"/>
                </a:cubicBezTo>
                <a:close/>
                <a:moveTo>
                  <a:pt x="4647329" y="882546"/>
                </a:moveTo>
                <a:cubicBezTo>
                  <a:pt x="4654777" y="882546"/>
                  <a:pt x="4658500" y="886269"/>
                  <a:pt x="4658500" y="893717"/>
                </a:cubicBezTo>
                <a:lnTo>
                  <a:pt x="4647329" y="893717"/>
                </a:lnTo>
                <a:cubicBezTo>
                  <a:pt x="4639882" y="893717"/>
                  <a:pt x="4636157" y="893717"/>
                  <a:pt x="4636157" y="893717"/>
                </a:cubicBezTo>
                <a:cubicBezTo>
                  <a:pt x="4636157" y="893717"/>
                  <a:pt x="4638020" y="891855"/>
                  <a:pt x="4641743" y="888132"/>
                </a:cubicBezTo>
                <a:cubicBezTo>
                  <a:pt x="4645468" y="884407"/>
                  <a:pt x="4647329" y="882546"/>
                  <a:pt x="4647329" y="882546"/>
                </a:cubicBezTo>
                <a:close/>
                <a:moveTo>
                  <a:pt x="4557958" y="849032"/>
                </a:moveTo>
                <a:cubicBezTo>
                  <a:pt x="4557958" y="849032"/>
                  <a:pt x="4561681" y="849032"/>
                  <a:pt x="4569129" y="849032"/>
                </a:cubicBezTo>
                <a:lnTo>
                  <a:pt x="4569129" y="860202"/>
                </a:lnTo>
                <a:close/>
                <a:moveTo>
                  <a:pt x="938403" y="837859"/>
                </a:moveTo>
                <a:cubicBezTo>
                  <a:pt x="930955" y="837859"/>
                  <a:pt x="927232" y="841584"/>
                  <a:pt x="927232" y="849032"/>
                </a:cubicBezTo>
                <a:lnTo>
                  <a:pt x="949576" y="837859"/>
                </a:lnTo>
                <a:close/>
                <a:moveTo>
                  <a:pt x="1117147" y="826688"/>
                </a:moveTo>
                <a:lnTo>
                  <a:pt x="1105975" y="837859"/>
                </a:lnTo>
                <a:lnTo>
                  <a:pt x="1128318" y="837859"/>
                </a:lnTo>
                <a:cubicBezTo>
                  <a:pt x="1120870" y="830412"/>
                  <a:pt x="1117147" y="826688"/>
                  <a:pt x="1117147" y="826688"/>
                </a:cubicBezTo>
                <a:close/>
                <a:moveTo>
                  <a:pt x="860203" y="793174"/>
                </a:moveTo>
                <a:lnTo>
                  <a:pt x="849032" y="804345"/>
                </a:lnTo>
                <a:lnTo>
                  <a:pt x="871375" y="804345"/>
                </a:lnTo>
                <a:cubicBezTo>
                  <a:pt x="871375" y="796898"/>
                  <a:pt x="867650" y="793174"/>
                  <a:pt x="860203" y="793174"/>
                </a:cubicBezTo>
                <a:close/>
                <a:moveTo>
                  <a:pt x="821102" y="782002"/>
                </a:moveTo>
                <a:cubicBezTo>
                  <a:pt x="817379" y="782002"/>
                  <a:pt x="815518" y="785727"/>
                  <a:pt x="815518" y="793174"/>
                </a:cubicBezTo>
                <a:cubicBezTo>
                  <a:pt x="815518" y="800622"/>
                  <a:pt x="819241" y="804345"/>
                  <a:pt x="826689" y="804345"/>
                </a:cubicBezTo>
                <a:cubicBezTo>
                  <a:pt x="834136" y="804345"/>
                  <a:pt x="835998" y="800622"/>
                  <a:pt x="832275" y="793174"/>
                </a:cubicBezTo>
                <a:cubicBezTo>
                  <a:pt x="828550" y="785727"/>
                  <a:pt x="824827" y="782002"/>
                  <a:pt x="821102" y="782002"/>
                </a:cubicBezTo>
                <a:close/>
                <a:moveTo>
                  <a:pt x="4044070" y="759660"/>
                </a:moveTo>
                <a:cubicBezTo>
                  <a:pt x="4044070" y="759660"/>
                  <a:pt x="4047795" y="759660"/>
                  <a:pt x="4055241" y="759660"/>
                </a:cubicBezTo>
                <a:cubicBezTo>
                  <a:pt x="4055241" y="767108"/>
                  <a:pt x="4053380" y="770831"/>
                  <a:pt x="4049656" y="770831"/>
                </a:cubicBezTo>
                <a:cubicBezTo>
                  <a:pt x="4045932" y="770831"/>
                  <a:pt x="4044070" y="767108"/>
                  <a:pt x="4044070" y="759660"/>
                </a:cubicBezTo>
                <a:close/>
                <a:moveTo>
                  <a:pt x="949576" y="714974"/>
                </a:moveTo>
                <a:cubicBezTo>
                  <a:pt x="964471" y="729869"/>
                  <a:pt x="983090" y="737317"/>
                  <a:pt x="1005433" y="737317"/>
                </a:cubicBezTo>
                <a:cubicBezTo>
                  <a:pt x="1012881" y="737317"/>
                  <a:pt x="1020327" y="737317"/>
                  <a:pt x="1027776" y="737317"/>
                </a:cubicBezTo>
                <a:lnTo>
                  <a:pt x="1027776" y="748488"/>
                </a:lnTo>
                <a:lnTo>
                  <a:pt x="1038947" y="748488"/>
                </a:lnTo>
                <a:cubicBezTo>
                  <a:pt x="1046395" y="741040"/>
                  <a:pt x="1051979" y="737317"/>
                  <a:pt x="1055704" y="737317"/>
                </a:cubicBezTo>
                <a:cubicBezTo>
                  <a:pt x="1059427" y="737317"/>
                  <a:pt x="1061290" y="737317"/>
                  <a:pt x="1061290" y="737317"/>
                </a:cubicBezTo>
                <a:cubicBezTo>
                  <a:pt x="1068738" y="744765"/>
                  <a:pt x="1072461" y="746626"/>
                  <a:pt x="1072461" y="742902"/>
                </a:cubicBezTo>
                <a:cubicBezTo>
                  <a:pt x="1072461" y="739179"/>
                  <a:pt x="1063152" y="733592"/>
                  <a:pt x="1044533" y="726145"/>
                </a:cubicBezTo>
                <a:cubicBezTo>
                  <a:pt x="1025913" y="718697"/>
                  <a:pt x="1012881" y="714974"/>
                  <a:pt x="1005433" y="714974"/>
                </a:cubicBezTo>
                <a:lnTo>
                  <a:pt x="983090" y="714974"/>
                </a:lnTo>
                <a:close/>
                <a:moveTo>
                  <a:pt x="3809471" y="703803"/>
                </a:moveTo>
                <a:cubicBezTo>
                  <a:pt x="3816916" y="703803"/>
                  <a:pt x="3820641" y="703803"/>
                  <a:pt x="3820641" y="703803"/>
                </a:cubicBezTo>
                <a:lnTo>
                  <a:pt x="3820641" y="714974"/>
                </a:lnTo>
                <a:close/>
                <a:moveTo>
                  <a:pt x="726145" y="692631"/>
                </a:moveTo>
                <a:lnTo>
                  <a:pt x="726145" y="703803"/>
                </a:lnTo>
                <a:lnTo>
                  <a:pt x="737317" y="692631"/>
                </a:lnTo>
                <a:cubicBezTo>
                  <a:pt x="729870" y="692631"/>
                  <a:pt x="726145" y="692631"/>
                  <a:pt x="726145" y="692631"/>
                </a:cubicBezTo>
                <a:close/>
                <a:moveTo>
                  <a:pt x="3664241" y="681460"/>
                </a:moveTo>
                <a:cubicBezTo>
                  <a:pt x="3664241" y="681460"/>
                  <a:pt x="3664241" y="685183"/>
                  <a:pt x="3664241" y="692631"/>
                </a:cubicBezTo>
                <a:cubicBezTo>
                  <a:pt x="3656792" y="692631"/>
                  <a:pt x="3653069" y="690769"/>
                  <a:pt x="3653069" y="687044"/>
                </a:cubicBezTo>
                <a:cubicBezTo>
                  <a:pt x="3653069" y="683322"/>
                  <a:pt x="3656792" y="681460"/>
                  <a:pt x="3664241" y="681460"/>
                </a:cubicBezTo>
                <a:close/>
                <a:moveTo>
                  <a:pt x="2848724" y="681460"/>
                </a:moveTo>
                <a:lnTo>
                  <a:pt x="2848724" y="692631"/>
                </a:lnTo>
                <a:cubicBezTo>
                  <a:pt x="2856172" y="692631"/>
                  <a:pt x="2859895" y="688908"/>
                  <a:pt x="2859895" y="681460"/>
                </a:cubicBezTo>
                <a:close/>
                <a:moveTo>
                  <a:pt x="446859" y="670287"/>
                </a:moveTo>
                <a:lnTo>
                  <a:pt x="458031" y="670287"/>
                </a:lnTo>
                <a:lnTo>
                  <a:pt x="446859" y="681460"/>
                </a:lnTo>
                <a:close/>
                <a:moveTo>
                  <a:pt x="3608383" y="647944"/>
                </a:moveTo>
                <a:cubicBezTo>
                  <a:pt x="3608383" y="647944"/>
                  <a:pt x="3612107" y="647944"/>
                  <a:pt x="3619555" y="647944"/>
                </a:cubicBezTo>
                <a:cubicBezTo>
                  <a:pt x="3619555" y="647944"/>
                  <a:pt x="3615831" y="651669"/>
                  <a:pt x="3608383" y="659117"/>
                </a:cubicBezTo>
                <a:close/>
                <a:moveTo>
                  <a:pt x="569745" y="636773"/>
                </a:moveTo>
                <a:lnTo>
                  <a:pt x="558573" y="647944"/>
                </a:lnTo>
                <a:cubicBezTo>
                  <a:pt x="566021" y="647944"/>
                  <a:pt x="569745" y="647944"/>
                  <a:pt x="569745" y="647944"/>
                </a:cubicBezTo>
                <a:cubicBezTo>
                  <a:pt x="569745" y="647944"/>
                  <a:pt x="573469" y="647944"/>
                  <a:pt x="580916" y="647944"/>
                </a:cubicBezTo>
                <a:cubicBezTo>
                  <a:pt x="580916" y="647944"/>
                  <a:pt x="579055" y="646083"/>
                  <a:pt x="575330" y="642360"/>
                </a:cubicBezTo>
                <a:cubicBezTo>
                  <a:pt x="571607" y="638635"/>
                  <a:pt x="569745" y="636773"/>
                  <a:pt x="569745" y="636773"/>
                </a:cubicBezTo>
                <a:close/>
                <a:moveTo>
                  <a:pt x="3485497" y="625603"/>
                </a:moveTo>
                <a:cubicBezTo>
                  <a:pt x="3485497" y="625603"/>
                  <a:pt x="3487359" y="627464"/>
                  <a:pt x="3491082" y="631187"/>
                </a:cubicBezTo>
                <a:cubicBezTo>
                  <a:pt x="3494807" y="634912"/>
                  <a:pt x="3496668" y="636773"/>
                  <a:pt x="3496668" y="636773"/>
                </a:cubicBezTo>
                <a:lnTo>
                  <a:pt x="3485497" y="636773"/>
                </a:lnTo>
                <a:close/>
                <a:moveTo>
                  <a:pt x="469202" y="614430"/>
                </a:moveTo>
                <a:lnTo>
                  <a:pt x="491545" y="625603"/>
                </a:lnTo>
                <a:cubicBezTo>
                  <a:pt x="484097" y="625603"/>
                  <a:pt x="476650" y="625603"/>
                  <a:pt x="469202" y="625603"/>
                </a:cubicBezTo>
                <a:close/>
                <a:moveTo>
                  <a:pt x="3842984" y="603259"/>
                </a:moveTo>
                <a:lnTo>
                  <a:pt x="3854155" y="603259"/>
                </a:lnTo>
                <a:cubicBezTo>
                  <a:pt x="3876498" y="610707"/>
                  <a:pt x="3895117" y="614430"/>
                  <a:pt x="3910012" y="614430"/>
                </a:cubicBezTo>
                <a:cubicBezTo>
                  <a:pt x="3924908" y="621878"/>
                  <a:pt x="3932356" y="625603"/>
                  <a:pt x="3932356" y="625603"/>
                </a:cubicBezTo>
                <a:lnTo>
                  <a:pt x="3943526" y="636773"/>
                </a:lnTo>
                <a:cubicBezTo>
                  <a:pt x="3950974" y="636773"/>
                  <a:pt x="3964008" y="638635"/>
                  <a:pt x="3982627" y="642360"/>
                </a:cubicBezTo>
                <a:cubicBezTo>
                  <a:pt x="4001245" y="646083"/>
                  <a:pt x="4018002" y="651669"/>
                  <a:pt x="4032899" y="659117"/>
                </a:cubicBezTo>
                <a:cubicBezTo>
                  <a:pt x="4047795" y="666565"/>
                  <a:pt x="4053380" y="672150"/>
                  <a:pt x="4049656" y="675874"/>
                </a:cubicBezTo>
                <a:cubicBezTo>
                  <a:pt x="4045932" y="679597"/>
                  <a:pt x="4036622" y="677735"/>
                  <a:pt x="4021727" y="670287"/>
                </a:cubicBezTo>
                <a:cubicBezTo>
                  <a:pt x="4014279" y="670287"/>
                  <a:pt x="4006831" y="666565"/>
                  <a:pt x="3999384" y="659117"/>
                </a:cubicBezTo>
                <a:cubicBezTo>
                  <a:pt x="3991938" y="651669"/>
                  <a:pt x="3988213" y="651669"/>
                  <a:pt x="3988213" y="659117"/>
                </a:cubicBezTo>
                <a:cubicBezTo>
                  <a:pt x="3988213" y="659117"/>
                  <a:pt x="3980765" y="657255"/>
                  <a:pt x="3965870" y="653530"/>
                </a:cubicBezTo>
                <a:cubicBezTo>
                  <a:pt x="3950974" y="649807"/>
                  <a:pt x="3936080" y="646083"/>
                  <a:pt x="3921183" y="642360"/>
                </a:cubicBezTo>
                <a:cubicBezTo>
                  <a:pt x="3906288" y="638635"/>
                  <a:pt x="3898842" y="633050"/>
                  <a:pt x="3898842" y="625603"/>
                </a:cubicBezTo>
                <a:cubicBezTo>
                  <a:pt x="3898842" y="625603"/>
                  <a:pt x="3895117" y="625603"/>
                  <a:pt x="3887669" y="625603"/>
                </a:cubicBezTo>
                <a:cubicBezTo>
                  <a:pt x="3880223" y="625603"/>
                  <a:pt x="3872774" y="625603"/>
                  <a:pt x="3865326" y="625603"/>
                </a:cubicBezTo>
                <a:cubicBezTo>
                  <a:pt x="3850431" y="618155"/>
                  <a:pt x="3839260" y="614430"/>
                  <a:pt x="3831812" y="614430"/>
                </a:cubicBezTo>
                <a:cubicBezTo>
                  <a:pt x="3839260" y="606983"/>
                  <a:pt x="3842984" y="603259"/>
                  <a:pt x="3842984" y="603259"/>
                </a:cubicBezTo>
                <a:close/>
                <a:moveTo>
                  <a:pt x="3407297" y="603259"/>
                </a:moveTo>
                <a:cubicBezTo>
                  <a:pt x="3414745" y="603259"/>
                  <a:pt x="3418468" y="603259"/>
                  <a:pt x="3418468" y="603259"/>
                </a:cubicBezTo>
                <a:lnTo>
                  <a:pt x="3418468" y="614430"/>
                </a:lnTo>
                <a:close/>
                <a:moveTo>
                  <a:pt x="1273548" y="603259"/>
                </a:moveTo>
                <a:lnTo>
                  <a:pt x="1284719" y="614430"/>
                </a:lnTo>
                <a:cubicBezTo>
                  <a:pt x="1292167" y="614430"/>
                  <a:pt x="1295890" y="610707"/>
                  <a:pt x="1295890" y="603259"/>
                </a:cubicBezTo>
                <a:cubicBezTo>
                  <a:pt x="1295890" y="603259"/>
                  <a:pt x="1292167" y="603259"/>
                  <a:pt x="1284719" y="603259"/>
                </a:cubicBezTo>
                <a:cubicBezTo>
                  <a:pt x="1277271" y="603259"/>
                  <a:pt x="1273548" y="603259"/>
                  <a:pt x="1273548" y="603259"/>
                </a:cubicBezTo>
                <a:close/>
                <a:moveTo>
                  <a:pt x="636774" y="603259"/>
                </a:moveTo>
                <a:cubicBezTo>
                  <a:pt x="636774" y="610707"/>
                  <a:pt x="640498" y="614430"/>
                  <a:pt x="647946" y="614430"/>
                </a:cubicBezTo>
                <a:cubicBezTo>
                  <a:pt x="647946" y="606983"/>
                  <a:pt x="647946" y="603259"/>
                  <a:pt x="647946" y="603259"/>
                </a:cubicBezTo>
                <a:close/>
                <a:moveTo>
                  <a:pt x="335144" y="603259"/>
                </a:moveTo>
                <a:cubicBezTo>
                  <a:pt x="342592" y="603259"/>
                  <a:pt x="348178" y="603259"/>
                  <a:pt x="351901" y="603259"/>
                </a:cubicBezTo>
                <a:cubicBezTo>
                  <a:pt x="355625" y="603259"/>
                  <a:pt x="357487" y="606983"/>
                  <a:pt x="357487" y="614430"/>
                </a:cubicBezTo>
                <a:cubicBezTo>
                  <a:pt x="364935" y="614430"/>
                  <a:pt x="368658" y="616293"/>
                  <a:pt x="368658" y="620016"/>
                </a:cubicBezTo>
                <a:cubicBezTo>
                  <a:pt x="368658" y="623740"/>
                  <a:pt x="361212" y="621878"/>
                  <a:pt x="346316" y="614430"/>
                </a:cubicBezTo>
                <a:cubicBezTo>
                  <a:pt x="338869" y="614430"/>
                  <a:pt x="335144" y="610707"/>
                  <a:pt x="335144" y="603259"/>
                </a:cubicBezTo>
                <a:close/>
                <a:moveTo>
                  <a:pt x="279287" y="603259"/>
                </a:moveTo>
                <a:cubicBezTo>
                  <a:pt x="286734" y="603259"/>
                  <a:pt x="294182" y="603259"/>
                  <a:pt x="301630" y="603259"/>
                </a:cubicBezTo>
                <a:lnTo>
                  <a:pt x="290459" y="614430"/>
                </a:lnTo>
                <a:close/>
                <a:moveTo>
                  <a:pt x="212259" y="592087"/>
                </a:moveTo>
                <a:cubicBezTo>
                  <a:pt x="212259" y="592087"/>
                  <a:pt x="215982" y="592087"/>
                  <a:pt x="223429" y="592087"/>
                </a:cubicBezTo>
                <a:cubicBezTo>
                  <a:pt x="230877" y="592087"/>
                  <a:pt x="234602" y="592087"/>
                  <a:pt x="234602" y="592087"/>
                </a:cubicBezTo>
                <a:lnTo>
                  <a:pt x="212259" y="603259"/>
                </a:lnTo>
                <a:cubicBezTo>
                  <a:pt x="212259" y="595812"/>
                  <a:pt x="212259" y="592087"/>
                  <a:pt x="212259" y="592087"/>
                </a:cubicBezTo>
                <a:close/>
                <a:moveTo>
                  <a:pt x="2804038" y="580916"/>
                </a:moveTo>
                <a:cubicBezTo>
                  <a:pt x="2804038" y="580916"/>
                  <a:pt x="2815209" y="584639"/>
                  <a:pt x="2837552" y="592087"/>
                </a:cubicBezTo>
                <a:cubicBezTo>
                  <a:pt x="2859895" y="592087"/>
                  <a:pt x="2871066" y="592087"/>
                  <a:pt x="2871066" y="592087"/>
                </a:cubicBezTo>
                <a:cubicBezTo>
                  <a:pt x="2871066" y="584639"/>
                  <a:pt x="2869206" y="580916"/>
                  <a:pt x="2865481" y="580916"/>
                </a:cubicBezTo>
                <a:cubicBezTo>
                  <a:pt x="2861757" y="580916"/>
                  <a:pt x="2858033" y="580916"/>
                  <a:pt x="2854310" y="580916"/>
                </a:cubicBezTo>
                <a:cubicBezTo>
                  <a:pt x="2850586" y="580916"/>
                  <a:pt x="2845000" y="580916"/>
                  <a:pt x="2837552" y="580916"/>
                </a:cubicBezTo>
                <a:cubicBezTo>
                  <a:pt x="2830104" y="580916"/>
                  <a:pt x="2826381" y="580916"/>
                  <a:pt x="2826381" y="580916"/>
                </a:cubicBezTo>
                <a:close/>
                <a:moveTo>
                  <a:pt x="558573" y="580916"/>
                </a:moveTo>
                <a:lnTo>
                  <a:pt x="547402" y="592087"/>
                </a:lnTo>
                <a:lnTo>
                  <a:pt x="580916" y="592087"/>
                </a:lnTo>
                <a:lnTo>
                  <a:pt x="603260" y="592087"/>
                </a:lnTo>
                <a:lnTo>
                  <a:pt x="614430" y="592087"/>
                </a:lnTo>
                <a:lnTo>
                  <a:pt x="603260" y="580916"/>
                </a:lnTo>
                <a:lnTo>
                  <a:pt x="592089" y="580916"/>
                </a:lnTo>
                <a:cubicBezTo>
                  <a:pt x="592089" y="588364"/>
                  <a:pt x="588364" y="592087"/>
                  <a:pt x="580916" y="592087"/>
                </a:cubicBezTo>
                <a:cubicBezTo>
                  <a:pt x="573469" y="592087"/>
                  <a:pt x="566021" y="588364"/>
                  <a:pt x="558573" y="580916"/>
                </a:cubicBezTo>
                <a:close/>
                <a:moveTo>
                  <a:pt x="2482859" y="573934"/>
                </a:moveTo>
                <a:cubicBezTo>
                  <a:pt x="2480996" y="574865"/>
                  <a:pt x="2480066" y="577193"/>
                  <a:pt x="2480066" y="580916"/>
                </a:cubicBezTo>
                <a:cubicBezTo>
                  <a:pt x="2480066" y="588364"/>
                  <a:pt x="2483790" y="592087"/>
                  <a:pt x="2491238" y="592087"/>
                </a:cubicBezTo>
                <a:cubicBezTo>
                  <a:pt x="2498685" y="592087"/>
                  <a:pt x="2502408" y="590226"/>
                  <a:pt x="2502408" y="586502"/>
                </a:cubicBezTo>
                <a:cubicBezTo>
                  <a:pt x="2502408" y="582778"/>
                  <a:pt x="2498685" y="579055"/>
                  <a:pt x="2491238" y="575330"/>
                </a:cubicBezTo>
                <a:cubicBezTo>
                  <a:pt x="2487513" y="573468"/>
                  <a:pt x="2484720" y="573003"/>
                  <a:pt x="2482859" y="573934"/>
                </a:cubicBezTo>
                <a:close/>
                <a:moveTo>
                  <a:pt x="3764784" y="569745"/>
                </a:moveTo>
                <a:lnTo>
                  <a:pt x="3820641" y="592087"/>
                </a:lnTo>
                <a:cubicBezTo>
                  <a:pt x="3820641" y="599535"/>
                  <a:pt x="3809471" y="599535"/>
                  <a:pt x="3787127" y="592087"/>
                </a:cubicBezTo>
                <a:close/>
                <a:moveTo>
                  <a:pt x="916060" y="569745"/>
                </a:moveTo>
                <a:lnTo>
                  <a:pt x="927232" y="580916"/>
                </a:lnTo>
                <a:lnTo>
                  <a:pt x="938403" y="580916"/>
                </a:lnTo>
                <a:cubicBezTo>
                  <a:pt x="930955" y="573468"/>
                  <a:pt x="923508" y="569745"/>
                  <a:pt x="916060" y="569745"/>
                </a:cubicBezTo>
                <a:close/>
                <a:moveTo>
                  <a:pt x="256944" y="569745"/>
                </a:moveTo>
                <a:lnTo>
                  <a:pt x="268116" y="603259"/>
                </a:lnTo>
                <a:cubicBezTo>
                  <a:pt x="268116" y="618155"/>
                  <a:pt x="268116" y="625603"/>
                  <a:pt x="268116" y="625603"/>
                </a:cubicBezTo>
                <a:cubicBezTo>
                  <a:pt x="268116" y="625603"/>
                  <a:pt x="264391" y="623740"/>
                  <a:pt x="256944" y="620016"/>
                </a:cubicBezTo>
                <a:cubicBezTo>
                  <a:pt x="249496" y="616293"/>
                  <a:pt x="249496" y="610707"/>
                  <a:pt x="256944" y="603259"/>
                </a:cubicBezTo>
                <a:lnTo>
                  <a:pt x="256944" y="580916"/>
                </a:lnTo>
                <a:cubicBezTo>
                  <a:pt x="256944" y="580916"/>
                  <a:pt x="255082" y="579055"/>
                  <a:pt x="251359" y="575330"/>
                </a:cubicBezTo>
                <a:cubicBezTo>
                  <a:pt x="247634" y="571607"/>
                  <a:pt x="249496" y="569745"/>
                  <a:pt x="256944" y="569745"/>
                </a:cubicBezTo>
                <a:close/>
                <a:moveTo>
                  <a:pt x="2859895" y="558573"/>
                </a:moveTo>
                <a:cubicBezTo>
                  <a:pt x="2852447" y="558573"/>
                  <a:pt x="2848724" y="560436"/>
                  <a:pt x="2848724" y="564159"/>
                </a:cubicBezTo>
                <a:cubicBezTo>
                  <a:pt x="2848724" y="567882"/>
                  <a:pt x="2854310" y="569745"/>
                  <a:pt x="2865481" y="569745"/>
                </a:cubicBezTo>
                <a:cubicBezTo>
                  <a:pt x="2876652" y="569745"/>
                  <a:pt x="2882238" y="573468"/>
                  <a:pt x="2882238" y="580916"/>
                </a:cubicBezTo>
                <a:lnTo>
                  <a:pt x="2904582" y="580916"/>
                </a:lnTo>
                <a:cubicBezTo>
                  <a:pt x="2904582" y="573468"/>
                  <a:pt x="2902718" y="569745"/>
                  <a:pt x="2898996" y="569745"/>
                </a:cubicBezTo>
                <a:cubicBezTo>
                  <a:pt x="2895272" y="569745"/>
                  <a:pt x="2893410" y="569745"/>
                  <a:pt x="2893410" y="569745"/>
                </a:cubicBezTo>
                <a:lnTo>
                  <a:pt x="2871066" y="558573"/>
                </a:lnTo>
                <a:cubicBezTo>
                  <a:pt x="2871066" y="558573"/>
                  <a:pt x="2867344" y="558573"/>
                  <a:pt x="2859895" y="558573"/>
                </a:cubicBezTo>
                <a:close/>
                <a:moveTo>
                  <a:pt x="2379523" y="558573"/>
                </a:moveTo>
                <a:cubicBezTo>
                  <a:pt x="2379523" y="558573"/>
                  <a:pt x="2377661" y="560436"/>
                  <a:pt x="2373937" y="564159"/>
                </a:cubicBezTo>
                <a:cubicBezTo>
                  <a:pt x="2370213" y="567882"/>
                  <a:pt x="2372075" y="569745"/>
                  <a:pt x="2379523" y="569745"/>
                </a:cubicBezTo>
                <a:cubicBezTo>
                  <a:pt x="2386970" y="569745"/>
                  <a:pt x="2390694" y="566021"/>
                  <a:pt x="2390694" y="558573"/>
                </a:cubicBezTo>
                <a:cubicBezTo>
                  <a:pt x="2383246" y="558573"/>
                  <a:pt x="2379523" y="558573"/>
                  <a:pt x="2379523" y="558573"/>
                </a:cubicBezTo>
                <a:close/>
                <a:moveTo>
                  <a:pt x="1083632" y="558573"/>
                </a:moveTo>
                <a:cubicBezTo>
                  <a:pt x="1091079" y="558573"/>
                  <a:pt x="1094804" y="562298"/>
                  <a:pt x="1094804" y="569745"/>
                </a:cubicBezTo>
                <a:cubicBezTo>
                  <a:pt x="1094804" y="569745"/>
                  <a:pt x="1091079" y="569745"/>
                  <a:pt x="1083632" y="569745"/>
                </a:cubicBezTo>
                <a:close/>
                <a:moveTo>
                  <a:pt x="647946" y="558573"/>
                </a:moveTo>
                <a:cubicBezTo>
                  <a:pt x="647946" y="566021"/>
                  <a:pt x="647946" y="569745"/>
                  <a:pt x="647946" y="569745"/>
                </a:cubicBezTo>
                <a:lnTo>
                  <a:pt x="659117" y="569745"/>
                </a:lnTo>
                <a:cubicBezTo>
                  <a:pt x="659117" y="562298"/>
                  <a:pt x="655394" y="558573"/>
                  <a:pt x="647946" y="558573"/>
                </a:cubicBezTo>
                <a:close/>
                <a:moveTo>
                  <a:pt x="212259" y="558573"/>
                </a:moveTo>
                <a:lnTo>
                  <a:pt x="223429" y="558573"/>
                </a:lnTo>
                <a:lnTo>
                  <a:pt x="212259" y="569745"/>
                </a:lnTo>
                <a:cubicBezTo>
                  <a:pt x="219706" y="562298"/>
                  <a:pt x="219706" y="558573"/>
                  <a:pt x="212259" y="558573"/>
                </a:cubicBezTo>
                <a:close/>
                <a:moveTo>
                  <a:pt x="1078047" y="547402"/>
                </a:moveTo>
                <a:lnTo>
                  <a:pt x="1058723" y="548609"/>
                </a:lnTo>
                <a:lnTo>
                  <a:pt x="1062686" y="550195"/>
                </a:lnTo>
                <a:cubicBezTo>
                  <a:pt x="1065478" y="552058"/>
                  <a:pt x="1068738" y="554850"/>
                  <a:pt x="1072461" y="558573"/>
                </a:cubicBezTo>
                <a:lnTo>
                  <a:pt x="1061290" y="558573"/>
                </a:lnTo>
                <a:cubicBezTo>
                  <a:pt x="1053842" y="558573"/>
                  <a:pt x="1050118" y="556711"/>
                  <a:pt x="1050118" y="552988"/>
                </a:cubicBezTo>
                <a:lnTo>
                  <a:pt x="1050916" y="550594"/>
                </a:lnTo>
                <a:lnTo>
                  <a:pt x="1044533" y="552988"/>
                </a:lnTo>
                <a:cubicBezTo>
                  <a:pt x="1040808" y="556711"/>
                  <a:pt x="1035222" y="558573"/>
                  <a:pt x="1027776" y="558573"/>
                </a:cubicBezTo>
                <a:cubicBezTo>
                  <a:pt x="1035222" y="558573"/>
                  <a:pt x="1040808" y="560436"/>
                  <a:pt x="1044533" y="564159"/>
                </a:cubicBezTo>
                <a:cubicBezTo>
                  <a:pt x="1048256" y="567882"/>
                  <a:pt x="1050118" y="569745"/>
                  <a:pt x="1050118" y="569745"/>
                </a:cubicBezTo>
                <a:cubicBezTo>
                  <a:pt x="1057565" y="569745"/>
                  <a:pt x="1063152" y="569745"/>
                  <a:pt x="1066875" y="569745"/>
                </a:cubicBezTo>
                <a:cubicBezTo>
                  <a:pt x="1070599" y="569745"/>
                  <a:pt x="1078047" y="571607"/>
                  <a:pt x="1089218" y="575330"/>
                </a:cubicBezTo>
                <a:cubicBezTo>
                  <a:pt x="1100390" y="579055"/>
                  <a:pt x="1113423" y="584639"/>
                  <a:pt x="1128318" y="592087"/>
                </a:cubicBezTo>
                <a:lnTo>
                  <a:pt x="1173005" y="592087"/>
                </a:lnTo>
                <a:lnTo>
                  <a:pt x="1184175" y="592087"/>
                </a:lnTo>
                <a:cubicBezTo>
                  <a:pt x="1228862" y="614430"/>
                  <a:pt x="1251203" y="618155"/>
                  <a:pt x="1251203" y="603259"/>
                </a:cubicBezTo>
                <a:cubicBezTo>
                  <a:pt x="1251203" y="595812"/>
                  <a:pt x="1247480" y="592087"/>
                  <a:pt x="1240033" y="592087"/>
                </a:cubicBezTo>
                <a:lnTo>
                  <a:pt x="1228862" y="592087"/>
                </a:lnTo>
                <a:cubicBezTo>
                  <a:pt x="1228862" y="592087"/>
                  <a:pt x="1225137" y="592087"/>
                  <a:pt x="1217690" y="592087"/>
                </a:cubicBezTo>
                <a:lnTo>
                  <a:pt x="1217690" y="580916"/>
                </a:lnTo>
                <a:cubicBezTo>
                  <a:pt x="1217690" y="580916"/>
                  <a:pt x="1213966" y="579055"/>
                  <a:pt x="1206519" y="575330"/>
                </a:cubicBezTo>
                <a:cubicBezTo>
                  <a:pt x="1199071" y="571607"/>
                  <a:pt x="1191623" y="569745"/>
                  <a:pt x="1184175" y="569745"/>
                </a:cubicBezTo>
                <a:cubicBezTo>
                  <a:pt x="1176728" y="569745"/>
                  <a:pt x="1171143" y="569745"/>
                  <a:pt x="1167418" y="569745"/>
                </a:cubicBezTo>
                <a:cubicBezTo>
                  <a:pt x="1163695" y="569745"/>
                  <a:pt x="1158109" y="566021"/>
                  <a:pt x="1150661" y="558573"/>
                </a:cubicBezTo>
                <a:lnTo>
                  <a:pt x="1128318" y="558573"/>
                </a:lnTo>
                <a:cubicBezTo>
                  <a:pt x="1120870" y="558573"/>
                  <a:pt x="1115284" y="556711"/>
                  <a:pt x="1111561" y="552988"/>
                </a:cubicBezTo>
                <a:cubicBezTo>
                  <a:pt x="1107838" y="549264"/>
                  <a:pt x="1096666" y="547402"/>
                  <a:pt x="1078047" y="547402"/>
                </a:cubicBezTo>
                <a:close/>
                <a:moveTo>
                  <a:pt x="860203" y="547402"/>
                </a:moveTo>
                <a:lnTo>
                  <a:pt x="882546" y="558573"/>
                </a:lnTo>
                <a:lnTo>
                  <a:pt x="893717" y="558573"/>
                </a:lnTo>
                <a:lnTo>
                  <a:pt x="904889" y="558573"/>
                </a:lnTo>
                <a:close/>
                <a:moveTo>
                  <a:pt x="248565" y="541816"/>
                </a:moveTo>
                <a:cubicBezTo>
                  <a:pt x="250427" y="541816"/>
                  <a:pt x="253220" y="543677"/>
                  <a:pt x="256944" y="547402"/>
                </a:cubicBezTo>
                <a:lnTo>
                  <a:pt x="245773" y="547402"/>
                </a:lnTo>
                <a:cubicBezTo>
                  <a:pt x="245773" y="543677"/>
                  <a:pt x="246703" y="541816"/>
                  <a:pt x="248565" y="541816"/>
                </a:cubicBezTo>
                <a:close/>
                <a:moveTo>
                  <a:pt x="2669981" y="536230"/>
                </a:moveTo>
                <a:cubicBezTo>
                  <a:pt x="2669981" y="543677"/>
                  <a:pt x="2692323" y="554850"/>
                  <a:pt x="2737010" y="569745"/>
                </a:cubicBezTo>
                <a:cubicBezTo>
                  <a:pt x="2766799" y="569745"/>
                  <a:pt x="2781695" y="569745"/>
                  <a:pt x="2781695" y="569745"/>
                </a:cubicBezTo>
                <a:cubicBezTo>
                  <a:pt x="2774248" y="562298"/>
                  <a:pt x="2768662" y="558573"/>
                  <a:pt x="2764938" y="558573"/>
                </a:cubicBezTo>
                <a:cubicBezTo>
                  <a:pt x="2761214" y="558573"/>
                  <a:pt x="2755628" y="558573"/>
                  <a:pt x="2748180" y="558573"/>
                </a:cubicBezTo>
                <a:lnTo>
                  <a:pt x="2737010" y="547402"/>
                </a:lnTo>
                <a:cubicBezTo>
                  <a:pt x="2729562" y="547402"/>
                  <a:pt x="2725837" y="547402"/>
                  <a:pt x="2725837" y="547402"/>
                </a:cubicBezTo>
                <a:cubicBezTo>
                  <a:pt x="2725837" y="547402"/>
                  <a:pt x="2718391" y="545539"/>
                  <a:pt x="2703494" y="541816"/>
                </a:cubicBezTo>
                <a:cubicBezTo>
                  <a:pt x="2688599" y="538093"/>
                  <a:pt x="2677428" y="536230"/>
                  <a:pt x="2669981" y="536230"/>
                </a:cubicBezTo>
                <a:close/>
                <a:moveTo>
                  <a:pt x="2290150" y="536230"/>
                </a:moveTo>
                <a:cubicBezTo>
                  <a:pt x="2282703" y="543677"/>
                  <a:pt x="2278979" y="549264"/>
                  <a:pt x="2278979" y="552988"/>
                </a:cubicBezTo>
                <a:cubicBezTo>
                  <a:pt x="2278979" y="556711"/>
                  <a:pt x="2282703" y="554850"/>
                  <a:pt x="2290150" y="547402"/>
                </a:cubicBezTo>
                <a:close/>
                <a:moveTo>
                  <a:pt x="3262069" y="525059"/>
                </a:moveTo>
                <a:cubicBezTo>
                  <a:pt x="3269515" y="525059"/>
                  <a:pt x="3273239" y="525059"/>
                  <a:pt x="3273239" y="525059"/>
                </a:cubicBezTo>
                <a:lnTo>
                  <a:pt x="3262069" y="536230"/>
                </a:lnTo>
                <a:close/>
                <a:moveTo>
                  <a:pt x="2636466" y="525059"/>
                </a:moveTo>
                <a:cubicBezTo>
                  <a:pt x="2629018" y="532507"/>
                  <a:pt x="2625296" y="536230"/>
                  <a:pt x="2625296" y="536230"/>
                </a:cubicBezTo>
                <a:cubicBezTo>
                  <a:pt x="2625296" y="536230"/>
                  <a:pt x="2627157" y="536230"/>
                  <a:pt x="2630880" y="536230"/>
                </a:cubicBezTo>
                <a:cubicBezTo>
                  <a:pt x="2634604" y="536230"/>
                  <a:pt x="2636466" y="532507"/>
                  <a:pt x="2636466" y="525059"/>
                </a:cubicBezTo>
                <a:close/>
                <a:moveTo>
                  <a:pt x="2602952" y="525059"/>
                </a:moveTo>
                <a:lnTo>
                  <a:pt x="2614123" y="536230"/>
                </a:lnTo>
                <a:lnTo>
                  <a:pt x="2614123" y="525059"/>
                </a:lnTo>
                <a:cubicBezTo>
                  <a:pt x="2614123" y="525059"/>
                  <a:pt x="2610400" y="525059"/>
                  <a:pt x="2602952" y="525059"/>
                </a:cubicBezTo>
                <a:close/>
                <a:moveTo>
                  <a:pt x="3563696" y="513888"/>
                </a:moveTo>
                <a:lnTo>
                  <a:pt x="3586040" y="513888"/>
                </a:lnTo>
                <a:lnTo>
                  <a:pt x="3586040" y="525059"/>
                </a:lnTo>
                <a:close/>
                <a:moveTo>
                  <a:pt x="3228553" y="513888"/>
                </a:moveTo>
                <a:cubicBezTo>
                  <a:pt x="3243450" y="521336"/>
                  <a:pt x="3250896" y="525059"/>
                  <a:pt x="3250896" y="525059"/>
                </a:cubicBezTo>
                <a:cubicBezTo>
                  <a:pt x="3250896" y="525059"/>
                  <a:pt x="3243450" y="525059"/>
                  <a:pt x="3228553" y="525059"/>
                </a:cubicBezTo>
                <a:close/>
                <a:moveTo>
                  <a:pt x="2211952" y="513888"/>
                </a:moveTo>
                <a:lnTo>
                  <a:pt x="2234293" y="536230"/>
                </a:lnTo>
                <a:lnTo>
                  <a:pt x="2245465" y="525059"/>
                </a:lnTo>
                <a:close/>
                <a:moveTo>
                  <a:pt x="2524751" y="502716"/>
                </a:moveTo>
                <a:cubicBezTo>
                  <a:pt x="2524751" y="510164"/>
                  <a:pt x="2528476" y="512025"/>
                  <a:pt x="2535923" y="508302"/>
                </a:cubicBezTo>
                <a:cubicBezTo>
                  <a:pt x="2543370" y="504579"/>
                  <a:pt x="2550818" y="506440"/>
                  <a:pt x="2558265" y="513888"/>
                </a:cubicBezTo>
                <a:lnTo>
                  <a:pt x="2569439" y="513888"/>
                </a:lnTo>
                <a:lnTo>
                  <a:pt x="2569439" y="502716"/>
                </a:lnTo>
                <a:cubicBezTo>
                  <a:pt x="2569439" y="502716"/>
                  <a:pt x="2561990" y="502716"/>
                  <a:pt x="2547095" y="502716"/>
                </a:cubicBezTo>
                <a:cubicBezTo>
                  <a:pt x="2539648" y="502716"/>
                  <a:pt x="2534061" y="502716"/>
                  <a:pt x="2530337" y="502716"/>
                </a:cubicBezTo>
                <a:cubicBezTo>
                  <a:pt x="2526613" y="502716"/>
                  <a:pt x="2524751" y="502716"/>
                  <a:pt x="2524751" y="502716"/>
                </a:cubicBezTo>
                <a:close/>
                <a:moveTo>
                  <a:pt x="737317" y="502716"/>
                </a:moveTo>
                <a:cubicBezTo>
                  <a:pt x="737317" y="502716"/>
                  <a:pt x="737317" y="506440"/>
                  <a:pt x="737317" y="513888"/>
                </a:cubicBezTo>
                <a:cubicBezTo>
                  <a:pt x="737317" y="513888"/>
                  <a:pt x="733592" y="513888"/>
                  <a:pt x="726145" y="513888"/>
                </a:cubicBezTo>
                <a:close/>
                <a:moveTo>
                  <a:pt x="815518" y="491545"/>
                </a:moveTo>
                <a:cubicBezTo>
                  <a:pt x="808070" y="491545"/>
                  <a:pt x="808070" y="495268"/>
                  <a:pt x="815518" y="502716"/>
                </a:cubicBezTo>
                <a:cubicBezTo>
                  <a:pt x="822965" y="510164"/>
                  <a:pt x="830413" y="513888"/>
                  <a:pt x="837861" y="513888"/>
                </a:cubicBezTo>
                <a:cubicBezTo>
                  <a:pt x="837861" y="513888"/>
                  <a:pt x="841584" y="513888"/>
                  <a:pt x="849032" y="513888"/>
                </a:cubicBezTo>
                <a:cubicBezTo>
                  <a:pt x="856480" y="513888"/>
                  <a:pt x="863927" y="517611"/>
                  <a:pt x="871375" y="525059"/>
                </a:cubicBezTo>
                <a:lnTo>
                  <a:pt x="916060" y="536230"/>
                </a:lnTo>
                <a:cubicBezTo>
                  <a:pt x="945851" y="536230"/>
                  <a:pt x="957023" y="532507"/>
                  <a:pt x="949576" y="525059"/>
                </a:cubicBezTo>
                <a:cubicBezTo>
                  <a:pt x="949576" y="517611"/>
                  <a:pt x="953299" y="517611"/>
                  <a:pt x="960746" y="525059"/>
                </a:cubicBezTo>
                <a:lnTo>
                  <a:pt x="971919" y="525059"/>
                </a:lnTo>
                <a:cubicBezTo>
                  <a:pt x="971919" y="532507"/>
                  <a:pt x="971919" y="536230"/>
                  <a:pt x="971919" y="536230"/>
                </a:cubicBezTo>
                <a:lnTo>
                  <a:pt x="994260" y="536230"/>
                </a:lnTo>
                <a:lnTo>
                  <a:pt x="983090" y="525059"/>
                </a:lnTo>
                <a:cubicBezTo>
                  <a:pt x="983090" y="525059"/>
                  <a:pt x="979365" y="525059"/>
                  <a:pt x="971919" y="525059"/>
                </a:cubicBezTo>
                <a:cubicBezTo>
                  <a:pt x="964471" y="517611"/>
                  <a:pt x="960746" y="513888"/>
                  <a:pt x="960746" y="513888"/>
                </a:cubicBezTo>
                <a:cubicBezTo>
                  <a:pt x="960746" y="513888"/>
                  <a:pt x="957023" y="513888"/>
                  <a:pt x="949576" y="513888"/>
                </a:cubicBezTo>
                <a:cubicBezTo>
                  <a:pt x="942128" y="513888"/>
                  <a:pt x="938403" y="513888"/>
                  <a:pt x="938403" y="513888"/>
                </a:cubicBezTo>
                <a:cubicBezTo>
                  <a:pt x="938403" y="513888"/>
                  <a:pt x="930955" y="510164"/>
                  <a:pt x="916060" y="502716"/>
                </a:cubicBezTo>
                <a:lnTo>
                  <a:pt x="893717" y="502716"/>
                </a:lnTo>
                <a:cubicBezTo>
                  <a:pt x="893717" y="495268"/>
                  <a:pt x="889994" y="491545"/>
                  <a:pt x="882546" y="491545"/>
                </a:cubicBezTo>
                <a:cubicBezTo>
                  <a:pt x="875098" y="491545"/>
                  <a:pt x="867650" y="491545"/>
                  <a:pt x="860203" y="491545"/>
                </a:cubicBezTo>
                <a:lnTo>
                  <a:pt x="826689" y="491545"/>
                </a:lnTo>
                <a:close/>
                <a:moveTo>
                  <a:pt x="223429" y="491545"/>
                </a:moveTo>
                <a:lnTo>
                  <a:pt x="234602" y="491545"/>
                </a:lnTo>
                <a:cubicBezTo>
                  <a:pt x="242050" y="506440"/>
                  <a:pt x="247634" y="512025"/>
                  <a:pt x="251359" y="508302"/>
                </a:cubicBezTo>
                <a:cubicBezTo>
                  <a:pt x="255082" y="504579"/>
                  <a:pt x="260668" y="504579"/>
                  <a:pt x="268116" y="508302"/>
                </a:cubicBezTo>
                <a:cubicBezTo>
                  <a:pt x="275564" y="512025"/>
                  <a:pt x="279287" y="515750"/>
                  <a:pt x="279287" y="519473"/>
                </a:cubicBezTo>
                <a:cubicBezTo>
                  <a:pt x="279287" y="523197"/>
                  <a:pt x="277425" y="525059"/>
                  <a:pt x="273702" y="525059"/>
                </a:cubicBezTo>
                <a:cubicBezTo>
                  <a:pt x="269977" y="525059"/>
                  <a:pt x="264391" y="525059"/>
                  <a:pt x="256944" y="525059"/>
                </a:cubicBezTo>
                <a:cubicBezTo>
                  <a:pt x="249496" y="517611"/>
                  <a:pt x="243911" y="512025"/>
                  <a:pt x="240187" y="508302"/>
                </a:cubicBezTo>
                <a:cubicBezTo>
                  <a:pt x="236463" y="504579"/>
                  <a:pt x="230877" y="502716"/>
                  <a:pt x="223429" y="502716"/>
                </a:cubicBezTo>
                <a:cubicBezTo>
                  <a:pt x="223429" y="502716"/>
                  <a:pt x="223429" y="500854"/>
                  <a:pt x="223429" y="497129"/>
                </a:cubicBezTo>
                <a:cubicBezTo>
                  <a:pt x="223429" y="493407"/>
                  <a:pt x="223429" y="491545"/>
                  <a:pt x="223429" y="491545"/>
                </a:cubicBezTo>
                <a:close/>
                <a:moveTo>
                  <a:pt x="2368350" y="480372"/>
                </a:moveTo>
                <a:lnTo>
                  <a:pt x="2390694" y="491545"/>
                </a:lnTo>
                <a:cubicBezTo>
                  <a:pt x="2390694" y="484097"/>
                  <a:pt x="2386970" y="480372"/>
                  <a:pt x="2379523" y="480372"/>
                </a:cubicBezTo>
                <a:close/>
                <a:moveTo>
                  <a:pt x="2133751" y="480372"/>
                </a:moveTo>
                <a:cubicBezTo>
                  <a:pt x="2133751" y="480372"/>
                  <a:pt x="2130026" y="484097"/>
                  <a:pt x="2122578" y="491545"/>
                </a:cubicBezTo>
                <a:lnTo>
                  <a:pt x="2133751" y="491545"/>
                </a:lnTo>
                <a:close/>
                <a:moveTo>
                  <a:pt x="636774" y="480372"/>
                </a:moveTo>
                <a:lnTo>
                  <a:pt x="636774" y="491545"/>
                </a:lnTo>
                <a:cubicBezTo>
                  <a:pt x="636774" y="491545"/>
                  <a:pt x="633050" y="491545"/>
                  <a:pt x="625603" y="491545"/>
                </a:cubicBezTo>
                <a:cubicBezTo>
                  <a:pt x="625603" y="484097"/>
                  <a:pt x="629326" y="480372"/>
                  <a:pt x="636774" y="480372"/>
                </a:cubicBezTo>
                <a:close/>
                <a:moveTo>
                  <a:pt x="871375" y="469202"/>
                </a:moveTo>
                <a:cubicBezTo>
                  <a:pt x="878823" y="476649"/>
                  <a:pt x="882546" y="480372"/>
                  <a:pt x="882546" y="480372"/>
                </a:cubicBezTo>
                <a:lnTo>
                  <a:pt x="882546" y="469202"/>
                </a:lnTo>
                <a:close/>
                <a:moveTo>
                  <a:pt x="592089" y="469202"/>
                </a:moveTo>
                <a:lnTo>
                  <a:pt x="625603" y="491545"/>
                </a:lnTo>
                <a:lnTo>
                  <a:pt x="603260" y="491545"/>
                </a:lnTo>
                <a:close/>
                <a:moveTo>
                  <a:pt x="804345" y="458031"/>
                </a:moveTo>
                <a:lnTo>
                  <a:pt x="826689" y="469202"/>
                </a:lnTo>
                <a:cubicBezTo>
                  <a:pt x="826689" y="461754"/>
                  <a:pt x="822965" y="458031"/>
                  <a:pt x="815518" y="458031"/>
                </a:cubicBezTo>
                <a:cubicBezTo>
                  <a:pt x="808070" y="458031"/>
                  <a:pt x="804345" y="458031"/>
                  <a:pt x="804345" y="458031"/>
                </a:cubicBezTo>
                <a:close/>
                <a:moveTo>
                  <a:pt x="2390694" y="446858"/>
                </a:moveTo>
                <a:cubicBezTo>
                  <a:pt x="2390694" y="454306"/>
                  <a:pt x="2386970" y="458031"/>
                  <a:pt x="2379523" y="458031"/>
                </a:cubicBezTo>
                <a:lnTo>
                  <a:pt x="2390694" y="469202"/>
                </a:lnTo>
                <a:cubicBezTo>
                  <a:pt x="2390694" y="469202"/>
                  <a:pt x="2394417" y="469202"/>
                  <a:pt x="2401864" y="469202"/>
                </a:cubicBezTo>
                <a:cubicBezTo>
                  <a:pt x="2409312" y="469202"/>
                  <a:pt x="2413037" y="472925"/>
                  <a:pt x="2413037" y="480372"/>
                </a:cubicBezTo>
                <a:cubicBezTo>
                  <a:pt x="2427932" y="480372"/>
                  <a:pt x="2446551" y="484097"/>
                  <a:pt x="2468894" y="491545"/>
                </a:cubicBezTo>
                <a:cubicBezTo>
                  <a:pt x="2491238" y="498992"/>
                  <a:pt x="2502408" y="502716"/>
                  <a:pt x="2502408" y="502716"/>
                </a:cubicBezTo>
                <a:lnTo>
                  <a:pt x="2513581" y="491545"/>
                </a:lnTo>
                <a:cubicBezTo>
                  <a:pt x="2506133" y="491545"/>
                  <a:pt x="2500547" y="491545"/>
                  <a:pt x="2496824" y="491545"/>
                </a:cubicBezTo>
                <a:cubicBezTo>
                  <a:pt x="2493099" y="491545"/>
                  <a:pt x="2487513" y="491545"/>
                  <a:pt x="2480066" y="491545"/>
                </a:cubicBezTo>
                <a:lnTo>
                  <a:pt x="2468894" y="480372"/>
                </a:lnTo>
                <a:cubicBezTo>
                  <a:pt x="2468894" y="480372"/>
                  <a:pt x="2461446" y="480372"/>
                  <a:pt x="2446551" y="480372"/>
                </a:cubicBezTo>
                <a:cubicBezTo>
                  <a:pt x="2446551" y="480372"/>
                  <a:pt x="2444689" y="478511"/>
                  <a:pt x="2440966" y="474788"/>
                </a:cubicBezTo>
                <a:cubicBezTo>
                  <a:pt x="2437242" y="471063"/>
                  <a:pt x="2431655" y="469202"/>
                  <a:pt x="2424208" y="469202"/>
                </a:cubicBezTo>
                <a:cubicBezTo>
                  <a:pt x="2424208" y="469202"/>
                  <a:pt x="2422346" y="469202"/>
                  <a:pt x="2418623" y="469202"/>
                </a:cubicBezTo>
                <a:cubicBezTo>
                  <a:pt x="2414898" y="469202"/>
                  <a:pt x="2411175" y="465478"/>
                  <a:pt x="2407451" y="458031"/>
                </a:cubicBezTo>
                <a:cubicBezTo>
                  <a:pt x="2403728" y="450583"/>
                  <a:pt x="2398141" y="446858"/>
                  <a:pt x="2390694" y="446858"/>
                </a:cubicBezTo>
                <a:close/>
                <a:moveTo>
                  <a:pt x="2323665" y="446858"/>
                </a:moveTo>
                <a:cubicBezTo>
                  <a:pt x="2316218" y="454306"/>
                  <a:pt x="2316218" y="458031"/>
                  <a:pt x="2323665" y="458031"/>
                </a:cubicBezTo>
                <a:lnTo>
                  <a:pt x="2346007" y="458031"/>
                </a:lnTo>
                <a:cubicBezTo>
                  <a:pt x="2346007" y="450583"/>
                  <a:pt x="2338561" y="446858"/>
                  <a:pt x="2323665" y="446858"/>
                </a:cubicBezTo>
                <a:close/>
                <a:moveTo>
                  <a:pt x="712182" y="430101"/>
                </a:moveTo>
                <a:cubicBezTo>
                  <a:pt x="706595" y="430101"/>
                  <a:pt x="703803" y="431963"/>
                  <a:pt x="703803" y="435688"/>
                </a:cubicBezTo>
                <a:cubicBezTo>
                  <a:pt x="703803" y="443135"/>
                  <a:pt x="705665" y="446858"/>
                  <a:pt x="709388" y="446858"/>
                </a:cubicBezTo>
                <a:cubicBezTo>
                  <a:pt x="713112" y="446858"/>
                  <a:pt x="718698" y="450583"/>
                  <a:pt x="726145" y="458031"/>
                </a:cubicBezTo>
                <a:lnTo>
                  <a:pt x="714974" y="446858"/>
                </a:lnTo>
                <a:lnTo>
                  <a:pt x="726145" y="446858"/>
                </a:lnTo>
                <a:cubicBezTo>
                  <a:pt x="726145" y="454306"/>
                  <a:pt x="729870" y="454306"/>
                  <a:pt x="737317" y="446858"/>
                </a:cubicBezTo>
                <a:cubicBezTo>
                  <a:pt x="744765" y="439411"/>
                  <a:pt x="744765" y="435688"/>
                  <a:pt x="737317" y="435688"/>
                </a:cubicBezTo>
                <a:cubicBezTo>
                  <a:pt x="726145" y="431963"/>
                  <a:pt x="717766" y="430101"/>
                  <a:pt x="712182" y="430101"/>
                </a:cubicBezTo>
                <a:close/>
                <a:moveTo>
                  <a:pt x="402174" y="424515"/>
                </a:moveTo>
                <a:cubicBezTo>
                  <a:pt x="409621" y="431963"/>
                  <a:pt x="415206" y="435688"/>
                  <a:pt x="418931" y="435688"/>
                </a:cubicBezTo>
                <a:cubicBezTo>
                  <a:pt x="422654" y="435688"/>
                  <a:pt x="424517" y="431963"/>
                  <a:pt x="424517" y="424515"/>
                </a:cubicBezTo>
                <a:cubicBezTo>
                  <a:pt x="424517" y="424515"/>
                  <a:pt x="420792" y="424515"/>
                  <a:pt x="413344" y="424515"/>
                </a:cubicBezTo>
                <a:cubicBezTo>
                  <a:pt x="405897" y="424515"/>
                  <a:pt x="402174" y="424515"/>
                  <a:pt x="402174" y="424515"/>
                </a:cubicBezTo>
                <a:close/>
                <a:moveTo>
                  <a:pt x="89372" y="424515"/>
                </a:moveTo>
                <a:cubicBezTo>
                  <a:pt x="89372" y="424515"/>
                  <a:pt x="93096" y="424515"/>
                  <a:pt x="100544" y="424515"/>
                </a:cubicBezTo>
                <a:lnTo>
                  <a:pt x="111715" y="424515"/>
                </a:lnTo>
                <a:lnTo>
                  <a:pt x="100544" y="435688"/>
                </a:lnTo>
                <a:cubicBezTo>
                  <a:pt x="100544" y="435688"/>
                  <a:pt x="98681" y="433825"/>
                  <a:pt x="94958" y="430101"/>
                </a:cubicBezTo>
                <a:cubicBezTo>
                  <a:pt x="91233" y="426378"/>
                  <a:pt x="89372" y="424515"/>
                  <a:pt x="89372" y="424515"/>
                </a:cubicBezTo>
                <a:close/>
                <a:moveTo>
                  <a:pt x="2904582" y="413344"/>
                </a:moveTo>
                <a:lnTo>
                  <a:pt x="2949268" y="424515"/>
                </a:lnTo>
                <a:lnTo>
                  <a:pt x="2926925" y="424515"/>
                </a:lnTo>
                <a:close/>
                <a:moveTo>
                  <a:pt x="100544" y="391001"/>
                </a:moveTo>
                <a:lnTo>
                  <a:pt x="111715" y="391001"/>
                </a:lnTo>
                <a:lnTo>
                  <a:pt x="111715" y="402174"/>
                </a:lnTo>
                <a:cubicBezTo>
                  <a:pt x="104267" y="402174"/>
                  <a:pt x="100544" y="398449"/>
                  <a:pt x="100544" y="391001"/>
                </a:cubicBezTo>
                <a:close/>
                <a:moveTo>
                  <a:pt x="2055550" y="379830"/>
                </a:moveTo>
                <a:cubicBezTo>
                  <a:pt x="2048102" y="379830"/>
                  <a:pt x="2042516" y="381692"/>
                  <a:pt x="2038793" y="385415"/>
                </a:cubicBezTo>
                <a:cubicBezTo>
                  <a:pt x="2035068" y="389139"/>
                  <a:pt x="2033207" y="391001"/>
                  <a:pt x="2033207" y="391001"/>
                </a:cubicBezTo>
                <a:cubicBezTo>
                  <a:pt x="2033207" y="398449"/>
                  <a:pt x="2038793" y="400311"/>
                  <a:pt x="2049964" y="396587"/>
                </a:cubicBezTo>
                <a:cubicBezTo>
                  <a:pt x="2061136" y="392863"/>
                  <a:pt x="2070446" y="394726"/>
                  <a:pt x="2077893" y="402174"/>
                </a:cubicBezTo>
                <a:cubicBezTo>
                  <a:pt x="2085341" y="409621"/>
                  <a:pt x="2090926" y="411483"/>
                  <a:pt x="2094650" y="407758"/>
                </a:cubicBezTo>
                <a:cubicBezTo>
                  <a:pt x="2098374" y="404035"/>
                  <a:pt x="2100235" y="402174"/>
                  <a:pt x="2100235" y="402174"/>
                </a:cubicBezTo>
                <a:cubicBezTo>
                  <a:pt x="2100235" y="387278"/>
                  <a:pt x="2085341" y="379830"/>
                  <a:pt x="2055550" y="379830"/>
                </a:cubicBezTo>
                <a:close/>
                <a:moveTo>
                  <a:pt x="189915" y="379830"/>
                </a:moveTo>
                <a:cubicBezTo>
                  <a:pt x="197363" y="387278"/>
                  <a:pt x="204811" y="391001"/>
                  <a:pt x="212259" y="391001"/>
                </a:cubicBezTo>
                <a:cubicBezTo>
                  <a:pt x="219706" y="391001"/>
                  <a:pt x="223429" y="392863"/>
                  <a:pt x="223429" y="396587"/>
                </a:cubicBezTo>
                <a:cubicBezTo>
                  <a:pt x="223429" y="400311"/>
                  <a:pt x="212259" y="402174"/>
                  <a:pt x="189915" y="402174"/>
                </a:cubicBezTo>
                <a:cubicBezTo>
                  <a:pt x="182468" y="402174"/>
                  <a:pt x="178745" y="398449"/>
                  <a:pt x="178745" y="391001"/>
                </a:cubicBezTo>
                <a:close/>
                <a:moveTo>
                  <a:pt x="307216" y="372848"/>
                </a:moveTo>
                <a:cubicBezTo>
                  <a:pt x="303492" y="373779"/>
                  <a:pt x="301630" y="376106"/>
                  <a:pt x="301630" y="379830"/>
                </a:cubicBezTo>
                <a:cubicBezTo>
                  <a:pt x="301630" y="387278"/>
                  <a:pt x="309078" y="391001"/>
                  <a:pt x="323973" y="391001"/>
                </a:cubicBezTo>
                <a:cubicBezTo>
                  <a:pt x="331421" y="391001"/>
                  <a:pt x="338869" y="394726"/>
                  <a:pt x="346316" y="402174"/>
                </a:cubicBezTo>
                <a:lnTo>
                  <a:pt x="357487" y="391001"/>
                </a:lnTo>
                <a:cubicBezTo>
                  <a:pt x="350039" y="383553"/>
                  <a:pt x="338869" y="377967"/>
                  <a:pt x="323973" y="374244"/>
                </a:cubicBezTo>
                <a:cubicBezTo>
                  <a:pt x="316525" y="372382"/>
                  <a:pt x="310939" y="371917"/>
                  <a:pt x="307216" y="372848"/>
                </a:cubicBezTo>
                <a:close/>
                <a:moveTo>
                  <a:pt x="1999693" y="368658"/>
                </a:moveTo>
                <a:cubicBezTo>
                  <a:pt x="1999693" y="368658"/>
                  <a:pt x="2001554" y="370521"/>
                  <a:pt x="2005279" y="374244"/>
                </a:cubicBezTo>
                <a:cubicBezTo>
                  <a:pt x="2009002" y="377967"/>
                  <a:pt x="2010864" y="379830"/>
                  <a:pt x="2010864" y="379830"/>
                </a:cubicBezTo>
                <a:lnTo>
                  <a:pt x="2010864" y="368658"/>
                </a:lnTo>
                <a:close/>
                <a:moveTo>
                  <a:pt x="402174" y="368658"/>
                </a:moveTo>
                <a:lnTo>
                  <a:pt x="391001" y="379830"/>
                </a:lnTo>
                <a:cubicBezTo>
                  <a:pt x="398449" y="379830"/>
                  <a:pt x="402174" y="379830"/>
                  <a:pt x="402174" y="379830"/>
                </a:cubicBezTo>
                <a:cubicBezTo>
                  <a:pt x="402174" y="379830"/>
                  <a:pt x="405897" y="379830"/>
                  <a:pt x="413344" y="379830"/>
                </a:cubicBezTo>
                <a:close/>
                <a:moveTo>
                  <a:pt x="67028" y="368658"/>
                </a:moveTo>
                <a:cubicBezTo>
                  <a:pt x="81924" y="368658"/>
                  <a:pt x="89372" y="372382"/>
                  <a:pt x="89372" y="379830"/>
                </a:cubicBezTo>
                <a:lnTo>
                  <a:pt x="55858" y="379830"/>
                </a:lnTo>
                <a:cubicBezTo>
                  <a:pt x="55858" y="372382"/>
                  <a:pt x="59581" y="368658"/>
                  <a:pt x="67028" y="368658"/>
                </a:cubicBezTo>
                <a:close/>
                <a:moveTo>
                  <a:pt x="2547095" y="357487"/>
                </a:moveTo>
                <a:cubicBezTo>
                  <a:pt x="2554542" y="357487"/>
                  <a:pt x="2558265" y="357487"/>
                  <a:pt x="2558265" y="357487"/>
                </a:cubicBezTo>
                <a:lnTo>
                  <a:pt x="2558265" y="368658"/>
                </a:lnTo>
                <a:close/>
                <a:moveTo>
                  <a:pt x="351901" y="357487"/>
                </a:moveTo>
                <a:cubicBezTo>
                  <a:pt x="348178" y="357487"/>
                  <a:pt x="350039" y="361210"/>
                  <a:pt x="357487" y="368658"/>
                </a:cubicBezTo>
                <a:lnTo>
                  <a:pt x="368658" y="357487"/>
                </a:lnTo>
                <a:cubicBezTo>
                  <a:pt x="361212" y="357487"/>
                  <a:pt x="355625" y="357487"/>
                  <a:pt x="351901" y="357487"/>
                </a:cubicBezTo>
                <a:close/>
                <a:moveTo>
                  <a:pt x="1977350" y="346316"/>
                </a:moveTo>
                <a:cubicBezTo>
                  <a:pt x="1984797" y="353764"/>
                  <a:pt x="1988522" y="357487"/>
                  <a:pt x="1988522" y="357487"/>
                </a:cubicBezTo>
                <a:cubicBezTo>
                  <a:pt x="1988522" y="357487"/>
                  <a:pt x="1988522" y="353764"/>
                  <a:pt x="1988522" y="346316"/>
                </a:cubicBezTo>
                <a:close/>
                <a:moveTo>
                  <a:pt x="100544" y="346316"/>
                </a:moveTo>
                <a:lnTo>
                  <a:pt x="111715" y="379830"/>
                </a:lnTo>
                <a:cubicBezTo>
                  <a:pt x="104267" y="379830"/>
                  <a:pt x="100544" y="376106"/>
                  <a:pt x="100544" y="368658"/>
                </a:cubicBezTo>
                <a:close/>
                <a:moveTo>
                  <a:pt x="1865635" y="323973"/>
                </a:moveTo>
                <a:lnTo>
                  <a:pt x="1887978" y="335144"/>
                </a:lnTo>
                <a:cubicBezTo>
                  <a:pt x="1887978" y="327696"/>
                  <a:pt x="1884255" y="323973"/>
                  <a:pt x="1876806" y="323973"/>
                </a:cubicBezTo>
                <a:close/>
                <a:moveTo>
                  <a:pt x="167572" y="323973"/>
                </a:moveTo>
                <a:lnTo>
                  <a:pt x="178745" y="323973"/>
                </a:lnTo>
                <a:lnTo>
                  <a:pt x="178745" y="335144"/>
                </a:lnTo>
                <a:cubicBezTo>
                  <a:pt x="171297" y="335144"/>
                  <a:pt x="167572" y="331421"/>
                  <a:pt x="167572" y="323973"/>
                </a:cubicBezTo>
                <a:close/>
                <a:moveTo>
                  <a:pt x="279287" y="312801"/>
                </a:moveTo>
                <a:cubicBezTo>
                  <a:pt x="279287" y="320249"/>
                  <a:pt x="279287" y="323973"/>
                  <a:pt x="279287" y="323973"/>
                </a:cubicBezTo>
                <a:cubicBezTo>
                  <a:pt x="279287" y="323973"/>
                  <a:pt x="283011" y="323973"/>
                  <a:pt x="290459" y="323973"/>
                </a:cubicBezTo>
                <a:lnTo>
                  <a:pt x="301630" y="335144"/>
                </a:lnTo>
                <a:lnTo>
                  <a:pt x="317099" y="342878"/>
                </a:lnTo>
                <a:lnTo>
                  <a:pt x="318387" y="335144"/>
                </a:lnTo>
                <a:cubicBezTo>
                  <a:pt x="322112" y="327696"/>
                  <a:pt x="320250" y="323973"/>
                  <a:pt x="312801" y="323973"/>
                </a:cubicBezTo>
                <a:cubicBezTo>
                  <a:pt x="305355" y="323973"/>
                  <a:pt x="301630" y="322110"/>
                  <a:pt x="301630" y="318387"/>
                </a:cubicBezTo>
                <a:cubicBezTo>
                  <a:pt x="301630" y="314662"/>
                  <a:pt x="297907" y="312801"/>
                  <a:pt x="290459" y="312801"/>
                </a:cubicBezTo>
                <a:cubicBezTo>
                  <a:pt x="283011" y="312801"/>
                  <a:pt x="279287" y="312801"/>
                  <a:pt x="279287" y="312801"/>
                </a:cubicBezTo>
                <a:close/>
                <a:moveTo>
                  <a:pt x="245773" y="301630"/>
                </a:moveTo>
                <a:cubicBezTo>
                  <a:pt x="245773" y="309078"/>
                  <a:pt x="245773" y="312801"/>
                  <a:pt x="245773" y="312801"/>
                </a:cubicBezTo>
                <a:lnTo>
                  <a:pt x="256944" y="312801"/>
                </a:lnTo>
                <a:cubicBezTo>
                  <a:pt x="256944" y="305353"/>
                  <a:pt x="253220" y="301630"/>
                  <a:pt x="245773" y="301630"/>
                </a:cubicBezTo>
                <a:close/>
                <a:moveTo>
                  <a:pt x="167572" y="301630"/>
                </a:moveTo>
                <a:cubicBezTo>
                  <a:pt x="160124" y="301630"/>
                  <a:pt x="154538" y="305353"/>
                  <a:pt x="150815" y="312801"/>
                </a:cubicBezTo>
                <a:cubicBezTo>
                  <a:pt x="147092" y="320249"/>
                  <a:pt x="141506" y="320249"/>
                  <a:pt x="134058" y="312801"/>
                </a:cubicBezTo>
                <a:lnTo>
                  <a:pt x="122886" y="323973"/>
                </a:lnTo>
                <a:cubicBezTo>
                  <a:pt x="137783" y="331421"/>
                  <a:pt x="167572" y="338867"/>
                  <a:pt x="212259" y="346316"/>
                </a:cubicBezTo>
                <a:cubicBezTo>
                  <a:pt x="234602" y="346316"/>
                  <a:pt x="245773" y="348178"/>
                  <a:pt x="245773" y="351901"/>
                </a:cubicBezTo>
                <a:cubicBezTo>
                  <a:pt x="245773" y="355625"/>
                  <a:pt x="249496" y="357487"/>
                  <a:pt x="256944" y="357487"/>
                </a:cubicBezTo>
                <a:cubicBezTo>
                  <a:pt x="264391" y="357487"/>
                  <a:pt x="268116" y="357487"/>
                  <a:pt x="268116" y="357487"/>
                </a:cubicBezTo>
                <a:lnTo>
                  <a:pt x="279287" y="346316"/>
                </a:lnTo>
                <a:cubicBezTo>
                  <a:pt x="271839" y="346316"/>
                  <a:pt x="268116" y="340730"/>
                  <a:pt x="268116" y="329558"/>
                </a:cubicBezTo>
                <a:cubicBezTo>
                  <a:pt x="268116" y="318387"/>
                  <a:pt x="268116" y="312801"/>
                  <a:pt x="268116" y="312801"/>
                </a:cubicBezTo>
                <a:lnTo>
                  <a:pt x="256944" y="323973"/>
                </a:lnTo>
                <a:cubicBezTo>
                  <a:pt x="249496" y="323973"/>
                  <a:pt x="245773" y="327696"/>
                  <a:pt x="245773" y="335144"/>
                </a:cubicBezTo>
                <a:lnTo>
                  <a:pt x="234602" y="335144"/>
                </a:lnTo>
                <a:lnTo>
                  <a:pt x="223429" y="323973"/>
                </a:lnTo>
                <a:lnTo>
                  <a:pt x="189915" y="312801"/>
                </a:lnTo>
                <a:cubicBezTo>
                  <a:pt x="189915" y="312801"/>
                  <a:pt x="186191" y="312801"/>
                  <a:pt x="178745" y="312801"/>
                </a:cubicBezTo>
                <a:cubicBezTo>
                  <a:pt x="171297" y="312801"/>
                  <a:pt x="167572" y="309078"/>
                  <a:pt x="167572" y="301630"/>
                </a:cubicBezTo>
                <a:close/>
                <a:moveTo>
                  <a:pt x="223429" y="290457"/>
                </a:moveTo>
                <a:lnTo>
                  <a:pt x="234602" y="301630"/>
                </a:lnTo>
                <a:lnTo>
                  <a:pt x="234602" y="290457"/>
                </a:lnTo>
                <a:cubicBezTo>
                  <a:pt x="234602" y="290457"/>
                  <a:pt x="230877" y="290457"/>
                  <a:pt x="223429" y="290457"/>
                </a:cubicBezTo>
                <a:close/>
                <a:moveTo>
                  <a:pt x="1999693" y="268116"/>
                </a:moveTo>
                <a:cubicBezTo>
                  <a:pt x="2007140" y="268116"/>
                  <a:pt x="2010864" y="268116"/>
                  <a:pt x="2010864" y="268116"/>
                </a:cubicBezTo>
                <a:lnTo>
                  <a:pt x="2010864" y="279287"/>
                </a:lnTo>
                <a:cubicBezTo>
                  <a:pt x="2003416" y="279287"/>
                  <a:pt x="1999693" y="275563"/>
                  <a:pt x="1999693" y="268116"/>
                </a:cubicBezTo>
                <a:close/>
                <a:moveTo>
                  <a:pt x="167572" y="256943"/>
                </a:moveTo>
                <a:lnTo>
                  <a:pt x="178745" y="290457"/>
                </a:lnTo>
                <a:cubicBezTo>
                  <a:pt x="186191" y="290457"/>
                  <a:pt x="193640" y="286734"/>
                  <a:pt x="201086" y="279287"/>
                </a:cubicBezTo>
                <a:lnTo>
                  <a:pt x="189915" y="268116"/>
                </a:lnTo>
                <a:cubicBezTo>
                  <a:pt x="182468" y="260668"/>
                  <a:pt x="175020" y="256943"/>
                  <a:pt x="167572" y="256943"/>
                </a:cubicBezTo>
                <a:close/>
                <a:moveTo>
                  <a:pt x="111715" y="256943"/>
                </a:moveTo>
                <a:cubicBezTo>
                  <a:pt x="111715" y="256943"/>
                  <a:pt x="122886" y="260668"/>
                  <a:pt x="145229" y="268116"/>
                </a:cubicBezTo>
                <a:cubicBezTo>
                  <a:pt x="145229" y="268116"/>
                  <a:pt x="141506" y="264391"/>
                  <a:pt x="134058" y="256943"/>
                </a:cubicBezTo>
                <a:close/>
                <a:moveTo>
                  <a:pt x="1943836" y="245772"/>
                </a:moveTo>
                <a:lnTo>
                  <a:pt x="1955006" y="245772"/>
                </a:lnTo>
                <a:cubicBezTo>
                  <a:pt x="1955006" y="253220"/>
                  <a:pt x="1955006" y="256943"/>
                  <a:pt x="1955006" y="256943"/>
                </a:cubicBezTo>
                <a:cubicBezTo>
                  <a:pt x="1955006" y="256943"/>
                  <a:pt x="1953145" y="256943"/>
                  <a:pt x="1949420" y="256943"/>
                </a:cubicBezTo>
                <a:cubicBezTo>
                  <a:pt x="1945697" y="256943"/>
                  <a:pt x="1943836" y="253220"/>
                  <a:pt x="1943836" y="245772"/>
                </a:cubicBezTo>
                <a:close/>
                <a:moveTo>
                  <a:pt x="1921492" y="234600"/>
                </a:moveTo>
                <a:lnTo>
                  <a:pt x="1921492" y="245772"/>
                </a:lnTo>
                <a:lnTo>
                  <a:pt x="1910322" y="245772"/>
                </a:lnTo>
                <a:close/>
                <a:moveTo>
                  <a:pt x="1887978" y="223429"/>
                </a:moveTo>
                <a:cubicBezTo>
                  <a:pt x="1902874" y="223429"/>
                  <a:pt x="1910322" y="230877"/>
                  <a:pt x="1910322" y="245772"/>
                </a:cubicBezTo>
                <a:cubicBezTo>
                  <a:pt x="1910322" y="245772"/>
                  <a:pt x="1902874" y="245772"/>
                  <a:pt x="1887978" y="245772"/>
                </a:cubicBezTo>
                <a:cubicBezTo>
                  <a:pt x="1887978" y="238325"/>
                  <a:pt x="1887978" y="234600"/>
                  <a:pt x="1887978" y="234600"/>
                </a:cubicBezTo>
                <a:cubicBezTo>
                  <a:pt x="1887978" y="227153"/>
                  <a:pt x="1887978" y="223429"/>
                  <a:pt x="1887978" y="223429"/>
                </a:cubicBezTo>
                <a:close/>
                <a:moveTo>
                  <a:pt x="11171" y="223429"/>
                </a:moveTo>
                <a:lnTo>
                  <a:pt x="22343" y="223429"/>
                </a:lnTo>
                <a:lnTo>
                  <a:pt x="22343" y="234600"/>
                </a:lnTo>
                <a:cubicBezTo>
                  <a:pt x="14896" y="234600"/>
                  <a:pt x="11171" y="230877"/>
                  <a:pt x="11171" y="223429"/>
                </a:cubicBezTo>
                <a:close/>
                <a:moveTo>
                  <a:pt x="93562" y="219938"/>
                </a:moveTo>
                <a:cubicBezTo>
                  <a:pt x="90768" y="220403"/>
                  <a:pt x="89372" y="221568"/>
                  <a:pt x="89372" y="223429"/>
                </a:cubicBezTo>
                <a:cubicBezTo>
                  <a:pt x="89372" y="223429"/>
                  <a:pt x="93096" y="225291"/>
                  <a:pt x="100544" y="229016"/>
                </a:cubicBezTo>
                <a:cubicBezTo>
                  <a:pt x="107992" y="232739"/>
                  <a:pt x="115438" y="234600"/>
                  <a:pt x="122886" y="234600"/>
                </a:cubicBezTo>
                <a:cubicBezTo>
                  <a:pt x="130335" y="234600"/>
                  <a:pt x="134058" y="234600"/>
                  <a:pt x="134058" y="234600"/>
                </a:cubicBezTo>
                <a:cubicBezTo>
                  <a:pt x="137783" y="234600"/>
                  <a:pt x="142437" y="234600"/>
                  <a:pt x="148023" y="234600"/>
                </a:cubicBezTo>
                <a:lnTo>
                  <a:pt x="156401" y="234600"/>
                </a:lnTo>
                <a:cubicBezTo>
                  <a:pt x="122886" y="223429"/>
                  <a:pt x="101940" y="218541"/>
                  <a:pt x="93562" y="219938"/>
                </a:cubicBezTo>
                <a:close/>
                <a:moveTo>
                  <a:pt x="148023" y="206672"/>
                </a:moveTo>
                <a:cubicBezTo>
                  <a:pt x="146160" y="206672"/>
                  <a:pt x="145229" y="208534"/>
                  <a:pt x="145229" y="212259"/>
                </a:cubicBezTo>
                <a:lnTo>
                  <a:pt x="156401" y="212259"/>
                </a:lnTo>
                <a:cubicBezTo>
                  <a:pt x="152677" y="208534"/>
                  <a:pt x="149884" y="206672"/>
                  <a:pt x="148023" y="206672"/>
                </a:cubicBezTo>
                <a:close/>
                <a:moveTo>
                  <a:pt x="2172851" y="201086"/>
                </a:moveTo>
                <a:cubicBezTo>
                  <a:pt x="2176575" y="201086"/>
                  <a:pt x="2178436" y="202949"/>
                  <a:pt x="2178436" y="206672"/>
                </a:cubicBezTo>
                <a:cubicBezTo>
                  <a:pt x="2178436" y="210396"/>
                  <a:pt x="2174712" y="212259"/>
                  <a:pt x="2167265" y="212259"/>
                </a:cubicBezTo>
                <a:cubicBezTo>
                  <a:pt x="2167265" y="204809"/>
                  <a:pt x="2169126" y="201086"/>
                  <a:pt x="2172851" y="201086"/>
                </a:cubicBezTo>
                <a:close/>
                <a:moveTo>
                  <a:pt x="759660" y="201086"/>
                </a:moveTo>
                <a:cubicBezTo>
                  <a:pt x="759660" y="201086"/>
                  <a:pt x="763383" y="201086"/>
                  <a:pt x="770831" y="201086"/>
                </a:cubicBezTo>
                <a:cubicBezTo>
                  <a:pt x="770831" y="208534"/>
                  <a:pt x="770831" y="212259"/>
                  <a:pt x="770831" y="212259"/>
                </a:cubicBezTo>
                <a:cubicBezTo>
                  <a:pt x="763383" y="212259"/>
                  <a:pt x="759660" y="212259"/>
                  <a:pt x="759660" y="212259"/>
                </a:cubicBezTo>
                <a:cubicBezTo>
                  <a:pt x="759660" y="212259"/>
                  <a:pt x="759660" y="208534"/>
                  <a:pt x="759660" y="201086"/>
                </a:cubicBezTo>
                <a:close/>
                <a:moveTo>
                  <a:pt x="212259" y="201086"/>
                </a:moveTo>
                <a:lnTo>
                  <a:pt x="212259" y="212259"/>
                </a:lnTo>
                <a:lnTo>
                  <a:pt x="223429" y="212259"/>
                </a:lnTo>
                <a:lnTo>
                  <a:pt x="234602" y="212259"/>
                </a:lnTo>
                <a:cubicBezTo>
                  <a:pt x="227154" y="204809"/>
                  <a:pt x="221568" y="201086"/>
                  <a:pt x="217843" y="201086"/>
                </a:cubicBezTo>
                <a:cubicBezTo>
                  <a:pt x="214120" y="201086"/>
                  <a:pt x="212259" y="201086"/>
                  <a:pt x="212259" y="201086"/>
                </a:cubicBezTo>
                <a:close/>
                <a:moveTo>
                  <a:pt x="692631" y="189915"/>
                </a:moveTo>
                <a:lnTo>
                  <a:pt x="748488" y="212259"/>
                </a:lnTo>
                <a:cubicBezTo>
                  <a:pt x="748488" y="212259"/>
                  <a:pt x="746627" y="212259"/>
                  <a:pt x="742902" y="212259"/>
                </a:cubicBezTo>
                <a:cubicBezTo>
                  <a:pt x="739179" y="212259"/>
                  <a:pt x="733592" y="212259"/>
                  <a:pt x="726145" y="212259"/>
                </a:cubicBezTo>
                <a:cubicBezTo>
                  <a:pt x="711249" y="204809"/>
                  <a:pt x="700079" y="197363"/>
                  <a:pt x="692631" y="189915"/>
                </a:cubicBezTo>
                <a:close/>
                <a:moveTo>
                  <a:pt x="322577" y="171761"/>
                </a:moveTo>
                <a:cubicBezTo>
                  <a:pt x="325369" y="170831"/>
                  <a:pt x="327696" y="171297"/>
                  <a:pt x="329559" y="173158"/>
                </a:cubicBezTo>
                <a:cubicBezTo>
                  <a:pt x="333282" y="176881"/>
                  <a:pt x="335144" y="180606"/>
                  <a:pt x="335144" y="184329"/>
                </a:cubicBezTo>
                <a:cubicBezTo>
                  <a:pt x="335144" y="188052"/>
                  <a:pt x="338869" y="189915"/>
                  <a:pt x="346316" y="189915"/>
                </a:cubicBezTo>
                <a:lnTo>
                  <a:pt x="323973" y="189915"/>
                </a:lnTo>
                <a:cubicBezTo>
                  <a:pt x="323973" y="189915"/>
                  <a:pt x="320250" y="189915"/>
                  <a:pt x="312801" y="189915"/>
                </a:cubicBezTo>
                <a:cubicBezTo>
                  <a:pt x="305355" y="189915"/>
                  <a:pt x="301630" y="189915"/>
                  <a:pt x="301630" y="189915"/>
                </a:cubicBezTo>
                <a:cubicBezTo>
                  <a:pt x="294182" y="189915"/>
                  <a:pt x="290459" y="189915"/>
                  <a:pt x="290459" y="189915"/>
                </a:cubicBezTo>
                <a:lnTo>
                  <a:pt x="312801" y="178743"/>
                </a:lnTo>
                <a:cubicBezTo>
                  <a:pt x="316525" y="175020"/>
                  <a:pt x="319783" y="172693"/>
                  <a:pt x="322577" y="171761"/>
                </a:cubicBezTo>
                <a:close/>
                <a:moveTo>
                  <a:pt x="1117147" y="156400"/>
                </a:moveTo>
                <a:lnTo>
                  <a:pt x="1117147" y="167572"/>
                </a:lnTo>
                <a:lnTo>
                  <a:pt x="1128318" y="167572"/>
                </a:lnTo>
                <a:cubicBezTo>
                  <a:pt x="1128318" y="160124"/>
                  <a:pt x="1124595" y="156400"/>
                  <a:pt x="1117147" y="156400"/>
                </a:cubicBezTo>
                <a:close/>
                <a:moveTo>
                  <a:pt x="1798607" y="145229"/>
                </a:moveTo>
                <a:cubicBezTo>
                  <a:pt x="1798607" y="145229"/>
                  <a:pt x="1802330" y="145229"/>
                  <a:pt x="1809778" y="145229"/>
                </a:cubicBezTo>
                <a:cubicBezTo>
                  <a:pt x="1809778" y="152677"/>
                  <a:pt x="1806055" y="156400"/>
                  <a:pt x="1798607" y="156400"/>
                </a:cubicBezTo>
                <a:cubicBezTo>
                  <a:pt x="1798607" y="148952"/>
                  <a:pt x="1798607" y="145229"/>
                  <a:pt x="1798607" y="145229"/>
                </a:cubicBezTo>
                <a:close/>
                <a:moveTo>
                  <a:pt x="1631035" y="145229"/>
                </a:moveTo>
                <a:lnTo>
                  <a:pt x="1619863" y="156400"/>
                </a:lnTo>
                <a:cubicBezTo>
                  <a:pt x="1627311" y="163849"/>
                  <a:pt x="1631035" y="167572"/>
                  <a:pt x="1631035" y="167572"/>
                </a:cubicBezTo>
                <a:cubicBezTo>
                  <a:pt x="1638483" y="167572"/>
                  <a:pt x="1642206" y="163849"/>
                  <a:pt x="1642206" y="156400"/>
                </a:cubicBezTo>
                <a:cubicBezTo>
                  <a:pt x="1642206" y="156400"/>
                  <a:pt x="1640344" y="156400"/>
                  <a:pt x="1636620" y="156400"/>
                </a:cubicBezTo>
                <a:cubicBezTo>
                  <a:pt x="1632897" y="156400"/>
                  <a:pt x="1631035" y="152677"/>
                  <a:pt x="1631035" y="145229"/>
                </a:cubicBezTo>
                <a:close/>
                <a:moveTo>
                  <a:pt x="1832121" y="134058"/>
                </a:moveTo>
                <a:lnTo>
                  <a:pt x="1887978" y="145229"/>
                </a:lnTo>
                <a:cubicBezTo>
                  <a:pt x="1895426" y="152677"/>
                  <a:pt x="1899149" y="156400"/>
                  <a:pt x="1899149" y="156400"/>
                </a:cubicBezTo>
                <a:lnTo>
                  <a:pt x="1910322" y="167572"/>
                </a:lnTo>
                <a:lnTo>
                  <a:pt x="1921492" y="178743"/>
                </a:lnTo>
                <a:lnTo>
                  <a:pt x="1910322" y="178743"/>
                </a:lnTo>
                <a:lnTo>
                  <a:pt x="1921492" y="189915"/>
                </a:lnTo>
                <a:lnTo>
                  <a:pt x="1921492" y="212259"/>
                </a:lnTo>
                <a:cubicBezTo>
                  <a:pt x="1921492" y="212259"/>
                  <a:pt x="1925216" y="212259"/>
                  <a:pt x="1932663" y="212259"/>
                </a:cubicBezTo>
                <a:cubicBezTo>
                  <a:pt x="1940112" y="219706"/>
                  <a:pt x="1943836" y="227153"/>
                  <a:pt x="1943836" y="234600"/>
                </a:cubicBezTo>
                <a:cubicBezTo>
                  <a:pt x="1936388" y="242048"/>
                  <a:pt x="1928940" y="242048"/>
                  <a:pt x="1921492" y="234600"/>
                </a:cubicBezTo>
                <a:lnTo>
                  <a:pt x="1910322" y="223429"/>
                </a:lnTo>
                <a:cubicBezTo>
                  <a:pt x="1910322" y="223429"/>
                  <a:pt x="1910322" y="219706"/>
                  <a:pt x="1910322" y="212259"/>
                </a:cubicBezTo>
                <a:cubicBezTo>
                  <a:pt x="1910322" y="204809"/>
                  <a:pt x="1906597" y="201086"/>
                  <a:pt x="1899149" y="201086"/>
                </a:cubicBezTo>
                <a:cubicBezTo>
                  <a:pt x="1899149" y="193639"/>
                  <a:pt x="1895426" y="189915"/>
                  <a:pt x="1887978" y="189915"/>
                </a:cubicBezTo>
                <a:lnTo>
                  <a:pt x="1876806" y="189915"/>
                </a:lnTo>
                <a:lnTo>
                  <a:pt x="1865635" y="189915"/>
                </a:lnTo>
                <a:cubicBezTo>
                  <a:pt x="1865635" y="189915"/>
                  <a:pt x="1865635" y="186192"/>
                  <a:pt x="1865635" y="178743"/>
                </a:cubicBezTo>
                <a:cubicBezTo>
                  <a:pt x="1858187" y="178743"/>
                  <a:pt x="1850740" y="175020"/>
                  <a:pt x="1843292" y="167572"/>
                </a:cubicBezTo>
                <a:lnTo>
                  <a:pt x="1865635" y="167572"/>
                </a:lnTo>
                <a:lnTo>
                  <a:pt x="1876806" y="167572"/>
                </a:lnTo>
                <a:cubicBezTo>
                  <a:pt x="1876806" y="167572"/>
                  <a:pt x="1880531" y="167572"/>
                  <a:pt x="1887978" y="167572"/>
                </a:cubicBezTo>
                <a:cubicBezTo>
                  <a:pt x="1887978" y="160124"/>
                  <a:pt x="1884255" y="156400"/>
                  <a:pt x="1876806" y="156400"/>
                </a:cubicBezTo>
                <a:close/>
                <a:moveTo>
                  <a:pt x="1798607" y="122886"/>
                </a:moveTo>
                <a:lnTo>
                  <a:pt x="1809778" y="122886"/>
                </a:lnTo>
                <a:cubicBezTo>
                  <a:pt x="1809778" y="130335"/>
                  <a:pt x="1809778" y="134058"/>
                  <a:pt x="1809778" y="134058"/>
                </a:cubicBezTo>
                <a:cubicBezTo>
                  <a:pt x="1809778" y="126609"/>
                  <a:pt x="1806055" y="122886"/>
                  <a:pt x="1798607" y="122886"/>
                </a:cubicBezTo>
                <a:close/>
                <a:moveTo>
                  <a:pt x="748488" y="122886"/>
                </a:moveTo>
                <a:lnTo>
                  <a:pt x="759660" y="122886"/>
                </a:lnTo>
                <a:lnTo>
                  <a:pt x="770831" y="122886"/>
                </a:lnTo>
                <a:cubicBezTo>
                  <a:pt x="770831" y="130335"/>
                  <a:pt x="767108" y="134058"/>
                  <a:pt x="759660" y="134058"/>
                </a:cubicBezTo>
                <a:cubicBezTo>
                  <a:pt x="752213" y="134058"/>
                  <a:pt x="748488" y="130335"/>
                  <a:pt x="748488" y="122886"/>
                </a:cubicBezTo>
                <a:close/>
                <a:moveTo>
                  <a:pt x="2066721" y="89371"/>
                </a:moveTo>
                <a:cubicBezTo>
                  <a:pt x="2066721" y="89371"/>
                  <a:pt x="2070446" y="93095"/>
                  <a:pt x="2077893" y="100542"/>
                </a:cubicBezTo>
                <a:lnTo>
                  <a:pt x="2077893" y="111715"/>
                </a:lnTo>
                <a:cubicBezTo>
                  <a:pt x="2070446" y="111715"/>
                  <a:pt x="2066721" y="107992"/>
                  <a:pt x="2066721" y="100542"/>
                </a:cubicBezTo>
                <a:close/>
                <a:moveTo>
                  <a:pt x="1742750" y="67028"/>
                </a:moveTo>
                <a:lnTo>
                  <a:pt x="1753921" y="78201"/>
                </a:lnTo>
                <a:cubicBezTo>
                  <a:pt x="1746473" y="78201"/>
                  <a:pt x="1742750" y="78201"/>
                  <a:pt x="1742750" y="78201"/>
                </a:cubicBezTo>
                <a:cubicBezTo>
                  <a:pt x="1742750" y="78201"/>
                  <a:pt x="1739025" y="78201"/>
                  <a:pt x="1731577" y="78201"/>
                </a:cubicBezTo>
                <a:cubicBezTo>
                  <a:pt x="1731577" y="70751"/>
                  <a:pt x="1735300" y="67028"/>
                  <a:pt x="1742750" y="67028"/>
                </a:cubicBezTo>
                <a:close/>
                <a:moveTo>
                  <a:pt x="1036153" y="61444"/>
                </a:moveTo>
                <a:cubicBezTo>
                  <a:pt x="1038016" y="61444"/>
                  <a:pt x="1038947" y="63305"/>
                  <a:pt x="1038947" y="67028"/>
                </a:cubicBezTo>
                <a:lnTo>
                  <a:pt x="1050118" y="89371"/>
                </a:lnTo>
                <a:cubicBezTo>
                  <a:pt x="1050118" y="89371"/>
                  <a:pt x="1050118" y="93095"/>
                  <a:pt x="1050118" y="100542"/>
                </a:cubicBezTo>
                <a:cubicBezTo>
                  <a:pt x="1042670" y="100542"/>
                  <a:pt x="1035222" y="96819"/>
                  <a:pt x="1027776" y="89371"/>
                </a:cubicBezTo>
                <a:lnTo>
                  <a:pt x="1027776" y="67028"/>
                </a:lnTo>
                <a:cubicBezTo>
                  <a:pt x="1031499" y="63305"/>
                  <a:pt x="1034291" y="61444"/>
                  <a:pt x="1036153" y="61444"/>
                </a:cubicBezTo>
                <a:close/>
                <a:moveTo>
                  <a:pt x="1061290" y="55857"/>
                </a:moveTo>
                <a:cubicBezTo>
                  <a:pt x="1061290" y="55857"/>
                  <a:pt x="1065013" y="55857"/>
                  <a:pt x="1072461" y="55857"/>
                </a:cubicBezTo>
                <a:lnTo>
                  <a:pt x="1105975" y="67028"/>
                </a:lnTo>
                <a:lnTo>
                  <a:pt x="1150661" y="89371"/>
                </a:lnTo>
                <a:cubicBezTo>
                  <a:pt x="1158109" y="89371"/>
                  <a:pt x="1163695" y="89371"/>
                  <a:pt x="1167418" y="89371"/>
                </a:cubicBezTo>
                <a:cubicBezTo>
                  <a:pt x="1171143" y="89371"/>
                  <a:pt x="1169280" y="85648"/>
                  <a:pt x="1161832" y="78201"/>
                </a:cubicBezTo>
                <a:lnTo>
                  <a:pt x="1173005" y="78201"/>
                </a:lnTo>
                <a:lnTo>
                  <a:pt x="1184175" y="78201"/>
                </a:lnTo>
                <a:lnTo>
                  <a:pt x="1195348" y="78201"/>
                </a:lnTo>
                <a:cubicBezTo>
                  <a:pt x="1210242" y="85648"/>
                  <a:pt x="1221414" y="89371"/>
                  <a:pt x="1228862" y="89371"/>
                </a:cubicBezTo>
                <a:cubicBezTo>
                  <a:pt x="1236309" y="89371"/>
                  <a:pt x="1243757" y="89371"/>
                  <a:pt x="1251203" y="89371"/>
                </a:cubicBezTo>
                <a:cubicBezTo>
                  <a:pt x="1258653" y="89371"/>
                  <a:pt x="1262376" y="89371"/>
                  <a:pt x="1262376" y="89371"/>
                </a:cubicBezTo>
                <a:cubicBezTo>
                  <a:pt x="1269824" y="96819"/>
                  <a:pt x="1279133" y="100542"/>
                  <a:pt x="1290305" y="100542"/>
                </a:cubicBezTo>
                <a:cubicBezTo>
                  <a:pt x="1301476" y="100542"/>
                  <a:pt x="1310785" y="104267"/>
                  <a:pt x="1318233" y="111715"/>
                </a:cubicBezTo>
                <a:cubicBezTo>
                  <a:pt x="1325681" y="111715"/>
                  <a:pt x="1331267" y="113576"/>
                  <a:pt x="1334990" y="117301"/>
                </a:cubicBezTo>
                <a:cubicBezTo>
                  <a:pt x="1338715" y="121024"/>
                  <a:pt x="1344300" y="122886"/>
                  <a:pt x="1351747" y="122886"/>
                </a:cubicBezTo>
                <a:cubicBezTo>
                  <a:pt x="1366643" y="122886"/>
                  <a:pt x="1377814" y="122886"/>
                  <a:pt x="1385263" y="122886"/>
                </a:cubicBezTo>
                <a:lnTo>
                  <a:pt x="1452291" y="145229"/>
                </a:lnTo>
                <a:cubicBezTo>
                  <a:pt x="1459739" y="145229"/>
                  <a:pt x="1467186" y="148952"/>
                  <a:pt x="1474634" y="156400"/>
                </a:cubicBezTo>
                <a:cubicBezTo>
                  <a:pt x="1482082" y="156400"/>
                  <a:pt x="1491391" y="158263"/>
                  <a:pt x="1502562" y="161986"/>
                </a:cubicBezTo>
                <a:cubicBezTo>
                  <a:pt x="1513734" y="165709"/>
                  <a:pt x="1530491" y="167572"/>
                  <a:pt x="1552835" y="167572"/>
                </a:cubicBezTo>
                <a:cubicBezTo>
                  <a:pt x="1575178" y="167572"/>
                  <a:pt x="1586349" y="167572"/>
                  <a:pt x="1586349" y="167572"/>
                </a:cubicBezTo>
                <a:lnTo>
                  <a:pt x="1597520" y="178743"/>
                </a:lnTo>
                <a:cubicBezTo>
                  <a:pt x="1597520" y="171295"/>
                  <a:pt x="1599383" y="167572"/>
                  <a:pt x="1603106" y="167572"/>
                </a:cubicBezTo>
                <a:cubicBezTo>
                  <a:pt x="1606829" y="167572"/>
                  <a:pt x="1608690" y="167572"/>
                  <a:pt x="1608690" y="167572"/>
                </a:cubicBezTo>
                <a:cubicBezTo>
                  <a:pt x="1616140" y="160124"/>
                  <a:pt x="1612415" y="156400"/>
                  <a:pt x="1597520" y="156400"/>
                </a:cubicBezTo>
                <a:cubicBezTo>
                  <a:pt x="1590072" y="148952"/>
                  <a:pt x="1582624" y="145229"/>
                  <a:pt x="1575178" y="145229"/>
                </a:cubicBezTo>
                <a:cubicBezTo>
                  <a:pt x="1560282" y="145229"/>
                  <a:pt x="1550972" y="141506"/>
                  <a:pt x="1547248" y="134058"/>
                </a:cubicBezTo>
                <a:cubicBezTo>
                  <a:pt x="1543525" y="126609"/>
                  <a:pt x="1552835" y="122886"/>
                  <a:pt x="1575178" y="122886"/>
                </a:cubicBezTo>
                <a:cubicBezTo>
                  <a:pt x="1604967" y="115438"/>
                  <a:pt x="1608690" y="107992"/>
                  <a:pt x="1586349" y="100542"/>
                </a:cubicBezTo>
                <a:cubicBezTo>
                  <a:pt x="1578901" y="100542"/>
                  <a:pt x="1575178" y="98681"/>
                  <a:pt x="1575178" y="94958"/>
                </a:cubicBezTo>
                <a:cubicBezTo>
                  <a:pt x="1575178" y="91235"/>
                  <a:pt x="1575178" y="89371"/>
                  <a:pt x="1575178" y="89371"/>
                </a:cubicBezTo>
                <a:cubicBezTo>
                  <a:pt x="1575178" y="89371"/>
                  <a:pt x="1575178" y="85648"/>
                  <a:pt x="1575178" y="78201"/>
                </a:cubicBezTo>
                <a:lnTo>
                  <a:pt x="1541662" y="78201"/>
                </a:lnTo>
                <a:cubicBezTo>
                  <a:pt x="1541662" y="85648"/>
                  <a:pt x="1539801" y="89371"/>
                  <a:pt x="1536076" y="89371"/>
                </a:cubicBezTo>
                <a:cubicBezTo>
                  <a:pt x="1532353" y="89371"/>
                  <a:pt x="1530491" y="87508"/>
                  <a:pt x="1530491" y="83785"/>
                </a:cubicBezTo>
                <a:cubicBezTo>
                  <a:pt x="1530491" y="80062"/>
                  <a:pt x="1534214" y="74477"/>
                  <a:pt x="1541662" y="67028"/>
                </a:cubicBezTo>
                <a:lnTo>
                  <a:pt x="1608690" y="67028"/>
                </a:lnTo>
                <a:cubicBezTo>
                  <a:pt x="1608690" y="67028"/>
                  <a:pt x="1612415" y="67028"/>
                  <a:pt x="1619863" y="67028"/>
                </a:cubicBezTo>
                <a:cubicBezTo>
                  <a:pt x="1627311" y="67028"/>
                  <a:pt x="1640344" y="68891"/>
                  <a:pt x="1658963" y="72614"/>
                </a:cubicBezTo>
                <a:cubicBezTo>
                  <a:pt x="1677582" y="76338"/>
                  <a:pt x="1690616" y="78201"/>
                  <a:pt x="1698063" y="78201"/>
                </a:cubicBezTo>
                <a:cubicBezTo>
                  <a:pt x="1705511" y="78201"/>
                  <a:pt x="1712959" y="78201"/>
                  <a:pt x="1720406" y="78201"/>
                </a:cubicBezTo>
                <a:lnTo>
                  <a:pt x="1753921" y="89371"/>
                </a:lnTo>
                <a:lnTo>
                  <a:pt x="1753921" y="100542"/>
                </a:lnTo>
                <a:cubicBezTo>
                  <a:pt x="1746473" y="107992"/>
                  <a:pt x="1753921" y="119163"/>
                  <a:pt x="1776264" y="134058"/>
                </a:cubicBezTo>
                <a:cubicBezTo>
                  <a:pt x="1783712" y="148952"/>
                  <a:pt x="1787435" y="160124"/>
                  <a:pt x="1787435" y="167572"/>
                </a:cubicBezTo>
                <a:cubicBezTo>
                  <a:pt x="1787435" y="175020"/>
                  <a:pt x="1787435" y="178743"/>
                  <a:pt x="1787435" y="178743"/>
                </a:cubicBezTo>
                <a:cubicBezTo>
                  <a:pt x="1794882" y="178743"/>
                  <a:pt x="1804192" y="182466"/>
                  <a:pt x="1815364" y="189915"/>
                </a:cubicBezTo>
                <a:cubicBezTo>
                  <a:pt x="1826535" y="197363"/>
                  <a:pt x="1835844" y="201086"/>
                  <a:pt x="1843292" y="201086"/>
                </a:cubicBezTo>
                <a:cubicBezTo>
                  <a:pt x="1880531" y="201086"/>
                  <a:pt x="1899149" y="204809"/>
                  <a:pt x="1899149" y="212259"/>
                </a:cubicBezTo>
                <a:lnTo>
                  <a:pt x="1865635" y="212259"/>
                </a:lnTo>
                <a:cubicBezTo>
                  <a:pt x="1858187" y="212259"/>
                  <a:pt x="1854464" y="212259"/>
                  <a:pt x="1854464" y="212259"/>
                </a:cubicBezTo>
                <a:lnTo>
                  <a:pt x="1854464" y="223429"/>
                </a:lnTo>
                <a:lnTo>
                  <a:pt x="1843292" y="223429"/>
                </a:lnTo>
                <a:lnTo>
                  <a:pt x="1832121" y="212259"/>
                </a:lnTo>
                <a:cubicBezTo>
                  <a:pt x="1824673" y="204809"/>
                  <a:pt x="1817226" y="204809"/>
                  <a:pt x="1809778" y="212259"/>
                </a:cubicBezTo>
                <a:cubicBezTo>
                  <a:pt x="1809778" y="204809"/>
                  <a:pt x="1806055" y="201086"/>
                  <a:pt x="1798607" y="201086"/>
                </a:cubicBezTo>
                <a:cubicBezTo>
                  <a:pt x="1791158" y="201086"/>
                  <a:pt x="1787435" y="202949"/>
                  <a:pt x="1787435" y="206672"/>
                </a:cubicBezTo>
                <a:cubicBezTo>
                  <a:pt x="1787435" y="210396"/>
                  <a:pt x="1783712" y="212259"/>
                  <a:pt x="1776264" y="212259"/>
                </a:cubicBezTo>
                <a:lnTo>
                  <a:pt x="1765091" y="212259"/>
                </a:lnTo>
                <a:cubicBezTo>
                  <a:pt x="1765091" y="227153"/>
                  <a:pt x="1787435" y="242048"/>
                  <a:pt x="1832121" y="256943"/>
                </a:cubicBezTo>
                <a:cubicBezTo>
                  <a:pt x="1854464" y="264391"/>
                  <a:pt x="1871221" y="269977"/>
                  <a:pt x="1882392" y="273700"/>
                </a:cubicBezTo>
                <a:cubicBezTo>
                  <a:pt x="1893564" y="277425"/>
                  <a:pt x="1902874" y="279287"/>
                  <a:pt x="1910322" y="279287"/>
                </a:cubicBezTo>
                <a:cubicBezTo>
                  <a:pt x="1910322" y="279287"/>
                  <a:pt x="1914045" y="279287"/>
                  <a:pt x="1921492" y="279287"/>
                </a:cubicBezTo>
                <a:cubicBezTo>
                  <a:pt x="1943836" y="294182"/>
                  <a:pt x="1962454" y="297905"/>
                  <a:pt x="1977350" y="290457"/>
                </a:cubicBezTo>
                <a:lnTo>
                  <a:pt x="1988522" y="290457"/>
                </a:lnTo>
                <a:lnTo>
                  <a:pt x="1988522" y="301630"/>
                </a:lnTo>
                <a:cubicBezTo>
                  <a:pt x="1995968" y="301630"/>
                  <a:pt x="2001554" y="301630"/>
                  <a:pt x="2005279" y="301630"/>
                </a:cubicBezTo>
                <a:cubicBezTo>
                  <a:pt x="2009002" y="301630"/>
                  <a:pt x="2010864" y="301630"/>
                  <a:pt x="2010864" y="301630"/>
                </a:cubicBezTo>
                <a:lnTo>
                  <a:pt x="2033207" y="312801"/>
                </a:lnTo>
                <a:lnTo>
                  <a:pt x="2055550" y="312801"/>
                </a:lnTo>
                <a:cubicBezTo>
                  <a:pt x="2055550" y="312801"/>
                  <a:pt x="2062998" y="312801"/>
                  <a:pt x="2077893" y="312801"/>
                </a:cubicBezTo>
                <a:cubicBezTo>
                  <a:pt x="2085341" y="312801"/>
                  <a:pt x="2092789" y="314662"/>
                  <a:pt x="2100235" y="318387"/>
                </a:cubicBezTo>
                <a:cubicBezTo>
                  <a:pt x="2107684" y="322110"/>
                  <a:pt x="2111407" y="323973"/>
                  <a:pt x="2111407" y="323973"/>
                </a:cubicBezTo>
                <a:lnTo>
                  <a:pt x="2100235" y="312801"/>
                </a:lnTo>
                <a:cubicBezTo>
                  <a:pt x="2077893" y="297905"/>
                  <a:pt x="2062998" y="286734"/>
                  <a:pt x="2055550" y="279287"/>
                </a:cubicBezTo>
                <a:cubicBezTo>
                  <a:pt x="2048102" y="271839"/>
                  <a:pt x="2044378" y="268116"/>
                  <a:pt x="2044378" y="268116"/>
                </a:cubicBezTo>
                <a:cubicBezTo>
                  <a:pt x="2036930" y="268116"/>
                  <a:pt x="2029484" y="264391"/>
                  <a:pt x="2022036" y="256943"/>
                </a:cubicBezTo>
                <a:cubicBezTo>
                  <a:pt x="2014588" y="256943"/>
                  <a:pt x="2009002" y="255082"/>
                  <a:pt x="2005279" y="251357"/>
                </a:cubicBezTo>
                <a:cubicBezTo>
                  <a:pt x="2001554" y="247634"/>
                  <a:pt x="1995968" y="245772"/>
                  <a:pt x="1988522" y="245772"/>
                </a:cubicBezTo>
                <a:cubicBezTo>
                  <a:pt x="1981073" y="230877"/>
                  <a:pt x="1977350" y="223429"/>
                  <a:pt x="1977350" y="223429"/>
                </a:cubicBezTo>
                <a:lnTo>
                  <a:pt x="2010864" y="234600"/>
                </a:lnTo>
                <a:cubicBezTo>
                  <a:pt x="2010864" y="234600"/>
                  <a:pt x="2012727" y="234600"/>
                  <a:pt x="2016450" y="234600"/>
                </a:cubicBezTo>
                <a:cubicBezTo>
                  <a:pt x="2020173" y="234600"/>
                  <a:pt x="2029484" y="238325"/>
                  <a:pt x="2044378" y="245772"/>
                </a:cubicBezTo>
                <a:cubicBezTo>
                  <a:pt x="2051827" y="245772"/>
                  <a:pt x="2055550" y="245772"/>
                  <a:pt x="2055550" y="245772"/>
                </a:cubicBezTo>
                <a:lnTo>
                  <a:pt x="2077893" y="256943"/>
                </a:lnTo>
                <a:cubicBezTo>
                  <a:pt x="2085341" y="249496"/>
                  <a:pt x="2089064" y="249496"/>
                  <a:pt x="2089064" y="256943"/>
                </a:cubicBezTo>
                <a:cubicBezTo>
                  <a:pt x="2089064" y="256943"/>
                  <a:pt x="2087203" y="258805"/>
                  <a:pt x="2083480" y="262529"/>
                </a:cubicBezTo>
                <a:cubicBezTo>
                  <a:pt x="2079755" y="266253"/>
                  <a:pt x="2081616" y="268116"/>
                  <a:pt x="2089064" y="268116"/>
                </a:cubicBezTo>
                <a:cubicBezTo>
                  <a:pt x="2096512" y="268116"/>
                  <a:pt x="2100235" y="268116"/>
                  <a:pt x="2100235" y="268116"/>
                </a:cubicBezTo>
                <a:cubicBezTo>
                  <a:pt x="2100235" y="268116"/>
                  <a:pt x="2102098" y="269977"/>
                  <a:pt x="2105821" y="273700"/>
                </a:cubicBezTo>
                <a:cubicBezTo>
                  <a:pt x="2109546" y="277425"/>
                  <a:pt x="2113269" y="279287"/>
                  <a:pt x="2116992" y="279287"/>
                </a:cubicBezTo>
                <a:cubicBezTo>
                  <a:pt x="2120717" y="279287"/>
                  <a:pt x="2126303" y="279287"/>
                  <a:pt x="2133751" y="279287"/>
                </a:cubicBezTo>
                <a:cubicBezTo>
                  <a:pt x="2133751" y="286734"/>
                  <a:pt x="2137474" y="288596"/>
                  <a:pt x="2144921" y="284873"/>
                </a:cubicBezTo>
                <a:cubicBezTo>
                  <a:pt x="2152370" y="281148"/>
                  <a:pt x="2156094" y="283010"/>
                  <a:pt x="2156094" y="290457"/>
                </a:cubicBezTo>
                <a:lnTo>
                  <a:pt x="2178436" y="290457"/>
                </a:lnTo>
                <a:lnTo>
                  <a:pt x="2200779" y="312801"/>
                </a:lnTo>
                <a:cubicBezTo>
                  <a:pt x="2193331" y="312801"/>
                  <a:pt x="2193331" y="316525"/>
                  <a:pt x="2200779" y="323973"/>
                </a:cubicBezTo>
                <a:cubicBezTo>
                  <a:pt x="2230570" y="346316"/>
                  <a:pt x="2252913" y="350039"/>
                  <a:pt x="2267809" y="335144"/>
                </a:cubicBezTo>
                <a:cubicBezTo>
                  <a:pt x="2267809" y="335144"/>
                  <a:pt x="2269670" y="337005"/>
                  <a:pt x="2273393" y="340730"/>
                </a:cubicBezTo>
                <a:cubicBezTo>
                  <a:pt x="2277118" y="344453"/>
                  <a:pt x="2278979" y="346316"/>
                  <a:pt x="2278979" y="346316"/>
                </a:cubicBezTo>
                <a:cubicBezTo>
                  <a:pt x="2286427" y="353764"/>
                  <a:pt x="2297598" y="357487"/>
                  <a:pt x="2312493" y="357487"/>
                </a:cubicBezTo>
                <a:cubicBezTo>
                  <a:pt x="2327389" y="357487"/>
                  <a:pt x="2338561" y="363073"/>
                  <a:pt x="2346007" y="374244"/>
                </a:cubicBezTo>
                <a:cubicBezTo>
                  <a:pt x="2353455" y="385415"/>
                  <a:pt x="2359041" y="389139"/>
                  <a:pt x="2362766" y="385415"/>
                </a:cubicBezTo>
                <a:cubicBezTo>
                  <a:pt x="2366489" y="381692"/>
                  <a:pt x="2375798" y="379830"/>
                  <a:pt x="2390694" y="379830"/>
                </a:cubicBezTo>
                <a:lnTo>
                  <a:pt x="2457722" y="391001"/>
                </a:lnTo>
                <a:cubicBezTo>
                  <a:pt x="2487513" y="398449"/>
                  <a:pt x="2502408" y="405897"/>
                  <a:pt x="2502408" y="413344"/>
                </a:cubicBezTo>
                <a:cubicBezTo>
                  <a:pt x="2502408" y="413344"/>
                  <a:pt x="2506133" y="413344"/>
                  <a:pt x="2513581" y="413344"/>
                </a:cubicBezTo>
                <a:cubicBezTo>
                  <a:pt x="2521027" y="413344"/>
                  <a:pt x="2528476" y="417068"/>
                  <a:pt x="2535923" y="424515"/>
                </a:cubicBezTo>
                <a:cubicBezTo>
                  <a:pt x="2550818" y="424515"/>
                  <a:pt x="2565714" y="426378"/>
                  <a:pt x="2580609" y="430101"/>
                </a:cubicBezTo>
                <a:cubicBezTo>
                  <a:pt x="2595505" y="433825"/>
                  <a:pt x="2606675" y="437549"/>
                  <a:pt x="2614123" y="441272"/>
                </a:cubicBezTo>
                <a:cubicBezTo>
                  <a:pt x="2621571" y="444997"/>
                  <a:pt x="2632743" y="446858"/>
                  <a:pt x="2647637" y="446858"/>
                </a:cubicBezTo>
                <a:cubicBezTo>
                  <a:pt x="2655085" y="446858"/>
                  <a:pt x="2668118" y="450583"/>
                  <a:pt x="2686737" y="458031"/>
                </a:cubicBezTo>
                <a:cubicBezTo>
                  <a:pt x="2705357" y="465478"/>
                  <a:pt x="2729562" y="469202"/>
                  <a:pt x="2759353" y="469202"/>
                </a:cubicBezTo>
                <a:cubicBezTo>
                  <a:pt x="2774248" y="476649"/>
                  <a:pt x="2789142" y="482235"/>
                  <a:pt x="2804038" y="485959"/>
                </a:cubicBezTo>
                <a:cubicBezTo>
                  <a:pt x="2818933" y="489682"/>
                  <a:pt x="2830104" y="491545"/>
                  <a:pt x="2837552" y="491545"/>
                </a:cubicBezTo>
                <a:cubicBezTo>
                  <a:pt x="2845000" y="491545"/>
                  <a:pt x="2852447" y="491545"/>
                  <a:pt x="2859895" y="491545"/>
                </a:cubicBezTo>
                <a:lnTo>
                  <a:pt x="2904582" y="502716"/>
                </a:lnTo>
                <a:lnTo>
                  <a:pt x="2938096" y="513888"/>
                </a:lnTo>
                <a:cubicBezTo>
                  <a:pt x="2945543" y="513888"/>
                  <a:pt x="2956714" y="515750"/>
                  <a:pt x="2971610" y="519473"/>
                </a:cubicBezTo>
                <a:cubicBezTo>
                  <a:pt x="2986505" y="523197"/>
                  <a:pt x="3003263" y="526920"/>
                  <a:pt x="3021882" y="530645"/>
                </a:cubicBezTo>
                <a:cubicBezTo>
                  <a:pt x="3040501" y="534368"/>
                  <a:pt x="3055396" y="538093"/>
                  <a:pt x="3066567" y="541816"/>
                </a:cubicBezTo>
                <a:cubicBezTo>
                  <a:pt x="3077738" y="545539"/>
                  <a:pt x="3087049" y="547402"/>
                  <a:pt x="3094496" y="547402"/>
                </a:cubicBezTo>
                <a:lnTo>
                  <a:pt x="3105667" y="536230"/>
                </a:lnTo>
                <a:cubicBezTo>
                  <a:pt x="3105667" y="543677"/>
                  <a:pt x="3109392" y="547402"/>
                  <a:pt x="3116838" y="547402"/>
                </a:cubicBezTo>
                <a:cubicBezTo>
                  <a:pt x="3116838" y="547402"/>
                  <a:pt x="3120563" y="547402"/>
                  <a:pt x="3128011" y="547402"/>
                </a:cubicBezTo>
                <a:cubicBezTo>
                  <a:pt x="3135458" y="547402"/>
                  <a:pt x="3142906" y="551125"/>
                  <a:pt x="3150352" y="558573"/>
                </a:cubicBezTo>
                <a:cubicBezTo>
                  <a:pt x="3165249" y="566021"/>
                  <a:pt x="3180143" y="569745"/>
                  <a:pt x="3195039" y="569745"/>
                </a:cubicBezTo>
                <a:cubicBezTo>
                  <a:pt x="3195039" y="569745"/>
                  <a:pt x="3196900" y="569745"/>
                  <a:pt x="3200625" y="569745"/>
                </a:cubicBezTo>
                <a:cubicBezTo>
                  <a:pt x="3204349" y="569745"/>
                  <a:pt x="3206211" y="573468"/>
                  <a:pt x="3206211" y="580916"/>
                </a:cubicBezTo>
                <a:cubicBezTo>
                  <a:pt x="3206211" y="580916"/>
                  <a:pt x="3209934" y="580916"/>
                  <a:pt x="3217382" y="580916"/>
                </a:cubicBezTo>
                <a:lnTo>
                  <a:pt x="3228553" y="580916"/>
                </a:lnTo>
                <a:lnTo>
                  <a:pt x="3239725" y="580916"/>
                </a:lnTo>
                <a:cubicBezTo>
                  <a:pt x="3239725" y="580916"/>
                  <a:pt x="3245310" y="582778"/>
                  <a:pt x="3256483" y="586502"/>
                </a:cubicBezTo>
                <a:cubicBezTo>
                  <a:pt x="3267653" y="590226"/>
                  <a:pt x="3280688" y="593950"/>
                  <a:pt x="3295582" y="597673"/>
                </a:cubicBezTo>
                <a:cubicBezTo>
                  <a:pt x="3310479" y="601398"/>
                  <a:pt x="3321649" y="606983"/>
                  <a:pt x="3329096" y="614430"/>
                </a:cubicBezTo>
                <a:lnTo>
                  <a:pt x="3340267" y="603259"/>
                </a:lnTo>
                <a:cubicBezTo>
                  <a:pt x="3347715" y="603259"/>
                  <a:pt x="3351440" y="603259"/>
                  <a:pt x="3351440" y="603259"/>
                </a:cubicBezTo>
                <a:lnTo>
                  <a:pt x="3362611" y="614430"/>
                </a:lnTo>
                <a:lnTo>
                  <a:pt x="3463154" y="636773"/>
                </a:lnTo>
                <a:lnTo>
                  <a:pt x="3574869" y="670287"/>
                </a:lnTo>
                <a:lnTo>
                  <a:pt x="3574869" y="659117"/>
                </a:lnTo>
                <a:cubicBezTo>
                  <a:pt x="3582316" y="659117"/>
                  <a:pt x="3589299" y="660513"/>
                  <a:pt x="3595816" y="663305"/>
                </a:cubicBezTo>
                <a:lnTo>
                  <a:pt x="3605901" y="670287"/>
                </a:lnTo>
                <a:lnTo>
                  <a:pt x="3613969" y="675874"/>
                </a:lnTo>
                <a:cubicBezTo>
                  <a:pt x="3625140" y="687044"/>
                  <a:pt x="3638174" y="696354"/>
                  <a:pt x="3653069" y="703803"/>
                </a:cubicBezTo>
                <a:cubicBezTo>
                  <a:pt x="3675413" y="703803"/>
                  <a:pt x="3690308" y="705665"/>
                  <a:pt x="3697754" y="709388"/>
                </a:cubicBezTo>
                <a:cubicBezTo>
                  <a:pt x="3705202" y="713112"/>
                  <a:pt x="3708927" y="718697"/>
                  <a:pt x="3708927" y="726145"/>
                </a:cubicBezTo>
                <a:lnTo>
                  <a:pt x="3742441" y="737317"/>
                </a:lnTo>
                <a:cubicBezTo>
                  <a:pt x="3749889" y="737317"/>
                  <a:pt x="3762922" y="742902"/>
                  <a:pt x="3781541" y="754074"/>
                </a:cubicBezTo>
                <a:cubicBezTo>
                  <a:pt x="3800160" y="765245"/>
                  <a:pt x="3816916" y="770831"/>
                  <a:pt x="3831812" y="770831"/>
                </a:cubicBezTo>
                <a:cubicBezTo>
                  <a:pt x="3846707" y="770831"/>
                  <a:pt x="3856017" y="772693"/>
                  <a:pt x="3859741" y="776417"/>
                </a:cubicBezTo>
                <a:cubicBezTo>
                  <a:pt x="3863464" y="780140"/>
                  <a:pt x="3872774" y="782002"/>
                  <a:pt x="3887669" y="782002"/>
                </a:cubicBezTo>
                <a:cubicBezTo>
                  <a:pt x="3902565" y="782002"/>
                  <a:pt x="3911874" y="785727"/>
                  <a:pt x="3915599" y="793174"/>
                </a:cubicBezTo>
                <a:cubicBezTo>
                  <a:pt x="3919322" y="800622"/>
                  <a:pt x="3924908" y="804345"/>
                  <a:pt x="3932356" y="804345"/>
                </a:cubicBezTo>
                <a:lnTo>
                  <a:pt x="3977042" y="815518"/>
                </a:lnTo>
                <a:cubicBezTo>
                  <a:pt x="3991938" y="822965"/>
                  <a:pt x="4004970" y="826688"/>
                  <a:pt x="4016141" y="826688"/>
                </a:cubicBezTo>
                <a:cubicBezTo>
                  <a:pt x="4027313" y="826688"/>
                  <a:pt x="4034761" y="826688"/>
                  <a:pt x="4038484" y="826688"/>
                </a:cubicBezTo>
                <a:cubicBezTo>
                  <a:pt x="4042209" y="826688"/>
                  <a:pt x="4045932" y="828550"/>
                  <a:pt x="4049656" y="832275"/>
                </a:cubicBezTo>
                <a:cubicBezTo>
                  <a:pt x="4053380" y="835998"/>
                  <a:pt x="4055241" y="837859"/>
                  <a:pt x="4055241" y="837859"/>
                </a:cubicBezTo>
                <a:cubicBezTo>
                  <a:pt x="4055241" y="837859"/>
                  <a:pt x="4062689" y="841584"/>
                  <a:pt x="4077585" y="849032"/>
                </a:cubicBezTo>
                <a:cubicBezTo>
                  <a:pt x="4092480" y="856480"/>
                  <a:pt x="4101790" y="860202"/>
                  <a:pt x="4105514" y="860202"/>
                </a:cubicBezTo>
                <a:cubicBezTo>
                  <a:pt x="4109237" y="860202"/>
                  <a:pt x="4116684" y="863927"/>
                  <a:pt x="4127857" y="871375"/>
                </a:cubicBezTo>
                <a:cubicBezTo>
                  <a:pt x="4139028" y="878823"/>
                  <a:pt x="4148337" y="882546"/>
                  <a:pt x="4155785" y="882546"/>
                </a:cubicBezTo>
                <a:cubicBezTo>
                  <a:pt x="4155785" y="882546"/>
                  <a:pt x="4157647" y="882546"/>
                  <a:pt x="4161372" y="882546"/>
                </a:cubicBezTo>
                <a:cubicBezTo>
                  <a:pt x="4165096" y="882546"/>
                  <a:pt x="4170680" y="886269"/>
                  <a:pt x="4178128" y="893717"/>
                </a:cubicBezTo>
                <a:cubicBezTo>
                  <a:pt x="4185576" y="893717"/>
                  <a:pt x="4193024" y="893717"/>
                  <a:pt x="4200471" y="893717"/>
                </a:cubicBezTo>
                <a:cubicBezTo>
                  <a:pt x="4207918" y="893717"/>
                  <a:pt x="4219090" y="897441"/>
                  <a:pt x="4233985" y="904889"/>
                </a:cubicBezTo>
                <a:cubicBezTo>
                  <a:pt x="4271224" y="919784"/>
                  <a:pt x="4293567" y="927232"/>
                  <a:pt x="4301013" y="927232"/>
                </a:cubicBezTo>
                <a:cubicBezTo>
                  <a:pt x="4308461" y="927232"/>
                  <a:pt x="4308461" y="923508"/>
                  <a:pt x="4301013" y="916060"/>
                </a:cubicBezTo>
                <a:lnTo>
                  <a:pt x="4312186" y="916060"/>
                </a:lnTo>
                <a:lnTo>
                  <a:pt x="4312186" y="927232"/>
                </a:lnTo>
                <a:cubicBezTo>
                  <a:pt x="4312186" y="927232"/>
                  <a:pt x="4314047" y="930955"/>
                  <a:pt x="4317770" y="938403"/>
                </a:cubicBezTo>
                <a:cubicBezTo>
                  <a:pt x="4321495" y="945851"/>
                  <a:pt x="4327081" y="945851"/>
                  <a:pt x="4334529" y="938403"/>
                </a:cubicBezTo>
                <a:lnTo>
                  <a:pt x="4334529" y="927232"/>
                </a:lnTo>
                <a:cubicBezTo>
                  <a:pt x="4327081" y="927232"/>
                  <a:pt x="4323357" y="925369"/>
                  <a:pt x="4323357" y="921646"/>
                </a:cubicBezTo>
                <a:cubicBezTo>
                  <a:pt x="4323357" y="917923"/>
                  <a:pt x="4327081" y="916060"/>
                  <a:pt x="4334529" y="916060"/>
                </a:cubicBezTo>
                <a:lnTo>
                  <a:pt x="4345700" y="916060"/>
                </a:lnTo>
                <a:lnTo>
                  <a:pt x="4356871" y="916060"/>
                </a:lnTo>
                <a:cubicBezTo>
                  <a:pt x="4356871" y="916060"/>
                  <a:pt x="4358732" y="917923"/>
                  <a:pt x="4362457" y="921646"/>
                </a:cubicBezTo>
                <a:cubicBezTo>
                  <a:pt x="4366182" y="925369"/>
                  <a:pt x="4368043" y="927232"/>
                  <a:pt x="4368043" y="927232"/>
                </a:cubicBezTo>
                <a:cubicBezTo>
                  <a:pt x="4382939" y="927232"/>
                  <a:pt x="4390386" y="934680"/>
                  <a:pt x="4390386" y="949574"/>
                </a:cubicBezTo>
                <a:cubicBezTo>
                  <a:pt x="4397833" y="949574"/>
                  <a:pt x="4401557" y="953298"/>
                  <a:pt x="4401557" y="960746"/>
                </a:cubicBezTo>
                <a:lnTo>
                  <a:pt x="4412728" y="983089"/>
                </a:lnTo>
                <a:lnTo>
                  <a:pt x="4435071" y="971917"/>
                </a:lnTo>
                <a:cubicBezTo>
                  <a:pt x="4427623" y="964469"/>
                  <a:pt x="4427623" y="960746"/>
                  <a:pt x="4435071" y="960746"/>
                </a:cubicBezTo>
                <a:cubicBezTo>
                  <a:pt x="4442519" y="968194"/>
                  <a:pt x="4446244" y="971917"/>
                  <a:pt x="4446244" y="971917"/>
                </a:cubicBezTo>
                <a:cubicBezTo>
                  <a:pt x="4446244" y="979365"/>
                  <a:pt x="4457414" y="983089"/>
                  <a:pt x="4479758" y="983089"/>
                </a:cubicBezTo>
                <a:lnTo>
                  <a:pt x="4502101" y="971917"/>
                </a:lnTo>
                <a:cubicBezTo>
                  <a:pt x="4502101" y="964469"/>
                  <a:pt x="4496515" y="955160"/>
                  <a:pt x="4485344" y="943989"/>
                </a:cubicBezTo>
                <a:cubicBezTo>
                  <a:pt x="4474171" y="932817"/>
                  <a:pt x="4468585" y="927232"/>
                  <a:pt x="4468585" y="927232"/>
                </a:cubicBezTo>
                <a:cubicBezTo>
                  <a:pt x="4461139" y="927232"/>
                  <a:pt x="4457414" y="927232"/>
                  <a:pt x="4457414" y="927232"/>
                </a:cubicBezTo>
                <a:cubicBezTo>
                  <a:pt x="4457414" y="927232"/>
                  <a:pt x="4457414" y="923508"/>
                  <a:pt x="4457414" y="916060"/>
                </a:cubicBezTo>
                <a:cubicBezTo>
                  <a:pt x="4457414" y="916060"/>
                  <a:pt x="4455553" y="916060"/>
                  <a:pt x="4451828" y="916060"/>
                </a:cubicBezTo>
                <a:cubicBezTo>
                  <a:pt x="4448105" y="916060"/>
                  <a:pt x="4438796" y="912337"/>
                  <a:pt x="4423900" y="904889"/>
                </a:cubicBezTo>
                <a:lnTo>
                  <a:pt x="4412728" y="882546"/>
                </a:lnTo>
                <a:lnTo>
                  <a:pt x="4423900" y="882546"/>
                </a:lnTo>
                <a:cubicBezTo>
                  <a:pt x="4431348" y="882546"/>
                  <a:pt x="4435071" y="886269"/>
                  <a:pt x="4435071" y="893717"/>
                </a:cubicBezTo>
                <a:lnTo>
                  <a:pt x="4468585" y="904889"/>
                </a:lnTo>
                <a:cubicBezTo>
                  <a:pt x="4483481" y="912337"/>
                  <a:pt x="4494654" y="919784"/>
                  <a:pt x="4502101" y="927232"/>
                </a:cubicBezTo>
                <a:cubicBezTo>
                  <a:pt x="4509548" y="934680"/>
                  <a:pt x="4520720" y="945851"/>
                  <a:pt x="4535615" y="960746"/>
                </a:cubicBezTo>
                <a:cubicBezTo>
                  <a:pt x="4543063" y="968194"/>
                  <a:pt x="4548647" y="975642"/>
                  <a:pt x="4552372" y="983089"/>
                </a:cubicBezTo>
                <a:cubicBezTo>
                  <a:pt x="4556097" y="990537"/>
                  <a:pt x="4557958" y="994260"/>
                  <a:pt x="4557958" y="994260"/>
                </a:cubicBezTo>
                <a:lnTo>
                  <a:pt x="4557958" y="1005431"/>
                </a:lnTo>
                <a:cubicBezTo>
                  <a:pt x="4565405" y="1012880"/>
                  <a:pt x="4569129" y="1012880"/>
                  <a:pt x="4569129" y="1005431"/>
                </a:cubicBezTo>
                <a:lnTo>
                  <a:pt x="4613815" y="1016603"/>
                </a:lnTo>
                <a:cubicBezTo>
                  <a:pt x="4606368" y="1016603"/>
                  <a:pt x="4600782" y="1016603"/>
                  <a:pt x="4597058" y="1016603"/>
                </a:cubicBezTo>
                <a:cubicBezTo>
                  <a:pt x="4593334" y="1016603"/>
                  <a:pt x="4591472" y="1016603"/>
                  <a:pt x="4591472" y="1016603"/>
                </a:cubicBezTo>
                <a:cubicBezTo>
                  <a:pt x="4584024" y="1009156"/>
                  <a:pt x="4580300" y="1009156"/>
                  <a:pt x="4580300" y="1016603"/>
                </a:cubicBezTo>
                <a:cubicBezTo>
                  <a:pt x="4580300" y="1024051"/>
                  <a:pt x="4580300" y="1027774"/>
                  <a:pt x="4580300" y="1027774"/>
                </a:cubicBezTo>
                <a:cubicBezTo>
                  <a:pt x="4587748" y="1027774"/>
                  <a:pt x="4598920" y="1031499"/>
                  <a:pt x="4613815" y="1038947"/>
                </a:cubicBezTo>
                <a:cubicBezTo>
                  <a:pt x="4673396" y="1061290"/>
                  <a:pt x="4703187" y="1068738"/>
                  <a:pt x="4703187" y="1061290"/>
                </a:cubicBezTo>
                <a:cubicBezTo>
                  <a:pt x="4703187" y="1061290"/>
                  <a:pt x="4699462" y="1059427"/>
                  <a:pt x="4692016" y="1055704"/>
                </a:cubicBezTo>
                <a:cubicBezTo>
                  <a:pt x="4684568" y="1051979"/>
                  <a:pt x="4680844" y="1050118"/>
                  <a:pt x="4680844" y="1050118"/>
                </a:cubicBezTo>
                <a:lnTo>
                  <a:pt x="4703187" y="1050118"/>
                </a:lnTo>
                <a:cubicBezTo>
                  <a:pt x="4710634" y="1050118"/>
                  <a:pt x="4716219" y="1051979"/>
                  <a:pt x="4719944" y="1055704"/>
                </a:cubicBezTo>
                <a:cubicBezTo>
                  <a:pt x="4723668" y="1059427"/>
                  <a:pt x="4725530" y="1061290"/>
                  <a:pt x="4725530" y="1061290"/>
                </a:cubicBezTo>
                <a:cubicBezTo>
                  <a:pt x="4725530" y="1068738"/>
                  <a:pt x="4727392" y="1074322"/>
                  <a:pt x="4731115" y="1078047"/>
                </a:cubicBezTo>
                <a:cubicBezTo>
                  <a:pt x="4734839" y="1081770"/>
                  <a:pt x="4736701" y="1079909"/>
                  <a:pt x="4736701" y="1072461"/>
                </a:cubicBezTo>
                <a:cubicBezTo>
                  <a:pt x="4744149" y="1072461"/>
                  <a:pt x="4747873" y="1072461"/>
                  <a:pt x="4747873" y="1072461"/>
                </a:cubicBezTo>
                <a:cubicBezTo>
                  <a:pt x="4747873" y="1072461"/>
                  <a:pt x="4751596" y="1074322"/>
                  <a:pt x="4759044" y="1078047"/>
                </a:cubicBezTo>
                <a:cubicBezTo>
                  <a:pt x="4766492" y="1081770"/>
                  <a:pt x="4772076" y="1085495"/>
                  <a:pt x="4775801" y="1089218"/>
                </a:cubicBezTo>
                <a:cubicBezTo>
                  <a:pt x="4779526" y="1092941"/>
                  <a:pt x="4781387" y="1094804"/>
                  <a:pt x="4781387" y="1094804"/>
                </a:cubicBezTo>
                <a:cubicBezTo>
                  <a:pt x="4788835" y="1094804"/>
                  <a:pt x="4792558" y="1098527"/>
                  <a:pt x="4792558" y="1105975"/>
                </a:cubicBezTo>
                <a:cubicBezTo>
                  <a:pt x="4792558" y="1105975"/>
                  <a:pt x="4794420" y="1105975"/>
                  <a:pt x="4798144" y="1105975"/>
                </a:cubicBezTo>
                <a:cubicBezTo>
                  <a:pt x="4801869" y="1105975"/>
                  <a:pt x="4805592" y="1104113"/>
                  <a:pt x="4809315" y="1100389"/>
                </a:cubicBezTo>
                <a:cubicBezTo>
                  <a:pt x="4813040" y="1096666"/>
                  <a:pt x="4816763" y="1094804"/>
                  <a:pt x="4820487" y="1094804"/>
                </a:cubicBezTo>
                <a:cubicBezTo>
                  <a:pt x="4824211" y="1094804"/>
                  <a:pt x="4833520" y="1094804"/>
                  <a:pt x="4848416" y="1094804"/>
                </a:cubicBezTo>
                <a:cubicBezTo>
                  <a:pt x="4855863" y="1102252"/>
                  <a:pt x="4863311" y="1107836"/>
                  <a:pt x="4870759" y="1111561"/>
                </a:cubicBezTo>
                <a:cubicBezTo>
                  <a:pt x="4878207" y="1115284"/>
                  <a:pt x="4881929" y="1117147"/>
                  <a:pt x="4881929" y="1117147"/>
                </a:cubicBezTo>
                <a:cubicBezTo>
                  <a:pt x="4881929" y="1117147"/>
                  <a:pt x="4893102" y="1120870"/>
                  <a:pt x="4915445" y="1128318"/>
                </a:cubicBezTo>
                <a:lnTo>
                  <a:pt x="4948959" y="1139489"/>
                </a:lnTo>
                <a:cubicBezTo>
                  <a:pt x="4948959" y="1146937"/>
                  <a:pt x="4952684" y="1150661"/>
                  <a:pt x="4960130" y="1150661"/>
                </a:cubicBezTo>
                <a:cubicBezTo>
                  <a:pt x="4967578" y="1150661"/>
                  <a:pt x="4971302" y="1150661"/>
                  <a:pt x="4971302" y="1150661"/>
                </a:cubicBezTo>
                <a:lnTo>
                  <a:pt x="4982474" y="1150661"/>
                </a:lnTo>
                <a:cubicBezTo>
                  <a:pt x="4982474" y="1150661"/>
                  <a:pt x="4993644" y="1154384"/>
                  <a:pt x="5015987" y="1161832"/>
                </a:cubicBezTo>
                <a:cubicBezTo>
                  <a:pt x="5015987" y="1161832"/>
                  <a:pt x="5021573" y="1163694"/>
                  <a:pt x="5032745" y="1167418"/>
                </a:cubicBezTo>
                <a:cubicBezTo>
                  <a:pt x="5043917" y="1171141"/>
                  <a:pt x="5053226" y="1176728"/>
                  <a:pt x="5060674" y="1184175"/>
                </a:cubicBezTo>
                <a:cubicBezTo>
                  <a:pt x="5068121" y="1184175"/>
                  <a:pt x="5083017" y="1187899"/>
                  <a:pt x="5105360" y="1195346"/>
                </a:cubicBezTo>
                <a:cubicBezTo>
                  <a:pt x="5127702" y="1202794"/>
                  <a:pt x="5142597" y="1206518"/>
                  <a:pt x="5150045" y="1206518"/>
                </a:cubicBezTo>
                <a:cubicBezTo>
                  <a:pt x="5150045" y="1213966"/>
                  <a:pt x="5151908" y="1217689"/>
                  <a:pt x="5155631" y="1217689"/>
                </a:cubicBezTo>
                <a:cubicBezTo>
                  <a:pt x="5159354" y="1217689"/>
                  <a:pt x="5168665" y="1217689"/>
                  <a:pt x="5183559" y="1217689"/>
                </a:cubicBezTo>
                <a:cubicBezTo>
                  <a:pt x="5191007" y="1217689"/>
                  <a:pt x="5194731" y="1221414"/>
                  <a:pt x="5194731" y="1228862"/>
                </a:cubicBezTo>
                <a:cubicBezTo>
                  <a:pt x="5217075" y="1243756"/>
                  <a:pt x="5250589" y="1254928"/>
                  <a:pt x="5295274" y="1262376"/>
                </a:cubicBezTo>
                <a:cubicBezTo>
                  <a:pt x="5302721" y="1262376"/>
                  <a:pt x="5310170" y="1264237"/>
                  <a:pt x="5317617" y="1267962"/>
                </a:cubicBezTo>
                <a:cubicBezTo>
                  <a:pt x="5325065" y="1271685"/>
                  <a:pt x="5328789" y="1273547"/>
                  <a:pt x="5328789" y="1273547"/>
                </a:cubicBezTo>
                <a:cubicBezTo>
                  <a:pt x="5336237" y="1280994"/>
                  <a:pt x="5343683" y="1284719"/>
                  <a:pt x="5351131" y="1284719"/>
                </a:cubicBezTo>
                <a:lnTo>
                  <a:pt x="5395818" y="1295890"/>
                </a:lnTo>
                <a:cubicBezTo>
                  <a:pt x="5403265" y="1295890"/>
                  <a:pt x="5412574" y="1297751"/>
                  <a:pt x="5423747" y="1301476"/>
                </a:cubicBezTo>
                <a:cubicBezTo>
                  <a:pt x="5434917" y="1305199"/>
                  <a:pt x="5444227" y="1307061"/>
                  <a:pt x="5451675" y="1307061"/>
                </a:cubicBezTo>
                <a:cubicBezTo>
                  <a:pt x="5459122" y="1307061"/>
                  <a:pt x="5466570" y="1308924"/>
                  <a:pt x="5474018" y="1312647"/>
                </a:cubicBezTo>
                <a:cubicBezTo>
                  <a:pt x="5481465" y="1316371"/>
                  <a:pt x="5488913" y="1318233"/>
                  <a:pt x="5496361" y="1318233"/>
                </a:cubicBezTo>
                <a:cubicBezTo>
                  <a:pt x="5503809" y="1318233"/>
                  <a:pt x="5507532" y="1318233"/>
                  <a:pt x="5507532" y="1318233"/>
                </a:cubicBezTo>
                <a:cubicBezTo>
                  <a:pt x="5514980" y="1318233"/>
                  <a:pt x="5529875" y="1321956"/>
                  <a:pt x="5552218" y="1329404"/>
                </a:cubicBezTo>
                <a:cubicBezTo>
                  <a:pt x="5574561" y="1336852"/>
                  <a:pt x="5589455" y="1340576"/>
                  <a:pt x="5596905" y="1340576"/>
                </a:cubicBezTo>
                <a:cubicBezTo>
                  <a:pt x="5604352" y="1348024"/>
                  <a:pt x="5622971" y="1351747"/>
                  <a:pt x="5652762" y="1351747"/>
                </a:cubicBezTo>
                <a:cubicBezTo>
                  <a:pt x="5704895" y="1359195"/>
                  <a:pt x="5738409" y="1370367"/>
                  <a:pt x="5753304" y="1385261"/>
                </a:cubicBezTo>
                <a:lnTo>
                  <a:pt x="5775647" y="1385261"/>
                </a:lnTo>
                <a:cubicBezTo>
                  <a:pt x="5797991" y="1385261"/>
                  <a:pt x="5809161" y="1388986"/>
                  <a:pt x="5809161" y="1396434"/>
                </a:cubicBezTo>
                <a:lnTo>
                  <a:pt x="5876191" y="1407604"/>
                </a:lnTo>
                <a:lnTo>
                  <a:pt x="5898534" y="1418777"/>
                </a:lnTo>
                <a:lnTo>
                  <a:pt x="5920876" y="1407604"/>
                </a:lnTo>
                <a:lnTo>
                  <a:pt x="5954392" y="1418777"/>
                </a:lnTo>
                <a:lnTo>
                  <a:pt x="5999076" y="1452291"/>
                </a:lnTo>
                <a:cubicBezTo>
                  <a:pt x="5999076" y="1452291"/>
                  <a:pt x="6002801" y="1452291"/>
                  <a:pt x="6010249" y="1452291"/>
                </a:cubicBezTo>
                <a:lnTo>
                  <a:pt x="6043763" y="1452291"/>
                </a:lnTo>
                <a:cubicBezTo>
                  <a:pt x="6051211" y="1444843"/>
                  <a:pt x="6054934" y="1444843"/>
                  <a:pt x="6054934" y="1452291"/>
                </a:cubicBezTo>
                <a:lnTo>
                  <a:pt x="6077277" y="1452291"/>
                </a:lnTo>
                <a:cubicBezTo>
                  <a:pt x="6092172" y="1452291"/>
                  <a:pt x="6105206" y="1454152"/>
                  <a:pt x="6116377" y="1457875"/>
                </a:cubicBezTo>
                <a:cubicBezTo>
                  <a:pt x="6127548" y="1461600"/>
                  <a:pt x="6136857" y="1463462"/>
                  <a:pt x="6144305" y="1463462"/>
                </a:cubicBezTo>
                <a:lnTo>
                  <a:pt x="6155477" y="1485805"/>
                </a:lnTo>
                <a:lnTo>
                  <a:pt x="6200162" y="1496976"/>
                </a:lnTo>
                <a:cubicBezTo>
                  <a:pt x="6207612" y="1496976"/>
                  <a:pt x="6215058" y="1496976"/>
                  <a:pt x="6222506" y="1496976"/>
                </a:cubicBezTo>
                <a:cubicBezTo>
                  <a:pt x="6222506" y="1504425"/>
                  <a:pt x="6224369" y="1510010"/>
                  <a:pt x="6228092" y="1513733"/>
                </a:cubicBezTo>
                <a:cubicBezTo>
                  <a:pt x="6231815" y="1517457"/>
                  <a:pt x="6237401" y="1519319"/>
                  <a:pt x="6244849" y="1519319"/>
                </a:cubicBezTo>
                <a:lnTo>
                  <a:pt x="6233678" y="1508148"/>
                </a:lnTo>
                <a:cubicBezTo>
                  <a:pt x="6233678" y="1500700"/>
                  <a:pt x="6233678" y="1496976"/>
                  <a:pt x="6233678" y="1496976"/>
                </a:cubicBezTo>
                <a:lnTo>
                  <a:pt x="6289535" y="1508148"/>
                </a:lnTo>
                <a:cubicBezTo>
                  <a:pt x="6289535" y="1508148"/>
                  <a:pt x="6295120" y="1508148"/>
                  <a:pt x="6306292" y="1508148"/>
                </a:cubicBezTo>
                <a:cubicBezTo>
                  <a:pt x="6317463" y="1508148"/>
                  <a:pt x="6323049" y="1511871"/>
                  <a:pt x="6323049" y="1519319"/>
                </a:cubicBezTo>
                <a:cubicBezTo>
                  <a:pt x="6323049" y="1519319"/>
                  <a:pt x="6324911" y="1521182"/>
                  <a:pt x="6328635" y="1524905"/>
                </a:cubicBezTo>
                <a:cubicBezTo>
                  <a:pt x="6332358" y="1528630"/>
                  <a:pt x="6337944" y="1530491"/>
                  <a:pt x="6345392" y="1530491"/>
                </a:cubicBezTo>
                <a:cubicBezTo>
                  <a:pt x="6352840" y="1530491"/>
                  <a:pt x="6360288" y="1534214"/>
                  <a:pt x="6367736" y="1541662"/>
                </a:cubicBezTo>
                <a:cubicBezTo>
                  <a:pt x="6382630" y="1556558"/>
                  <a:pt x="6393802" y="1560282"/>
                  <a:pt x="6401250" y="1552833"/>
                </a:cubicBezTo>
                <a:lnTo>
                  <a:pt x="6445934" y="1575176"/>
                </a:lnTo>
                <a:cubicBezTo>
                  <a:pt x="6445934" y="1575176"/>
                  <a:pt x="6442212" y="1575176"/>
                  <a:pt x="6434764" y="1575176"/>
                </a:cubicBezTo>
                <a:cubicBezTo>
                  <a:pt x="6434764" y="1582625"/>
                  <a:pt x="6436625" y="1586349"/>
                  <a:pt x="6440350" y="1586349"/>
                </a:cubicBezTo>
                <a:cubicBezTo>
                  <a:pt x="6444073" y="1586349"/>
                  <a:pt x="6445934" y="1582625"/>
                  <a:pt x="6445934" y="1575176"/>
                </a:cubicBezTo>
                <a:cubicBezTo>
                  <a:pt x="6445934" y="1575176"/>
                  <a:pt x="6449659" y="1577039"/>
                  <a:pt x="6457106" y="1580762"/>
                </a:cubicBezTo>
                <a:cubicBezTo>
                  <a:pt x="6464554" y="1584487"/>
                  <a:pt x="6472002" y="1582625"/>
                  <a:pt x="6479450" y="1575176"/>
                </a:cubicBezTo>
                <a:cubicBezTo>
                  <a:pt x="6486898" y="1567728"/>
                  <a:pt x="6498068" y="1567728"/>
                  <a:pt x="6512964" y="1575176"/>
                </a:cubicBezTo>
                <a:lnTo>
                  <a:pt x="6524135" y="1597519"/>
                </a:lnTo>
                <a:cubicBezTo>
                  <a:pt x="6516687" y="1597519"/>
                  <a:pt x="6512964" y="1595658"/>
                  <a:pt x="6512964" y="1591933"/>
                </a:cubicBezTo>
                <a:lnTo>
                  <a:pt x="6512964" y="1597519"/>
                </a:lnTo>
                <a:cubicBezTo>
                  <a:pt x="6527860" y="1604967"/>
                  <a:pt x="6537169" y="1606829"/>
                  <a:pt x="6540892" y="1603106"/>
                </a:cubicBezTo>
                <a:cubicBezTo>
                  <a:pt x="6544616" y="1599382"/>
                  <a:pt x="6546478" y="1593796"/>
                  <a:pt x="6546478" y="1586349"/>
                </a:cubicBezTo>
                <a:lnTo>
                  <a:pt x="6613508" y="1608690"/>
                </a:lnTo>
                <a:lnTo>
                  <a:pt x="6647020" y="1619863"/>
                </a:lnTo>
                <a:lnTo>
                  <a:pt x="6680536" y="1631033"/>
                </a:lnTo>
                <a:cubicBezTo>
                  <a:pt x="6695432" y="1623586"/>
                  <a:pt x="6702878" y="1625449"/>
                  <a:pt x="6702878" y="1636620"/>
                </a:cubicBezTo>
                <a:cubicBezTo>
                  <a:pt x="6702878" y="1647790"/>
                  <a:pt x="6706602" y="1651515"/>
                  <a:pt x="6714050" y="1647790"/>
                </a:cubicBezTo>
                <a:cubicBezTo>
                  <a:pt x="6721498" y="1644067"/>
                  <a:pt x="6728946" y="1644067"/>
                  <a:pt x="6736393" y="1647790"/>
                </a:cubicBezTo>
                <a:cubicBezTo>
                  <a:pt x="6743841" y="1651515"/>
                  <a:pt x="6751288" y="1653377"/>
                  <a:pt x="6758736" y="1653377"/>
                </a:cubicBezTo>
                <a:cubicBezTo>
                  <a:pt x="6766184" y="1653377"/>
                  <a:pt x="6781078" y="1658963"/>
                  <a:pt x="6803421" y="1670134"/>
                </a:cubicBezTo>
                <a:cubicBezTo>
                  <a:pt x="6825764" y="1681306"/>
                  <a:pt x="6842522" y="1685029"/>
                  <a:pt x="6853692" y="1681306"/>
                </a:cubicBezTo>
                <a:cubicBezTo>
                  <a:pt x="6864864" y="1677581"/>
                  <a:pt x="6872312" y="1675720"/>
                  <a:pt x="6876036" y="1675720"/>
                </a:cubicBezTo>
                <a:cubicBezTo>
                  <a:pt x="6879758" y="1675720"/>
                  <a:pt x="6885345" y="1677581"/>
                  <a:pt x="6892792" y="1681306"/>
                </a:cubicBezTo>
                <a:cubicBezTo>
                  <a:pt x="6900242" y="1685029"/>
                  <a:pt x="6911412" y="1686891"/>
                  <a:pt x="6926308" y="1686891"/>
                </a:cubicBezTo>
                <a:cubicBezTo>
                  <a:pt x="6926308" y="1686891"/>
                  <a:pt x="6928170" y="1688754"/>
                  <a:pt x="6931893" y="1692477"/>
                </a:cubicBezTo>
                <a:cubicBezTo>
                  <a:pt x="6935616" y="1696202"/>
                  <a:pt x="6939342" y="1698063"/>
                  <a:pt x="6943065" y="1698063"/>
                </a:cubicBezTo>
                <a:cubicBezTo>
                  <a:pt x="6946788" y="1698063"/>
                  <a:pt x="6950513" y="1698063"/>
                  <a:pt x="6954236" y="1698063"/>
                </a:cubicBezTo>
                <a:cubicBezTo>
                  <a:pt x="6957959" y="1698063"/>
                  <a:pt x="6961684" y="1698063"/>
                  <a:pt x="6965408" y="1698063"/>
                </a:cubicBezTo>
                <a:cubicBezTo>
                  <a:pt x="6969132" y="1698063"/>
                  <a:pt x="6972856" y="1699925"/>
                  <a:pt x="6976579" y="1703648"/>
                </a:cubicBezTo>
                <a:cubicBezTo>
                  <a:pt x="6980302" y="1707372"/>
                  <a:pt x="6982166" y="1709234"/>
                  <a:pt x="6982166" y="1709234"/>
                </a:cubicBezTo>
                <a:cubicBezTo>
                  <a:pt x="6989613" y="1709234"/>
                  <a:pt x="7002646" y="1711097"/>
                  <a:pt x="7021266" y="1714820"/>
                </a:cubicBezTo>
                <a:cubicBezTo>
                  <a:pt x="7039884" y="1718543"/>
                  <a:pt x="7052916" y="1724129"/>
                  <a:pt x="7060364" y="1731577"/>
                </a:cubicBezTo>
                <a:cubicBezTo>
                  <a:pt x="7067814" y="1731577"/>
                  <a:pt x="7071537" y="1731577"/>
                  <a:pt x="7071537" y="1731577"/>
                </a:cubicBezTo>
                <a:lnTo>
                  <a:pt x="7105051" y="1742748"/>
                </a:lnTo>
                <a:cubicBezTo>
                  <a:pt x="7119946" y="1750197"/>
                  <a:pt x="7134842" y="1753920"/>
                  <a:pt x="7149737" y="1753920"/>
                </a:cubicBezTo>
                <a:cubicBezTo>
                  <a:pt x="7179528" y="1753920"/>
                  <a:pt x="7209318" y="1761368"/>
                  <a:pt x="7239108" y="1776264"/>
                </a:cubicBezTo>
                <a:cubicBezTo>
                  <a:pt x="7254002" y="1783711"/>
                  <a:pt x="7261452" y="1787434"/>
                  <a:pt x="7261452" y="1787434"/>
                </a:cubicBezTo>
                <a:cubicBezTo>
                  <a:pt x="7268900" y="1787434"/>
                  <a:pt x="7278209" y="1789297"/>
                  <a:pt x="7289380" y="1793021"/>
                </a:cubicBezTo>
                <a:cubicBezTo>
                  <a:pt x="7300552" y="1796744"/>
                  <a:pt x="7313586" y="1800468"/>
                  <a:pt x="7328480" y="1804191"/>
                </a:cubicBezTo>
                <a:cubicBezTo>
                  <a:pt x="7343376" y="1807916"/>
                  <a:pt x="7360132" y="1811639"/>
                  <a:pt x="7378752" y="1815362"/>
                </a:cubicBezTo>
                <a:cubicBezTo>
                  <a:pt x="7397371" y="1819087"/>
                  <a:pt x="7406680" y="1824673"/>
                  <a:pt x="7406680" y="1832121"/>
                </a:cubicBezTo>
                <a:lnTo>
                  <a:pt x="7429024" y="1843292"/>
                </a:lnTo>
                <a:cubicBezTo>
                  <a:pt x="7429024" y="1843292"/>
                  <a:pt x="7429024" y="1845153"/>
                  <a:pt x="7429024" y="1848878"/>
                </a:cubicBezTo>
                <a:cubicBezTo>
                  <a:pt x="7429024" y="1852601"/>
                  <a:pt x="7436472" y="1854463"/>
                  <a:pt x="7451367" y="1854463"/>
                </a:cubicBezTo>
                <a:cubicBezTo>
                  <a:pt x="7458814" y="1854463"/>
                  <a:pt x="7466261" y="1858187"/>
                  <a:pt x="7473710" y="1865635"/>
                </a:cubicBezTo>
                <a:lnTo>
                  <a:pt x="7484881" y="1876806"/>
                </a:lnTo>
                <a:lnTo>
                  <a:pt x="7496052" y="1887978"/>
                </a:lnTo>
                <a:cubicBezTo>
                  <a:pt x="7496052" y="1887978"/>
                  <a:pt x="7499775" y="1887978"/>
                  <a:pt x="7507224" y="1887978"/>
                </a:cubicBezTo>
                <a:cubicBezTo>
                  <a:pt x="7514672" y="1887978"/>
                  <a:pt x="7518395" y="1887978"/>
                  <a:pt x="7518395" y="1887978"/>
                </a:cubicBezTo>
                <a:cubicBezTo>
                  <a:pt x="7525842" y="1873083"/>
                  <a:pt x="7537015" y="1876806"/>
                  <a:pt x="7551909" y="1899149"/>
                </a:cubicBezTo>
                <a:cubicBezTo>
                  <a:pt x="7559358" y="1906597"/>
                  <a:pt x="7566804" y="1910320"/>
                  <a:pt x="7574252" y="1910320"/>
                </a:cubicBezTo>
                <a:cubicBezTo>
                  <a:pt x="7581700" y="1910320"/>
                  <a:pt x="7589148" y="1912181"/>
                  <a:pt x="7596596" y="1915906"/>
                </a:cubicBezTo>
                <a:cubicBezTo>
                  <a:pt x="7604043" y="1919631"/>
                  <a:pt x="7611490" y="1921492"/>
                  <a:pt x="7618938" y="1921492"/>
                </a:cubicBezTo>
                <a:cubicBezTo>
                  <a:pt x="7641282" y="1936388"/>
                  <a:pt x="7656176" y="1943835"/>
                  <a:pt x="7663624" y="1943835"/>
                </a:cubicBezTo>
                <a:cubicBezTo>
                  <a:pt x="7671073" y="1951282"/>
                  <a:pt x="7678519" y="1956868"/>
                  <a:pt x="7685967" y="1960592"/>
                </a:cubicBezTo>
                <a:cubicBezTo>
                  <a:pt x="7693416" y="1964316"/>
                  <a:pt x="7697139" y="1966177"/>
                  <a:pt x="7697139" y="1966177"/>
                </a:cubicBezTo>
                <a:cubicBezTo>
                  <a:pt x="7704587" y="1973625"/>
                  <a:pt x="7712033" y="1977349"/>
                  <a:pt x="7719481" y="1977349"/>
                </a:cubicBezTo>
                <a:cubicBezTo>
                  <a:pt x="7764168" y="1977349"/>
                  <a:pt x="7786510" y="1984797"/>
                  <a:pt x="7786510" y="1999693"/>
                </a:cubicBezTo>
                <a:cubicBezTo>
                  <a:pt x="7786510" y="1999693"/>
                  <a:pt x="7793958" y="1999693"/>
                  <a:pt x="7808854" y="1999693"/>
                </a:cubicBezTo>
                <a:cubicBezTo>
                  <a:pt x="7808854" y="1999693"/>
                  <a:pt x="7810716" y="2001554"/>
                  <a:pt x="7814438" y="2005277"/>
                </a:cubicBezTo>
                <a:cubicBezTo>
                  <a:pt x="7818162" y="2009002"/>
                  <a:pt x="7823748" y="2010864"/>
                  <a:pt x="7831197" y="2010864"/>
                </a:cubicBezTo>
                <a:cubicBezTo>
                  <a:pt x="7838644" y="2018311"/>
                  <a:pt x="7846091" y="2022034"/>
                  <a:pt x="7853538" y="2022034"/>
                </a:cubicBezTo>
                <a:cubicBezTo>
                  <a:pt x="7860988" y="2022034"/>
                  <a:pt x="7866572" y="2023896"/>
                  <a:pt x="7870296" y="2027621"/>
                </a:cubicBezTo>
                <a:cubicBezTo>
                  <a:pt x="7874020" y="2031345"/>
                  <a:pt x="7879605" y="2033207"/>
                  <a:pt x="7887054" y="2033207"/>
                </a:cubicBezTo>
                <a:cubicBezTo>
                  <a:pt x="7894502" y="2033207"/>
                  <a:pt x="7898225" y="2033207"/>
                  <a:pt x="7898225" y="2033207"/>
                </a:cubicBezTo>
                <a:cubicBezTo>
                  <a:pt x="7890778" y="2040654"/>
                  <a:pt x="7892639" y="2046239"/>
                  <a:pt x="7903811" y="2049964"/>
                </a:cubicBezTo>
                <a:cubicBezTo>
                  <a:pt x="7914982" y="2053688"/>
                  <a:pt x="7924292" y="2055550"/>
                  <a:pt x="7931739" y="2055550"/>
                </a:cubicBezTo>
                <a:lnTo>
                  <a:pt x="7942912" y="2055550"/>
                </a:lnTo>
                <a:lnTo>
                  <a:pt x="7931739" y="2066721"/>
                </a:lnTo>
                <a:cubicBezTo>
                  <a:pt x="7939187" y="2066721"/>
                  <a:pt x="7963392" y="2074169"/>
                  <a:pt x="8004354" y="2089064"/>
                </a:cubicBezTo>
                <a:cubicBezTo>
                  <a:pt x="8045316" y="2103959"/>
                  <a:pt x="8062074" y="2107683"/>
                  <a:pt x="8054626" y="2100235"/>
                </a:cubicBezTo>
                <a:lnTo>
                  <a:pt x="8065797" y="2089064"/>
                </a:lnTo>
                <a:cubicBezTo>
                  <a:pt x="8080692" y="2096512"/>
                  <a:pt x="8091863" y="2102096"/>
                  <a:pt x="8099311" y="2105821"/>
                </a:cubicBezTo>
                <a:cubicBezTo>
                  <a:pt x="8106760" y="2109546"/>
                  <a:pt x="8110484" y="2115130"/>
                  <a:pt x="8110484" y="2122578"/>
                </a:cubicBezTo>
                <a:lnTo>
                  <a:pt x="8121654" y="2133750"/>
                </a:lnTo>
                <a:lnTo>
                  <a:pt x="8121654" y="2122578"/>
                </a:lnTo>
                <a:lnTo>
                  <a:pt x="8143998" y="2133750"/>
                </a:lnTo>
                <a:lnTo>
                  <a:pt x="8166340" y="2144921"/>
                </a:lnTo>
                <a:lnTo>
                  <a:pt x="8211026" y="2156092"/>
                </a:lnTo>
                <a:cubicBezTo>
                  <a:pt x="8225921" y="2163540"/>
                  <a:pt x="8235232" y="2170988"/>
                  <a:pt x="8238955" y="2178435"/>
                </a:cubicBezTo>
                <a:cubicBezTo>
                  <a:pt x="8242678" y="2185883"/>
                  <a:pt x="8251989" y="2189608"/>
                  <a:pt x="8266883" y="2189608"/>
                </a:cubicBezTo>
                <a:cubicBezTo>
                  <a:pt x="8281778" y="2189608"/>
                  <a:pt x="8292949" y="2193331"/>
                  <a:pt x="8300398" y="2200778"/>
                </a:cubicBezTo>
                <a:lnTo>
                  <a:pt x="8300398" y="2211949"/>
                </a:lnTo>
                <a:lnTo>
                  <a:pt x="8311569" y="2211949"/>
                </a:lnTo>
                <a:lnTo>
                  <a:pt x="8367426" y="2223122"/>
                </a:lnTo>
                <a:cubicBezTo>
                  <a:pt x="8374874" y="2223122"/>
                  <a:pt x="8382322" y="2224983"/>
                  <a:pt x="8389770" y="2228706"/>
                </a:cubicBezTo>
                <a:cubicBezTo>
                  <a:pt x="8397217" y="2232431"/>
                  <a:pt x="8400941" y="2234293"/>
                  <a:pt x="8400941" y="2234293"/>
                </a:cubicBezTo>
                <a:cubicBezTo>
                  <a:pt x="8430731" y="2234293"/>
                  <a:pt x="8438179" y="2241740"/>
                  <a:pt x="8423284" y="2256636"/>
                </a:cubicBezTo>
                <a:cubicBezTo>
                  <a:pt x="8423284" y="2249188"/>
                  <a:pt x="8419561" y="2245465"/>
                  <a:pt x="8412113" y="2245465"/>
                </a:cubicBezTo>
                <a:lnTo>
                  <a:pt x="8412113" y="2256636"/>
                </a:lnTo>
                <a:cubicBezTo>
                  <a:pt x="8419561" y="2264083"/>
                  <a:pt x="8423284" y="2264083"/>
                  <a:pt x="8423284" y="2256636"/>
                </a:cubicBezTo>
                <a:cubicBezTo>
                  <a:pt x="8423284" y="2264083"/>
                  <a:pt x="8423284" y="2267807"/>
                  <a:pt x="8423284" y="2267807"/>
                </a:cubicBezTo>
                <a:cubicBezTo>
                  <a:pt x="8423284" y="2267807"/>
                  <a:pt x="8427007" y="2271531"/>
                  <a:pt x="8434455" y="2278979"/>
                </a:cubicBezTo>
                <a:cubicBezTo>
                  <a:pt x="8434455" y="2293874"/>
                  <a:pt x="8438179" y="2303184"/>
                  <a:pt x="8445627" y="2306907"/>
                </a:cubicBezTo>
                <a:cubicBezTo>
                  <a:pt x="8453075" y="2310631"/>
                  <a:pt x="8460521" y="2312493"/>
                  <a:pt x="8467970" y="2312493"/>
                </a:cubicBezTo>
                <a:lnTo>
                  <a:pt x="8490312" y="2312493"/>
                </a:lnTo>
                <a:lnTo>
                  <a:pt x="8467970" y="2301322"/>
                </a:lnTo>
                <a:cubicBezTo>
                  <a:pt x="8453075" y="2301322"/>
                  <a:pt x="8445627" y="2297598"/>
                  <a:pt x="8445627" y="2290150"/>
                </a:cubicBezTo>
                <a:cubicBezTo>
                  <a:pt x="8445627" y="2290150"/>
                  <a:pt x="8445627" y="2288288"/>
                  <a:pt x="8445627" y="2284564"/>
                </a:cubicBezTo>
                <a:cubicBezTo>
                  <a:pt x="8445627" y="2280841"/>
                  <a:pt x="8441904" y="2275254"/>
                  <a:pt x="8434455" y="2267807"/>
                </a:cubicBezTo>
                <a:lnTo>
                  <a:pt x="8445627" y="2267807"/>
                </a:lnTo>
                <a:cubicBezTo>
                  <a:pt x="8467970" y="2275254"/>
                  <a:pt x="8475418" y="2278979"/>
                  <a:pt x="8467970" y="2278979"/>
                </a:cubicBezTo>
                <a:lnTo>
                  <a:pt x="8493106" y="2287357"/>
                </a:lnTo>
                <a:lnTo>
                  <a:pt x="8501484" y="2278979"/>
                </a:lnTo>
                <a:cubicBezTo>
                  <a:pt x="8508932" y="2278979"/>
                  <a:pt x="8512655" y="2282702"/>
                  <a:pt x="8512655" y="2290150"/>
                </a:cubicBezTo>
                <a:lnTo>
                  <a:pt x="8501484" y="2290150"/>
                </a:lnTo>
                <a:cubicBezTo>
                  <a:pt x="8508932" y="2297598"/>
                  <a:pt x="8516378" y="2301322"/>
                  <a:pt x="8523827" y="2301322"/>
                </a:cubicBezTo>
                <a:lnTo>
                  <a:pt x="8534998" y="2301322"/>
                </a:lnTo>
                <a:cubicBezTo>
                  <a:pt x="8534998" y="2301322"/>
                  <a:pt x="8534998" y="2297598"/>
                  <a:pt x="8534998" y="2290150"/>
                </a:cubicBezTo>
                <a:lnTo>
                  <a:pt x="8546171" y="2301322"/>
                </a:lnTo>
                <a:lnTo>
                  <a:pt x="8579685" y="2312493"/>
                </a:lnTo>
                <a:cubicBezTo>
                  <a:pt x="8587132" y="2312493"/>
                  <a:pt x="8592719" y="2314355"/>
                  <a:pt x="8596442" y="2318079"/>
                </a:cubicBezTo>
                <a:cubicBezTo>
                  <a:pt x="8600165" y="2321802"/>
                  <a:pt x="8613199" y="2327389"/>
                  <a:pt x="8635542" y="2334836"/>
                </a:cubicBezTo>
                <a:cubicBezTo>
                  <a:pt x="8784494" y="2372075"/>
                  <a:pt x="8914828" y="2409312"/>
                  <a:pt x="9026543" y="2446551"/>
                </a:cubicBezTo>
                <a:lnTo>
                  <a:pt x="9115914" y="2468894"/>
                </a:lnTo>
                <a:cubicBezTo>
                  <a:pt x="9138257" y="2476340"/>
                  <a:pt x="9175495" y="2487513"/>
                  <a:pt x="9227629" y="2502408"/>
                </a:cubicBezTo>
                <a:cubicBezTo>
                  <a:pt x="9227629" y="2502408"/>
                  <a:pt x="9229492" y="2504270"/>
                  <a:pt x="9233215" y="2507994"/>
                </a:cubicBezTo>
                <a:cubicBezTo>
                  <a:pt x="9236938" y="2511717"/>
                  <a:pt x="9242524" y="2513579"/>
                  <a:pt x="9249972" y="2513579"/>
                </a:cubicBezTo>
                <a:cubicBezTo>
                  <a:pt x="9257420" y="2513579"/>
                  <a:pt x="9276038" y="2517304"/>
                  <a:pt x="9305829" y="2524751"/>
                </a:cubicBezTo>
                <a:cubicBezTo>
                  <a:pt x="9402650" y="2554541"/>
                  <a:pt x="9462230" y="2573161"/>
                  <a:pt x="9484573" y="2580609"/>
                </a:cubicBezTo>
                <a:cubicBezTo>
                  <a:pt x="9492021" y="2580609"/>
                  <a:pt x="9503192" y="2582470"/>
                  <a:pt x="9518088" y="2586193"/>
                </a:cubicBezTo>
                <a:cubicBezTo>
                  <a:pt x="9532981" y="2589918"/>
                  <a:pt x="9546015" y="2593641"/>
                  <a:pt x="9557188" y="2597366"/>
                </a:cubicBezTo>
                <a:cubicBezTo>
                  <a:pt x="9568359" y="2601090"/>
                  <a:pt x="9573945" y="2602952"/>
                  <a:pt x="9573945" y="2602952"/>
                </a:cubicBezTo>
                <a:cubicBezTo>
                  <a:pt x="9573945" y="2602952"/>
                  <a:pt x="9562772" y="2602952"/>
                  <a:pt x="9540431" y="2602952"/>
                </a:cubicBezTo>
                <a:cubicBezTo>
                  <a:pt x="9540431" y="2602952"/>
                  <a:pt x="9536708" y="2602952"/>
                  <a:pt x="9529258" y="2602952"/>
                </a:cubicBezTo>
                <a:cubicBezTo>
                  <a:pt x="9521811" y="2602952"/>
                  <a:pt x="9514364" y="2602952"/>
                  <a:pt x="9506915" y="2602952"/>
                </a:cubicBezTo>
                <a:cubicBezTo>
                  <a:pt x="9499467" y="2602952"/>
                  <a:pt x="9493881" y="2601090"/>
                  <a:pt x="9490158" y="2597366"/>
                </a:cubicBezTo>
                <a:cubicBezTo>
                  <a:pt x="9486435" y="2593641"/>
                  <a:pt x="9484573" y="2591779"/>
                  <a:pt x="9484573" y="2591779"/>
                </a:cubicBezTo>
                <a:cubicBezTo>
                  <a:pt x="9477124" y="2584332"/>
                  <a:pt x="9467816" y="2580609"/>
                  <a:pt x="9456644" y="2580609"/>
                </a:cubicBezTo>
                <a:cubicBezTo>
                  <a:pt x="9445473" y="2580609"/>
                  <a:pt x="9436164" y="2580609"/>
                  <a:pt x="9428716" y="2580609"/>
                </a:cubicBezTo>
                <a:cubicBezTo>
                  <a:pt x="9421267" y="2573161"/>
                  <a:pt x="9413821" y="2569436"/>
                  <a:pt x="9406373" y="2569436"/>
                </a:cubicBezTo>
                <a:cubicBezTo>
                  <a:pt x="9398924" y="2569436"/>
                  <a:pt x="9387753" y="2569436"/>
                  <a:pt x="9372859" y="2569436"/>
                </a:cubicBezTo>
                <a:cubicBezTo>
                  <a:pt x="9350516" y="2561990"/>
                  <a:pt x="9335620" y="2558265"/>
                  <a:pt x="9328172" y="2558265"/>
                </a:cubicBezTo>
                <a:cubicBezTo>
                  <a:pt x="9320725" y="2558265"/>
                  <a:pt x="9317002" y="2558265"/>
                  <a:pt x="9317002" y="2558265"/>
                </a:cubicBezTo>
                <a:lnTo>
                  <a:pt x="9249972" y="2535922"/>
                </a:lnTo>
                <a:cubicBezTo>
                  <a:pt x="9220181" y="2528474"/>
                  <a:pt x="9201562" y="2522890"/>
                  <a:pt x="9194115" y="2519165"/>
                </a:cubicBezTo>
                <a:cubicBezTo>
                  <a:pt x="9186667" y="2515440"/>
                  <a:pt x="9182944" y="2513579"/>
                  <a:pt x="9182944" y="2513579"/>
                </a:cubicBezTo>
                <a:cubicBezTo>
                  <a:pt x="9182944" y="2506133"/>
                  <a:pt x="9181081" y="2502408"/>
                  <a:pt x="9177358" y="2502408"/>
                </a:cubicBezTo>
                <a:cubicBezTo>
                  <a:pt x="9173635" y="2502408"/>
                  <a:pt x="9171772" y="2502408"/>
                  <a:pt x="9171772" y="2502408"/>
                </a:cubicBezTo>
                <a:lnTo>
                  <a:pt x="9138257" y="2502408"/>
                </a:lnTo>
                <a:cubicBezTo>
                  <a:pt x="9130810" y="2494960"/>
                  <a:pt x="9127087" y="2494960"/>
                  <a:pt x="9127087" y="2502408"/>
                </a:cubicBezTo>
                <a:lnTo>
                  <a:pt x="9093571" y="2480065"/>
                </a:lnTo>
                <a:lnTo>
                  <a:pt x="9082400" y="2480065"/>
                </a:lnTo>
                <a:cubicBezTo>
                  <a:pt x="9074952" y="2480065"/>
                  <a:pt x="9067506" y="2480065"/>
                  <a:pt x="9060057" y="2480065"/>
                </a:cubicBezTo>
                <a:cubicBezTo>
                  <a:pt x="9052609" y="2480065"/>
                  <a:pt x="9045163" y="2480065"/>
                  <a:pt x="9037714" y="2480065"/>
                </a:cubicBezTo>
                <a:cubicBezTo>
                  <a:pt x="9030266" y="2480065"/>
                  <a:pt x="9024680" y="2478203"/>
                  <a:pt x="9020957" y="2474479"/>
                </a:cubicBezTo>
                <a:cubicBezTo>
                  <a:pt x="9017234" y="2470756"/>
                  <a:pt x="9013509" y="2468894"/>
                  <a:pt x="9009786" y="2468894"/>
                </a:cubicBezTo>
                <a:cubicBezTo>
                  <a:pt x="9006063" y="2468894"/>
                  <a:pt x="9000477" y="2468894"/>
                  <a:pt x="8993029" y="2468894"/>
                </a:cubicBezTo>
                <a:cubicBezTo>
                  <a:pt x="8985580" y="2468894"/>
                  <a:pt x="8981856" y="2468894"/>
                  <a:pt x="8981856" y="2468894"/>
                </a:cubicBezTo>
                <a:lnTo>
                  <a:pt x="8948342" y="2457722"/>
                </a:lnTo>
                <a:cubicBezTo>
                  <a:pt x="8948342" y="2457722"/>
                  <a:pt x="8948342" y="2459583"/>
                  <a:pt x="8948342" y="2463308"/>
                </a:cubicBezTo>
                <a:cubicBezTo>
                  <a:pt x="8948342" y="2467032"/>
                  <a:pt x="8952066" y="2468894"/>
                  <a:pt x="8959515" y="2468894"/>
                </a:cubicBezTo>
                <a:cubicBezTo>
                  <a:pt x="8966963" y="2468894"/>
                  <a:pt x="8972549" y="2470756"/>
                  <a:pt x="8976272" y="2474479"/>
                </a:cubicBezTo>
                <a:cubicBezTo>
                  <a:pt x="8979995" y="2478203"/>
                  <a:pt x="8981856" y="2480065"/>
                  <a:pt x="8981856" y="2480065"/>
                </a:cubicBezTo>
                <a:cubicBezTo>
                  <a:pt x="8981856" y="2480065"/>
                  <a:pt x="8983720" y="2480065"/>
                  <a:pt x="8987443" y="2480065"/>
                </a:cubicBezTo>
                <a:cubicBezTo>
                  <a:pt x="8991166" y="2480065"/>
                  <a:pt x="8994890" y="2480065"/>
                  <a:pt x="8998614" y="2480065"/>
                </a:cubicBezTo>
                <a:cubicBezTo>
                  <a:pt x="9002338" y="2480065"/>
                  <a:pt x="9007923" y="2481926"/>
                  <a:pt x="9015372" y="2485651"/>
                </a:cubicBezTo>
                <a:cubicBezTo>
                  <a:pt x="9022820" y="2489374"/>
                  <a:pt x="9030266" y="2493099"/>
                  <a:pt x="9037714" y="2496822"/>
                </a:cubicBezTo>
                <a:cubicBezTo>
                  <a:pt x="9045163" y="2500547"/>
                  <a:pt x="9048886" y="2500547"/>
                  <a:pt x="9048886" y="2496822"/>
                </a:cubicBezTo>
                <a:cubicBezTo>
                  <a:pt x="9048886" y="2493099"/>
                  <a:pt x="9052609" y="2494960"/>
                  <a:pt x="9060057" y="2502408"/>
                </a:cubicBezTo>
                <a:cubicBezTo>
                  <a:pt x="9067506" y="2502408"/>
                  <a:pt x="9073091" y="2504270"/>
                  <a:pt x="9076814" y="2507994"/>
                </a:cubicBezTo>
                <a:cubicBezTo>
                  <a:pt x="9080537" y="2511717"/>
                  <a:pt x="9086123" y="2513579"/>
                  <a:pt x="9093571" y="2513579"/>
                </a:cubicBezTo>
                <a:cubicBezTo>
                  <a:pt x="9115914" y="2513579"/>
                  <a:pt x="9132671" y="2515440"/>
                  <a:pt x="9143844" y="2519165"/>
                </a:cubicBezTo>
                <a:cubicBezTo>
                  <a:pt x="9155014" y="2522890"/>
                  <a:pt x="9162462" y="2526613"/>
                  <a:pt x="9166187" y="2530336"/>
                </a:cubicBezTo>
                <a:cubicBezTo>
                  <a:pt x="9169910" y="2534061"/>
                  <a:pt x="9175495" y="2535922"/>
                  <a:pt x="9182944" y="2535922"/>
                </a:cubicBezTo>
                <a:lnTo>
                  <a:pt x="9194115" y="2535922"/>
                </a:lnTo>
                <a:lnTo>
                  <a:pt x="9194115" y="2547094"/>
                </a:lnTo>
                <a:lnTo>
                  <a:pt x="9205286" y="2547094"/>
                </a:lnTo>
                <a:lnTo>
                  <a:pt x="9205286" y="2535922"/>
                </a:lnTo>
                <a:cubicBezTo>
                  <a:pt x="9212735" y="2543370"/>
                  <a:pt x="9216458" y="2547094"/>
                  <a:pt x="9216458" y="2547094"/>
                </a:cubicBezTo>
                <a:lnTo>
                  <a:pt x="9238801" y="2558265"/>
                </a:lnTo>
                <a:cubicBezTo>
                  <a:pt x="9246249" y="2550818"/>
                  <a:pt x="9259281" y="2550818"/>
                  <a:pt x="9277901" y="2558265"/>
                </a:cubicBezTo>
                <a:cubicBezTo>
                  <a:pt x="9296520" y="2565713"/>
                  <a:pt x="9328172" y="2573161"/>
                  <a:pt x="9372859" y="2580609"/>
                </a:cubicBezTo>
                <a:cubicBezTo>
                  <a:pt x="9387753" y="2588056"/>
                  <a:pt x="9400787" y="2591779"/>
                  <a:pt x="9411959" y="2591779"/>
                </a:cubicBezTo>
                <a:cubicBezTo>
                  <a:pt x="9423130" y="2591779"/>
                  <a:pt x="9430578" y="2593641"/>
                  <a:pt x="9434301" y="2597366"/>
                </a:cubicBezTo>
                <a:cubicBezTo>
                  <a:pt x="9438024" y="2601090"/>
                  <a:pt x="9443610" y="2599227"/>
                  <a:pt x="9451058" y="2591779"/>
                </a:cubicBezTo>
                <a:lnTo>
                  <a:pt x="9451058" y="2602952"/>
                </a:lnTo>
                <a:cubicBezTo>
                  <a:pt x="9451058" y="2602952"/>
                  <a:pt x="9462230" y="2606675"/>
                  <a:pt x="9484573" y="2614123"/>
                </a:cubicBezTo>
                <a:cubicBezTo>
                  <a:pt x="9499467" y="2614123"/>
                  <a:pt x="9510640" y="2614123"/>
                  <a:pt x="9518088" y="2614123"/>
                </a:cubicBezTo>
                <a:cubicBezTo>
                  <a:pt x="9525535" y="2614123"/>
                  <a:pt x="9529258" y="2614123"/>
                  <a:pt x="9529258" y="2614123"/>
                </a:cubicBezTo>
                <a:cubicBezTo>
                  <a:pt x="9529258" y="2621570"/>
                  <a:pt x="9536708" y="2625293"/>
                  <a:pt x="9551602" y="2625293"/>
                </a:cubicBezTo>
                <a:lnTo>
                  <a:pt x="9585116" y="2636466"/>
                </a:lnTo>
                <a:cubicBezTo>
                  <a:pt x="9577668" y="2636466"/>
                  <a:pt x="9573945" y="2636466"/>
                  <a:pt x="9573945" y="2636466"/>
                </a:cubicBezTo>
                <a:cubicBezTo>
                  <a:pt x="9573945" y="2643914"/>
                  <a:pt x="9570222" y="2647637"/>
                  <a:pt x="9562772" y="2647637"/>
                </a:cubicBezTo>
                <a:cubicBezTo>
                  <a:pt x="9555325" y="2647637"/>
                  <a:pt x="9551602" y="2647637"/>
                  <a:pt x="9551602" y="2647637"/>
                </a:cubicBezTo>
                <a:cubicBezTo>
                  <a:pt x="9551602" y="2655084"/>
                  <a:pt x="9551602" y="2658809"/>
                  <a:pt x="9551602" y="2658809"/>
                </a:cubicBezTo>
                <a:cubicBezTo>
                  <a:pt x="9551602" y="2658809"/>
                  <a:pt x="9547878" y="2658809"/>
                  <a:pt x="9540431" y="2658809"/>
                </a:cubicBezTo>
                <a:lnTo>
                  <a:pt x="9529258" y="2658809"/>
                </a:lnTo>
                <a:cubicBezTo>
                  <a:pt x="9536708" y="2651361"/>
                  <a:pt x="9536708" y="2647637"/>
                  <a:pt x="9529258" y="2647637"/>
                </a:cubicBezTo>
                <a:cubicBezTo>
                  <a:pt x="9521811" y="2647637"/>
                  <a:pt x="9516224" y="2647637"/>
                  <a:pt x="9512501" y="2647637"/>
                </a:cubicBezTo>
                <a:cubicBezTo>
                  <a:pt x="9508778" y="2647637"/>
                  <a:pt x="9501330" y="2651361"/>
                  <a:pt x="9490158" y="2658809"/>
                </a:cubicBezTo>
                <a:cubicBezTo>
                  <a:pt x="9478987" y="2666255"/>
                  <a:pt x="9473401" y="2666255"/>
                  <a:pt x="9473401" y="2658809"/>
                </a:cubicBezTo>
                <a:cubicBezTo>
                  <a:pt x="9473401" y="2651361"/>
                  <a:pt x="9473401" y="2647637"/>
                  <a:pt x="9473401" y="2647637"/>
                </a:cubicBezTo>
                <a:lnTo>
                  <a:pt x="9462230" y="2636466"/>
                </a:lnTo>
                <a:cubicBezTo>
                  <a:pt x="9462230" y="2636466"/>
                  <a:pt x="9460367" y="2636466"/>
                  <a:pt x="9456644" y="2636466"/>
                </a:cubicBezTo>
                <a:cubicBezTo>
                  <a:pt x="9452921" y="2636466"/>
                  <a:pt x="9447335" y="2636466"/>
                  <a:pt x="9439887" y="2636466"/>
                </a:cubicBezTo>
                <a:cubicBezTo>
                  <a:pt x="9439887" y="2629018"/>
                  <a:pt x="9436164" y="2629018"/>
                  <a:pt x="9428716" y="2636466"/>
                </a:cubicBezTo>
                <a:lnTo>
                  <a:pt x="9417544" y="2636466"/>
                </a:lnTo>
                <a:lnTo>
                  <a:pt x="9350516" y="2602952"/>
                </a:lnTo>
                <a:cubicBezTo>
                  <a:pt x="9328172" y="2602952"/>
                  <a:pt x="9309552" y="2601090"/>
                  <a:pt x="9294658" y="2597366"/>
                </a:cubicBezTo>
                <a:cubicBezTo>
                  <a:pt x="9279763" y="2593641"/>
                  <a:pt x="9266729" y="2591779"/>
                  <a:pt x="9255558" y="2591779"/>
                </a:cubicBezTo>
                <a:cubicBezTo>
                  <a:pt x="9244386" y="2591779"/>
                  <a:pt x="9233215" y="2588056"/>
                  <a:pt x="9222044" y="2580609"/>
                </a:cubicBezTo>
                <a:cubicBezTo>
                  <a:pt x="9210872" y="2573161"/>
                  <a:pt x="9195978" y="2569436"/>
                  <a:pt x="9177358" y="2569436"/>
                </a:cubicBezTo>
                <a:cubicBezTo>
                  <a:pt x="9158738" y="2569436"/>
                  <a:pt x="9147567" y="2567575"/>
                  <a:pt x="9143844" y="2563852"/>
                </a:cubicBezTo>
                <a:cubicBezTo>
                  <a:pt x="9140121" y="2560127"/>
                  <a:pt x="9134534" y="2556404"/>
                  <a:pt x="9127087" y="2552679"/>
                </a:cubicBezTo>
                <a:cubicBezTo>
                  <a:pt x="9119637" y="2548956"/>
                  <a:pt x="9112191" y="2550818"/>
                  <a:pt x="9104743" y="2558265"/>
                </a:cubicBezTo>
                <a:cubicBezTo>
                  <a:pt x="9119637" y="2558265"/>
                  <a:pt x="9128948" y="2561990"/>
                  <a:pt x="9132671" y="2569436"/>
                </a:cubicBezTo>
                <a:cubicBezTo>
                  <a:pt x="9136394" y="2576884"/>
                  <a:pt x="9141981" y="2580609"/>
                  <a:pt x="9149428" y="2580609"/>
                </a:cubicBezTo>
                <a:cubicBezTo>
                  <a:pt x="9179221" y="2580609"/>
                  <a:pt x="9194115" y="2584332"/>
                  <a:pt x="9194115" y="2591779"/>
                </a:cubicBezTo>
                <a:cubicBezTo>
                  <a:pt x="9194115" y="2599227"/>
                  <a:pt x="9197838" y="2602952"/>
                  <a:pt x="9205286" y="2602952"/>
                </a:cubicBezTo>
                <a:lnTo>
                  <a:pt x="9249972" y="2614123"/>
                </a:lnTo>
                <a:cubicBezTo>
                  <a:pt x="9257420" y="2614123"/>
                  <a:pt x="9264867" y="2614123"/>
                  <a:pt x="9272315" y="2614123"/>
                </a:cubicBezTo>
                <a:cubicBezTo>
                  <a:pt x="9272315" y="2606675"/>
                  <a:pt x="9274178" y="2604813"/>
                  <a:pt x="9277901" y="2608536"/>
                </a:cubicBezTo>
                <a:cubicBezTo>
                  <a:pt x="9281625" y="2612261"/>
                  <a:pt x="9287209" y="2614123"/>
                  <a:pt x="9294658" y="2614123"/>
                </a:cubicBezTo>
                <a:cubicBezTo>
                  <a:pt x="9302106" y="2621570"/>
                  <a:pt x="9309552" y="2625293"/>
                  <a:pt x="9317002" y="2625293"/>
                </a:cubicBezTo>
                <a:cubicBezTo>
                  <a:pt x="9339343" y="2625293"/>
                  <a:pt x="9343066" y="2629018"/>
                  <a:pt x="9328172" y="2636466"/>
                </a:cubicBezTo>
                <a:lnTo>
                  <a:pt x="9305829" y="2647637"/>
                </a:lnTo>
                <a:lnTo>
                  <a:pt x="9317002" y="2658809"/>
                </a:lnTo>
                <a:cubicBezTo>
                  <a:pt x="9384030" y="2681151"/>
                  <a:pt x="9421267" y="2688598"/>
                  <a:pt x="9428716" y="2681151"/>
                </a:cubicBezTo>
                <a:lnTo>
                  <a:pt x="9406373" y="2669980"/>
                </a:lnTo>
                <a:lnTo>
                  <a:pt x="9361687" y="2658809"/>
                </a:lnTo>
                <a:cubicBezTo>
                  <a:pt x="9361687" y="2658809"/>
                  <a:pt x="9357963" y="2656947"/>
                  <a:pt x="9350516" y="2653223"/>
                </a:cubicBezTo>
                <a:cubicBezTo>
                  <a:pt x="9343066" y="2649498"/>
                  <a:pt x="9339343" y="2651361"/>
                  <a:pt x="9339343" y="2658809"/>
                </a:cubicBezTo>
                <a:lnTo>
                  <a:pt x="9339343" y="2647637"/>
                </a:lnTo>
                <a:cubicBezTo>
                  <a:pt x="9346793" y="2640189"/>
                  <a:pt x="9350516" y="2636466"/>
                  <a:pt x="9350516" y="2636466"/>
                </a:cubicBezTo>
                <a:lnTo>
                  <a:pt x="9372859" y="2636466"/>
                </a:lnTo>
                <a:cubicBezTo>
                  <a:pt x="9395201" y="2636466"/>
                  <a:pt x="9406373" y="2640189"/>
                  <a:pt x="9406373" y="2647637"/>
                </a:cubicBezTo>
                <a:cubicBezTo>
                  <a:pt x="9413821" y="2655084"/>
                  <a:pt x="9424993" y="2655084"/>
                  <a:pt x="9439887" y="2647637"/>
                </a:cubicBezTo>
                <a:lnTo>
                  <a:pt x="9462230" y="2669980"/>
                </a:lnTo>
                <a:lnTo>
                  <a:pt x="9473401" y="2681151"/>
                </a:lnTo>
                <a:lnTo>
                  <a:pt x="9484573" y="2681151"/>
                </a:lnTo>
                <a:cubicBezTo>
                  <a:pt x="9484573" y="2681151"/>
                  <a:pt x="9488297" y="2681151"/>
                  <a:pt x="9495744" y="2681151"/>
                </a:cubicBezTo>
                <a:lnTo>
                  <a:pt x="9518088" y="2681151"/>
                </a:lnTo>
                <a:lnTo>
                  <a:pt x="9529258" y="2692323"/>
                </a:lnTo>
                <a:cubicBezTo>
                  <a:pt x="9529258" y="2707219"/>
                  <a:pt x="9529258" y="2714666"/>
                  <a:pt x="9529258" y="2714666"/>
                </a:cubicBezTo>
                <a:cubicBezTo>
                  <a:pt x="9536708" y="2714666"/>
                  <a:pt x="9544154" y="2718389"/>
                  <a:pt x="9551602" y="2725837"/>
                </a:cubicBezTo>
                <a:cubicBezTo>
                  <a:pt x="9536708" y="2733285"/>
                  <a:pt x="9525535" y="2737008"/>
                  <a:pt x="9518088" y="2737008"/>
                </a:cubicBezTo>
                <a:lnTo>
                  <a:pt x="9518088" y="2725837"/>
                </a:lnTo>
                <a:cubicBezTo>
                  <a:pt x="9518088" y="2725837"/>
                  <a:pt x="9514364" y="2729562"/>
                  <a:pt x="9506915" y="2737008"/>
                </a:cubicBezTo>
                <a:lnTo>
                  <a:pt x="9462230" y="2725837"/>
                </a:lnTo>
                <a:cubicBezTo>
                  <a:pt x="9447335" y="2725837"/>
                  <a:pt x="9424993" y="2725837"/>
                  <a:pt x="9395201" y="2725837"/>
                </a:cubicBezTo>
                <a:cubicBezTo>
                  <a:pt x="9365410" y="2725837"/>
                  <a:pt x="9350516" y="2725837"/>
                  <a:pt x="9350516" y="2725837"/>
                </a:cubicBezTo>
                <a:cubicBezTo>
                  <a:pt x="9343066" y="2725837"/>
                  <a:pt x="9339343" y="2722113"/>
                  <a:pt x="9339343" y="2714666"/>
                </a:cubicBezTo>
                <a:cubicBezTo>
                  <a:pt x="9339343" y="2707219"/>
                  <a:pt x="9339343" y="2703494"/>
                  <a:pt x="9339343" y="2703494"/>
                </a:cubicBezTo>
                <a:cubicBezTo>
                  <a:pt x="9339343" y="2703494"/>
                  <a:pt x="9335620" y="2707219"/>
                  <a:pt x="9328172" y="2714666"/>
                </a:cubicBezTo>
                <a:lnTo>
                  <a:pt x="9294658" y="2703494"/>
                </a:lnTo>
                <a:cubicBezTo>
                  <a:pt x="9294658" y="2703494"/>
                  <a:pt x="9290935" y="2703494"/>
                  <a:pt x="9283486" y="2703494"/>
                </a:cubicBezTo>
                <a:cubicBezTo>
                  <a:pt x="9276038" y="2703494"/>
                  <a:pt x="9270452" y="2703494"/>
                  <a:pt x="9266729" y="2703494"/>
                </a:cubicBezTo>
                <a:cubicBezTo>
                  <a:pt x="9263006" y="2703494"/>
                  <a:pt x="9259281" y="2703494"/>
                  <a:pt x="9255558" y="2703494"/>
                </a:cubicBezTo>
                <a:cubicBezTo>
                  <a:pt x="9251835" y="2703494"/>
                  <a:pt x="9249972" y="2703494"/>
                  <a:pt x="9249972" y="2703494"/>
                </a:cubicBezTo>
                <a:lnTo>
                  <a:pt x="9216458" y="2692323"/>
                </a:lnTo>
                <a:cubicBezTo>
                  <a:pt x="9216458" y="2699771"/>
                  <a:pt x="9218321" y="2703494"/>
                  <a:pt x="9222044" y="2703494"/>
                </a:cubicBezTo>
                <a:cubicBezTo>
                  <a:pt x="9225767" y="2703494"/>
                  <a:pt x="9231352" y="2703494"/>
                  <a:pt x="9238801" y="2703494"/>
                </a:cubicBezTo>
                <a:lnTo>
                  <a:pt x="9261144" y="2714666"/>
                </a:lnTo>
                <a:cubicBezTo>
                  <a:pt x="9268592" y="2714666"/>
                  <a:pt x="9274178" y="2714666"/>
                  <a:pt x="9277901" y="2714666"/>
                </a:cubicBezTo>
                <a:cubicBezTo>
                  <a:pt x="9281625" y="2714666"/>
                  <a:pt x="9283486" y="2718389"/>
                  <a:pt x="9283486" y="2725837"/>
                </a:cubicBezTo>
                <a:cubicBezTo>
                  <a:pt x="9283486" y="2725837"/>
                  <a:pt x="9281625" y="2727699"/>
                  <a:pt x="9277901" y="2731423"/>
                </a:cubicBezTo>
                <a:cubicBezTo>
                  <a:pt x="9274178" y="2735146"/>
                  <a:pt x="9268592" y="2737008"/>
                  <a:pt x="9261144" y="2737008"/>
                </a:cubicBezTo>
                <a:cubicBezTo>
                  <a:pt x="9253695" y="2737008"/>
                  <a:pt x="9249972" y="2737008"/>
                  <a:pt x="9249972" y="2737008"/>
                </a:cubicBezTo>
                <a:lnTo>
                  <a:pt x="9451058" y="2781694"/>
                </a:lnTo>
                <a:cubicBezTo>
                  <a:pt x="9480850" y="2789142"/>
                  <a:pt x="9503192" y="2792865"/>
                  <a:pt x="9518088" y="2792865"/>
                </a:cubicBezTo>
                <a:lnTo>
                  <a:pt x="9540431" y="2804038"/>
                </a:lnTo>
                <a:lnTo>
                  <a:pt x="9518088" y="2804038"/>
                </a:lnTo>
                <a:lnTo>
                  <a:pt x="9451058" y="2815208"/>
                </a:lnTo>
                <a:lnTo>
                  <a:pt x="9428716" y="2815208"/>
                </a:lnTo>
                <a:cubicBezTo>
                  <a:pt x="9421267" y="2815208"/>
                  <a:pt x="9413821" y="2815208"/>
                  <a:pt x="9406373" y="2815208"/>
                </a:cubicBezTo>
                <a:cubicBezTo>
                  <a:pt x="9398924" y="2815208"/>
                  <a:pt x="9395201" y="2811485"/>
                  <a:pt x="9395201" y="2804038"/>
                </a:cubicBezTo>
                <a:cubicBezTo>
                  <a:pt x="9387753" y="2804038"/>
                  <a:pt x="9380307" y="2804038"/>
                  <a:pt x="9372859" y="2804038"/>
                </a:cubicBezTo>
                <a:cubicBezTo>
                  <a:pt x="9328172" y="2811485"/>
                  <a:pt x="9290935" y="2807762"/>
                  <a:pt x="9261144" y="2792865"/>
                </a:cubicBezTo>
                <a:cubicBezTo>
                  <a:pt x="9261144" y="2792865"/>
                  <a:pt x="9259281" y="2792865"/>
                  <a:pt x="9255558" y="2792865"/>
                </a:cubicBezTo>
                <a:cubicBezTo>
                  <a:pt x="9251835" y="2792865"/>
                  <a:pt x="9246249" y="2792865"/>
                  <a:pt x="9238801" y="2792865"/>
                </a:cubicBezTo>
                <a:lnTo>
                  <a:pt x="9238801" y="2804038"/>
                </a:lnTo>
                <a:cubicBezTo>
                  <a:pt x="9246249" y="2804038"/>
                  <a:pt x="9257420" y="2807762"/>
                  <a:pt x="9272315" y="2815208"/>
                </a:cubicBezTo>
                <a:cubicBezTo>
                  <a:pt x="9287209" y="2822656"/>
                  <a:pt x="9298382" y="2826381"/>
                  <a:pt x="9305829" y="2826381"/>
                </a:cubicBezTo>
                <a:cubicBezTo>
                  <a:pt x="9335620" y="2841276"/>
                  <a:pt x="9354239" y="2844999"/>
                  <a:pt x="9361687" y="2837552"/>
                </a:cubicBezTo>
                <a:cubicBezTo>
                  <a:pt x="9369134" y="2830104"/>
                  <a:pt x="9384030" y="2830104"/>
                  <a:pt x="9406373" y="2837552"/>
                </a:cubicBezTo>
                <a:cubicBezTo>
                  <a:pt x="9421267" y="2844999"/>
                  <a:pt x="9428716" y="2852447"/>
                  <a:pt x="9428716" y="2859895"/>
                </a:cubicBezTo>
                <a:cubicBezTo>
                  <a:pt x="9413821" y="2859895"/>
                  <a:pt x="9406373" y="2856170"/>
                  <a:pt x="9406373" y="2848724"/>
                </a:cubicBezTo>
                <a:lnTo>
                  <a:pt x="9384030" y="2848724"/>
                </a:lnTo>
                <a:lnTo>
                  <a:pt x="9462230" y="2882238"/>
                </a:lnTo>
                <a:lnTo>
                  <a:pt x="9495744" y="2893409"/>
                </a:lnTo>
                <a:cubicBezTo>
                  <a:pt x="9495744" y="2900857"/>
                  <a:pt x="9492021" y="2904581"/>
                  <a:pt x="9484573" y="2904581"/>
                </a:cubicBezTo>
                <a:cubicBezTo>
                  <a:pt x="9477124" y="2904581"/>
                  <a:pt x="9462230" y="2904581"/>
                  <a:pt x="9439887" y="2904581"/>
                </a:cubicBezTo>
                <a:cubicBezTo>
                  <a:pt x="9432439" y="2904581"/>
                  <a:pt x="9423130" y="2902718"/>
                  <a:pt x="9411959" y="2898995"/>
                </a:cubicBezTo>
                <a:cubicBezTo>
                  <a:pt x="9400787" y="2895271"/>
                  <a:pt x="9395201" y="2893409"/>
                  <a:pt x="9395201" y="2893409"/>
                </a:cubicBezTo>
                <a:cubicBezTo>
                  <a:pt x="9387753" y="2885961"/>
                  <a:pt x="9382167" y="2884100"/>
                  <a:pt x="9378444" y="2887823"/>
                </a:cubicBezTo>
                <a:cubicBezTo>
                  <a:pt x="9374720" y="2891547"/>
                  <a:pt x="9365410" y="2889684"/>
                  <a:pt x="9350516" y="2882238"/>
                </a:cubicBezTo>
                <a:cubicBezTo>
                  <a:pt x="9350516" y="2882238"/>
                  <a:pt x="9346793" y="2880377"/>
                  <a:pt x="9339343" y="2876652"/>
                </a:cubicBezTo>
                <a:cubicBezTo>
                  <a:pt x="9331896" y="2872927"/>
                  <a:pt x="9328172" y="2871066"/>
                  <a:pt x="9328172" y="2871066"/>
                </a:cubicBezTo>
                <a:cubicBezTo>
                  <a:pt x="9320725" y="2871066"/>
                  <a:pt x="9317002" y="2871066"/>
                  <a:pt x="9317002" y="2871066"/>
                </a:cubicBezTo>
                <a:lnTo>
                  <a:pt x="9305829" y="2859895"/>
                </a:lnTo>
                <a:lnTo>
                  <a:pt x="9294658" y="2859895"/>
                </a:lnTo>
                <a:cubicBezTo>
                  <a:pt x="9287209" y="2859895"/>
                  <a:pt x="9276038" y="2858033"/>
                  <a:pt x="9261144" y="2854309"/>
                </a:cubicBezTo>
                <a:cubicBezTo>
                  <a:pt x="9246249" y="2850586"/>
                  <a:pt x="9233215" y="2848724"/>
                  <a:pt x="9222044" y="2848724"/>
                </a:cubicBezTo>
                <a:cubicBezTo>
                  <a:pt x="9210872" y="2848724"/>
                  <a:pt x="9205286" y="2848724"/>
                  <a:pt x="9205286" y="2848724"/>
                </a:cubicBezTo>
                <a:cubicBezTo>
                  <a:pt x="9190392" y="2848724"/>
                  <a:pt x="9175495" y="2841276"/>
                  <a:pt x="9160601" y="2826381"/>
                </a:cubicBezTo>
                <a:cubicBezTo>
                  <a:pt x="9153153" y="2818933"/>
                  <a:pt x="9147567" y="2817070"/>
                  <a:pt x="9143844" y="2820795"/>
                </a:cubicBezTo>
                <a:cubicBezTo>
                  <a:pt x="9140121" y="2824519"/>
                  <a:pt x="9130810" y="2826381"/>
                  <a:pt x="9115914" y="2826381"/>
                </a:cubicBezTo>
                <a:cubicBezTo>
                  <a:pt x="9101020" y="2826381"/>
                  <a:pt x="9089848" y="2824519"/>
                  <a:pt x="9082400" y="2820795"/>
                </a:cubicBezTo>
                <a:cubicBezTo>
                  <a:pt x="9074952" y="2817070"/>
                  <a:pt x="9056334" y="2811485"/>
                  <a:pt x="9026543" y="2804038"/>
                </a:cubicBezTo>
                <a:lnTo>
                  <a:pt x="9004200" y="2804038"/>
                </a:lnTo>
                <a:lnTo>
                  <a:pt x="8914828" y="2770524"/>
                </a:lnTo>
                <a:lnTo>
                  <a:pt x="8925999" y="2781694"/>
                </a:lnTo>
                <a:cubicBezTo>
                  <a:pt x="8925999" y="2781694"/>
                  <a:pt x="8933448" y="2783556"/>
                  <a:pt x="8948342" y="2787281"/>
                </a:cubicBezTo>
                <a:cubicBezTo>
                  <a:pt x="8963238" y="2791004"/>
                  <a:pt x="8978133" y="2796590"/>
                  <a:pt x="8993029" y="2804038"/>
                </a:cubicBezTo>
                <a:cubicBezTo>
                  <a:pt x="9000477" y="2811485"/>
                  <a:pt x="9009786" y="2817070"/>
                  <a:pt x="9020957" y="2820795"/>
                </a:cubicBezTo>
                <a:cubicBezTo>
                  <a:pt x="9032129" y="2824519"/>
                  <a:pt x="9043300" y="2826381"/>
                  <a:pt x="9054472" y="2826381"/>
                </a:cubicBezTo>
                <a:cubicBezTo>
                  <a:pt x="9065643" y="2826381"/>
                  <a:pt x="9071229" y="2830104"/>
                  <a:pt x="9071229" y="2837552"/>
                </a:cubicBezTo>
                <a:lnTo>
                  <a:pt x="9104743" y="2848724"/>
                </a:lnTo>
                <a:cubicBezTo>
                  <a:pt x="9104743" y="2848724"/>
                  <a:pt x="9106605" y="2848724"/>
                  <a:pt x="9110330" y="2848724"/>
                </a:cubicBezTo>
                <a:cubicBezTo>
                  <a:pt x="9114053" y="2848724"/>
                  <a:pt x="9119637" y="2848724"/>
                  <a:pt x="9127087" y="2848724"/>
                </a:cubicBezTo>
                <a:cubicBezTo>
                  <a:pt x="9134534" y="2848724"/>
                  <a:pt x="9140121" y="2850586"/>
                  <a:pt x="9143844" y="2854309"/>
                </a:cubicBezTo>
                <a:cubicBezTo>
                  <a:pt x="9147567" y="2858033"/>
                  <a:pt x="9145705" y="2859895"/>
                  <a:pt x="9138257" y="2859895"/>
                </a:cubicBezTo>
                <a:cubicBezTo>
                  <a:pt x="9130810" y="2859895"/>
                  <a:pt x="9127087" y="2863620"/>
                  <a:pt x="9127087" y="2871066"/>
                </a:cubicBezTo>
                <a:cubicBezTo>
                  <a:pt x="9127087" y="2871066"/>
                  <a:pt x="9130810" y="2871066"/>
                  <a:pt x="9138257" y="2871066"/>
                </a:cubicBezTo>
                <a:cubicBezTo>
                  <a:pt x="9145705" y="2871066"/>
                  <a:pt x="9156878" y="2871066"/>
                  <a:pt x="9171772" y="2871066"/>
                </a:cubicBezTo>
                <a:cubicBezTo>
                  <a:pt x="9186667" y="2871066"/>
                  <a:pt x="9197838" y="2874790"/>
                  <a:pt x="9205286" y="2882238"/>
                </a:cubicBezTo>
                <a:cubicBezTo>
                  <a:pt x="9212735" y="2904581"/>
                  <a:pt x="9220181" y="2908304"/>
                  <a:pt x="9227629" y="2893409"/>
                </a:cubicBezTo>
                <a:lnTo>
                  <a:pt x="9261144" y="2893409"/>
                </a:lnTo>
                <a:lnTo>
                  <a:pt x="9283486" y="2904581"/>
                </a:lnTo>
                <a:lnTo>
                  <a:pt x="9328172" y="2926923"/>
                </a:lnTo>
                <a:lnTo>
                  <a:pt x="9339343" y="2938095"/>
                </a:lnTo>
                <a:lnTo>
                  <a:pt x="9384030" y="2949266"/>
                </a:lnTo>
                <a:cubicBezTo>
                  <a:pt x="9428716" y="2964162"/>
                  <a:pt x="9471540" y="2977196"/>
                  <a:pt x="9512501" y="2988366"/>
                </a:cubicBezTo>
                <a:cubicBezTo>
                  <a:pt x="9553465" y="2999537"/>
                  <a:pt x="9592563" y="3005124"/>
                  <a:pt x="9629801" y="3005124"/>
                </a:cubicBezTo>
                <a:cubicBezTo>
                  <a:pt x="9652145" y="3005124"/>
                  <a:pt x="9663316" y="3008848"/>
                  <a:pt x="9663316" y="3016296"/>
                </a:cubicBezTo>
                <a:lnTo>
                  <a:pt x="9674487" y="3016296"/>
                </a:lnTo>
                <a:cubicBezTo>
                  <a:pt x="9659593" y="3016296"/>
                  <a:pt x="9648422" y="3018157"/>
                  <a:pt x="9640973" y="3021881"/>
                </a:cubicBezTo>
                <a:cubicBezTo>
                  <a:pt x="9633525" y="3025605"/>
                  <a:pt x="9629801" y="3027467"/>
                  <a:pt x="9629801" y="3027467"/>
                </a:cubicBezTo>
                <a:cubicBezTo>
                  <a:pt x="9629801" y="3034914"/>
                  <a:pt x="9629801" y="3038638"/>
                  <a:pt x="9629801" y="3038638"/>
                </a:cubicBezTo>
                <a:cubicBezTo>
                  <a:pt x="9629801" y="3038638"/>
                  <a:pt x="9633525" y="3038638"/>
                  <a:pt x="9640973" y="3038638"/>
                </a:cubicBezTo>
                <a:cubicBezTo>
                  <a:pt x="9640973" y="3046085"/>
                  <a:pt x="9644696" y="3049810"/>
                  <a:pt x="9652145" y="3049810"/>
                </a:cubicBezTo>
                <a:cubicBezTo>
                  <a:pt x="9659593" y="3049810"/>
                  <a:pt x="9668902" y="3051671"/>
                  <a:pt x="9680073" y="3055396"/>
                </a:cubicBezTo>
                <a:cubicBezTo>
                  <a:pt x="9691244" y="3059119"/>
                  <a:pt x="9700553" y="3060981"/>
                  <a:pt x="9708001" y="3060981"/>
                </a:cubicBezTo>
                <a:lnTo>
                  <a:pt x="9730346" y="3072153"/>
                </a:lnTo>
                <a:cubicBezTo>
                  <a:pt x="9737792" y="3072153"/>
                  <a:pt x="9756411" y="3079599"/>
                  <a:pt x="9786202" y="3094495"/>
                </a:cubicBezTo>
                <a:lnTo>
                  <a:pt x="9864402" y="3116838"/>
                </a:lnTo>
                <a:cubicBezTo>
                  <a:pt x="9864402" y="3124286"/>
                  <a:pt x="9815992" y="3113115"/>
                  <a:pt x="9719173" y="3083324"/>
                </a:cubicBezTo>
                <a:cubicBezTo>
                  <a:pt x="9704278" y="3075876"/>
                  <a:pt x="9689382" y="3070292"/>
                  <a:pt x="9674487" y="3066567"/>
                </a:cubicBezTo>
                <a:cubicBezTo>
                  <a:pt x="9659593" y="3062842"/>
                  <a:pt x="9646559" y="3059119"/>
                  <a:pt x="9635388" y="3055396"/>
                </a:cubicBezTo>
                <a:cubicBezTo>
                  <a:pt x="9624216" y="3051671"/>
                  <a:pt x="9614907" y="3049810"/>
                  <a:pt x="9607459" y="3049810"/>
                </a:cubicBezTo>
                <a:lnTo>
                  <a:pt x="9551602" y="3027467"/>
                </a:lnTo>
                <a:cubicBezTo>
                  <a:pt x="9529258" y="3027467"/>
                  <a:pt x="9510640" y="3027467"/>
                  <a:pt x="9495744" y="3027467"/>
                </a:cubicBezTo>
                <a:cubicBezTo>
                  <a:pt x="9480850" y="3027467"/>
                  <a:pt x="9473401" y="3025605"/>
                  <a:pt x="9473401" y="3021881"/>
                </a:cubicBezTo>
                <a:cubicBezTo>
                  <a:pt x="9473401" y="3018157"/>
                  <a:pt x="9464092" y="3014434"/>
                  <a:pt x="9445473" y="3010710"/>
                </a:cubicBezTo>
                <a:cubicBezTo>
                  <a:pt x="9426853" y="3006985"/>
                  <a:pt x="9415682" y="3005124"/>
                  <a:pt x="9411959" y="3005124"/>
                </a:cubicBezTo>
                <a:cubicBezTo>
                  <a:pt x="9408235" y="3005124"/>
                  <a:pt x="9398924" y="3001400"/>
                  <a:pt x="9384030" y="2993953"/>
                </a:cubicBezTo>
                <a:lnTo>
                  <a:pt x="9350516" y="2982780"/>
                </a:lnTo>
                <a:lnTo>
                  <a:pt x="9317002" y="2982780"/>
                </a:lnTo>
                <a:cubicBezTo>
                  <a:pt x="9302106" y="2975334"/>
                  <a:pt x="9292795" y="2973471"/>
                  <a:pt x="9289072" y="2977196"/>
                </a:cubicBezTo>
                <a:cubicBezTo>
                  <a:pt x="9285349" y="2980919"/>
                  <a:pt x="9279763" y="2977196"/>
                  <a:pt x="9272315" y="2966023"/>
                </a:cubicBezTo>
                <a:cubicBezTo>
                  <a:pt x="9264867" y="2954852"/>
                  <a:pt x="9259281" y="2952991"/>
                  <a:pt x="9255558" y="2960439"/>
                </a:cubicBezTo>
                <a:cubicBezTo>
                  <a:pt x="9251835" y="2967885"/>
                  <a:pt x="9240663" y="2966023"/>
                  <a:pt x="9222044" y="2954852"/>
                </a:cubicBezTo>
                <a:cubicBezTo>
                  <a:pt x="9203424" y="2943680"/>
                  <a:pt x="9192252" y="2939957"/>
                  <a:pt x="9188529" y="2943680"/>
                </a:cubicBezTo>
                <a:cubicBezTo>
                  <a:pt x="9184805" y="2947405"/>
                  <a:pt x="9177358" y="2949266"/>
                  <a:pt x="9166187" y="2949266"/>
                </a:cubicBezTo>
                <a:cubicBezTo>
                  <a:pt x="9155014" y="2949266"/>
                  <a:pt x="9147567" y="2947405"/>
                  <a:pt x="9143844" y="2943680"/>
                </a:cubicBezTo>
                <a:cubicBezTo>
                  <a:pt x="9140121" y="2939957"/>
                  <a:pt x="9132671" y="2938095"/>
                  <a:pt x="9121500" y="2938095"/>
                </a:cubicBezTo>
                <a:cubicBezTo>
                  <a:pt x="9110330" y="2938095"/>
                  <a:pt x="9104743" y="2934371"/>
                  <a:pt x="9104743" y="2926923"/>
                </a:cubicBezTo>
                <a:lnTo>
                  <a:pt x="9071229" y="2926923"/>
                </a:lnTo>
                <a:cubicBezTo>
                  <a:pt x="9056334" y="2919477"/>
                  <a:pt x="9041437" y="2915752"/>
                  <a:pt x="9026543" y="2915752"/>
                </a:cubicBezTo>
                <a:cubicBezTo>
                  <a:pt x="9026543" y="2915752"/>
                  <a:pt x="9024680" y="2915752"/>
                  <a:pt x="9020957" y="2915752"/>
                </a:cubicBezTo>
                <a:cubicBezTo>
                  <a:pt x="9017234" y="2915752"/>
                  <a:pt x="9015372" y="2919477"/>
                  <a:pt x="9015372" y="2926923"/>
                </a:cubicBezTo>
                <a:cubicBezTo>
                  <a:pt x="9015372" y="2926923"/>
                  <a:pt x="9026543" y="2932509"/>
                  <a:pt x="9048886" y="2943680"/>
                </a:cubicBezTo>
                <a:cubicBezTo>
                  <a:pt x="9071229" y="2954852"/>
                  <a:pt x="9086123" y="2960439"/>
                  <a:pt x="9093571" y="2960439"/>
                </a:cubicBezTo>
                <a:lnTo>
                  <a:pt x="9115914" y="2960439"/>
                </a:lnTo>
                <a:cubicBezTo>
                  <a:pt x="9123363" y="2960439"/>
                  <a:pt x="9145705" y="2966023"/>
                  <a:pt x="9182944" y="2977196"/>
                </a:cubicBezTo>
                <a:cubicBezTo>
                  <a:pt x="9220181" y="2988366"/>
                  <a:pt x="9238801" y="2993953"/>
                  <a:pt x="9238801" y="2993953"/>
                </a:cubicBezTo>
                <a:lnTo>
                  <a:pt x="9238801" y="3005124"/>
                </a:lnTo>
                <a:cubicBezTo>
                  <a:pt x="9231352" y="2997676"/>
                  <a:pt x="9223906" y="2995814"/>
                  <a:pt x="9216458" y="2999537"/>
                </a:cubicBezTo>
                <a:cubicBezTo>
                  <a:pt x="9209010" y="3003262"/>
                  <a:pt x="9205286" y="3005124"/>
                  <a:pt x="9205286" y="3005124"/>
                </a:cubicBezTo>
                <a:cubicBezTo>
                  <a:pt x="9205286" y="3020019"/>
                  <a:pt x="9194115" y="3023742"/>
                  <a:pt x="9171772" y="3016296"/>
                </a:cubicBezTo>
                <a:cubicBezTo>
                  <a:pt x="9156878" y="3008848"/>
                  <a:pt x="9145705" y="3005124"/>
                  <a:pt x="9138257" y="3005124"/>
                </a:cubicBezTo>
                <a:cubicBezTo>
                  <a:pt x="9130810" y="3005124"/>
                  <a:pt x="9112191" y="3001400"/>
                  <a:pt x="9082400" y="2993953"/>
                </a:cubicBezTo>
                <a:cubicBezTo>
                  <a:pt x="9022820" y="2971609"/>
                  <a:pt x="8989306" y="2964162"/>
                  <a:pt x="8981856" y="2971609"/>
                </a:cubicBezTo>
                <a:lnTo>
                  <a:pt x="9182944" y="3038638"/>
                </a:lnTo>
                <a:lnTo>
                  <a:pt x="9238801" y="3060981"/>
                </a:lnTo>
                <a:lnTo>
                  <a:pt x="9216458" y="3060981"/>
                </a:lnTo>
                <a:lnTo>
                  <a:pt x="9205286" y="3060981"/>
                </a:lnTo>
                <a:cubicBezTo>
                  <a:pt x="9212735" y="3068429"/>
                  <a:pt x="9223906" y="3074015"/>
                  <a:pt x="9238801" y="3077738"/>
                </a:cubicBezTo>
                <a:cubicBezTo>
                  <a:pt x="9253695" y="3081462"/>
                  <a:pt x="9264867" y="3087049"/>
                  <a:pt x="9272315" y="3094495"/>
                </a:cubicBezTo>
                <a:lnTo>
                  <a:pt x="9305829" y="3105667"/>
                </a:lnTo>
                <a:lnTo>
                  <a:pt x="9328172" y="3105667"/>
                </a:lnTo>
                <a:lnTo>
                  <a:pt x="9350516" y="3116838"/>
                </a:lnTo>
                <a:cubicBezTo>
                  <a:pt x="9402650" y="3124286"/>
                  <a:pt x="9439887" y="3135457"/>
                  <a:pt x="9462230" y="3150352"/>
                </a:cubicBezTo>
                <a:cubicBezTo>
                  <a:pt x="9469678" y="3150352"/>
                  <a:pt x="9478987" y="3150352"/>
                  <a:pt x="9490158" y="3150352"/>
                </a:cubicBezTo>
                <a:cubicBezTo>
                  <a:pt x="9501330" y="3150352"/>
                  <a:pt x="9506915" y="3154077"/>
                  <a:pt x="9506915" y="3161524"/>
                </a:cubicBezTo>
                <a:cubicBezTo>
                  <a:pt x="9506915" y="3161524"/>
                  <a:pt x="9510640" y="3163386"/>
                  <a:pt x="9518088" y="3167111"/>
                </a:cubicBezTo>
                <a:cubicBezTo>
                  <a:pt x="9525535" y="3170834"/>
                  <a:pt x="9536708" y="3172695"/>
                  <a:pt x="9551602" y="3172695"/>
                </a:cubicBezTo>
                <a:cubicBezTo>
                  <a:pt x="9573945" y="3180143"/>
                  <a:pt x="9588839" y="3187591"/>
                  <a:pt x="9596287" y="3195039"/>
                </a:cubicBezTo>
                <a:cubicBezTo>
                  <a:pt x="9596287" y="3195039"/>
                  <a:pt x="9592563" y="3195039"/>
                  <a:pt x="9585116" y="3195039"/>
                </a:cubicBezTo>
                <a:cubicBezTo>
                  <a:pt x="9577668" y="3195039"/>
                  <a:pt x="9570222" y="3195039"/>
                  <a:pt x="9562772" y="3195039"/>
                </a:cubicBezTo>
                <a:cubicBezTo>
                  <a:pt x="9547878" y="3187591"/>
                  <a:pt x="9532981" y="3183868"/>
                  <a:pt x="9518088" y="3183868"/>
                </a:cubicBezTo>
                <a:cubicBezTo>
                  <a:pt x="9510640" y="3176420"/>
                  <a:pt x="9503192" y="3172695"/>
                  <a:pt x="9495744" y="3172695"/>
                </a:cubicBezTo>
                <a:cubicBezTo>
                  <a:pt x="9488297" y="3172695"/>
                  <a:pt x="9480850" y="3172695"/>
                  <a:pt x="9473401" y="3172695"/>
                </a:cubicBezTo>
                <a:lnTo>
                  <a:pt x="9406373" y="3150352"/>
                </a:lnTo>
                <a:cubicBezTo>
                  <a:pt x="9376582" y="3142906"/>
                  <a:pt x="9357963" y="3137320"/>
                  <a:pt x="9350516" y="3133595"/>
                </a:cubicBezTo>
                <a:cubicBezTo>
                  <a:pt x="9343066" y="3129872"/>
                  <a:pt x="9335620" y="3128010"/>
                  <a:pt x="9328172" y="3128010"/>
                </a:cubicBezTo>
                <a:lnTo>
                  <a:pt x="9249972" y="3105667"/>
                </a:lnTo>
                <a:cubicBezTo>
                  <a:pt x="9249972" y="3105667"/>
                  <a:pt x="9242524" y="3105667"/>
                  <a:pt x="9227629" y="3105667"/>
                </a:cubicBezTo>
                <a:lnTo>
                  <a:pt x="9171772" y="3094495"/>
                </a:lnTo>
                <a:cubicBezTo>
                  <a:pt x="9164324" y="3087049"/>
                  <a:pt x="9156878" y="3083324"/>
                  <a:pt x="9149428" y="3083324"/>
                </a:cubicBezTo>
                <a:cubicBezTo>
                  <a:pt x="9141981" y="3083324"/>
                  <a:pt x="9132671" y="3081462"/>
                  <a:pt x="9121500" y="3077738"/>
                </a:cubicBezTo>
                <a:cubicBezTo>
                  <a:pt x="9110330" y="3074015"/>
                  <a:pt x="9104743" y="3072153"/>
                  <a:pt x="9104743" y="3072153"/>
                </a:cubicBezTo>
                <a:cubicBezTo>
                  <a:pt x="9097296" y="3079599"/>
                  <a:pt x="9093571" y="3083324"/>
                  <a:pt x="9093571" y="3083324"/>
                </a:cubicBezTo>
                <a:cubicBezTo>
                  <a:pt x="9093571" y="3083324"/>
                  <a:pt x="9093571" y="3079599"/>
                  <a:pt x="9093571" y="3072153"/>
                </a:cubicBezTo>
                <a:cubicBezTo>
                  <a:pt x="9086123" y="3072153"/>
                  <a:pt x="9080537" y="3072153"/>
                  <a:pt x="9076814" y="3072153"/>
                </a:cubicBezTo>
                <a:cubicBezTo>
                  <a:pt x="9073091" y="3072153"/>
                  <a:pt x="9071229" y="3072153"/>
                  <a:pt x="9071229" y="3072153"/>
                </a:cubicBezTo>
                <a:lnTo>
                  <a:pt x="9060057" y="3083324"/>
                </a:lnTo>
                <a:lnTo>
                  <a:pt x="9048886" y="3083324"/>
                </a:lnTo>
                <a:lnTo>
                  <a:pt x="9048886" y="3094495"/>
                </a:lnTo>
                <a:cubicBezTo>
                  <a:pt x="9011647" y="3094495"/>
                  <a:pt x="8981856" y="3083324"/>
                  <a:pt x="8959515" y="3060981"/>
                </a:cubicBezTo>
                <a:lnTo>
                  <a:pt x="8948342" y="3060981"/>
                </a:lnTo>
                <a:cubicBezTo>
                  <a:pt x="8940895" y="3060981"/>
                  <a:pt x="8937172" y="3060981"/>
                  <a:pt x="8937172" y="3060981"/>
                </a:cubicBezTo>
                <a:cubicBezTo>
                  <a:pt x="8937172" y="3060981"/>
                  <a:pt x="8933448" y="3057258"/>
                  <a:pt x="8925999" y="3049810"/>
                </a:cubicBezTo>
                <a:cubicBezTo>
                  <a:pt x="8925999" y="3049810"/>
                  <a:pt x="8918551" y="3049810"/>
                  <a:pt x="8903657" y="3049810"/>
                </a:cubicBezTo>
                <a:lnTo>
                  <a:pt x="8892485" y="3049810"/>
                </a:lnTo>
                <a:cubicBezTo>
                  <a:pt x="8892485" y="3049810"/>
                  <a:pt x="8896208" y="3053533"/>
                  <a:pt x="8903657" y="3060981"/>
                </a:cubicBezTo>
                <a:cubicBezTo>
                  <a:pt x="8903657" y="3060981"/>
                  <a:pt x="8903657" y="3064705"/>
                  <a:pt x="8903657" y="3072153"/>
                </a:cubicBezTo>
                <a:cubicBezTo>
                  <a:pt x="8911105" y="3064705"/>
                  <a:pt x="8918551" y="3064705"/>
                  <a:pt x="8925999" y="3072153"/>
                </a:cubicBezTo>
                <a:cubicBezTo>
                  <a:pt x="8933448" y="3079599"/>
                  <a:pt x="8940895" y="3083324"/>
                  <a:pt x="8948342" y="3083324"/>
                </a:cubicBezTo>
                <a:cubicBezTo>
                  <a:pt x="8955790" y="3083324"/>
                  <a:pt x="8961376" y="3083324"/>
                  <a:pt x="8965099" y="3083324"/>
                </a:cubicBezTo>
                <a:cubicBezTo>
                  <a:pt x="8968823" y="3083324"/>
                  <a:pt x="8970686" y="3083324"/>
                  <a:pt x="8970686" y="3083324"/>
                </a:cubicBezTo>
                <a:cubicBezTo>
                  <a:pt x="8978133" y="3098219"/>
                  <a:pt x="8996752" y="3105667"/>
                  <a:pt x="9026543" y="3105667"/>
                </a:cubicBezTo>
                <a:cubicBezTo>
                  <a:pt x="9078677" y="3105667"/>
                  <a:pt x="9104743" y="3113115"/>
                  <a:pt x="9104743" y="3128010"/>
                </a:cubicBezTo>
                <a:cubicBezTo>
                  <a:pt x="9104743" y="3135457"/>
                  <a:pt x="9097296" y="3139181"/>
                  <a:pt x="9082400" y="3139181"/>
                </a:cubicBezTo>
                <a:cubicBezTo>
                  <a:pt x="9060057" y="3139181"/>
                  <a:pt x="9063780" y="3142906"/>
                  <a:pt x="9093571" y="3150352"/>
                </a:cubicBezTo>
                <a:cubicBezTo>
                  <a:pt x="9101020" y="3157800"/>
                  <a:pt x="9112191" y="3163386"/>
                  <a:pt x="9127087" y="3167111"/>
                </a:cubicBezTo>
                <a:cubicBezTo>
                  <a:pt x="9141981" y="3170834"/>
                  <a:pt x="9155014" y="3174557"/>
                  <a:pt x="9166187" y="3178282"/>
                </a:cubicBezTo>
                <a:cubicBezTo>
                  <a:pt x="9177358" y="3182006"/>
                  <a:pt x="9182944" y="3183868"/>
                  <a:pt x="9182944" y="3183868"/>
                </a:cubicBezTo>
                <a:lnTo>
                  <a:pt x="9194115" y="3183868"/>
                </a:lnTo>
                <a:lnTo>
                  <a:pt x="9194115" y="3195039"/>
                </a:lnTo>
                <a:cubicBezTo>
                  <a:pt x="9201562" y="3195039"/>
                  <a:pt x="9207149" y="3195039"/>
                  <a:pt x="9210872" y="3195039"/>
                </a:cubicBezTo>
                <a:cubicBezTo>
                  <a:pt x="9214595" y="3195039"/>
                  <a:pt x="9220181" y="3193177"/>
                  <a:pt x="9227629" y="3189452"/>
                </a:cubicBezTo>
                <a:cubicBezTo>
                  <a:pt x="9235078" y="3185729"/>
                  <a:pt x="9240663" y="3183868"/>
                  <a:pt x="9244386" y="3183868"/>
                </a:cubicBezTo>
                <a:cubicBezTo>
                  <a:pt x="9248109" y="3183868"/>
                  <a:pt x="9249972" y="3187591"/>
                  <a:pt x="9249972" y="3195039"/>
                </a:cubicBezTo>
                <a:lnTo>
                  <a:pt x="9261144" y="3206211"/>
                </a:lnTo>
                <a:cubicBezTo>
                  <a:pt x="9261144" y="3198763"/>
                  <a:pt x="9261144" y="3195039"/>
                  <a:pt x="9261144" y="3195039"/>
                </a:cubicBezTo>
                <a:lnTo>
                  <a:pt x="9272315" y="3195039"/>
                </a:lnTo>
                <a:cubicBezTo>
                  <a:pt x="9287209" y="3195039"/>
                  <a:pt x="9294658" y="3198763"/>
                  <a:pt x="9294658" y="3206211"/>
                </a:cubicBezTo>
                <a:cubicBezTo>
                  <a:pt x="9294658" y="3221106"/>
                  <a:pt x="9313277" y="3228553"/>
                  <a:pt x="9350516" y="3228553"/>
                </a:cubicBezTo>
                <a:lnTo>
                  <a:pt x="9384030" y="3239725"/>
                </a:lnTo>
                <a:cubicBezTo>
                  <a:pt x="9398924" y="3247171"/>
                  <a:pt x="9411959" y="3249034"/>
                  <a:pt x="9423130" y="3245310"/>
                </a:cubicBezTo>
                <a:cubicBezTo>
                  <a:pt x="9434301" y="3241587"/>
                  <a:pt x="9447335" y="3243448"/>
                  <a:pt x="9462230" y="3250896"/>
                </a:cubicBezTo>
                <a:cubicBezTo>
                  <a:pt x="9477124" y="3258344"/>
                  <a:pt x="9484573" y="3265791"/>
                  <a:pt x="9484573" y="3273239"/>
                </a:cubicBezTo>
                <a:lnTo>
                  <a:pt x="9406373" y="3262068"/>
                </a:lnTo>
                <a:cubicBezTo>
                  <a:pt x="9398924" y="3254620"/>
                  <a:pt x="9387753" y="3250896"/>
                  <a:pt x="9372859" y="3250896"/>
                </a:cubicBezTo>
                <a:lnTo>
                  <a:pt x="9328172" y="3239725"/>
                </a:lnTo>
                <a:cubicBezTo>
                  <a:pt x="9313277" y="3232277"/>
                  <a:pt x="9302106" y="3228553"/>
                  <a:pt x="9294658" y="3228553"/>
                </a:cubicBezTo>
                <a:cubicBezTo>
                  <a:pt x="9287209" y="3228553"/>
                  <a:pt x="9264867" y="3221106"/>
                  <a:pt x="9227629" y="3206211"/>
                </a:cubicBezTo>
                <a:cubicBezTo>
                  <a:pt x="9130810" y="3176420"/>
                  <a:pt x="9056334" y="3154077"/>
                  <a:pt x="9004200" y="3139181"/>
                </a:cubicBezTo>
                <a:cubicBezTo>
                  <a:pt x="8974409" y="3124286"/>
                  <a:pt x="8955790" y="3120563"/>
                  <a:pt x="8948342" y="3128010"/>
                </a:cubicBezTo>
                <a:lnTo>
                  <a:pt x="8937172" y="3116838"/>
                </a:lnTo>
                <a:cubicBezTo>
                  <a:pt x="8929722" y="3109392"/>
                  <a:pt x="8918551" y="3109392"/>
                  <a:pt x="8903657" y="3116838"/>
                </a:cubicBezTo>
                <a:lnTo>
                  <a:pt x="8870142" y="3116838"/>
                </a:lnTo>
                <a:lnTo>
                  <a:pt x="8892485" y="3128010"/>
                </a:lnTo>
                <a:cubicBezTo>
                  <a:pt x="8899933" y="3135457"/>
                  <a:pt x="8914828" y="3142906"/>
                  <a:pt x="8937172" y="3150352"/>
                </a:cubicBezTo>
                <a:lnTo>
                  <a:pt x="8959515" y="3161524"/>
                </a:lnTo>
                <a:lnTo>
                  <a:pt x="8970686" y="3172695"/>
                </a:lnTo>
                <a:lnTo>
                  <a:pt x="8981856" y="3183868"/>
                </a:lnTo>
                <a:lnTo>
                  <a:pt x="8925999" y="3172695"/>
                </a:lnTo>
                <a:cubicBezTo>
                  <a:pt x="8918551" y="3165249"/>
                  <a:pt x="8914828" y="3165249"/>
                  <a:pt x="8914828" y="3172695"/>
                </a:cubicBezTo>
                <a:lnTo>
                  <a:pt x="8937172" y="3183868"/>
                </a:lnTo>
                <a:cubicBezTo>
                  <a:pt x="8944619" y="3183868"/>
                  <a:pt x="8952066" y="3185729"/>
                  <a:pt x="8959515" y="3189452"/>
                </a:cubicBezTo>
                <a:cubicBezTo>
                  <a:pt x="8966963" y="3193177"/>
                  <a:pt x="8970686" y="3195039"/>
                  <a:pt x="8970686" y="3195039"/>
                </a:cubicBezTo>
                <a:cubicBezTo>
                  <a:pt x="8978133" y="3202486"/>
                  <a:pt x="8985580" y="3206211"/>
                  <a:pt x="8993029" y="3206211"/>
                </a:cubicBezTo>
                <a:cubicBezTo>
                  <a:pt x="9000477" y="3206211"/>
                  <a:pt x="9006063" y="3206211"/>
                  <a:pt x="9009786" y="3206211"/>
                </a:cubicBezTo>
                <a:cubicBezTo>
                  <a:pt x="9013509" y="3206211"/>
                  <a:pt x="9015372" y="3206211"/>
                  <a:pt x="9015372" y="3206211"/>
                </a:cubicBezTo>
                <a:cubicBezTo>
                  <a:pt x="9015372" y="3213657"/>
                  <a:pt x="9026543" y="3221106"/>
                  <a:pt x="9048886" y="3228553"/>
                </a:cubicBezTo>
                <a:cubicBezTo>
                  <a:pt x="9071229" y="3236000"/>
                  <a:pt x="9086123" y="3239725"/>
                  <a:pt x="9093571" y="3239725"/>
                </a:cubicBezTo>
                <a:lnTo>
                  <a:pt x="9104743" y="3250896"/>
                </a:lnTo>
                <a:cubicBezTo>
                  <a:pt x="9097296" y="3258344"/>
                  <a:pt x="9089848" y="3258344"/>
                  <a:pt x="9082400" y="3250896"/>
                </a:cubicBezTo>
                <a:cubicBezTo>
                  <a:pt x="9082400" y="3250896"/>
                  <a:pt x="9078677" y="3250896"/>
                  <a:pt x="9071229" y="3250896"/>
                </a:cubicBezTo>
                <a:lnTo>
                  <a:pt x="9060057" y="3250896"/>
                </a:lnTo>
                <a:cubicBezTo>
                  <a:pt x="9052609" y="3236000"/>
                  <a:pt x="9026543" y="3228553"/>
                  <a:pt x="8981856" y="3228553"/>
                </a:cubicBezTo>
                <a:cubicBezTo>
                  <a:pt x="8974409" y="3228553"/>
                  <a:pt x="8966963" y="3226691"/>
                  <a:pt x="8959515" y="3222968"/>
                </a:cubicBezTo>
                <a:cubicBezTo>
                  <a:pt x="8952066" y="3219243"/>
                  <a:pt x="8948342" y="3217382"/>
                  <a:pt x="8948342" y="3217382"/>
                </a:cubicBezTo>
                <a:cubicBezTo>
                  <a:pt x="8940895" y="3217382"/>
                  <a:pt x="8929722" y="3217382"/>
                  <a:pt x="8914828" y="3217382"/>
                </a:cubicBezTo>
                <a:lnTo>
                  <a:pt x="8892485" y="3206211"/>
                </a:lnTo>
                <a:cubicBezTo>
                  <a:pt x="8877591" y="3198763"/>
                  <a:pt x="8870142" y="3198763"/>
                  <a:pt x="8870142" y="3206211"/>
                </a:cubicBezTo>
                <a:cubicBezTo>
                  <a:pt x="8862694" y="3206211"/>
                  <a:pt x="8858971" y="3202486"/>
                  <a:pt x="8858971" y="3195039"/>
                </a:cubicBezTo>
                <a:cubicBezTo>
                  <a:pt x="8858971" y="3195039"/>
                  <a:pt x="8851523" y="3195039"/>
                  <a:pt x="8836628" y="3195039"/>
                </a:cubicBezTo>
                <a:cubicBezTo>
                  <a:pt x="8829180" y="3195039"/>
                  <a:pt x="8821734" y="3193177"/>
                  <a:pt x="8814285" y="3189452"/>
                </a:cubicBezTo>
                <a:cubicBezTo>
                  <a:pt x="8806837" y="3185729"/>
                  <a:pt x="8803114" y="3183868"/>
                  <a:pt x="8803114" y="3183868"/>
                </a:cubicBezTo>
                <a:cubicBezTo>
                  <a:pt x="8773323" y="3168972"/>
                  <a:pt x="8754704" y="3165249"/>
                  <a:pt x="8747257" y="3172695"/>
                </a:cubicBezTo>
                <a:cubicBezTo>
                  <a:pt x="8747257" y="3187591"/>
                  <a:pt x="8732361" y="3187591"/>
                  <a:pt x="8702570" y="3172695"/>
                </a:cubicBezTo>
                <a:cubicBezTo>
                  <a:pt x="8695122" y="3165249"/>
                  <a:pt x="8676504" y="3157800"/>
                  <a:pt x="8646713" y="3150352"/>
                </a:cubicBezTo>
                <a:cubicBezTo>
                  <a:pt x="8639265" y="3150352"/>
                  <a:pt x="8631819" y="3148491"/>
                  <a:pt x="8624370" y="3144767"/>
                </a:cubicBezTo>
                <a:cubicBezTo>
                  <a:pt x="8616922" y="3141043"/>
                  <a:pt x="8609476" y="3137320"/>
                  <a:pt x="8602028" y="3133595"/>
                </a:cubicBezTo>
                <a:cubicBezTo>
                  <a:pt x="8594579" y="3129872"/>
                  <a:pt x="8585269" y="3126149"/>
                  <a:pt x="8574099" y="3122424"/>
                </a:cubicBezTo>
                <a:cubicBezTo>
                  <a:pt x="8562928" y="3118700"/>
                  <a:pt x="8553618" y="3116838"/>
                  <a:pt x="8546171" y="3116838"/>
                </a:cubicBezTo>
                <a:cubicBezTo>
                  <a:pt x="8523827" y="3116838"/>
                  <a:pt x="8505207" y="3113115"/>
                  <a:pt x="8490312" y="3105667"/>
                </a:cubicBezTo>
                <a:lnTo>
                  <a:pt x="8467970" y="3116838"/>
                </a:lnTo>
                <a:cubicBezTo>
                  <a:pt x="8475418" y="3124286"/>
                  <a:pt x="8497761" y="3128010"/>
                  <a:pt x="8534998" y="3128010"/>
                </a:cubicBezTo>
                <a:cubicBezTo>
                  <a:pt x="8542446" y="3135457"/>
                  <a:pt x="8546171" y="3141043"/>
                  <a:pt x="8546171" y="3144767"/>
                </a:cubicBezTo>
                <a:cubicBezTo>
                  <a:pt x="8546171" y="3148491"/>
                  <a:pt x="8553618" y="3146629"/>
                  <a:pt x="8568512" y="3139181"/>
                </a:cubicBezTo>
                <a:lnTo>
                  <a:pt x="8579685" y="3150352"/>
                </a:lnTo>
                <a:lnTo>
                  <a:pt x="8602028" y="3161524"/>
                </a:lnTo>
                <a:cubicBezTo>
                  <a:pt x="8616922" y="3161524"/>
                  <a:pt x="8628093" y="3163386"/>
                  <a:pt x="8635542" y="3167111"/>
                </a:cubicBezTo>
                <a:cubicBezTo>
                  <a:pt x="8642990" y="3170834"/>
                  <a:pt x="8652299" y="3172695"/>
                  <a:pt x="8663470" y="3172695"/>
                </a:cubicBezTo>
                <a:cubicBezTo>
                  <a:pt x="8674642" y="3172695"/>
                  <a:pt x="8680227" y="3176420"/>
                  <a:pt x="8680227" y="3183868"/>
                </a:cubicBezTo>
                <a:cubicBezTo>
                  <a:pt x="8687676" y="3183868"/>
                  <a:pt x="8691399" y="3183868"/>
                  <a:pt x="8691399" y="3183868"/>
                </a:cubicBezTo>
                <a:cubicBezTo>
                  <a:pt x="8691399" y="3183868"/>
                  <a:pt x="8691399" y="3187591"/>
                  <a:pt x="8691399" y="3195039"/>
                </a:cubicBezTo>
                <a:lnTo>
                  <a:pt x="8702570" y="3195039"/>
                </a:lnTo>
                <a:lnTo>
                  <a:pt x="8791941" y="3217382"/>
                </a:lnTo>
                <a:lnTo>
                  <a:pt x="8803114" y="3217382"/>
                </a:lnTo>
                <a:cubicBezTo>
                  <a:pt x="8803114" y="3217382"/>
                  <a:pt x="8804975" y="3217382"/>
                  <a:pt x="8808700" y="3217382"/>
                </a:cubicBezTo>
                <a:cubicBezTo>
                  <a:pt x="8812423" y="3217382"/>
                  <a:pt x="8821734" y="3221106"/>
                  <a:pt x="8836628" y="3228553"/>
                </a:cubicBezTo>
                <a:lnTo>
                  <a:pt x="8870142" y="3239725"/>
                </a:lnTo>
                <a:cubicBezTo>
                  <a:pt x="8877591" y="3239725"/>
                  <a:pt x="8885037" y="3241587"/>
                  <a:pt x="8892485" y="3245310"/>
                </a:cubicBezTo>
                <a:cubicBezTo>
                  <a:pt x="8899933" y="3249034"/>
                  <a:pt x="8903657" y="3250896"/>
                  <a:pt x="8903657" y="3250896"/>
                </a:cubicBezTo>
                <a:cubicBezTo>
                  <a:pt x="8903657" y="3250896"/>
                  <a:pt x="8907381" y="3252757"/>
                  <a:pt x="8914828" y="3256482"/>
                </a:cubicBezTo>
                <a:cubicBezTo>
                  <a:pt x="8922276" y="3260205"/>
                  <a:pt x="8940895" y="3262068"/>
                  <a:pt x="8970686" y="3262068"/>
                </a:cubicBezTo>
                <a:lnTo>
                  <a:pt x="9004200" y="3273239"/>
                </a:lnTo>
                <a:cubicBezTo>
                  <a:pt x="8996752" y="3280687"/>
                  <a:pt x="8993029" y="3284410"/>
                  <a:pt x="8993029" y="3284410"/>
                </a:cubicBezTo>
                <a:cubicBezTo>
                  <a:pt x="8993029" y="3291858"/>
                  <a:pt x="8989306" y="3295582"/>
                  <a:pt x="8981856" y="3295582"/>
                </a:cubicBezTo>
                <a:lnTo>
                  <a:pt x="9015372" y="3295582"/>
                </a:lnTo>
                <a:cubicBezTo>
                  <a:pt x="9022820" y="3288135"/>
                  <a:pt x="9032129" y="3286271"/>
                  <a:pt x="9043300" y="3289996"/>
                </a:cubicBezTo>
                <a:cubicBezTo>
                  <a:pt x="9054472" y="3293721"/>
                  <a:pt x="9063780" y="3299305"/>
                  <a:pt x="9071229" y="3306753"/>
                </a:cubicBezTo>
                <a:cubicBezTo>
                  <a:pt x="9071229" y="3306753"/>
                  <a:pt x="9074952" y="3308615"/>
                  <a:pt x="9082400" y="3312339"/>
                </a:cubicBezTo>
                <a:cubicBezTo>
                  <a:pt x="9089848" y="3316064"/>
                  <a:pt x="9097296" y="3314201"/>
                  <a:pt x="9104743" y="3306753"/>
                </a:cubicBezTo>
                <a:lnTo>
                  <a:pt x="9160601" y="3329096"/>
                </a:lnTo>
                <a:cubicBezTo>
                  <a:pt x="9160601" y="3329096"/>
                  <a:pt x="9156878" y="3329096"/>
                  <a:pt x="9149428" y="3329096"/>
                </a:cubicBezTo>
                <a:cubicBezTo>
                  <a:pt x="9141981" y="3329096"/>
                  <a:pt x="9138257" y="3329096"/>
                  <a:pt x="9138257" y="3329096"/>
                </a:cubicBezTo>
                <a:cubicBezTo>
                  <a:pt x="9138257" y="3336544"/>
                  <a:pt x="9160601" y="3347715"/>
                  <a:pt x="9205286" y="3362610"/>
                </a:cubicBezTo>
                <a:cubicBezTo>
                  <a:pt x="9212735" y="3362610"/>
                  <a:pt x="9218321" y="3362610"/>
                  <a:pt x="9222044" y="3362610"/>
                </a:cubicBezTo>
                <a:cubicBezTo>
                  <a:pt x="9225767" y="3362610"/>
                  <a:pt x="9227629" y="3362610"/>
                  <a:pt x="9227629" y="3362610"/>
                </a:cubicBezTo>
                <a:cubicBezTo>
                  <a:pt x="9235078" y="3362610"/>
                  <a:pt x="9238801" y="3366335"/>
                  <a:pt x="9238801" y="3373783"/>
                </a:cubicBezTo>
                <a:cubicBezTo>
                  <a:pt x="9320725" y="3396124"/>
                  <a:pt x="9391477" y="3411020"/>
                  <a:pt x="9451058" y="3418468"/>
                </a:cubicBezTo>
                <a:cubicBezTo>
                  <a:pt x="9480850" y="3418468"/>
                  <a:pt x="9503192" y="3422192"/>
                  <a:pt x="9518088" y="3429640"/>
                </a:cubicBezTo>
                <a:lnTo>
                  <a:pt x="9529258" y="3429640"/>
                </a:lnTo>
                <a:lnTo>
                  <a:pt x="9518088" y="3440811"/>
                </a:lnTo>
                <a:cubicBezTo>
                  <a:pt x="9510640" y="3440811"/>
                  <a:pt x="9503192" y="3440811"/>
                  <a:pt x="9495744" y="3440811"/>
                </a:cubicBezTo>
                <a:cubicBezTo>
                  <a:pt x="9488297" y="3440811"/>
                  <a:pt x="9484573" y="3440811"/>
                  <a:pt x="9484573" y="3440811"/>
                </a:cubicBezTo>
                <a:lnTo>
                  <a:pt x="9462230" y="3451982"/>
                </a:lnTo>
                <a:lnTo>
                  <a:pt x="9439887" y="3451982"/>
                </a:lnTo>
                <a:cubicBezTo>
                  <a:pt x="9424993" y="3444535"/>
                  <a:pt x="9410096" y="3438949"/>
                  <a:pt x="9395201" y="3435225"/>
                </a:cubicBezTo>
                <a:cubicBezTo>
                  <a:pt x="9380307" y="3431502"/>
                  <a:pt x="9369134" y="3431502"/>
                  <a:pt x="9361687" y="3435225"/>
                </a:cubicBezTo>
                <a:cubicBezTo>
                  <a:pt x="9354239" y="3438949"/>
                  <a:pt x="9346793" y="3437086"/>
                  <a:pt x="9339343" y="3429640"/>
                </a:cubicBezTo>
                <a:cubicBezTo>
                  <a:pt x="9331896" y="3422192"/>
                  <a:pt x="9324449" y="3422192"/>
                  <a:pt x="9317002" y="3429640"/>
                </a:cubicBezTo>
                <a:cubicBezTo>
                  <a:pt x="9309552" y="3429640"/>
                  <a:pt x="9303968" y="3427778"/>
                  <a:pt x="9300243" y="3424054"/>
                </a:cubicBezTo>
                <a:cubicBezTo>
                  <a:pt x="9296520" y="3420329"/>
                  <a:pt x="9294658" y="3418468"/>
                  <a:pt x="9294658" y="3418468"/>
                </a:cubicBezTo>
                <a:cubicBezTo>
                  <a:pt x="9294658" y="3418468"/>
                  <a:pt x="9290935" y="3418468"/>
                  <a:pt x="9283486" y="3418468"/>
                </a:cubicBezTo>
                <a:cubicBezTo>
                  <a:pt x="9276038" y="3418468"/>
                  <a:pt x="9268592" y="3414745"/>
                  <a:pt x="9261144" y="3407297"/>
                </a:cubicBezTo>
                <a:cubicBezTo>
                  <a:pt x="9253695" y="3399849"/>
                  <a:pt x="9242524" y="3396124"/>
                  <a:pt x="9227629" y="3396124"/>
                </a:cubicBezTo>
                <a:cubicBezTo>
                  <a:pt x="9220181" y="3403572"/>
                  <a:pt x="9212735" y="3405435"/>
                  <a:pt x="9205286" y="3401711"/>
                </a:cubicBezTo>
                <a:cubicBezTo>
                  <a:pt x="9197838" y="3397986"/>
                  <a:pt x="9190392" y="3396124"/>
                  <a:pt x="9182944" y="3396124"/>
                </a:cubicBezTo>
                <a:cubicBezTo>
                  <a:pt x="9168048" y="3396124"/>
                  <a:pt x="9156878" y="3396124"/>
                  <a:pt x="9149428" y="3396124"/>
                </a:cubicBezTo>
                <a:lnTo>
                  <a:pt x="9149428" y="3373783"/>
                </a:lnTo>
                <a:lnTo>
                  <a:pt x="9149428" y="3362610"/>
                </a:lnTo>
                <a:lnTo>
                  <a:pt x="9138257" y="3362610"/>
                </a:lnTo>
                <a:cubicBezTo>
                  <a:pt x="9138257" y="3347715"/>
                  <a:pt x="9134534" y="3351440"/>
                  <a:pt x="9127087" y="3373783"/>
                </a:cubicBezTo>
                <a:lnTo>
                  <a:pt x="9127087" y="3384954"/>
                </a:lnTo>
                <a:cubicBezTo>
                  <a:pt x="9119637" y="3384954"/>
                  <a:pt x="9106605" y="3379367"/>
                  <a:pt x="9087986" y="3368197"/>
                </a:cubicBezTo>
                <a:cubicBezTo>
                  <a:pt x="9069366" y="3357024"/>
                  <a:pt x="9058195" y="3353301"/>
                  <a:pt x="9054472" y="3357024"/>
                </a:cubicBezTo>
                <a:cubicBezTo>
                  <a:pt x="9050748" y="3360749"/>
                  <a:pt x="9043300" y="3362610"/>
                  <a:pt x="9032129" y="3362610"/>
                </a:cubicBezTo>
                <a:cubicBezTo>
                  <a:pt x="9020957" y="3362610"/>
                  <a:pt x="9015372" y="3358887"/>
                  <a:pt x="9015372" y="3351440"/>
                </a:cubicBezTo>
                <a:cubicBezTo>
                  <a:pt x="9015372" y="3351440"/>
                  <a:pt x="9011647" y="3351440"/>
                  <a:pt x="9004200" y="3351440"/>
                </a:cubicBezTo>
                <a:cubicBezTo>
                  <a:pt x="8996752" y="3351440"/>
                  <a:pt x="8993029" y="3351440"/>
                  <a:pt x="8993029" y="3351440"/>
                </a:cubicBezTo>
                <a:lnTo>
                  <a:pt x="8970686" y="3340267"/>
                </a:lnTo>
                <a:cubicBezTo>
                  <a:pt x="8970686" y="3340267"/>
                  <a:pt x="8966963" y="3340267"/>
                  <a:pt x="8959515" y="3340267"/>
                </a:cubicBezTo>
                <a:cubicBezTo>
                  <a:pt x="8952066" y="3340267"/>
                  <a:pt x="8952066" y="3343992"/>
                  <a:pt x="8959515" y="3351440"/>
                </a:cubicBezTo>
                <a:lnTo>
                  <a:pt x="8981856" y="3362610"/>
                </a:lnTo>
                <a:cubicBezTo>
                  <a:pt x="8989306" y="3362610"/>
                  <a:pt x="8993029" y="3364472"/>
                  <a:pt x="8993029" y="3368197"/>
                </a:cubicBezTo>
                <a:cubicBezTo>
                  <a:pt x="8993029" y="3371921"/>
                  <a:pt x="9004200" y="3373783"/>
                  <a:pt x="9026543" y="3373783"/>
                </a:cubicBezTo>
                <a:cubicBezTo>
                  <a:pt x="9033991" y="3373783"/>
                  <a:pt x="9041437" y="3375644"/>
                  <a:pt x="9048886" y="3379367"/>
                </a:cubicBezTo>
                <a:cubicBezTo>
                  <a:pt x="9056334" y="3383092"/>
                  <a:pt x="9061920" y="3386815"/>
                  <a:pt x="9065643" y="3390540"/>
                </a:cubicBezTo>
                <a:cubicBezTo>
                  <a:pt x="9069366" y="3394263"/>
                  <a:pt x="9076814" y="3397986"/>
                  <a:pt x="9087986" y="3401711"/>
                </a:cubicBezTo>
                <a:cubicBezTo>
                  <a:pt x="9099157" y="3405435"/>
                  <a:pt x="9108467" y="3407297"/>
                  <a:pt x="9115914" y="3407297"/>
                </a:cubicBezTo>
                <a:cubicBezTo>
                  <a:pt x="9145705" y="3414745"/>
                  <a:pt x="9168048" y="3422192"/>
                  <a:pt x="9182944" y="3429640"/>
                </a:cubicBezTo>
                <a:lnTo>
                  <a:pt x="9194115" y="3440811"/>
                </a:lnTo>
                <a:cubicBezTo>
                  <a:pt x="9179221" y="3433363"/>
                  <a:pt x="9171772" y="3431502"/>
                  <a:pt x="9171772" y="3435225"/>
                </a:cubicBezTo>
                <a:cubicBezTo>
                  <a:pt x="9171772" y="3438949"/>
                  <a:pt x="9168048" y="3440811"/>
                  <a:pt x="9160601" y="3440811"/>
                </a:cubicBezTo>
                <a:cubicBezTo>
                  <a:pt x="9153153" y="3440811"/>
                  <a:pt x="9149428" y="3440811"/>
                  <a:pt x="9149428" y="3440811"/>
                </a:cubicBezTo>
                <a:cubicBezTo>
                  <a:pt x="9149428" y="3440811"/>
                  <a:pt x="9149428" y="3444535"/>
                  <a:pt x="9149428" y="3451982"/>
                </a:cubicBezTo>
                <a:cubicBezTo>
                  <a:pt x="9149428" y="3459429"/>
                  <a:pt x="9145705" y="3459429"/>
                  <a:pt x="9138257" y="3451982"/>
                </a:cubicBezTo>
                <a:lnTo>
                  <a:pt x="9127087" y="3440811"/>
                </a:lnTo>
                <a:lnTo>
                  <a:pt x="9115914" y="3429640"/>
                </a:lnTo>
                <a:lnTo>
                  <a:pt x="9104743" y="3418468"/>
                </a:lnTo>
                <a:cubicBezTo>
                  <a:pt x="9089848" y="3418468"/>
                  <a:pt x="9078677" y="3422192"/>
                  <a:pt x="9071229" y="3429640"/>
                </a:cubicBezTo>
                <a:cubicBezTo>
                  <a:pt x="9063780" y="3429640"/>
                  <a:pt x="9060057" y="3427778"/>
                  <a:pt x="9060057" y="3424054"/>
                </a:cubicBezTo>
                <a:cubicBezTo>
                  <a:pt x="9060057" y="3420329"/>
                  <a:pt x="9056334" y="3418468"/>
                  <a:pt x="9048886" y="3418468"/>
                </a:cubicBezTo>
                <a:lnTo>
                  <a:pt x="9048886" y="3407297"/>
                </a:lnTo>
                <a:cubicBezTo>
                  <a:pt x="9041437" y="3407297"/>
                  <a:pt x="9037714" y="3409158"/>
                  <a:pt x="9037714" y="3412883"/>
                </a:cubicBezTo>
                <a:cubicBezTo>
                  <a:pt x="9037714" y="3416606"/>
                  <a:pt x="9026543" y="3418468"/>
                  <a:pt x="9004200" y="3418468"/>
                </a:cubicBezTo>
                <a:cubicBezTo>
                  <a:pt x="8989306" y="3411020"/>
                  <a:pt x="8981856" y="3411020"/>
                  <a:pt x="8981856" y="3418468"/>
                </a:cubicBezTo>
                <a:lnTo>
                  <a:pt x="8959515" y="3418468"/>
                </a:lnTo>
                <a:lnTo>
                  <a:pt x="8959515" y="3407297"/>
                </a:lnTo>
                <a:cubicBezTo>
                  <a:pt x="8952066" y="3399849"/>
                  <a:pt x="8933448" y="3396124"/>
                  <a:pt x="8903657" y="3396124"/>
                </a:cubicBezTo>
                <a:cubicBezTo>
                  <a:pt x="8896208" y="3396124"/>
                  <a:pt x="8892485" y="3394263"/>
                  <a:pt x="8892485" y="3390540"/>
                </a:cubicBezTo>
                <a:cubicBezTo>
                  <a:pt x="8892485" y="3386815"/>
                  <a:pt x="8885037" y="3384954"/>
                  <a:pt x="8870142" y="3384954"/>
                </a:cubicBezTo>
                <a:cubicBezTo>
                  <a:pt x="8847799" y="3384954"/>
                  <a:pt x="8844076" y="3388678"/>
                  <a:pt x="8858971" y="3396124"/>
                </a:cubicBezTo>
                <a:cubicBezTo>
                  <a:pt x="8866419" y="3403572"/>
                  <a:pt x="8914828" y="3418468"/>
                  <a:pt x="9004200" y="3440811"/>
                </a:cubicBezTo>
                <a:lnTo>
                  <a:pt x="9104743" y="3474325"/>
                </a:lnTo>
                <a:lnTo>
                  <a:pt x="9093571" y="3474325"/>
                </a:lnTo>
                <a:lnTo>
                  <a:pt x="9071229" y="3474325"/>
                </a:lnTo>
                <a:cubicBezTo>
                  <a:pt x="9078677" y="3481773"/>
                  <a:pt x="9093571" y="3489220"/>
                  <a:pt x="9115914" y="3496668"/>
                </a:cubicBezTo>
                <a:cubicBezTo>
                  <a:pt x="9123363" y="3504116"/>
                  <a:pt x="9130810" y="3509702"/>
                  <a:pt x="9138257" y="3513425"/>
                </a:cubicBezTo>
                <a:cubicBezTo>
                  <a:pt x="9145705" y="3517150"/>
                  <a:pt x="9149428" y="3519011"/>
                  <a:pt x="9149428" y="3519011"/>
                </a:cubicBezTo>
                <a:cubicBezTo>
                  <a:pt x="9156878" y="3519011"/>
                  <a:pt x="9164324" y="3519011"/>
                  <a:pt x="9171772" y="3519011"/>
                </a:cubicBezTo>
                <a:lnTo>
                  <a:pt x="9194115" y="3530182"/>
                </a:lnTo>
                <a:lnTo>
                  <a:pt x="9216458" y="3530182"/>
                </a:lnTo>
                <a:cubicBezTo>
                  <a:pt x="9268592" y="3537630"/>
                  <a:pt x="9309552" y="3548801"/>
                  <a:pt x="9339343" y="3563698"/>
                </a:cubicBezTo>
                <a:cubicBezTo>
                  <a:pt x="9339343" y="3571144"/>
                  <a:pt x="9343066" y="3574869"/>
                  <a:pt x="9350516" y="3574869"/>
                </a:cubicBezTo>
                <a:cubicBezTo>
                  <a:pt x="9357963" y="3574869"/>
                  <a:pt x="9365410" y="3574869"/>
                  <a:pt x="9372859" y="3574869"/>
                </a:cubicBezTo>
                <a:lnTo>
                  <a:pt x="9384030" y="3586039"/>
                </a:lnTo>
                <a:lnTo>
                  <a:pt x="9428716" y="3597212"/>
                </a:lnTo>
                <a:cubicBezTo>
                  <a:pt x="9451058" y="3604658"/>
                  <a:pt x="9465953" y="3608383"/>
                  <a:pt x="9473401" y="3608383"/>
                </a:cubicBezTo>
                <a:cubicBezTo>
                  <a:pt x="9465953" y="3608383"/>
                  <a:pt x="9458507" y="3608383"/>
                  <a:pt x="9451058" y="3608383"/>
                </a:cubicBezTo>
                <a:cubicBezTo>
                  <a:pt x="9443610" y="3608383"/>
                  <a:pt x="9436164" y="3608383"/>
                  <a:pt x="9428716" y="3608383"/>
                </a:cubicBezTo>
                <a:cubicBezTo>
                  <a:pt x="9413821" y="3600935"/>
                  <a:pt x="9391477" y="3593487"/>
                  <a:pt x="9361687" y="3586039"/>
                </a:cubicBezTo>
                <a:cubicBezTo>
                  <a:pt x="9302106" y="3571144"/>
                  <a:pt x="9253695" y="3556250"/>
                  <a:pt x="9216458" y="3541355"/>
                </a:cubicBezTo>
                <a:cubicBezTo>
                  <a:pt x="9209010" y="3541355"/>
                  <a:pt x="9201562" y="3541355"/>
                  <a:pt x="9194115" y="3541355"/>
                </a:cubicBezTo>
                <a:lnTo>
                  <a:pt x="9127087" y="3530182"/>
                </a:lnTo>
                <a:cubicBezTo>
                  <a:pt x="9119637" y="3522736"/>
                  <a:pt x="9108467" y="3519011"/>
                  <a:pt x="9093571" y="3519011"/>
                </a:cubicBezTo>
                <a:cubicBezTo>
                  <a:pt x="9078677" y="3519011"/>
                  <a:pt x="9071229" y="3517150"/>
                  <a:pt x="9071229" y="3513425"/>
                </a:cubicBezTo>
                <a:cubicBezTo>
                  <a:pt x="9071229" y="3509702"/>
                  <a:pt x="9067506" y="3507839"/>
                  <a:pt x="9060057" y="3507839"/>
                </a:cubicBezTo>
                <a:lnTo>
                  <a:pt x="8993029" y="3496668"/>
                </a:lnTo>
                <a:cubicBezTo>
                  <a:pt x="8978133" y="3489220"/>
                  <a:pt x="8970686" y="3489220"/>
                  <a:pt x="8970686" y="3496668"/>
                </a:cubicBezTo>
                <a:cubicBezTo>
                  <a:pt x="8963238" y="3496668"/>
                  <a:pt x="8959515" y="3496668"/>
                  <a:pt x="8959515" y="3496668"/>
                </a:cubicBezTo>
                <a:cubicBezTo>
                  <a:pt x="8952066" y="3489220"/>
                  <a:pt x="8944619" y="3485497"/>
                  <a:pt x="8937172" y="3485497"/>
                </a:cubicBezTo>
                <a:cubicBezTo>
                  <a:pt x="8929722" y="3485497"/>
                  <a:pt x="8929722" y="3489220"/>
                  <a:pt x="8937172" y="3496668"/>
                </a:cubicBezTo>
                <a:cubicBezTo>
                  <a:pt x="8929722" y="3496668"/>
                  <a:pt x="8924138" y="3496668"/>
                  <a:pt x="8920415" y="3496668"/>
                </a:cubicBezTo>
                <a:cubicBezTo>
                  <a:pt x="8916691" y="3496668"/>
                  <a:pt x="8914828" y="3498530"/>
                  <a:pt x="8914828" y="3502254"/>
                </a:cubicBezTo>
                <a:cubicBezTo>
                  <a:pt x="8914828" y="3505977"/>
                  <a:pt x="8911105" y="3507839"/>
                  <a:pt x="8903657" y="3507839"/>
                </a:cubicBezTo>
                <a:cubicBezTo>
                  <a:pt x="8896208" y="3507839"/>
                  <a:pt x="8881314" y="3504116"/>
                  <a:pt x="8858971" y="3496668"/>
                </a:cubicBezTo>
                <a:cubicBezTo>
                  <a:pt x="8829180" y="3481773"/>
                  <a:pt x="8810562" y="3474325"/>
                  <a:pt x="8803114" y="3474325"/>
                </a:cubicBezTo>
                <a:cubicBezTo>
                  <a:pt x="8795666" y="3474325"/>
                  <a:pt x="8790080" y="3472463"/>
                  <a:pt x="8786357" y="3468740"/>
                </a:cubicBezTo>
                <a:cubicBezTo>
                  <a:pt x="8782634" y="3465016"/>
                  <a:pt x="8777047" y="3463154"/>
                  <a:pt x="8769600" y="3463154"/>
                </a:cubicBezTo>
                <a:cubicBezTo>
                  <a:pt x="8754704" y="3463154"/>
                  <a:pt x="8741670" y="3459429"/>
                  <a:pt x="8730499" y="3451982"/>
                </a:cubicBezTo>
                <a:cubicBezTo>
                  <a:pt x="8719327" y="3444535"/>
                  <a:pt x="8711879" y="3442672"/>
                  <a:pt x="8708156" y="3446397"/>
                </a:cubicBezTo>
                <a:cubicBezTo>
                  <a:pt x="8704433" y="3450120"/>
                  <a:pt x="8698847" y="3448259"/>
                  <a:pt x="8691399" y="3440811"/>
                </a:cubicBezTo>
                <a:cubicBezTo>
                  <a:pt x="8683950" y="3433363"/>
                  <a:pt x="8672779" y="3429640"/>
                  <a:pt x="8657885" y="3429640"/>
                </a:cubicBezTo>
                <a:lnTo>
                  <a:pt x="8613199" y="3407297"/>
                </a:lnTo>
                <a:cubicBezTo>
                  <a:pt x="8598303" y="3407297"/>
                  <a:pt x="8587132" y="3407297"/>
                  <a:pt x="8579685" y="3407297"/>
                </a:cubicBezTo>
                <a:lnTo>
                  <a:pt x="8523827" y="3384954"/>
                </a:lnTo>
                <a:cubicBezTo>
                  <a:pt x="8516378" y="3377506"/>
                  <a:pt x="8505207" y="3373783"/>
                  <a:pt x="8490312" y="3373783"/>
                </a:cubicBezTo>
                <a:lnTo>
                  <a:pt x="8479141" y="3384954"/>
                </a:lnTo>
                <a:cubicBezTo>
                  <a:pt x="8479141" y="3392401"/>
                  <a:pt x="8486589" y="3396124"/>
                  <a:pt x="8501484" y="3396124"/>
                </a:cubicBezTo>
                <a:cubicBezTo>
                  <a:pt x="8516378" y="3396124"/>
                  <a:pt x="8523827" y="3397986"/>
                  <a:pt x="8523827" y="3401711"/>
                </a:cubicBezTo>
                <a:cubicBezTo>
                  <a:pt x="8523827" y="3405435"/>
                  <a:pt x="8527551" y="3409158"/>
                  <a:pt x="8534998" y="3412883"/>
                </a:cubicBezTo>
                <a:cubicBezTo>
                  <a:pt x="8542446" y="3416606"/>
                  <a:pt x="8549894" y="3416606"/>
                  <a:pt x="8557341" y="3412883"/>
                </a:cubicBezTo>
                <a:cubicBezTo>
                  <a:pt x="8564789" y="3409158"/>
                  <a:pt x="8575962" y="3411020"/>
                  <a:pt x="8590856" y="3418468"/>
                </a:cubicBezTo>
                <a:lnTo>
                  <a:pt x="8646713" y="3429640"/>
                </a:lnTo>
                <a:cubicBezTo>
                  <a:pt x="8646713" y="3437086"/>
                  <a:pt x="8646713" y="3440811"/>
                  <a:pt x="8646713" y="3440811"/>
                </a:cubicBezTo>
                <a:cubicBezTo>
                  <a:pt x="8646713" y="3440811"/>
                  <a:pt x="8648576" y="3442672"/>
                  <a:pt x="8652299" y="3446397"/>
                </a:cubicBezTo>
                <a:cubicBezTo>
                  <a:pt x="8656022" y="3450120"/>
                  <a:pt x="8661608" y="3451982"/>
                  <a:pt x="8669056" y="3451982"/>
                </a:cubicBezTo>
                <a:cubicBezTo>
                  <a:pt x="8676504" y="3451982"/>
                  <a:pt x="8689536" y="3457568"/>
                  <a:pt x="8708156" y="3468740"/>
                </a:cubicBezTo>
                <a:cubicBezTo>
                  <a:pt x="8726776" y="3479911"/>
                  <a:pt x="8737947" y="3481773"/>
                  <a:pt x="8741670" y="3474325"/>
                </a:cubicBezTo>
                <a:cubicBezTo>
                  <a:pt x="8745393" y="3466879"/>
                  <a:pt x="8749118" y="3463154"/>
                  <a:pt x="8752843" y="3463154"/>
                </a:cubicBezTo>
                <a:cubicBezTo>
                  <a:pt x="8756566" y="3463154"/>
                  <a:pt x="8758427" y="3466879"/>
                  <a:pt x="8758427" y="3474325"/>
                </a:cubicBezTo>
                <a:lnTo>
                  <a:pt x="8791941" y="3507839"/>
                </a:lnTo>
                <a:cubicBezTo>
                  <a:pt x="8821734" y="3515287"/>
                  <a:pt x="8836628" y="3520873"/>
                  <a:pt x="8836628" y="3524598"/>
                </a:cubicBezTo>
                <a:cubicBezTo>
                  <a:pt x="8836628" y="3528321"/>
                  <a:pt x="8840351" y="3530182"/>
                  <a:pt x="8847799" y="3530182"/>
                </a:cubicBezTo>
                <a:lnTo>
                  <a:pt x="8903657" y="3541355"/>
                </a:lnTo>
                <a:cubicBezTo>
                  <a:pt x="8911105" y="3548801"/>
                  <a:pt x="8933448" y="3559973"/>
                  <a:pt x="8970686" y="3574869"/>
                </a:cubicBezTo>
                <a:cubicBezTo>
                  <a:pt x="9007923" y="3589764"/>
                  <a:pt x="9030266" y="3597212"/>
                  <a:pt x="9037714" y="3597212"/>
                </a:cubicBezTo>
                <a:cubicBezTo>
                  <a:pt x="9045163" y="3597212"/>
                  <a:pt x="9048886" y="3597212"/>
                  <a:pt x="9048886" y="3597212"/>
                </a:cubicBezTo>
                <a:cubicBezTo>
                  <a:pt x="9048886" y="3604658"/>
                  <a:pt x="9050748" y="3608383"/>
                  <a:pt x="9054472" y="3608383"/>
                </a:cubicBezTo>
                <a:lnTo>
                  <a:pt x="9026543" y="3597212"/>
                </a:lnTo>
                <a:cubicBezTo>
                  <a:pt x="9011647" y="3597212"/>
                  <a:pt x="8989306" y="3591626"/>
                  <a:pt x="8959515" y="3580455"/>
                </a:cubicBezTo>
                <a:cubicBezTo>
                  <a:pt x="8929722" y="3569282"/>
                  <a:pt x="8912965" y="3567421"/>
                  <a:pt x="8909242" y="3574869"/>
                </a:cubicBezTo>
                <a:cubicBezTo>
                  <a:pt x="8905519" y="3582316"/>
                  <a:pt x="8901794" y="3582316"/>
                  <a:pt x="8898071" y="3574869"/>
                </a:cubicBezTo>
                <a:cubicBezTo>
                  <a:pt x="8894348" y="3567421"/>
                  <a:pt x="8885037" y="3559973"/>
                  <a:pt x="8870142" y="3552525"/>
                </a:cubicBezTo>
                <a:cubicBezTo>
                  <a:pt x="8855248" y="3545078"/>
                  <a:pt x="8844076" y="3541355"/>
                  <a:pt x="8836628" y="3541355"/>
                </a:cubicBezTo>
                <a:lnTo>
                  <a:pt x="8847799" y="3552525"/>
                </a:lnTo>
                <a:cubicBezTo>
                  <a:pt x="8855248" y="3552525"/>
                  <a:pt x="8855248" y="3556250"/>
                  <a:pt x="8847799" y="3563698"/>
                </a:cubicBezTo>
                <a:lnTo>
                  <a:pt x="8858971" y="3574869"/>
                </a:lnTo>
                <a:lnTo>
                  <a:pt x="8847799" y="3574869"/>
                </a:lnTo>
                <a:cubicBezTo>
                  <a:pt x="8832905" y="3567421"/>
                  <a:pt x="8825457" y="3561835"/>
                  <a:pt x="8825457" y="3558112"/>
                </a:cubicBezTo>
                <a:cubicBezTo>
                  <a:pt x="8825457" y="3554387"/>
                  <a:pt x="8821734" y="3552525"/>
                  <a:pt x="8814285" y="3552525"/>
                </a:cubicBezTo>
                <a:lnTo>
                  <a:pt x="8814285" y="3563698"/>
                </a:lnTo>
                <a:lnTo>
                  <a:pt x="8803114" y="3552525"/>
                </a:lnTo>
                <a:lnTo>
                  <a:pt x="8769600" y="3541355"/>
                </a:lnTo>
                <a:cubicBezTo>
                  <a:pt x="8769600" y="3541355"/>
                  <a:pt x="8765877" y="3539493"/>
                  <a:pt x="8758427" y="3535768"/>
                </a:cubicBezTo>
                <a:cubicBezTo>
                  <a:pt x="8750980" y="3532044"/>
                  <a:pt x="8747257" y="3530182"/>
                  <a:pt x="8747257" y="3530182"/>
                </a:cubicBezTo>
                <a:cubicBezTo>
                  <a:pt x="8732361" y="3530182"/>
                  <a:pt x="8728636" y="3533907"/>
                  <a:pt x="8736084" y="3541355"/>
                </a:cubicBezTo>
                <a:lnTo>
                  <a:pt x="8724913" y="3541355"/>
                </a:lnTo>
                <a:cubicBezTo>
                  <a:pt x="8724913" y="3533907"/>
                  <a:pt x="8719327" y="3530182"/>
                  <a:pt x="8708156" y="3530182"/>
                </a:cubicBezTo>
                <a:cubicBezTo>
                  <a:pt x="8696985" y="3530182"/>
                  <a:pt x="8691399" y="3522736"/>
                  <a:pt x="8691399" y="3507839"/>
                </a:cubicBezTo>
                <a:cubicBezTo>
                  <a:pt x="8691399" y="3492944"/>
                  <a:pt x="8687676" y="3485497"/>
                  <a:pt x="8680227" y="3485497"/>
                </a:cubicBezTo>
                <a:lnTo>
                  <a:pt x="8663470" y="3485497"/>
                </a:lnTo>
                <a:cubicBezTo>
                  <a:pt x="8667193" y="3485497"/>
                  <a:pt x="8672779" y="3489220"/>
                  <a:pt x="8680227" y="3496668"/>
                </a:cubicBezTo>
                <a:lnTo>
                  <a:pt x="8680227" y="3507839"/>
                </a:lnTo>
                <a:cubicBezTo>
                  <a:pt x="8680227" y="3507839"/>
                  <a:pt x="8676504" y="3513425"/>
                  <a:pt x="8669056" y="3524598"/>
                </a:cubicBezTo>
                <a:cubicBezTo>
                  <a:pt x="8661608" y="3535768"/>
                  <a:pt x="8652299" y="3541355"/>
                  <a:pt x="8641127" y="3541355"/>
                </a:cubicBezTo>
                <a:cubicBezTo>
                  <a:pt x="8629956" y="3541355"/>
                  <a:pt x="8624370" y="3543216"/>
                  <a:pt x="8624370" y="3546939"/>
                </a:cubicBezTo>
                <a:cubicBezTo>
                  <a:pt x="8624370" y="3550664"/>
                  <a:pt x="8628093" y="3554387"/>
                  <a:pt x="8635542" y="3558112"/>
                </a:cubicBezTo>
                <a:cubicBezTo>
                  <a:pt x="8642990" y="3561835"/>
                  <a:pt x="8650436" y="3563698"/>
                  <a:pt x="8657885" y="3563698"/>
                </a:cubicBezTo>
                <a:cubicBezTo>
                  <a:pt x="8650436" y="3571144"/>
                  <a:pt x="8654161" y="3574869"/>
                  <a:pt x="8669056" y="3574869"/>
                </a:cubicBezTo>
                <a:cubicBezTo>
                  <a:pt x="8691399" y="3574869"/>
                  <a:pt x="8702570" y="3578593"/>
                  <a:pt x="8702570" y="3586039"/>
                </a:cubicBezTo>
                <a:lnTo>
                  <a:pt x="8680227" y="3586039"/>
                </a:lnTo>
                <a:cubicBezTo>
                  <a:pt x="8680227" y="3593487"/>
                  <a:pt x="8680227" y="3597212"/>
                  <a:pt x="8680227" y="3597212"/>
                </a:cubicBezTo>
                <a:lnTo>
                  <a:pt x="8680227" y="3608383"/>
                </a:lnTo>
                <a:cubicBezTo>
                  <a:pt x="8680227" y="3608383"/>
                  <a:pt x="8678365" y="3606521"/>
                  <a:pt x="8674642" y="3602796"/>
                </a:cubicBezTo>
                <a:cubicBezTo>
                  <a:pt x="8670919" y="3599073"/>
                  <a:pt x="8661608" y="3593487"/>
                  <a:pt x="8646713" y="3586039"/>
                </a:cubicBezTo>
                <a:lnTo>
                  <a:pt x="8624370" y="3597212"/>
                </a:lnTo>
                <a:lnTo>
                  <a:pt x="8669056" y="3608383"/>
                </a:lnTo>
                <a:cubicBezTo>
                  <a:pt x="8676504" y="3615830"/>
                  <a:pt x="8683950" y="3623278"/>
                  <a:pt x="8691399" y="3630726"/>
                </a:cubicBezTo>
                <a:lnTo>
                  <a:pt x="8691399" y="3641897"/>
                </a:lnTo>
                <a:lnTo>
                  <a:pt x="8680227" y="3641897"/>
                </a:lnTo>
                <a:cubicBezTo>
                  <a:pt x="8680227" y="3649344"/>
                  <a:pt x="8676504" y="3653069"/>
                  <a:pt x="8669056" y="3653069"/>
                </a:cubicBezTo>
                <a:lnTo>
                  <a:pt x="8702570" y="3675412"/>
                </a:lnTo>
                <a:lnTo>
                  <a:pt x="8713742" y="3686583"/>
                </a:lnTo>
                <a:lnTo>
                  <a:pt x="8691399" y="3697754"/>
                </a:lnTo>
                <a:cubicBezTo>
                  <a:pt x="8683950" y="3697754"/>
                  <a:pt x="8678365" y="3697754"/>
                  <a:pt x="8674642" y="3697754"/>
                </a:cubicBezTo>
                <a:cubicBezTo>
                  <a:pt x="8670919" y="3697754"/>
                  <a:pt x="8669056" y="3701479"/>
                  <a:pt x="8669056" y="3708926"/>
                </a:cubicBezTo>
                <a:cubicBezTo>
                  <a:pt x="8669056" y="3708926"/>
                  <a:pt x="8672779" y="3708926"/>
                  <a:pt x="8680227" y="3708926"/>
                </a:cubicBezTo>
                <a:lnTo>
                  <a:pt x="8691399" y="3720097"/>
                </a:lnTo>
                <a:cubicBezTo>
                  <a:pt x="8691399" y="3720097"/>
                  <a:pt x="8691399" y="3723822"/>
                  <a:pt x="8691399" y="3731270"/>
                </a:cubicBezTo>
                <a:lnTo>
                  <a:pt x="8680227" y="3731270"/>
                </a:lnTo>
                <a:lnTo>
                  <a:pt x="8657885" y="3731270"/>
                </a:lnTo>
                <a:lnTo>
                  <a:pt x="8680227" y="3742440"/>
                </a:lnTo>
                <a:cubicBezTo>
                  <a:pt x="8687676" y="3742440"/>
                  <a:pt x="8693261" y="3742440"/>
                  <a:pt x="8696985" y="3742440"/>
                </a:cubicBezTo>
                <a:cubicBezTo>
                  <a:pt x="8700709" y="3742440"/>
                  <a:pt x="8706293" y="3742440"/>
                  <a:pt x="8713742" y="3742440"/>
                </a:cubicBezTo>
                <a:cubicBezTo>
                  <a:pt x="8721190" y="3742440"/>
                  <a:pt x="8724913" y="3742440"/>
                  <a:pt x="8724913" y="3742440"/>
                </a:cubicBezTo>
                <a:cubicBezTo>
                  <a:pt x="8732361" y="3742440"/>
                  <a:pt x="8736084" y="3744302"/>
                  <a:pt x="8736084" y="3748027"/>
                </a:cubicBezTo>
                <a:cubicBezTo>
                  <a:pt x="8736084" y="3751750"/>
                  <a:pt x="8736084" y="3753611"/>
                  <a:pt x="8736084" y="3753611"/>
                </a:cubicBezTo>
                <a:lnTo>
                  <a:pt x="8747257" y="3753611"/>
                </a:lnTo>
                <a:cubicBezTo>
                  <a:pt x="8747257" y="3746165"/>
                  <a:pt x="8743533" y="3742440"/>
                  <a:pt x="8736084" y="3742440"/>
                </a:cubicBezTo>
                <a:cubicBezTo>
                  <a:pt x="8736084" y="3734993"/>
                  <a:pt x="8736084" y="3731270"/>
                  <a:pt x="8736084" y="3731270"/>
                </a:cubicBezTo>
                <a:cubicBezTo>
                  <a:pt x="8736084" y="3731270"/>
                  <a:pt x="8741670" y="3733131"/>
                  <a:pt x="8752843" y="3736854"/>
                </a:cubicBezTo>
                <a:cubicBezTo>
                  <a:pt x="8764014" y="3740579"/>
                  <a:pt x="8777047" y="3746165"/>
                  <a:pt x="8791941" y="3753611"/>
                </a:cubicBezTo>
                <a:cubicBezTo>
                  <a:pt x="8806837" y="3761059"/>
                  <a:pt x="8818008" y="3764784"/>
                  <a:pt x="8825457" y="3764784"/>
                </a:cubicBezTo>
                <a:cubicBezTo>
                  <a:pt x="8832905" y="3772231"/>
                  <a:pt x="8840351" y="3775954"/>
                  <a:pt x="8847799" y="3775954"/>
                </a:cubicBezTo>
                <a:cubicBezTo>
                  <a:pt x="8855248" y="3775954"/>
                  <a:pt x="8860834" y="3777816"/>
                  <a:pt x="8864557" y="3781541"/>
                </a:cubicBezTo>
                <a:cubicBezTo>
                  <a:pt x="8868280" y="3785265"/>
                  <a:pt x="8877591" y="3788988"/>
                  <a:pt x="8892485" y="3792712"/>
                </a:cubicBezTo>
                <a:cubicBezTo>
                  <a:pt x="8907381" y="3796436"/>
                  <a:pt x="8918551" y="3798298"/>
                  <a:pt x="8925999" y="3798298"/>
                </a:cubicBezTo>
                <a:cubicBezTo>
                  <a:pt x="8933448" y="3798298"/>
                  <a:pt x="8935308" y="3802022"/>
                  <a:pt x="8931585" y="3809469"/>
                </a:cubicBezTo>
                <a:cubicBezTo>
                  <a:pt x="8927862" y="3816916"/>
                  <a:pt x="8922276" y="3820641"/>
                  <a:pt x="8914828" y="3820641"/>
                </a:cubicBezTo>
                <a:cubicBezTo>
                  <a:pt x="8914828" y="3828089"/>
                  <a:pt x="8911105" y="3831812"/>
                  <a:pt x="8903657" y="3831812"/>
                </a:cubicBezTo>
                <a:cubicBezTo>
                  <a:pt x="8896208" y="3831812"/>
                  <a:pt x="8892485" y="3831812"/>
                  <a:pt x="8892485" y="3831812"/>
                </a:cubicBezTo>
                <a:lnTo>
                  <a:pt x="8881314" y="3831812"/>
                </a:lnTo>
                <a:cubicBezTo>
                  <a:pt x="8881314" y="3824366"/>
                  <a:pt x="8877591" y="3820641"/>
                  <a:pt x="8870142" y="3820641"/>
                </a:cubicBezTo>
                <a:cubicBezTo>
                  <a:pt x="8862694" y="3820641"/>
                  <a:pt x="8860834" y="3818779"/>
                  <a:pt x="8864557" y="3815055"/>
                </a:cubicBezTo>
                <a:cubicBezTo>
                  <a:pt x="8868280" y="3811330"/>
                  <a:pt x="8866419" y="3807607"/>
                  <a:pt x="8858971" y="3803884"/>
                </a:cubicBezTo>
                <a:cubicBezTo>
                  <a:pt x="8851523" y="3800159"/>
                  <a:pt x="8844076" y="3796436"/>
                  <a:pt x="8836628" y="3792712"/>
                </a:cubicBezTo>
                <a:cubicBezTo>
                  <a:pt x="8829180" y="3788988"/>
                  <a:pt x="8821734" y="3790850"/>
                  <a:pt x="8814285" y="3798298"/>
                </a:cubicBezTo>
                <a:cubicBezTo>
                  <a:pt x="8814285" y="3805745"/>
                  <a:pt x="8812423" y="3809469"/>
                  <a:pt x="8808700" y="3809469"/>
                </a:cubicBezTo>
                <a:cubicBezTo>
                  <a:pt x="8804975" y="3809469"/>
                  <a:pt x="8799391" y="3807607"/>
                  <a:pt x="8791941" y="3803884"/>
                </a:cubicBezTo>
                <a:cubicBezTo>
                  <a:pt x="8784494" y="3800159"/>
                  <a:pt x="8778908" y="3798298"/>
                  <a:pt x="8775184" y="3798298"/>
                </a:cubicBezTo>
                <a:cubicBezTo>
                  <a:pt x="8771461" y="3798298"/>
                  <a:pt x="8769600" y="3802022"/>
                  <a:pt x="8769600" y="3809469"/>
                </a:cubicBezTo>
                <a:lnTo>
                  <a:pt x="8758427" y="3809469"/>
                </a:lnTo>
                <a:cubicBezTo>
                  <a:pt x="8750980" y="3802022"/>
                  <a:pt x="8747257" y="3798298"/>
                  <a:pt x="8747257" y="3798298"/>
                </a:cubicBezTo>
                <a:lnTo>
                  <a:pt x="8747257" y="3809469"/>
                </a:lnTo>
                <a:cubicBezTo>
                  <a:pt x="8747257" y="3816916"/>
                  <a:pt x="8747257" y="3824366"/>
                  <a:pt x="8747257" y="3831812"/>
                </a:cubicBezTo>
                <a:lnTo>
                  <a:pt x="8758427" y="3842984"/>
                </a:lnTo>
                <a:cubicBezTo>
                  <a:pt x="8758427" y="3842984"/>
                  <a:pt x="8754704" y="3842984"/>
                  <a:pt x="8747257" y="3842984"/>
                </a:cubicBezTo>
                <a:cubicBezTo>
                  <a:pt x="8747257" y="3850430"/>
                  <a:pt x="8747257" y="3854155"/>
                  <a:pt x="8747257" y="3854155"/>
                </a:cubicBezTo>
                <a:lnTo>
                  <a:pt x="8769600" y="3876498"/>
                </a:lnTo>
                <a:cubicBezTo>
                  <a:pt x="8777047" y="3883946"/>
                  <a:pt x="8778908" y="3889531"/>
                  <a:pt x="8775184" y="3893255"/>
                </a:cubicBezTo>
                <a:cubicBezTo>
                  <a:pt x="8771461" y="3896980"/>
                  <a:pt x="8773323" y="3902565"/>
                  <a:pt x="8780771" y="3910012"/>
                </a:cubicBezTo>
                <a:lnTo>
                  <a:pt x="8769600" y="3921185"/>
                </a:lnTo>
                <a:cubicBezTo>
                  <a:pt x="8762150" y="3913737"/>
                  <a:pt x="8756566" y="3911874"/>
                  <a:pt x="8752843" y="3915598"/>
                </a:cubicBezTo>
                <a:cubicBezTo>
                  <a:pt x="8749118" y="3919322"/>
                  <a:pt x="8749118" y="3924908"/>
                  <a:pt x="8752843" y="3932355"/>
                </a:cubicBezTo>
                <a:cubicBezTo>
                  <a:pt x="8756566" y="3939803"/>
                  <a:pt x="8758427" y="3943526"/>
                  <a:pt x="8758427" y="3943526"/>
                </a:cubicBezTo>
                <a:lnTo>
                  <a:pt x="8769600" y="3954699"/>
                </a:lnTo>
                <a:cubicBezTo>
                  <a:pt x="8777047" y="3954699"/>
                  <a:pt x="8782634" y="3950974"/>
                  <a:pt x="8786357" y="3943526"/>
                </a:cubicBezTo>
                <a:cubicBezTo>
                  <a:pt x="8790080" y="3936080"/>
                  <a:pt x="8791941" y="3928631"/>
                  <a:pt x="8791941" y="3921185"/>
                </a:cubicBezTo>
                <a:lnTo>
                  <a:pt x="8803114" y="3921185"/>
                </a:lnTo>
                <a:cubicBezTo>
                  <a:pt x="8803114" y="3928631"/>
                  <a:pt x="8806837" y="3932355"/>
                  <a:pt x="8814285" y="3932355"/>
                </a:cubicBezTo>
                <a:cubicBezTo>
                  <a:pt x="8814285" y="3932355"/>
                  <a:pt x="8818008" y="3932355"/>
                  <a:pt x="8825457" y="3932355"/>
                </a:cubicBezTo>
                <a:cubicBezTo>
                  <a:pt x="8825457" y="3939803"/>
                  <a:pt x="8829180" y="3943526"/>
                  <a:pt x="8836628" y="3943526"/>
                </a:cubicBezTo>
                <a:lnTo>
                  <a:pt x="8825457" y="3943526"/>
                </a:lnTo>
                <a:cubicBezTo>
                  <a:pt x="8810562" y="3936080"/>
                  <a:pt x="8801251" y="3936080"/>
                  <a:pt x="8797528" y="3943526"/>
                </a:cubicBezTo>
                <a:cubicBezTo>
                  <a:pt x="8793805" y="3950974"/>
                  <a:pt x="8793805" y="3956560"/>
                  <a:pt x="8797528" y="3960283"/>
                </a:cubicBezTo>
                <a:cubicBezTo>
                  <a:pt x="8801251" y="3964008"/>
                  <a:pt x="8799391" y="3965870"/>
                  <a:pt x="8791941" y="3965870"/>
                </a:cubicBezTo>
                <a:lnTo>
                  <a:pt x="8791941" y="3977042"/>
                </a:lnTo>
                <a:lnTo>
                  <a:pt x="8780771" y="3977042"/>
                </a:lnTo>
                <a:lnTo>
                  <a:pt x="8803114" y="3988213"/>
                </a:lnTo>
                <a:lnTo>
                  <a:pt x="8803114" y="3977042"/>
                </a:lnTo>
                <a:lnTo>
                  <a:pt x="8803114" y="3965870"/>
                </a:lnTo>
                <a:cubicBezTo>
                  <a:pt x="8810562" y="3965870"/>
                  <a:pt x="8816148" y="3967731"/>
                  <a:pt x="8819871" y="3971456"/>
                </a:cubicBezTo>
                <a:cubicBezTo>
                  <a:pt x="8823594" y="3975179"/>
                  <a:pt x="8821734" y="3977042"/>
                  <a:pt x="8814285" y="3977042"/>
                </a:cubicBezTo>
                <a:lnTo>
                  <a:pt x="8814285" y="3999384"/>
                </a:lnTo>
                <a:cubicBezTo>
                  <a:pt x="8799391" y="3999384"/>
                  <a:pt x="8793805" y="4003108"/>
                  <a:pt x="8797528" y="4010556"/>
                </a:cubicBezTo>
                <a:cubicBezTo>
                  <a:pt x="8801251" y="4018004"/>
                  <a:pt x="8795666" y="4021727"/>
                  <a:pt x="8780771" y="4021727"/>
                </a:cubicBezTo>
                <a:cubicBezTo>
                  <a:pt x="8765877" y="4021727"/>
                  <a:pt x="8758427" y="4018004"/>
                  <a:pt x="8758427" y="4010556"/>
                </a:cubicBezTo>
                <a:cubicBezTo>
                  <a:pt x="8750980" y="4010556"/>
                  <a:pt x="8745393" y="4010556"/>
                  <a:pt x="8741670" y="4010556"/>
                </a:cubicBezTo>
                <a:cubicBezTo>
                  <a:pt x="8737947" y="4010556"/>
                  <a:pt x="8732361" y="4010556"/>
                  <a:pt x="8724913" y="4010556"/>
                </a:cubicBezTo>
                <a:cubicBezTo>
                  <a:pt x="8732361" y="4018004"/>
                  <a:pt x="8728636" y="4021727"/>
                  <a:pt x="8713742" y="4021727"/>
                </a:cubicBezTo>
                <a:cubicBezTo>
                  <a:pt x="8706293" y="4014279"/>
                  <a:pt x="8695122" y="4010556"/>
                  <a:pt x="8680227" y="4010556"/>
                </a:cubicBezTo>
                <a:cubicBezTo>
                  <a:pt x="8665333" y="4003108"/>
                  <a:pt x="8654161" y="3999384"/>
                  <a:pt x="8646713" y="3999384"/>
                </a:cubicBezTo>
                <a:lnTo>
                  <a:pt x="8657885" y="4010556"/>
                </a:lnTo>
                <a:lnTo>
                  <a:pt x="8669056" y="4021727"/>
                </a:lnTo>
                <a:cubicBezTo>
                  <a:pt x="8676504" y="4021727"/>
                  <a:pt x="8683950" y="4025451"/>
                  <a:pt x="8691399" y="4032899"/>
                </a:cubicBezTo>
                <a:cubicBezTo>
                  <a:pt x="8698847" y="4040345"/>
                  <a:pt x="8706293" y="4044070"/>
                  <a:pt x="8713742" y="4044070"/>
                </a:cubicBezTo>
                <a:lnTo>
                  <a:pt x="8724913" y="4055241"/>
                </a:lnTo>
                <a:lnTo>
                  <a:pt x="8724913" y="4066413"/>
                </a:lnTo>
                <a:lnTo>
                  <a:pt x="8747257" y="4077584"/>
                </a:lnTo>
                <a:lnTo>
                  <a:pt x="8803114" y="4088756"/>
                </a:lnTo>
                <a:cubicBezTo>
                  <a:pt x="8803114" y="4088756"/>
                  <a:pt x="8804975" y="4090618"/>
                  <a:pt x="8808700" y="4094341"/>
                </a:cubicBezTo>
                <a:cubicBezTo>
                  <a:pt x="8812423" y="4098066"/>
                  <a:pt x="8818008" y="4103652"/>
                  <a:pt x="8825457" y="4111098"/>
                </a:cubicBezTo>
                <a:lnTo>
                  <a:pt x="8836628" y="4122270"/>
                </a:lnTo>
                <a:cubicBezTo>
                  <a:pt x="8844076" y="4122270"/>
                  <a:pt x="8849662" y="4124132"/>
                  <a:pt x="8853385" y="4127857"/>
                </a:cubicBezTo>
                <a:cubicBezTo>
                  <a:pt x="8857108" y="4131580"/>
                  <a:pt x="8860834" y="4131580"/>
                  <a:pt x="8864557" y="4127857"/>
                </a:cubicBezTo>
                <a:cubicBezTo>
                  <a:pt x="8868280" y="4124132"/>
                  <a:pt x="8872005" y="4125994"/>
                  <a:pt x="8875728" y="4133441"/>
                </a:cubicBezTo>
                <a:cubicBezTo>
                  <a:pt x="8879451" y="4140889"/>
                  <a:pt x="8883176" y="4142752"/>
                  <a:pt x="8886899" y="4139028"/>
                </a:cubicBezTo>
                <a:cubicBezTo>
                  <a:pt x="8890622" y="4135303"/>
                  <a:pt x="8896208" y="4137166"/>
                  <a:pt x="8903657" y="4144614"/>
                </a:cubicBezTo>
                <a:cubicBezTo>
                  <a:pt x="8918551" y="4159509"/>
                  <a:pt x="8931585" y="4168817"/>
                  <a:pt x="8942756" y="4172542"/>
                </a:cubicBezTo>
                <a:cubicBezTo>
                  <a:pt x="8953929" y="4176266"/>
                  <a:pt x="8978133" y="4189299"/>
                  <a:pt x="9015372" y="4211642"/>
                </a:cubicBezTo>
                <a:cubicBezTo>
                  <a:pt x="9045163" y="4219090"/>
                  <a:pt x="9073091" y="4232124"/>
                  <a:pt x="9099157" y="4250742"/>
                </a:cubicBezTo>
                <a:cubicBezTo>
                  <a:pt x="9125224" y="4269361"/>
                  <a:pt x="9138257" y="4286118"/>
                  <a:pt x="9138257" y="4301013"/>
                </a:cubicBezTo>
                <a:cubicBezTo>
                  <a:pt x="9138257" y="4308461"/>
                  <a:pt x="9140121" y="4314047"/>
                  <a:pt x="9143844" y="4317770"/>
                </a:cubicBezTo>
                <a:cubicBezTo>
                  <a:pt x="9147567" y="4321495"/>
                  <a:pt x="9147567" y="4323356"/>
                  <a:pt x="9143844" y="4323356"/>
                </a:cubicBezTo>
                <a:cubicBezTo>
                  <a:pt x="9140121" y="4323356"/>
                  <a:pt x="9138257" y="4319632"/>
                  <a:pt x="9138257" y="4312186"/>
                </a:cubicBezTo>
                <a:cubicBezTo>
                  <a:pt x="9138257" y="4304738"/>
                  <a:pt x="9127087" y="4301013"/>
                  <a:pt x="9104743" y="4301013"/>
                </a:cubicBezTo>
                <a:cubicBezTo>
                  <a:pt x="9097296" y="4301013"/>
                  <a:pt x="9093571" y="4301013"/>
                  <a:pt x="9093571" y="4301013"/>
                </a:cubicBezTo>
                <a:cubicBezTo>
                  <a:pt x="9086123" y="4301013"/>
                  <a:pt x="9078677" y="4297290"/>
                  <a:pt x="9071229" y="4289842"/>
                </a:cubicBezTo>
                <a:lnTo>
                  <a:pt x="9037714" y="4278672"/>
                </a:lnTo>
                <a:cubicBezTo>
                  <a:pt x="9037714" y="4278672"/>
                  <a:pt x="9033991" y="4278672"/>
                  <a:pt x="9026543" y="4278672"/>
                </a:cubicBezTo>
                <a:lnTo>
                  <a:pt x="8981856" y="4256328"/>
                </a:lnTo>
                <a:cubicBezTo>
                  <a:pt x="8974409" y="4263775"/>
                  <a:pt x="8968823" y="4267499"/>
                  <a:pt x="8965099" y="4267499"/>
                </a:cubicBezTo>
                <a:cubicBezTo>
                  <a:pt x="8961376" y="4267499"/>
                  <a:pt x="8955790" y="4263775"/>
                  <a:pt x="8948342" y="4256328"/>
                </a:cubicBezTo>
                <a:lnTo>
                  <a:pt x="8937172" y="4256328"/>
                </a:lnTo>
                <a:cubicBezTo>
                  <a:pt x="8944619" y="4263775"/>
                  <a:pt x="8989306" y="4286118"/>
                  <a:pt x="9071229" y="4323356"/>
                </a:cubicBezTo>
                <a:lnTo>
                  <a:pt x="9115914" y="4356871"/>
                </a:lnTo>
                <a:lnTo>
                  <a:pt x="9138257" y="4379214"/>
                </a:lnTo>
                <a:lnTo>
                  <a:pt x="9149428" y="4401557"/>
                </a:lnTo>
                <a:cubicBezTo>
                  <a:pt x="9141981" y="4401557"/>
                  <a:pt x="9134534" y="4397832"/>
                  <a:pt x="9127087" y="4390386"/>
                </a:cubicBezTo>
                <a:lnTo>
                  <a:pt x="9115914" y="4390386"/>
                </a:lnTo>
                <a:cubicBezTo>
                  <a:pt x="9115914" y="4390386"/>
                  <a:pt x="9112191" y="4390386"/>
                  <a:pt x="9104743" y="4390386"/>
                </a:cubicBezTo>
                <a:cubicBezTo>
                  <a:pt x="9097296" y="4382938"/>
                  <a:pt x="9093571" y="4379214"/>
                  <a:pt x="9093571" y="4379214"/>
                </a:cubicBezTo>
                <a:lnTo>
                  <a:pt x="9037714" y="4345700"/>
                </a:lnTo>
                <a:cubicBezTo>
                  <a:pt x="9037714" y="4345700"/>
                  <a:pt x="9039577" y="4347561"/>
                  <a:pt x="9043300" y="4351286"/>
                </a:cubicBezTo>
                <a:cubicBezTo>
                  <a:pt x="9047023" y="4355009"/>
                  <a:pt x="9048886" y="4356871"/>
                  <a:pt x="9048886" y="4356871"/>
                </a:cubicBezTo>
                <a:lnTo>
                  <a:pt x="9026543" y="4356871"/>
                </a:lnTo>
                <a:cubicBezTo>
                  <a:pt x="9026543" y="4356871"/>
                  <a:pt x="9026543" y="4355009"/>
                  <a:pt x="9026543" y="4351286"/>
                </a:cubicBezTo>
                <a:cubicBezTo>
                  <a:pt x="9026543" y="4347561"/>
                  <a:pt x="9022820" y="4343838"/>
                  <a:pt x="9015372" y="4340114"/>
                </a:cubicBezTo>
                <a:cubicBezTo>
                  <a:pt x="9007923" y="4336390"/>
                  <a:pt x="9002338" y="4332666"/>
                  <a:pt x="8998614" y="4328943"/>
                </a:cubicBezTo>
                <a:cubicBezTo>
                  <a:pt x="8994890" y="4325218"/>
                  <a:pt x="8993029" y="4319632"/>
                  <a:pt x="8993029" y="4312186"/>
                </a:cubicBezTo>
                <a:cubicBezTo>
                  <a:pt x="8993029" y="4304738"/>
                  <a:pt x="8974409" y="4297290"/>
                  <a:pt x="8937172" y="4289842"/>
                </a:cubicBezTo>
                <a:cubicBezTo>
                  <a:pt x="8914828" y="4282395"/>
                  <a:pt x="8899933" y="4274947"/>
                  <a:pt x="8892485" y="4267499"/>
                </a:cubicBezTo>
                <a:cubicBezTo>
                  <a:pt x="8892485" y="4267499"/>
                  <a:pt x="8890622" y="4265638"/>
                  <a:pt x="8886899" y="4261913"/>
                </a:cubicBezTo>
                <a:cubicBezTo>
                  <a:pt x="8883176" y="4258190"/>
                  <a:pt x="8877591" y="4256328"/>
                  <a:pt x="8870142" y="4256328"/>
                </a:cubicBezTo>
                <a:cubicBezTo>
                  <a:pt x="8855248" y="4256328"/>
                  <a:pt x="8847799" y="4254467"/>
                  <a:pt x="8847799" y="4250742"/>
                </a:cubicBezTo>
                <a:cubicBezTo>
                  <a:pt x="8847799" y="4247018"/>
                  <a:pt x="8845937" y="4245156"/>
                  <a:pt x="8842214" y="4245156"/>
                </a:cubicBezTo>
                <a:cubicBezTo>
                  <a:pt x="8838491" y="4245156"/>
                  <a:pt x="8836628" y="4248881"/>
                  <a:pt x="8836628" y="4256328"/>
                </a:cubicBezTo>
                <a:lnTo>
                  <a:pt x="8803114" y="4233985"/>
                </a:lnTo>
                <a:lnTo>
                  <a:pt x="8780771" y="4222813"/>
                </a:lnTo>
                <a:cubicBezTo>
                  <a:pt x="8765877" y="4215367"/>
                  <a:pt x="8756566" y="4209780"/>
                  <a:pt x="8752843" y="4206056"/>
                </a:cubicBezTo>
                <a:cubicBezTo>
                  <a:pt x="8749118" y="4202333"/>
                  <a:pt x="8750980" y="4200471"/>
                  <a:pt x="8758427" y="4200471"/>
                </a:cubicBezTo>
                <a:cubicBezTo>
                  <a:pt x="8758427" y="4193023"/>
                  <a:pt x="8758427" y="4189299"/>
                  <a:pt x="8758427" y="4189299"/>
                </a:cubicBezTo>
                <a:cubicBezTo>
                  <a:pt x="8758427" y="4189299"/>
                  <a:pt x="8754704" y="4189299"/>
                  <a:pt x="8747257" y="4189299"/>
                </a:cubicBezTo>
                <a:lnTo>
                  <a:pt x="8769600" y="4178128"/>
                </a:lnTo>
                <a:cubicBezTo>
                  <a:pt x="8784494" y="4178128"/>
                  <a:pt x="8788218" y="4174403"/>
                  <a:pt x="8780771" y="4166955"/>
                </a:cubicBezTo>
                <a:lnTo>
                  <a:pt x="8791941" y="4155785"/>
                </a:lnTo>
                <a:lnTo>
                  <a:pt x="8791941" y="4144614"/>
                </a:lnTo>
                <a:lnTo>
                  <a:pt x="8769600" y="4144614"/>
                </a:lnTo>
                <a:cubicBezTo>
                  <a:pt x="8769600" y="4144614"/>
                  <a:pt x="8765877" y="4148337"/>
                  <a:pt x="8758427" y="4155785"/>
                </a:cubicBezTo>
                <a:lnTo>
                  <a:pt x="8747257" y="4155785"/>
                </a:lnTo>
                <a:cubicBezTo>
                  <a:pt x="8747257" y="4148337"/>
                  <a:pt x="8750980" y="4144614"/>
                  <a:pt x="8758427" y="4144614"/>
                </a:cubicBezTo>
                <a:lnTo>
                  <a:pt x="8758427" y="4133441"/>
                </a:lnTo>
                <a:lnTo>
                  <a:pt x="8769600" y="4122270"/>
                </a:lnTo>
                <a:cubicBezTo>
                  <a:pt x="8747257" y="4107375"/>
                  <a:pt x="8728636" y="4099927"/>
                  <a:pt x="8713742" y="4099927"/>
                </a:cubicBezTo>
                <a:lnTo>
                  <a:pt x="8691399" y="4088756"/>
                </a:lnTo>
                <a:cubicBezTo>
                  <a:pt x="8683950" y="4081309"/>
                  <a:pt x="8676504" y="4075723"/>
                  <a:pt x="8669056" y="4071998"/>
                </a:cubicBezTo>
                <a:cubicBezTo>
                  <a:pt x="8661608" y="4068275"/>
                  <a:pt x="8652299" y="4062689"/>
                  <a:pt x="8641127" y="4055241"/>
                </a:cubicBezTo>
                <a:cubicBezTo>
                  <a:pt x="8629956" y="4047795"/>
                  <a:pt x="8615062" y="4040345"/>
                  <a:pt x="8596442" y="4032899"/>
                </a:cubicBezTo>
                <a:cubicBezTo>
                  <a:pt x="8577822" y="4025451"/>
                  <a:pt x="8568512" y="4018004"/>
                  <a:pt x="8568512" y="4010556"/>
                </a:cubicBezTo>
                <a:lnTo>
                  <a:pt x="8557341" y="3999384"/>
                </a:lnTo>
                <a:cubicBezTo>
                  <a:pt x="8557341" y="4006831"/>
                  <a:pt x="8553618" y="4010556"/>
                  <a:pt x="8546171" y="4010556"/>
                </a:cubicBezTo>
                <a:lnTo>
                  <a:pt x="8534998" y="4010556"/>
                </a:lnTo>
                <a:cubicBezTo>
                  <a:pt x="8542446" y="4010556"/>
                  <a:pt x="8544308" y="4012417"/>
                  <a:pt x="8540584" y="4016141"/>
                </a:cubicBezTo>
                <a:cubicBezTo>
                  <a:pt x="8536861" y="4019865"/>
                  <a:pt x="8534998" y="4021727"/>
                  <a:pt x="8534998" y="4021727"/>
                </a:cubicBezTo>
                <a:cubicBezTo>
                  <a:pt x="8534998" y="4029175"/>
                  <a:pt x="8531275" y="4029175"/>
                  <a:pt x="8523827" y="4021727"/>
                </a:cubicBezTo>
                <a:cubicBezTo>
                  <a:pt x="8516378" y="4014279"/>
                  <a:pt x="8512655" y="4010556"/>
                  <a:pt x="8512655" y="4010556"/>
                </a:cubicBezTo>
                <a:lnTo>
                  <a:pt x="8512655" y="4021727"/>
                </a:lnTo>
                <a:cubicBezTo>
                  <a:pt x="8512655" y="4021727"/>
                  <a:pt x="8512655" y="4025451"/>
                  <a:pt x="8512655" y="4032899"/>
                </a:cubicBezTo>
                <a:lnTo>
                  <a:pt x="8501484" y="4021727"/>
                </a:lnTo>
                <a:cubicBezTo>
                  <a:pt x="8494036" y="4014279"/>
                  <a:pt x="8490312" y="4010556"/>
                  <a:pt x="8490312" y="4010556"/>
                </a:cubicBezTo>
                <a:cubicBezTo>
                  <a:pt x="8490312" y="4010556"/>
                  <a:pt x="8492175" y="4008694"/>
                  <a:pt x="8495898" y="4004970"/>
                </a:cubicBezTo>
                <a:cubicBezTo>
                  <a:pt x="8499621" y="4001245"/>
                  <a:pt x="8499621" y="3999384"/>
                  <a:pt x="8495898" y="3999384"/>
                </a:cubicBezTo>
                <a:cubicBezTo>
                  <a:pt x="8492175" y="3999384"/>
                  <a:pt x="8490312" y="3999384"/>
                  <a:pt x="8490312" y="3999384"/>
                </a:cubicBezTo>
                <a:cubicBezTo>
                  <a:pt x="8482864" y="3991937"/>
                  <a:pt x="8482864" y="3988213"/>
                  <a:pt x="8490312" y="3988213"/>
                </a:cubicBezTo>
                <a:lnTo>
                  <a:pt x="8479141" y="3988213"/>
                </a:lnTo>
                <a:lnTo>
                  <a:pt x="8467970" y="3965870"/>
                </a:lnTo>
                <a:cubicBezTo>
                  <a:pt x="8475418" y="3965870"/>
                  <a:pt x="8482864" y="3969594"/>
                  <a:pt x="8490312" y="3977042"/>
                </a:cubicBezTo>
                <a:cubicBezTo>
                  <a:pt x="8497761" y="3984488"/>
                  <a:pt x="8505207" y="3986351"/>
                  <a:pt x="8512655" y="3982627"/>
                </a:cubicBezTo>
                <a:cubicBezTo>
                  <a:pt x="8520104" y="3978903"/>
                  <a:pt x="8520104" y="3973317"/>
                  <a:pt x="8512655" y="3965870"/>
                </a:cubicBezTo>
                <a:lnTo>
                  <a:pt x="8490312" y="3943526"/>
                </a:lnTo>
                <a:cubicBezTo>
                  <a:pt x="8490312" y="3943526"/>
                  <a:pt x="8486589" y="3943526"/>
                  <a:pt x="8479141" y="3943526"/>
                </a:cubicBezTo>
                <a:lnTo>
                  <a:pt x="8467970" y="3943526"/>
                </a:lnTo>
                <a:cubicBezTo>
                  <a:pt x="8460521" y="3943526"/>
                  <a:pt x="8453075" y="3943526"/>
                  <a:pt x="8445627" y="3943526"/>
                </a:cubicBezTo>
                <a:cubicBezTo>
                  <a:pt x="8445627" y="3943526"/>
                  <a:pt x="8441904" y="3945388"/>
                  <a:pt x="8434455" y="3949112"/>
                </a:cubicBezTo>
                <a:cubicBezTo>
                  <a:pt x="8427007" y="3952837"/>
                  <a:pt x="8423284" y="3958422"/>
                  <a:pt x="8423284" y="3965870"/>
                </a:cubicBezTo>
                <a:lnTo>
                  <a:pt x="8412113" y="3977042"/>
                </a:lnTo>
                <a:cubicBezTo>
                  <a:pt x="8419561" y="3977042"/>
                  <a:pt x="8423284" y="3980765"/>
                  <a:pt x="8423284" y="3988213"/>
                </a:cubicBezTo>
                <a:cubicBezTo>
                  <a:pt x="8423284" y="3995660"/>
                  <a:pt x="8413974" y="3999384"/>
                  <a:pt x="8395356" y="3999384"/>
                </a:cubicBezTo>
                <a:cubicBezTo>
                  <a:pt x="8376736" y="3999384"/>
                  <a:pt x="8356256" y="3997522"/>
                  <a:pt x="8333912" y="3993799"/>
                </a:cubicBezTo>
                <a:cubicBezTo>
                  <a:pt x="8311569" y="3990074"/>
                  <a:pt x="8296674" y="3986351"/>
                  <a:pt x="8289226" y="3982627"/>
                </a:cubicBezTo>
                <a:cubicBezTo>
                  <a:pt x="8281778" y="3978903"/>
                  <a:pt x="8276192" y="3977042"/>
                  <a:pt x="8272469" y="3977042"/>
                </a:cubicBezTo>
                <a:cubicBezTo>
                  <a:pt x="8268746" y="3977042"/>
                  <a:pt x="8263160" y="3977042"/>
                  <a:pt x="8255712" y="3977042"/>
                </a:cubicBezTo>
                <a:lnTo>
                  <a:pt x="8255712" y="3988213"/>
                </a:lnTo>
                <a:cubicBezTo>
                  <a:pt x="8270606" y="3988213"/>
                  <a:pt x="8281778" y="3995660"/>
                  <a:pt x="8289226" y="4010556"/>
                </a:cubicBezTo>
                <a:lnTo>
                  <a:pt x="8311569" y="4021727"/>
                </a:lnTo>
                <a:lnTo>
                  <a:pt x="8278055" y="4021727"/>
                </a:lnTo>
                <a:cubicBezTo>
                  <a:pt x="8255712" y="4021727"/>
                  <a:pt x="8244541" y="4018004"/>
                  <a:pt x="8244541" y="4010556"/>
                </a:cubicBezTo>
                <a:cubicBezTo>
                  <a:pt x="8237092" y="4010556"/>
                  <a:pt x="8233368" y="4010556"/>
                  <a:pt x="8233368" y="4010556"/>
                </a:cubicBezTo>
                <a:cubicBezTo>
                  <a:pt x="8233368" y="4010556"/>
                  <a:pt x="8233368" y="4014279"/>
                  <a:pt x="8233368" y="4021727"/>
                </a:cubicBezTo>
                <a:lnTo>
                  <a:pt x="8188684" y="4032899"/>
                </a:lnTo>
                <a:lnTo>
                  <a:pt x="8188684" y="4010556"/>
                </a:lnTo>
                <a:cubicBezTo>
                  <a:pt x="8181234" y="4010556"/>
                  <a:pt x="8173788" y="4008694"/>
                  <a:pt x="8166340" y="4004970"/>
                </a:cubicBezTo>
                <a:cubicBezTo>
                  <a:pt x="8158892" y="4001245"/>
                  <a:pt x="8155168" y="3999384"/>
                  <a:pt x="8155168" y="3999384"/>
                </a:cubicBezTo>
                <a:cubicBezTo>
                  <a:pt x="8155168" y="3999384"/>
                  <a:pt x="8155168" y="4003108"/>
                  <a:pt x="8155168" y="4010556"/>
                </a:cubicBezTo>
                <a:lnTo>
                  <a:pt x="8143998" y="4021727"/>
                </a:lnTo>
                <a:cubicBezTo>
                  <a:pt x="8143998" y="4021727"/>
                  <a:pt x="8142134" y="4023588"/>
                  <a:pt x="8138411" y="4027313"/>
                </a:cubicBezTo>
                <a:cubicBezTo>
                  <a:pt x="8134688" y="4031038"/>
                  <a:pt x="8132825" y="4036622"/>
                  <a:pt x="8132825" y="4044070"/>
                </a:cubicBezTo>
                <a:cubicBezTo>
                  <a:pt x="8132825" y="4058965"/>
                  <a:pt x="8140274" y="4058965"/>
                  <a:pt x="8155168" y="4044070"/>
                </a:cubicBezTo>
                <a:cubicBezTo>
                  <a:pt x="8155168" y="4036622"/>
                  <a:pt x="8158892" y="4036622"/>
                  <a:pt x="8166340" y="4044070"/>
                </a:cubicBezTo>
                <a:cubicBezTo>
                  <a:pt x="8173788" y="4051518"/>
                  <a:pt x="8177512" y="4051518"/>
                  <a:pt x="8177512" y="4044070"/>
                </a:cubicBezTo>
                <a:cubicBezTo>
                  <a:pt x="8184959" y="4044070"/>
                  <a:pt x="8188684" y="4045932"/>
                  <a:pt x="8188684" y="4049656"/>
                </a:cubicBezTo>
                <a:cubicBezTo>
                  <a:pt x="8188684" y="4053379"/>
                  <a:pt x="8192407" y="4055241"/>
                  <a:pt x="8199854" y="4055241"/>
                </a:cubicBezTo>
                <a:cubicBezTo>
                  <a:pt x="8199854" y="4070136"/>
                  <a:pt x="8214748" y="4070136"/>
                  <a:pt x="8244541" y="4055241"/>
                </a:cubicBezTo>
                <a:lnTo>
                  <a:pt x="8255712" y="4055241"/>
                </a:lnTo>
                <a:lnTo>
                  <a:pt x="8255712" y="4066413"/>
                </a:lnTo>
                <a:lnTo>
                  <a:pt x="8278055" y="4055241"/>
                </a:lnTo>
                <a:lnTo>
                  <a:pt x="8285038" y="4055241"/>
                </a:lnTo>
                <a:cubicBezTo>
                  <a:pt x="8287830" y="4055241"/>
                  <a:pt x="8289226" y="4055241"/>
                  <a:pt x="8289226" y="4055241"/>
                </a:cubicBezTo>
                <a:lnTo>
                  <a:pt x="8255712" y="4077584"/>
                </a:lnTo>
                <a:cubicBezTo>
                  <a:pt x="8240816" y="4077584"/>
                  <a:pt x="8233368" y="4081309"/>
                  <a:pt x="8233368" y="4088756"/>
                </a:cubicBezTo>
                <a:lnTo>
                  <a:pt x="8233368" y="4099927"/>
                </a:lnTo>
                <a:lnTo>
                  <a:pt x="8266883" y="4122270"/>
                </a:lnTo>
                <a:cubicBezTo>
                  <a:pt x="8281778" y="4122270"/>
                  <a:pt x="8292949" y="4125994"/>
                  <a:pt x="8300398" y="4133441"/>
                </a:cubicBezTo>
                <a:cubicBezTo>
                  <a:pt x="8307846" y="4133441"/>
                  <a:pt x="8311569" y="4133441"/>
                  <a:pt x="8311569" y="4133441"/>
                </a:cubicBezTo>
                <a:cubicBezTo>
                  <a:pt x="8311569" y="4133441"/>
                  <a:pt x="8315292" y="4133441"/>
                  <a:pt x="8322740" y="4133441"/>
                </a:cubicBezTo>
                <a:cubicBezTo>
                  <a:pt x="8322740" y="4133441"/>
                  <a:pt x="8324603" y="4137166"/>
                  <a:pt x="8328326" y="4144614"/>
                </a:cubicBezTo>
                <a:cubicBezTo>
                  <a:pt x="8332050" y="4152060"/>
                  <a:pt x="8330190" y="4155785"/>
                  <a:pt x="8322740" y="4155785"/>
                </a:cubicBezTo>
                <a:lnTo>
                  <a:pt x="8300398" y="4155785"/>
                </a:lnTo>
                <a:cubicBezTo>
                  <a:pt x="8292949" y="4163232"/>
                  <a:pt x="8285503" y="4166955"/>
                  <a:pt x="8278055" y="4166955"/>
                </a:cubicBezTo>
                <a:lnTo>
                  <a:pt x="8278055" y="4155785"/>
                </a:lnTo>
                <a:lnTo>
                  <a:pt x="8266883" y="4144614"/>
                </a:lnTo>
                <a:cubicBezTo>
                  <a:pt x="8259435" y="4144614"/>
                  <a:pt x="8257575" y="4148337"/>
                  <a:pt x="8261298" y="4155785"/>
                </a:cubicBezTo>
                <a:cubicBezTo>
                  <a:pt x="8265021" y="4163232"/>
                  <a:pt x="8263160" y="4166955"/>
                  <a:pt x="8255712" y="4166955"/>
                </a:cubicBezTo>
                <a:cubicBezTo>
                  <a:pt x="8255712" y="4159509"/>
                  <a:pt x="8250126" y="4153923"/>
                  <a:pt x="8238955" y="4150198"/>
                </a:cubicBezTo>
                <a:cubicBezTo>
                  <a:pt x="8227782" y="4146475"/>
                  <a:pt x="8220335" y="4142752"/>
                  <a:pt x="8216612" y="4139028"/>
                </a:cubicBezTo>
                <a:cubicBezTo>
                  <a:pt x="8212888" y="4135303"/>
                  <a:pt x="8211026" y="4133441"/>
                  <a:pt x="8211026" y="4133441"/>
                </a:cubicBezTo>
                <a:lnTo>
                  <a:pt x="8188684" y="4133441"/>
                </a:lnTo>
                <a:lnTo>
                  <a:pt x="8132825" y="4122270"/>
                </a:lnTo>
                <a:lnTo>
                  <a:pt x="8116068" y="4122270"/>
                </a:lnTo>
                <a:cubicBezTo>
                  <a:pt x="8119791" y="4122270"/>
                  <a:pt x="8121654" y="4120409"/>
                  <a:pt x="8121654" y="4116684"/>
                </a:cubicBezTo>
                <a:cubicBezTo>
                  <a:pt x="8121654" y="4112960"/>
                  <a:pt x="8119791" y="4109237"/>
                  <a:pt x="8116068" y="4105513"/>
                </a:cubicBezTo>
                <a:cubicBezTo>
                  <a:pt x="8112345" y="4101789"/>
                  <a:pt x="8108620" y="4101789"/>
                  <a:pt x="8104897" y="4105513"/>
                </a:cubicBezTo>
                <a:cubicBezTo>
                  <a:pt x="8101174" y="4109237"/>
                  <a:pt x="8101174" y="4112960"/>
                  <a:pt x="8104897" y="4116684"/>
                </a:cubicBezTo>
                <a:cubicBezTo>
                  <a:pt x="8108620" y="4120409"/>
                  <a:pt x="8112345" y="4122270"/>
                  <a:pt x="8116068" y="4122270"/>
                </a:cubicBezTo>
                <a:lnTo>
                  <a:pt x="8093726" y="4122270"/>
                </a:lnTo>
                <a:cubicBezTo>
                  <a:pt x="8082554" y="4122270"/>
                  <a:pt x="8076968" y="4124132"/>
                  <a:pt x="8076968" y="4127857"/>
                </a:cubicBezTo>
                <a:cubicBezTo>
                  <a:pt x="8076968" y="4131580"/>
                  <a:pt x="8075106" y="4133441"/>
                  <a:pt x="8071383" y="4133441"/>
                </a:cubicBezTo>
                <a:cubicBezTo>
                  <a:pt x="8067660" y="4133441"/>
                  <a:pt x="8062074" y="4133441"/>
                  <a:pt x="8054626" y="4133441"/>
                </a:cubicBezTo>
                <a:lnTo>
                  <a:pt x="8043454" y="4133441"/>
                </a:lnTo>
                <a:lnTo>
                  <a:pt x="8043454" y="4144614"/>
                </a:lnTo>
                <a:cubicBezTo>
                  <a:pt x="8036006" y="4144614"/>
                  <a:pt x="8032283" y="4140889"/>
                  <a:pt x="8032283" y="4133441"/>
                </a:cubicBezTo>
                <a:cubicBezTo>
                  <a:pt x="8032283" y="4118546"/>
                  <a:pt x="8036006" y="4114823"/>
                  <a:pt x="8043454" y="4122270"/>
                </a:cubicBezTo>
                <a:cubicBezTo>
                  <a:pt x="8050903" y="4122270"/>
                  <a:pt x="8056488" y="4120409"/>
                  <a:pt x="8060210" y="4116684"/>
                </a:cubicBezTo>
                <a:cubicBezTo>
                  <a:pt x="8063934" y="4112960"/>
                  <a:pt x="8062074" y="4111098"/>
                  <a:pt x="8054626" y="4111098"/>
                </a:cubicBezTo>
                <a:cubicBezTo>
                  <a:pt x="8047177" y="4111098"/>
                  <a:pt x="8043454" y="4111098"/>
                  <a:pt x="8043454" y="4111098"/>
                </a:cubicBezTo>
                <a:cubicBezTo>
                  <a:pt x="8043454" y="4103652"/>
                  <a:pt x="8041592" y="4099927"/>
                  <a:pt x="8037869" y="4099927"/>
                </a:cubicBezTo>
                <a:cubicBezTo>
                  <a:pt x="8034144" y="4099927"/>
                  <a:pt x="8030420" y="4099927"/>
                  <a:pt x="8026696" y="4099927"/>
                </a:cubicBezTo>
                <a:cubicBezTo>
                  <a:pt x="8022974" y="4099927"/>
                  <a:pt x="8019249" y="4101789"/>
                  <a:pt x="8015526" y="4105513"/>
                </a:cubicBezTo>
                <a:cubicBezTo>
                  <a:pt x="8011802" y="4109237"/>
                  <a:pt x="8006216" y="4111098"/>
                  <a:pt x="7998768" y="4111098"/>
                </a:cubicBezTo>
                <a:cubicBezTo>
                  <a:pt x="7991320" y="4111098"/>
                  <a:pt x="7987596" y="4111098"/>
                  <a:pt x="7987596" y="4111098"/>
                </a:cubicBezTo>
                <a:cubicBezTo>
                  <a:pt x="7987596" y="4118546"/>
                  <a:pt x="7976426" y="4122270"/>
                  <a:pt x="7954082" y="4122270"/>
                </a:cubicBezTo>
                <a:lnTo>
                  <a:pt x="7942912" y="4122270"/>
                </a:lnTo>
                <a:cubicBezTo>
                  <a:pt x="7942912" y="4114823"/>
                  <a:pt x="7941048" y="4111098"/>
                  <a:pt x="7937326" y="4111098"/>
                </a:cubicBezTo>
                <a:cubicBezTo>
                  <a:pt x="7933602" y="4111098"/>
                  <a:pt x="7931739" y="4111098"/>
                  <a:pt x="7931739" y="4111098"/>
                </a:cubicBezTo>
                <a:cubicBezTo>
                  <a:pt x="7916845" y="4111098"/>
                  <a:pt x="7909396" y="4111098"/>
                  <a:pt x="7909396" y="4111098"/>
                </a:cubicBezTo>
                <a:cubicBezTo>
                  <a:pt x="7909396" y="4103652"/>
                  <a:pt x="7907534" y="4099927"/>
                  <a:pt x="7903811" y="4099927"/>
                </a:cubicBezTo>
                <a:cubicBezTo>
                  <a:pt x="7900088" y="4099927"/>
                  <a:pt x="7898225" y="4099927"/>
                  <a:pt x="7898225" y="4099927"/>
                </a:cubicBezTo>
                <a:lnTo>
                  <a:pt x="7864711" y="4099927"/>
                </a:lnTo>
                <a:cubicBezTo>
                  <a:pt x="7864711" y="4092480"/>
                  <a:pt x="7860988" y="4088756"/>
                  <a:pt x="7853538" y="4088756"/>
                </a:cubicBezTo>
                <a:cubicBezTo>
                  <a:pt x="7846091" y="4088756"/>
                  <a:pt x="7842368" y="4085032"/>
                  <a:pt x="7842368" y="4077584"/>
                </a:cubicBezTo>
                <a:cubicBezTo>
                  <a:pt x="7842368" y="4077584"/>
                  <a:pt x="7840504" y="4077584"/>
                  <a:pt x="7836782" y="4077584"/>
                </a:cubicBezTo>
                <a:cubicBezTo>
                  <a:pt x="7833058" y="4077584"/>
                  <a:pt x="7827472" y="4077584"/>
                  <a:pt x="7820024" y="4077584"/>
                </a:cubicBezTo>
                <a:lnTo>
                  <a:pt x="7786510" y="4077584"/>
                </a:lnTo>
                <a:cubicBezTo>
                  <a:pt x="7779062" y="4070136"/>
                  <a:pt x="7764168" y="4062689"/>
                  <a:pt x="7741824" y="4055241"/>
                </a:cubicBezTo>
                <a:cubicBezTo>
                  <a:pt x="7734376" y="4055241"/>
                  <a:pt x="7725067" y="4055241"/>
                  <a:pt x="7713896" y="4055241"/>
                </a:cubicBezTo>
                <a:cubicBezTo>
                  <a:pt x="7702724" y="4055241"/>
                  <a:pt x="7691553" y="4053379"/>
                  <a:pt x="7680382" y="4049656"/>
                </a:cubicBezTo>
                <a:cubicBezTo>
                  <a:pt x="7669210" y="4045932"/>
                  <a:pt x="7659900" y="4044070"/>
                  <a:pt x="7652452" y="4044070"/>
                </a:cubicBezTo>
                <a:lnTo>
                  <a:pt x="7652452" y="4055241"/>
                </a:lnTo>
                <a:cubicBezTo>
                  <a:pt x="7674796" y="4070136"/>
                  <a:pt x="7689690" y="4073861"/>
                  <a:pt x="7697139" y="4066413"/>
                </a:cubicBezTo>
                <a:lnTo>
                  <a:pt x="7708310" y="4066413"/>
                </a:lnTo>
                <a:cubicBezTo>
                  <a:pt x="7715758" y="4073861"/>
                  <a:pt x="7717620" y="4077584"/>
                  <a:pt x="7713896" y="4077584"/>
                </a:cubicBezTo>
                <a:cubicBezTo>
                  <a:pt x="7710173" y="4077584"/>
                  <a:pt x="7700862" y="4077584"/>
                  <a:pt x="7685967" y="4077584"/>
                </a:cubicBezTo>
                <a:cubicBezTo>
                  <a:pt x="7663624" y="4077584"/>
                  <a:pt x="7645005" y="4077584"/>
                  <a:pt x="7630110" y="4077584"/>
                </a:cubicBezTo>
                <a:lnTo>
                  <a:pt x="7618938" y="4055241"/>
                </a:lnTo>
                <a:lnTo>
                  <a:pt x="7607766" y="4055241"/>
                </a:lnTo>
                <a:cubicBezTo>
                  <a:pt x="7600318" y="4055241"/>
                  <a:pt x="7596596" y="4058965"/>
                  <a:pt x="7596596" y="4066413"/>
                </a:cubicBezTo>
                <a:lnTo>
                  <a:pt x="7596596" y="4060827"/>
                </a:lnTo>
                <a:cubicBezTo>
                  <a:pt x="7596596" y="4057102"/>
                  <a:pt x="7596596" y="4055241"/>
                  <a:pt x="7596596" y="4055241"/>
                </a:cubicBezTo>
                <a:cubicBezTo>
                  <a:pt x="7596596" y="4032899"/>
                  <a:pt x="7589148" y="4021727"/>
                  <a:pt x="7574252" y="4021727"/>
                </a:cubicBezTo>
                <a:lnTo>
                  <a:pt x="7529568" y="4010556"/>
                </a:lnTo>
                <a:cubicBezTo>
                  <a:pt x="7537015" y="4010556"/>
                  <a:pt x="7542601" y="4006831"/>
                  <a:pt x="7546324" y="3999384"/>
                </a:cubicBezTo>
                <a:cubicBezTo>
                  <a:pt x="7550048" y="3991937"/>
                  <a:pt x="7548186" y="3988213"/>
                  <a:pt x="7540738" y="3988213"/>
                </a:cubicBezTo>
                <a:lnTo>
                  <a:pt x="7529568" y="3988213"/>
                </a:lnTo>
                <a:lnTo>
                  <a:pt x="7462538" y="3977042"/>
                </a:lnTo>
                <a:lnTo>
                  <a:pt x="7451367" y="3977042"/>
                </a:lnTo>
                <a:cubicBezTo>
                  <a:pt x="7451367" y="3984488"/>
                  <a:pt x="7447644" y="3988213"/>
                  <a:pt x="7440194" y="3988213"/>
                </a:cubicBezTo>
                <a:cubicBezTo>
                  <a:pt x="7432746" y="3988213"/>
                  <a:pt x="7432746" y="3984488"/>
                  <a:pt x="7440194" y="3977042"/>
                </a:cubicBezTo>
                <a:lnTo>
                  <a:pt x="7429024" y="3965870"/>
                </a:lnTo>
                <a:cubicBezTo>
                  <a:pt x="7421576" y="3965870"/>
                  <a:pt x="7417852" y="3965870"/>
                  <a:pt x="7417852" y="3965870"/>
                </a:cubicBezTo>
                <a:cubicBezTo>
                  <a:pt x="7417852" y="3965870"/>
                  <a:pt x="7417852" y="3964008"/>
                  <a:pt x="7417852" y="3960283"/>
                </a:cubicBezTo>
                <a:cubicBezTo>
                  <a:pt x="7417852" y="3956560"/>
                  <a:pt x="7414128" y="3958422"/>
                  <a:pt x="7406680" y="3965870"/>
                </a:cubicBezTo>
                <a:cubicBezTo>
                  <a:pt x="7406680" y="3965870"/>
                  <a:pt x="7410404" y="3967731"/>
                  <a:pt x="7417852" y="3971456"/>
                </a:cubicBezTo>
                <a:cubicBezTo>
                  <a:pt x="7425300" y="3975179"/>
                  <a:pt x="7425300" y="3980765"/>
                  <a:pt x="7417852" y="3988213"/>
                </a:cubicBezTo>
                <a:cubicBezTo>
                  <a:pt x="7417852" y="3980765"/>
                  <a:pt x="7410404" y="3977042"/>
                  <a:pt x="7395510" y="3977042"/>
                </a:cubicBezTo>
                <a:lnTo>
                  <a:pt x="7384337" y="3965870"/>
                </a:lnTo>
                <a:cubicBezTo>
                  <a:pt x="7391786" y="3965870"/>
                  <a:pt x="7391786" y="3962145"/>
                  <a:pt x="7384337" y="3954699"/>
                </a:cubicBezTo>
                <a:cubicBezTo>
                  <a:pt x="7369443" y="3947251"/>
                  <a:pt x="7358271" y="3950974"/>
                  <a:pt x="7350823" y="3965870"/>
                </a:cubicBezTo>
                <a:cubicBezTo>
                  <a:pt x="7350823" y="3973317"/>
                  <a:pt x="7345237" y="3973317"/>
                  <a:pt x="7334066" y="3965870"/>
                </a:cubicBezTo>
                <a:cubicBezTo>
                  <a:pt x="7322896" y="3958422"/>
                  <a:pt x="7317309" y="3950974"/>
                  <a:pt x="7317309" y="3943526"/>
                </a:cubicBezTo>
                <a:lnTo>
                  <a:pt x="7272622" y="3954699"/>
                </a:lnTo>
                <a:lnTo>
                  <a:pt x="7283795" y="3965870"/>
                </a:lnTo>
                <a:lnTo>
                  <a:pt x="7294966" y="3954699"/>
                </a:lnTo>
                <a:cubicBezTo>
                  <a:pt x="7302414" y="3954699"/>
                  <a:pt x="7309862" y="3954699"/>
                  <a:pt x="7317309" y="3954699"/>
                </a:cubicBezTo>
                <a:lnTo>
                  <a:pt x="7317309" y="3965870"/>
                </a:lnTo>
                <a:cubicBezTo>
                  <a:pt x="7317309" y="3973317"/>
                  <a:pt x="7321032" y="3977042"/>
                  <a:pt x="7328480" y="3977042"/>
                </a:cubicBezTo>
                <a:cubicBezTo>
                  <a:pt x="7343376" y="3984488"/>
                  <a:pt x="7347100" y="3991937"/>
                  <a:pt x="7339652" y="3999384"/>
                </a:cubicBezTo>
                <a:lnTo>
                  <a:pt x="7306136" y="3999384"/>
                </a:lnTo>
                <a:lnTo>
                  <a:pt x="7250280" y="3988213"/>
                </a:lnTo>
                <a:cubicBezTo>
                  <a:pt x="7250280" y="3980765"/>
                  <a:pt x="7244695" y="3975179"/>
                  <a:pt x="7233522" y="3971456"/>
                </a:cubicBezTo>
                <a:cubicBezTo>
                  <a:pt x="7222352" y="3967731"/>
                  <a:pt x="7213042" y="3969594"/>
                  <a:pt x="7205594" y="3977042"/>
                </a:cubicBezTo>
                <a:lnTo>
                  <a:pt x="7250280" y="3999384"/>
                </a:lnTo>
                <a:cubicBezTo>
                  <a:pt x="7257728" y="3999384"/>
                  <a:pt x="7261452" y="3999384"/>
                  <a:pt x="7261452" y="3999384"/>
                </a:cubicBezTo>
                <a:cubicBezTo>
                  <a:pt x="7261452" y="3999384"/>
                  <a:pt x="7265175" y="3999384"/>
                  <a:pt x="7272622" y="3999384"/>
                </a:cubicBezTo>
                <a:cubicBezTo>
                  <a:pt x="7287518" y="4014279"/>
                  <a:pt x="7298689" y="4021727"/>
                  <a:pt x="7306136" y="4021727"/>
                </a:cubicBezTo>
                <a:lnTo>
                  <a:pt x="7317309" y="4021727"/>
                </a:lnTo>
                <a:lnTo>
                  <a:pt x="7328480" y="4032899"/>
                </a:lnTo>
                <a:cubicBezTo>
                  <a:pt x="7335929" y="4032899"/>
                  <a:pt x="7343376" y="4032899"/>
                  <a:pt x="7350823" y="4032899"/>
                </a:cubicBezTo>
                <a:cubicBezTo>
                  <a:pt x="7358271" y="4032899"/>
                  <a:pt x="7361994" y="4036622"/>
                  <a:pt x="7361994" y="4044070"/>
                </a:cubicBezTo>
                <a:lnTo>
                  <a:pt x="7391785" y="4051518"/>
                </a:lnTo>
                <a:lnTo>
                  <a:pt x="7384337" y="4044070"/>
                </a:lnTo>
                <a:cubicBezTo>
                  <a:pt x="7384337" y="4044070"/>
                  <a:pt x="7389924" y="4044070"/>
                  <a:pt x="7401094" y="4044070"/>
                </a:cubicBezTo>
                <a:cubicBezTo>
                  <a:pt x="7412266" y="4044070"/>
                  <a:pt x="7417852" y="4047795"/>
                  <a:pt x="7417852" y="4055241"/>
                </a:cubicBezTo>
                <a:lnTo>
                  <a:pt x="7406680" y="4055241"/>
                </a:lnTo>
                <a:cubicBezTo>
                  <a:pt x="7421576" y="4055241"/>
                  <a:pt x="7430886" y="4058965"/>
                  <a:pt x="7434610" y="4066413"/>
                </a:cubicBezTo>
                <a:cubicBezTo>
                  <a:pt x="7438333" y="4073861"/>
                  <a:pt x="7440194" y="4077584"/>
                  <a:pt x="7440194" y="4077584"/>
                </a:cubicBezTo>
                <a:lnTo>
                  <a:pt x="7440194" y="4066413"/>
                </a:lnTo>
                <a:lnTo>
                  <a:pt x="7462538" y="4066413"/>
                </a:lnTo>
                <a:lnTo>
                  <a:pt x="7462538" y="4077584"/>
                </a:lnTo>
                <a:lnTo>
                  <a:pt x="7462538" y="4088756"/>
                </a:lnTo>
                <a:cubicBezTo>
                  <a:pt x="7462538" y="4088756"/>
                  <a:pt x="7477433" y="4092480"/>
                  <a:pt x="7507224" y="4099927"/>
                </a:cubicBezTo>
                <a:lnTo>
                  <a:pt x="7563082" y="4111098"/>
                </a:lnTo>
                <a:lnTo>
                  <a:pt x="7551909" y="4099927"/>
                </a:lnTo>
                <a:lnTo>
                  <a:pt x="7551909" y="4088756"/>
                </a:lnTo>
                <a:cubicBezTo>
                  <a:pt x="7551909" y="4096203"/>
                  <a:pt x="7559358" y="4099927"/>
                  <a:pt x="7574252" y="4099927"/>
                </a:cubicBezTo>
                <a:lnTo>
                  <a:pt x="7596596" y="4122270"/>
                </a:lnTo>
                <a:lnTo>
                  <a:pt x="7607766" y="4122270"/>
                </a:lnTo>
                <a:cubicBezTo>
                  <a:pt x="7607766" y="4122270"/>
                  <a:pt x="7613352" y="4124132"/>
                  <a:pt x="7624525" y="4127857"/>
                </a:cubicBezTo>
                <a:cubicBezTo>
                  <a:pt x="7635696" y="4131580"/>
                  <a:pt x="7645005" y="4135303"/>
                  <a:pt x="7652452" y="4139028"/>
                </a:cubicBezTo>
                <a:cubicBezTo>
                  <a:pt x="7659900" y="4142752"/>
                  <a:pt x="7669210" y="4146475"/>
                  <a:pt x="7680382" y="4150198"/>
                </a:cubicBezTo>
                <a:cubicBezTo>
                  <a:pt x="7691553" y="4153923"/>
                  <a:pt x="7697139" y="4155785"/>
                  <a:pt x="7697139" y="4155785"/>
                </a:cubicBezTo>
                <a:cubicBezTo>
                  <a:pt x="7712033" y="4155785"/>
                  <a:pt x="7723206" y="4155785"/>
                  <a:pt x="7730653" y="4155785"/>
                </a:cubicBezTo>
                <a:lnTo>
                  <a:pt x="7741824" y="4166955"/>
                </a:lnTo>
                <a:lnTo>
                  <a:pt x="7719481" y="4166955"/>
                </a:lnTo>
                <a:lnTo>
                  <a:pt x="7730653" y="4178128"/>
                </a:lnTo>
                <a:cubicBezTo>
                  <a:pt x="7745547" y="4185575"/>
                  <a:pt x="7756720" y="4189299"/>
                  <a:pt x="7764168" y="4189299"/>
                </a:cubicBezTo>
                <a:lnTo>
                  <a:pt x="7764168" y="4178128"/>
                </a:lnTo>
                <a:lnTo>
                  <a:pt x="7775338" y="4166955"/>
                </a:lnTo>
                <a:cubicBezTo>
                  <a:pt x="7782788" y="4166955"/>
                  <a:pt x="7786510" y="4166955"/>
                  <a:pt x="7786510" y="4166955"/>
                </a:cubicBezTo>
                <a:lnTo>
                  <a:pt x="7797682" y="4166955"/>
                </a:lnTo>
                <a:cubicBezTo>
                  <a:pt x="7797682" y="4174403"/>
                  <a:pt x="7797682" y="4178128"/>
                  <a:pt x="7797682" y="4178128"/>
                </a:cubicBezTo>
                <a:cubicBezTo>
                  <a:pt x="7805130" y="4178128"/>
                  <a:pt x="7805130" y="4181852"/>
                  <a:pt x="7797682" y="4189299"/>
                </a:cubicBezTo>
                <a:cubicBezTo>
                  <a:pt x="7797682" y="4196746"/>
                  <a:pt x="7812577" y="4204194"/>
                  <a:pt x="7842368" y="4211642"/>
                </a:cubicBezTo>
                <a:cubicBezTo>
                  <a:pt x="7849816" y="4211642"/>
                  <a:pt x="7855402" y="4211642"/>
                  <a:pt x="7859125" y="4211642"/>
                </a:cubicBezTo>
                <a:cubicBezTo>
                  <a:pt x="7862848" y="4211642"/>
                  <a:pt x="7864711" y="4207917"/>
                  <a:pt x="7864711" y="4200471"/>
                </a:cubicBezTo>
                <a:lnTo>
                  <a:pt x="7887054" y="4200471"/>
                </a:lnTo>
                <a:cubicBezTo>
                  <a:pt x="7909396" y="4207917"/>
                  <a:pt x="7924292" y="4211642"/>
                  <a:pt x="7931739" y="4211642"/>
                </a:cubicBezTo>
                <a:lnTo>
                  <a:pt x="7942912" y="4211642"/>
                </a:lnTo>
                <a:lnTo>
                  <a:pt x="7942912" y="4222813"/>
                </a:lnTo>
                <a:cubicBezTo>
                  <a:pt x="7950359" y="4230261"/>
                  <a:pt x="7955946" y="4232124"/>
                  <a:pt x="7959668" y="4228399"/>
                </a:cubicBezTo>
                <a:cubicBezTo>
                  <a:pt x="7963392" y="4224676"/>
                  <a:pt x="7967116" y="4222813"/>
                  <a:pt x="7970840" y="4222813"/>
                </a:cubicBezTo>
                <a:cubicBezTo>
                  <a:pt x="7974562" y="4222813"/>
                  <a:pt x="7976426" y="4224676"/>
                  <a:pt x="7976426" y="4228399"/>
                </a:cubicBezTo>
                <a:cubicBezTo>
                  <a:pt x="7976426" y="4232124"/>
                  <a:pt x="7976426" y="4233985"/>
                  <a:pt x="7976426" y="4233985"/>
                </a:cubicBezTo>
                <a:cubicBezTo>
                  <a:pt x="7968976" y="4233985"/>
                  <a:pt x="7965253" y="4233985"/>
                  <a:pt x="7965253" y="4233985"/>
                </a:cubicBezTo>
                <a:cubicBezTo>
                  <a:pt x="7965253" y="4233985"/>
                  <a:pt x="7965253" y="4237710"/>
                  <a:pt x="7965253" y="4245156"/>
                </a:cubicBezTo>
                <a:cubicBezTo>
                  <a:pt x="7972702" y="4245156"/>
                  <a:pt x="7978287" y="4243294"/>
                  <a:pt x="7982012" y="4239571"/>
                </a:cubicBezTo>
                <a:cubicBezTo>
                  <a:pt x="7985735" y="4235847"/>
                  <a:pt x="7995046" y="4233985"/>
                  <a:pt x="8009940" y="4233985"/>
                </a:cubicBezTo>
                <a:cubicBezTo>
                  <a:pt x="8017388" y="4233985"/>
                  <a:pt x="8024835" y="4235847"/>
                  <a:pt x="8032283" y="4239571"/>
                </a:cubicBezTo>
                <a:cubicBezTo>
                  <a:pt x="8039730" y="4243294"/>
                  <a:pt x="8047177" y="4245156"/>
                  <a:pt x="8054626" y="4245156"/>
                </a:cubicBezTo>
                <a:lnTo>
                  <a:pt x="8065797" y="4256328"/>
                </a:lnTo>
                <a:cubicBezTo>
                  <a:pt x="8073244" y="4256328"/>
                  <a:pt x="8078831" y="4254467"/>
                  <a:pt x="8082554" y="4250742"/>
                </a:cubicBezTo>
                <a:cubicBezTo>
                  <a:pt x="8086277" y="4247018"/>
                  <a:pt x="8091863" y="4248881"/>
                  <a:pt x="8099311" y="4256328"/>
                </a:cubicBezTo>
                <a:cubicBezTo>
                  <a:pt x="8114206" y="4256328"/>
                  <a:pt x="8125378" y="4256328"/>
                  <a:pt x="8132825" y="4256328"/>
                </a:cubicBezTo>
                <a:cubicBezTo>
                  <a:pt x="8140274" y="4256328"/>
                  <a:pt x="8147720" y="4260051"/>
                  <a:pt x="8155168" y="4267499"/>
                </a:cubicBezTo>
                <a:cubicBezTo>
                  <a:pt x="8170064" y="4267499"/>
                  <a:pt x="8177512" y="4267499"/>
                  <a:pt x="8177512" y="4267499"/>
                </a:cubicBezTo>
                <a:lnTo>
                  <a:pt x="8188684" y="4278672"/>
                </a:lnTo>
                <a:cubicBezTo>
                  <a:pt x="8203578" y="4278672"/>
                  <a:pt x="8212888" y="4280533"/>
                  <a:pt x="8216612" y="4284256"/>
                </a:cubicBezTo>
                <a:cubicBezTo>
                  <a:pt x="8220335" y="4287981"/>
                  <a:pt x="8229646" y="4289842"/>
                  <a:pt x="8244541" y="4289842"/>
                </a:cubicBezTo>
                <a:lnTo>
                  <a:pt x="8244541" y="4301013"/>
                </a:lnTo>
                <a:cubicBezTo>
                  <a:pt x="8251989" y="4301013"/>
                  <a:pt x="8255712" y="4304738"/>
                  <a:pt x="8255712" y="4312186"/>
                </a:cubicBezTo>
                <a:cubicBezTo>
                  <a:pt x="8255712" y="4319632"/>
                  <a:pt x="8242678" y="4323356"/>
                  <a:pt x="8216612" y="4323356"/>
                </a:cubicBezTo>
                <a:cubicBezTo>
                  <a:pt x="8190546" y="4323356"/>
                  <a:pt x="8173788" y="4323356"/>
                  <a:pt x="8166340" y="4323356"/>
                </a:cubicBezTo>
                <a:cubicBezTo>
                  <a:pt x="8158892" y="4323356"/>
                  <a:pt x="8151445" y="4323356"/>
                  <a:pt x="8143998" y="4323356"/>
                </a:cubicBezTo>
                <a:cubicBezTo>
                  <a:pt x="8136550" y="4323356"/>
                  <a:pt x="8129102" y="4323356"/>
                  <a:pt x="8121654" y="4323356"/>
                </a:cubicBezTo>
                <a:lnTo>
                  <a:pt x="8155168" y="4334529"/>
                </a:lnTo>
                <a:cubicBezTo>
                  <a:pt x="8192407" y="4334529"/>
                  <a:pt x="8211026" y="4334529"/>
                  <a:pt x="8211026" y="4334529"/>
                </a:cubicBezTo>
                <a:lnTo>
                  <a:pt x="8211026" y="4345700"/>
                </a:lnTo>
                <a:lnTo>
                  <a:pt x="8222198" y="4356871"/>
                </a:lnTo>
                <a:lnTo>
                  <a:pt x="8244541" y="4368043"/>
                </a:lnTo>
                <a:lnTo>
                  <a:pt x="8233368" y="4368043"/>
                </a:lnTo>
                <a:lnTo>
                  <a:pt x="8222198" y="4368043"/>
                </a:lnTo>
                <a:cubicBezTo>
                  <a:pt x="8229646" y="4368043"/>
                  <a:pt x="8229646" y="4371766"/>
                  <a:pt x="8222198" y="4379214"/>
                </a:cubicBezTo>
                <a:lnTo>
                  <a:pt x="8199854" y="4368043"/>
                </a:lnTo>
                <a:lnTo>
                  <a:pt x="8199854" y="4362457"/>
                </a:lnTo>
                <a:cubicBezTo>
                  <a:pt x="8199854" y="4366181"/>
                  <a:pt x="8196132" y="4368043"/>
                  <a:pt x="8188684" y="4368043"/>
                </a:cubicBezTo>
                <a:lnTo>
                  <a:pt x="8177512" y="4368043"/>
                </a:lnTo>
                <a:lnTo>
                  <a:pt x="8143998" y="4356871"/>
                </a:lnTo>
                <a:lnTo>
                  <a:pt x="8065797" y="4334529"/>
                </a:lnTo>
                <a:cubicBezTo>
                  <a:pt x="8050903" y="4334529"/>
                  <a:pt x="8039730" y="4330804"/>
                  <a:pt x="8032283" y="4323356"/>
                </a:cubicBezTo>
                <a:cubicBezTo>
                  <a:pt x="8024835" y="4315909"/>
                  <a:pt x="8021110" y="4312186"/>
                  <a:pt x="8021110" y="4312186"/>
                </a:cubicBezTo>
                <a:cubicBezTo>
                  <a:pt x="8021110" y="4312186"/>
                  <a:pt x="8024835" y="4308461"/>
                  <a:pt x="8032283" y="4301013"/>
                </a:cubicBezTo>
                <a:lnTo>
                  <a:pt x="8043454" y="4289842"/>
                </a:lnTo>
                <a:cubicBezTo>
                  <a:pt x="8043454" y="4289842"/>
                  <a:pt x="8043454" y="4293567"/>
                  <a:pt x="8043454" y="4301013"/>
                </a:cubicBezTo>
                <a:cubicBezTo>
                  <a:pt x="8043454" y="4308461"/>
                  <a:pt x="8047177" y="4312186"/>
                  <a:pt x="8054626" y="4312186"/>
                </a:cubicBezTo>
                <a:cubicBezTo>
                  <a:pt x="8062074" y="4319632"/>
                  <a:pt x="8069520" y="4323356"/>
                  <a:pt x="8076968" y="4323356"/>
                </a:cubicBezTo>
                <a:cubicBezTo>
                  <a:pt x="8084417" y="4323356"/>
                  <a:pt x="8091863" y="4319632"/>
                  <a:pt x="8099311" y="4312186"/>
                </a:cubicBezTo>
                <a:lnTo>
                  <a:pt x="8110484" y="4301013"/>
                </a:lnTo>
                <a:cubicBezTo>
                  <a:pt x="8103034" y="4301013"/>
                  <a:pt x="8095588" y="4301013"/>
                  <a:pt x="8088140" y="4301013"/>
                </a:cubicBezTo>
                <a:cubicBezTo>
                  <a:pt x="8058349" y="4293567"/>
                  <a:pt x="8043454" y="4286118"/>
                  <a:pt x="8043454" y="4278672"/>
                </a:cubicBezTo>
                <a:lnTo>
                  <a:pt x="8021110" y="4267499"/>
                </a:lnTo>
                <a:lnTo>
                  <a:pt x="8021110" y="4278672"/>
                </a:lnTo>
                <a:lnTo>
                  <a:pt x="7998768" y="4278672"/>
                </a:lnTo>
                <a:cubicBezTo>
                  <a:pt x="7991320" y="4278672"/>
                  <a:pt x="7983874" y="4278672"/>
                  <a:pt x="7976426" y="4278672"/>
                </a:cubicBezTo>
                <a:cubicBezTo>
                  <a:pt x="7976426" y="4286118"/>
                  <a:pt x="7983874" y="4293567"/>
                  <a:pt x="7998768" y="4301013"/>
                </a:cubicBezTo>
                <a:lnTo>
                  <a:pt x="7987596" y="4301013"/>
                </a:lnTo>
                <a:cubicBezTo>
                  <a:pt x="7987596" y="4301013"/>
                  <a:pt x="7983874" y="4301013"/>
                  <a:pt x="7976426" y="4301013"/>
                </a:cubicBezTo>
                <a:cubicBezTo>
                  <a:pt x="7976426" y="4308461"/>
                  <a:pt x="7970840" y="4310324"/>
                  <a:pt x="7959668" y="4306599"/>
                </a:cubicBezTo>
                <a:cubicBezTo>
                  <a:pt x="7948496" y="4302875"/>
                  <a:pt x="7942912" y="4304738"/>
                  <a:pt x="7942912" y="4312186"/>
                </a:cubicBezTo>
                <a:lnTo>
                  <a:pt x="7931739" y="4323356"/>
                </a:lnTo>
                <a:cubicBezTo>
                  <a:pt x="7939187" y="4330804"/>
                  <a:pt x="7942912" y="4334529"/>
                  <a:pt x="7942912" y="4334529"/>
                </a:cubicBezTo>
                <a:cubicBezTo>
                  <a:pt x="7942912" y="4334529"/>
                  <a:pt x="7939187" y="4334529"/>
                  <a:pt x="7931739" y="4334529"/>
                </a:cubicBezTo>
                <a:lnTo>
                  <a:pt x="7931739" y="4345700"/>
                </a:lnTo>
                <a:cubicBezTo>
                  <a:pt x="7939187" y="4345700"/>
                  <a:pt x="7941048" y="4349424"/>
                  <a:pt x="7937326" y="4356871"/>
                </a:cubicBezTo>
                <a:cubicBezTo>
                  <a:pt x="7933602" y="4364318"/>
                  <a:pt x="7935462" y="4368043"/>
                  <a:pt x="7942912" y="4368043"/>
                </a:cubicBezTo>
                <a:cubicBezTo>
                  <a:pt x="7950359" y="4368043"/>
                  <a:pt x="7950359" y="4371766"/>
                  <a:pt x="7942912" y="4379214"/>
                </a:cubicBezTo>
                <a:cubicBezTo>
                  <a:pt x="7935462" y="4379214"/>
                  <a:pt x="7931739" y="4375491"/>
                  <a:pt x="7931739" y="4368043"/>
                </a:cubicBezTo>
                <a:lnTo>
                  <a:pt x="7842368" y="4345700"/>
                </a:lnTo>
                <a:cubicBezTo>
                  <a:pt x="7820024" y="4345700"/>
                  <a:pt x="7808854" y="4341975"/>
                  <a:pt x="7808854" y="4334529"/>
                </a:cubicBezTo>
                <a:cubicBezTo>
                  <a:pt x="7801404" y="4334529"/>
                  <a:pt x="7797682" y="4334529"/>
                  <a:pt x="7797682" y="4334529"/>
                </a:cubicBezTo>
                <a:cubicBezTo>
                  <a:pt x="7797682" y="4334529"/>
                  <a:pt x="7793958" y="4338252"/>
                  <a:pt x="7786510" y="4345700"/>
                </a:cubicBezTo>
                <a:cubicBezTo>
                  <a:pt x="7786510" y="4345700"/>
                  <a:pt x="7784648" y="4343838"/>
                  <a:pt x="7780924" y="4340114"/>
                </a:cubicBezTo>
                <a:cubicBezTo>
                  <a:pt x="7777201" y="4336390"/>
                  <a:pt x="7767890" y="4334529"/>
                  <a:pt x="7752996" y="4334529"/>
                </a:cubicBezTo>
                <a:cubicBezTo>
                  <a:pt x="7760444" y="4327081"/>
                  <a:pt x="7760444" y="4323356"/>
                  <a:pt x="7752996" y="4323356"/>
                </a:cubicBezTo>
                <a:lnTo>
                  <a:pt x="7764168" y="4289842"/>
                </a:lnTo>
                <a:cubicBezTo>
                  <a:pt x="7779062" y="4297290"/>
                  <a:pt x="7797682" y="4304738"/>
                  <a:pt x="7820024" y="4312186"/>
                </a:cubicBezTo>
                <a:cubicBezTo>
                  <a:pt x="7827472" y="4312186"/>
                  <a:pt x="7833058" y="4314047"/>
                  <a:pt x="7836782" y="4317770"/>
                </a:cubicBezTo>
                <a:cubicBezTo>
                  <a:pt x="7840504" y="4321495"/>
                  <a:pt x="7846091" y="4323356"/>
                  <a:pt x="7853538" y="4323356"/>
                </a:cubicBezTo>
                <a:lnTo>
                  <a:pt x="7864711" y="4323356"/>
                </a:lnTo>
                <a:cubicBezTo>
                  <a:pt x="7849816" y="4308461"/>
                  <a:pt x="7827472" y="4301013"/>
                  <a:pt x="7797682" y="4301013"/>
                </a:cubicBezTo>
                <a:cubicBezTo>
                  <a:pt x="7782788" y="4293567"/>
                  <a:pt x="7775338" y="4286118"/>
                  <a:pt x="7775338" y="4278672"/>
                </a:cubicBezTo>
                <a:cubicBezTo>
                  <a:pt x="7775338" y="4278672"/>
                  <a:pt x="7771615" y="4278672"/>
                  <a:pt x="7764168" y="4278672"/>
                </a:cubicBezTo>
                <a:cubicBezTo>
                  <a:pt x="7756720" y="4278672"/>
                  <a:pt x="7752996" y="4271224"/>
                  <a:pt x="7752996" y="4256328"/>
                </a:cubicBezTo>
                <a:cubicBezTo>
                  <a:pt x="7752996" y="4248881"/>
                  <a:pt x="7756720" y="4245156"/>
                  <a:pt x="7764168" y="4245156"/>
                </a:cubicBezTo>
                <a:cubicBezTo>
                  <a:pt x="7771615" y="4245156"/>
                  <a:pt x="7775338" y="4245156"/>
                  <a:pt x="7775338" y="4245156"/>
                </a:cubicBezTo>
                <a:lnTo>
                  <a:pt x="7741824" y="4233985"/>
                </a:lnTo>
                <a:cubicBezTo>
                  <a:pt x="7741824" y="4233985"/>
                  <a:pt x="7741824" y="4237710"/>
                  <a:pt x="7741824" y="4245156"/>
                </a:cubicBezTo>
                <a:cubicBezTo>
                  <a:pt x="7734376" y="4245156"/>
                  <a:pt x="7728790" y="4245156"/>
                  <a:pt x="7725067" y="4245156"/>
                </a:cubicBezTo>
                <a:cubicBezTo>
                  <a:pt x="7721344" y="4245156"/>
                  <a:pt x="7723206" y="4248881"/>
                  <a:pt x="7730653" y="4256328"/>
                </a:cubicBezTo>
                <a:cubicBezTo>
                  <a:pt x="7730653" y="4263775"/>
                  <a:pt x="7730653" y="4267499"/>
                  <a:pt x="7730653" y="4267499"/>
                </a:cubicBezTo>
                <a:lnTo>
                  <a:pt x="7697139" y="4267499"/>
                </a:lnTo>
                <a:lnTo>
                  <a:pt x="7685967" y="4267499"/>
                </a:lnTo>
                <a:cubicBezTo>
                  <a:pt x="7685967" y="4267499"/>
                  <a:pt x="7684105" y="4267499"/>
                  <a:pt x="7680382" y="4267499"/>
                </a:cubicBezTo>
                <a:cubicBezTo>
                  <a:pt x="7676658" y="4267499"/>
                  <a:pt x="7671073" y="4267499"/>
                  <a:pt x="7663624" y="4267499"/>
                </a:cubicBezTo>
                <a:cubicBezTo>
                  <a:pt x="7663624" y="4267499"/>
                  <a:pt x="7661762" y="4269361"/>
                  <a:pt x="7658039" y="4273085"/>
                </a:cubicBezTo>
                <a:cubicBezTo>
                  <a:pt x="7654316" y="4276809"/>
                  <a:pt x="7652452" y="4278672"/>
                  <a:pt x="7652452" y="4278672"/>
                </a:cubicBezTo>
                <a:lnTo>
                  <a:pt x="7652452" y="4289842"/>
                </a:lnTo>
                <a:cubicBezTo>
                  <a:pt x="7645005" y="4282395"/>
                  <a:pt x="7641282" y="4274947"/>
                  <a:pt x="7641282" y="4267499"/>
                </a:cubicBezTo>
                <a:lnTo>
                  <a:pt x="7639420" y="4264707"/>
                </a:lnTo>
                <a:lnTo>
                  <a:pt x="7638488" y="4266103"/>
                </a:lnTo>
                <a:cubicBezTo>
                  <a:pt x="7636626" y="4267034"/>
                  <a:pt x="7633834" y="4267499"/>
                  <a:pt x="7630110" y="4267499"/>
                </a:cubicBezTo>
                <a:cubicBezTo>
                  <a:pt x="7630110" y="4263775"/>
                  <a:pt x="7630576" y="4260982"/>
                  <a:pt x="7631506" y="4259121"/>
                </a:cubicBezTo>
                <a:lnTo>
                  <a:pt x="7632344" y="4258562"/>
                </a:lnTo>
                <a:lnTo>
                  <a:pt x="7618938" y="4256328"/>
                </a:lnTo>
                <a:lnTo>
                  <a:pt x="7585424" y="4256328"/>
                </a:lnTo>
                <a:cubicBezTo>
                  <a:pt x="7585424" y="4241433"/>
                  <a:pt x="7592872" y="4237710"/>
                  <a:pt x="7607766" y="4245156"/>
                </a:cubicBezTo>
                <a:cubicBezTo>
                  <a:pt x="7615216" y="4245156"/>
                  <a:pt x="7622662" y="4245156"/>
                  <a:pt x="7630110" y="4245156"/>
                </a:cubicBezTo>
                <a:cubicBezTo>
                  <a:pt x="7630110" y="4245156"/>
                  <a:pt x="7633832" y="4245156"/>
                  <a:pt x="7641282" y="4245156"/>
                </a:cubicBezTo>
                <a:lnTo>
                  <a:pt x="7685967" y="4245156"/>
                </a:lnTo>
                <a:cubicBezTo>
                  <a:pt x="7693416" y="4245156"/>
                  <a:pt x="7699000" y="4243294"/>
                  <a:pt x="7702724" y="4239571"/>
                </a:cubicBezTo>
                <a:cubicBezTo>
                  <a:pt x="7706447" y="4235847"/>
                  <a:pt x="7704587" y="4233985"/>
                  <a:pt x="7697139" y="4233985"/>
                </a:cubicBezTo>
                <a:lnTo>
                  <a:pt x="7697139" y="4222813"/>
                </a:lnTo>
                <a:cubicBezTo>
                  <a:pt x="7704587" y="4222813"/>
                  <a:pt x="7708310" y="4219090"/>
                  <a:pt x="7708310" y="4211642"/>
                </a:cubicBezTo>
                <a:cubicBezTo>
                  <a:pt x="7708310" y="4204194"/>
                  <a:pt x="7706447" y="4200471"/>
                  <a:pt x="7702724" y="4200471"/>
                </a:cubicBezTo>
                <a:cubicBezTo>
                  <a:pt x="7699000" y="4200471"/>
                  <a:pt x="7693416" y="4200471"/>
                  <a:pt x="7685967" y="4200471"/>
                </a:cubicBezTo>
                <a:cubicBezTo>
                  <a:pt x="7678519" y="4193023"/>
                  <a:pt x="7667348" y="4189299"/>
                  <a:pt x="7652452" y="4189299"/>
                </a:cubicBezTo>
                <a:lnTo>
                  <a:pt x="7618938" y="4189299"/>
                </a:lnTo>
                <a:lnTo>
                  <a:pt x="7607766" y="4189299"/>
                </a:lnTo>
                <a:cubicBezTo>
                  <a:pt x="7600318" y="4196746"/>
                  <a:pt x="7600318" y="4200471"/>
                  <a:pt x="7607766" y="4200471"/>
                </a:cubicBezTo>
                <a:cubicBezTo>
                  <a:pt x="7615216" y="4200471"/>
                  <a:pt x="7620800" y="4202333"/>
                  <a:pt x="7624525" y="4206056"/>
                </a:cubicBezTo>
                <a:cubicBezTo>
                  <a:pt x="7628248" y="4209780"/>
                  <a:pt x="7633832" y="4211642"/>
                  <a:pt x="7641282" y="4211642"/>
                </a:cubicBezTo>
                <a:lnTo>
                  <a:pt x="7618938" y="4211642"/>
                </a:lnTo>
                <a:cubicBezTo>
                  <a:pt x="7611490" y="4211642"/>
                  <a:pt x="7602182" y="4209780"/>
                  <a:pt x="7591010" y="4206056"/>
                </a:cubicBezTo>
                <a:cubicBezTo>
                  <a:pt x="7579838" y="4202333"/>
                  <a:pt x="7577976" y="4204194"/>
                  <a:pt x="7585424" y="4211642"/>
                </a:cubicBezTo>
                <a:lnTo>
                  <a:pt x="7574252" y="4222813"/>
                </a:lnTo>
                <a:lnTo>
                  <a:pt x="7540738" y="4233985"/>
                </a:lnTo>
                <a:lnTo>
                  <a:pt x="7540738" y="4222813"/>
                </a:lnTo>
                <a:lnTo>
                  <a:pt x="7529568" y="4211642"/>
                </a:lnTo>
                <a:lnTo>
                  <a:pt x="7518395" y="4222813"/>
                </a:lnTo>
                <a:lnTo>
                  <a:pt x="7507224" y="4222813"/>
                </a:lnTo>
                <a:cubicBezTo>
                  <a:pt x="7492328" y="4215367"/>
                  <a:pt x="7473710" y="4211642"/>
                  <a:pt x="7451367" y="4211642"/>
                </a:cubicBezTo>
                <a:lnTo>
                  <a:pt x="7440194" y="4200471"/>
                </a:lnTo>
                <a:lnTo>
                  <a:pt x="7440194" y="4189299"/>
                </a:lnTo>
                <a:cubicBezTo>
                  <a:pt x="7447644" y="4181852"/>
                  <a:pt x="7451367" y="4178128"/>
                  <a:pt x="7451367" y="4178128"/>
                </a:cubicBezTo>
                <a:lnTo>
                  <a:pt x="7473710" y="4200471"/>
                </a:lnTo>
                <a:cubicBezTo>
                  <a:pt x="7481158" y="4207917"/>
                  <a:pt x="7488604" y="4211642"/>
                  <a:pt x="7496052" y="4211642"/>
                </a:cubicBezTo>
                <a:cubicBezTo>
                  <a:pt x="7503501" y="4211642"/>
                  <a:pt x="7510947" y="4207917"/>
                  <a:pt x="7518395" y="4200471"/>
                </a:cubicBezTo>
                <a:cubicBezTo>
                  <a:pt x="7540738" y="4200471"/>
                  <a:pt x="7555632" y="4200471"/>
                  <a:pt x="7563082" y="4200471"/>
                </a:cubicBezTo>
                <a:lnTo>
                  <a:pt x="7551909" y="4178128"/>
                </a:lnTo>
                <a:cubicBezTo>
                  <a:pt x="7544462" y="4178128"/>
                  <a:pt x="7538875" y="4176266"/>
                  <a:pt x="7535152" y="4172542"/>
                </a:cubicBezTo>
                <a:cubicBezTo>
                  <a:pt x="7531429" y="4168817"/>
                  <a:pt x="7516534" y="4166955"/>
                  <a:pt x="7490467" y="4166955"/>
                </a:cubicBezTo>
                <a:cubicBezTo>
                  <a:pt x="7464400" y="4166955"/>
                  <a:pt x="7449504" y="4165094"/>
                  <a:pt x="7445780" y="4161371"/>
                </a:cubicBezTo>
                <a:cubicBezTo>
                  <a:pt x="7442058" y="4157646"/>
                  <a:pt x="7434610" y="4157646"/>
                  <a:pt x="7423438" y="4161371"/>
                </a:cubicBezTo>
                <a:cubicBezTo>
                  <a:pt x="7417852" y="4163232"/>
                  <a:pt x="7413198" y="4164630"/>
                  <a:pt x="7409473" y="4165559"/>
                </a:cubicBezTo>
                <a:lnTo>
                  <a:pt x="7406680" y="4166025"/>
                </a:lnTo>
                <a:lnTo>
                  <a:pt x="7406680" y="4133441"/>
                </a:lnTo>
                <a:cubicBezTo>
                  <a:pt x="7406680" y="4133441"/>
                  <a:pt x="7406680" y="4129718"/>
                  <a:pt x="7406680" y="4122270"/>
                </a:cubicBezTo>
                <a:lnTo>
                  <a:pt x="7361994" y="4099927"/>
                </a:lnTo>
                <a:lnTo>
                  <a:pt x="7373166" y="4111098"/>
                </a:lnTo>
                <a:cubicBezTo>
                  <a:pt x="7380614" y="4118546"/>
                  <a:pt x="7384337" y="4122270"/>
                  <a:pt x="7384337" y="4122270"/>
                </a:cubicBezTo>
                <a:lnTo>
                  <a:pt x="7373166" y="4144614"/>
                </a:lnTo>
                <a:lnTo>
                  <a:pt x="7350823" y="4133441"/>
                </a:lnTo>
                <a:cubicBezTo>
                  <a:pt x="7343376" y="4125994"/>
                  <a:pt x="7332203" y="4122270"/>
                  <a:pt x="7317309" y="4122270"/>
                </a:cubicBezTo>
                <a:cubicBezTo>
                  <a:pt x="7309862" y="4122270"/>
                  <a:pt x="7306136" y="4122270"/>
                  <a:pt x="7306136" y="4122270"/>
                </a:cubicBezTo>
                <a:lnTo>
                  <a:pt x="7283795" y="4133441"/>
                </a:lnTo>
                <a:cubicBezTo>
                  <a:pt x="7306136" y="4140889"/>
                  <a:pt x="7317309" y="4148337"/>
                  <a:pt x="7317309" y="4155785"/>
                </a:cubicBezTo>
                <a:lnTo>
                  <a:pt x="7328480" y="4166955"/>
                </a:lnTo>
                <a:lnTo>
                  <a:pt x="7339652" y="4178128"/>
                </a:lnTo>
                <a:lnTo>
                  <a:pt x="7350823" y="4189299"/>
                </a:lnTo>
                <a:lnTo>
                  <a:pt x="7373166" y="4200471"/>
                </a:lnTo>
                <a:lnTo>
                  <a:pt x="7417852" y="4222813"/>
                </a:lnTo>
                <a:cubicBezTo>
                  <a:pt x="7417852" y="4222813"/>
                  <a:pt x="7414128" y="4222813"/>
                  <a:pt x="7406680" y="4222813"/>
                </a:cubicBezTo>
                <a:cubicBezTo>
                  <a:pt x="7399232" y="4215367"/>
                  <a:pt x="7391786" y="4215367"/>
                  <a:pt x="7384337" y="4222813"/>
                </a:cubicBezTo>
                <a:lnTo>
                  <a:pt x="7373166" y="4233985"/>
                </a:lnTo>
                <a:lnTo>
                  <a:pt x="7339652" y="4222813"/>
                </a:lnTo>
                <a:cubicBezTo>
                  <a:pt x="7332203" y="4222813"/>
                  <a:pt x="7328480" y="4222813"/>
                  <a:pt x="7328480" y="4222813"/>
                </a:cubicBezTo>
                <a:cubicBezTo>
                  <a:pt x="7321032" y="4215367"/>
                  <a:pt x="7313586" y="4211642"/>
                  <a:pt x="7306136" y="4211642"/>
                </a:cubicBezTo>
                <a:lnTo>
                  <a:pt x="7306136" y="4222813"/>
                </a:lnTo>
                <a:lnTo>
                  <a:pt x="7306136" y="4245156"/>
                </a:lnTo>
                <a:lnTo>
                  <a:pt x="7294966" y="4245156"/>
                </a:lnTo>
                <a:cubicBezTo>
                  <a:pt x="7280072" y="4237710"/>
                  <a:pt x="7274486" y="4232124"/>
                  <a:pt x="7278209" y="4228399"/>
                </a:cubicBezTo>
                <a:cubicBezTo>
                  <a:pt x="7281932" y="4224676"/>
                  <a:pt x="7283795" y="4219090"/>
                  <a:pt x="7283795" y="4211642"/>
                </a:cubicBezTo>
                <a:cubicBezTo>
                  <a:pt x="7283795" y="4204194"/>
                  <a:pt x="7287518" y="4200471"/>
                  <a:pt x="7294966" y="4200471"/>
                </a:cubicBezTo>
                <a:lnTo>
                  <a:pt x="7283795" y="4189299"/>
                </a:lnTo>
                <a:lnTo>
                  <a:pt x="7272622" y="4178128"/>
                </a:lnTo>
                <a:cubicBezTo>
                  <a:pt x="7272622" y="4170680"/>
                  <a:pt x="7272622" y="4166955"/>
                  <a:pt x="7272622" y="4166955"/>
                </a:cubicBezTo>
                <a:cubicBezTo>
                  <a:pt x="7265175" y="4166955"/>
                  <a:pt x="7265175" y="4165094"/>
                  <a:pt x="7272622" y="4161371"/>
                </a:cubicBezTo>
                <a:cubicBezTo>
                  <a:pt x="7272622" y="4165094"/>
                  <a:pt x="7276346" y="4166955"/>
                  <a:pt x="7283795" y="4166955"/>
                </a:cubicBezTo>
                <a:lnTo>
                  <a:pt x="7294966" y="4155785"/>
                </a:lnTo>
                <a:cubicBezTo>
                  <a:pt x="7294966" y="4155785"/>
                  <a:pt x="7291242" y="4155785"/>
                  <a:pt x="7283795" y="4155785"/>
                </a:cubicBezTo>
                <a:lnTo>
                  <a:pt x="7276060" y="4157074"/>
                </a:lnTo>
                <a:lnTo>
                  <a:pt x="7278209" y="4154388"/>
                </a:lnTo>
                <a:cubicBezTo>
                  <a:pt x="7278209" y="4151596"/>
                  <a:pt x="7276348" y="4148337"/>
                  <a:pt x="7272622" y="4144614"/>
                </a:cubicBezTo>
                <a:cubicBezTo>
                  <a:pt x="7272622" y="4144614"/>
                  <a:pt x="7270761" y="4144614"/>
                  <a:pt x="7267038" y="4144614"/>
                </a:cubicBezTo>
                <a:cubicBezTo>
                  <a:pt x="7263314" y="4144614"/>
                  <a:pt x="7261452" y="4148337"/>
                  <a:pt x="7261452" y="4155785"/>
                </a:cubicBezTo>
                <a:cubicBezTo>
                  <a:pt x="7254002" y="4163232"/>
                  <a:pt x="7250280" y="4163232"/>
                  <a:pt x="7250280" y="4155785"/>
                </a:cubicBezTo>
                <a:lnTo>
                  <a:pt x="7216766" y="4133441"/>
                </a:lnTo>
                <a:cubicBezTo>
                  <a:pt x="7209318" y="4133441"/>
                  <a:pt x="7201872" y="4129718"/>
                  <a:pt x="7194422" y="4122270"/>
                </a:cubicBezTo>
                <a:cubicBezTo>
                  <a:pt x="7186974" y="4122270"/>
                  <a:pt x="7183252" y="4124132"/>
                  <a:pt x="7183252" y="4127857"/>
                </a:cubicBezTo>
                <a:cubicBezTo>
                  <a:pt x="7183252" y="4131580"/>
                  <a:pt x="7186974" y="4133441"/>
                  <a:pt x="7194422" y="4133441"/>
                </a:cubicBezTo>
                <a:cubicBezTo>
                  <a:pt x="7201872" y="4133441"/>
                  <a:pt x="7205594" y="4137166"/>
                  <a:pt x="7205594" y="4144614"/>
                </a:cubicBezTo>
                <a:lnTo>
                  <a:pt x="7194422" y="4144614"/>
                </a:lnTo>
                <a:cubicBezTo>
                  <a:pt x="7179528" y="4144614"/>
                  <a:pt x="7172080" y="4146475"/>
                  <a:pt x="7172080" y="4150198"/>
                </a:cubicBezTo>
                <a:lnTo>
                  <a:pt x="7172080" y="4144614"/>
                </a:lnTo>
                <a:lnTo>
                  <a:pt x="7160908" y="4122270"/>
                </a:lnTo>
                <a:lnTo>
                  <a:pt x="7149737" y="4144614"/>
                </a:lnTo>
                <a:cubicBezTo>
                  <a:pt x="7149737" y="4152060"/>
                  <a:pt x="7149737" y="4157646"/>
                  <a:pt x="7149737" y="4161371"/>
                </a:cubicBezTo>
                <a:cubicBezTo>
                  <a:pt x="7149737" y="4165094"/>
                  <a:pt x="7146014" y="4166955"/>
                  <a:pt x="7138565" y="4166955"/>
                </a:cubicBezTo>
                <a:cubicBezTo>
                  <a:pt x="7131117" y="4166955"/>
                  <a:pt x="7125531" y="4165094"/>
                  <a:pt x="7121808" y="4161371"/>
                </a:cubicBezTo>
                <a:cubicBezTo>
                  <a:pt x="7118084" y="4157646"/>
                  <a:pt x="7112498" y="4153923"/>
                  <a:pt x="7105051" y="4150198"/>
                </a:cubicBezTo>
                <a:cubicBezTo>
                  <a:pt x="7097603" y="4146475"/>
                  <a:pt x="7092017" y="4144614"/>
                  <a:pt x="7088294" y="4144614"/>
                </a:cubicBezTo>
                <a:cubicBezTo>
                  <a:pt x="7084570" y="4144614"/>
                  <a:pt x="7078984" y="4140889"/>
                  <a:pt x="7071537" y="4133441"/>
                </a:cubicBezTo>
                <a:lnTo>
                  <a:pt x="7082708" y="4122270"/>
                </a:lnTo>
                <a:lnTo>
                  <a:pt x="7071537" y="4111098"/>
                </a:lnTo>
                <a:lnTo>
                  <a:pt x="7060364" y="4111098"/>
                </a:lnTo>
                <a:cubicBezTo>
                  <a:pt x="7052916" y="4111098"/>
                  <a:pt x="7052916" y="4114823"/>
                  <a:pt x="7060364" y="4122270"/>
                </a:cubicBezTo>
                <a:lnTo>
                  <a:pt x="7038022" y="4111098"/>
                </a:lnTo>
                <a:cubicBezTo>
                  <a:pt x="7034298" y="4107375"/>
                  <a:pt x="7029644" y="4104583"/>
                  <a:pt x="7024058" y="4102720"/>
                </a:cubicBezTo>
                <a:lnTo>
                  <a:pt x="7017541" y="4101790"/>
                </a:lnTo>
                <a:lnTo>
                  <a:pt x="7025454" y="4109702"/>
                </a:lnTo>
                <a:cubicBezTo>
                  <a:pt x="7028248" y="4112496"/>
                  <a:pt x="7030575" y="4114823"/>
                  <a:pt x="7032436" y="4116684"/>
                </a:cubicBezTo>
                <a:cubicBezTo>
                  <a:pt x="7036160" y="4120409"/>
                  <a:pt x="7038022" y="4122270"/>
                  <a:pt x="7038022" y="4122270"/>
                </a:cubicBezTo>
                <a:cubicBezTo>
                  <a:pt x="7030574" y="4122270"/>
                  <a:pt x="7019402" y="4122270"/>
                  <a:pt x="7004507" y="4122270"/>
                </a:cubicBezTo>
                <a:cubicBezTo>
                  <a:pt x="6997060" y="4122270"/>
                  <a:pt x="6989613" y="4120409"/>
                  <a:pt x="6982166" y="4116684"/>
                </a:cubicBezTo>
                <a:cubicBezTo>
                  <a:pt x="6974716" y="4112960"/>
                  <a:pt x="6967270" y="4111098"/>
                  <a:pt x="6959822" y="4111098"/>
                </a:cubicBezTo>
                <a:lnTo>
                  <a:pt x="6915136" y="4099927"/>
                </a:lnTo>
                <a:cubicBezTo>
                  <a:pt x="6907688" y="4099927"/>
                  <a:pt x="6894656" y="4094341"/>
                  <a:pt x="6876036" y="4083170"/>
                </a:cubicBezTo>
                <a:cubicBezTo>
                  <a:pt x="6857417" y="4071998"/>
                  <a:pt x="6844384" y="4066413"/>
                  <a:pt x="6836936" y="4066413"/>
                </a:cubicBezTo>
                <a:cubicBezTo>
                  <a:pt x="6829488" y="4066413"/>
                  <a:pt x="6825764" y="4064552"/>
                  <a:pt x="6825764" y="4060827"/>
                </a:cubicBezTo>
                <a:cubicBezTo>
                  <a:pt x="6825764" y="4057102"/>
                  <a:pt x="6814594" y="4055241"/>
                  <a:pt x="6792250" y="4055241"/>
                </a:cubicBezTo>
                <a:lnTo>
                  <a:pt x="6747564" y="4044070"/>
                </a:lnTo>
                <a:lnTo>
                  <a:pt x="6714050" y="4044070"/>
                </a:lnTo>
                <a:cubicBezTo>
                  <a:pt x="6714050" y="4051518"/>
                  <a:pt x="6710327" y="4051518"/>
                  <a:pt x="6702878" y="4044070"/>
                </a:cubicBezTo>
                <a:lnTo>
                  <a:pt x="6691706" y="4055241"/>
                </a:lnTo>
                <a:cubicBezTo>
                  <a:pt x="6691706" y="4055241"/>
                  <a:pt x="6687984" y="4055241"/>
                  <a:pt x="6680536" y="4055241"/>
                </a:cubicBezTo>
                <a:cubicBezTo>
                  <a:pt x="6673088" y="4055241"/>
                  <a:pt x="6669364" y="4051518"/>
                  <a:pt x="6669364" y="4044070"/>
                </a:cubicBezTo>
                <a:cubicBezTo>
                  <a:pt x="6669364" y="4036622"/>
                  <a:pt x="6665640" y="4032899"/>
                  <a:pt x="6658192" y="4032899"/>
                </a:cubicBezTo>
                <a:cubicBezTo>
                  <a:pt x="6658192" y="4032899"/>
                  <a:pt x="6656331" y="4031038"/>
                  <a:pt x="6652606" y="4027313"/>
                </a:cubicBezTo>
                <a:cubicBezTo>
                  <a:pt x="6648884" y="4023588"/>
                  <a:pt x="6643297" y="4021727"/>
                  <a:pt x="6635850" y="4021727"/>
                </a:cubicBezTo>
                <a:cubicBezTo>
                  <a:pt x="6635850" y="4014279"/>
                  <a:pt x="6630263" y="4012417"/>
                  <a:pt x="6619092" y="4016141"/>
                </a:cubicBezTo>
                <a:cubicBezTo>
                  <a:pt x="6607922" y="4019865"/>
                  <a:pt x="6600474" y="4023588"/>
                  <a:pt x="6596749" y="4027313"/>
                </a:cubicBezTo>
                <a:cubicBezTo>
                  <a:pt x="6593026" y="4031038"/>
                  <a:pt x="6576269" y="4031038"/>
                  <a:pt x="6546478" y="4027313"/>
                </a:cubicBezTo>
                <a:cubicBezTo>
                  <a:pt x="6516687" y="4023588"/>
                  <a:pt x="6498068" y="4021727"/>
                  <a:pt x="6490621" y="4021727"/>
                </a:cubicBezTo>
                <a:lnTo>
                  <a:pt x="6479450" y="4010556"/>
                </a:lnTo>
                <a:lnTo>
                  <a:pt x="6490621" y="4010556"/>
                </a:lnTo>
                <a:lnTo>
                  <a:pt x="6490621" y="3999384"/>
                </a:lnTo>
                <a:cubicBezTo>
                  <a:pt x="6490621" y="3999384"/>
                  <a:pt x="6490621" y="3995660"/>
                  <a:pt x="6490621" y="3988213"/>
                </a:cubicBezTo>
                <a:lnTo>
                  <a:pt x="6501792" y="3988213"/>
                </a:lnTo>
                <a:lnTo>
                  <a:pt x="6512964" y="3977042"/>
                </a:lnTo>
                <a:cubicBezTo>
                  <a:pt x="6512964" y="3977042"/>
                  <a:pt x="6509240" y="3977042"/>
                  <a:pt x="6501792" y="3977042"/>
                </a:cubicBezTo>
                <a:lnTo>
                  <a:pt x="6490621" y="3977042"/>
                </a:lnTo>
                <a:cubicBezTo>
                  <a:pt x="6490621" y="3977042"/>
                  <a:pt x="6486898" y="3980765"/>
                  <a:pt x="6479450" y="3988213"/>
                </a:cubicBezTo>
                <a:lnTo>
                  <a:pt x="6479450" y="3999384"/>
                </a:lnTo>
                <a:lnTo>
                  <a:pt x="6434764" y="3988213"/>
                </a:lnTo>
                <a:cubicBezTo>
                  <a:pt x="6419868" y="3980765"/>
                  <a:pt x="6408697" y="3980765"/>
                  <a:pt x="6401250" y="3988213"/>
                </a:cubicBezTo>
                <a:lnTo>
                  <a:pt x="6390077" y="3977042"/>
                </a:lnTo>
                <a:cubicBezTo>
                  <a:pt x="6390077" y="3969594"/>
                  <a:pt x="6386354" y="3965870"/>
                  <a:pt x="6378906" y="3965870"/>
                </a:cubicBezTo>
                <a:lnTo>
                  <a:pt x="6378906" y="3977042"/>
                </a:lnTo>
                <a:lnTo>
                  <a:pt x="6367736" y="3977042"/>
                </a:lnTo>
                <a:lnTo>
                  <a:pt x="6345392" y="3965870"/>
                </a:lnTo>
                <a:lnTo>
                  <a:pt x="6334220" y="3965870"/>
                </a:lnTo>
                <a:cubicBezTo>
                  <a:pt x="6341668" y="3973317"/>
                  <a:pt x="6341668" y="3977042"/>
                  <a:pt x="6334220" y="3977042"/>
                </a:cubicBezTo>
                <a:lnTo>
                  <a:pt x="6345392" y="3988213"/>
                </a:lnTo>
                <a:lnTo>
                  <a:pt x="6367736" y="3988213"/>
                </a:lnTo>
                <a:cubicBezTo>
                  <a:pt x="6367736" y="3995660"/>
                  <a:pt x="6371458" y="3999384"/>
                  <a:pt x="6378906" y="3999384"/>
                </a:cubicBezTo>
                <a:lnTo>
                  <a:pt x="6390077" y="3999384"/>
                </a:lnTo>
                <a:cubicBezTo>
                  <a:pt x="6390077" y="3999384"/>
                  <a:pt x="6397525" y="4003108"/>
                  <a:pt x="6412420" y="4010556"/>
                </a:cubicBezTo>
                <a:cubicBezTo>
                  <a:pt x="6427316" y="4018004"/>
                  <a:pt x="6438486" y="4018004"/>
                  <a:pt x="6445934" y="4010556"/>
                </a:cubicBezTo>
                <a:cubicBezTo>
                  <a:pt x="6445934" y="4018004"/>
                  <a:pt x="6449659" y="4023588"/>
                  <a:pt x="6457106" y="4027313"/>
                </a:cubicBezTo>
                <a:cubicBezTo>
                  <a:pt x="6464554" y="4031038"/>
                  <a:pt x="6468278" y="4029175"/>
                  <a:pt x="6468278" y="4021727"/>
                </a:cubicBezTo>
                <a:lnTo>
                  <a:pt x="6490621" y="4021727"/>
                </a:lnTo>
                <a:cubicBezTo>
                  <a:pt x="6490621" y="4029175"/>
                  <a:pt x="6496207" y="4034761"/>
                  <a:pt x="6507378" y="4038484"/>
                </a:cubicBezTo>
                <a:cubicBezTo>
                  <a:pt x="6518550" y="4042208"/>
                  <a:pt x="6531582" y="4044070"/>
                  <a:pt x="6546478" y="4044070"/>
                </a:cubicBezTo>
                <a:cubicBezTo>
                  <a:pt x="6553926" y="4044070"/>
                  <a:pt x="6559512" y="4045932"/>
                  <a:pt x="6563235" y="4049656"/>
                </a:cubicBezTo>
                <a:cubicBezTo>
                  <a:pt x="6566960" y="4053379"/>
                  <a:pt x="6578130" y="4057102"/>
                  <a:pt x="6596749" y="4060827"/>
                </a:cubicBezTo>
                <a:cubicBezTo>
                  <a:pt x="6615370" y="4064552"/>
                  <a:pt x="6624678" y="4066413"/>
                  <a:pt x="6624678" y="4066413"/>
                </a:cubicBezTo>
                <a:cubicBezTo>
                  <a:pt x="6632126" y="4066413"/>
                  <a:pt x="6639574" y="4068275"/>
                  <a:pt x="6647020" y="4071998"/>
                </a:cubicBezTo>
                <a:cubicBezTo>
                  <a:pt x="6654470" y="4075723"/>
                  <a:pt x="6661917" y="4077584"/>
                  <a:pt x="6669364" y="4077584"/>
                </a:cubicBezTo>
                <a:cubicBezTo>
                  <a:pt x="6714050" y="4092480"/>
                  <a:pt x="6740116" y="4099927"/>
                  <a:pt x="6747564" y="4099927"/>
                </a:cubicBezTo>
                <a:cubicBezTo>
                  <a:pt x="6755012" y="4099927"/>
                  <a:pt x="6758736" y="4099927"/>
                  <a:pt x="6758736" y="4099927"/>
                </a:cubicBezTo>
                <a:cubicBezTo>
                  <a:pt x="6766184" y="4099927"/>
                  <a:pt x="6769907" y="4103652"/>
                  <a:pt x="6769907" y="4111098"/>
                </a:cubicBezTo>
                <a:cubicBezTo>
                  <a:pt x="6769907" y="4111098"/>
                  <a:pt x="6773630" y="4112960"/>
                  <a:pt x="6781078" y="4116684"/>
                </a:cubicBezTo>
                <a:cubicBezTo>
                  <a:pt x="6788528" y="4120409"/>
                  <a:pt x="6799698" y="4122270"/>
                  <a:pt x="6814594" y="4122270"/>
                </a:cubicBezTo>
                <a:lnTo>
                  <a:pt x="6848108" y="4133441"/>
                </a:lnTo>
                <a:lnTo>
                  <a:pt x="6870451" y="4133441"/>
                </a:lnTo>
                <a:cubicBezTo>
                  <a:pt x="6870451" y="4133441"/>
                  <a:pt x="6866726" y="4129718"/>
                  <a:pt x="6859278" y="4122270"/>
                </a:cubicBezTo>
                <a:lnTo>
                  <a:pt x="6870451" y="4122270"/>
                </a:lnTo>
                <a:lnTo>
                  <a:pt x="6881622" y="4122270"/>
                </a:lnTo>
                <a:lnTo>
                  <a:pt x="6870451" y="4111098"/>
                </a:lnTo>
                <a:cubicBezTo>
                  <a:pt x="6877898" y="4111098"/>
                  <a:pt x="6892792" y="4114823"/>
                  <a:pt x="6915136" y="4122270"/>
                </a:cubicBezTo>
                <a:cubicBezTo>
                  <a:pt x="6922585" y="4122270"/>
                  <a:pt x="6926308" y="4122270"/>
                  <a:pt x="6926308" y="4122270"/>
                </a:cubicBezTo>
                <a:cubicBezTo>
                  <a:pt x="6926308" y="4122270"/>
                  <a:pt x="6926308" y="4124132"/>
                  <a:pt x="6926308" y="4127857"/>
                </a:cubicBezTo>
                <a:cubicBezTo>
                  <a:pt x="6926308" y="4131580"/>
                  <a:pt x="6928170" y="4135303"/>
                  <a:pt x="6931893" y="4139028"/>
                </a:cubicBezTo>
                <a:cubicBezTo>
                  <a:pt x="6935616" y="4142752"/>
                  <a:pt x="6941202" y="4146475"/>
                  <a:pt x="6948650" y="4150198"/>
                </a:cubicBezTo>
                <a:cubicBezTo>
                  <a:pt x="6956099" y="4153923"/>
                  <a:pt x="6961684" y="4155785"/>
                  <a:pt x="6965408" y="4155785"/>
                </a:cubicBezTo>
                <a:cubicBezTo>
                  <a:pt x="6969132" y="4155785"/>
                  <a:pt x="6970993" y="4159509"/>
                  <a:pt x="6970993" y="4166955"/>
                </a:cubicBezTo>
                <a:cubicBezTo>
                  <a:pt x="6978442" y="4159509"/>
                  <a:pt x="7004507" y="4163232"/>
                  <a:pt x="7049194" y="4178128"/>
                </a:cubicBezTo>
                <a:lnTo>
                  <a:pt x="7082708" y="4200471"/>
                </a:lnTo>
                <a:lnTo>
                  <a:pt x="7116223" y="4211642"/>
                </a:lnTo>
                <a:cubicBezTo>
                  <a:pt x="7123671" y="4219090"/>
                  <a:pt x="7136704" y="4226537"/>
                  <a:pt x="7155322" y="4233985"/>
                </a:cubicBezTo>
                <a:cubicBezTo>
                  <a:pt x="7173942" y="4241433"/>
                  <a:pt x="7186974" y="4241433"/>
                  <a:pt x="7194422" y="4233985"/>
                </a:cubicBezTo>
                <a:lnTo>
                  <a:pt x="7149737" y="4200471"/>
                </a:lnTo>
                <a:lnTo>
                  <a:pt x="7127394" y="4178128"/>
                </a:lnTo>
                <a:cubicBezTo>
                  <a:pt x="7127394" y="4170680"/>
                  <a:pt x="7134842" y="4170680"/>
                  <a:pt x="7149737" y="4178128"/>
                </a:cubicBezTo>
                <a:cubicBezTo>
                  <a:pt x="7164631" y="4178128"/>
                  <a:pt x="7168356" y="4181852"/>
                  <a:pt x="7160908" y="4189299"/>
                </a:cubicBezTo>
                <a:cubicBezTo>
                  <a:pt x="7160908" y="4189299"/>
                  <a:pt x="7164631" y="4193023"/>
                  <a:pt x="7172080" y="4200471"/>
                </a:cubicBezTo>
                <a:cubicBezTo>
                  <a:pt x="7179528" y="4207917"/>
                  <a:pt x="7185114" y="4209780"/>
                  <a:pt x="7188838" y="4206056"/>
                </a:cubicBezTo>
                <a:cubicBezTo>
                  <a:pt x="7192560" y="4202333"/>
                  <a:pt x="7198146" y="4198610"/>
                  <a:pt x="7205594" y="4194885"/>
                </a:cubicBezTo>
                <a:cubicBezTo>
                  <a:pt x="7213042" y="4191160"/>
                  <a:pt x="7220488" y="4193023"/>
                  <a:pt x="7227938" y="4200471"/>
                </a:cubicBezTo>
                <a:lnTo>
                  <a:pt x="7205594" y="4222813"/>
                </a:lnTo>
                <a:lnTo>
                  <a:pt x="7194422" y="4222813"/>
                </a:lnTo>
                <a:cubicBezTo>
                  <a:pt x="7224213" y="4230261"/>
                  <a:pt x="7235386" y="4241433"/>
                  <a:pt x="7227938" y="4256328"/>
                </a:cubicBezTo>
                <a:lnTo>
                  <a:pt x="7283795" y="4278672"/>
                </a:lnTo>
                <a:cubicBezTo>
                  <a:pt x="7291242" y="4278672"/>
                  <a:pt x="7294966" y="4276809"/>
                  <a:pt x="7294966" y="4273085"/>
                </a:cubicBezTo>
                <a:cubicBezTo>
                  <a:pt x="7294966" y="4269361"/>
                  <a:pt x="7294966" y="4267499"/>
                  <a:pt x="7294966" y="4267499"/>
                </a:cubicBezTo>
                <a:cubicBezTo>
                  <a:pt x="7294966" y="4260051"/>
                  <a:pt x="7298689" y="4256328"/>
                  <a:pt x="7306136" y="4256328"/>
                </a:cubicBezTo>
                <a:cubicBezTo>
                  <a:pt x="7313586" y="4256328"/>
                  <a:pt x="7313586" y="4260051"/>
                  <a:pt x="7306136" y="4267499"/>
                </a:cubicBezTo>
                <a:cubicBezTo>
                  <a:pt x="7306136" y="4274947"/>
                  <a:pt x="7306136" y="4278672"/>
                  <a:pt x="7306136" y="4278672"/>
                </a:cubicBezTo>
                <a:lnTo>
                  <a:pt x="7317309" y="4289842"/>
                </a:lnTo>
                <a:cubicBezTo>
                  <a:pt x="7332203" y="4312186"/>
                  <a:pt x="7332203" y="4319632"/>
                  <a:pt x="7317309" y="4312186"/>
                </a:cubicBezTo>
                <a:cubicBezTo>
                  <a:pt x="7317309" y="4312186"/>
                  <a:pt x="7317309" y="4315909"/>
                  <a:pt x="7317309" y="4323356"/>
                </a:cubicBezTo>
                <a:cubicBezTo>
                  <a:pt x="7309862" y="4323356"/>
                  <a:pt x="7302414" y="4323356"/>
                  <a:pt x="7294966" y="4323356"/>
                </a:cubicBezTo>
                <a:cubicBezTo>
                  <a:pt x="7287518" y="4323356"/>
                  <a:pt x="7280072" y="4323356"/>
                  <a:pt x="7272622" y="4323356"/>
                </a:cubicBezTo>
                <a:cubicBezTo>
                  <a:pt x="7265175" y="4323356"/>
                  <a:pt x="7261452" y="4323356"/>
                  <a:pt x="7261452" y="4323356"/>
                </a:cubicBezTo>
                <a:cubicBezTo>
                  <a:pt x="7261452" y="4323356"/>
                  <a:pt x="7257728" y="4319632"/>
                  <a:pt x="7250280" y="4312186"/>
                </a:cubicBezTo>
                <a:cubicBezTo>
                  <a:pt x="7242832" y="4304738"/>
                  <a:pt x="7233522" y="4301013"/>
                  <a:pt x="7222352" y="4301013"/>
                </a:cubicBezTo>
                <a:cubicBezTo>
                  <a:pt x="7211179" y="4301013"/>
                  <a:pt x="7205594" y="4299152"/>
                  <a:pt x="7205594" y="4295429"/>
                </a:cubicBezTo>
                <a:cubicBezTo>
                  <a:pt x="7205594" y="4291704"/>
                  <a:pt x="7201872" y="4289842"/>
                  <a:pt x="7194422" y="4289842"/>
                </a:cubicBezTo>
                <a:lnTo>
                  <a:pt x="7172080" y="4289842"/>
                </a:lnTo>
                <a:cubicBezTo>
                  <a:pt x="7172080" y="4289842"/>
                  <a:pt x="7168356" y="4287981"/>
                  <a:pt x="7160908" y="4284256"/>
                </a:cubicBezTo>
                <a:cubicBezTo>
                  <a:pt x="7153460" y="4280533"/>
                  <a:pt x="7149737" y="4278672"/>
                  <a:pt x="7149737" y="4278672"/>
                </a:cubicBezTo>
                <a:cubicBezTo>
                  <a:pt x="7134842" y="4278672"/>
                  <a:pt x="7125531" y="4276809"/>
                  <a:pt x="7121808" y="4273085"/>
                </a:cubicBezTo>
                <a:cubicBezTo>
                  <a:pt x="7118084" y="4269361"/>
                  <a:pt x="7108774" y="4267499"/>
                  <a:pt x="7093880" y="4267499"/>
                </a:cubicBezTo>
                <a:cubicBezTo>
                  <a:pt x="7071537" y="4260051"/>
                  <a:pt x="7054780" y="4256328"/>
                  <a:pt x="7043608" y="4256328"/>
                </a:cubicBezTo>
                <a:cubicBezTo>
                  <a:pt x="7032436" y="4256328"/>
                  <a:pt x="7023127" y="4252604"/>
                  <a:pt x="7015680" y="4245156"/>
                </a:cubicBezTo>
                <a:cubicBezTo>
                  <a:pt x="7008232" y="4237710"/>
                  <a:pt x="7000784" y="4233985"/>
                  <a:pt x="6993336" y="4233985"/>
                </a:cubicBezTo>
                <a:cubicBezTo>
                  <a:pt x="6993336" y="4233985"/>
                  <a:pt x="6989613" y="4232124"/>
                  <a:pt x="6982166" y="4228399"/>
                </a:cubicBezTo>
                <a:cubicBezTo>
                  <a:pt x="6974716" y="4224676"/>
                  <a:pt x="6967270" y="4222813"/>
                  <a:pt x="6959822" y="4222813"/>
                </a:cubicBezTo>
                <a:cubicBezTo>
                  <a:pt x="6930032" y="4215367"/>
                  <a:pt x="6915136" y="4219090"/>
                  <a:pt x="6915136" y="4233985"/>
                </a:cubicBezTo>
                <a:cubicBezTo>
                  <a:pt x="6915136" y="4233985"/>
                  <a:pt x="6922585" y="4235847"/>
                  <a:pt x="6937479" y="4239571"/>
                </a:cubicBezTo>
                <a:cubicBezTo>
                  <a:pt x="6952374" y="4243294"/>
                  <a:pt x="6963546" y="4241433"/>
                  <a:pt x="6970993" y="4233985"/>
                </a:cubicBezTo>
                <a:lnTo>
                  <a:pt x="6993336" y="4256328"/>
                </a:lnTo>
                <a:cubicBezTo>
                  <a:pt x="6993336" y="4271224"/>
                  <a:pt x="7011956" y="4278672"/>
                  <a:pt x="7049194" y="4278672"/>
                </a:cubicBezTo>
                <a:cubicBezTo>
                  <a:pt x="7056642" y="4278672"/>
                  <a:pt x="7062228" y="4280533"/>
                  <a:pt x="7065950" y="4284256"/>
                </a:cubicBezTo>
                <a:cubicBezTo>
                  <a:pt x="7069674" y="4287981"/>
                  <a:pt x="7078984" y="4289842"/>
                  <a:pt x="7093880" y="4289842"/>
                </a:cubicBezTo>
                <a:lnTo>
                  <a:pt x="7160908" y="4312186"/>
                </a:lnTo>
                <a:cubicBezTo>
                  <a:pt x="7168356" y="4319632"/>
                  <a:pt x="7172080" y="4323356"/>
                  <a:pt x="7172080" y="4323356"/>
                </a:cubicBezTo>
                <a:cubicBezTo>
                  <a:pt x="7172080" y="4315909"/>
                  <a:pt x="7173942" y="4314047"/>
                  <a:pt x="7177665" y="4317770"/>
                </a:cubicBezTo>
                <a:cubicBezTo>
                  <a:pt x="7181388" y="4321495"/>
                  <a:pt x="7183252" y="4323356"/>
                  <a:pt x="7183252" y="4323356"/>
                </a:cubicBezTo>
                <a:cubicBezTo>
                  <a:pt x="7183252" y="4330804"/>
                  <a:pt x="7179528" y="4334529"/>
                  <a:pt x="7172080" y="4334529"/>
                </a:cubicBezTo>
                <a:cubicBezTo>
                  <a:pt x="7164631" y="4334529"/>
                  <a:pt x="7159046" y="4334529"/>
                  <a:pt x="7155322" y="4334529"/>
                </a:cubicBezTo>
                <a:cubicBezTo>
                  <a:pt x="7151599" y="4334529"/>
                  <a:pt x="7149737" y="4334529"/>
                  <a:pt x="7149737" y="4334529"/>
                </a:cubicBezTo>
                <a:lnTo>
                  <a:pt x="7149737" y="4345700"/>
                </a:lnTo>
                <a:cubicBezTo>
                  <a:pt x="7157185" y="4353147"/>
                  <a:pt x="7157185" y="4356871"/>
                  <a:pt x="7149737" y="4356871"/>
                </a:cubicBezTo>
                <a:cubicBezTo>
                  <a:pt x="7142288" y="4356871"/>
                  <a:pt x="7138565" y="4355009"/>
                  <a:pt x="7138565" y="4351286"/>
                </a:cubicBezTo>
                <a:cubicBezTo>
                  <a:pt x="7138565" y="4347561"/>
                  <a:pt x="7134842" y="4345700"/>
                  <a:pt x="7127394" y="4345700"/>
                </a:cubicBezTo>
                <a:cubicBezTo>
                  <a:pt x="7127394" y="4338252"/>
                  <a:pt x="7123671" y="4334529"/>
                  <a:pt x="7116223" y="4334529"/>
                </a:cubicBezTo>
                <a:cubicBezTo>
                  <a:pt x="7108774" y="4334529"/>
                  <a:pt x="7106914" y="4332666"/>
                  <a:pt x="7110637" y="4328943"/>
                </a:cubicBezTo>
                <a:cubicBezTo>
                  <a:pt x="7114360" y="4325218"/>
                  <a:pt x="7112498" y="4323356"/>
                  <a:pt x="7105051" y="4323356"/>
                </a:cubicBezTo>
                <a:lnTo>
                  <a:pt x="7071537" y="4301013"/>
                </a:lnTo>
                <a:cubicBezTo>
                  <a:pt x="7056642" y="4293567"/>
                  <a:pt x="7045470" y="4289842"/>
                  <a:pt x="7038022" y="4289842"/>
                </a:cubicBezTo>
                <a:cubicBezTo>
                  <a:pt x="7030574" y="4289842"/>
                  <a:pt x="7019402" y="4289842"/>
                  <a:pt x="7004507" y="4289842"/>
                </a:cubicBezTo>
                <a:lnTo>
                  <a:pt x="6982166" y="4278672"/>
                </a:lnTo>
                <a:lnTo>
                  <a:pt x="6970993" y="4278672"/>
                </a:lnTo>
                <a:cubicBezTo>
                  <a:pt x="6963546" y="4278672"/>
                  <a:pt x="6956099" y="4278672"/>
                  <a:pt x="6948650" y="4278672"/>
                </a:cubicBezTo>
                <a:lnTo>
                  <a:pt x="6903965" y="4267499"/>
                </a:lnTo>
                <a:cubicBezTo>
                  <a:pt x="6903965" y="4267499"/>
                  <a:pt x="6896516" y="4265638"/>
                  <a:pt x="6881622" y="4261913"/>
                </a:cubicBezTo>
                <a:cubicBezTo>
                  <a:pt x="6866726" y="4258190"/>
                  <a:pt x="6840658" y="4252604"/>
                  <a:pt x="6803421" y="4245156"/>
                </a:cubicBezTo>
                <a:cubicBezTo>
                  <a:pt x="6743841" y="4237710"/>
                  <a:pt x="6687984" y="4226537"/>
                  <a:pt x="6635850" y="4211642"/>
                </a:cubicBezTo>
                <a:cubicBezTo>
                  <a:pt x="6606058" y="4204194"/>
                  <a:pt x="6579992" y="4196746"/>
                  <a:pt x="6557649" y="4189299"/>
                </a:cubicBezTo>
                <a:lnTo>
                  <a:pt x="6524135" y="4189299"/>
                </a:lnTo>
                <a:lnTo>
                  <a:pt x="6479450" y="4155785"/>
                </a:lnTo>
                <a:cubicBezTo>
                  <a:pt x="6442212" y="4155785"/>
                  <a:pt x="6416145" y="4148337"/>
                  <a:pt x="6401250" y="4133441"/>
                </a:cubicBezTo>
                <a:cubicBezTo>
                  <a:pt x="6401250" y="4133441"/>
                  <a:pt x="6397525" y="4133441"/>
                  <a:pt x="6390077" y="4133441"/>
                </a:cubicBezTo>
                <a:lnTo>
                  <a:pt x="6367736" y="4122270"/>
                </a:lnTo>
                <a:cubicBezTo>
                  <a:pt x="6367736" y="4122270"/>
                  <a:pt x="6367736" y="4118546"/>
                  <a:pt x="6367736" y="4111098"/>
                </a:cubicBezTo>
                <a:lnTo>
                  <a:pt x="6323049" y="4088756"/>
                </a:lnTo>
                <a:cubicBezTo>
                  <a:pt x="6315601" y="4081309"/>
                  <a:pt x="6304431" y="4077584"/>
                  <a:pt x="6289535" y="4077584"/>
                </a:cubicBezTo>
                <a:lnTo>
                  <a:pt x="6256021" y="4066413"/>
                </a:lnTo>
                <a:lnTo>
                  <a:pt x="6233678" y="4055241"/>
                </a:lnTo>
                <a:cubicBezTo>
                  <a:pt x="6226230" y="4055241"/>
                  <a:pt x="6218782" y="4055241"/>
                  <a:pt x="6211335" y="4055241"/>
                </a:cubicBezTo>
                <a:lnTo>
                  <a:pt x="6211335" y="4044070"/>
                </a:lnTo>
                <a:lnTo>
                  <a:pt x="6233678" y="4032899"/>
                </a:lnTo>
                <a:lnTo>
                  <a:pt x="6211335" y="4032899"/>
                </a:lnTo>
                <a:cubicBezTo>
                  <a:pt x="6188991" y="4018004"/>
                  <a:pt x="6174096" y="4014279"/>
                  <a:pt x="6166648" y="4021727"/>
                </a:cubicBezTo>
                <a:lnTo>
                  <a:pt x="6155477" y="4032899"/>
                </a:lnTo>
                <a:cubicBezTo>
                  <a:pt x="6155477" y="4025451"/>
                  <a:pt x="6155477" y="4021727"/>
                  <a:pt x="6155477" y="4021727"/>
                </a:cubicBezTo>
                <a:lnTo>
                  <a:pt x="6133134" y="4021727"/>
                </a:lnTo>
                <a:cubicBezTo>
                  <a:pt x="6118239" y="4021727"/>
                  <a:pt x="6110791" y="4021727"/>
                  <a:pt x="6110791" y="4021727"/>
                </a:cubicBezTo>
                <a:lnTo>
                  <a:pt x="6110791" y="4032899"/>
                </a:lnTo>
                <a:cubicBezTo>
                  <a:pt x="6133134" y="4040345"/>
                  <a:pt x="6148030" y="4045932"/>
                  <a:pt x="6155477" y="4049656"/>
                </a:cubicBezTo>
                <a:cubicBezTo>
                  <a:pt x="6162925" y="4053379"/>
                  <a:pt x="6166648" y="4057102"/>
                  <a:pt x="6166648" y="4060827"/>
                </a:cubicBezTo>
                <a:cubicBezTo>
                  <a:pt x="6166648" y="4064552"/>
                  <a:pt x="6172234" y="4070136"/>
                  <a:pt x="6183405" y="4077584"/>
                </a:cubicBezTo>
                <a:cubicBezTo>
                  <a:pt x="6194578" y="4085032"/>
                  <a:pt x="6203887" y="4088756"/>
                  <a:pt x="6211335" y="4088756"/>
                </a:cubicBezTo>
                <a:lnTo>
                  <a:pt x="6211335" y="4077584"/>
                </a:lnTo>
                <a:lnTo>
                  <a:pt x="6222506" y="4066413"/>
                </a:lnTo>
                <a:cubicBezTo>
                  <a:pt x="6229953" y="4073861"/>
                  <a:pt x="6237401" y="4077584"/>
                  <a:pt x="6244849" y="4077584"/>
                </a:cubicBezTo>
                <a:cubicBezTo>
                  <a:pt x="6252296" y="4077584"/>
                  <a:pt x="6256021" y="4079446"/>
                  <a:pt x="6256021" y="4083170"/>
                </a:cubicBezTo>
                <a:cubicBezTo>
                  <a:pt x="6256021" y="4086895"/>
                  <a:pt x="6257883" y="4088756"/>
                  <a:pt x="6261606" y="4088756"/>
                </a:cubicBezTo>
                <a:cubicBezTo>
                  <a:pt x="6265330" y="4088756"/>
                  <a:pt x="6270915" y="4088756"/>
                  <a:pt x="6278363" y="4088756"/>
                </a:cubicBezTo>
                <a:cubicBezTo>
                  <a:pt x="6293258" y="4096203"/>
                  <a:pt x="6306292" y="4101789"/>
                  <a:pt x="6317463" y="4105513"/>
                </a:cubicBezTo>
                <a:cubicBezTo>
                  <a:pt x="6328635" y="4109237"/>
                  <a:pt x="6337944" y="4118546"/>
                  <a:pt x="6345392" y="4133441"/>
                </a:cubicBezTo>
                <a:cubicBezTo>
                  <a:pt x="6345392" y="4133441"/>
                  <a:pt x="6349116" y="4135303"/>
                  <a:pt x="6356563" y="4139028"/>
                </a:cubicBezTo>
                <a:cubicBezTo>
                  <a:pt x="6364011" y="4142752"/>
                  <a:pt x="6367736" y="4144614"/>
                  <a:pt x="6367736" y="4144614"/>
                </a:cubicBezTo>
                <a:cubicBezTo>
                  <a:pt x="6375183" y="4144614"/>
                  <a:pt x="6378906" y="4144614"/>
                  <a:pt x="6378906" y="4144614"/>
                </a:cubicBezTo>
                <a:cubicBezTo>
                  <a:pt x="6386354" y="4144614"/>
                  <a:pt x="6390077" y="4144614"/>
                  <a:pt x="6390077" y="4144614"/>
                </a:cubicBezTo>
                <a:cubicBezTo>
                  <a:pt x="6404972" y="4144614"/>
                  <a:pt x="6431040" y="4155785"/>
                  <a:pt x="6468278" y="4178128"/>
                </a:cubicBezTo>
                <a:lnTo>
                  <a:pt x="6512964" y="4189299"/>
                </a:lnTo>
                <a:cubicBezTo>
                  <a:pt x="6527860" y="4189299"/>
                  <a:pt x="6544616" y="4193023"/>
                  <a:pt x="6563235" y="4200471"/>
                </a:cubicBezTo>
                <a:cubicBezTo>
                  <a:pt x="6581855" y="4207917"/>
                  <a:pt x="6602336" y="4215367"/>
                  <a:pt x="6624678" y="4222813"/>
                </a:cubicBezTo>
                <a:lnTo>
                  <a:pt x="6714050" y="4267499"/>
                </a:lnTo>
                <a:cubicBezTo>
                  <a:pt x="6706602" y="4267499"/>
                  <a:pt x="6702878" y="4267499"/>
                  <a:pt x="6702878" y="4267499"/>
                </a:cubicBezTo>
                <a:cubicBezTo>
                  <a:pt x="6702878" y="4267499"/>
                  <a:pt x="6699154" y="4267499"/>
                  <a:pt x="6691706" y="4267499"/>
                </a:cubicBezTo>
                <a:cubicBezTo>
                  <a:pt x="6691706" y="4260051"/>
                  <a:pt x="6687984" y="4256328"/>
                  <a:pt x="6680536" y="4256328"/>
                </a:cubicBezTo>
                <a:cubicBezTo>
                  <a:pt x="6673088" y="4256328"/>
                  <a:pt x="6667502" y="4254467"/>
                  <a:pt x="6663779" y="4250742"/>
                </a:cubicBezTo>
                <a:cubicBezTo>
                  <a:pt x="6660054" y="4247018"/>
                  <a:pt x="6652606" y="4243294"/>
                  <a:pt x="6641436" y="4239571"/>
                </a:cubicBezTo>
                <a:cubicBezTo>
                  <a:pt x="6630263" y="4235847"/>
                  <a:pt x="6620956" y="4233985"/>
                  <a:pt x="6613508" y="4233985"/>
                </a:cubicBezTo>
                <a:lnTo>
                  <a:pt x="6635850" y="4256328"/>
                </a:lnTo>
                <a:cubicBezTo>
                  <a:pt x="6643297" y="4248881"/>
                  <a:pt x="6647020" y="4248881"/>
                  <a:pt x="6647020" y="4256328"/>
                </a:cubicBezTo>
                <a:cubicBezTo>
                  <a:pt x="6647020" y="4263775"/>
                  <a:pt x="6658192" y="4269361"/>
                  <a:pt x="6680536" y="4273085"/>
                </a:cubicBezTo>
                <a:cubicBezTo>
                  <a:pt x="6702878" y="4276809"/>
                  <a:pt x="6717774" y="4278672"/>
                  <a:pt x="6725221" y="4278672"/>
                </a:cubicBezTo>
                <a:cubicBezTo>
                  <a:pt x="6725221" y="4278672"/>
                  <a:pt x="6727084" y="4276809"/>
                  <a:pt x="6730807" y="4273085"/>
                </a:cubicBezTo>
                <a:cubicBezTo>
                  <a:pt x="6734532" y="4269361"/>
                  <a:pt x="6736393" y="4267499"/>
                  <a:pt x="6736393" y="4267499"/>
                </a:cubicBezTo>
                <a:cubicBezTo>
                  <a:pt x="6751288" y="4267499"/>
                  <a:pt x="6762460" y="4271224"/>
                  <a:pt x="6769907" y="4278672"/>
                </a:cubicBezTo>
                <a:cubicBezTo>
                  <a:pt x="6777355" y="4286118"/>
                  <a:pt x="6781078" y="4291704"/>
                  <a:pt x="6781078" y="4295429"/>
                </a:cubicBezTo>
                <a:cubicBezTo>
                  <a:pt x="6781078" y="4299152"/>
                  <a:pt x="6784801" y="4302875"/>
                  <a:pt x="6792250" y="4306599"/>
                </a:cubicBezTo>
                <a:cubicBezTo>
                  <a:pt x="6799698" y="4310324"/>
                  <a:pt x="6807144" y="4312186"/>
                  <a:pt x="6814594" y="4312186"/>
                </a:cubicBezTo>
                <a:lnTo>
                  <a:pt x="6836936" y="4312186"/>
                </a:lnTo>
                <a:cubicBezTo>
                  <a:pt x="6836936" y="4319632"/>
                  <a:pt x="6844384" y="4323356"/>
                  <a:pt x="6859278" y="4323356"/>
                </a:cubicBezTo>
                <a:lnTo>
                  <a:pt x="6859278" y="4334529"/>
                </a:lnTo>
                <a:lnTo>
                  <a:pt x="6870451" y="4345700"/>
                </a:lnTo>
                <a:cubicBezTo>
                  <a:pt x="6877898" y="4345700"/>
                  <a:pt x="6881622" y="4347561"/>
                  <a:pt x="6881622" y="4351286"/>
                </a:cubicBezTo>
                <a:cubicBezTo>
                  <a:pt x="6881622" y="4355009"/>
                  <a:pt x="6855556" y="4353147"/>
                  <a:pt x="6803421" y="4345700"/>
                </a:cubicBezTo>
                <a:cubicBezTo>
                  <a:pt x="6788528" y="4345700"/>
                  <a:pt x="6773630" y="4345700"/>
                  <a:pt x="6758736" y="4345700"/>
                </a:cubicBezTo>
                <a:lnTo>
                  <a:pt x="6736393" y="4334529"/>
                </a:lnTo>
                <a:cubicBezTo>
                  <a:pt x="6728946" y="4334529"/>
                  <a:pt x="6725221" y="4334529"/>
                  <a:pt x="6725221" y="4334529"/>
                </a:cubicBezTo>
                <a:cubicBezTo>
                  <a:pt x="6725221" y="4334529"/>
                  <a:pt x="6725221" y="4338252"/>
                  <a:pt x="6725221" y="4345700"/>
                </a:cubicBezTo>
                <a:cubicBezTo>
                  <a:pt x="6725221" y="4353147"/>
                  <a:pt x="6723359" y="4356871"/>
                  <a:pt x="6719636" y="4356871"/>
                </a:cubicBezTo>
                <a:cubicBezTo>
                  <a:pt x="6715913" y="4356871"/>
                  <a:pt x="6710327" y="4353147"/>
                  <a:pt x="6702878" y="4345700"/>
                </a:cubicBezTo>
                <a:cubicBezTo>
                  <a:pt x="6695432" y="4345700"/>
                  <a:pt x="6691706" y="4345700"/>
                  <a:pt x="6691706" y="4345700"/>
                </a:cubicBezTo>
                <a:lnTo>
                  <a:pt x="6680536" y="4345700"/>
                </a:lnTo>
                <a:cubicBezTo>
                  <a:pt x="6673088" y="4345700"/>
                  <a:pt x="6671226" y="4341975"/>
                  <a:pt x="6674950" y="4334529"/>
                </a:cubicBezTo>
                <a:cubicBezTo>
                  <a:pt x="6678674" y="4327081"/>
                  <a:pt x="6678674" y="4323356"/>
                  <a:pt x="6674950" y="4323356"/>
                </a:cubicBezTo>
                <a:cubicBezTo>
                  <a:pt x="6671226" y="4323356"/>
                  <a:pt x="6669364" y="4327081"/>
                  <a:pt x="6669364" y="4334529"/>
                </a:cubicBezTo>
                <a:cubicBezTo>
                  <a:pt x="6661917" y="4334529"/>
                  <a:pt x="6658192" y="4330804"/>
                  <a:pt x="6658192" y="4323356"/>
                </a:cubicBezTo>
                <a:cubicBezTo>
                  <a:pt x="6658192" y="4315909"/>
                  <a:pt x="6650745" y="4315909"/>
                  <a:pt x="6635850" y="4323356"/>
                </a:cubicBezTo>
                <a:lnTo>
                  <a:pt x="6624678" y="4323356"/>
                </a:lnTo>
                <a:cubicBezTo>
                  <a:pt x="6624678" y="4315909"/>
                  <a:pt x="6628402" y="4312186"/>
                  <a:pt x="6635850" y="4312186"/>
                </a:cubicBezTo>
                <a:lnTo>
                  <a:pt x="6613508" y="4301013"/>
                </a:lnTo>
                <a:lnTo>
                  <a:pt x="6591164" y="4301013"/>
                </a:lnTo>
                <a:lnTo>
                  <a:pt x="6602336" y="4312186"/>
                </a:lnTo>
                <a:lnTo>
                  <a:pt x="6579992" y="4312186"/>
                </a:lnTo>
                <a:cubicBezTo>
                  <a:pt x="6572544" y="4312186"/>
                  <a:pt x="6566960" y="4312186"/>
                  <a:pt x="6563235" y="4312186"/>
                </a:cubicBezTo>
                <a:cubicBezTo>
                  <a:pt x="6559512" y="4312186"/>
                  <a:pt x="6561374" y="4315909"/>
                  <a:pt x="6568822" y="4323356"/>
                </a:cubicBezTo>
                <a:lnTo>
                  <a:pt x="6557649" y="4334529"/>
                </a:lnTo>
                <a:cubicBezTo>
                  <a:pt x="6557649" y="4327081"/>
                  <a:pt x="6555788" y="4323356"/>
                  <a:pt x="6552064" y="4323356"/>
                </a:cubicBezTo>
                <a:cubicBezTo>
                  <a:pt x="6548340" y="4323356"/>
                  <a:pt x="6546478" y="4319632"/>
                  <a:pt x="6546478" y="4312186"/>
                </a:cubicBezTo>
                <a:cubicBezTo>
                  <a:pt x="6546478" y="4312186"/>
                  <a:pt x="6542755" y="4308461"/>
                  <a:pt x="6535307" y="4301013"/>
                </a:cubicBezTo>
                <a:cubicBezTo>
                  <a:pt x="6542755" y="4301013"/>
                  <a:pt x="6546478" y="4297290"/>
                  <a:pt x="6546478" y="4289842"/>
                </a:cubicBezTo>
                <a:cubicBezTo>
                  <a:pt x="6546478" y="4282395"/>
                  <a:pt x="6531582" y="4278672"/>
                  <a:pt x="6501792" y="4278672"/>
                </a:cubicBezTo>
                <a:cubicBezTo>
                  <a:pt x="6479450" y="4278672"/>
                  <a:pt x="6460830" y="4278672"/>
                  <a:pt x="6445934" y="4278672"/>
                </a:cubicBezTo>
                <a:lnTo>
                  <a:pt x="6423592" y="4278672"/>
                </a:lnTo>
                <a:cubicBezTo>
                  <a:pt x="6438486" y="4278672"/>
                  <a:pt x="6445934" y="4280533"/>
                  <a:pt x="6445934" y="4284256"/>
                </a:cubicBezTo>
                <a:cubicBezTo>
                  <a:pt x="6445934" y="4287981"/>
                  <a:pt x="6449659" y="4289842"/>
                  <a:pt x="6457106" y="4289842"/>
                </a:cubicBezTo>
                <a:lnTo>
                  <a:pt x="6445934" y="4301013"/>
                </a:lnTo>
                <a:lnTo>
                  <a:pt x="6401250" y="4289842"/>
                </a:lnTo>
                <a:lnTo>
                  <a:pt x="6401250" y="4278672"/>
                </a:lnTo>
                <a:lnTo>
                  <a:pt x="6390077" y="4256328"/>
                </a:lnTo>
                <a:cubicBezTo>
                  <a:pt x="6382630" y="4248881"/>
                  <a:pt x="6378906" y="4245156"/>
                  <a:pt x="6378906" y="4245156"/>
                </a:cubicBezTo>
                <a:lnTo>
                  <a:pt x="6334220" y="4245156"/>
                </a:lnTo>
                <a:lnTo>
                  <a:pt x="6311878" y="4256328"/>
                </a:lnTo>
                <a:lnTo>
                  <a:pt x="6323049" y="4256328"/>
                </a:lnTo>
                <a:cubicBezTo>
                  <a:pt x="6330496" y="4256328"/>
                  <a:pt x="6337944" y="4260051"/>
                  <a:pt x="6345392" y="4267499"/>
                </a:cubicBezTo>
                <a:lnTo>
                  <a:pt x="6345392" y="4278672"/>
                </a:lnTo>
                <a:cubicBezTo>
                  <a:pt x="6337944" y="4271224"/>
                  <a:pt x="6326772" y="4267499"/>
                  <a:pt x="6311878" y="4267499"/>
                </a:cubicBezTo>
                <a:cubicBezTo>
                  <a:pt x="6289535" y="4267499"/>
                  <a:pt x="6276501" y="4267499"/>
                  <a:pt x="6272778" y="4267499"/>
                </a:cubicBezTo>
                <a:cubicBezTo>
                  <a:pt x="6269054" y="4267499"/>
                  <a:pt x="6267192" y="4263775"/>
                  <a:pt x="6267192" y="4256328"/>
                </a:cubicBezTo>
                <a:cubicBezTo>
                  <a:pt x="6267192" y="4248881"/>
                  <a:pt x="6270915" y="4245156"/>
                  <a:pt x="6278363" y="4245156"/>
                </a:cubicBezTo>
                <a:cubicBezTo>
                  <a:pt x="6285811" y="4245156"/>
                  <a:pt x="6289535" y="4241433"/>
                  <a:pt x="6289535" y="4233985"/>
                </a:cubicBezTo>
                <a:lnTo>
                  <a:pt x="6300706" y="4233985"/>
                </a:lnTo>
                <a:cubicBezTo>
                  <a:pt x="6300706" y="4233985"/>
                  <a:pt x="6302568" y="4233985"/>
                  <a:pt x="6306292" y="4233985"/>
                </a:cubicBezTo>
                <a:cubicBezTo>
                  <a:pt x="6310015" y="4233985"/>
                  <a:pt x="6311878" y="4232124"/>
                  <a:pt x="6311878" y="4228399"/>
                </a:cubicBezTo>
                <a:cubicBezTo>
                  <a:pt x="6311878" y="4224676"/>
                  <a:pt x="6308154" y="4222813"/>
                  <a:pt x="6300706" y="4222813"/>
                </a:cubicBezTo>
                <a:cubicBezTo>
                  <a:pt x="6293258" y="4222813"/>
                  <a:pt x="6285811" y="4222813"/>
                  <a:pt x="6278363" y="4222813"/>
                </a:cubicBezTo>
                <a:cubicBezTo>
                  <a:pt x="6270915" y="4222813"/>
                  <a:pt x="6263469" y="4220951"/>
                  <a:pt x="6256021" y="4217228"/>
                </a:cubicBezTo>
                <a:cubicBezTo>
                  <a:pt x="6248572" y="4213504"/>
                  <a:pt x="6244849" y="4211642"/>
                  <a:pt x="6244849" y="4211642"/>
                </a:cubicBezTo>
                <a:cubicBezTo>
                  <a:pt x="6222506" y="4204194"/>
                  <a:pt x="6203887" y="4200471"/>
                  <a:pt x="6188991" y="4200471"/>
                </a:cubicBezTo>
                <a:lnTo>
                  <a:pt x="6177821" y="4200471"/>
                </a:lnTo>
                <a:lnTo>
                  <a:pt x="6211335" y="4222813"/>
                </a:lnTo>
                <a:cubicBezTo>
                  <a:pt x="6263469" y="4237710"/>
                  <a:pt x="6263469" y="4245156"/>
                  <a:pt x="6211335" y="4245156"/>
                </a:cubicBezTo>
                <a:cubicBezTo>
                  <a:pt x="6181544" y="4245156"/>
                  <a:pt x="6164787" y="4243294"/>
                  <a:pt x="6161064" y="4239571"/>
                </a:cubicBezTo>
                <a:cubicBezTo>
                  <a:pt x="6157339" y="4235847"/>
                  <a:pt x="6151753" y="4233985"/>
                  <a:pt x="6144305" y="4233985"/>
                </a:cubicBezTo>
                <a:cubicBezTo>
                  <a:pt x="6136857" y="4233985"/>
                  <a:pt x="6129411" y="4233985"/>
                  <a:pt x="6121963" y="4233985"/>
                </a:cubicBezTo>
                <a:cubicBezTo>
                  <a:pt x="6121963" y="4226537"/>
                  <a:pt x="6118239" y="4222813"/>
                  <a:pt x="6110791" y="4222813"/>
                </a:cubicBezTo>
                <a:cubicBezTo>
                  <a:pt x="6103343" y="4215367"/>
                  <a:pt x="6099620" y="4211642"/>
                  <a:pt x="6099620" y="4211642"/>
                </a:cubicBezTo>
                <a:lnTo>
                  <a:pt x="6032590" y="4200471"/>
                </a:lnTo>
                <a:cubicBezTo>
                  <a:pt x="6032590" y="4207917"/>
                  <a:pt x="6040038" y="4215367"/>
                  <a:pt x="6054934" y="4222813"/>
                </a:cubicBezTo>
                <a:lnTo>
                  <a:pt x="6066106" y="4233985"/>
                </a:lnTo>
                <a:cubicBezTo>
                  <a:pt x="6058658" y="4226537"/>
                  <a:pt x="6054934" y="4226537"/>
                  <a:pt x="6054934" y="4233985"/>
                </a:cubicBezTo>
                <a:cubicBezTo>
                  <a:pt x="6047486" y="4233985"/>
                  <a:pt x="6043763" y="4233985"/>
                  <a:pt x="6043763" y="4233985"/>
                </a:cubicBezTo>
                <a:lnTo>
                  <a:pt x="6021420" y="4222813"/>
                </a:lnTo>
                <a:lnTo>
                  <a:pt x="5987906" y="4222813"/>
                </a:lnTo>
                <a:cubicBezTo>
                  <a:pt x="5987906" y="4215367"/>
                  <a:pt x="5987906" y="4211642"/>
                  <a:pt x="5987906" y="4211642"/>
                </a:cubicBezTo>
                <a:cubicBezTo>
                  <a:pt x="5980458" y="4211642"/>
                  <a:pt x="5976733" y="4207917"/>
                  <a:pt x="5976733" y="4200471"/>
                </a:cubicBezTo>
                <a:lnTo>
                  <a:pt x="6010249" y="4211642"/>
                </a:lnTo>
                <a:cubicBezTo>
                  <a:pt x="6017697" y="4219090"/>
                  <a:pt x="6021420" y="4219090"/>
                  <a:pt x="6021420" y="4211642"/>
                </a:cubicBezTo>
                <a:cubicBezTo>
                  <a:pt x="6028867" y="4204194"/>
                  <a:pt x="6017697" y="4196746"/>
                  <a:pt x="5987906" y="4189299"/>
                </a:cubicBezTo>
                <a:cubicBezTo>
                  <a:pt x="5973010" y="4189299"/>
                  <a:pt x="5961839" y="4193023"/>
                  <a:pt x="5954392" y="4200471"/>
                </a:cubicBezTo>
                <a:lnTo>
                  <a:pt x="5943219" y="4200471"/>
                </a:lnTo>
                <a:lnTo>
                  <a:pt x="5920876" y="4200471"/>
                </a:lnTo>
                <a:cubicBezTo>
                  <a:pt x="5913428" y="4200471"/>
                  <a:pt x="5909705" y="4198610"/>
                  <a:pt x="5909705" y="4194885"/>
                </a:cubicBezTo>
                <a:cubicBezTo>
                  <a:pt x="5909705" y="4191160"/>
                  <a:pt x="5911567" y="4189299"/>
                  <a:pt x="5915291" y="4189299"/>
                </a:cubicBezTo>
                <a:cubicBezTo>
                  <a:pt x="5919014" y="4189299"/>
                  <a:pt x="5924601" y="4189299"/>
                  <a:pt x="5932048" y="4189299"/>
                </a:cubicBezTo>
                <a:cubicBezTo>
                  <a:pt x="5939496" y="4189299"/>
                  <a:pt x="5943219" y="4189299"/>
                  <a:pt x="5943219" y="4189299"/>
                </a:cubicBezTo>
                <a:cubicBezTo>
                  <a:pt x="5943219" y="4174403"/>
                  <a:pt x="5928324" y="4166955"/>
                  <a:pt x="5898534" y="4166955"/>
                </a:cubicBezTo>
                <a:lnTo>
                  <a:pt x="5853848" y="4166955"/>
                </a:lnTo>
                <a:cubicBezTo>
                  <a:pt x="5861296" y="4166955"/>
                  <a:pt x="5865019" y="4163232"/>
                  <a:pt x="5865019" y="4155785"/>
                </a:cubicBezTo>
                <a:lnTo>
                  <a:pt x="5831505" y="4166955"/>
                </a:lnTo>
                <a:lnTo>
                  <a:pt x="5831505" y="4155785"/>
                </a:lnTo>
                <a:cubicBezTo>
                  <a:pt x="5824057" y="4155785"/>
                  <a:pt x="5814748" y="4155785"/>
                  <a:pt x="5803577" y="4155785"/>
                </a:cubicBezTo>
                <a:cubicBezTo>
                  <a:pt x="5792404" y="4155785"/>
                  <a:pt x="5786818" y="4152060"/>
                  <a:pt x="5786818" y="4144614"/>
                </a:cubicBezTo>
                <a:cubicBezTo>
                  <a:pt x="5786818" y="4129718"/>
                  <a:pt x="5805438" y="4129718"/>
                  <a:pt x="5842675" y="4144614"/>
                </a:cubicBezTo>
                <a:cubicBezTo>
                  <a:pt x="5879914" y="4152060"/>
                  <a:pt x="5905982" y="4152060"/>
                  <a:pt x="5920876" y="4144614"/>
                </a:cubicBezTo>
                <a:cubicBezTo>
                  <a:pt x="5935771" y="4144614"/>
                  <a:pt x="5935771" y="4140889"/>
                  <a:pt x="5920876" y="4133441"/>
                </a:cubicBezTo>
                <a:cubicBezTo>
                  <a:pt x="5913428" y="4133441"/>
                  <a:pt x="5904119" y="4135303"/>
                  <a:pt x="5892948" y="4139028"/>
                </a:cubicBezTo>
                <a:cubicBezTo>
                  <a:pt x="5881776" y="4142752"/>
                  <a:pt x="5872466" y="4142752"/>
                  <a:pt x="5865019" y="4139028"/>
                </a:cubicBezTo>
                <a:cubicBezTo>
                  <a:pt x="5857571" y="4135303"/>
                  <a:pt x="5853848" y="4133441"/>
                  <a:pt x="5853848" y="4133441"/>
                </a:cubicBezTo>
                <a:cubicBezTo>
                  <a:pt x="5846400" y="4125994"/>
                  <a:pt x="5835228" y="4122270"/>
                  <a:pt x="5820334" y="4122270"/>
                </a:cubicBezTo>
                <a:cubicBezTo>
                  <a:pt x="5805438" y="4114823"/>
                  <a:pt x="5794266" y="4107375"/>
                  <a:pt x="5786818" y="4099927"/>
                </a:cubicBezTo>
                <a:cubicBezTo>
                  <a:pt x="5786818" y="4092480"/>
                  <a:pt x="5783095" y="4088756"/>
                  <a:pt x="5775647" y="4088756"/>
                </a:cubicBezTo>
                <a:lnTo>
                  <a:pt x="5764476" y="4088756"/>
                </a:lnTo>
                <a:cubicBezTo>
                  <a:pt x="5749581" y="4088756"/>
                  <a:pt x="5740272" y="4086895"/>
                  <a:pt x="5736547" y="4083170"/>
                </a:cubicBezTo>
                <a:cubicBezTo>
                  <a:pt x="5732824" y="4079446"/>
                  <a:pt x="5727238" y="4077584"/>
                  <a:pt x="5719790" y="4077584"/>
                </a:cubicBezTo>
                <a:cubicBezTo>
                  <a:pt x="5712342" y="4077584"/>
                  <a:pt x="5704895" y="4077584"/>
                  <a:pt x="5697447" y="4077584"/>
                </a:cubicBezTo>
                <a:cubicBezTo>
                  <a:pt x="5689999" y="4077584"/>
                  <a:pt x="5678828" y="4073861"/>
                  <a:pt x="5663933" y="4066413"/>
                </a:cubicBezTo>
                <a:cubicBezTo>
                  <a:pt x="5663933" y="4066413"/>
                  <a:pt x="5660210" y="4066413"/>
                  <a:pt x="5652762" y="4066413"/>
                </a:cubicBezTo>
                <a:cubicBezTo>
                  <a:pt x="5645314" y="4066413"/>
                  <a:pt x="5641590" y="4066413"/>
                  <a:pt x="5641590" y="4066413"/>
                </a:cubicBezTo>
                <a:cubicBezTo>
                  <a:pt x="5634142" y="4058965"/>
                  <a:pt x="5626694" y="4055241"/>
                  <a:pt x="5619246" y="4055241"/>
                </a:cubicBezTo>
                <a:cubicBezTo>
                  <a:pt x="5619246" y="4062689"/>
                  <a:pt x="5617385" y="4064552"/>
                  <a:pt x="5613662" y="4060827"/>
                </a:cubicBezTo>
                <a:cubicBezTo>
                  <a:pt x="5609937" y="4057102"/>
                  <a:pt x="5608075" y="4055241"/>
                  <a:pt x="5608075" y="4055241"/>
                </a:cubicBezTo>
                <a:cubicBezTo>
                  <a:pt x="5600628" y="4055241"/>
                  <a:pt x="5596905" y="4055241"/>
                  <a:pt x="5596905" y="4055241"/>
                </a:cubicBezTo>
                <a:cubicBezTo>
                  <a:pt x="5582009" y="4055241"/>
                  <a:pt x="5574561" y="4053379"/>
                  <a:pt x="5574561" y="4049656"/>
                </a:cubicBezTo>
                <a:cubicBezTo>
                  <a:pt x="5574561" y="4045932"/>
                  <a:pt x="5570837" y="4044070"/>
                  <a:pt x="5563389" y="4044070"/>
                </a:cubicBezTo>
                <a:lnTo>
                  <a:pt x="5496361" y="4021727"/>
                </a:lnTo>
                <a:cubicBezTo>
                  <a:pt x="5488913" y="4021727"/>
                  <a:pt x="5475879" y="4021727"/>
                  <a:pt x="5457261" y="4021727"/>
                </a:cubicBezTo>
                <a:cubicBezTo>
                  <a:pt x="5438641" y="4021727"/>
                  <a:pt x="5429331" y="4021727"/>
                  <a:pt x="5429331" y="4021727"/>
                </a:cubicBezTo>
                <a:lnTo>
                  <a:pt x="5418160" y="4021727"/>
                </a:lnTo>
                <a:cubicBezTo>
                  <a:pt x="5410713" y="4021727"/>
                  <a:pt x="5399540" y="4018004"/>
                  <a:pt x="5384646" y="4010556"/>
                </a:cubicBezTo>
                <a:cubicBezTo>
                  <a:pt x="5384646" y="4010556"/>
                  <a:pt x="5380922" y="4008694"/>
                  <a:pt x="5373474" y="4004970"/>
                </a:cubicBezTo>
                <a:cubicBezTo>
                  <a:pt x="5366027" y="4001245"/>
                  <a:pt x="5362303" y="3999384"/>
                  <a:pt x="5362303" y="3999384"/>
                </a:cubicBezTo>
                <a:lnTo>
                  <a:pt x="5339960" y="3988213"/>
                </a:lnTo>
                <a:cubicBezTo>
                  <a:pt x="5332512" y="3988213"/>
                  <a:pt x="5328789" y="3986351"/>
                  <a:pt x="5328789" y="3982627"/>
                </a:cubicBezTo>
                <a:cubicBezTo>
                  <a:pt x="5328789" y="3978903"/>
                  <a:pt x="5328789" y="3977042"/>
                  <a:pt x="5328789" y="3977042"/>
                </a:cubicBezTo>
                <a:cubicBezTo>
                  <a:pt x="5328789" y="3977042"/>
                  <a:pt x="5325065" y="3973317"/>
                  <a:pt x="5317617" y="3965870"/>
                </a:cubicBezTo>
                <a:lnTo>
                  <a:pt x="5295274" y="3954699"/>
                </a:lnTo>
                <a:cubicBezTo>
                  <a:pt x="5295274" y="3947251"/>
                  <a:pt x="5300860" y="3943526"/>
                  <a:pt x="5312032" y="3943526"/>
                </a:cubicBezTo>
                <a:cubicBezTo>
                  <a:pt x="5323203" y="3943526"/>
                  <a:pt x="5328789" y="3943526"/>
                  <a:pt x="5328789" y="3943526"/>
                </a:cubicBezTo>
                <a:cubicBezTo>
                  <a:pt x="5328789" y="3950974"/>
                  <a:pt x="5332512" y="3954699"/>
                  <a:pt x="5339960" y="3954699"/>
                </a:cubicBezTo>
                <a:cubicBezTo>
                  <a:pt x="5347408" y="3954699"/>
                  <a:pt x="5354855" y="3954699"/>
                  <a:pt x="5362303" y="3954699"/>
                </a:cubicBezTo>
                <a:lnTo>
                  <a:pt x="5395818" y="3954699"/>
                </a:lnTo>
                <a:lnTo>
                  <a:pt x="5373474" y="3943526"/>
                </a:lnTo>
                <a:cubicBezTo>
                  <a:pt x="5358580" y="3936080"/>
                  <a:pt x="5347408" y="3932355"/>
                  <a:pt x="5339960" y="3932355"/>
                </a:cubicBezTo>
                <a:lnTo>
                  <a:pt x="5339960" y="3921185"/>
                </a:lnTo>
                <a:lnTo>
                  <a:pt x="5295274" y="3921185"/>
                </a:lnTo>
                <a:cubicBezTo>
                  <a:pt x="5287826" y="3921185"/>
                  <a:pt x="5284103" y="3924908"/>
                  <a:pt x="5284103" y="3932355"/>
                </a:cubicBezTo>
                <a:cubicBezTo>
                  <a:pt x="5284103" y="3939803"/>
                  <a:pt x="5282241" y="3941665"/>
                  <a:pt x="5278517" y="3937942"/>
                </a:cubicBezTo>
                <a:cubicBezTo>
                  <a:pt x="5274793" y="3934217"/>
                  <a:pt x="5272932" y="3932355"/>
                  <a:pt x="5272932" y="3932355"/>
                </a:cubicBezTo>
                <a:cubicBezTo>
                  <a:pt x="5272932" y="3932355"/>
                  <a:pt x="5272932" y="3936080"/>
                  <a:pt x="5272932" y="3943526"/>
                </a:cubicBezTo>
                <a:cubicBezTo>
                  <a:pt x="5272932" y="3950974"/>
                  <a:pt x="5269207" y="3950974"/>
                  <a:pt x="5261760" y="3943526"/>
                </a:cubicBezTo>
                <a:lnTo>
                  <a:pt x="5228245" y="3932355"/>
                </a:lnTo>
                <a:cubicBezTo>
                  <a:pt x="5220798" y="3932355"/>
                  <a:pt x="5217075" y="3936080"/>
                  <a:pt x="5217075" y="3943526"/>
                </a:cubicBezTo>
                <a:cubicBezTo>
                  <a:pt x="5217075" y="3950974"/>
                  <a:pt x="5224522" y="3954699"/>
                  <a:pt x="5239416" y="3954699"/>
                </a:cubicBezTo>
                <a:cubicBezTo>
                  <a:pt x="5246864" y="3954699"/>
                  <a:pt x="5254312" y="3958422"/>
                  <a:pt x="5261760" y="3965870"/>
                </a:cubicBezTo>
                <a:cubicBezTo>
                  <a:pt x="5261760" y="3965870"/>
                  <a:pt x="5259898" y="3965870"/>
                  <a:pt x="5256175" y="3965870"/>
                </a:cubicBezTo>
                <a:cubicBezTo>
                  <a:pt x="5252450" y="3965870"/>
                  <a:pt x="5250589" y="3965870"/>
                  <a:pt x="5250589" y="3965870"/>
                </a:cubicBezTo>
                <a:cubicBezTo>
                  <a:pt x="5243141" y="3965870"/>
                  <a:pt x="5231969" y="3964008"/>
                  <a:pt x="5217075" y="3960283"/>
                </a:cubicBezTo>
                <a:cubicBezTo>
                  <a:pt x="5202179" y="3956560"/>
                  <a:pt x="5192868" y="3952837"/>
                  <a:pt x="5189145" y="3949112"/>
                </a:cubicBezTo>
                <a:cubicBezTo>
                  <a:pt x="5185422" y="3945388"/>
                  <a:pt x="5176111" y="3943526"/>
                  <a:pt x="5161217" y="3943526"/>
                </a:cubicBezTo>
                <a:lnTo>
                  <a:pt x="5150045" y="3932355"/>
                </a:lnTo>
                <a:cubicBezTo>
                  <a:pt x="5164940" y="3932355"/>
                  <a:pt x="5168665" y="3924908"/>
                  <a:pt x="5161217" y="3910012"/>
                </a:cubicBezTo>
                <a:cubicBezTo>
                  <a:pt x="5161217" y="3902565"/>
                  <a:pt x="5163079" y="3898841"/>
                  <a:pt x="5166802" y="3898841"/>
                </a:cubicBezTo>
                <a:cubicBezTo>
                  <a:pt x="5170527" y="3898841"/>
                  <a:pt x="5176111" y="3898841"/>
                  <a:pt x="5183559" y="3898841"/>
                </a:cubicBezTo>
                <a:lnTo>
                  <a:pt x="5194731" y="3887669"/>
                </a:lnTo>
                <a:cubicBezTo>
                  <a:pt x="5187284" y="3887669"/>
                  <a:pt x="5183559" y="3885807"/>
                  <a:pt x="5183559" y="3882084"/>
                </a:cubicBezTo>
                <a:cubicBezTo>
                  <a:pt x="5183559" y="3878360"/>
                  <a:pt x="5177974" y="3876498"/>
                  <a:pt x="5166802" y="3876498"/>
                </a:cubicBezTo>
                <a:cubicBezTo>
                  <a:pt x="5155631" y="3876498"/>
                  <a:pt x="5150045" y="3876498"/>
                  <a:pt x="5150045" y="3876498"/>
                </a:cubicBezTo>
                <a:cubicBezTo>
                  <a:pt x="5142597" y="3869050"/>
                  <a:pt x="5137013" y="3865326"/>
                  <a:pt x="5133288" y="3865326"/>
                </a:cubicBezTo>
                <a:cubicBezTo>
                  <a:pt x="5129563" y="3865326"/>
                  <a:pt x="5123979" y="3865326"/>
                  <a:pt x="5116531" y="3865326"/>
                </a:cubicBezTo>
                <a:cubicBezTo>
                  <a:pt x="5101635" y="3857880"/>
                  <a:pt x="5090463" y="3852293"/>
                  <a:pt x="5083017" y="3848569"/>
                </a:cubicBezTo>
                <a:cubicBezTo>
                  <a:pt x="5075569" y="3844846"/>
                  <a:pt x="5071844" y="3846707"/>
                  <a:pt x="5071844" y="3854155"/>
                </a:cubicBezTo>
                <a:cubicBezTo>
                  <a:pt x="5071844" y="3861603"/>
                  <a:pt x="5071844" y="3865326"/>
                  <a:pt x="5071844" y="3865326"/>
                </a:cubicBezTo>
                <a:lnTo>
                  <a:pt x="5083017" y="3876498"/>
                </a:lnTo>
                <a:cubicBezTo>
                  <a:pt x="5090463" y="3876498"/>
                  <a:pt x="5094188" y="3876498"/>
                  <a:pt x="5094188" y="3876498"/>
                </a:cubicBezTo>
                <a:lnTo>
                  <a:pt x="5105360" y="3887669"/>
                </a:lnTo>
                <a:lnTo>
                  <a:pt x="5105360" y="3898841"/>
                </a:lnTo>
                <a:lnTo>
                  <a:pt x="5071844" y="3887669"/>
                </a:lnTo>
                <a:lnTo>
                  <a:pt x="5049503" y="3876498"/>
                </a:lnTo>
                <a:lnTo>
                  <a:pt x="5071844" y="3876498"/>
                </a:lnTo>
                <a:lnTo>
                  <a:pt x="5049503" y="3865326"/>
                </a:lnTo>
                <a:cubicBezTo>
                  <a:pt x="5042055" y="3865326"/>
                  <a:pt x="5036469" y="3865326"/>
                  <a:pt x="5032745" y="3865326"/>
                </a:cubicBezTo>
                <a:cubicBezTo>
                  <a:pt x="5029021" y="3865326"/>
                  <a:pt x="5027160" y="3869050"/>
                  <a:pt x="5027160" y="3876498"/>
                </a:cubicBezTo>
                <a:lnTo>
                  <a:pt x="5015987" y="3887669"/>
                </a:lnTo>
                <a:lnTo>
                  <a:pt x="5071844" y="3898841"/>
                </a:lnTo>
                <a:cubicBezTo>
                  <a:pt x="5086740" y="3913737"/>
                  <a:pt x="5094188" y="3921185"/>
                  <a:pt x="5094188" y="3921185"/>
                </a:cubicBezTo>
                <a:lnTo>
                  <a:pt x="5038330" y="3910012"/>
                </a:lnTo>
                <a:cubicBezTo>
                  <a:pt x="5030883" y="3910012"/>
                  <a:pt x="5019712" y="3908151"/>
                  <a:pt x="5004816" y="3904426"/>
                </a:cubicBezTo>
                <a:cubicBezTo>
                  <a:pt x="4989921" y="3900703"/>
                  <a:pt x="4978749" y="3895117"/>
                  <a:pt x="4971302" y="3887669"/>
                </a:cubicBezTo>
                <a:lnTo>
                  <a:pt x="4960130" y="3876498"/>
                </a:lnTo>
                <a:cubicBezTo>
                  <a:pt x="4975025" y="3876498"/>
                  <a:pt x="4982474" y="3876498"/>
                  <a:pt x="4982474" y="3876498"/>
                </a:cubicBezTo>
                <a:cubicBezTo>
                  <a:pt x="4982474" y="3869050"/>
                  <a:pt x="4980612" y="3863464"/>
                  <a:pt x="4976887" y="3859741"/>
                </a:cubicBezTo>
                <a:cubicBezTo>
                  <a:pt x="4973164" y="3856017"/>
                  <a:pt x="4975025" y="3854155"/>
                  <a:pt x="4982474" y="3854155"/>
                </a:cubicBezTo>
                <a:lnTo>
                  <a:pt x="4960130" y="3854155"/>
                </a:lnTo>
                <a:cubicBezTo>
                  <a:pt x="4952684" y="3854155"/>
                  <a:pt x="4947097" y="3852293"/>
                  <a:pt x="4943373" y="3848569"/>
                </a:cubicBezTo>
                <a:cubicBezTo>
                  <a:pt x="4939650" y="3844846"/>
                  <a:pt x="4937787" y="3842984"/>
                  <a:pt x="4937787" y="3842984"/>
                </a:cubicBezTo>
                <a:lnTo>
                  <a:pt x="4948959" y="3842984"/>
                </a:lnTo>
                <a:cubicBezTo>
                  <a:pt x="4948959" y="3835536"/>
                  <a:pt x="4945234" y="3831812"/>
                  <a:pt x="4937787" y="3831812"/>
                </a:cubicBezTo>
                <a:cubicBezTo>
                  <a:pt x="4930340" y="3831812"/>
                  <a:pt x="4922892" y="3835536"/>
                  <a:pt x="4915445" y="3842984"/>
                </a:cubicBezTo>
                <a:cubicBezTo>
                  <a:pt x="4915445" y="3842984"/>
                  <a:pt x="4911720" y="3842984"/>
                  <a:pt x="4904273" y="3842984"/>
                </a:cubicBezTo>
                <a:cubicBezTo>
                  <a:pt x="4896826" y="3835536"/>
                  <a:pt x="4893102" y="3835536"/>
                  <a:pt x="4893102" y="3842984"/>
                </a:cubicBezTo>
                <a:lnTo>
                  <a:pt x="4904273" y="3854155"/>
                </a:lnTo>
                <a:lnTo>
                  <a:pt x="4915445" y="3865326"/>
                </a:lnTo>
                <a:lnTo>
                  <a:pt x="4881929" y="3854155"/>
                </a:lnTo>
                <a:lnTo>
                  <a:pt x="4870759" y="3854155"/>
                </a:lnTo>
                <a:cubicBezTo>
                  <a:pt x="4870759" y="3861603"/>
                  <a:pt x="4868897" y="3865326"/>
                  <a:pt x="4865172" y="3865326"/>
                </a:cubicBezTo>
                <a:cubicBezTo>
                  <a:pt x="4861449" y="3865326"/>
                  <a:pt x="4859588" y="3867189"/>
                  <a:pt x="4859588" y="3870912"/>
                </a:cubicBezTo>
                <a:cubicBezTo>
                  <a:pt x="4859588" y="3874637"/>
                  <a:pt x="4848416" y="3876498"/>
                  <a:pt x="4826072" y="3876498"/>
                </a:cubicBezTo>
                <a:cubicBezTo>
                  <a:pt x="4818626" y="3876498"/>
                  <a:pt x="4809315" y="3876498"/>
                  <a:pt x="4798144" y="3876498"/>
                </a:cubicBezTo>
                <a:cubicBezTo>
                  <a:pt x="4786972" y="3876498"/>
                  <a:pt x="4781387" y="3876498"/>
                  <a:pt x="4781387" y="3876498"/>
                </a:cubicBezTo>
                <a:cubicBezTo>
                  <a:pt x="4751596" y="3861603"/>
                  <a:pt x="4729253" y="3854155"/>
                  <a:pt x="4714358" y="3854155"/>
                </a:cubicBezTo>
                <a:cubicBezTo>
                  <a:pt x="4714358" y="3854155"/>
                  <a:pt x="4706911" y="3850430"/>
                  <a:pt x="4692016" y="3842984"/>
                </a:cubicBezTo>
                <a:cubicBezTo>
                  <a:pt x="4692016" y="3842984"/>
                  <a:pt x="4688291" y="3841123"/>
                  <a:pt x="4680844" y="3837398"/>
                </a:cubicBezTo>
                <a:cubicBezTo>
                  <a:pt x="4673396" y="3833673"/>
                  <a:pt x="4669673" y="3831812"/>
                  <a:pt x="4669673" y="3831812"/>
                </a:cubicBezTo>
                <a:lnTo>
                  <a:pt x="4647329" y="3831812"/>
                </a:lnTo>
                <a:lnTo>
                  <a:pt x="4624987" y="3820641"/>
                </a:lnTo>
                <a:cubicBezTo>
                  <a:pt x="4602643" y="3820641"/>
                  <a:pt x="4580300" y="3813193"/>
                  <a:pt x="4557958" y="3798298"/>
                </a:cubicBezTo>
                <a:lnTo>
                  <a:pt x="4569129" y="3798298"/>
                </a:lnTo>
                <a:lnTo>
                  <a:pt x="4591472" y="3798298"/>
                </a:lnTo>
                <a:lnTo>
                  <a:pt x="4569129" y="3787127"/>
                </a:lnTo>
                <a:cubicBezTo>
                  <a:pt x="4561681" y="3779679"/>
                  <a:pt x="4554234" y="3775954"/>
                  <a:pt x="4546786" y="3775954"/>
                </a:cubicBezTo>
                <a:lnTo>
                  <a:pt x="4502101" y="3753611"/>
                </a:lnTo>
                <a:cubicBezTo>
                  <a:pt x="4502101" y="3753611"/>
                  <a:pt x="4511410" y="3755473"/>
                  <a:pt x="4530029" y="3759197"/>
                </a:cubicBezTo>
                <a:cubicBezTo>
                  <a:pt x="4548647" y="3762922"/>
                  <a:pt x="4561681" y="3761059"/>
                  <a:pt x="4569129" y="3753611"/>
                </a:cubicBezTo>
                <a:cubicBezTo>
                  <a:pt x="4606368" y="3738716"/>
                  <a:pt x="4623125" y="3723822"/>
                  <a:pt x="4619401" y="3708926"/>
                </a:cubicBezTo>
                <a:cubicBezTo>
                  <a:pt x="4615677" y="3694031"/>
                  <a:pt x="4584024" y="3682859"/>
                  <a:pt x="4524443" y="3675412"/>
                </a:cubicBezTo>
                <a:cubicBezTo>
                  <a:pt x="4509548" y="3667965"/>
                  <a:pt x="4498376" y="3664240"/>
                  <a:pt x="4490929" y="3664240"/>
                </a:cubicBezTo>
                <a:cubicBezTo>
                  <a:pt x="4483481" y="3664240"/>
                  <a:pt x="4474171" y="3662378"/>
                  <a:pt x="4463001" y="3658654"/>
                </a:cubicBezTo>
                <a:cubicBezTo>
                  <a:pt x="4451828" y="3654931"/>
                  <a:pt x="4442519" y="3653069"/>
                  <a:pt x="4435071" y="3653069"/>
                </a:cubicBezTo>
                <a:lnTo>
                  <a:pt x="4412728" y="3641897"/>
                </a:lnTo>
                <a:lnTo>
                  <a:pt x="4368043" y="3630726"/>
                </a:lnTo>
                <a:cubicBezTo>
                  <a:pt x="4368043" y="3630726"/>
                  <a:pt x="4366182" y="3628864"/>
                  <a:pt x="4362457" y="3625140"/>
                </a:cubicBezTo>
                <a:cubicBezTo>
                  <a:pt x="4358732" y="3621417"/>
                  <a:pt x="4356871" y="3619555"/>
                  <a:pt x="4356871" y="3619555"/>
                </a:cubicBezTo>
                <a:cubicBezTo>
                  <a:pt x="4349424" y="3619555"/>
                  <a:pt x="4343838" y="3617692"/>
                  <a:pt x="4340114" y="3613969"/>
                </a:cubicBezTo>
                <a:cubicBezTo>
                  <a:pt x="4336391" y="3610244"/>
                  <a:pt x="4330804" y="3608383"/>
                  <a:pt x="4323357" y="3608383"/>
                </a:cubicBezTo>
                <a:cubicBezTo>
                  <a:pt x="4315909" y="3608383"/>
                  <a:pt x="4302875" y="3604658"/>
                  <a:pt x="4284256" y="3597212"/>
                </a:cubicBezTo>
                <a:cubicBezTo>
                  <a:pt x="4265638" y="3589764"/>
                  <a:pt x="4245156" y="3578593"/>
                  <a:pt x="4222813" y="3563698"/>
                </a:cubicBezTo>
                <a:cubicBezTo>
                  <a:pt x="4215367" y="3563698"/>
                  <a:pt x="4209781" y="3563698"/>
                  <a:pt x="4206056" y="3563698"/>
                </a:cubicBezTo>
                <a:cubicBezTo>
                  <a:pt x="4202333" y="3563698"/>
                  <a:pt x="4198610" y="3563698"/>
                  <a:pt x="4194885" y="3563698"/>
                </a:cubicBezTo>
                <a:cubicBezTo>
                  <a:pt x="4191160" y="3563698"/>
                  <a:pt x="4187438" y="3563698"/>
                  <a:pt x="4183714" y="3563698"/>
                </a:cubicBezTo>
                <a:cubicBezTo>
                  <a:pt x="4179989" y="3563698"/>
                  <a:pt x="4178128" y="3559973"/>
                  <a:pt x="4178128" y="3552525"/>
                </a:cubicBezTo>
                <a:cubicBezTo>
                  <a:pt x="4170680" y="3552525"/>
                  <a:pt x="4159509" y="3548801"/>
                  <a:pt x="4144614" y="3541355"/>
                </a:cubicBezTo>
                <a:cubicBezTo>
                  <a:pt x="4137167" y="3541355"/>
                  <a:pt x="4129718" y="3541355"/>
                  <a:pt x="4122271" y="3541355"/>
                </a:cubicBezTo>
                <a:cubicBezTo>
                  <a:pt x="4114823" y="3541355"/>
                  <a:pt x="4107376" y="3537630"/>
                  <a:pt x="4099927" y="3530182"/>
                </a:cubicBezTo>
                <a:lnTo>
                  <a:pt x="4066413" y="3530182"/>
                </a:lnTo>
                <a:cubicBezTo>
                  <a:pt x="4066413" y="3530182"/>
                  <a:pt x="4066413" y="3533907"/>
                  <a:pt x="4066413" y="3541355"/>
                </a:cubicBezTo>
                <a:lnTo>
                  <a:pt x="4111098" y="3563698"/>
                </a:lnTo>
                <a:cubicBezTo>
                  <a:pt x="4125995" y="3563698"/>
                  <a:pt x="4133442" y="3563698"/>
                  <a:pt x="4133442" y="3563698"/>
                </a:cubicBezTo>
                <a:cubicBezTo>
                  <a:pt x="4133442" y="3563698"/>
                  <a:pt x="4135305" y="3565559"/>
                  <a:pt x="4139028" y="3569282"/>
                </a:cubicBezTo>
                <a:cubicBezTo>
                  <a:pt x="4142753" y="3573007"/>
                  <a:pt x="4144614" y="3574869"/>
                  <a:pt x="4144614" y="3574869"/>
                </a:cubicBezTo>
                <a:lnTo>
                  <a:pt x="4155785" y="3597212"/>
                </a:lnTo>
                <a:lnTo>
                  <a:pt x="4133442" y="3597212"/>
                </a:lnTo>
                <a:cubicBezTo>
                  <a:pt x="4125995" y="3597212"/>
                  <a:pt x="4124132" y="3593487"/>
                  <a:pt x="4127857" y="3586039"/>
                </a:cubicBezTo>
                <a:cubicBezTo>
                  <a:pt x="4131581" y="3578593"/>
                  <a:pt x="4122271" y="3574869"/>
                  <a:pt x="4099927" y="3574869"/>
                </a:cubicBezTo>
                <a:lnTo>
                  <a:pt x="4055241" y="3563698"/>
                </a:lnTo>
                <a:lnTo>
                  <a:pt x="4032899" y="3552525"/>
                </a:lnTo>
                <a:lnTo>
                  <a:pt x="3932356" y="3519011"/>
                </a:lnTo>
                <a:cubicBezTo>
                  <a:pt x="3924908" y="3511564"/>
                  <a:pt x="3919322" y="3509702"/>
                  <a:pt x="3915599" y="3513425"/>
                </a:cubicBezTo>
                <a:cubicBezTo>
                  <a:pt x="3911874" y="3517150"/>
                  <a:pt x="3908151" y="3519011"/>
                  <a:pt x="3904426" y="3519011"/>
                </a:cubicBezTo>
                <a:cubicBezTo>
                  <a:pt x="3900703" y="3519011"/>
                  <a:pt x="3898842" y="3515287"/>
                  <a:pt x="3898842" y="3507839"/>
                </a:cubicBezTo>
                <a:lnTo>
                  <a:pt x="3887669" y="3496668"/>
                </a:lnTo>
                <a:cubicBezTo>
                  <a:pt x="3887669" y="3496668"/>
                  <a:pt x="3887669" y="3500393"/>
                  <a:pt x="3887669" y="3507839"/>
                </a:cubicBezTo>
                <a:cubicBezTo>
                  <a:pt x="3887669" y="3515287"/>
                  <a:pt x="3872774" y="3511564"/>
                  <a:pt x="3842984" y="3496668"/>
                </a:cubicBezTo>
                <a:lnTo>
                  <a:pt x="3809471" y="3485497"/>
                </a:lnTo>
                <a:cubicBezTo>
                  <a:pt x="3809471" y="3485497"/>
                  <a:pt x="3805746" y="3485497"/>
                  <a:pt x="3798299" y="3485497"/>
                </a:cubicBezTo>
                <a:cubicBezTo>
                  <a:pt x="3790850" y="3485497"/>
                  <a:pt x="3787127" y="3485497"/>
                  <a:pt x="3787127" y="3485497"/>
                </a:cubicBezTo>
                <a:lnTo>
                  <a:pt x="3775955" y="3474325"/>
                </a:lnTo>
                <a:cubicBezTo>
                  <a:pt x="3783402" y="3474325"/>
                  <a:pt x="3787127" y="3472463"/>
                  <a:pt x="3787127" y="3468740"/>
                </a:cubicBezTo>
                <a:cubicBezTo>
                  <a:pt x="3787127" y="3465016"/>
                  <a:pt x="3783402" y="3463154"/>
                  <a:pt x="3775955" y="3463154"/>
                </a:cubicBezTo>
                <a:cubicBezTo>
                  <a:pt x="3746165" y="3470602"/>
                  <a:pt x="3731270" y="3466879"/>
                  <a:pt x="3731270" y="3451982"/>
                </a:cubicBezTo>
                <a:cubicBezTo>
                  <a:pt x="3723823" y="3444535"/>
                  <a:pt x="3716374" y="3440811"/>
                  <a:pt x="3708927" y="3440811"/>
                </a:cubicBezTo>
                <a:lnTo>
                  <a:pt x="3686583" y="3429640"/>
                </a:lnTo>
                <a:lnTo>
                  <a:pt x="3697754" y="3429640"/>
                </a:lnTo>
                <a:lnTo>
                  <a:pt x="3731270" y="3429640"/>
                </a:lnTo>
                <a:lnTo>
                  <a:pt x="3720098" y="3418468"/>
                </a:lnTo>
                <a:cubicBezTo>
                  <a:pt x="3727545" y="3418468"/>
                  <a:pt x="3721959" y="3414745"/>
                  <a:pt x="3703340" y="3407297"/>
                </a:cubicBezTo>
                <a:cubicBezTo>
                  <a:pt x="3684722" y="3399849"/>
                  <a:pt x="3666102" y="3394263"/>
                  <a:pt x="3647483" y="3390540"/>
                </a:cubicBezTo>
                <a:cubicBezTo>
                  <a:pt x="3628864" y="3386815"/>
                  <a:pt x="3619555" y="3384954"/>
                  <a:pt x="3619555" y="3384954"/>
                </a:cubicBezTo>
                <a:lnTo>
                  <a:pt x="3630726" y="3396124"/>
                </a:lnTo>
                <a:cubicBezTo>
                  <a:pt x="3638174" y="3396124"/>
                  <a:pt x="3641897" y="3397986"/>
                  <a:pt x="3641897" y="3401711"/>
                </a:cubicBezTo>
                <a:cubicBezTo>
                  <a:pt x="3641897" y="3405435"/>
                  <a:pt x="3641897" y="3407297"/>
                  <a:pt x="3641897" y="3407297"/>
                </a:cubicBezTo>
                <a:lnTo>
                  <a:pt x="3653069" y="3418468"/>
                </a:lnTo>
                <a:cubicBezTo>
                  <a:pt x="3645621" y="3418468"/>
                  <a:pt x="3641897" y="3418468"/>
                  <a:pt x="3641897" y="3418468"/>
                </a:cubicBezTo>
                <a:lnTo>
                  <a:pt x="3563696" y="3418468"/>
                </a:lnTo>
                <a:cubicBezTo>
                  <a:pt x="3563696" y="3418468"/>
                  <a:pt x="3552526" y="3414745"/>
                  <a:pt x="3530182" y="3407297"/>
                </a:cubicBezTo>
                <a:cubicBezTo>
                  <a:pt x="3515287" y="3407297"/>
                  <a:pt x="3502254" y="3405435"/>
                  <a:pt x="3491082" y="3401711"/>
                </a:cubicBezTo>
                <a:cubicBezTo>
                  <a:pt x="3479911" y="3397986"/>
                  <a:pt x="3472463" y="3396124"/>
                  <a:pt x="3468740" y="3396124"/>
                </a:cubicBezTo>
                <a:cubicBezTo>
                  <a:pt x="3465016" y="3396124"/>
                  <a:pt x="3455706" y="3394263"/>
                  <a:pt x="3440812" y="3390540"/>
                </a:cubicBezTo>
                <a:cubicBezTo>
                  <a:pt x="3425916" y="3386815"/>
                  <a:pt x="3411021" y="3384954"/>
                  <a:pt x="3396125" y="3384954"/>
                </a:cubicBezTo>
                <a:cubicBezTo>
                  <a:pt x="3366336" y="3377506"/>
                  <a:pt x="3347715" y="3370058"/>
                  <a:pt x="3340267" y="3362610"/>
                </a:cubicBezTo>
                <a:cubicBezTo>
                  <a:pt x="3332821" y="3355163"/>
                  <a:pt x="3323510" y="3351440"/>
                  <a:pt x="3312340" y="3351440"/>
                </a:cubicBezTo>
                <a:cubicBezTo>
                  <a:pt x="3301168" y="3351440"/>
                  <a:pt x="3288135" y="3351440"/>
                  <a:pt x="3273239" y="3351440"/>
                </a:cubicBezTo>
                <a:cubicBezTo>
                  <a:pt x="3243450" y="3336544"/>
                  <a:pt x="3228553" y="3336544"/>
                  <a:pt x="3228553" y="3351440"/>
                </a:cubicBezTo>
                <a:cubicBezTo>
                  <a:pt x="3221107" y="3351440"/>
                  <a:pt x="3211796" y="3347715"/>
                  <a:pt x="3200625" y="3340267"/>
                </a:cubicBezTo>
                <a:cubicBezTo>
                  <a:pt x="3189454" y="3332821"/>
                  <a:pt x="3183868" y="3330958"/>
                  <a:pt x="3183868" y="3334682"/>
                </a:cubicBezTo>
                <a:cubicBezTo>
                  <a:pt x="3183868" y="3338406"/>
                  <a:pt x="3178282" y="3336544"/>
                  <a:pt x="3167111" y="3329096"/>
                </a:cubicBezTo>
                <a:cubicBezTo>
                  <a:pt x="3155938" y="3321649"/>
                  <a:pt x="3146629" y="3321649"/>
                  <a:pt x="3139181" y="3329096"/>
                </a:cubicBezTo>
                <a:cubicBezTo>
                  <a:pt x="3109392" y="3329096"/>
                  <a:pt x="3090772" y="3317925"/>
                  <a:pt x="3083324" y="3295582"/>
                </a:cubicBezTo>
                <a:cubicBezTo>
                  <a:pt x="3083324" y="3288135"/>
                  <a:pt x="3083324" y="3284410"/>
                  <a:pt x="3083324" y="3284410"/>
                </a:cubicBezTo>
                <a:cubicBezTo>
                  <a:pt x="3083324" y="3276964"/>
                  <a:pt x="3081463" y="3273239"/>
                  <a:pt x="3077738" y="3273239"/>
                </a:cubicBezTo>
                <a:cubicBezTo>
                  <a:pt x="3074015" y="3273239"/>
                  <a:pt x="3068429" y="3273239"/>
                  <a:pt x="3060981" y="3273239"/>
                </a:cubicBezTo>
                <a:cubicBezTo>
                  <a:pt x="3053535" y="3273239"/>
                  <a:pt x="3047949" y="3269514"/>
                  <a:pt x="3044224" y="3262068"/>
                </a:cubicBezTo>
                <a:cubicBezTo>
                  <a:pt x="3040501" y="3254620"/>
                  <a:pt x="3023744" y="3250896"/>
                  <a:pt x="2993953" y="3250896"/>
                </a:cubicBezTo>
                <a:lnTo>
                  <a:pt x="2949268" y="3239725"/>
                </a:lnTo>
                <a:lnTo>
                  <a:pt x="2960439" y="3228553"/>
                </a:lnTo>
                <a:cubicBezTo>
                  <a:pt x="2975334" y="3236000"/>
                  <a:pt x="2986505" y="3237863"/>
                  <a:pt x="2993953" y="3234139"/>
                </a:cubicBezTo>
                <a:cubicBezTo>
                  <a:pt x="3001401" y="3230414"/>
                  <a:pt x="3008849" y="3228553"/>
                  <a:pt x="3016296" y="3228553"/>
                </a:cubicBezTo>
                <a:lnTo>
                  <a:pt x="3038638" y="3228553"/>
                </a:lnTo>
                <a:lnTo>
                  <a:pt x="3049810" y="3228553"/>
                </a:lnTo>
                <a:lnTo>
                  <a:pt x="3060981" y="3239725"/>
                </a:lnTo>
                <a:cubicBezTo>
                  <a:pt x="3068429" y="3239725"/>
                  <a:pt x="3075876" y="3239725"/>
                  <a:pt x="3083324" y="3239725"/>
                </a:cubicBezTo>
                <a:cubicBezTo>
                  <a:pt x="3105667" y="3239725"/>
                  <a:pt x="3116838" y="3243448"/>
                  <a:pt x="3116838" y="3250896"/>
                </a:cubicBezTo>
                <a:cubicBezTo>
                  <a:pt x="3116838" y="3258344"/>
                  <a:pt x="3124286" y="3262068"/>
                  <a:pt x="3139181" y="3262068"/>
                </a:cubicBezTo>
                <a:lnTo>
                  <a:pt x="3139181" y="3250896"/>
                </a:lnTo>
                <a:lnTo>
                  <a:pt x="3139181" y="3239725"/>
                </a:lnTo>
                <a:cubicBezTo>
                  <a:pt x="3139181" y="3239725"/>
                  <a:pt x="3135458" y="3237863"/>
                  <a:pt x="3128011" y="3234139"/>
                </a:cubicBezTo>
                <a:cubicBezTo>
                  <a:pt x="3120563" y="3230414"/>
                  <a:pt x="3111254" y="3230414"/>
                  <a:pt x="3100081" y="3234139"/>
                </a:cubicBezTo>
                <a:cubicBezTo>
                  <a:pt x="3088910" y="3237863"/>
                  <a:pt x="3083324" y="3236000"/>
                  <a:pt x="3083324" y="3228553"/>
                </a:cubicBezTo>
                <a:cubicBezTo>
                  <a:pt x="3083324" y="3228553"/>
                  <a:pt x="3083324" y="3226691"/>
                  <a:pt x="3083324" y="3222968"/>
                </a:cubicBezTo>
                <a:cubicBezTo>
                  <a:pt x="3083324" y="3219243"/>
                  <a:pt x="3079601" y="3217382"/>
                  <a:pt x="3072153" y="3217382"/>
                </a:cubicBezTo>
                <a:cubicBezTo>
                  <a:pt x="3064706" y="3217382"/>
                  <a:pt x="3057259" y="3215520"/>
                  <a:pt x="3049810" y="3211796"/>
                </a:cubicBezTo>
                <a:cubicBezTo>
                  <a:pt x="3042362" y="3208072"/>
                  <a:pt x="3034915" y="3206211"/>
                  <a:pt x="3027468" y="3206211"/>
                </a:cubicBezTo>
                <a:cubicBezTo>
                  <a:pt x="3005124" y="3198763"/>
                  <a:pt x="2990228" y="3191314"/>
                  <a:pt x="2982780" y="3183868"/>
                </a:cubicBezTo>
                <a:cubicBezTo>
                  <a:pt x="2975334" y="3183868"/>
                  <a:pt x="2967886" y="3183868"/>
                  <a:pt x="2960439" y="3183868"/>
                </a:cubicBezTo>
                <a:cubicBezTo>
                  <a:pt x="2952992" y="3183868"/>
                  <a:pt x="2945543" y="3183868"/>
                  <a:pt x="2938096" y="3183868"/>
                </a:cubicBezTo>
                <a:lnTo>
                  <a:pt x="2926925" y="3183868"/>
                </a:lnTo>
                <a:cubicBezTo>
                  <a:pt x="2934371" y="3183868"/>
                  <a:pt x="2939957" y="3187591"/>
                  <a:pt x="2943682" y="3195039"/>
                </a:cubicBezTo>
                <a:cubicBezTo>
                  <a:pt x="2947406" y="3202486"/>
                  <a:pt x="2949268" y="3206211"/>
                  <a:pt x="2949268" y="3206211"/>
                </a:cubicBezTo>
                <a:lnTo>
                  <a:pt x="2949268" y="3228553"/>
                </a:lnTo>
                <a:cubicBezTo>
                  <a:pt x="2941820" y="3228553"/>
                  <a:pt x="2938096" y="3228553"/>
                  <a:pt x="2938096" y="3228553"/>
                </a:cubicBezTo>
                <a:cubicBezTo>
                  <a:pt x="2938096" y="3228553"/>
                  <a:pt x="2938096" y="3224829"/>
                  <a:pt x="2938096" y="3217382"/>
                </a:cubicBezTo>
                <a:cubicBezTo>
                  <a:pt x="2938096" y="3209934"/>
                  <a:pt x="2934371" y="3206211"/>
                  <a:pt x="2926925" y="3206211"/>
                </a:cubicBezTo>
                <a:cubicBezTo>
                  <a:pt x="2919476" y="3206211"/>
                  <a:pt x="2915752" y="3209934"/>
                  <a:pt x="2915752" y="3217382"/>
                </a:cubicBezTo>
                <a:lnTo>
                  <a:pt x="2893410" y="3228553"/>
                </a:lnTo>
                <a:lnTo>
                  <a:pt x="2882238" y="3228553"/>
                </a:lnTo>
                <a:cubicBezTo>
                  <a:pt x="2882238" y="3228553"/>
                  <a:pt x="2878514" y="3226691"/>
                  <a:pt x="2871066" y="3222968"/>
                </a:cubicBezTo>
                <a:cubicBezTo>
                  <a:pt x="2863620" y="3219243"/>
                  <a:pt x="2856172" y="3217382"/>
                  <a:pt x="2848724" y="3217382"/>
                </a:cubicBezTo>
                <a:cubicBezTo>
                  <a:pt x="2841276" y="3209934"/>
                  <a:pt x="2830104" y="3206211"/>
                  <a:pt x="2815209" y="3206211"/>
                </a:cubicBezTo>
                <a:cubicBezTo>
                  <a:pt x="2800315" y="3206211"/>
                  <a:pt x="2789142" y="3202486"/>
                  <a:pt x="2781695" y="3195039"/>
                </a:cubicBezTo>
                <a:cubicBezTo>
                  <a:pt x="2781695" y="3195039"/>
                  <a:pt x="2777971" y="3195039"/>
                  <a:pt x="2770524" y="3195039"/>
                </a:cubicBezTo>
                <a:cubicBezTo>
                  <a:pt x="2763076" y="3195039"/>
                  <a:pt x="2755628" y="3191314"/>
                  <a:pt x="2748180" y="3183868"/>
                </a:cubicBezTo>
                <a:cubicBezTo>
                  <a:pt x="2733285" y="3183868"/>
                  <a:pt x="2723976" y="3182006"/>
                  <a:pt x="2720251" y="3178282"/>
                </a:cubicBezTo>
                <a:cubicBezTo>
                  <a:pt x="2716528" y="3174557"/>
                  <a:pt x="2703494" y="3172695"/>
                  <a:pt x="2681152" y="3172695"/>
                </a:cubicBezTo>
                <a:cubicBezTo>
                  <a:pt x="2681152" y="3172695"/>
                  <a:pt x="2677428" y="3172695"/>
                  <a:pt x="2669981" y="3172695"/>
                </a:cubicBezTo>
                <a:cubicBezTo>
                  <a:pt x="2662532" y="3172695"/>
                  <a:pt x="2658809" y="3168972"/>
                  <a:pt x="2658809" y="3161524"/>
                </a:cubicBezTo>
                <a:lnTo>
                  <a:pt x="2636466" y="3172695"/>
                </a:lnTo>
                <a:cubicBezTo>
                  <a:pt x="2636466" y="3165249"/>
                  <a:pt x="2632743" y="3165249"/>
                  <a:pt x="2625296" y="3172695"/>
                </a:cubicBezTo>
                <a:lnTo>
                  <a:pt x="2625296" y="3183868"/>
                </a:lnTo>
                <a:lnTo>
                  <a:pt x="2614123" y="3195039"/>
                </a:lnTo>
                <a:lnTo>
                  <a:pt x="2602952" y="3172695"/>
                </a:lnTo>
                <a:cubicBezTo>
                  <a:pt x="2617847" y="3172695"/>
                  <a:pt x="2621571" y="3165249"/>
                  <a:pt x="2614123" y="3150352"/>
                </a:cubicBezTo>
                <a:cubicBezTo>
                  <a:pt x="2606675" y="3142906"/>
                  <a:pt x="2599227" y="3141043"/>
                  <a:pt x="2591781" y="3144767"/>
                </a:cubicBezTo>
                <a:cubicBezTo>
                  <a:pt x="2584333" y="3148491"/>
                  <a:pt x="2576886" y="3144767"/>
                  <a:pt x="2569439" y="3133595"/>
                </a:cubicBezTo>
                <a:cubicBezTo>
                  <a:pt x="2561990" y="3122424"/>
                  <a:pt x="2558265" y="3113115"/>
                  <a:pt x="2558265" y="3105667"/>
                </a:cubicBezTo>
                <a:cubicBezTo>
                  <a:pt x="2565714" y="3105667"/>
                  <a:pt x="2569439" y="3101943"/>
                  <a:pt x="2569439" y="3094495"/>
                </a:cubicBezTo>
                <a:lnTo>
                  <a:pt x="2547095" y="3094495"/>
                </a:lnTo>
                <a:cubicBezTo>
                  <a:pt x="2547095" y="3101943"/>
                  <a:pt x="2545234" y="3105667"/>
                  <a:pt x="2541509" y="3105667"/>
                </a:cubicBezTo>
                <a:cubicBezTo>
                  <a:pt x="2537785" y="3105667"/>
                  <a:pt x="2528476" y="3105667"/>
                  <a:pt x="2513581" y="3105667"/>
                </a:cubicBezTo>
                <a:cubicBezTo>
                  <a:pt x="2506133" y="3105667"/>
                  <a:pt x="2498685" y="3105667"/>
                  <a:pt x="2491238" y="3105667"/>
                </a:cubicBezTo>
                <a:cubicBezTo>
                  <a:pt x="2498685" y="3105667"/>
                  <a:pt x="2502408" y="3109392"/>
                  <a:pt x="2502408" y="3116838"/>
                </a:cubicBezTo>
                <a:lnTo>
                  <a:pt x="2513581" y="3128010"/>
                </a:lnTo>
                <a:cubicBezTo>
                  <a:pt x="2528476" y="3128010"/>
                  <a:pt x="2532199" y="3135457"/>
                  <a:pt x="2524751" y="3150352"/>
                </a:cubicBezTo>
                <a:cubicBezTo>
                  <a:pt x="2517304" y="3157800"/>
                  <a:pt x="2498685" y="3157800"/>
                  <a:pt x="2468894" y="3150352"/>
                </a:cubicBezTo>
                <a:cubicBezTo>
                  <a:pt x="2461446" y="3150352"/>
                  <a:pt x="2446551" y="3146629"/>
                  <a:pt x="2424208" y="3139181"/>
                </a:cubicBezTo>
                <a:lnTo>
                  <a:pt x="2413037" y="3139181"/>
                </a:lnTo>
                <a:cubicBezTo>
                  <a:pt x="2427932" y="3139181"/>
                  <a:pt x="2435380" y="3135457"/>
                  <a:pt x="2435380" y="3128010"/>
                </a:cubicBezTo>
                <a:cubicBezTo>
                  <a:pt x="2435380" y="3120563"/>
                  <a:pt x="2431655" y="3116838"/>
                  <a:pt x="2424208" y="3116838"/>
                </a:cubicBezTo>
                <a:lnTo>
                  <a:pt x="2379523" y="3116838"/>
                </a:lnTo>
                <a:lnTo>
                  <a:pt x="2357180" y="3116838"/>
                </a:lnTo>
                <a:lnTo>
                  <a:pt x="2334836" y="3116838"/>
                </a:lnTo>
                <a:cubicBezTo>
                  <a:pt x="2334836" y="3124286"/>
                  <a:pt x="2338561" y="3128010"/>
                  <a:pt x="2346007" y="3128010"/>
                </a:cubicBezTo>
                <a:cubicBezTo>
                  <a:pt x="2353455" y="3128010"/>
                  <a:pt x="2357180" y="3131734"/>
                  <a:pt x="2357180" y="3139181"/>
                </a:cubicBezTo>
                <a:cubicBezTo>
                  <a:pt x="2364627" y="3139181"/>
                  <a:pt x="2375798" y="3141043"/>
                  <a:pt x="2390694" y="3144767"/>
                </a:cubicBezTo>
                <a:cubicBezTo>
                  <a:pt x="2405589" y="3148491"/>
                  <a:pt x="2413037" y="3150352"/>
                  <a:pt x="2413037" y="3150352"/>
                </a:cubicBezTo>
                <a:lnTo>
                  <a:pt x="2424208" y="3150352"/>
                </a:lnTo>
                <a:cubicBezTo>
                  <a:pt x="2424208" y="3150352"/>
                  <a:pt x="2424208" y="3152215"/>
                  <a:pt x="2424208" y="3155938"/>
                </a:cubicBezTo>
                <a:cubicBezTo>
                  <a:pt x="2424208" y="3159663"/>
                  <a:pt x="2427932" y="3161524"/>
                  <a:pt x="2435380" y="3161524"/>
                </a:cubicBezTo>
                <a:lnTo>
                  <a:pt x="2446551" y="3161524"/>
                </a:lnTo>
                <a:cubicBezTo>
                  <a:pt x="2453999" y="3168972"/>
                  <a:pt x="2461446" y="3172695"/>
                  <a:pt x="2468894" y="3172695"/>
                </a:cubicBezTo>
                <a:lnTo>
                  <a:pt x="2502408" y="3172695"/>
                </a:lnTo>
                <a:cubicBezTo>
                  <a:pt x="2509857" y="3180143"/>
                  <a:pt x="2521027" y="3183868"/>
                  <a:pt x="2535923" y="3183868"/>
                </a:cubicBezTo>
                <a:lnTo>
                  <a:pt x="2547095" y="3195039"/>
                </a:lnTo>
                <a:lnTo>
                  <a:pt x="2591781" y="3206211"/>
                </a:lnTo>
                <a:cubicBezTo>
                  <a:pt x="2606675" y="3206211"/>
                  <a:pt x="2621571" y="3213657"/>
                  <a:pt x="2636466" y="3228553"/>
                </a:cubicBezTo>
                <a:cubicBezTo>
                  <a:pt x="2651362" y="3236000"/>
                  <a:pt x="2658809" y="3236000"/>
                  <a:pt x="2658809" y="3228553"/>
                </a:cubicBezTo>
                <a:cubicBezTo>
                  <a:pt x="2666257" y="3228553"/>
                  <a:pt x="2692323" y="3236000"/>
                  <a:pt x="2737010" y="3250896"/>
                </a:cubicBezTo>
                <a:cubicBezTo>
                  <a:pt x="2751905" y="3258344"/>
                  <a:pt x="2759353" y="3262068"/>
                  <a:pt x="2759353" y="3262068"/>
                </a:cubicBezTo>
                <a:lnTo>
                  <a:pt x="2792867" y="3273239"/>
                </a:lnTo>
                <a:cubicBezTo>
                  <a:pt x="2800315" y="3273239"/>
                  <a:pt x="2805899" y="3275101"/>
                  <a:pt x="2809624" y="3278825"/>
                </a:cubicBezTo>
                <a:cubicBezTo>
                  <a:pt x="2813347" y="3282548"/>
                  <a:pt x="2818933" y="3284410"/>
                  <a:pt x="2826381" y="3284410"/>
                </a:cubicBezTo>
                <a:cubicBezTo>
                  <a:pt x="2833829" y="3284410"/>
                  <a:pt x="2837552" y="3284410"/>
                  <a:pt x="2837552" y="3284410"/>
                </a:cubicBezTo>
                <a:lnTo>
                  <a:pt x="2859895" y="3295582"/>
                </a:lnTo>
                <a:cubicBezTo>
                  <a:pt x="2874791" y="3295582"/>
                  <a:pt x="2885963" y="3299305"/>
                  <a:pt x="2893410" y="3306753"/>
                </a:cubicBezTo>
                <a:cubicBezTo>
                  <a:pt x="2900857" y="3314201"/>
                  <a:pt x="2912029" y="3317925"/>
                  <a:pt x="2926925" y="3317925"/>
                </a:cubicBezTo>
                <a:cubicBezTo>
                  <a:pt x="2949268" y="3303030"/>
                  <a:pt x="2964162" y="3306753"/>
                  <a:pt x="2971610" y="3329096"/>
                </a:cubicBezTo>
                <a:cubicBezTo>
                  <a:pt x="2979058" y="3336544"/>
                  <a:pt x="2990228" y="3343992"/>
                  <a:pt x="3005124" y="3351440"/>
                </a:cubicBezTo>
                <a:cubicBezTo>
                  <a:pt x="3020019" y="3358887"/>
                  <a:pt x="3029329" y="3360749"/>
                  <a:pt x="3033054" y="3357024"/>
                </a:cubicBezTo>
                <a:cubicBezTo>
                  <a:pt x="3036778" y="3353301"/>
                  <a:pt x="3046085" y="3351440"/>
                  <a:pt x="3060981" y="3351440"/>
                </a:cubicBezTo>
                <a:cubicBezTo>
                  <a:pt x="3060981" y="3351440"/>
                  <a:pt x="3062844" y="3353301"/>
                  <a:pt x="3066567" y="3357024"/>
                </a:cubicBezTo>
                <a:cubicBezTo>
                  <a:pt x="3070292" y="3360749"/>
                  <a:pt x="3075876" y="3362610"/>
                  <a:pt x="3083324" y="3362610"/>
                </a:cubicBezTo>
                <a:cubicBezTo>
                  <a:pt x="3083324" y="3370058"/>
                  <a:pt x="3094496" y="3377506"/>
                  <a:pt x="3116838" y="3384954"/>
                </a:cubicBezTo>
                <a:lnTo>
                  <a:pt x="3150352" y="3396124"/>
                </a:lnTo>
                <a:cubicBezTo>
                  <a:pt x="3150352" y="3403572"/>
                  <a:pt x="3155938" y="3407297"/>
                  <a:pt x="3167111" y="3407297"/>
                </a:cubicBezTo>
                <a:cubicBezTo>
                  <a:pt x="3178282" y="3407297"/>
                  <a:pt x="3185729" y="3409158"/>
                  <a:pt x="3189454" y="3412883"/>
                </a:cubicBezTo>
                <a:cubicBezTo>
                  <a:pt x="3193177" y="3416606"/>
                  <a:pt x="3209934" y="3422192"/>
                  <a:pt x="3239725" y="3429640"/>
                </a:cubicBezTo>
                <a:cubicBezTo>
                  <a:pt x="3247173" y="3429640"/>
                  <a:pt x="3256483" y="3429640"/>
                  <a:pt x="3267653" y="3429640"/>
                </a:cubicBezTo>
                <a:cubicBezTo>
                  <a:pt x="3278825" y="3429640"/>
                  <a:pt x="3284412" y="3429640"/>
                  <a:pt x="3284412" y="3429640"/>
                </a:cubicBezTo>
                <a:cubicBezTo>
                  <a:pt x="3291858" y="3437086"/>
                  <a:pt x="3299307" y="3440811"/>
                  <a:pt x="3306754" y="3440811"/>
                </a:cubicBezTo>
                <a:lnTo>
                  <a:pt x="3295582" y="3407297"/>
                </a:lnTo>
                <a:lnTo>
                  <a:pt x="3284412" y="3396124"/>
                </a:lnTo>
                <a:cubicBezTo>
                  <a:pt x="3291858" y="3396124"/>
                  <a:pt x="3308615" y="3397986"/>
                  <a:pt x="3334683" y="3401711"/>
                </a:cubicBezTo>
                <a:cubicBezTo>
                  <a:pt x="3360750" y="3405435"/>
                  <a:pt x="3377506" y="3411020"/>
                  <a:pt x="3384954" y="3418468"/>
                </a:cubicBezTo>
                <a:lnTo>
                  <a:pt x="3396125" y="3418468"/>
                </a:lnTo>
                <a:cubicBezTo>
                  <a:pt x="3411021" y="3418468"/>
                  <a:pt x="3427779" y="3422192"/>
                  <a:pt x="3446398" y="3429640"/>
                </a:cubicBezTo>
                <a:cubicBezTo>
                  <a:pt x="3465016" y="3437086"/>
                  <a:pt x="3478050" y="3440811"/>
                  <a:pt x="3485497" y="3440811"/>
                </a:cubicBezTo>
                <a:lnTo>
                  <a:pt x="3507839" y="3451982"/>
                </a:lnTo>
                <a:cubicBezTo>
                  <a:pt x="3530182" y="3451982"/>
                  <a:pt x="3541355" y="3455706"/>
                  <a:pt x="3541355" y="3463154"/>
                </a:cubicBezTo>
                <a:cubicBezTo>
                  <a:pt x="3533907" y="3463154"/>
                  <a:pt x="3522736" y="3463154"/>
                  <a:pt x="3507839" y="3463154"/>
                </a:cubicBezTo>
                <a:cubicBezTo>
                  <a:pt x="3492944" y="3463154"/>
                  <a:pt x="3485497" y="3459429"/>
                  <a:pt x="3485497" y="3451982"/>
                </a:cubicBezTo>
                <a:lnTo>
                  <a:pt x="3440812" y="3451982"/>
                </a:lnTo>
                <a:cubicBezTo>
                  <a:pt x="3425916" y="3459429"/>
                  <a:pt x="3418468" y="3463154"/>
                  <a:pt x="3418468" y="3463154"/>
                </a:cubicBezTo>
                <a:cubicBezTo>
                  <a:pt x="3433363" y="3478050"/>
                  <a:pt x="3474325" y="3485497"/>
                  <a:pt x="3541355" y="3485497"/>
                </a:cubicBezTo>
                <a:cubicBezTo>
                  <a:pt x="3548801" y="3485497"/>
                  <a:pt x="3552526" y="3489220"/>
                  <a:pt x="3552526" y="3496668"/>
                </a:cubicBezTo>
                <a:cubicBezTo>
                  <a:pt x="3552526" y="3519011"/>
                  <a:pt x="3556250" y="3532044"/>
                  <a:pt x="3563696" y="3535768"/>
                </a:cubicBezTo>
                <a:cubicBezTo>
                  <a:pt x="3571144" y="3539493"/>
                  <a:pt x="3576730" y="3543216"/>
                  <a:pt x="3580455" y="3546939"/>
                </a:cubicBezTo>
                <a:cubicBezTo>
                  <a:pt x="3584178" y="3550664"/>
                  <a:pt x="3589764" y="3548801"/>
                  <a:pt x="3597212" y="3541355"/>
                </a:cubicBezTo>
                <a:lnTo>
                  <a:pt x="3619555" y="3541355"/>
                </a:lnTo>
                <a:cubicBezTo>
                  <a:pt x="3612107" y="3541355"/>
                  <a:pt x="3608383" y="3545078"/>
                  <a:pt x="3608383" y="3552525"/>
                </a:cubicBezTo>
                <a:cubicBezTo>
                  <a:pt x="3612106" y="3556250"/>
                  <a:pt x="3614900" y="3559042"/>
                  <a:pt x="3616761" y="3560904"/>
                </a:cubicBezTo>
                <a:lnTo>
                  <a:pt x="3617959" y="3562102"/>
                </a:lnTo>
                <a:lnTo>
                  <a:pt x="3541355" y="3552525"/>
                </a:lnTo>
                <a:cubicBezTo>
                  <a:pt x="3533907" y="3545078"/>
                  <a:pt x="3519011" y="3541355"/>
                  <a:pt x="3496668" y="3541355"/>
                </a:cubicBezTo>
                <a:cubicBezTo>
                  <a:pt x="3489221" y="3541355"/>
                  <a:pt x="3478050" y="3539493"/>
                  <a:pt x="3463154" y="3535768"/>
                </a:cubicBezTo>
                <a:cubicBezTo>
                  <a:pt x="3448259" y="3532044"/>
                  <a:pt x="3437087" y="3526459"/>
                  <a:pt x="3429640" y="3519011"/>
                </a:cubicBezTo>
                <a:cubicBezTo>
                  <a:pt x="3399849" y="3511564"/>
                  <a:pt x="3381230" y="3507839"/>
                  <a:pt x="3373783" y="3507839"/>
                </a:cubicBezTo>
                <a:cubicBezTo>
                  <a:pt x="3373783" y="3507839"/>
                  <a:pt x="3370058" y="3507839"/>
                  <a:pt x="3362611" y="3507839"/>
                </a:cubicBezTo>
                <a:cubicBezTo>
                  <a:pt x="3355164" y="3507839"/>
                  <a:pt x="3347715" y="3504116"/>
                  <a:pt x="3340267" y="3496668"/>
                </a:cubicBezTo>
                <a:cubicBezTo>
                  <a:pt x="3325373" y="3496668"/>
                  <a:pt x="3299307" y="3489220"/>
                  <a:pt x="3262069" y="3474325"/>
                </a:cubicBezTo>
                <a:lnTo>
                  <a:pt x="3206211" y="3451982"/>
                </a:lnTo>
                <a:cubicBezTo>
                  <a:pt x="3198763" y="3451982"/>
                  <a:pt x="3193177" y="3451982"/>
                  <a:pt x="3189454" y="3451982"/>
                </a:cubicBezTo>
                <a:cubicBezTo>
                  <a:pt x="3185729" y="3451982"/>
                  <a:pt x="3180143" y="3451982"/>
                  <a:pt x="3172697" y="3451982"/>
                </a:cubicBezTo>
                <a:cubicBezTo>
                  <a:pt x="3142906" y="3451982"/>
                  <a:pt x="3109392" y="3440811"/>
                  <a:pt x="3072153" y="3418468"/>
                </a:cubicBezTo>
                <a:cubicBezTo>
                  <a:pt x="3072153" y="3418468"/>
                  <a:pt x="3066567" y="3418468"/>
                  <a:pt x="3055396" y="3418468"/>
                </a:cubicBezTo>
                <a:cubicBezTo>
                  <a:pt x="3044224" y="3418468"/>
                  <a:pt x="3038638" y="3414745"/>
                  <a:pt x="3038638" y="3407297"/>
                </a:cubicBezTo>
                <a:cubicBezTo>
                  <a:pt x="3038638" y="3399849"/>
                  <a:pt x="3034915" y="3396124"/>
                  <a:pt x="3027468" y="3396124"/>
                </a:cubicBezTo>
                <a:lnTo>
                  <a:pt x="3016296" y="3396124"/>
                </a:lnTo>
                <a:cubicBezTo>
                  <a:pt x="3016296" y="3388678"/>
                  <a:pt x="3003263" y="3384954"/>
                  <a:pt x="2977197" y="3384954"/>
                </a:cubicBezTo>
                <a:cubicBezTo>
                  <a:pt x="2951128" y="3384954"/>
                  <a:pt x="2938096" y="3384954"/>
                  <a:pt x="2938096" y="3384954"/>
                </a:cubicBezTo>
                <a:lnTo>
                  <a:pt x="2882238" y="3351440"/>
                </a:lnTo>
                <a:cubicBezTo>
                  <a:pt x="2882238" y="3351440"/>
                  <a:pt x="2869206" y="3347715"/>
                  <a:pt x="2843138" y="3340267"/>
                </a:cubicBezTo>
                <a:cubicBezTo>
                  <a:pt x="2817072" y="3332821"/>
                  <a:pt x="2796590" y="3329096"/>
                  <a:pt x="2781695" y="3329096"/>
                </a:cubicBezTo>
                <a:cubicBezTo>
                  <a:pt x="2602952" y="3284410"/>
                  <a:pt x="2502408" y="3254620"/>
                  <a:pt x="2480066" y="3239725"/>
                </a:cubicBezTo>
                <a:lnTo>
                  <a:pt x="2435380" y="3217382"/>
                </a:lnTo>
                <a:cubicBezTo>
                  <a:pt x="2413037" y="3209934"/>
                  <a:pt x="2398141" y="3206211"/>
                  <a:pt x="2390694" y="3206211"/>
                </a:cubicBezTo>
                <a:cubicBezTo>
                  <a:pt x="2390694" y="3198763"/>
                  <a:pt x="2388832" y="3195039"/>
                  <a:pt x="2385107" y="3195039"/>
                </a:cubicBezTo>
                <a:cubicBezTo>
                  <a:pt x="2381384" y="3195039"/>
                  <a:pt x="2375798" y="3195039"/>
                  <a:pt x="2368350" y="3195039"/>
                </a:cubicBezTo>
                <a:cubicBezTo>
                  <a:pt x="2353455" y="3195039"/>
                  <a:pt x="2292013" y="3176420"/>
                  <a:pt x="2184022" y="3139181"/>
                </a:cubicBezTo>
                <a:cubicBezTo>
                  <a:pt x="2076030" y="3101943"/>
                  <a:pt x="2010864" y="3079599"/>
                  <a:pt x="1988522" y="3072153"/>
                </a:cubicBezTo>
                <a:cubicBezTo>
                  <a:pt x="1988522" y="3064705"/>
                  <a:pt x="1982936" y="3059119"/>
                  <a:pt x="1971763" y="3055396"/>
                </a:cubicBezTo>
                <a:cubicBezTo>
                  <a:pt x="1960593" y="3051671"/>
                  <a:pt x="1951283" y="3049810"/>
                  <a:pt x="1943836" y="3049810"/>
                </a:cubicBezTo>
                <a:cubicBezTo>
                  <a:pt x="1861912" y="3020019"/>
                  <a:pt x="1813501" y="3001400"/>
                  <a:pt x="1798607" y="2993953"/>
                </a:cubicBezTo>
                <a:cubicBezTo>
                  <a:pt x="1791158" y="2986505"/>
                  <a:pt x="1783712" y="2984642"/>
                  <a:pt x="1776264" y="2988366"/>
                </a:cubicBezTo>
                <a:cubicBezTo>
                  <a:pt x="1768816" y="2992091"/>
                  <a:pt x="1765091" y="2992091"/>
                  <a:pt x="1765091" y="2988366"/>
                </a:cubicBezTo>
                <a:cubicBezTo>
                  <a:pt x="1765091" y="2984642"/>
                  <a:pt x="1761368" y="2982780"/>
                  <a:pt x="1753921" y="2982780"/>
                </a:cubicBezTo>
                <a:cubicBezTo>
                  <a:pt x="1746473" y="2982780"/>
                  <a:pt x="1718543" y="2971609"/>
                  <a:pt x="1670134" y="2949266"/>
                </a:cubicBezTo>
                <a:cubicBezTo>
                  <a:pt x="1621724" y="2926923"/>
                  <a:pt x="1578901" y="2910166"/>
                  <a:pt x="1541662" y="2898995"/>
                </a:cubicBezTo>
                <a:cubicBezTo>
                  <a:pt x="1504425" y="2887823"/>
                  <a:pt x="1470910" y="2874790"/>
                  <a:pt x="1441120" y="2859895"/>
                </a:cubicBezTo>
                <a:cubicBezTo>
                  <a:pt x="1411329" y="2844999"/>
                  <a:pt x="1392711" y="2837552"/>
                  <a:pt x="1385263" y="2837552"/>
                </a:cubicBezTo>
                <a:cubicBezTo>
                  <a:pt x="1385263" y="2837552"/>
                  <a:pt x="1381538" y="2835690"/>
                  <a:pt x="1374090" y="2831966"/>
                </a:cubicBezTo>
                <a:cubicBezTo>
                  <a:pt x="1366643" y="2828242"/>
                  <a:pt x="1355472" y="2826381"/>
                  <a:pt x="1340576" y="2826381"/>
                </a:cubicBezTo>
                <a:cubicBezTo>
                  <a:pt x="1318233" y="2811485"/>
                  <a:pt x="1303338" y="2804038"/>
                  <a:pt x="1295890" y="2804038"/>
                </a:cubicBezTo>
                <a:cubicBezTo>
                  <a:pt x="1288442" y="2804038"/>
                  <a:pt x="1284719" y="2800313"/>
                  <a:pt x="1284719" y="2792865"/>
                </a:cubicBezTo>
                <a:cubicBezTo>
                  <a:pt x="1284719" y="2792865"/>
                  <a:pt x="1282856" y="2792865"/>
                  <a:pt x="1279133" y="2792865"/>
                </a:cubicBezTo>
                <a:cubicBezTo>
                  <a:pt x="1275410" y="2792865"/>
                  <a:pt x="1269824" y="2789142"/>
                  <a:pt x="1262376" y="2781694"/>
                </a:cubicBezTo>
                <a:cubicBezTo>
                  <a:pt x="1247480" y="2781694"/>
                  <a:pt x="1225137" y="2774247"/>
                  <a:pt x="1195348" y="2759351"/>
                </a:cubicBezTo>
                <a:cubicBezTo>
                  <a:pt x="1165557" y="2744456"/>
                  <a:pt x="1132043" y="2725837"/>
                  <a:pt x="1094804" y="2703494"/>
                </a:cubicBezTo>
                <a:cubicBezTo>
                  <a:pt x="1057565" y="2681151"/>
                  <a:pt x="1027776" y="2664394"/>
                  <a:pt x="1005433" y="2653223"/>
                </a:cubicBezTo>
                <a:cubicBezTo>
                  <a:pt x="983090" y="2642050"/>
                  <a:pt x="964471" y="2636466"/>
                  <a:pt x="949576" y="2636466"/>
                </a:cubicBezTo>
                <a:cubicBezTo>
                  <a:pt x="949576" y="2629018"/>
                  <a:pt x="949576" y="2625293"/>
                  <a:pt x="949576" y="2625293"/>
                </a:cubicBezTo>
                <a:cubicBezTo>
                  <a:pt x="949576" y="2617847"/>
                  <a:pt x="945851" y="2614123"/>
                  <a:pt x="938403" y="2614123"/>
                </a:cubicBezTo>
                <a:lnTo>
                  <a:pt x="893717" y="2591779"/>
                </a:lnTo>
                <a:lnTo>
                  <a:pt x="938403" y="2602952"/>
                </a:lnTo>
                <a:cubicBezTo>
                  <a:pt x="960746" y="2610398"/>
                  <a:pt x="986813" y="2617847"/>
                  <a:pt x="1016604" y="2625293"/>
                </a:cubicBezTo>
                <a:lnTo>
                  <a:pt x="1072461" y="2625293"/>
                </a:lnTo>
                <a:cubicBezTo>
                  <a:pt x="1072461" y="2625293"/>
                  <a:pt x="1076186" y="2625293"/>
                  <a:pt x="1083632" y="2625293"/>
                </a:cubicBezTo>
                <a:cubicBezTo>
                  <a:pt x="1091079" y="2625293"/>
                  <a:pt x="1098527" y="2625293"/>
                  <a:pt x="1105975" y="2625293"/>
                </a:cubicBezTo>
                <a:lnTo>
                  <a:pt x="1228862" y="2636466"/>
                </a:lnTo>
                <a:cubicBezTo>
                  <a:pt x="1221414" y="2636466"/>
                  <a:pt x="1210242" y="2634604"/>
                  <a:pt x="1195348" y="2630880"/>
                </a:cubicBezTo>
                <a:cubicBezTo>
                  <a:pt x="1180452" y="2627155"/>
                  <a:pt x="1161832" y="2617847"/>
                  <a:pt x="1139491" y="2602952"/>
                </a:cubicBezTo>
                <a:cubicBezTo>
                  <a:pt x="1132043" y="2595504"/>
                  <a:pt x="1124595" y="2589918"/>
                  <a:pt x="1117147" y="2586193"/>
                </a:cubicBezTo>
                <a:cubicBezTo>
                  <a:pt x="1109700" y="2582470"/>
                  <a:pt x="1102252" y="2576884"/>
                  <a:pt x="1094804" y="2569436"/>
                </a:cubicBezTo>
                <a:cubicBezTo>
                  <a:pt x="1087356" y="2569436"/>
                  <a:pt x="1078047" y="2565713"/>
                  <a:pt x="1066875" y="2558265"/>
                </a:cubicBezTo>
                <a:cubicBezTo>
                  <a:pt x="1055704" y="2550818"/>
                  <a:pt x="1050118" y="2547094"/>
                  <a:pt x="1050118" y="2547094"/>
                </a:cubicBezTo>
                <a:lnTo>
                  <a:pt x="1016604" y="2524751"/>
                </a:lnTo>
                <a:cubicBezTo>
                  <a:pt x="1009156" y="2509856"/>
                  <a:pt x="1001708" y="2504270"/>
                  <a:pt x="994260" y="2507994"/>
                </a:cubicBezTo>
                <a:cubicBezTo>
                  <a:pt x="986813" y="2511717"/>
                  <a:pt x="984951" y="2511717"/>
                  <a:pt x="988674" y="2507994"/>
                </a:cubicBezTo>
                <a:cubicBezTo>
                  <a:pt x="992399" y="2504270"/>
                  <a:pt x="986813" y="2498683"/>
                  <a:pt x="971919" y="2491237"/>
                </a:cubicBezTo>
                <a:cubicBezTo>
                  <a:pt x="986813" y="2491237"/>
                  <a:pt x="1001708" y="2494960"/>
                  <a:pt x="1016604" y="2502408"/>
                </a:cubicBezTo>
                <a:lnTo>
                  <a:pt x="1038947" y="2513579"/>
                </a:lnTo>
                <a:cubicBezTo>
                  <a:pt x="1038947" y="2506133"/>
                  <a:pt x="1042670" y="2502408"/>
                  <a:pt x="1050118" y="2502408"/>
                </a:cubicBezTo>
                <a:lnTo>
                  <a:pt x="1061290" y="2502408"/>
                </a:lnTo>
                <a:lnTo>
                  <a:pt x="1072461" y="2513579"/>
                </a:lnTo>
                <a:lnTo>
                  <a:pt x="1105975" y="2513579"/>
                </a:lnTo>
                <a:lnTo>
                  <a:pt x="1050118" y="2491237"/>
                </a:lnTo>
                <a:lnTo>
                  <a:pt x="1050118" y="2480065"/>
                </a:lnTo>
                <a:cubicBezTo>
                  <a:pt x="1042670" y="2480065"/>
                  <a:pt x="1037085" y="2478203"/>
                  <a:pt x="1033361" y="2474479"/>
                </a:cubicBezTo>
                <a:cubicBezTo>
                  <a:pt x="1029638" y="2470756"/>
                  <a:pt x="1027776" y="2468894"/>
                  <a:pt x="1027776" y="2468894"/>
                </a:cubicBezTo>
                <a:cubicBezTo>
                  <a:pt x="1012881" y="2468894"/>
                  <a:pt x="1005433" y="2468894"/>
                  <a:pt x="1005433" y="2468894"/>
                </a:cubicBezTo>
                <a:cubicBezTo>
                  <a:pt x="1005433" y="2461446"/>
                  <a:pt x="1007294" y="2457722"/>
                  <a:pt x="1011017" y="2457722"/>
                </a:cubicBezTo>
                <a:cubicBezTo>
                  <a:pt x="1014742" y="2457722"/>
                  <a:pt x="1024051" y="2457722"/>
                  <a:pt x="1038947" y="2457722"/>
                </a:cubicBezTo>
                <a:cubicBezTo>
                  <a:pt x="1053842" y="2465169"/>
                  <a:pt x="1065013" y="2468894"/>
                  <a:pt x="1072461" y="2468894"/>
                </a:cubicBezTo>
                <a:lnTo>
                  <a:pt x="1061290" y="2480065"/>
                </a:lnTo>
                <a:lnTo>
                  <a:pt x="1128318" y="2513579"/>
                </a:lnTo>
                <a:cubicBezTo>
                  <a:pt x="1128318" y="2513579"/>
                  <a:pt x="1126456" y="2513579"/>
                  <a:pt x="1122732" y="2513579"/>
                </a:cubicBezTo>
                <a:cubicBezTo>
                  <a:pt x="1119009" y="2513579"/>
                  <a:pt x="1117147" y="2517304"/>
                  <a:pt x="1117147" y="2524751"/>
                </a:cubicBezTo>
                <a:cubicBezTo>
                  <a:pt x="1117147" y="2524751"/>
                  <a:pt x="1120870" y="2524751"/>
                  <a:pt x="1128318" y="2524751"/>
                </a:cubicBezTo>
                <a:cubicBezTo>
                  <a:pt x="1128318" y="2532198"/>
                  <a:pt x="1128318" y="2535922"/>
                  <a:pt x="1128318" y="2535922"/>
                </a:cubicBezTo>
                <a:cubicBezTo>
                  <a:pt x="1128318" y="2535922"/>
                  <a:pt x="1132043" y="2532198"/>
                  <a:pt x="1139491" y="2524751"/>
                </a:cubicBezTo>
                <a:lnTo>
                  <a:pt x="1173005" y="2524751"/>
                </a:lnTo>
                <a:cubicBezTo>
                  <a:pt x="1180452" y="2532198"/>
                  <a:pt x="1186037" y="2535922"/>
                  <a:pt x="1189762" y="2535922"/>
                </a:cubicBezTo>
                <a:cubicBezTo>
                  <a:pt x="1193485" y="2535922"/>
                  <a:pt x="1199071" y="2535922"/>
                  <a:pt x="1206519" y="2535922"/>
                </a:cubicBezTo>
                <a:lnTo>
                  <a:pt x="1206519" y="2547094"/>
                </a:lnTo>
                <a:cubicBezTo>
                  <a:pt x="1206519" y="2547094"/>
                  <a:pt x="1227000" y="2552679"/>
                  <a:pt x="1267962" y="2563852"/>
                </a:cubicBezTo>
                <a:cubicBezTo>
                  <a:pt x="1308924" y="2575022"/>
                  <a:pt x="1333129" y="2580609"/>
                  <a:pt x="1340576" y="2580609"/>
                </a:cubicBezTo>
                <a:lnTo>
                  <a:pt x="1240033" y="2535922"/>
                </a:lnTo>
                <a:cubicBezTo>
                  <a:pt x="1225137" y="2528474"/>
                  <a:pt x="1210242" y="2521027"/>
                  <a:pt x="1195348" y="2513579"/>
                </a:cubicBezTo>
                <a:lnTo>
                  <a:pt x="1161832" y="2502408"/>
                </a:lnTo>
                <a:cubicBezTo>
                  <a:pt x="1161832" y="2502408"/>
                  <a:pt x="1159971" y="2500547"/>
                  <a:pt x="1156247" y="2496822"/>
                </a:cubicBezTo>
                <a:cubicBezTo>
                  <a:pt x="1152523" y="2493099"/>
                  <a:pt x="1143214" y="2487513"/>
                  <a:pt x="1128318" y="2480065"/>
                </a:cubicBezTo>
                <a:lnTo>
                  <a:pt x="1105975" y="2468894"/>
                </a:lnTo>
                <a:lnTo>
                  <a:pt x="1161832" y="2468894"/>
                </a:lnTo>
                <a:cubicBezTo>
                  <a:pt x="1243757" y="2483789"/>
                  <a:pt x="1284719" y="2491237"/>
                  <a:pt x="1284719" y="2491237"/>
                </a:cubicBezTo>
                <a:cubicBezTo>
                  <a:pt x="1284719" y="2491237"/>
                  <a:pt x="1284719" y="2489374"/>
                  <a:pt x="1284719" y="2485651"/>
                </a:cubicBezTo>
                <a:cubicBezTo>
                  <a:pt x="1284719" y="2481926"/>
                  <a:pt x="1280994" y="2480065"/>
                  <a:pt x="1273548" y="2480065"/>
                </a:cubicBezTo>
                <a:lnTo>
                  <a:pt x="1284719" y="2468894"/>
                </a:lnTo>
                <a:cubicBezTo>
                  <a:pt x="1299615" y="2476340"/>
                  <a:pt x="1312647" y="2481926"/>
                  <a:pt x="1323819" y="2485651"/>
                </a:cubicBezTo>
                <a:cubicBezTo>
                  <a:pt x="1334990" y="2489374"/>
                  <a:pt x="1344300" y="2491237"/>
                  <a:pt x="1351747" y="2491237"/>
                </a:cubicBezTo>
                <a:lnTo>
                  <a:pt x="1362920" y="2491237"/>
                </a:lnTo>
                <a:lnTo>
                  <a:pt x="1351747" y="2480065"/>
                </a:lnTo>
                <a:lnTo>
                  <a:pt x="1374090" y="2480065"/>
                </a:lnTo>
                <a:lnTo>
                  <a:pt x="1362920" y="2468894"/>
                </a:lnTo>
                <a:lnTo>
                  <a:pt x="1374090" y="2468894"/>
                </a:lnTo>
                <a:cubicBezTo>
                  <a:pt x="1388986" y="2476340"/>
                  <a:pt x="1402020" y="2480065"/>
                  <a:pt x="1413191" y="2480065"/>
                </a:cubicBezTo>
                <a:cubicBezTo>
                  <a:pt x="1424362" y="2480065"/>
                  <a:pt x="1426225" y="2476340"/>
                  <a:pt x="1418777" y="2468894"/>
                </a:cubicBezTo>
                <a:lnTo>
                  <a:pt x="1418777" y="2457722"/>
                </a:lnTo>
                <a:cubicBezTo>
                  <a:pt x="1418777" y="2457722"/>
                  <a:pt x="1422500" y="2457722"/>
                  <a:pt x="1429948" y="2457722"/>
                </a:cubicBezTo>
                <a:lnTo>
                  <a:pt x="1474634" y="2457722"/>
                </a:lnTo>
                <a:lnTo>
                  <a:pt x="1485805" y="2480065"/>
                </a:lnTo>
                <a:lnTo>
                  <a:pt x="1519319" y="2480065"/>
                </a:lnTo>
                <a:cubicBezTo>
                  <a:pt x="1519319" y="2480065"/>
                  <a:pt x="1513734" y="2478203"/>
                  <a:pt x="1502562" y="2474479"/>
                </a:cubicBezTo>
                <a:cubicBezTo>
                  <a:pt x="1491391" y="2470756"/>
                  <a:pt x="1485805" y="2465169"/>
                  <a:pt x="1485805" y="2457722"/>
                </a:cubicBezTo>
                <a:lnTo>
                  <a:pt x="1508148" y="2457722"/>
                </a:lnTo>
                <a:lnTo>
                  <a:pt x="1519319" y="2446551"/>
                </a:lnTo>
                <a:cubicBezTo>
                  <a:pt x="1519319" y="2446551"/>
                  <a:pt x="1515596" y="2442826"/>
                  <a:pt x="1508148" y="2435378"/>
                </a:cubicBezTo>
                <a:cubicBezTo>
                  <a:pt x="1478357" y="2427932"/>
                  <a:pt x="1452291" y="2424208"/>
                  <a:pt x="1429948" y="2424208"/>
                </a:cubicBezTo>
                <a:lnTo>
                  <a:pt x="1417381" y="2422811"/>
                </a:lnTo>
                <a:lnTo>
                  <a:pt x="1407605" y="2413037"/>
                </a:lnTo>
                <a:lnTo>
                  <a:pt x="1407605" y="2421726"/>
                </a:lnTo>
                <a:lnTo>
                  <a:pt x="1404812" y="2421415"/>
                </a:lnTo>
                <a:cubicBezTo>
                  <a:pt x="1399226" y="2419554"/>
                  <a:pt x="1396434" y="2416760"/>
                  <a:pt x="1396434" y="2413037"/>
                </a:cubicBezTo>
                <a:cubicBezTo>
                  <a:pt x="1388986" y="2398141"/>
                  <a:pt x="1366643" y="2386969"/>
                  <a:pt x="1329404" y="2379521"/>
                </a:cubicBezTo>
                <a:cubicBezTo>
                  <a:pt x="1321956" y="2379521"/>
                  <a:pt x="1314510" y="2375798"/>
                  <a:pt x="1307062" y="2368350"/>
                </a:cubicBezTo>
                <a:cubicBezTo>
                  <a:pt x="1307062" y="2360903"/>
                  <a:pt x="1307062" y="2357179"/>
                  <a:pt x="1307062" y="2357179"/>
                </a:cubicBezTo>
                <a:cubicBezTo>
                  <a:pt x="1314510" y="2357179"/>
                  <a:pt x="1318233" y="2353455"/>
                  <a:pt x="1318233" y="2346007"/>
                </a:cubicBezTo>
                <a:cubicBezTo>
                  <a:pt x="1310785" y="2346007"/>
                  <a:pt x="1307062" y="2346007"/>
                  <a:pt x="1307062" y="2346007"/>
                </a:cubicBezTo>
                <a:cubicBezTo>
                  <a:pt x="1292167" y="2353455"/>
                  <a:pt x="1295890" y="2368350"/>
                  <a:pt x="1318233" y="2390694"/>
                </a:cubicBezTo>
                <a:cubicBezTo>
                  <a:pt x="1325681" y="2390694"/>
                  <a:pt x="1331267" y="2392555"/>
                  <a:pt x="1334990" y="2396280"/>
                </a:cubicBezTo>
                <a:cubicBezTo>
                  <a:pt x="1338715" y="2400003"/>
                  <a:pt x="1340576" y="2401864"/>
                  <a:pt x="1340576" y="2401864"/>
                </a:cubicBezTo>
                <a:cubicBezTo>
                  <a:pt x="1348024" y="2409312"/>
                  <a:pt x="1351747" y="2409312"/>
                  <a:pt x="1351747" y="2401864"/>
                </a:cubicBezTo>
                <a:cubicBezTo>
                  <a:pt x="1359195" y="2401864"/>
                  <a:pt x="1362920" y="2401864"/>
                  <a:pt x="1362920" y="2401864"/>
                </a:cubicBezTo>
                <a:cubicBezTo>
                  <a:pt x="1362920" y="2401864"/>
                  <a:pt x="1362920" y="2405589"/>
                  <a:pt x="1362920" y="2413037"/>
                </a:cubicBezTo>
                <a:cubicBezTo>
                  <a:pt x="1355472" y="2420483"/>
                  <a:pt x="1357333" y="2422346"/>
                  <a:pt x="1368506" y="2418621"/>
                </a:cubicBezTo>
                <a:cubicBezTo>
                  <a:pt x="1379677" y="2414898"/>
                  <a:pt x="1385263" y="2414898"/>
                  <a:pt x="1385263" y="2418621"/>
                </a:cubicBezTo>
                <a:cubicBezTo>
                  <a:pt x="1385263" y="2422346"/>
                  <a:pt x="1388986" y="2427932"/>
                  <a:pt x="1396434" y="2435378"/>
                </a:cubicBezTo>
                <a:lnTo>
                  <a:pt x="1396434" y="2457722"/>
                </a:lnTo>
                <a:cubicBezTo>
                  <a:pt x="1396434" y="2457722"/>
                  <a:pt x="1388986" y="2453999"/>
                  <a:pt x="1374090" y="2446551"/>
                </a:cubicBezTo>
                <a:cubicBezTo>
                  <a:pt x="1366643" y="2446551"/>
                  <a:pt x="1359195" y="2444689"/>
                  <a:pt x="1351747" y="2440965"/>
                </a:cubicBezTo>
                <a:cubicBezTo>
                  <a:pt x="1344300" y="2437241"/>
                  <a:pt x="1340576" y="2439103"/>
                  <a:pt x="1340576" y="2446551"/>
                </a:cubicBezTo>
                <a:lnTo>
                  <a:pt x="1295890" y="2435378"/>
                </a:lnTo>
                <a:cubicBezTo>
                  <a:pt x="1295890" y="2427932"/>
                  <a:pt x="1292167" y="2424208"/>
                  <a:pt x="1284719" y="2424208"/>
                </a:cubicBezTo>
                <a:cubicBezTo>
                  <a:pt x="1277271" y="2424208"/>
                  <a:pt x="1273548" y="2424208"/>
                  <a:pt x="1273548" y="2424208"/>
                </a:cubicBezTo>
                <a:cubicBezTo>
                  <a:pt x="1266099" y="2424208"/>
                  <a:pt x="1262376" y="2420483"/>
                  <a:pt x="1262376" y="2413037"/>
                </a:cubicBezTo>
                <a:cubicBezTo>
                  <a:pt x="1262376" y="2405589"/>
                  <a:pt x="1266099" y="2401864"/>
                  <a:pt x="1273548" y="2401864"/>
                </a:cubicBezTo>
                <a:cubicBezTo>
                  <a:pt x="1280994" y="2401864"/>
                  <a:pt x="1284719" y="2401864"/>
                  <a:pt x="1284719" y="2401864"/>
                </a:cubicBezTo>
                <a:lnTo>
                  <a:pt x="1262376" y="2390694"/>
                </a:lnTo>
                <a:cubicBezTo>
                  <a:pt x="1262376" y="2390694"/>
                  <a:pt x="1258653" y="2390694"/>
                  <a:pt x="1251203" y="2390694"/>
                </a:cubicBezTo>
                <a:cubicBezTo>
                  <a:pt x="1221414" y="2360903"/>
                  <a:pt x="1187900" y="2349732"/>
                  <a:pt x="1150661" y="2357179"/>
                </a:cubicBezTo>
                <a:lnTo>
                  <a:pt x="1128318" y="2346007"/>
                </a:lnTo>
                <a:cubicBezTo>
                  <a:pt x="1135766" y="2338559"/>
                  <a:pt x="1135766" y="2332975"/>
                  <a:pt x="1128318" y="2329250"/>
                </a:cubicBezTo>
                <a:cubicBezTo>
                  <a:pt x="1120870" y="2325525"/>
                  <a:pt x="1094804" y="2319941"/>
                  <a:pt x="1050118" y="2312493"/>
                </a:cubicBezTo>
                <a:lnTo>
                  <a:pt x="1038947" y="2290150"/>
                </a:lnTo>
                <a:lnTo>
                  <a:pt x="994260" y="2278979"/>
                </a:lnTo>
                <a:cubicBezTo>
                  <a:pt x="986813" y="2271531"/>
                  <a:pt x="983090" y="2267807"/>
                  <a:pt x="983090" y="2267807"/>
                </a:cubicBezTo>
                <a:lnTo>
                  <a:pt x="971919" y="2267807"/>
                </a:lnTo>
                <a:lnTo>
                  <a:pt x="960746" y="2267807"/>
                </a:lnTo>
                <a:lnTo>
                  <a:pt x="949576" y="2256636"/>
                </a:lnTo>
                <a:cubicBezTo>
                  <a:pt x="942128" y="2256636"/>
                  <a:pt x="942128" y="2252911"/>
                  <a:pt x="949576" y="2245465"/>
                </a:cubicBezTo>
                <a:cubicBezTo>
                  <a:pt x="957023" y="2238017"/>
                  <a:pt x="971919" y="2238017"/>
                  <a:pt x="994260" y="2245465"/>
                </a:cubicBezTo>
                <a:cubicBezTo>
                  <a:pt x="1001708" y="2245465"/>
                  <a:pt x="1014742" y="2247326"/>
                  <a:pt x="1033361" y="2251050"/>
                </a:cubicBezTo>
                <a:cubicBezTo>
                  <a:pt x="1051979" y="2254774"/>
                  <a:pt x="1068738" y="2254774"/>
                  <a:pt x="1083632" y="2251050"/>
                </a:cubicBezTo>
                <a:cubicBezTo>
                  <a:pt x="1098527" y="2247326"/>
                  <a:pt x="1105975" y="2245465"/>
                  <a:pt x="1105975" y="2245465"/>
                </a:cubicBezTo>
                <a:lnTo>
                  <a:pt x="1072461" y="2223122"/>
                </a:lnTo>
                <a:cubicBezTo>
                  <a:pt x="1072461" y="2223122"/>
                  <a:pt x="1068738" y="2221260"/>
                  <a:pt x="1061290" y="2217536"/>
                </a:cubicBezTo>
                <a:cubicBezTo>
                  <a:pt x="1053842" y="2213811"/>
                  <a:pt x="1042670" y="2208226"/>
                  <a:pt x="1027776" y="2200778"/>
                </a:cubicBezTo>
                <a:cubicBezTo>
                  <a:pt x="1005433" y="2193331"/>
                  <a:pt x="990537" y="2193331"/>
                  <a:pt x="983090" y="2200778"/>
                </a:cubicBezTo>
                <a:cubicBezTo>
                  <a:pt x="975642" y="2200778"/>
                  <a:pt x="971919" y="2200778"/>
                  <a:pt x="971919" y="2200778"/>
                </a:cubicBezTo>
                <a:lnTo>
                  <a:pt x="971919" y="2189608"/>
                </a:lnTo>
                <a:lnTo>
                  <a:pt x="949576" y="2178435"/>
                </a:lnTo>
                <a:cubicBezTo>
                  <a:pt x="934680" y="2170988"/>
                  <a:pt x="925369" y="2161678"/>
                  <a:pt x="921646" y="2150507"/>
                </a:cubicBezTo>
                <a:cubicBezTo>
                  <a:pt x="917923" y="2139335"/>
                  <a:pt x="912337" y="2133750"/>
                  <a:pt x="904889" y="2133750"/>
                </a:cubicBezTo>
                <a:cubicBezTo>
                  <a:pt x="897441" y="2133750"/>
                  <a:pt x="889994" y="2130026"/>
                  <a:pt x="882546" y="2122578"/>
                </a:cubicBezTo>
                <a:lnTo>
                  <a:pt x="882546" y="2111407"/>
                </a:lnTo>
                <a:lnTo>
                  <a:pt x="871375" y="2100235"/>
                </a:lnTo>
                <a:cubicBezTo>
                  <a:pt x="849032" y="2092789"/>
                  <a:pt x="837861" y="2089064"/>
                  <a:pt x="837861" y="2089064"/>
                </a:cubicBezTo>
                <a:cubicBezTo>
                  <a:pt x="837861" y="2081616"/>
                  <a:pt x="835998" y="2077892"/>
                  <a:pt x="832275" y="2077892"/>
                </a:cubicBezTo>
                <a:cubicBezTo>
                  <a:pt x="828550" y="2077892"/>
                  <a:pt x="826689" y="2077892"/>
                  <a:pt x="826689" y="2077892"/>
                </a:cubicBezTo>
                <a:cubicBezTo>
                  <a:pt x="811793" y="2077892"/>
                  <a:pt x="800622" y="2077892"/>
                  <a:pt x="793174" y="2077892"/>
                </a:cubicBezTo>
                <a:lnTo>
                  <a:pt x="804345" y="2066721"/>
                </a:lnTo>
                <a:cubicBezTo>
                  <a:pt x="811793" y="2066721"/>
                  <a:pt x="819241" y="2066721"/>
                  <a:pt x="826689" y="2066721"/>
                </a:cubicBezTo>
                <a:lnTo>
                  <a:pt x="849032" y="2066721"/>
                </a:lnTo>
                <a:cubicBezTo>
                  <a:pt x="856480" y="2074169"/>
                  <a:pt x="875098" y="2077892"/>
                  <a:pt x="904889" y="2077892"/>
                </a:cubicBezTo>
                <a:lnTo>
                  <a:pt x="949576" y="2089064"/>
                </a:lnTo>
                <a:lnTo>
                  <a:pt x="960746" y="2100235"/>
                </a:lnTo>
                <a:cubicBezTo>
                  <a:pt x="960746" y="2100235"/>
                  <a:pt x="968194" y="2103959"/>
                  <a:pt x="983090" y="2111407"/>
                </a:cubicBezTo>
                <a:lnTo>
                  <a:pt x="1005433" y="2133750"/>
                </a:lnTo>
                <a:cubicBezTo>
                  <a:pt x="1020327" y="2133750"/>
                  <a:pt x="1024051" y="2130026"/>
                  <a:pt x="1016604" y="2122578"/>
                </a:cubicBezTo>
                <a:lnTo>
                  <a:pt x="1016604" y="2100235"/>
                </a:lnTo>
                <a:lnTo>
                  <a:pt x="1027776" y="2089064"/>
                </a:lnTo>
                <a:lnTo>
                  <a:pt x="1038947" y="2089064"/>
                </a:lnTo>
                <a:cubicBezTo>
                  <a:pt x="1038947" y="2089064"/>
                  <a:pt x="1040808" y="2090926"/>
                  <a:pt x="1044533" y="2094650"/>
                </a:cubicBezTo>
                <a:cubicBezTo>
                  <a:pt x="1048256" y="2098373"/>
                  <a:pt x="1053842" y="2100235"/>
                  <a:pt x="1061290" y="2100235"/>
                </a:cubicBezTo>
                <a:lnTo>
                  <a:pt x="1072461" y="2100235"/>
                </a:lnTo>
                <a:lnTo>
                  <a:pt x="1061290" y="2089064"/>
                </a:lnTo>
                <a:lnTo>
                  <a:pt x="1038947" y="2066721"/>
                </a:lnTo>
                <a:lnTo>
                  <a:pt x="983090" y="2033207"/>
                </a:lnTo>
                <a:cubicBezTo>
                  <a:pt x="975642" y="2033207"/>
                  <a:pt x="971919" y="2029482"/>
                  <a:pt x="971919" y="2022034"/>
                </a:cubicBezTo>
                <a:lnTo>
                  <a:pt x="949576" y="2022034"/>
                </a:lnTo>
                <a:cubicBezTo>
                  <a:pt x="949576" y="2029482"/>
                  <a:pt x="942128" y="2029482"/>
                  <a:pt x="927232" y="2022034"/>
                </a:cubicBezTo>
                <a:lnTo>
                  <a:pt x="904889" y="2022034"/>
                </a:lnTo>
                <a:cubicBezTo>
                  <a:pt x="897441" y="2022034"/>
                  <a:pt x="893717" y="2022034"/>
                  <a:pt x="893717" y="2022034"/>
                </a:cubicBezTo>
                <a:lnTo>
                  <a:pt x="871375" y="2010864"/>
                </a:lnTo>
                <a:lnTo>
                  <a:pt x="860203" y="1999693"/>
                </a:lnTo>
                <a:cubicBezTo>
                  <a:pt x="860203" y="1992245"/>
                  <a:pt x="863927" y="1992245"/>
                  <a:pt x="871375" y="1999693"/>
                </a:cubicBezTo>
                <a:lnTo>
                  <a:pt x="916060" y="1988520"/>
                </a:lnTo>
                <a:lnTo>
                  <a:pt x="916060" y="1977349"/>
                </a:lnTo>
                <a:cubicBezTo>
                  <a:pt x="908612" y="1977349"/>
                  <a:pt x="897441" y="1973625"/>
                  <a:pt x="882546" y="1966177"/>
                </a:cubicBezTo>
                <a:lnTo>
                  <a:pt x="871375" y="1943835"/>
                </a:lnTo>
                <a:cubicBezTo>
                  <a:pt x="878823" y="1943835"/>
                  <a:pt x="882546" y="1943835"/>
                  <a:pt x="882546" y="1943835"/>
                </a:cubicBezTo>
                <a:cubicBezTo>
                  <a:pt x="882546" y="1943835"/>
                  <a:pt x="878823" y="1940111"/>
                  <a:pt x="871375" y="1932663"/>
                </a:cubicBezTo>
                <a:cubicBezTo>
                  <a:pt x="871375" y="1925215"/>
                  <a:pt x="873236" y="1921492"/>
                  <a:pt x="876960" y="1921492"/>
                </a:cubicBezTo>
                <a:cubicBezTo>
                  <a:pt x="880684" y="1921492"/>
                  <a:pt x="886271" y="1925215"/>
                  <a:pt x="893717" y="1932663"/>
                </a:cubicBezTo>
                <a:cubicBezTo>
                  <a:pt x="901166" y="1940111"/>
                  <a:pt x="903028" y="1945697"/>
                  <a:pt x="899303" y="1949420"/>
                </a:cubicBezTo>
                <a:cubicBezTo>
                  <a:pt x="895580" y="1953145"/>
                  <a:pt x="897441" y="1956868"/>
                  <a:pt x="904889" y="1960592"/>
                </a:cubicBezTo>
                <a:cubicBezTo>
                  <a:pt x="912337" y="1964316"/>
                  <a:pt x="916060" y="1962454"/>
                  <a:pt x="916060" y="1955006"/>
                </a:cubicBezTo>
                <a:cubicBezTo>
                  <a:pt x="916060" y="1947559"/>
                  <a:pt x="916060" y="1940111"/>
                  <a:pt x="916060" y="1932663"/>
                </a:cubicBezTo>
                <a:lnTo>
                  <a:pt x="927232" y="1955006"/>
                </a:lnTo>
                <a:cubicBezTo>
                  <a:pt x="934680" y="1992245"/>
                  <a:pt x="953299" y="1995968"/>
                  <a:pt x="983090" y="1966177"/>
                </a:cubicBezTo>
                <a:cubicBezTo>
                  <a:pt x="983090" y="1966177"/>
                  <a:pt x="984951" y="1968039"/>
                  <a:pt x="988674" y="1971763"/>
                </a:cubicBezTo>
                <a:cubicBezTo>
                  <a:pt x="992399" y="1975488"/>
                  <a:pt x="1001708" y="1977349"/>
                  <a:pt x="1016604" y="1977349"/>
                </a:cubicBezTo>
                <a:cubicBezTo>
                  <a:pt x="1016604" y="1977349"/>
                  <a:pt x="1020327" y="1977349"/>
                  <a:pt x="1027776" y="1977349"/>
                </a:cubicBezTo>
                <a:cubicBezTo>
                  <a:pt x="1027776" y="1969902"/>
                  <a:pt x="1024051" y="1964316"/>
                  <a:pt x="1016604" y="1960592"/>
                </a:cubicBezTo>
                <a:cubicBezTo>
                  <a:pt x="1009156" y="1956868"/>
                  <a:pt x="1001708" y="1958731"/>
                  <a:pt x="994260" y="1966177"/>
                </a:cubicBezTo>
                <a:lnTo>
                  <a:pt x="983090" y="1966177"/>
                </a:lnTo>
                <a:cubicBezTo>
                  <a:pt x="990537" y="1966177"/>
                  <a:pt x="990537" y="1962454"/>
                  <a:pt x="983090" y="1955006"/>
                </a:cubicBezTo>
                <a:cubicBezTo>
                  <a:pt x="975642" y="1947559"/>
                  <a:pt x="964471" y="1940111"/>
                  <a:pt x="949576" y="1932663"/>
                </a:cubicBezTo>
                <a:cubicBezTo>
                  <a:pt x="949576" y="1932663"/>
                  <a:pt x="945851" y="1930801"/>
                  <a:pt x="938403" y="1927077"/>
                </a:cubicBezTo>
                <a:cubicBezTo>
                  <a:pt x="930955" y="1923354"/>
                  <a:pt x="927232" y="1921492"/>
                  <a:pt x="927232" y="1921492"/>
                </a:cubicBezTo>
                <a:cubicBezTo>
                  <a:pt x="927232" y="1921492"/>
                  <a:pt x="925369" y="1921492"/>
                  <a:pt x="921646" y="1921492"/>
                </a:cubicBezTo>
                <a:cubicBezTo>
                  <a:pt x="917923" y="1921492"/>
                  <a:pt x="916060" y="1917768"/>
                  <a:pt x="916060" y="1910320"/>
                </a:cubicBezTo>
                <a:cubicBezTo>
                  <a:pt x="916060" y="1910320"/>
                  <a:pt x="912337" y="1910320"/>
                  <a:pt x="904889" y="1910320"/>
                </a:cubicBezTo>
                <a:cubicBezTo>
                  <a:pt x="904889" y="1917768"/>
                  <a:pt x="904889" y="1921492"/>
                  <a:pt x="904889" y="1921492"/>
                </a:cubicBezTo>
                <a:cubicBezTo>
                  <a:pt x="904889" y="1921492"/>
                  <a:pt x="901166" y="1921492"/>
                  <a:pt x="893717" y="1921492"/>
                </a:cubicBezTo>
                <a:cubicBezTo>
                  <a:pt x="886271" y="1921492"/>
                  <a:pt x="886271" y="1917768"/>
                  <a:pt x="893717" y="1910320"/>
                </a:cubicBezTo>
                <a:cubicBezTo>
                  <a:pt x="886271" y="1910320"/>
                  <a:pt x="882546" y="1906597"/>
                  <a:pt x="882546" y="1899149"/>
                </a:cubicBezTo>
                <a:cubicBezTo>
                  <a:pt x="882546" y="1891701"/>
                  <a:pt x="880684" y="1886117"/>
                  <a:pt x="876960" y="1882392"/>
                </a:cubicBezTo>
                <a:cubicBezTo>
                  <a:pt x="873236" y="1878667"/>
                  <a:pt x="871375" y="1876806"/>
                  <a:pt x="871375" y="1876806"/>
                </a:cubicBezTo>
                <a:cubicBezTo>
                  <a:pt x="856480" y="1869358"/>
                  <a:pt x="849032" y="1861910"/>
                  <a:pt x="849032" y="1854463"/>
                </a:cubicBezTo>
                <a:lnTo>
                  <a:pt x="826689" y="1843292"/>
                </a:lnTo>
                <a:lnTo>
                  <a:pt x="793174" y="1832121"/>
                </a:lnTo>
                <a:lnTo>
                  <a:pt x="804345" y="1832121"/>
                </a:lnTo>
                <a:lnTo>
                  <a:pt x="815518" y="1832121"/>
                </a:lnTo>
                <a:lnTo>
                  <a:pt x="804345" y="1820948"/>
                </a:lnTo>
                <a:cubicBezTo>
                  <a:pt x="804345" y="1820948"/>
                  <a:pt x="802484" y="1819087"/>
                  <a:pt x="798759" y="1815362"/>
                </a:cubicBezTo>
                <a:cubicBezTo>
                  <a:pt x="795036" y="1811639"/>
                  <a:pt x="793174" y="1809778"/>
                  <a:pt x="793174" y="1809778"/>
                </a:cubicBezTo>
                <a:lnTo>
                  <a:pt x="793174" y="1798605"/>
                </a:lnTo>
                <a:cubicBezTo>
                  <a:pt x="763383" y="1798605"/>
                  <a:pt x="748488" y="1793021"/>
                  <a:pt x="748488" y="1781848"/>
                </a:cubicBezTo>
                <a:cubicBezTo>
                  <a:pt x="748488" y="1770677"/>
                  <a:pt x="746627" y="1766954"/>
                  <a:pt x="742902" y="1770677"/>
                </a:cubicBezTo>
                <a:cubicBezTo>
                  <a:pt x="739179" y="1774401"/>
                  <a:pt x="735456" y="1774401"/>
                  <a:pt x="731731" y="1770677"/>
                </a:cubicBezTo>
                <a:cubicBezTo>
                  <a:pt x="728008" y="1766954"/>
                  <a:pt x="726145" y="1761368"/>
                  <a:pt x="726145" y="1753920"/>
                </a:cubicBezTo>
                <a:cubicBezTo>
                  <a:pt x="726145" y="1753920"/>
                  <a:pt x="724283" y="1753920"/>
                  <a:pt x="720560" y="1753920"/>
                </a:cubicBezTo>
                <a:cubicBezTo>
                  <a:pt x="716836" y="1753920"/>
                  <a:pt x="711249" y="1753920"/>
                  <a:pt x="703803" y="1753920"/>
                </a:cubicBezTo>
                <a:lnTo>
                  <a:pt x="714974" y="1742748"/>
                </a:lnTo>
                <a:lnTo>
                  <a:pt x="726145" y="1731577"/>
                </a:lnTo>
                <a:lnTo>
                  <a:pt x="703803" y="1731577"/>
                </a:lnTo>
                <a:cubicBezTo>
                  <a:pt x="674012" y="1716682"/>
                  <a:pt x="659117" y="1701786"/>
                  <a:pt x="659117" y="1686891"/>
                </a:cubicBezTo>
                <a:cubicBezTo>
                  <a:pt x="659117" y="1671997"/>
                  <a:pt x="662840" y="1668272"/>
                  <a:pt x="670288" y="1675720"/>
                </a:cubicBezTo>
                <a:lnTo>
                  <a:pt x="670288" y="1664548"/>
                </a:lnTo>
                <a:lnTo>
                  <a:pt x="681460" y="1664548"/>
                </a:lnTo>
                <a:cubicBezTo>
                  <a:pt x="688908" y="1664548"/>
                  <a:pt x="692631" y="1664548"/>
                  <a:pt x="692631" y="1664548"/>
                </a:cubicBezTo>
                <a:lnTo>
                  <a:pt x="692631" y="1675720"/>
                </a:lnTo>
                <a:cubicBezTo>
                  <a:pt x="692631" y="1675720"/>
                  <a:pt x="687046" y="1675720"/>
                  <a:pt x="675874" y="1675720"/>
                </a:cubicBezTo>
                <a:cubicBezTo>
                  <a:pt x="664703" y="1675720"/>
                  <a:pt x="660978" y="1679445"/>
                  <a:pt x="664703" y="1686891"/>
                </a:cubicBezTo>
                <a:cubicBezTo>
                  <a:pt x="668426" y="1694340"/>
                  <a:pt x="688908" y="1701786"/>
                  <a:pt x="726145" y="1709234"/>
                </a:cubicBezTo>
                <a:lnTo>
                  <a:pt x="782004" y="1742748"/>
                </a:lnTo>
                <a:cubicBezTo>
                  <a:pt x="774554" y="1742748"/>
                  <a:pt x="770831" y="1744611"/>
                  <a:pt x="770831" y="1748334"/>
                </a:cubicBezTo>
                <a:cubicBezTo>
                  <a:pt x="770831" y="1752059"/>
                  <a:pt x="776418" y="1755782"/>
                  <a:pt x="787588" y="1759505"/>
                </a:cubicBezTo>
                <a:cubicBezTo>
                  <a:pt x="798759" y="1763230"/>
                  <a:pt x="808070" y="1765091"/>
                  <a:pt x="815518" y="1765091"/>
                </a:cubicBezTo>
                <a:cubicBezTo>
                  <a:pt x="822965" y="1765091"/>
                  <a:pt x="830413" y="1766954"/>
                  <a:pt x="837861" y="1770677"/>
                </a:cubicBezTo>
                <a:cubicBezTo>
                  <a:pt x="845307" y="1774401"/>
                  <a:pt x="849032" y="1774401"/>
                  <a:pt x="849032" y="1770677"/>
                </a:cubicBezTo>
                <a:cubicBezTo>
                  <a:pt x="849032" y="1766954"/>
                  <a:pt x="852755" y="1768816"/>
                  <a:pt x="860203" y="1776264"/>
                </a:cubicBezTo>
                <a:lnTo>
                  <a:pt x="860203" y="1765091"/>
                </a:lnTo>
                <a:lnTo>
                  <a:pt x="825830" y="1751341"/>
                </a:lnTo>
                <a:lnTo>
                  <a:pt x="826689" y="1753920"/>
                </a:lnTo>
                <a:lnTo>
                  <a:pt x="815518" y="1753920"/>
                </a:lnTo>
                <a:lnTo>
                  <a:pt x="815518" y="1747217"/>
                </a:lnTo>
                <a:lnTo>
                  <a:pt x="804345" y="1742748"/>
                </a:lnTo>
                <a:lnTo>
                  <a:pt x="793174" y="1731577"/>
                </a:lnTo>
                <a:lnTo>
                  <a:pt x="782004" y="1720405"/>
                </a:lnTo>
                <a:cubicBezTo>
                  <a:pt x="782004" y="1720405"/>
                  <a:pt x="772693" y="1716682"/>
                  <a:pt x="754074" y="1709234"/>
                </a:cubicBezTo>
                <a:cubicBezTo>
                  <a:pt x="735456" y="1701786"/>
                  <a:pt x="726145" y="1701786"/>
                  <a:pt x="726145" y="1709234"/>
                </a:cubicBezTo>
                <a:lnTo>
                  <a:pt x="726145" y="1698063"/>
                </a:lnTo>
                <a:cubicBezTo>
                  <a:pt x="726145" y="1698063"/>
                  <a:pt x="722422" y="1694340"/>
                  <a:pt x="714974" y="1686891"/>
                </a:cubicBezTo>
                <a:lnTo>
                  <a:pt x="714974" y="1675720"/>
                </a:lnTo>
                <a:cubicBezTo>
                  <a:pt x="714974" y="1668272"/>
                  <a:pt x="711249" y="1664548"/>
                  <a:pt x="703803" y="1664548"/>
                </a:cubicBezTo>
                <a:cubicBezTo>
                  <a:pt x="696355" y="1664548"/>
                  <a:pt x="688908" y="1660824"/>
                  <a:pt x="681460" y="1653377"/>
                </a:cubicBezTo>
                <a:lnTo>
                  <a:pt x="659117" y="1642206"/>
                </a:lnTo>
                <a:cubicBezTo>
                  <a:pt x="666565" y="1642206"/>
                  <a:pt x="677735" y="1645929"/>
                  <a:pt x="692631" y="1653377"/>
                </a:cubicBezTo>
                <a:lnTo>
                  <a:pt x="714974" y="1653377"/>
                </a:lnTo>
                <a:lnTo>
                  <a:pt x="703803" y="1642206"/>
                </a:lnTo>
                <a:cubicBezTo>
                  <a:pt x="688908" y="1634758"/>
                  <a:pt x="685183" y="1631033"/>
                  <a:pt x="692631" y="1631033"/>
                </a:cubicBezTo>
                <a:cubicBezTo>
                  <a:pt x="692631" y="1631033"/>
                  <a:pt x="696355" y="1631033"/>
                  <a:pt x="703803" y="1631033"/>
                </a:cubicBezTo>
                <a:lnTo>
                  <a:pt x="692631" y="1608690"/>
                </a:lnTo>
                <a:cubicBezTo>
                  <a:pt x="685183" y="1601244"/>
                  <a:pt x="677735" y="1597519"/>
                  <a:pt x="670288" y="1597519"/>
                </a:cubicBezTo>
                <a:cubicBezTo>
                  <a:pt x="662840" y="1597519"/>
                  <a:pt x="657255" y="1597519"/>
                  <a:pt x="653531" y="1597519"/>
                </a:cubicBezTo>
                <a:cubicBezTo>
                  <a:pt x="649807" y="1597519"/>
                  <a:pt x="647946" y="1593796"/>
                  <a:pt x="647946" y="1586349"/>
                </a:cubicBezTo>
                <a:cubicBezTo>
                  <a:pt x="647946" y="1578901"/>
                  <a:pt x="640498" y="1575176"/>
                  <a:pt x="625603" y="1575176"/>
                </a:cubicBezTo>
                <a:cubicBezTo>
                  <a:pt x="625603" y="1567728"/>
                  <a:pt x="621878" y="1564005"/>
                  <a:pt x="614430" y="1564005"/>
                </a:cubicBezTo>
                <a:lnTo>
                  <a:pt x="625603" y="1564005"/>
                </a:lnTo>
                <a:cubicBezTo>
                  <a:pt x="633050" y="1564005"/>
                  <a:pt x="638637" y="1562144"/>
                  <a:pt x="642360" y="1558419"/>
                </a:cubicBezTo>
                <a:cubicBezTo>
                  <a:pt x="646083" y="1554696"/>
                  <a:pt x="644221" y="1552833"/>
                  <a:pt x="636774" y="1552833"/>
                </a:cubicBezTo>
                <a:lnTo>
                  <a:pt x="625603" y="1530491"/>
                </a:lnTo>
                <a:cubicBezTo>
                  <a:pt x="625603" y="1523044"/>
                  <a:pt x="621878" y="1519319"/>
                  <a:pt x="614430" y="1519319"/>
                </a:cubicBezTo>
                <a:cubicBezTo>
                  <a:pt x="606983" y="1519319"/>
                  <a:pt x="603260" y="1519319"/>
                  <a:pt x="603260" y="1519319"/>
                </a:cubicBezTo>
                <a:cubicBezTo>
                  <a:pt x="595812" y="1519319"/>
                  <a:pt x="592089" y="1521182"/>
                  <a:pt x="592089" y="1524905"/>
                </a:cubicBezTo>
                <a:cubicBezTo>
                  <a:pt x="592089" y="1528630"/>
                  <a:pt x="593950" y="1528630"/>
                  <a:pt x="597673" y="1524905"/>
                </a:cubicBezTo>
                <a:cubicBezTo>
                  <a:pt x="601398" y="1521182"/>
                  <a:pt x="606983" y="1524905"/>
                  <a:pt x="614430" y="1536076"/>
                </a:cubicBezTo>
                <a:cubicBezTo>
                  <a:pt x="621878" y="1547248"/>
                  <a:pt x="621878" y="1549110"/>
                  <a:pt x="614430" y="1541662"/>
                </a:cubicBezTo>
                <a:cubicBezTo>
                  <a:pt x="599535" y="1541662"/>
                  <a:pt x="590226" y="1541662"/>
                  <a:pt x="586502" y="1541662"/>
                </a:cubicBezTo>
                <a:cubicBezTo>
                  <a:pt x="582779" y="1541662"/>
                  <a:pt x="580916" y="1537939"/>
                  <a:pt x="580916" y="1530491"/>
                </a:cubicBezTo>
                <a:cubicBezTo>
                  <a:pt x="580916" y="1523044"/>
                  <a:pt x="580916" y="1517457"/>
                  <a:pt x="580916" y="1513733"/>
                </a:cubicBezTo>
                <a:cubicBezTo>
                  <a:pt x="580916" y="1510010"/>
                  <a:pt x="588364" y="1508148"/>
                  <a:pt x="603260" y="1508148"/>
                </a:cubicBezTo>
                <a:lnTo>
                  <a:pt x="580916" y="1485805"/>
                </a:lnTo>
                <a:lnTo>
                  <a:pt x="569745" y="1463462"/>
                </a:lnTo>
                <a:lnTo>
                  <a:pt x="558573" y="1463462"/>
                </a:lnTo>
                <a:lnTo>
                  <a:pt x="547402" y="1452291"/>
                </a:lnTo>
                <a:cubicBezTo>
                  <a:pt x="554850" y="1444843"/>
                  <a:pt x="556712" y="1439257"/>
                  <a:pt x="552988" y="1435534"/>
                </a:cubicBezTo>
                <a:cubicBezTo>
                  <a:pt x="549264" y="1431811"/>
                  <a:pt x="547402" y="1433672"/>
                  <a:pt x="547402" y="1441118"/>
                </a:cubicBezTo>
                <a:lnTo>
                  <a:pt x="536230" y="1429948"/>
                </a:lnTo>
                <a:cubicBezTo>
                  <a:pt x="528784" y="1422500"/>
                  <a:pt x="532507" y="1418777"/>
                  <a:pt x="547402" y="1418777"/>
                </a:cubicBezTo>
                <a:lnTo>
                  <a:pt x="547402" y="1407604"/>
                </a:lnTo>
                <a:cubicBezTo>
                  <a:pt x="539955" y="1407604"/>
                  <a:pt x="538093" y="1405743"/>
                  <a:pt x="541816" y="1402018"/>
                </a:cubicBezTo>
                <a:cubicBezTo>
                  <a:pt x="545541" y="1398295"/>
                  <a:pt x="543678" y="1396434"/>
                  <a:pt x="536230" y="1396434"/>
                </a:cubicBezTo>
                <a:lnTo>
                  <a:pt x="536230" y="1385261"/>
                </a:lnTo>
                <a:lnTo>
                  <a:pt x="558573" y="1374090"/>
                </a:lnTo>
                <a:cubicBezTo>
                  <a:pt x="558573" y="1366643"/>
                  <a:pt x="558573" y="1362918"/>
                  <a:pt x="558573" y="1362918"/>
                </a:cubicBezTo>
                <a:cubicBezTo>
                  <a:pt x="558573" y="1362918"/>
                  <a:pt x="560436" y="1366643"/>
                  <a:pt x="564159" y="1374090"/>
                </a:cubicBezTo>
                <a:cubicBezTo>
                  <a:pt x="567884" y="1381538"/>
                  <a:pt x="569745" y="1385261"/>
                  <a:pt x="569745" y="1385261"/>
                </a:cubicBezTo>
                <a:lnTo>
                  <a:pt x="580916" y="1396434"/>
                </a:lnTo>
                <a:cubicBezTo>
                  <a:pt x="588364" y="1403881"/>
                  <a:pt x="595812" y="1407604"/>
                  <a:pt x="603260" y="1407604"/>
                </a:cubicBezTo>
                <a:cubicBezTo>
                  <a:pt x="610707" y="1415052"/>
                  <a:pt x="616292" y="1418777"/>
                  <a:pt x="620017" y="1418777"/>
                </a:cubicBezTo>
                <a:cubicBezTo>
                  <a:pt x="623741" y="1418777"/>
                  <a:pt x="629326" y="1418777"/>
                  <a:pt x="636774" y="1418777"/>
                </a:cubicBezTo>
                <a:cubicBezTo>
                  <a:pt x="644221" y="1418777"/>
                  <a:pt x="651669" y="1420638"/>
                  <a:pt x="659117" y="1424361"/>
                </a:cubicBezTo>
                <a:cubicBezTo>
                  <a:pt x="666565" y="1428086"/>
                  <a:pt x="675874" y="1431811"/>
                  <a:pt x="687046" y="1435534"/>
                </a:cubicBezTo>
                <a:cubicBezTo>
                  <a:pt x="698217" y="1439257"/>
                  <a:pt x="703803" y="1437395"/>
                  <a:pt x="703803" y="1429948"/>
                </a:cubicBezTo>
                <a:cubicBezTo>
                  <a:pt x="711249" y="1429948"/>
                  <a:pt x="714974" y="1429948"/>
                  <a:pt x="714974" y="1429948"/>
                </a:cubicBezTo>
                <a:cubicBezTo>
                  <a:pt x="714974" y="1422500"/>
                  <a:pt x="713112" y="1418777"/>
                  <a:pt x="709388" y="1418777"/>
                </a:cubicBezTo>
                <a:cubicBezTo>
                  <a:pt x="705665" y="1418777"/>
                  <a:pt x="703803" y="1415052"/>
                  <a:pt x="703803" y="1407604"/>
                </a:cubicBezTo>
                <a:cubicBezTo>
                  <a:pt x="703803" y="1400157"/>
                  <a:pt x="711249" y="1400157"/>
                  <a:pt x="726145" y="1407604"/>
                </a:cubicBezTo>
                <a:lnTo>
                  <a:pt x="726145" y="1396434"/>
                </a:lnTo>
                <a:lnTo>
                  <a:pt x="737317" y="1396434"/>
                </a:lnTo>
                <a:lnTo>
                  <a:pt x="759660" y="1407604"/>
                </a:lnTo>
                <a:cubicBezTo>
                  <a:pt x="767108" y="1407604"/>
                  <a:pt x="778279" y="1411329"/>
                  <a:pt x="793174" y="1418777"/>
                </a:cubicBezTo>
                <a:cubicBezTo>
                  <a:pt x="808070" y="1418777"/>
                  <a:pt x="817379" y="1418777"/>
                  <a:pt x="821102" y="1418777"/>
                </a:cubicBezTo>
                <a:cubicBezTo>
                  <a:pt x="824827" y="1418777"/>
                  <a:pt x="826689" y="1415052"/>
                  <a:pt x="826689" y="1407604"/>
                </a:cubicBezTo>
                <a:cubicBezTo>
                  <a:pt x="826689" y="1400157"/>
                  <a:pt x="822965" y="1400157"/>
                  <a:pt x="815518" y="1407604"/>
                </a:cubicBezTo>
                <a:lnTo>
                  <a:pt x="815518" y="1396434"/>
                </a:lnTo>
                <a:lnTo>
                  <a:pt x="804345" y="1396434"/>
                </a:lnTo>
                <a:cubicBezTo>
                  <a:pt x="796899" y="1396434"/>
                  <a:pt x="793174" y="1392710"/>
                  <a:pt x="793174" y="1385261"/>
                </a:cubicBezTo>
                <a:cubicBezTo>
                  <a:pt x="793174" y="1377815"/>
                  <a:pt x="787588" y="1375953"/>
                  <a:pt x="776418" y="1379676"/>
                </a:cubicBezTo>
                <a:cubicBezTo>
                  <a:pt x="765245" y="1383400"/>
                  <a:pt x="757797" y="1383400"/>
                  <a:pt x="754074" y="1379676"/>
                </a:cubicBezTo>
                <a:cubicBezTo>
                  <a:pt x="750351" y="1375953"/>
                  <a:pt x="741042" y="1374090"/>
                  <a:pt x="726145" y="1374090"/>
                </a:cubicBezTo>
                <a:cubicBezTo>
                  <a:pt x="711249" y="1374090"/>
                  <a:pt x="703803" y="1372229"/>
                  <a:pt x="703803" y="1368504"/>
                </a:cubicBezTo>
                <a:cubicBezTo>
                  <a:pt x="703803" y="1364781"/>
                  <a:pt x="707526" y="1362918"/>
                  <a:pt x="714974" y="1362918"/>
                </a:cubicBezTo>
                <a:cubicBezTo>
                  <a:pt x="722422" y="1362918"/>
                  <a:pt x="729870" y="1362918"/>
                  <a:pt x="737317" y="1362918"/>
                </a:cubicBezTo>
                <a:cubicBezTo>
                  <a:pt x="744765" y="1362918"/>
                  <a:pt x="744765" y="1361056"/>
                  <a:pt x="737317" y="1357333"/>
                </a:cubicBezTo>
                <a:cubicBezTo>
                  <a:pt x="729870" y="1353609"/>
                  <a:pt x="718698" y="1348024"/>
                  <a:pt x="703803" y="1340576"/>
                </a:cubicBezTo>
                <a:lnTo>
                  <a:pt x="681460" y="1340576"/>
                </a:lnTo>
                <a:lnTo>
                  <a:pt x="636774" y="1329404"/>
                </a:lnTo>
                <a:cubicBezTo>
                  <a:pt x="614430" y="1321956"/>
                  <a:pt x="603260" y="1321956"/>
                  <a:pt x="603260" y="1329404"/>
                </a:cubicBezTo>
                <a:lnTo>
                  <a:pt x="592089" y="1329404"/>
                </a:lnTo>
                <a:lnTo>
                  <a:pt x="592089" y="1318233"/>
                </a:lnTo>
                <a:cubicBezTo>
                  <a:pt x="599535" y="1318233"/>
                  <a:pt x="606983" y="1314508"/>
                  <a:pt x="614430" y="1307061"/>
                </a:cubicBezTo>
                <a:lnTo>
                  <a:pt x="603260" y="1307061"/>
                </a:lnTo>
                <a:cubicBezTo>
                  <a:pt x="595812" y="1307061"/>
                  <a:pt x="590226" y="1307061"/>
                  <a:pt x="586502" y="1307061"/>
                </a:cubicBezTo>
                <a:cubicBezTo>
                  <a:pt x="582779" y="1307061"/>
                  <a:pt x="580916" y="1307061"/>
                  <a:pt x="580916" y="1307061"/>
                </a:cubicBezTo>
                <a:cubicBezTo>
                  <a:pt x="566021" y="1299613"/>
                  <a:pt x="558573" y="1299613"/>
                  <a:pt x="558573" y="1307061"/>
                </a:cubicBezTo>
                <a:lnTo>
                  <a:pt x="547402" y="1307061"/>
                </a:lnTo>
                <a:lnTo>
                  <a:pt x="569745" y="1284719"/>
                </a:lnTo>
                <a:cubicBezTo>
                  <a:pt x="569745" y="1292167"/>
                  <a:pt x="573469" y="1292167"/>
                  <a:pt x="580916" y="1284719"/>
                </a:cubicBezTo>
                <a:cubicBezTo>
                  <a:pt x="580916" y="1277271"/>
                  <a:pt x="571607" y="1275410"/>
                  <a:pt x="552988" y="1279133"/>
                </a:cubicBezTo>
                <a:cubicBezTo>
                  <a:pt x="534368" y="1282856"/>
                  <a:pt x="523197" y="1282856"/>
                  <a:pt x="519474" y="1279133"/>
                </a:cubicBezTo>
                <a:cubicBezTo>
                  <a:pt x="515750" y="1275410"/>
                  <a:pt x="512027" y="1273547"/>
                  <a:pt x="508302" y="1273547"/>
                </a:cubicBezTo>
                <a:cubicBezTo>
                  <a:pt x="504579" y="1273547"/>
                  <a:pt x="502716" y="1269823"/>
                  <a:pt x="502716" y="1262376"/>
                </a:cubicBezTo>
                <a:cubicBezTo>
                  <a:pt x="510163" y="1262376"/>
                  <a:pt x="519474" y="1262376"/>
                  <a:pt x="530645" y="1262376"/>
                </a:cubicBezTo>
                <a:cubicBezTo>
                  <a:pt x="541816" y="1262376"/>
                  <a:pt x="547402" y="1262376"/>
                  <a:pt x="547402" y="1262376"/>
                </a:cubicBezTo>
                <a:cubicBezTo>
                  <a:pt x="547402" y="1269823"/>
                  <a:pt x="552988" y="1271685"/>
                  <a:pt x="564159" y="1267962"/>
                </a:cubicBezTo>
                <a:cubicBezTo>
                  <a:pt x="575330" y="1264237"/>
                  <a:pt x="584641" y="1266099"/>
                  <a:pt x="592089" y="1273547"/>
                </a:cubicBezTo>
                <a:cubicBezTo>
                  <a:pt x="592089" y="1273547"/>
                  <a:pt x="595812" y="1273547"/>
                  <a:pt x="603260" y="1273547"/>
                </a:cubicBezTo>
                <a:cubicBezTo>
                  <a:pt x="610707" y="1273547"/>
                  <a:pt x="616292" y="1275410"/>
                  <a:pt x="620017" y="1279133"/>
                </a:cubicBezTo>
                <a:cubicBezTo>
                  <a:pt x="623741" y="1282856"/>
                  <a:pt x="631187" y="1284719"/>
                  <a:pt x="642360" y="1284719"/>
                </a:cubicBezTo>
                <a:cubicBezTo>
                  <a:pt x="653531" y="1284719"/>
                  <a:pt x="662840" y="1284719"/>
                  <a:pt x="670288" y="1284719"/>
                </a:cubicBezTo>
                <a:cubicBezTo>
                  <a:pt x="677735" y="1292167"/>
                  <a:pt x="685183" y="1294028"/>
                  <a:pt x="692631" y="1290304"/>
                </a:cubicBezTo>
                <a:cubicBezTo>
                  <a:pt x="700079" y="1286581"/>
                  <a:pt x="711249" y="1284719"/>
                  <a:pt x="726145" y="1284719"/>
                </a:cubicBezTo>
                <a:lnTo>
                  <a:pt x="748488" y="1295890"/>
                </a:lnTo>
                <a:lnTo>
                  <a:pt x="726145" y="1295890"/>
                </a:lnTo>
                <a:cubicBezTo>
                  <a:pt x="711249" y="1303338"/>
                  <a:pt x="707526" y="1310785"/>
                  <a:pt x="714974" y="1318233"/>
                </a:cubicBezTo>
                <a:lnTo>
                  <a:pt x="726145" y="1318233"/>
                </a:lnTo>
                <a:cubicBezTo>
                  <a:pt x="726145" y="1310785"/>
                  <a:pt x="728008" y="1307061"/>
                  <a:pt x="731731" y="1307061"/>
                </a:cubicBezTo>
                <a:cubicBezTo>
                  <a:pt x="735456" y="1307061"/>
                  <a:pt x="741042" y="1307061"/>
                  <a:pt x="748488" y="1307061"/>
                </a:cubicBezTo>
                <a:cubicBezTo>
                  <a:pt x="763383" y="1307061"/>
                  <a:pt x="770831" y="1303338"/>
                  <a:pt x="770831" y="1295890"/>
                </a:cubicBezTo>
                <a:cubicBezTo>
                  <a:pt x="763383" y="1295890"/>
                  <a:pt x="759660" y="1292167"/>
                  <a:pt x="759660" y="1284719"/>
                </a:cubicBezTo>
                <a:cubicBezTo>
                  <a:pt x="759660" y="1277271"/>
                  <a:pt x="755936" y="1273547"/>
                  <a:pt x="748488" y="1273547"/>
                </a:cubicBezTo>
                <a:lnTo>
                  <a:pt x="737317" y="1262376"/>
                </a:lnTo>
                <a:cubicBezTo>
                  <a:pt x="737317" y="1262376"/>
                  <a:pt x="731731" y="1260513"/>
                  <a:pt x="720560" y="1256790"/>
                </a:cubicBezTo>
                <a:cubicBezTo>
                  <a:pt x="709388" y="1253067"/>
                  <a:pt x="705665" y="1249342"/>
                  <a:pt x="709388" y="1245619"/>
                </a:cubicBezTo>
                <a:cubicBezTo>
                  <a:pt x="713112" y="1241894"/>
                  <a:pt x="729870" y="1240033"/>
                  <a:pt x="759660" y="1240033"/>
                </a:cubicBezTo>
                <a:lnTo>
                  <a:pt x="849032" y="1251203"/>
                </a:lnTo>
                <a:cubicBezTo>
                  <a:pt x="841584" y="1251203"/>
                  <a:pt x="837861" y="1249342"/>
                  <a:pt x="837861" y="1245619"/>
                </a:cubicBezTo>
                <a:cubicBezTo>
                  <a:pt x="837861" y="1241894"/>
                  <a:pt x="841584" y="1240033"/>
                  <a:pt x="849032" y="1240033"/>
                </a:cubicBezTo>
                <a:cubicBezTo>
                  <a:pt x="856480" y="1240033"/>
                  <a:pt x="865789" y="1243756"/>
                  <a:pt x="876960" y="1251203"/>
                </a:cubicBezTo>
                <a:cubicBezTo>
                  <a:pt x="888132" y="1258651"/>
                  <a:pt x="893717" y="1258651"/>
                  <a:pt x="893717" y="1251203"/>
                </a:cubicBezTo>
                <a:cubicBezTo>
                  <a:pt x="901166" y="1251203"/>
                  <a:pt x="904889" y="1251203"/>
                  <a:pt x="904889" y="1251203"/>
                </a:cubicBezTo>
                <a:cubicBezTo>
                  <a:pt x="904889" y="1251203"/>
                  <a:pt x="908612" y="1253067"/>
                  <a:pt x="916060" y="1256790"/>
                </a:cubicBezTo>
                <a:cubicBezTo>
                  <a:pt x="923508" y="1260513"/>
                  <a:pt x="930955" y="1262376"/>
                  <a:pt x="938403" y="1262376"/>
                </a:cubicBezTo>
                <a:lnTo>
                  <a:pt x="960746" y="1262376"/>
                </a:lnTo>
                <a:cubicBezTo>
                  <a:pt x="953299" y="1254928"/>
                  <a:pt x="945851" y="1251203"/>
                  <a:pt x="938403" y="1251203"/>
                </a:cubicBezTo>
                <a:lnTo>
                  <a:pt x="927232" y="1240033"/>
                </a:lnTo>
                <a:lnTo>
                  <a:pt x="904889" y="1240033"/>
                </a:lnTo>
                <a:cubicBezTo>
                  <a:pt x="897441" y="1240033"/>
                  <a:pt x="889994" y="1236309"/>
                  <a:pt x="882546" y="1228862"/>
                </a:cubicBezTo>
                <a:lnTo>
                  <a:pt x="860203" y="1228862"/>
                </a:lnTo>
                <a:cubicBezTo>
                  <a:pt x="852755" y="1228862"/>
                  <a:pt x="849032" y="1226999"/>
                  <a:pt x="849032" y="1223276"/>
                </a:cubicBezTo>
                <a:cubicBezTo>
                  <a:pt x="849032" y="1219552"/>
                  <a:pt x="849032" y="1217689"/>
                  <a:pt x="849032" y="1217689"/>
                </a:cubicBezTo>
                <a:cubicBezTo>
                  <a:pt x="849032" y="1217689"/>
                  <a:pt x="847170" y="1215828"/>
                  <a:pt x="843445" y="1212103"/>
                </a:cubicBezTo>
                <a:cubicBezTo>
                  <a:pt x="839723" y="1208380"/>
                  <a:pt x="837861" y="1206518"/>
                  <a:pt x="837861" y="1206518"/>
                </a:cubicBezTo>
                <a:cubicBezTo>
                  <a:pt x="837861" y="1206518"/>
                  <a:pt x="834136" y="1202794"/>
                  <a:pt x="826689" y="1195346"/>
                </a:cubicBezTo>
                <a:cubicBezTo>
                  <a:pt x="826689" y="1187899"/>
                  <a:pt x="826689" y="1184175"/>
                  <a:pt x="826689" y="1184175"/>
                </a:cubicBezTo>
                <a:cubicBezTo>
                  <a:pt x="826689" y="1176728"/>
                  <a:pt x="826689" y="1173005"/>
                  <a:pt x="826689" y="1173005"/>
                </a:cubicBezTo>
                <a:lnTo>
                  <a:pt x="815518" y="1173005"/>
                </a:lnTo>
                <a:lnTo>
                  <a:pt x="815518" y="1161832"/>
                </a:lnTo>
                <a:cubicBezTo>
                  <a:pt x="808070" y="1154384"/>
                  <a:pt x="804345" y="1150661"/>
                  <a:pt x="804345" y="1150661"/>
                </a:cubicBezTo>
                <a:lnTo>
                  <a:pt x="793174" y="1139489"/>
                </a:lnTo>
                <a:lnTo>
                  <a:pt x="782004" y="1128318"/>
                </a:lnTo>
                <a:cubicBezTo>
                  <a:pt x="782004" y="1120870"/>
                  <a:pt x="778279" y="1117147"/>
                  <a:pt x="770831" y="1117147"/>
                </a:cubicBezTo>
                <a:lnTo>
                  <a:pt x="770831" y="1128318"/>
                </a:lnTo>
                <a:lnTo>
                  <a:pt x="748488" y="1128318"/>
                </a:lnTo>
                <a:cubicBezTo>
                  <a:pt x="726145" y="1113423"/>
                  <a:pt x="711249" y="1109699"/>
                  <a:pt x="703803" y="1117147"/>
                </a:cubicBezTo>
                <a:cubicBezTo>
                  <a:pt x="696355" y="1124595"/>
                  <a:pt x="688908" y="1126456"/>
                  <a:pt x="681460" y="1122732"/>
                </a:cubicBezTo>
                <a:cubicBezTo>
                  <a:pt x="674012" y="1119009"/>
                  <a:pt x="670288" y="1117147"/>
                  <a:pt x="670288" y="1117147"/>
                </a:cubicBezTo>
                <a:cubicBezTo>
                  <a:pt x="670288" y="1117147"/>
                  <a:pt x="666565" y="1113423"/>
                  <a:pt x="659117" y="1105975"/>
                </a:cubicBezTo>
                <a:cubicBezTo>
                  <a:pt x="651669" y="1105975"/>
                  <a:pt x="638637" y="1102252"/>
                  <a:pt x="620017" y="1094804"/>
                </a:cubicBezTo>
                <a:cubicBezTo>
                  <a:pt x="601398" y="1087356"/>
                  <a:pt x="592089" y="1083632"/>
                  <a:pt x="592089" y="1083632"/>
                </a:cubicBezTo>
                <a:lnTo>
                  <a:pt x="592089" y="1105975"/>
                </a:lnTo>
                <a:cubicBezTo>
                  <a:pt x="577193" y="1105975"/>
                  <a:pt x="573469" y="1102252"/>
                  <a:pt x="580916" y="1094804"/>
                </a:cubicBezTo>
                <a:cubicBezTo>
                  <a:pt x="573469" y="1087356"/>
                  <a:pt x="569745" y="1083632"/>
                  <a:pt x="569745" y="1083632"/>
                </a:cubicBezTo>
                <a:cubicBezTo>
                  <a:pt x="562298" y="1083632"/>
                  <a:pt x="558573" y="1087356"/>
                  <a:pt x="558573" y="1094804"/>
                </a:cubicBezTo>
                <a:cubicBezTo>
                  <a:pt x="558573" y="1102252"/>
                  <a:pt x="554850" y="1104113"/>
                  <a:pt x="547402" y="1100389"/>
                </a:cubicBezTo>
                <a:cubicBezTo>
                  <a:pt x="539955" y="1096666"/>
                  <a:pt x="536230" y="1098527"/>
                  <a:pt x="536230" y="1105975"/>
                </a:cubicBezTo>
                <a:cubicBezTo>
                  <a:pt x="536230" y="1113423"/>
                  <a:pt x="536230" y="1117147"/>
                  <a:pt x="536230" y="1117147"/>
                </a:cubicBezTo>
                <a:cubicBezTo>
                  <a:pt x="528784" y="1117147"/>
                  <a:pt x="525059" y="1113423"/>
                  <a:pt x="525059" y="1105975"/>
                </a:cubicBezTo>
                <a:cubicBezTo>
                  <a:pt x="525059" y="1098527"/>
                  <a:pt x="521336" y="1094804"/>
                  <a:pt x="513888" y="1094804"/>
                </a:cubicBezTo>
                <a:lnTo>
                  <a:pt x="502716" y="1105975"/>
                </a:lnTo>
                <a:cubicBezTo>
                  <a:pt x="487820" y="1098527"/>
                  <a:pt x="476650" y="1094804"/>
                  <a:pt x="469202" y="1094804"/>
                </a:cubicBezTo>
                <a:cubicBezTo>
                  <a:pt x="469202" y="1094804"/>
                  <a:pt x="465478" y="1094804"/>
                  <a:pt x="458031" y="1094804"/>
                </a:cubicBezTo>
                <a:cubicBezTo>
                  <a:pt x="458031" y="1087356"/>
                  <a:pt x="446859" y="1079909"/>
                  <a:pt x="424517" y="1072461"/>
                </a:cubicBezTo>
                <a:cubicBezTo>
                  <a:pt x="417068" y="1072461"/>
                  <a:pt x="409621" y="1068738"/>
                  <a:pt x="402174" y="1061290"/>
                </a:cubicBezTo>
                <a:lnTo>
                  <a:pt x="391001" y="1050118"/>
                </a:lnTo>
                <a:lnTo>
                  <a:pt x="379830" y="1038947"/>
                </a:lnTo>
                <a:lnTo>
                  <a:pt x="379830" y="1027774"/>
                </a:lnTo>
                <a:lnTo>
                  <a:pt x="312801" y="1005431"/>
                </a:lnTo>
                <a:lnTo>
                  <a:pt x="301630" y="1027774"/>
                </a:lnTo>
                <a:cubicBezTo>
                  <a:pt x="294182" y="1027774"/>
                  <a:pt x="286734" y="1024051"/>
                  <a:pt x="279287" y="1016603"/>
                </a:cubicBezTo>
                <a:lnTo>
                  <a:pt x="245773" y="994260"/>
                </a:lnTo>
                <a:lnTo>
                  <a:pt x="201086" y="983089"/>
                </a:lnTo>
                <a:lnTo>
                  <a:pt x="234602" y="983089"/>
                </a:lnTo>
                <a:cubicBezTo>
                  <a:pt x="256944" y="983089"/>
                  <a:pt x="271839" y="986812"/>
                  <a:pt x="279287" y="994260"/>
                </a:cubicBezTo>
                <a:cubicBezTo>
                  <a:pt x="279287" y="994260"/>
                  <a:pt x="283011" y="994260"/>
                  <a:pt x="290459" y="994260"/>
                </a:cubicBezTo>
                <a:cubicBezTo>
                  <a:pt x="297907" y="994260"/>
                  <a:pt x="305355" y="994260"/>
                  <a:pt x="312801" y="994260"/>
                </a:cubicBezTo>
                <a:lnTo>
                  <a:pt x="346316" y="994260"/>
                </a:lnTo>
                <a:lnTo>
                  <a:pt x="357487" y="994260"/>
                </a:lnTo>
                <a:cubicBezTo>
                  <a:pt x="364935" y="994260"/>
                  <a:pt x="370521" y="996122"/>
                  <a:pt x="374244" y="999846"/>
                </a:cubicBezTo>
                <a:cubicBezTo>
                  <a:pt x="377969" y="1003570"/>
                  <a:pt x="379830" y="1005431"/>
                  <a:pt x="379830" y="1005431"/>
                </a:cubicBezTo>
                <a:cubicBezTo>
                  <a:pt x="379830" y="1009156"/>
                  <a:pt x="380761" y="1011948"/>
                  <a:pt x="382623" y="1013811"/>
                </a:cubicBezTo>
                <a:lnTo>
                  <a:pt x="384300" y="1014370"/>
                </a:lnTo>
                <a:lnTo>
                  <a:pt x="385415" y="1011017"/>
                </a:lnTo>
                <a:cubicBezTo>
                  <a:pt x="389140" y="1007294"/>
                  <a:pt x="394726" y="1005431"/>
                  <a:pt x="402174" y="1005431"/>
                </a:cubicBezTo>
                <a:cubicBezTo>
                  <a:pt x="409621" y="1005431"/>
                  <a:pt x="415206" y="1007294"/>
                  <a:pt x="418931" y="1011017"/>
                </a:cubicBezTo>
                <a:cubicBezTo>
                  <a:pt x="422654" y="1014742"/>
                  <a:pt x="433826" y="1016603"/>
                  <a:pt x="452445" y="1016603"/>
                </a:cubicBezTo>
                <a:cubicBezTo>
                  <a:pt x="471063" y="1016603"/>
                  <a:pt x="484097" y="1012880"/>
                  <a:pt x="491545" y="1005431"/>
                </a:cubicBezTo>
                <a:lnTo>
                  <a:pt x="513888" y="1005431"/>
                </a:lnTo>
                <a:lnTo>
                  <a:pt x="491545" y="994260"/>
                </a:lnTo>
                <a:lnTo>
                  <a:pt x="491545" y="983089"/>
                </a:lnTo>
                <a:cubicBezTo>
                  <a:pt x="498993" y="983089"/>
                  <a:pt x="506440" y="984951"/>
                  <a:pt x="513888" y="988674"/>
                </a:cubicBezTo>
                <a:cubicBezTo>
                  <a:pt x="521336" y="992399"/>
                  <a:pt x="525059" y="990537"/>
                  <a:pt x="525059" y="983089"/>
                </a:cubicBezTo>
                <a:cubicBezTo>
                  <a:pt x="525059" y="975642"/>
                  <a:pt x="521336" y="971917"/>
                  <a:pt x="513888" y="971917"/>
                </a:cubicBezTo>
                <a:cubicBezTo>
                  <a:pt x="506440" y="971917"/>
                  <a:pt x="500854" y="971917"/>
                  <a:pt x="497131" y="971917"/>
                </a:cubicBezTo>
                <a:cubicBezTo>
                  <a:pt x="493407" y="971917"/>
                  <a:pt x="491545" y="971917"/>
                  <a:pt x="491545" y="971917"/>
                </a:cubicBezTo>
                <a:cubicBezTo>
                  <a:pt x="484097" y="964469"/>
                  <a:pt x="480372" y="960746"/>
                  <a:pt x="480372" y="960746"/>
                </a:cubicBezTo>
                <a:cubicBezTo>
                  <a:pt x="480372" y="960746"/>
                  <a:pt x="484097" y="957022"/>
                  <a:pt x="491545" y="949574"/>
                </a:cubicBezTo>
                <a:cubicBezTo>
                  <a:pt x="498993" y="949574"/>
                  <a:pt x="513888" y="953298"/>
                  <a:pt x="536230" y="960746"/>
                </a:cubicBezTo>
                <a:cubicBezTo>
                  <a:pt x="558573" y="968194"/>
                  <a:pt x="571607" y="970055"/>
                  <a:pt x="575330" y="966333"/>
                </a:cubicBezTo>
                <a:cubicBezTo>
                  <a:pt x="579055" y="962608"/>
                  <a:pt x="584641" y="960746"/>
                  <a:pt x="592089" y="960746"/>
                </a:cubicBezTo>
                <a:cubicBezTo>
                  <a:pt x="599535" y="960746"/>
                  <a:pt x="605121" y="958885"/>
                  <a:pt x="608846" y="955160"/>
                </a:cubicBezTo>
                <a:cubicBezTo>
                  <a:pt x="612569" y="951437"/>
                  <a:pt x="618155" y="953298"/>
                  <a:pt x="625603" y="960746"/>
                </a:cubicBezTo>
                <a:cubicBezTo>
                  <a:pt x="633050" y="968194"/>
                  <a:pt x="644221" y="968194"/>
                  <a:pt x="659117" y="960746"/>
                </a:cubicBezTo>
                <a:lnTo>
                  <a:pt x="670288" y="960746"/>
                </a:lnTo>
                <a:lnTo>
                  <a:pt x="659117" y="938403"/>
                </a:lnTo>
                <a:cubicBezTo>
                  <a:pt x="651669" y="930955"/>
                  <a:pt x="647946" y="925369"/>
                  <a:pt x="647946" y="921646"/>
                </a:cubicBezTo>
                <a:cubicBezTo>
                  <a:pt x="647946" y="917923"/>
                  <a:pt x="646083" y="916060"/>
                  <a:pt x="642360" y="916060"/>
                </a:cubicBezTo>
                <a:cubicBezTo>
                  <a:pt x="638637" y="916060"/>
                  <a:pt x="636774" y="912337"/>
                  <a:pt x="636774" y="904889"/>
                </a:cubicBezTo>
                <a:cubicBezTo>
                  <a:pt x="636774" y="897441"/>
                  <a:pt x="629326" y="886269"/>
                  <a:pt x="614430" y="871375"/>
                </a:cubicBezTo>
                <a:cubicBezTo>
                  <a:pt x="584641" y="849032"/>
                  <a:pt x="580916" y="837859"/>
                  <a:pt x="603260" y="837859"/>
                </a:cubicBezTo>
                <a:lnTo>
                  <a:pt x="592089" y="837859"/>
                </a:lnTo>
                <a:cubicBezTo>
                  <a:pt x="577193" y="837859"/>
                  <a:pt x="571607" y="834136"/>
                  <a:pt x="575330" y="826688"/>
                </a:cubicBezTo>
                <a:cubicBezTo>
                  <a:pt x="579055" y="819241"/>
                  <a:pt x="580916" y="809931"/>
                  <a:pt x="580916" y="798759"/>
                </a:cubicBezTo>
                <a:lnTo>
                  <a:pt x="580916" y="793174"/>
                </a:lnTo>
                <a:lnTo>
                  <a:pt x="569745" y="759660"/>
                </a:lnTo>
                <a:cubicBezTo>
                  <a:pt x="554850" y="744765"/>
                  <a:pt x="547402" y="729869"/>
                  <a:pt x="547402" y="714974"/>
                </a:cubicBezTo>
                <a:lnTo>
                  <a:pt x="547402" y="703803"/>
                </a:lnTo>
                <a:lnTo>
                  <a:pt x="525059" y="692631"/>
                </a:lnTo>
                <a:lnTo>
                  <a:pt x="513888" y="681460"/>
                </a:lnTo>
                <a:cubicBezTo>
                  <a:pt x="536230" y="681460"/>
                  <a:pt x="547402" y="681460"/>
                  <a:pt x="547402" y="681460"/>
                </a:cubicBezTo>
                <a:lnTo>
                  <a:pt x="547402" y="670287"/>
                </a:lnTo>
                <a:lnTo>
                  <a:pt x="558573" y="681460"/>
                </a:lnTo>
                <a:cubicBezTo>
                  <a:pt x="566021" y="681460"/>
                  <a:pt x="571607" y="681460"/>
                  <a:pt x="575330" y="681460"/>
                </a:cubicBezTo>
                <a:cubicBezTo>
                  <a:pt x="579055" y="681460"/>
                  <a:pt x="580916" y="677735"/>
                  <a:pt x="580916" y="670287"/>
                </a:cubicBezTo>
                <a:cubicBezTo>
                  <a:pt x="580916" y="662840"/>
                  <a:pt x="573469" y="659117"/>
                  <a:pt x="558573" y="659117"/>
                </a:cubicBezTo>
                <a:lnTo>
                  <a:pt x="536230" y="647944"/>
                </a:lnTo>
                <a:lnTo>
                  <a:pt x="525059" y="647944"/>
                </a:lnTo>
                <a:lnTo>
                  <a:pt x="513888" y="625603"/>
                </a:lnTo>
                <a:cubicBezTo>
                  <a:pt x="521336" y="618155"/>
                  <a:pt x="510163" y="610707"/>
                  <a:pt x="480372" y="603259"/>
                </a:cubicBezTo>
                <a:cubicBezTo>
                  <a:pt x="480372" y="595812"/>
                  <a:pt x="478511" y="592087"/>
                  <a:pt x="474788" y="592087"/>
                </a:cubicBezTo>
                <a:cubicBezTo>
                  <a:pt x="471063" y="592087"/>
                  <a:pt x="469202" y="592087"/>
                  <a:pt x="469202" y="592087"/>
                </a:cubicBezTo>
                <a:lnTo>
                  <a:pt x="435687" y="603259"/>
                </a:lnTo>
                <a:lnTo>
                  <a:pt x="413344" y="603259"/>
                </a:lnTo>
                <a:lnTo>
                  <a:pt x="402174" y="592087"/>
                </a:lnTo>
                <a:cubicBezTo>
                  <a:pt x="402174" y="584639"/>
                  <a:pt x="391001" y="577193"/>
                  <a:pt x="368658" y="569745"/>
                </a:cubicBezTo>
                <a:lnTo>
                  <a:pt x="379830" y="569745"/>
                </a:lnTo>
                <a:cubicBezTo>
                  <a:pt x="387278" y="569745"/>
                  <a:pt x="398449" y="569745"/>
                  <a:pt x="413344" y="569745"/>
                </a:cubicBezTo>
                <a:cubicBezTo>
                  <a:pt x="428240" y="569745"/>
                  <a:pt x="439412" y="569745"/>
                  <a:pt x="446859" y="569745"/>
                </a:cubicBezTo>
                <a:lnTo>
                  <a:pt x="480372" y="580916"/>
                </a:lnTo>
                <a:cubicBezTo>
                  <a:pt x="487820" y="580916"/>
                  <a:pt x="491545" y="584639"/>
                  <a:pt x="491545" y="592087"/>
                </a:cubicBezTo>
                <a:lnTo>
                  <a:pt x="502716" y="580916"/>
                </a:lnTo>
                <a:cubicBezTo>
                  <a:pt x="510163" y="588364"/>
                  <a:pt x="513888" y="592087"/>
                  <a:pt x="513888" y="592087"/>
                </a:cubicBezTo>
                <a:cubicBezTo>
                  <a:pt x="513888" y="592087"/>
                  <a:pt x="517611" y="592087"/>
                  <a:pt x="525059" y="592087"/>
                </a:cubicBezTo>
                <a:lnTo>
                  <a:pt x="525059" y="580916"/>
                </a:lnTo>
                <a:lnTo>
                  <a:pt x="536230" y="569745"/>
                </a:lnTo>
                <a:cubicBezTo>
                  <a:pt x="543678" y="569745"/>
                  <a:pt x="551127" y="569745"/>
                  <a:pt x="558573" y="569745"/>
                </a:cubicBezTo>
                <a:lnTo>
                  <a:pt x="569745" y="558573"/>
                </a:lnTo>
                <a:cubicBezTo>
                  <a:pt x="562298" y="551125"/>
                  <a:pt x="562298" y="543677"/>
                  <a:pt x="569745" y="536230"/>
                </a:cubicBezTo>
                <a:lnTo>
                  <a:pt x="603260" y="536230"/>
                </a:lnTo>
                <a:lnTo>
                  <a:pt x="592089" y="547402"/>
                </a:lnTo>
                <a:cubicBezTo>
                  <a:pt x="592089" y="539954"/>
                  <a:pt x="590226" y="538093"/>
                  <a:pt x="586502" y="541816"/>
                </a:cubicBezTo>
                <a:cubicBezTo>
                  <a:pt x="582779" y="545539"/>
                  <a:pt x="584641" y="549264"/>
                  <a:pt x="592089" y="552988"/>
                </a:cubicBezTo>
                <a:cubicBezTo>
                  <a:pt x="599535" y="556711"/>
                  <a:pt x="603260" y="562298"/>
                  <a:pt x="603260" y="569745"/>
                </a:cubicBezTo>
                <a:cubicBezTo>
                  <a:pt x="603260" y="577193"/>
                  <a:pt x="606983" y="580916"/>
                  <a:pt x="614430" y="580916"/>
                </a:cubicBezTo>
                <a:cubicBezTo>
                  <a:pt x="621878" y="580916"/>
                  <a:pt x="625603" y="577193"/>
                  <a:pt x="625603" y="569745"/>
                </a:cubicBezTo>
                <a:lnTo>
                  <a:pt x="625603" y="558573"/>
                </a:lnTo>
                <a:lnTo>
                  <a:pt x="625603" y="547402"/>
                </a:lnTo>
                <a:cubicBezTo>
                  <a:pt x="610707" y="539954"/>
                  <a:pt x="614430" y="536230"/>
                  <a:pt x="636774" y="536230"/>
                </a:cubicBezTo>
                <a:lnTo>
                  <a:pt x="659117" y="536230"/>
                </a:lnTo>
                <a:cubicBezTo>
                  <a:pt x="681460" y="543677"/>
                  <a:pt x="700079" y="547402"/>
                  <a:pt x="714974" y="547402"/>
                </a:cubicBezTo>
                <a:lnTo>
                  <a:pt x="748488" y="547402"/>
                </a:lnTo>
                <a:cubicBezTo>
                  <a:pt x="763383" y="547402"/>
                  <a:pt x="774554" y="547402"/>
                  <a:pt x="782004" y="547402"/>
                </a:cubicBezTo>
                <a:cubicBezTo>
                  <a:pt x="789450" y="547402"/>
                  <a:pt x="802484" y="547402"/>
                  <a:pt x="821102" y="547402"/>
                </a:cubicBezTo>
                <a:cubicBezTo>
                  <a:pt x="839723" y="547402"/>
                  <a:pt x="849032" y="547402"/>
                  <a:pt x="849032" y="547402"/>
                </a:cubicBezTo>
                <a:cubicBezTo>
                  <a:pt x="841584" y="539954"/>
                  <a:pt x="834136" y="536230"/>
                  <a:pt x="826689" y="536230"/>
                </a:cubicBezTo>
                <a:cubicBezTo>
                  <a:pt x="811793" y="536230"/>
                  <a:pt x="800622" y="536230"/>
                  <a:pt x="793174" y="536230"/>
                </a:cubicBezTo>
                <a:lnTo>
                  <a:pt x="782004" y="525059"/>
                </a:lnTo>
                <a:lnTo>
                  <a:pt x="782004" y="513888"/>
                </a:lnTo>
                <a:cubicBezTo>
                  <a:pt x="774554" y="506440"/>
                  <a:pt x="776418" y="502716"/>
                  <a:pt x="787588" y="502716"/>
                </a:cubicBezTo>
                <a:cubicBezTo>
                  <a:pt x="798759" y="502716"/>
                  <a:pt x="804345" y="502716"/>
                  <a:pt x="804345" y="502716"/>
                </a:cubicBezTo>
                <a:cubicBezTo>
                  <a:pt x="804345" y="502716"/>
                  <a:pt x="800622" y="498992"/>
                  <a:pt x="793174" y="491545"/>
                </a:cubicBezTo>
                <a:cubicBezTo>
                  <a:pt x="785727" y="484097"/>
                  <a:pt x="780141" y="480372"/>
                  <a:pt x="776418" y="480372"/>
                </a:cubicBezTo>
                <a:cubicBezTo>
                  <a:pt x="772693" y="480372"/>
                  <a:pt x="767108" y="476649"/>
                  <a:pt x="759660" y="469202"/>
                </a:cubicBezTo>
                <a:cubicBezTo>
                  <a:pt x="759660" y="469202"/>
                  <a:pt x="759660" y="472925"/>
                  <a:pt x="759660" y="480372"/>
                </a:cubicBezTo>
                <a:cubicBezTo>
                  <a:pt x="752213" y="487820"/>
                  <a:pt x="744765" y="487820"/>
                  <a:pt x="737317" y="480372"/>
                </a:cubicBezTo>
                <a:cubicBezTo>
                  <a:pt x="722422" y="480372"/>
                  <a:pt x="711249" y="480372"/>
                  <a:pt x="703803" y="480372"/>
                </a:cubicBezTo>
                <a:lnTo>
                  <a:pt x="681460" y="480372"/>
                </a:lnTo>
                <a:cubicBezTo>
                  <a:pt x="674012" y="487820"/>
                  <a:pt x="660978" y="487820"/>
                  <a:pt x="642360" y="480372"/>
                </a:cubicBezTo>
                <a:cubicBezTo>
                  <a:pt x="623741" y="472925"/>
                  <a:pt x="614430" y="465478"/>
                  <a:pt x="614430" y="458031"/>
                </a:cubicBezTo>
                <a:cubicBezTo>
                  <a:pt x="606983" y="458031"/>
                  <a:pt x="601398" y="458031"/>
                  <a:pt x="597673" y="458031"/>
                </a:cubicBezTo>
                <a:cubicBezTo>
                  <a:pt x="593950" y="458031"/>
                  <a:pt x="588364" y="458031"/>
                  <a:pt x="580916" y="458031"/>
                </a:cubicBezTo>
                <a:lnTo>
                  <a:pt x="569745" y="469202"/>
                </a:lnTo>
                <a:cubicBezTo>
                  <a:pt x="566021" y="469202"/>
                  <a:pt x="558573" y="469202"/>
                  <a:pt x="547402" y="469202"/>
                </a:cubicBezTo>
                <a:lnTo>
                  <a:pt x="513888" y="469202"/>
                </a:lnTo>
                <a:cubicBezTo>
                  <a:pt x="513888" y="476649"/>
                  <a:pt x="513888" y="480372"/>
                  <a:pt x="513888" y="480372"/>
                </a:cubicBezTo>
                <a:lnTo>
                  <a:pt x="502716" y="469202"/>
                </a:lnTo>
                <a:cubicBezTo>
                  <a:pt x="502716" y="469202"/>
                  <a:pt x="502716" y="467340"/>
                  <a:pt x="502716" y="463615"/>
                </a:cubicBezTo>
                <a:cubicBezTo>
                  <a:pt x="502716" y="459892"/>
                  <a:pt x="498993" y="458031"/>
                  <a:pt x="491545" y="458031"/>
                </a:cubicBezTo>
                <a:cubicBezTo>
                  <a:pt x="484097" y="458031"/>
                  <a:pt x="484097" y="461754"/>
                  <a:pt x="491545" y="469202"/>
                </a:cubicBezTo>
                <a:lnTo>
                  <a:pt x="480372" y="469202"/>
                </a:lnTo>
                <a:cubicBezTo>
                  <a:pt x="465478" y="469202"/>
                  <a:pt x="454306" y="469202"/>
                  <a:pt x="446859" y="469202"/>
                </a:cubicBezTo>
                <a:cubicBezTo>
                  <a:pt x="446859" y="469202"/>
                  <a:pt x="443135" y="465478"/>
                  <a:pt x="435687" y="458031"/>
                </a:cubicBezTo>
                <a:cubicBezTo>
                  <a:pt x="435687" y="450583"/>
                  <a:pt x="424517" y="443135"/>
                  <a:pt x="402174" y="435688"/>
                </a:cubicBezTo>
                <a:lnTo>
                  <a:pt x="368658" y="424515"/>
                </a:lnTo>
                <a:lnTo>
                  <a:pt x="357487" y="413344"/>
                </a:lnTo>
                <a:cubicBezTo>
                  <a:pt x="350039" y="405897"/>
                  <a:pt x="342592" y="402174"/>
                  <a:pt x="335144" y="402174"/>
                </a:cubicBezTo>
                <a:cubicBezTo>
                  <a:pt x="327696" y="402174"/>
                  <a:pt x="314664" y="400311"/>
                  <a:pt x="296044" y="396587"/>
                </a:cubicBezTo>
                <a:cubicBezTo>
                  <a:pt x="277425" y="392863"/>
                  <a:pt x="264391" y="391001"/>
                  <a:pt x="256944" y="391001"/>
                </a:cubicBezTo>
                <a:lnTo>
                  <a:pt x="245773" y="379830"/>
                </a:lnTo>
                <a:cubicBezTo>
                  <a:pt x="245773" y="364935"/>
                  <a:pt x="230877" y="357487"/>
                  <a:pt x="201086" y="357487"/>
                </a:cubicBezTo>
                <a:cubicBezTo>
                  <a:pt x="186191" y="357487"/>
                  <a:pt x="178745" y="357487"/>
                  <a:pt x="178745" y="357487"/>
                </a:cubicBezTo>
                <a:lnTo>
                  <a:pt x="156401" y="357487"/>
                </a:lnTo>
                <a:cubicBezTo>
                  <a:pt x="148954" y="357487"/>
                  <a:pt x="143367" y="355625"/>
                  <a:pt x="139644" y="351901"/>
                </a:cubicBezTo>
                <a:cubicBezTo>
                  <a:pt x="135920" y="348178"/>
                  <a:pt x="130335" y="350039"/>
                  <a:pt x="122886" y="357487"/>
                </a:cubicBezTo>
                <a:lnTo>
                  <a:pt x="111715" y="346316"/>
                </a:lnTo>
                <a:cubicBezTo>
                  <a:pt x="111715" y="346316"/>
                  <a:pt x="107992" y="346316"/>
                  <a:pt x="100544" y="346316"/>
                </a:cubicBezTo>
                <a:cubicBezTo>
                  <a:pt x="93096" y="338867"/>
                  <a:pt x="87510" y="338867"/>
                  <a:pt x="83787" y="346316"/>
                </a:cubicBezTo>
                <a:cubicBezTo>
                  <a:pt x="80062" y="353764"/>
                  <a:pt x="74478" y="357487"/>
                  <a:pt x="67028" y="357487"/>
                </a:cubicBezTo>
                <a:cubicBezTo>
                  <a:pt x="59581" y="357487"/>
                  <a:pt x="55858" y="355625"/>
                  <a:pt x="55858" y="351901"/>
                </a:cubicBezTo>
                <a:cubicBezTo>
                  <a:pt x="55858" y="348178"/>
                  <a:pt x="55858" y="342592"/>
                  <a:pt x="55858" y="335144"/>
                </a:cubicBezTo>
                <a:cubicBezTo>
                  <a:pt x="55858" y="327696"/>
                  <a:pt x="55858" y="323973"/>
                  <a:pt x="55858" y="323973"/>
                </a:cubicBezTo>
                <a:cubicBezTo>
                  <a:pt x="48410" y="323973"/>
                  <a:pt x="40962" y="320249"/>
                  <a:pt x="33514" y="312801"/>
                </a:cubicBezTo>
                <a:lnTo>
                  <a:pt x="33514" y="301630"/>
                </a:lnTo>
                <a:cubicBezTo>
                  <a:pt x="40962" y="301630"/>
                  <a:pt x="44687" y="299767"/>
                  <a:pt x="44687" y="296044"/>
                </a:cubicBezTo>
                <a:cubicBezTo>
                  <a:pt x="44687" y="292320"/>
                  <a:pt x="40962" y="290457"/>
                  <a:pt x="33514" y="290457"/>
                </a:cubicBezTo>
                <a:cubicBezTo>
                  <a:pt x="26067" y="290457"/>
                  <a:pt x="20482" y="283010"/>
                  <a:pt x="16757" y="268116"/>
                </a:cubicBezTo>
                <a:cubicBezTo>
                  <a:pt x="13034" y="253220"/>
                  <a:pt x="14896" y="243910"/>
                  <a:pt x="22343" y="240186"/>
                </a:cubicBezTo>
                <a:cubicBezTo>
                  <a:pt x="29791" y="236463"/>
                  <a:pt x="31653" y="230877"/>
                  <a:pt x="27928" y="223429"/>
                </a:cubicBezTo>
                <a:cubicBezTo>
                  <a:pt x="24205" y="215981"/>
                  <a:pt x="18619" y="214120"/>
                  <a:pt x="11171" y="217843"/>
                </a:cubicBezTo>
                <a:cubicBezTo>
                  <a:pt x="3723" y="221568"/>
                  <a:pt x="0" y="219706"/>
                  <a:pt x="0" y="212259"/>
                </a:cubicBezTo>
                <a:cubicBezTo>
                  <a:pt x="0" y="212259"/>
                  <a:pt x="1862" y="210396"/>
                  <a:pt x="5586" y="206672"/>
                </a:cubicBezTo>
                <a:cubicBezTo>
                  <a:pt x="9309" y="202949"/>
                  <a:pt x="13034" y="201086"/>
                  <a:pt x="16757" y="201086"/>
                </a:cubicBezTo>
                <a:cubicBezTo>
                  <a:pt x="20482" y="201086"/>
                  <a:pt x="22343" y="201086"/>
                  <a:pt x="22343" y="201086"/>
                </a:cubicBezTo>
                <a:lnTo>
                  <a:pt x="44687" y="201086"/>
                </a:lnTo>
                <a:lnTo>
                  <a:pt x="55858" y="201086"/>
                </a:lnTo>
                <a:cubicBezTo>
                  <a:pt x="48410" y="193639"/>
                  <a:pt x="42823" y="189915"/>
                  <a:pt x="39101" y="189915"/>
                </a:cubicBezTo>
                <a:cubicBezTo>
                  <a:pt x="35376" y="189915"/>
                  <a:pt x="33514" y="182466"/>
                  <a:pt x="33514" y="167572"/>
                </a:cubicBezTo>
                <a:lnTo>
                  <a:pt x="44687" y="156400"/>
                </a:lnTo>
                <a:lnTo>
                  <a:pt x="100544" y="178743"/>
                </a:lnTo>
                <a:lnTo>
                  <a:pt x="111715" y="178743"/>
                </a:lnTo>
                <a:cubicBezTo>
                  <a:pt x="148954" y="186192"/>
                  <a:pt x="167572" y="186192"/>
                  <a:pt x="167572" y="178743"/>
                </a:cubicBezTo>
                <a:cubicBezTo>
                  <a:pt x="167572" y="178743"/>
                  <a:pt x="175020" y="182466"/>
                  <a:pt x="189915" y="189915"/>
                </a:cubicBezTo>
                <a:cubicBezTo>
                  <a:pt x="204811" y="189915"/>
                  <a:pt x="219706" y="193639"/>
                  <a:pt x="234602" y="201086"/>
                </a:cubicBezTo>
                <a:lnTo>
                  <a:pt x="256944" y="212259"/>
                </a:lnTo>
                <a:cubicBezTo>
                  <a:pt x="264391" y="212259"/>
                  <a:pt x="262530" y="214120"/>
                  <a:pt x="251359" y="217843"/>
                </a:cubicBezTo>
                <a:cubicBezTo>
                  <a:pt x="240187" y="221568"/>
                  <a:pt x="236463" y="225291"/>
                  <a:pt x="240187" y="229016"/>
                </a:cubicBezTo>
                <a:cubicBezTo>
                  <a:pt x="243911" y="232739"/>
                  <a:pt x="253220" y="234600"/>
                  <a:pt x="268116" y="234600"/>
                </a:cubicBezTo>
                <a:cubicBezTo>
                  <a:pt x="283011" y="234600"/>
                  <a:pt x="290459" y="234600"/>
                  <a:pt x="290459" y="234600"/>
                </a:cubicBezTo>
                <a:lnTo>
                  <a:pt x="346316" y="234600"/>
                </a:lnTo>
                <a:lnTo>
                  <a:pt x="357487" y="245772"/>
                </a:lnTo>
                <a:cubicBezTo>
                  <a:pt x="372383" y="245772"/>
                  <a:pt x="379830" y="242048"/>
                  <a:pt x="379830" y="234600"/>
                </a:cubicBezTo>
                <a:lnTo>
                  <a:pt x="391001" y="223429"/>
                </a:lnTo>
                <a:cubicBezTo>
                  <a:pt x="391001" y="223429"/>
                  <a:pt x="394726" y="223429"/>
                  <a:pt x="402174" y="223429"/>
                </a:cubicBezTo>
                <a:cubicBezTo>
                  <a:pt x="402174" y="215981"/>
                  <a:pt x="405897" y="212259"/>
                  <a:pt x="413344" y="212259"/>
                </a:cubicBezTo>
                <a:cubicBezTo>
                  <a:pt x="420792" y="212259"/>
                  <a:pt x="426378" y="214120"/>
                  <a:pt x="430101" y="217843"/>
                </a:cubicBezTo>
                <a:cubicBezTo>
                  <a:pt x="433826" y="221568"/>
                  <a:pt x="435687" y="221568"/>
                  <a:pt x="435687" y="217843"/>
                </a:cubicBezTo>
                <a:cubicBezTo>
                  <a:pt x="435687" y="214120"/>
                  <a:pt x="446859" y="212259"/>
                  <a:pt x="469202" y="212259"/>
                </a:cubicBezTo>
                <a:cubicBezTo>
                  <a:pt x="476650" y="212259"/>
                  <a:pt x="482236" y="212259"/>
                  <a:pt x="485959" y="212259"/>
                </a:cubicBezTo>
                <a:cubicBezTo>
                  <a:pt x="489683" y="212259"/>
                  <a:pt x="495268" y="212259"/>
                  <a:pt x="502716" y="212259"/>
                </a:cubicBezTo>
                <a:lnTo>
                  <a:pt x="513888" y="212259"/>
                </a:lnTo>
                <a:cubicBezTo>
                  <a:pt x="513888" y="219706"/>
                  <a:pt x="521336" y="223429"/>
                  <a:pt x="536230" y="223429"/>
                </a:cubicBezTo>
                <a:cubicBezTo>
                  <a:pt x="543678" y="223429"/>
                  <a:pt x="552988" y="223429"/>
                  <a:pt x="564159" y="223429"/>
                </a:cubicBezTo>
                <a:cubicBezTo>
                  <a:pt x="575330" y="223429"/>
                  <a:pt x="584641" y="223429"/>
                  <a:pt x="592089" y="223429"/>
                </a:cubicBezTo>
                <a:cubicBezTo>
                  <a:pt x="614430" y="223429"/>
                  <a:pt x="625603" y="223429"/>
                  <a:pt x="625603" y="223429"/>
                </a:cubicBezTo>
                <a:cubicBezTo>
                  <a:pt x="625603" y="223429"/>
                  <a:pt x="625603" y="219706"/>
                  <a:pt x="625603" y="212259"/>
                </a:cubicBezTo>
                <a:lnTo>
                  <a:pt x="625603" y="201086"/>
                </a:lnTo>
                <a:cubicBezTo>
                  <a:pt x="625603" y="208534"/>
                  <a:pt x="618155" y="212259"/>
                  <a:pt x="603260" y="212259"/>
                </a:cubicBezTo>
                <a:lnTo>
                  <a:pt x="580916" y="201086"/>
                </a:lnTo>
                <a:cubicBezTo>
                  <a:pt x="580916" y="201086"/>
                  <a:pt x="580916" y="197363"/>
                  <a:pt x="580916" y="189915"/>
                </a:cubicBezTo>
                <a:lnTo>
                  <a:pt x="592089" y="189915"/>
                </a:lnTo>
                <a:cubicBezTo>
                  <a:pt x="592089" y="189915"/>
                  <a:pt x="597673" y="189915"/>
                  <a:pt x="608846" y="189915"/>
                </a:cubicBezTo>
                <a:cubicBezTo>
                  <a:pt x="620017" y="189915"/>
                  <a:pt x="627464" y="188052"/>
                  <a:pt x="631187" y="184329"/>
                </a:cubicBezTo>
                <a:cubicBezTo>
                  <a:pt x="634912" y="180606"/>
                  <a:pt x="638637" y="180606"/>
                  <a:pt x="642360" y="184329"/>
                </a:cubicBezTo>
                <a:cubicBezTo>
                  <a:pt x="646083" y="188052"/>
                  <a:pt x="649807" y="188052"/>
                  <a:pt x="653531" y="184329"/>
                </a:cubicBezTo>
                <a:cubicBezTo>
                  <a:pt x="657255" y="180606"/>
                  <a:pt x="662840" y="178743"/>
                  <a:pt x="670288" y="178743"/>
                </a:cubicBezTo>
                <a:lnTo>
                  <a:pt x="681460" y="189915"/>
                </a:lnTo>
                <a:cubicBezTo>
                  <a:pt x="688908" y="197363"/>
                  <a:pt x="692631" y="204809"/>
                  <a:pt x="692631" y="212259"/>
                </a:cubicBezTo>
                <a:cubicBezTo>
                  <a:pt x="692631" y="212259"/>
                  <a:pt x="685183" y="212259"/>
                  <a:pt x="670288" y="212259"/>
                </a:cubicBezTo>
                <a:cubicBezTo>
                  <a:pt x="647946" y="212259"/>
                  <a:pt x="638637" y="215981"/>
                  <a:pt x="642360" y="223429"/>
                </a:cubicBezTo>
                <a:cubicBezTo>
                  <a:pt x="646083" y="230877"/>
                  <a:pt x="651669" y="234600"/>
                  <a:pt x="659117" y="234600"/>
                </a:cubicBezTo>
                <a:cubicBezTo>
                  <a:pt x="681460" y="234600"/>
                  <a:pt x="707526" y="238325"/>
                  <a:pt x="737317" y="245772"/>
                </a:cubicBezTo>
                <a:cubicBezTo>
                  <a:pt x="744765" y="253220"/>
                  <a:pt x="750351" y="256943"/>
                  <a:pt x="754074" y="256943"/>
                </a:cubicBezTo>
                <a:cubicBezTo>
                  <a:pt x="757797" y="256943"/>
                  <a:pt x="763383" y="256943"/>
                  <a:pt x="770831" y="256943"/>
                </a:cubicBezTo>
                <a:cubicBezTo>
                  <a:pt x="778279" y="264391"/>
                  <a:pt x="782004" y="268116"/>
                  <a:pt x="782004" y="268116"/>
                </a:cubicBezTo>
                <a:cubicBezTo>
                  <a:pt x="782004" y="268116"/>
                  <a:pt x="782004" y="264391"/>
                  <a:pt x="782004" y="256943"/>
                </a:cubicBezTo>
                <a:cubicBezTo>
                  <a:pt x="782004" y="256943"/>
                  <a:pt x="789450" y="253220"/>
                  <a:pt x="804345" y="245772"/>
                </a:cubicBezTo>
                <a:cubicBezTo>
                  <a:pt x="804345" y="245772"/>
                  <a:pt x="806208" y="243910"/>
                  <a:pt x="809932" y="240186"/>
                </a:cubicBezTo>
                <a:cubicBezTo>
                  <a:pt x="813656" y="236463"/>
                  <a:pt x="815518" y="234600"/>
                  <a:pt x="815518" y="234600"/>
                </a:cubicBezTo>
                <a:cubicBezTo>
                  <a:pt x="815518" y="227153"/>
                  <a:pt x="815518" y="223429"/>
                  <a:pt x="815518" y="223429"/>
                </a:cubicBezTo>
                <a:cubicBezTo>
                  <a:pt x="815518" y="223429"/>
                  <a:pt x="815518" y="219706"/>
                  <a:pt x="815518" y="212259"/>
                </a:cubicBezTo>
                <a:cubicBezTo>
                  <a:pt x="815518" y="182466"/>
                  <a:pt x="804345" y="167572"/>
                  <a:pt x="782004" y="167572"/>
                </a:cubicBezTo>
                <a:cubicBezTo>
                  <a:pt x="774554" y="167572"/>
                  <a:pt x="768970" y="165709"/>
                  <a:pt x="765245" y="161986"/>
                </a:cubicBezTo>
                <a:cubicBezTo>
                  <a:pt x="761522" y="158263"/>
                  <a:pt x="759660" y="154538"/>
                  <a:pt x="759660" y="150815"/>
                </a:cubicBezTo>
                <a:cubicBezTo>
                  <a:pt x="759660" y="147092"/>
                  <a:pt x="765245" y="145229"/>
                  <a:pt x="776418" y="145229"/>
                </a:cubicBezTo>
                <a:cubicBezTo>
                  <a:pt x="787588" y="145229"/>
                  <a:pt x="796899" y="143366"/>
                  <a:pt x="804345" y="139643"/>
                </a:cubicBezTo>
                <a:cubicBezTo>
                  <a:pt x="811793" y="135920"/>
                  <a:pt x="811793" y="130335"/>
                  <a:pt x="804345" y="122886"/>
                </a:cubicBezTo>
                <a:lnTo>
                  <a:pt x="815518" y="122886"/>
                </a:lnTo>
                <a:lnTo>
                  <a:pt x="826689" y="122886"/>
                </a:lnTo>
                <a:cubicBezTo>
                  <a:pt x="826689" y="122886"/>
                  <a:pt x="828550" y="121024"/>
                  <a:pt x="832275" y="117301"/>
                </a:cubicBezTo>
                <a:cubicBezTo>
                  <a:pt x="835998" y="113576"/>
                  <a:pt x="845307" y="115438"/>
                  <a:pt x="860203" y="122886"/>
                </a:cubicBezTo>
                <a:cubicBezTo>
                  <a:pt x="875098" y="130335"/>
                  <a:pt x="884407" y="135920"/>
                  <a:pt x="888132" y="139643"/>
                </a:cubicBezTo>
                <a:cubicBezTo>
                  <a:pt x="891855" y="143366"/>
                  <a:pt x="895580" y="143366"/>
                  <a:pt x="899303" y="139643"/>
                </a:cubicBezTo>
                <a:cubicBezTo>
                  <a:pt x="903028" y="135920"/>
                  <a:pt x="914198" y="134058"/>
                  <a:pt x="932818" y="134058"/>
                </a:cubicBezTo>
                <a:cubicBezTo>
                  <a:pt x="951437" y="134058"/>
                  <a:pt x="964471" y="135920"/>
                  <a:pt x="971919" y="139643"/>
                </a:cubicBezTo>
                <a:cubicBezTo>
                  <a:pt x="979365" y="143366"/>
                  <a:pt x="984951" y="143366"/>
                  <a:pt x="988674" y="139643"/>
                </a:cubicBezTo>
                <a:cubicBezTo>
                  <a:pt x="992399" y="135920"/>
                  <a:pt x="997985" y="134058"/>
                  <a:pt x="1005433" y="134058"/>
                </a:cubicBezTo>
                <a:lnTo>
                  <a:pt x="1005433" y="145229"/>
                </a:lnTo>
                <a:cubicBezTo>
                  <a:pt x="997985" y="145229"/>
                  <a:pt x="996124" y="147092"/>
                  <a:pt x="999847" y="150815"/>
                </a:cubicBezTo>
                <a:cubicBezTo>
                  <a:pt x="1003570" y="154538"/>
                  <a:pt x="1009156" y="156400"/>
                  <a:pt x="1016604" y="156400"/>
                </a:cubicBezTo>
                <a:cubicBezTo>
                  <a:pt x="1024051" y="156400"/>
                  <a:pt x="1027776" y="152677"/>
                  <a:pt x="1027776" y="145229"/>
                </a:cubicBezTo>
                <a:cubicBezTo>
                  <a:pt x="1035222" y="152677"/>
                  <a:pt x="1040808" y="156400"/>
                  <a:pt x="1044533" y="156400"/>
                </a:cubicBezTo>
                <a:cubicBezTo>
                  <a:pt x="1048256" y="156400"/>
                  <a:pt x="1053842" y="156400"/>
                  <a:pt x="1061290" y="156400"/>
                </a:cubicBezTo>
                <a:cubicBezTo>
                  <a:pt x="1068738" y="156400"/>
                  <a:pt x="1072461" y="156400"/>
                  <a:pt x="1072461" y="156400"/>
                </a:cubicBezTo>
                <a:cubicBezTo>
                  <a:pt x="1072461" y="156400"/>
                  <a:pt x="1072461" y="152677"/>
                  <a:pt x="1072461" y="145229"/>
                </a:cubicBezTo>
                <a:cubicBezTo>
                  <a:pt x="1072461" y="137781"/>
                  <a:pt x="1074322" y="134058"/>
                  <a:pt x="1078047" y="134058"/>
                </a:cubicBezTo>
                <a:cubicBezTo>
                  <a:pt x="1081770" y="134058"/>
                  <a:pt x="1083632" y="139643"/>
                  <a:pt x="1083632" y="150815"/>
                </a:cubicBezTo>
                <a:cubicBezTo>
                  <a:pt x="1083632" y="161986"/>
                  <a:pt x="1087356" y="163849"/>
                  <a:pt x="1094804" y="156400"/>
                </a:cubicBezTo>
                <a:lnTo>
                  <a:pt x="1105975" y="145229"/>
                </a:lnTo>
                <a:lnTo>
                  <a:pt x="1094804" y="145229"/>
                </a:lnTo>
                <a:lnTo>
                  <a:pt x="1105975" y="134058"/>
                </a:lnTo>
                <a:cubicBezTo>
                  <a:pt x="1113423" y="126609"/>
                  <a:pt x="1120870" y="126609"/>
                  <a:pt x="1128318" y="134058"/>
                </a:cubicBezTo>
                <a:lnTo>
                  <a:pt x="1150661" y="134058"/>
                </a:lnTo>
                <a:cubicBezTo>
                  <a:pt x="1150661" y="111715"/>
                  <a:pt x="1143214" y="100542"/>
                  <a:pt x="1128318" y="100542"/>
                </a:cubicBezTo>
                <a:cubicBezTo>
                  <a:pt x="1128318" y="100542"/>
                  <a:pt x="1124595" y="100542"/>
                  <a:pt x="1117147" y="100542"/>
                </a:cubicBezTo>
                <a:lnTo>
                  <a:pt x="1105975" y="111715"/>
                </a:lnTo>
                <a:lnTo>
                  <a:pt x="1094804" y="122886"/>
                </a:lnTo>
                <a:lnTo>
                  <a:pt x="1072461" y="122886"/>
                </a:lnTo>
                <a:lnTo>
                  <a:pt x="1061290" y="134058"/>
                </a:lnTo>
                <a:cubicBezTo>
                  <a:pt x="1046395" y="134058"/>
                  <a:pt x="1038947" y="132195"/>
                  <a:pt x="1038947" y="128472"/>
                </a:cubicBezTo>
                <a:cubicBezTo>
                  <a:pt x="1038947" y="124749"/>
                  <a:pt x="1042670" y="119163"/>
                  <a:pt x="1050118" y="111715"/>
                </a:cubicBezTo>
                <a:lnTo>
                  <a:pt x="1061290" y="111715"/>
                </a:lnTo>
                <a:lnTo>
                  <a:pt x="1083632" y="111715"/>
                </a:lnTo>
                <a:cubicBezTo>
                  <a:pt x="1091079" y="104267"/>
                  <a:pt x="1096666" y="98681"/>
                  <a:pt x="1100390" y="94958"/>
                </a:cubicBezTo>
                <a:cubicBezTo>
                  <a:pt x="1104113" y="91235"/>
                  <a:pt x="1104113" y="87508"/>
                  <a:pt x="1100390" y="83785"/>
                </a:cubicBezTo>
                <a:cubicBezTo>
                  <a:pt x="1096666" y="80062"/>
                  <a:pt x="1091079" y="78201"/>
                  <a:pt x="1083632" y="78201"/>
                </a:cubicBezTo>
                <a:lnTo>
                  <a:pt x="1083632" y="89371"/>
                </a:lnTo>
                <a:lnTo>
                  <a:pt x="1072461" y="89371"/>
                </a:lnTo>
                <a:cubicBezTo>
                  <a:pt x="1065013" y="89371"/>
                  <a:pt x="1057565" y="81924"/>
                  <a:pt x="1050118" y="67028"/>
                </a:cubicBezTo>
                <a:close/>
                <a:moveTo>
                  <a:pt x="804345" y="55857"/>
                </a:moveTo>
                <a:cubicBezTo>
                  <a:pt x="811793" y="55857"/>
                  <a:pt x="815518" y="59581"/>
                  <a:pt x="815518" y="67028"/>
                </a:cubicBezTo>
                <a:lnTo>
                  <a:pt x="804345" y="67028"/>
                </a:lnTo>
                <a:cubicBezTo>
                  <a:pt x="804345" y="67028"/>
                  <a:pt x="804345" y="63305"/>
                  <a:pt x="804345" y="55857"/>
                </a:cubicBezTo>
                <a:close/>
                <a:moveTo>
                  <a:pt x="1910322" y="33514"/>
                </a:moveTo>
                <a:lnTo>
                  <a:pt x="1921492" y="44685"/>
                </a:lnTo>
                <a:lnTo>
                  <a:pt x="1910322" y="44685"/>
                </a:lnTo>
                <a:close/>
                <a:moveTo>
                  <a:pt x="1820949" y="33514"/>
                </a:moveTo>
                <a:cubicBezTo>
                  <a:pt x="1865635" y="40962"/>
                  <a:pt x="1887978" y="52134"/>
                  <a:pt x="1887978" y="67028"/>
                </a:cubicBezTo>
                <a:cubicBezTo>
                  <a:pt x="1887978" y="74477"/>
                  <a:pt x="1869358" y="70751"/>
                  <a:pt x="1832121" y="55857"/>
                </a:cubicBezTo>
                <a:close/>
                <a:moveTo>
                  <a:pt x="1586349" y="33514"/>
                </a:moveTo>
                <a:cubicBezTo>
                  <a:pt x="1586349" y="33514"/>
                  <a:pt x="1588210" y="35377"/>
                  <a:pt x="1591933" y="39101"/>
                </a:cubicBezTo>
                <a:cubicBezTo>
                  <a:pt x="1595658" y="42823"/>
                  <a:pt x="1597520" y="44685"/>
                  <a:pt x="1597520" y="44685"/>
                </a:cubicBezTo>
                <a:lnTo>
                  <a:pt x="1586349" y="44685"/>
                </a:lnTo>
                <a:cubicBezTo>
                  <a:pt x="1586349" y="44685"/>
                  <a:pt x="1586349" y="40962"/>
                  <a:pt x="1586349" y="33514"/>
                </a:cubicBezTo>
                <a:close/>
                <a:moveTo>
                  <a:pt x="1072461" y="0"/>
                </a:moveTo>
                <a:lnTo>
                  <a:pt x="1083632" y="0"/>
                </a:lnTo>
                <a:cubicBezTo>
                  <a:pt x="1083632" y="7448"/>
                  <a:pt x="1079909" y="11171"/>
                  <a:pt x="1072461" y="11171"/>
                </a:cubicBezTo>
                <a:cubicBezTo>
                  <a:pt x="1072461" y="11171"/>
                  <a:pt x="1072461" y="7448"/>
                  <a:pt x="1072461" y="0"/>
                </a:cubicBezTo>
                <a:close/>
              </a:path>
            </a:pathLst>
          </a:cu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 baseline="0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22199" y="4083103"/>
            <a:ext cx="10147603" cy="1261778"/>
          </a:xfrm>
        </p:spPr>
        <p:txBody>
          <a:bodyPr/>
          <a:lstStyle>
            <a:lvl1pPr algn="ctr">
              <a:defRPr sz="8000">
                <a:solidFill>
                  <a:schemeClr val="tx1"/>
                </a:solidFill>
              </a:defRPr>
            </a:lvl1pPr>
          </a:lstStyle>
          <a:p>
            <a:r>
              <a:rPr kumimoji="1" lang="en-US" altLang="ja-JP" dirty="0"/>
              <a:t>PRESENTATION TITLE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78201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00"/>
                            </p:stCondLst>
                            <p:childTnLst>
                              <p:par>
                                <p:cTn id="2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9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2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images and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/>
          <p:cNvSpPr/>
          <p:nvPr userDrawn="1"/>
        </p:nvSpPr>
        <p:spPr>
          <a:xfrm>
            <a:off x="3303663" y="0"/>
            <a:ext cx="5958871" cy="1996256"/>
          </a:xfrm>
          <a:custGeom>
            <a:avLst/>
            <a:gdLst>
              <a:gd name="connsiteX0" fmla="*/ 6841406 w 8938307"/>
              <a:gd name="connsiteY0" fmla="*/ 2962151 h 2993922"/>
              <a:gd name="connsiteX1" fmla="*/ 6926129 w 8938307"/>
              <a:gd name="connsiteY1" fmla="*/ 2993922 h 2993922"/>
              <a:gd name="connsiteX2" fmla="*/ 6862587 w 8938307"/>
              <a:gd name="connsiteY2" fmla="*/ 2983332 h 2993922"/>
              <a:gd name="connsiteX3" fmla="*/ 6841406 w 8938307"/>
              <a:gd name="connsiteY3" fmla="*/ 2962151 h 2993922"/>
              <a:gd name="connsiteX4" fmla="*/ 7961341 w 8938307"/>
              <a:gd name="connsiteY4" fmla="*/ 2893314 h 2993922"/>
              <a:gd name="connsiteX5" fmla="*/ 7963990 w 8938307"/>
              <a:gd name="connsiteY5" fmla="*/ 2898609 h 2993922"/>
              <a:gd name="connsiteX6" fmla="*/ 7953398 w 8938307"/>
              <a:gd name="connsiteY6" fmla="*/ 2898609 h 2993922"/>
              <a:gd name="connsiteX7" fmla="*/ 7961341 w 8938307"/>
              <a:gd name="connsiteY7" fmla="*/ 2893314 h 2993922"/>
              <a:gd name="connsiteX8" fmla="*/ 7625096 w 8938307"/>
              <a:gd name="connsiteY8" fmla="*/ 2845657 h 2993922"/>
              <a:gd name="connsiteX9" fmla="*/ 7667457 w 8938307"/>
              <a:gd name="connsiteY9" fmla="*/ 2845657 h 2993922"/>
              <a:gd name="connsiteX10" fmla="*/ 7667457 w 8938307"/>
              <a:gd name="connsiteY10" fmla="*/ 2856247 h 2993922"/>
              <a:gd name="connsiteX11" fmla="*/ 7646278 w 8938307"/>
              <a:gd name="connsiteY11" fmla="*/ 2856247 h 2993922"/>
              <a:gd name="connsiteX12" fmla="*/ 7625096 w 8938307"/>
              <a:gd name="connsiteY12" fmla="*/ 2845657 h 2993922"/>
              <a:gd name="connsiteX13" fmla="*/ 7572144 w 8938307"/>
              <a:gd name="connsiteY13" fmla="*/ 2835066 h 2993922"/>
              <a:gd name="connsiteX14" fmla="*/ 7593326 w 8938307"/>
              <a:gd name="connsiteY14" fmla="*/ 2835066 h 2993922"/>
              <a:gd name="connsiteX15" fmla="*/ 7593326 w 8938307"/>
              <a:gd name="connsiteY15" fmla="*/ 2845657 h 2993922"/>
              <a:gd name="connsiteX16" fmla="*/ 7752182 w 8938307"/>
              <a:gd name="connsiteY16" fmla="*/ 2750343 h 2993922"/>
              <a:gd name="connsiteX17" fmla="*/ 7773361 w 8938307"/>
              <a:gd name="connsiteY17" fmla="*/ 2760933 h 2993922"/>
              <a:gd name="connsiteX18" fmla="*/ 7815724 w 8938307"/>
              <a:gd name="connsiteY18" fmla="*/ 2771524 h 2993922"/>
              <a:gd name="connsiteX19" fmla="*/ 7863380 w 8938307"/>
              <a:gd name="connsiteY19" fmla="*/ 2798000 h 2993922"/>
              <a:gd name="connsiteX20" fmla="*/ 7942808 w 8938307"/>
              <a:gd name="connsiteY20" fmla="*/ 2835066 h 2993922"/>
              <a:gd name="connsiteX21" fmla="*/ 8048712 w 8938307"/>
              <a:gd name="connsiteY21" fmla="*/ 2888018 h 2993922"/>
              <a:gd name="connsiteX22" fmla="*/ 8096369 w 8938307"/>
              <a:gd name="connsiteY22" fmla="*/ 2909199 h 2993922"/>
              <a:gd name="connsiteX23" fmla="*/ 8128141 w 8938307"/>
              <a:gd name="connsiteY23" fmla="*/ 2930380 h 2993922"/>
              <a:gd name="connsiteX24" fmla="*/ 8133435 w 8938307"/>
              <a:gd name="connsiteY24" fmla="*/ 2940970 h 2993922"/>
              <a:gd name="connsiteX25" fmla="*/ 8133435 w 8938307"/>
              <a:gd name="connsiteY25" fmla="*/ 2962151 h 2993922"/>
              <a:gd name="connsiteX26" fmla="*/ 8122846 w 8938307"/>
              <a:gd name="connsiteY26" fmla="*/ 2951561 h 2993922"/>
              <a:gd name="connsiteX27" fmla="*/ 8106960 w 8938307"/>
              <a:gd name="connsiteY27" fmla="*/ 2946266 h 2993922"/>
              <a:gd name="connsiteX28" fmla="*/ 8101664 w 8938307"/>
              <a:gd name="connsiteY28" fmla="*/ 2940970 h 2993922"/>
              <a:gd name="connsiteX29" fmla="*/ 8080483 w 8938307"/>
              <a:gd name="connsiteY29" fmla="*/ 2940970 h 2993922"/>
              <a:gd name="connsiteX30" fmla="*/ 8059302 w 8938307"/>
              <a:gd name="connsiteY30" fmla="*/ 2919791 h 2993922"/>
              <a:gd name="connsiteX31" fmla="*/ 8032827 w 8938307"/>
              <a:gd name="connsiteY31" fmla="*/ 2909199 h 2993922"/>
              <a:gd name="connsiteX32" fmla="*/ 8032827 w 8938307"/>
              <a:gd name="connsiteY32" fmla="*/ 2914495 h 2993922"/>
              <a:gd name="connsiteX33" fmla="*/ 8038123 w 8938307"/>
              <a:gd name="connsiteY33" fmla="*/ 2925085 h 2993922"/>
              <a:gd name="connsiteX34" fmla="*/ 8011646 w 8938307"/>
              <a:gd name="connsiteY34" fmla="*/ 2909199 h 2993922"/>
              <a:gd name="connsiteX35" fmla="*/ 7985171 w 8938307"/>
              <a:gd name="connsiteY35" fmla="*/ 2877428 h 2993922"/>
              <a:gd name="connsiteX36" fmla="*/ 7921627 w 8938307"/>
              <a:gd name="connsiteY36" fmla="*/ 2845657 h 2993922"/>
              <a:gd name="connsiteX37" fmla="*/ 7889856 w 8938307"/>
              <a:gd name="connsiteY37" fmla="*/ 2824476 h 2993922"/>
              <a:gd name="connsiteX38" fmla="*/ 7879267 w 8938307"/>
              <a:gd name="connsiteY38" fmla="*/ 2824476 h 2993922"/>
              <a:gd name="connsiteX39" fmla="*/ 7868675 w 8938307"/>
              <a:gd name="connsiteY39" fmla="*/ 2824476 h 2993922"/>
              <a:gd name="connsiteX40" fmla="*/ 7847494 w 8938307"/>
              <a:gd name="connsiteY40" fmla="*/ 2813885 h 2993922"/>
              <a:gd name="connsiteX41" fmla="*/ 7836904 w 8938307"/>
              <a:gd name="connsiteY41" fmla="*/ 2813885 h 2993922"/>
              <a:gd name="connsiteX42" fmla="*/ 7826313 w 8938307"/>
              <a:gd name="connsiteY42" fmla="*/ 2803295 h 2993922"/>
              <a:gd name="connsiteX43" fmla="*/ 7815724 w 8938307"/>
              <a:gd name="connsiteY43" fmla="*/ 2803295 h 2993922"/>
              <a:gd name="connsiteX44" fmla="*/ 7783952 w 8938307"/>
              <a:gd name="connsiteY44" fmla="*/ 2782114 h 2993922"/>
              <a:gd name="connsiteX45" fmla="*/ 6068305 w 8938307"/>
              <a:gd name="connsiteY45" fmla="*/ 2739753 h 2993922"/>
              <a:gd name="connsiteX46" fmla="*/ 6089486 w 8938307"/>
              <a:gd name="connsiteY46" fmla="*/ 2750343 h 2993922"/>
              <a:gd name="connsiteX47" fmla="*/ 6073601 w 8938307"/>
              <a:gd name="connsiteY47" fmla="*/ 2745048 h 2993922"/>
              <a:gd name="connsiteX48" fmla="*/ 6068305 w 8938307"/>
              <a:gd name="connsiteY48" fmla="*/ 2739753 h 2993922"/>
              <a:gd name="connsiteX49" fmla="*/ 7709820 w 8938307"/>
              <a:gd name="connsiteY49" fmla="*/ 2729162 h 2993922"/>
              <a:gd name="connsiteX50" fmla="*/ 7731000 w 8938307"/>
              <a:gd name="connsiteY50" fmla="*/ 2739753 h 2993922"/>
              <a:gd name="connsiteX51" fmla="*/ 7731000 w 8938307"/>
              <a:gd name="connsiteY51" fmla="*/ 2750343 h 2993922"/>
              <a:gd name="connsiteX52" fmla="*/ 7720409 w 8938307"/>
              <a:gd name="connsiteY52" fmla="*/ 2739753 h 2993922"/>
              <a:gd name="connsiteX53" fmla="*/ 7715115 w 8938307"/>
              <a:gd name="connsiteY53" fmla="*/ 2734458 h 2993922"/>
              <a:gd name="connsiteX54" fmla="*/ 7709820 w 8938307"/>
              <a:gd name="connsiteY54" fmla="*/ 2729162 h 2993922"/>
              <a:gd name="connsiteX55" fmla="*/ 7699230 w 8938307"/>
              <a:gd name="connsiteY55" fmla="*/ 2707981 h 2993922"/>
              <a:gd name="connsiteX56" fmla="*/ 7709820 w 8938307"/>
              <a:gd name="connsiteY56" fmla="*/ 2718572 h 2993922"/>
              <a:gd name="connsiteX57" fmla="*/ 7699230 w 8938307"/>
              <a:gd name="connsiteY57" fmla="*/ 2718572 h 2993922"/>
              <a:gd name="connsiteX58" fmla="*/ 5983582 w 8938307"/>
              <a:gd name="connsiteY58" fmla="*/ 2707981 h 2993922"/>
              <a:gd name="connsiteX59" fmla="*/ 5994172 w 8938307"/>
              <a:gd name="connsiteY59" fmla="*/ 2707981 h 2993922"/>
              <a:gd name="connsiteX60" fmla="*/ 6068305 w 8938307"/>
              <a:gd name="connsiteY60" fmla="*/ 2739753 h 2993922"/>
              <a:gd name="connsiteX61" fmla="*/ 5983582 w 8938307"/>
              <a:gd name="connsiteY61" fmla="*/ 2707981 h 2993922"/>
              <a:gd name="connsiteX62" fmla="*/ 7656867 w 8938307"/>
              <a:gd name="connsiteY62" fmla="*/ 2697391 h 2993922"/>
              <a:gd name="connsiteX63" fmla="*/ 7667457 w 8938307"/>
              <a:gd name="connsiteY63" fmla="*/ 2702687 h 2993922"/>
              <a:gd name="connsiteX64" fmla="*/ 7672752 w 8938307"/>
              <a:gd name="connsiteY64" fmla="*/ 2707981 h 2993922"/>
              <a:gd name="connsiteX65" fmla="*/ 7688638 w 8938307"/>
              <a:gd name="connsiteY65" fmla="*/ 2718572 h 2993922"/>
              <a:gd name="connsiteX66" fmla="*/ 7688638 w 8938307"/>
              <a:gd name="connsiteY66" fmla="*/ 2729162 h 2993922"/>
              <a:gd name="connsiteX67" fmla="*/ 7683344 w 8938307"/>
              <a:gd name="connsiteY67" fmla="*/ 2729162 h 2993922"/>
              <a:gd name="connsiteX68" fmla="*/ 7678048 w 8938307"/>
              <a:gd name="connsiteY68" fmla="*/ 2718572 h 2993922"/>
              <a:gd name="connsiteX69" fmla="*/ 7656867 w 8938307"/>
              <a:gd name="connsiteY69" fmla="*/ 2707981 h 2993922"/>
              <a:gd name="connsiteX70" fmla="*/ 6290704 w 8938307"/>
              <a:gd name="connsiteY70" fmla="*/ 2665620 h 2993922"/>
              <a:gd name="connsiteX71" fmla="*/ 6301294 w 8938307"/>
              <a:gd name="connsiteY71" fmla="*/ 2665620 h 2993922"/>
              <a:gd name="connsiteX72" fmla="*/ 6322476 w 8938307"/>
              <a:gd name="connsiteY72" fmla="*/ 2676210 h 2993922"/>
              <a:gd name="connsiteX73" fmla="*/ 6311884 w 8938307"/>
              <a:gd name="connsiteY73" fmla="*/ 2676210 h 2993922"/>
              <a:gd name="connsiteX74" fmla="*/ 6290704 w 8938307"/>
              <a:gd name="connsiteY74" fmla="*/ 2676210 h 2993922"/>
              <a:gd name="connsiteX75" fmla="*/ 6555464 w 8938307"/>
              <a:gd name="connsiteY75" fmla="*/ 2602077 h 2993922"/>
              <a:gd name="connsiteX76" fmla="*/ 6555464 w 8938307"/>
              <a:gd name="connsiteY76" fmla="*/ 2612668 h 2993922"/>
              <a:gd name="connsiteX77" fmla="*/ 6544874 w 8938307"/>
              <a:gd name="connsiteY77" fmla="*/ 2612668 h 2993922"/>
              <a:gd name="connsiteX78" fmla="*/ 6555464 w 8938307"/>
              <a:gd name="connsiteY78" fmla="*/ 2602077 h 2993922"/>
              <a:gd name="connsiteX79" fmla="*/ 7434468 w 8938307"/>
              <a:gd name="connsiteY79" fmla="*/ 2591487 h 2993922"/>
              <a:gd name="connsiteX80" fmla="*/ 7445059 w 8938307"/>
              <a:gd name="connsiteY80" fmla="*/ 2591487 h 2993922"/>
              <a:gd name="connsiteX81" fmla="*/ 7450355 w 8938307"/>
              <a:gd name="connsiteY81" fmla="*/ 2602077 h 2993922"/>
              <a:gd name="connsiteX82" fmla="*/ 7434468 w 8938307"/>
              <a:gd name="connsiteY82" fmla="*/ 2591487 h 2993922"/>
              <a:gd name="connsiteX83" fmla="*/ 6904948 w 8938307"/>
              <a:gd name="connsiteY83" fmla="*/ 2591487 h 2993922"/>
              <a:gd name="connsiteX84" fmla="*/ 6936718 w 8938307"/>
              <a:gd name="connsiteY84" fmla="*/ 2602077 h 2993922"/>
              <a:gd name="connsiteX85" fmla="*/ 6952604 w 8938307"/>
              <a:gd name="connsiteY85" fmla="*/ 2602077 h 2993922"/>
              <a:gd name="connsiteX86" fmla="*/ 6957900 w 8938307"/>
              <a:gd name="connsiteY86" fmla="*/ 2602077 h 2993922"/>
              <a:gd name="connsiteX87" fmla="*/ 6957900 w 8938307"/>
              <a:gd name="connsiteY87" fmla="*/ 2612668 h 2993922"/>
              <a:gd name="connsiteX88" fmla="*/ 6968491 w 8938307"/>
              <a:gd name="connsiteY88" fmla="*/ 2612668 h 2993922"/>
              <a:gd name="connsiteX89" fmla="*/ 6984376 w 8938307"/>
              <a:gd name="connsiteY89" fmla="*/ 2612668 h 2993922"/>
              <a:gd name="connsiteX90" fmla="*/ 7010852 w 8938307"/>
              <a:gd name="connsiteY90" fmla="*/ 2612668 h 2993922"/>
              <a:gd name="connsiteX91" fmla="*/ 7053214 w 8938307"/>
              <a:gd name="connsiteY91" fmla="*/ 2633849 h 2993922"/>
              <a:gd name="connsiteX92" fmla="*/ 7084985 w 8938307"/>
              <a:gd name="connsiteY92" fmla="*/ 2633849 h 2993922"/>
              <a:gd name="connsiteX93" fmla="*/ 7095574 w 8938307"/>
              <a:gd name="connsiteY93" fmla="*/ 2644439 h 2993922"/>
              <a:gd name="connsiteX94" fmla="*/ 7116756 w 8938307"/>
              <a:gd name="connsiteY94" fmla="*/ 2644439 h 2993922"/>
              <a:gd name="connsiteX95" fmla="*/ 7127347 w 8938307"/>
              <a:gd name="connsiteY95" fmla="*/ 2655029 h 2993922"/>
              <a:gd name="connsiteX96" fmla="*/ 7116756 w 8938307"/>
              <a:gd name="connsiteY96" fmla="*/ 2655029 h 2993922"/>
              <a:gd name="connsiteX97" fmla="*/ 7053214 w 8938307"/>
              <a:gd name="connsiteY97" fmla="*/ 2644439 h 2993922"/>
              <a:gd name="connsiteX98" fmla="*/ 7063804 w 8938307"/>
              <a:gd name="connsiteY98" fmla="*/ 2655029 h 2993922"/>
              <a:gd name="connsiteX99" fmla="*/ 7053214 w 8938307"/>
              <a:gd name="connsiteY99" fmla="*/ 2655029 h 2993922"/>
              <a:gd name="connsiteX100" fmla="*/ 7063804 w 8938307"/>
              <a:gd name="connsiteY100" fmla="*/ 2665620 h 2993922"/>
              <a:gd name="connsiteX101" fmla="*/ 7095574 w 8938307"/>
              <a:gd name="connsiteY101" fmla="*/ 2660325 h 2993922"/>
              <a:gd name="connsiteX102" fmla="*/ 7100870 w 8938307"/>
              <a:gd name="connsiteY102" fmla="*/ 2655029 h 2993922"/>
              <a:gd name="connsiteX103" fmla="*/ 7095574 w 8938307"/>
              <a:gd name="connsiteY103" fmla="*/ 2665620 h 2993922"/>
              <a:gd name="connsiteX104" fmla="*/ 7106166 w 8938307"/>
              <a:gd name="connsiteY104" fmla="*/ 2676210 h 2993922"/>
              <a:gd name="connsiteX105" fmla="*/ 7063804 w 8938307"/>
              <a:gd name="connsiteY105" fmla="*/ 2676210 h 2993922"/>
              <a:gd name="connsiteX106" fmla="*/ 7010852 w 8938307"/>
              <a:gd name="connsiteY106" fmla="*/ 2665620 h 2993922"/>
              <a:gd name="connsiteX107" fmla="*/ 7010852 w 8938307"/>
              <a:gd name="connsiteY107" fmla="*/ 2655029 h 2993922"/>
              <a:gd name="connsiteX108" fmla="*/ 7021443 w 8938307"/>
              <a:gd name="connsiteY108" fmla="*/ 2644439 h 2993922"/>
              <a:gd name="connsiteX109" fmla="*/ 7016148 w 8938307"/>
              <a:gd name="connsiteY109" fmla="*/ 2644439 h 2993922"/>
              <a:gd name="connsiteX110" fmla="*/ 7000262 w 8938307"/>
              <a:gd name="connsiteY110" fmla="*/ 2644439 h 2993922"/>
              <a:gd name="connsiteX111" fmla="*/ 6989670 w 8938307"/>
              <a:gd name="connsiteY111" fmla="*/ 2644439 h 2993922"/>
              <a:gd name="connsiteX112" fmla="*/ 6989670 w 8938307"/>
              <a:gd name="connsiteY112" fmla="*/ 2655029 h 2993922"/>
              <a:gd name="connsiteX113" fmla="*/ 6979081 w 8938307"/>
              <a:gd name="connsiteY113" fmla="*/ 2644439 h 2993922"/>
              <a:gd name="connsiteX114" fmla="*/ 6968491 w 8938307"/>
              <a:gd name="connsiteY114" fmla="*/ 2633849 h 2993922"/>
              <a:gd name="connsiteX115" fmla="*/ 6947310 w 8938307"/>
              <a:gd name="connsiteY115" fmla="*/ 2644439 h 2993922"/>
              <a:gd name="connsiteX116" fmla="*/ 6936718 w 8938307"/>
              <a:gd name="connsiteY116" fmla="*/ 2633849 h 2993922"/>
              <a:gd name="connsiteX117" fmla="*/ 6904948 w 8938307"/>
              <a:gd name="connsiteY117" fmla="*/ 2633849 h 2993922"/>
              <a:gd name="connsiteX118" fmla="*/ 6899652 w 8938307"/>
              <a:gd name="connsiteY118" fmla="*/ 2633849 h 2993922"/>
              <a:gd name="connsiteX119" fmla="*/ 6883766 w 8938307"/>
              <a:gd name="connsiteY119" fmla="*/ 2633849 h 2993922"/>
              <a:gd name="connsiteX120" fmla="*/ 6862587 w 8938307"/>
              <a:gd name="connsiteY120" fmla="*/ 2644439 h 2993922"/>
              <a:gd name="connsiteX121" fmla="*/ 6873177 w 8938307"/>
              <a:gd name="connsiteY121" fmla="*/ 2644439 h 2993922"/>
              <a:gd name="connsiteX122" fmla="*/ 6873177 w 8938307"/>
              <a:gd name="connsiteY122" fmla="*/ 2649735 h 2993922"/>
              <a:gd name="connsiteX123" fmla="*/ 6846700 w 8938307"/>
              <a:gd name="connsiteY123" fmla="*/ 2649735 h 2993922"/>
              <a:gd name="connsiteX124" fmla="*/ 6799044 w 8938307"/>
              <a:gd name="connsiteY124" fmla="*/ 2633849 h 2993922"/>
              <a:gd name="connsiteX125" fmla="*/ 6767272 w 8938307"/>
              <a:gd name="connsiteY125" fmla="*/ 2612668 h 2993922"/>
              <a:gd name="connsiteX126" fmla="*/ 6799044 w 8938307"/>
              <a:gd name="connsiteY126" fmla="*/ 2623258 h 2993922"/>
              <a:gd name="connsiteX127" fmla="*/ 6814929 w 8938307"/>
              <a:gd name="connsiteY127" fmla="*/ 2628554 h 2993922"/>
              <a:gd name="connsiteX128" fmla="*/ 6830814 w 8938307"/>
              <a:gd name="connsiteY128" fmla="*/ 2633849 h 2993922"/>
              <a:gd name="connsiteX129" fmla="*/ 6841406 w 8938307"/>
              <a:gd name="connsiteY129" fmla="*/ 2623258 h 2993922"/>
              <a:gd name="connsiteX130" fmla="*/ 6851996 w 8938307"/>
              <a:gd name="connsiteY130" fmla="*/ 2623258 h 2993922"/>
              <a:gd name="connsiteX131" fmla="*/ 6862587 w 8938307"/>
              <a:gd name="connsiteY131" fmla="*/ 2623258 h 2993922"/>
              <a:gd name="connsiteX132" fmla="*/ 6883766 w 8938307"/>
              <a:gd name="connsiteY132" fmla="*/ 2617962 h 2993922"/>
              <a:gd name="connsiteX133" fmla="*/ 6889062 w 8938307"/>
              <a:gd name="connsiteY133" fmla="*/ 2602077 h 2993922"/>
              <a:gd name="connsiteX134" fmla="*/ 6904948 w 8938307"/>
              <a:gd name="connsiteY134" fmla="*/ 2591487 h 2993922"/>
              <a:gd name="connsiteX135" fmla="*/ 6230187 w 8938307"/>
              <a:gd name="connsiteY135" fmla="*/ 2586949 h 2993922"/>
              <a:gd name="connsiteX136" fmla="*/ 6237752 w 8938307"/>
              <a:gd name="connsiteY136" fmla="*/ 2602077 h 2993922"/>
              <a:gd name="connsiteX137" fmla="*/ 6227161 w 8938307"/>
              <a:gd name="connsiteY137" fmla="*/ 2591487 h 2993922"/>
              <a:gd name="connsiteX138" fmla="*/ 7265022 w 8938307"/>
              <a:gd name="connsiteY138" fmla="*/ 2580897 h 2993922"/>
              <a:gd name="connsiteX139" fmla="*/ 7275612 w 8938307"/>
              <a:gd name="connsiteY139" fmla="*/ 2580897 h 2993922"/>
              <a:gd name="connsiteX140" fmla="*/ 7286203 w 8938307"/>
              <a:gd name="connsiteY140" fmla="*/ 2591487 h 2993922"/>
              <a:gd name="connsiteX141" fmla="*/ 7307384 w 8938307"/>
              <a:gd name="connsiteY141" fmla="*/ 2591487 h 2993922"/>
              <a:gd name="connsiteX142" fmla="*/ 7317974 w 8938307"/>
              <a:gd name="connsiteY142" fmla="*/ 2602077 h 2993922"/>
              <a:gd name="connsiteX143" fmla="*/ 7307384 w 8938307"/>
              <a:gd name="connsiteY143" fmla="*/ 2602077 h 2993922"/>
              <a:gd name="connsiteX144" fmla="*/ 7275612 w 8938307"/>
              <a:gd name="connsiteY144" fmla="*/ 2591487 h 2993922"/>
              <a:gd name="connsiteX145" fmla="*/ 6227161 w 8938307"/>
              <a:gd name="connsiteY145" fmla="*/ 2580897 h 2993922"/>
              <a:gd name="connsiteX146" fmla="*/ 6232457 w 8938307"/>
              <a:gd name="connsiteY146" fmla="*/ 2583544 h 2993922"/>
              <a:gd name="connsiteX147" fmla="*/ 6230187 w 8938307"/>
              <a:gd name="connsiteY147" fmla="*/ 2586949 h 2993922"/>
              <a:gd name="connsiteX148" fmla="*/ 7529782 w 8938307"/>
              <a:gd name="connsiteY148" fmla="*/ 2570306 h 2993922"/>
              <a:gd name="connsiteX149" fmla="*/ 7540374 w 8938307"/>
              <a:gd name="connsiteY149" fmla="*/ 2580897 h 2993922"/>
              <a:gd name="connsiteX150" fmla="*/ 7550963 w 8938307"/>
              <a:gd name="connsiteY150" fmla="*/ 2580897 h 2993922"/>
              <a:gd name="connsiteX151" fmla="*/ 7540374 w 8938307"/>
              <a:gd name="connsiteY151" fmla="*/ 2591487 h 2993922"/>
              <a:gd name="connsiteX152" fmla="*/ 7540374 w 8938307"/>
              <a:gd name="connsiteY152" fmla="*/ 2602077 h 2993922"/>
              <a:gd name="connsiteX153" fmla="*/ 7529782 w 8938307"/>
              <a:gd name="connsiteY153" fmla="*/ 2602077 h 2993922"/>
              <a:gd name="connsiteX154" fmla="*/ 7519192 w 8938307"/>
              <a:gd name="connsiteY154" fmla="*/ 2591487 h 2993922"/>
              <a:gd name="connsiteX155" fmla="*/ 7508601 w 8938307"/>
              <a:gd name="connsiteY155" fmla="*/ 2591487 h 2993922"/>
              <a:gd name="connsiteX156" fmla="*/ 7519192 w 8938307"/>
              <a:gd name="connsiteY156" fmla="*/ 2580897 h 2993922"/>
              <a:gd name="connsiteX157" fmla="*/ 7455649 w 8938307"/>
              <a:gd name="connsiteY157" fmla="*/ 2570306 h 2993922"/>
              <a:gd name="connsiteX158" fmla="*/ 7466240 w 8938307"/>
              <a:gd name="connsiteY158" fmla="*/ 2580897 h 2993922"/>
              <a:gd name="connsiteX159" fmla="*/ 7455649 w 8938307"/>
              <a:gd name="connsiteY159" fmla="*/ 2580897 h 2993922"/>
              <a:gd name="connsiteX160" fmla="*/ 6979081 w 8938307"/>
              <a:gd name="connsiteY160" fmla="*/ 2570306 h 2993922"/>
              <a:gd name="connsiteX161" fmla="*/ 7021443 w 8938307"/>
              <a:gd name="connsiteY161" fmla="*/ 2586192 h 2993922"/>
              <a:gd name="connsiteX162" fmla="*/ 7053214 w 8938307"/>
              <a:gd name="connsiteY162" fmla="*/ 2591487 h 2993922"/>
              <a:gd name="connsiteX163" fmla="*/ 6989670 w 8938307"/>
              <a:gd name="connsiteY163" fmla="*/ 2591487 h 2993922"/>
              <a:gd name="connsiteX164" fmla="*/ 5994172 w 8938307"/>
              <a:gd name="connsiteY164" fmla="*/ 2570306 h 2993922"/>
              <a:gd name="connsiteX165" fmla="*/ 6015353 w 8938307"/>
              <a:gd name="connsiteY165" fmla="*/ 2575602 h 2993922"/>
              <a:gd name="connsiteX166" fmla="*/ 6031238 w 8938307"/>
              <a:gd name="connsiteY166" fmla="*/ 2575602 h 2993922"/>
              <a:gd name="connsiteX167" fmla="*/ 6084190 w 8938307"/>
              <a:gd name="connsiteY167" fmla="*/ 2586192 h 2993922"/>
              <a:gd name="connsiteX168" fmla="*/ 6142438 w 8938307"/>
              <a:gd name="connsiteY168" fmla="*/ 2612668 h 2993922"/>
              <a:gd name="connsiteX169" fmla="*/ 6163620 w 8938307"/>
              <a:gd name="connsiteY169" fmla="*/ 2623258 h 2993922"/>
              <a:gd name="connsiteX170" fmla="*/ 6174209 w 8938307"/>
              <a:gd name="connsiteY170" fmla="*/ 2623258 h 2993922"/>
              <a:gd name="connsiteX171" fmla="*/ 6184800 w 8938307"/>
              <a:gd name="connsiteY171" fmla="*/ 2633849 h 2993922"/>
              <a:gd name="connsiteX172" fmla="*/ 6221866 w 8938307"/>
              <a:gd name="connsiteY172" fmla="*/ 2644439 h 2993922"/>
              <a:gd name="connsiteX173" fmla="*/ 6237752 w 8938307"/>
              <a:gd name="connsiteY173" fmla="*/ 2655029 h 2993922"/>
              <a:gd name="connsiteX174" fmla="*/ 6195390 w 8938307"/>
              <a:gd name="connsiteY174" fmla="*/ 2644439 h 2993922"/>
              <a:gd name="connsiteX175" fmla="*/ 6147734 w 8938307"/>
              <a:gd name="connsiteY175" fmla="*/ 2628554 h 2993922"/>
              <a:gd name="connsiteX176" fmla="*/ 6121257 w 8938307"/>
              <a:gd name="connsiteY176" fmla="*/ 2623258 h 2993922"/>
              <a:gd name="connsiteX177" fmla="*/ 6110668 w 8938307"/>
              <a:gd name="connsiteY177" fmla="*/ 2623258 h 2993922"/>
              <a:gd name="connsiteX178" fmla="*/ 6100076 w 8938307"/>
              <a:gd name="connsiteY178" fmla="*/ 2612668 h 2993922"/>
              <a:gd name="connsiteX179" fmla="*/ 6078895 w 8938307"/>
              <a:gd name="connsiteY179" fmla="*/ 2602077 h 2993922"/>
              <a:gd name="connsiteX180" fmla="*/ 6025943 w 8938307"/>
              <a:gd name="connsiteY180" fmla="*/ 2591487 h 2993922"/>
              <a:gd name="connsiteX181" fmla="*/ 5983582 w 8938307"/>
              <a:gd name="connsiteY181" fmla="*/ 2570306 h 2993922"/>
              <a:gd name="connsiteX182" fmla="*/ 5994172 w 8938307"/>
              <a:gd name="connsiteY182" fmla="*/ 2580897 h 2993922"/>
              <a:gd name="connsiteX183" fmla="*/ 5983582 w 8938307"/>
              <a:gd name="connsiteY183" fmla="*/ 2575602 h 2993922"/>
              <a:gd name="connsiteX184" fmla="*/ 5983582 w 8938307"/>
              <a:gd name="connsiteY184" fmla="*/ 2570306 h 2993922"/>
              <a:gd name="connsiteX185" fmla="*/ 7159118 w 8938307"/>
              <a:gd name="connsiteY185" fmla="*/ 2559716 h 2993922"/>
              <a:gd name="connsiteX186" fmla="*/ 7176327 w 8938307"/>
              <a:gd name="connsiteY186" fmla="*/ 2561040 h 2993922"/>
              <a:gd name="connsiteX187" fmla="*/ 7243841 w 8938307"/>
              <a:gd name="connsiteY187" fmla="*/ 2580897 h 2993922"/>
              <a:gd name="connsiteX188" fmla="*/ 7222660 w 8938307"/>
              <a:gd name="connsiteY188" fmla="*/ 2580897 h 2993922"/>
              <a:gd name="connsiteX189" fmla="*/ 7175004 w 8938307"/>
              <a:gd name="connsiteY189" fmla="*/ 2567659 h 2993922"/>
              <a:gd name="connsiteX190" fmla="*/ 7688638 w 8938307"/>
              <a:gd name="connsiteY190" fmla="*/ 2538535 h 2993922"/>
              <a:gd name="connsiteX191" fmla="*/ 7699230 w 8938307"/>
              <a:gd name="connsiteY191" fmla="*/ 2538535 h 2993922"/>
              <a:gd name="connsiteX192" fmla="*/ 7688638 w 8938307"/>
              <a:gd name="connsiteY192" fmla="*/ 2549125 h 2993922"/>
              <a:gd name="connsiteX193" fmla="*/ 7275612 w 8938307"/>
              <a:gd name="connsiteY193" fmla="*/ 2538535 h 2993922"/>
              <a:gd name="connsiteX194" fmla="*/ 7296793 w 8938307"/>
              <a:gd name="connsiteY194" fmla="*/ 2538535 h 2993922"/>
              <a:gd name="connsiteX195" fmla="*/ 7360336 w 8938307"/>
              <a:gd name="connsiteY195" fmla="*/ 2549125 h 2993922"/>
              <a:gd name="connsiteX196" fmla="*/ 7370926 w 8938307"/>
              <a:gd name="connsiteY196" fmla="*/ 2538535 h 2993922"/>
              <a:gd name="connsiteX197" fmla="*/ 7381516 w 8938307"/>
              <a:gd name="connsiteY197" fmla="*/ 2549125 h 2993922"/>
              <a:gd name="connsiteX198" fmla="*/ 7402697 w 8938307"/>
              <a:gd name="connsiteY198" fmla="*/ 2559716 h 2993922"/>
              <a:gd name="connsiteX199" fmla="*/ 7423878 w 8938307"/>
              <a:gd name="connsiteY199" fmla="*/ 2565010 h 2993922"/>
              <a:gd name="connsiteX200" fmla="*/ 7434468 w 8938307"/>
              <a:gd name="connsiteY200" fmla="*/ 2559716 h 2993922"/>
              <a:gd name="connsiteX201" fmla="*/ 7434468 w 8938307"/>
              <a:gd name="connsiteY201" fmla="*/ 2570306 h 2993922"/>
              <a:gd name="connsiteX202" fmla="*/ 7423878 w 8938307"/>
              <a:gd name="connsiteY202" fmla="*/ 2580897 h 2993922"/>
              <a:gd name="connsiteX203" fmla="*/ 7392107 w 8938307"/>
              <a:gd name="connsiteY203" fmla="*/ 2570306 h 2993922"/>
              <a:gd name="connsiteX204" fmla="*/ 7360336 w 8938307"/>
              <a:gd name="connsiteY204" fmla="*/ 2570306 h 2993922"/>
              <a:gd name="connsiteX205" fmla="*/ 7116756 w 8938307"/>
              <a:gd name="connsiteY205" fmla="*/ 2538535 h 2993922"/>
              <a:gd name="connsiteX206" fmla="*/ 7132641 w 8938307"/>
              <a:gd name="connsiteY206" fmla="*/ 2543831 h 2993922"/>
              <a:gd name="connsiteX207" fmla="*/ 7141909 w 8938307"/>
              <a:gd name="connsiteY207" fmla="*/ 2550449 h 2993922"/>
              <a:gd name="connsiteX208" fmla="*/ 7159116 w 8938307"/>
              <a:gd name="connsiteY208" fmla="*/ 2559715 h 2993922"/>
              <a:gd name="connsiteX209" fmla="*/ 7137937 w 8938307"/>
              <a:gd name="connsiteY209" fmla="*/ 2549125 h 2993922"/>
              <a:gd name="connsiteX210" fmla="*/ 7116756 w 8938307"/>
              <a:gd name="connsiteY210" fmla="*/ 2549125 h 2993922"/>
              <a:gd name="connsiteX211" fmla="*/ 6629598 w 8938307"/>
              <a:gd name="connsiteY211" fmla="*/ 2538535 h 2993922"/>
              <a:gd name="connsiteX212" fmla="*/ 6650778 w 8938307"/>
              <a:gd name="connsiteY212" fmla="*/ 2549125 h 2993922"/>
              <a:gd name="connsiteX213" fmla="*/ 6682550 w 8938307"/>
              <a:gd name="connsiteY213" fmla="*/ 2549125 h 2993922"/>
              <a:gd name="connsiteX214" fmla="*/ 6693140 w 8938307"/>
              <a:gd name="connsiteY214" fmla="*/ 2538535 h 2993922"/>
              <a:gd name="connsiteX215" fmla="*/ 6703730 w 8938307"/>
              <a:gd name="connsiteY215" fmla="*/ 2538535 h 2993922"/>
              <a:gd name="connsiteX216" fmla="*/ 6703730 w 8938307"/>
              <a:gd name="connsiteY216" fmla="*/ 2549125 h 2993922"/>
              <a:gd name="connsiteX217" fmla="*/ 6777862 w 8938307"/>
              <a:gd name="connsiteY217" fmla="*/ 2570306 h 2993922"/>
              <a:gd name="connsiteX218" fmla="*/ 6809634 w 8938307"/>
              <a:gd name="connsiteY218" fmla="*/ 2591487 h 2993922"/>
              <a:gd name="connsiteX219" fmla="*/ 6820224 w 8938307"/>
              <a:gd name="connsiteY219" fmla="*/ 2591487 h 2993922"/>
              <a:gd name="connsiteX220" fmla="*/ 6846700 w 8938307"/>
              <a:gd name="connsiteY220" fmla="*/ 2591487 h 2993922"/>
              <a:gd name="connsiteX221" fmla="*/ 6873177 w 8938307"/>
              <a:gd name="connsiteY221" fmla="*/ 2602077 h 2993922"/>
              <a:gd name="connsiteX222" fmla="*/ 6809634 w 8938307"/>
              <a:gd name="connsiteY222" fmla="*/ 2602077 h 2993922"/>
              <a:gd name="connsiteX223" fmla="*/ 6783158 w 8938307"/>
              <a:gd name="connsiteY223" fmla="*/ 2591487 h 2993922"/>
              <a:gd name="connsiteX224" fmla="*/ 6756682 w 8938307"/>
              <a:gd name="connsiteY224" fmla="*/ 2602077 h 2993922"/>
              <a:gd name="connsiteX225" fmla="*/ 6735502 w 8938307"/>
              <a:gd name="connsiteY225" fmla="*/ 2602077 h 2993922"/>
              <a:gd name="connsiteX226" fmla="*/ 6714320 w 8938307"/>
              <a:gd name="connsiteY226" fmla="*/ 2607373 h 2993922"/>
              <a:gd name="connsiteX227" fmla="*/ 6703730 w 8938307"/>
              <a:gd name="connsiteY227" fmla="*/ 2612668 h 2993922"/>
              <a:gd name="connsiteX228" fmla="*/ 6693140 w 8938307"/>
              <a:gd name="connsiteY228" fmla="*/ 2602077 h 2993922"/>
              <a:gd name="connsiteX229" fmla="*/ 6682550 w 8938307"/>
              <a:gd name="connsiteY229" fmla="*/ 2591487 h 2993922"/>
              <a:gd name="connsiteX230" fmla="*/ 6682550 w 8938307"/>
              <a:gd name="connsiteY230" fmla="*/ 2580897 h 2993922"/>
              <a:gd name="connsiteX231" fmla="*/ 6671958 w 8938307"/>
              <a:gd name="connsiteY231" fmla="*/ 2570306 h 2993922"/>
              <a:gd name="connsiteX232" fmla="*/ 6661368 w 8938307"/>
              <a:gd name="connsiteY232" fmla="*/ 2570306 h 2993922"/>
              <a:gd name="connsiteX233" fmla="*/ 6640188 w 8938307"/>
              <a:gd name="connsiteY233" fmla="*/ 2549125 h 2993922"/>
              <a:gd name="connsiteX234" fmla="*/ 6078895 w 8938307"/>
              <a:gd name="connsiteY234" fmla="*/ 2538535 h 2993922"/>
              <a:gd name="connsiteX235" fmla="*/ 6110668 w 8938307"/>
              <a:gd name="connsiteY235" fmla="*/ 2559716 h 2993922"/>
              <a:gd name="connsiteX236" fmla="*/ 6131847 w 8938307"/>
              <a:gd name="connsiteY236" fmla="*/ 2559716 h 2993922"/>
              <a:gd name="connsiteX237" fmla="*/ 6147734 w 8938307"/>
              <a:gd name="connsiteY237" fmla="*/ 2559716 h 2993922"/>
              <a:gd name="connsiteX238" fmla="*/ 6174209 w 8938307"/>
              <a:gd name="connsiteY238" fmla="*/ 2559716 h 2993922"/>
              <a:gd name="connsiteX239" fmla="*/ 6163620 w 8938307"/>
              <a:gd name="connsiteY239" fmla="*/ 2570306 h 2993922"/>
              <a:gd name="connsiteX240" fmla="*/ 6147734 w 8938307"/>
              <a:gd name="connsiteY240" fmla="*/ 2575602 h 2993922"/>
              <a:gd name="connsiteX241" fmla="*/ 6142438 w 8938307"/>
              <a:gd name="connsiteY241" fmla="*/ 2580897 h 2993922"/>
              <a:gd name="connsiteX242" fmla="*/ 6131847 w 8938307"/>
              <a:gd name="connsiteY242" fmla="*/ 2580897 h 2993922"/>
              <a:gd name="connsiteX243" fmla="*/ 6110668 w 8938307"/>
              <a:gd name="connsiteY243" fmla="*/ 2570306 h 2993922"/>
              <a:gd name="connsiteX244" fmla="*/ 6100076 w 8938307"/>
              <a:gd name="connsiteY244" fmla="*/ 2559716 h 2993922"/>
              <a:gd name="connsiteX245" fmla="*/ 5326977 w 8938307"/>
              <a:gd name="connsiteY245" fmla="*/ 2538535 h 2993922"/>
              <a:gd name="connsiteX246" fmla="*/ 5337566 w 8938307"/>
              <a:gd name="connsiteY246" fmla="*/ 2538535 h 2993922"/>
              <a:gd name="connsiteX247" fmla="*/ 5358748 w 8938307"/>
              <a:gd name="connsiteY247" fmla="*/ 2549125 h 2993922"/>
              <a:gd name="connsiteX248" fmla="*/ 5326977 w 8938307"/>
              <a:gd name="connsiteY248" fmla="*/ 2538535 h 2993922"/>
              <a:gd name="connsiteX249" fmla="*/ 6280114 w 8938307"/>
              <a:gd name="connsiteY249" fmla="*/ 2527944 h 2993922"/>
              <a:gd name="connsiteX250" fmla="*/ 6311884 w 8938307"/>
              <a:gd name="connsiteY250" fmla="*/ 2538535 h 2993922"/>
              <a:gd name="connsiteX251" fmla="*/ 6290704 w 8938307"/>
              <a:gd name="connsiteY251" fmla="*/ 2538535 h 2993922"/>
              <a:gd name="connsiteX252" fmla="*/ 7434468 w 8938307"/>
              <a:gd name="connsiteY252" fmla="*/ 2517354 h 2993922"/>
              <a:gd name="connsiteX253" fmla="*/ 7434468 w 8938307"/>
              <a:gd name="connsiteY253" fmla="*/ 2538535 h 2993922"/>
              <a:gd name="connsiteX254" fmla="*/ 7423878 w 8938307"/>
              <a:gd name="connsiteY254" fmla="*/ 2527944 h 2993922"/>
              <a:gd name="connsiteX255" fmla="*/ 7434468 w 8938307"/>
              <a:gd name="connsiteY255" fmla="*/ 2517354 h 2993922"/>
              <a:gd name="connsiteX256" fmla="*/ 6343656 w 8938307"/>
              <a:gd name="connsiteY256" fmla="*/ 2517354 h 2993922"/>
              <a:gd name="connsiteX257" fmla="*/ 6354246 w 8938307"/>
              <a:gd name="connsiteY257" fmla="*/ 2527944 h 2993922"/>
              <a:gd name="connsiteX258" fmla="*/ 6343656 w 8938307"/>
              <a:gd name="connsiteY258" fmla="*/ 2527944 h 2993922"/>
              <a:gd name="connsiteX259" fmla="*/ 6343656 w 8938307"/>
              <a:gd name="connsiteY259" fmla="*/ 2517354 h 2993922"/>
              <a:gd name="connsiteX260" fmla="*/ 7159118 w 8938307"/>
              <a:gd name="connsiteY260" fmla="*/ 2506764 h 2993922"/>
              <a:gd name="connsiteX261" fmla="*/ 7169708 w 8938307"/>
              <a:gd name="connsiteY261" fmla="*/ 2506764 h 2993922"/>
              <a:gd name="connsiteX262" fmla="*/ 7180299 w 8938307"/>
              <a:gd name="connsiteY262" fmla="*/ 2506764 h 2993922"/>
              <a:gd name="connsiteX263" fmla="*/ 7169708 w 8938307"/>
              <a:gd name="connsiteY263" fmla="*/ 2517354 h 2993922"/>
              <a:gd name="connsiteX264" fmla="*/ 7053214 w 8938307"/>
              <a:gd name="connsiteY264" fmla="*/ 2506764 h 2993922"/>
              <a:gd name="connsiteX265" fmla="*/ 7074395 w 8938307"/>
              <a:gd name="connsiteY265" fmla="*/ 2517354 h 2993922"/>
              <a:gd name="connsiteX266" fmla="*/ 7084985 w 8938307"/>
              <a:gd name="connsiteY266" fmla="*/ 2527944 h 2993922"/>
              <a:gd name="connsiteX267" fmla="*/ 7074395 w 8938307"/>
              <a:gd name="connsiteY267" fmla="*/ 2527944 h 2993922"/>
              <a:gd name="connsiteX268" fmla="*/ 7063804 w 8938307"/>
              <a:gd name="connsiteY268" fmla="*/ 2527944 h 2993922"/>
              <a:gd name="connsiteX269" fmla="*/ 7042622 w 8938307"/>
              <a:gd name="connsiteY269" fmla="*/ 2527944 h 2993922"/>
              <a:gd name="connsiteX270" fmla="*/ 7032033 w 8938307"/>
              <a:gd name="connsiteY270" fmla="*/ 2527944 h 2993922"/>
              <a:gd name="connsiteX271" fmla="*/ 7021443 w 8938307"/>
              <a:gd name="connsiteY271" fmla="*/ 2538535 h 2993922"/>
              <a:gd name="connsiteX272" fmla="*/ 7010852 w 8938307"/>
              <a:gd name="connsiteY272" fmla="*/ 2527944 h 2993922"/>
              <a:gd name="connsiteX273" fmla="*/ 7021443 w 8938307"/>
              <a:gd name="connsiteY273" fmla="*/ 2527944 h 2993922"/>
              <a:gd name="connsiteX274" fmla="*/ 7042622 w 8938307"/>
              <a:gd name="connsiteY274" fmla="*/ 2517354 h 2993922"/>
              <a:gd name="connsiteX275" fmla="*/ 7053214 w 8938307"/>
              <a:gd name="connsiteY275" fmla="*/ 2506764 h 2993922"/>
              <a:gd name="connsiteX276" fmla="*/ 6830814 w 8938307"/>
              <a:gd name="connsiteY276" fmla="*/ 2506764 h 2993922"/>
              <a:gd name="connsiteX277" fmla="*/ 6851996 w 8938307"/>
              <a:gd name="connsiteY277" fmla="*/ 2506764 h 2993922"/>
              <a:gd name="connsiteX278" fmla="*/ 6851996 w 8938307"/>
              <a:gd name="connsiteY278" fmla="*/ 2517354 h 2993922"/>
              <a:gd name="connsiteX279" fmla="*/ 6830814 w 8938307"/>
              <a:gd name="connsiteY279" fmla="*/ 2506764 h 2993922"/>
              <a:gd name="connsiteX280" fmla="*/ 6205980 w 8938307"/>
              <a:gd name="connsiteY280" fmla="*/ 2506764 h 2993922"/>
              <a:gd name="connsiteX281" fmla="*/ 6216572 w 8938307"/>
              <a:gd name="connsiteY281" fmla="*/ 2506764 h 2993922"/>
              <a:gd name="connsiteX282" fmla="*/ 6237752 w 8938307"/>
              <a:gd name="connsiteY282" fmla="*/ 2517354 h 2993922"/>
              <a:gd name="connsiteX283" fmla="*/ 6205980 w 8938307"/>
              <a:gd name="connsiteY283" fmla="*/ 2506764 h 2993922"/>
              <a:gd name="connsiteX284" fmla="*/ 8080483 w 8938307"/>
              <a:gd name="connsiteY284" fmla="*/ 2496173 h 2993922"/>
              <a:gd name="connsiteX285" fmla="*/ 8091075 w 8938307"/>
              <a:gd name="connsiteY285" fmla="*/ 2506764 h 2993922"/>
              <a:gd name="connsiteX286" fmla="*/ 8080483 w 8938307"/>
              <a:gd name="connsiteY286" fmla="*/ 2506764 h 2993922"/>
              <a:gd name="connsiteX287" fmla="*/ 7095574 w 8938307"/>
              <a:gd name="connsiteY287" fmla="*/ 2496173 h 2993922"/>
              <a:gd name="connsiteX288" fmla="*/ 7148526 w 8938307"/>
              <a:gd name="connsiteY288" fmla="*/ 2506764 h 2993922"/>
              <a:gd name="connsiteX289" fmla="*/ 7116756 w 8938307"/>
              <a:gd name="connsiteY289" fmla="*/ 2506764 h 2993922"/>
              <a:gd name="connsiteX290" fmla="*/ 6703730 w 8938307"/>
              <a:gd name="connsiteY290" fmla="*/ 2496173 h 2993922"/>
              <a:gd name="connsiteX291" fmla="*/ 6714320 w 8938307"/>
              <a:gd name="connsiteY291" fmla="*/ 2501469 h 2993922"/>
              <a:gd name="connsiteX292" fmla="*/ 6709025 w 8938307"/>
              <a:gd name="connsiteY292" fmla="*/ 2506764 h 2993922"/>
              <a:gd name="connsiteX293" fmla="*/ 6703730 w 8938307"/>
              <a:gd name="connsiteY293" fmla="*/ 2496173 h 2993922"/>
              <a:gd name="connsiteX294" fmla="*/ 5263434 w 8938307"/>
              <a:gd name="connsiteY294" fmla="*/ 2496173 h 2993922"/>
              <a:gd name="connsiteX295" fmla="*/ 5274025 w 8938307"/>
              <a:gd name="connsiteY295" fmla="*/ 2517354 h 2993922"/>
              <a:gd name="connsiteX296" fmla="*/ 5252844 w 8938307"/>
              <a:gd name="connsiteY296" fmla="*/ 2517354 h 2993922"/>
              <a:gd name="connsiteX297" fmla="*/ 5242254 w 8938307"/>
              <a:gd name="connsiteY297" fmla="*/ 2506764 h 2993922"/>
              <a:gd name="connsiteX298" fmla="*/ 7137937 w 8938307"/>
              <a:gd name="connsiteY298" fmla="*/ 2485583 h 2993922"/>
              <a:gd name="connsiteX299" fmla="*/ 7159118 w 8938307"/>
              <a:gd name="connsiteY299" fmla="*/ 2490879 h 2993922"/>
              <a:gd name="connsiteX300" fmla="*/ 7169708 w 8938307"/>
              <a:gd name="connsiteY300" fmla="*/ 2496173 h 2993922"/>
              <a:gd name="connsiteX301" fmla="*/ 7159118 w 8938307"/>
              <a:gd name="connsiteY301" fmla="*/ 2506764 h 2993922"/>
              <a:gd name="connsiteX302" fmla="*/ 7159118 w 8938307"/>
              <a:gd name="connsiteY302" fmla="*/ 2496173 h 2993922"/>
              <a:gd name="connsiteX303" fmla="*/ 6947310 w 8938307"/>
              <a:gd name="connsiteY303" fmla="*/ 2485583 h 2993922"/>
              <a:gd name="connsiteX304" fmla="*/ 6963196 w 8938307"/>
              <a:gd name="connsiteY304" fmla="*/ 2485583 h 2993922"/>
              <a:gd name="connsiteX305" fmla="*/ 6968491 w 8938307"/>
              <a:gd name="connsiteY305" fmla="*/ 2485583 h 2993922"/>
              <a:gd name="connsiteX306" fmla="*/ 6947310 w 8938307"/>
              <a:gd name="connsiteY306" fmla="*/ 2496173 h 2993922"/>
              <a:gd name="connsiteX307" fmla="*/ 6936718 w 8938307"/>
              <a:gd name="connsiteY307" fmla="*/ 2496173 h 2993922"/>
              <a:gd name="connsiteX308" fmla="*/ 6947310 w 8938307"/>
              <a:gd name="connsiteY308" fmla="*/ 2485583 h 2993922"/>
              <a:gd name="connsiteX309" fmla="*/ 5721469 w 8938307"/>
              <a:gd name="connsiteY309" fmla="*/ 2482273 h 2993922"/>
              <a:gd name="connsiteX310" fmla="*/ 5761183 w 8938307"/>
              <a:gd name="connsiteY310" fmla="*/ 2496173 h 2993922"/>
              <a:gd name="connsiteX311" fmla="*/ 5729412 w 8938307"/>
              <a:gd name="connsiteY311" fmla="*/ 2496173 h 2993922"/>
              <a:gd name="connsiteX312" fmla="*/ 5697641 w 8938307"/>
              <a:gd name="connsiteY312" fmla="*/ 2485583 h 2993922"/>
              <a:gd name="connsiteX313" fmla="*/ 5721469 w 8938307"/>
              <a:gd name="connsiteY313" fmla="*/ 2482273 h 2993922"/>
              <a:gd name="connsiteX314" fmla="*/ 5665870 w 8938307"/>
              <a:gd name="connsiteY314" fmla="*/ 2474992 h 2993922"/>
              <a:gd name="connsiteX315" fmla="*/ 5676460 w 8938307"/>
              <a:gd name="connsiteY315" fmla="*/ 2474992 h 2993922"/>
              <a:gd name="connsiteX316" fmla="*/ 5671166 w 8938307"/>
              <a:gd name="connsiteY316" fmla="*/ 2485583 h 2993922"/>
              <a:gd name="connsiteX317" fmla="*/ 5665870 w 8938307"/>
              <a:gd name="connsiteY317" fmla="*/ 2474992 h 2993922"/>
              <a:gd name="connsiteX318" fmla="*/ 7443736 w 8938307"/>
              <a:gd name="connsiteY318" fmla="*/ 2469698 h 2993922"/>
              <a:gd name="connsiteX319" fmla="*/ 7445059 w 8938307"/>
              <a:gd name="connsiteY319" fmla="*/ 2474992 h 2993922"/>
              <a:gd name="connsiteX320" fmla="*/ 7445059 w 8938307"/>
              <a:gd name="connsiteY320" fmla="*/ 2485583 h 2993922"/>
              <a:gd name="connsiteX321" fmla="*/ 7439764 w 8938307"/>
              <a:gd name="connsiteY321" fmla="*/ 2474992 h 2993922"/>
              <a:gd name="connsiteX322" fmla="*/ 7443736 w 8938307"/>
              <a:gd name="connsiteY322" fmla="*/ 2469698 h 2993922"/>
              <a:gd name="connsiteX323" fmla="*/ 7111462 w 8938307"/>
              <a:gd name="connsiteY323" fmla="*/ 2469698 h 2993922"/>
              <a:gd name="connsiteX324" fmla="*/ 7120728 w 8938307"/>
              <a:gd name="connsiteY324" fmla="*/ 2476317 h 2993922"/>
              <a:gd name="connsiteX325" fmla="*/ 7137937 w 8938307"/>
              <a:gd name="connsiteY325" fmla="*/ 2485583 h 2993922"/>
              <a:gd name="connsiteX326" fmla="*/ 7122052 w 8938307"/>
              <a:gd name="connsiteY326" fmla="*/ 2485583 h 2993922"/>
              <a:gd name="connsiteX327" fmla="*/ 7116756 w 8938307"/>
              <a:gd name="connsiteY327" fmla="*/ 2474992 h 2993922"/>
              <a:gd name="connsiteX328" fmla="*/ 6947310 w 8938307"/>
              <a:gd name="connsiteY328" fmla="*/ 2464402 h 2993922"/>
              <a:gd name="connsiteX329" fmla="*/ 6957900 w 8938307"/>
              <a:gd name="connsiteY329" fmla="*/ 2464402 h 2993922"/>
              <a:gd name="connsiteX330" fmla="*/ 6952604 w 8938307"/>
              <a:gd name="connsiteY330" fmla="*/ 2474992 h 2993922"/>
              <a:gd name="connsiteX331" fmla="*/ 6947310 w 8938307"/>
              <a:gd name="connsiteY331" fmla="*/ 2464402 h 2993922"/>
              <a:gd name="connsiteX332" fmla="*/ 6364836 w 8938307"/>
              <a:gd name="connsiteY332" fmla="*/ 2464402 h 2993922"/>
              <a:gd name="connsiteX333" fmla="*/ 6343656 w 8938307"/>
              <a:gd name="connsiteY333" fmla="*/ 2474992 h 2993922"/>
              <a:gd name="connsiteX334" fmla="*/ 6364836 w 8938307"/>
              <a:gd name="connsiteY334" fmla="*/ 2474992 h 2993922"/>
              <a:gd name="connsiteX335" fmla="*/ 6386018 w 8938307"/>
              <a:gd name="connsiteY335" fmla="*/ 2485583 h 2993922"/>
              <a:gd name="connsiteX336" fmla="*/ 6380723 w 8938307"/>
              <a:gd name="connsiteY336" fmla="*/ 2496173 h 2993922"/>
              <a:gd name="connsiteX337" fmla="*/ 6396608 w 8938307"/>
              <a:gd name="connsiteY337" fmla="*/ 2496173 h 2993922"/>
              <a:gd name="connsiteX338" fmla="*/ 6396608 w 8938307"/>
              <a:gd name="connsiteY338" fmla="*/ 2474992 h 2993922"/>
              <a:gd name="connsiteX339" fmla="*/ 6386018 w 8938307"/>
              <a:gd name="connsiteY339" fmla="*/ 2474992 h 2993922"/>
              <a:gd name="connsiteX340" fmla="*/ 6248342 w 8938307"/>
              <a:gd name="connsiteY340" fmla="*/ 2464402 h 2993922"/>
              <a:gd name="connsiteX341" fmla="*/ 6248342 w 8938307"/>
              <a:gd name="connsiteY341" fmla="*/ 2474992 h 2993922"/>
              <a:gd name="connsiteX342" fmla="*/ 6237752 w 8938307"/>
              <a:gd name="connsiteY342" fmla="*/ 2474992 h 2993922"/>
              <a:gd name="connsiteX343" fmla="*/ 6785806 w 8938307"/>
              <a:gd name="connsiteY343" fmla="*/ 2459106 h 2993922"/>
              <a:gd name="connsiteX344" fmla="*/ 6788454 w 8938307"/>
              <a:gd name="connsiteY344" fmla="*/ 2464402 h 2993922"/>
              <a:gd name="connsiteX345" fmla="*/ 6777862 w 8938307"/>
              <a:gd name="connsiteY345" fmla="*/ 2464402 h 2993922"/>
              <a:gd name="connsiteX346" fmla="*/ 6785806 w 8938307"/>
              <a:gd name="connsiteY346" fmla="*/ 2459106 h 2993922"/>
              <a:gd name="connsiteX347" fmla="*/ 6513102 w 8938307"/>
              <a:gd name="connsiteY347" fmla="*/ 2453812 h 2993922"/>
              <a:gd name="connsiteX348" fmla="*/ 6555464 w 8938307"/>
              <a:gd name="connsiteY348" fmla="*/ 2464402 h 2993922"/>
              <a:gd name="connsiteX349" fmla="*/ 6534284 w 8938307"/>
              <a:gd name="connsiteY349" fmla="*/ 2464402 h 2993922"/>
              <a:gd name="connsiteX350" fmla="*/ 6513102 w 8938307"/>
              <a:gd name="connsiteY350" fmla="*/ 2453812 h 2993922"/>
              <a:gd name="connsiteX351" fmla="*/ 6025943 w 8938307"/>
              <a:gd name="connsiteY351" fmla="*/ 2453812 h 2993922"/>
              <a:gd name="connsiteX352" fmla="*/ 6036534 w 8938307"/>
              <a:gd name="connsiteY352" fmla="*/ 2453812 h 2993922"/>
              <a:gd name="connsiteX353" fmla="*/ 6068305 w 8938307"/>
              <a:gd name="connsiteY353" fmla="*/ 2464402 h 2993922"/>
              <a:gd name="connsiteX354" fmla="*/ 6036534 w 8938307"/>
              <a:gd name="connsiteY354" fmla="*/ 2464402 h 2993922"/>
              <a:gd name="connsiteX355" fmla="*/ 7701876 w 8938307"/>
              <a:gd name="connsiteY355" fmla="*/ 2436602 h 2993922"/>
              <a:gd name="connsiteX356" fmla="*/ 7709820 w 8938307"/>
              <a:gd name="connsiteY356" fmla="*/ 2437927 h 2993922"/>
              <a:gd name="connsiteX357" fmla="*/ 7752182 w 8938307"/>
              <a:gd name="connsiteY357" fmla="*/ 2443221 h 2993922"/>
              <a:gd name="connsiteX358" fmla="*/ 7794542 w 8938307"/>
              <a:gd name="connsiteY358" fmla="*/ 2453812 h 2993922"/>
              <a:gd name="connsiteX359" fmla="*/ 7783952 w 8938307"/>
              <a:gd name="connsiteY359" fmla="*/ 2464402 h 2993922"/>
              <a:gd name="connsiteX360" fmla="*/ 7741590 w 8938307"/>
              <a:gd name="connsiteY360" fmla="*/ 2453812 h 2993922"/>
              <a:gd name="connsiteX361" fmla="*/ 7699230 w 8938307"/>
              <a:gd name="connsiteY361" fmla="*/ 2443221 h 2993922"/>
              <a:gd name="connsiteX362" fmla="*/ 7701876 w 8938307"/>
              <a:gd name="connsiteY362" fmla="*/ 2436602 h 2993922"/>
              <a:gd name="connsiteX363" fmla="*/ 7286203 w 8938307"/>
              <a:gd name="connsiteY363" fmla="*/ 2432631 h 2993922"/>
              <a:gd name="connsiteX364" fmla="*/ 7307384 w 8938307"/>
              <a:gd name="connsiteY364" fmla="*/ 2432631 h 2993922"/>
              <a:gd name="connsiteX365" fmla="*/ 7307384 w 8938307"/>
              <a:gd name="connsiteY365" fmla="*/ 2443221 h 2993922"/>
              <a:gd name="connsiteX366" fmla="*/ 7291498 w 8938307"/>
              <a:gd name="connsiteY366" fmla="*/ 2443221 h 2993922"/>
              <a:gd name="connsiteX367" fmla="*/ 7286203 w 8938307"/>
              <a:gd name="connsiteY367" fmla="*/ 2432631 h 2993922"/>
              <a:gd name="connsiteX368" fmla="*/ 7116756 w 8938307"/>
              <a:gd name="connsiteY368" fmla="*/ 2432631 h 2993922"/>
              <a:gd name="connsiteX369" fmla="*/ 7127347 w 8938307"/>
              <a:gd name="connsiteY369" fmla="*/ 2443221 h 2993922"/>
              <a:gd name="connsiteX370" fmla="*/ 7116756 w 8938307"/>
              <a:gd name="connsiteY370" fmla="*/ 2443221 h 2993922"/>
              <a:gd name="connsiteX371" fmla="*/ 7106166 w 8938307"/>
              <a:gd name="connsiteY371" fmla="*/ 2443221 h 2993922"/>
              <a:gd name="connsiteX372" fmla="*/ 7116756 w 8938307"/>
              <a:gd name="connsiteY372" fmla="*/ 2432631 h 2993922"/>
              <a:gd name="connsiteX373" fmla="*/ 5920039 w 8938307"/>
              <a:gd name="connsiteY373" fmla="*/ 2432631 h 2993922"/>
              <a:gd name="connsiteX374" fmla="*/ 5930630 w 8938307"/>
              <a:gd name="connsiteY374" fmla="*/ 2432631 h 2993922"/>
              <a:gd name="connsiteX375" fmla="*/ 6015353 w 8938307"/>
              <a:gd name="connsiteY375" fmla="*/ 2453812 h 2993922"/>
              <a:gd name="connsiteX376" fmla="*/ 5994172 w 8938307"/>
              <a:gd name="connsiteY376" fmla="*/ 2453812 h 2993922"/>
              <a:gd name="connsiteX377" fmla="*/ 5951812 w 8938307"/>
              <a:gd name="connsiteY377" fmla="*/ 2443221 h 2993922"/>
              <a:gd name="connsiteX378" fmla="*/ 5930630 w 8938307"/>
              <a:gd name="connsiteY378" fmla="*/ 2437927 h 2993922"/>
              <a:gd name="connsiteX379" fmla="*/ 5920039 w 8938307"/>
              <a:gd name="connsiteY379" fmla="*/ 2432631 h 2993922"/>
              <a:gd name="connsiteX380" fmla="*/ 6354246 w 8938307"/>
              <a:gd name="connsiteY380" fmla="*/ 2422040 h 2993922"/>
              <a:gd name="connsiteX381" fmla="*/ 6364836 w 8938307"/>
              <a:gd name="connsiteY381" fmla="*/ 2432631 h 2993922"/>
              <a:gd name="connsiteX382" fmla="*/ 6364836 w 8938307"/>
              <a:gd name="connsiteY382" fmla="*/ 2437927 h 2993922"/>
              <a:gd name="connsiteX383" fmla="*/ 6375428 w 8938307"/>
              <a:gd name="connsiteY383" fmla="*/ 2443221 h 2993922"/>
              <a:gd name="connsiteX384" fmla="*/ 6386018 w 8938307"/>
              <a:gd name="connsiteY384" fmla="*/ 2453812 h 2993922"/>
              <a:gd name="connsiteX385" fmla="*/ 6449560 w 8938307"/>
              <a:gd name="connsiteY385" fmla="*/ 2474992 h 2993922"/>
              <a:gd name="connsiteX386" fmla="*/ 6460150 w 8938307"/>
              <a:gd name="connsiteY386" fmla="*/ 2485583 h 2993922"/>
              <a:gd name="connsiteX387" fmla="*/ 6481332 w 8938307"/>
              <a:gd name="connsiteY387" fmla="*/ 2485583 h 2993922"/>
              <a:gd name="connsiteX388" fmla="*/ 6534284 w 8938307"/>
              <a:gd name="connsiteY388" fmla="*/ 2496173 h 2993922"/>
              <a:gd name="connsiteX389" fmla="*/ 6587236 w 8938307"/>
              <a:gd name="connsiteY389" fmla="*/ 2506764 h 2993922"/>
              <a:gd name="connsiteX390" fmla="*/ 6608416 w 8938307"/>
              <a:gd name="connsiteY390" fmla="*/ 2517354 h 2993922"/>
              <a:gd name="connsiteX391" fmla="*/ 6619006 w 8938307"/>
              <a:gd name="connsiteY391" fmla="*/ 2517354 h 2993922"/>
              <a:gd name="connsiteX392" fmla="*/ 6640188 w 8938307"/>
              <a:gd name="connsiteY392" fmla="*/ 2527944 h 2993922"/>
              <a:gd name="connsiteX393" fmla="*/ 6650778 w 8938307"/>
              <a:gd name="connsiteY393" fmla="*/ 2538535 h 2993922"/>
              <a:gd name="connsiteX394" fmla="*/ 6640188 w 8938307"/>
              <a:gd name="connsiteY394" fmla="*/ 2538535 h 2993922"/>
              <a:gd name="connsiteX395" fmla="*/ 6629598 w 8938307"/>
              <a:gd name="connsiteY395" fmla="*/ 2538535 h 2993922"/>
              <a:gd name="connsiteX396" fmla="*/ 6619006 w 8938307"/>
              <a:gd name="connsiteY396" fmla="*/ 2538535 h 2993922"/>
              <a:gd name="connsiteX397" fmla="*/ 6624302 w 8938307"/>
              <a:gd name="connsiteY397" fmla="*/ 2554421 h 2993922"/>
              <a:gd name="connsiteX398" fmla="*/ 6613711 w 8938307"/>
              <a:gd name="connsiteY398" fmla="*/ 2559716 h 2993922"/>
              <a:gd name="connsiteX399" fmla="*/ 6608416 w 8938307"/>
              <a:gd name="connsiteY399" fmla="*/ 2549125 h 2993922"/>
              <a:gd name="connsiteX400" fmla="*/ 6576646 w 8938307"/>
              <a:gd name="connsiteY400" fmla="*/ 2538535 h 2993922"/>
              <a:gd name="connsiteX401" fmla="*/ 6513102 w 8938307"/>
              <a:gd name="connsiteY401" fmla="*/ 2517354 h 2993922"/>
              <a:gd name="connsiteX402" fmla="*/ 6460150 w 8938307"/>
              <a:gd name="connsiteY402" fmla="*/ 2506764 h 2993922"/>
              <a:gd name="connsiteX403" fmla="*/ 6454855 w 8938307"/>
              <a:gd name="connsiteY403" fmla="*/ 2496173 h 2993922"/>
              <a:gd name="connsiteX404" fmla="*/ 6449560 w 8938307"/>
              <a:gd name="connsiteY404" fmla="*/ 2480287 h 2993922"/>
              <a:gd name="connsiteX405" fmla="*/ 6438970 w 8938307"/>
              <a:gd name="connsiteY405" fmla="*/ 2474992 h 2993922"/>
              <a:gd name="connsiteX406" fmla="*/ 6433675 w 8938307"/>
              <a:gd name="connsiteY406" fmla="*/ 2485583 h 2993922"/>
              <a:gd name="connsiteX407" fmla="*/ 6423084 w 8938307"/>
              <a:gd name="connsiteY407" fmla="*/ 2501469 h 2993922"/>
              <a:gd name="connsiteX408" fmla="*/ 6407198 w 8938307"/>
              <a:gd name="connsiteY408" fmla="*/ 2506764 h 2993922"/>
              <a:gd name="connsiteX409" fmla="*/ 6396608 w 8938307"/>
              <a:gd name="connsiteY409" fmla="*/ 2517354 h 2993922"/>
              <a:gd name="connsiteX410" fmla="*/ 6375428 w 8938307"/>
              <a:gd name="connsiteY410" fmla="*/ 2517354 h 2993922"/>
              <a:gd name="connsiteX411" fmla="*/ 6364836 w 8938307"/>
              <a:gd name="connsiteY411" fmla="*/ 2517354 h 2993922"/>
              <a:gd name="connsiteX412" fmla="*/ 6359542 w 8938307"/>
              <a:gd name="connsiteY412" fmla="*/ 2512058 h 2993922"/>
              <a:gd name="connsiteX413" fmla="*/ 6354246 w 8938307"/>
              <a:gd name="connsiteY413" fmla="*/ 2506764 h 2993922"/>
              <a:gd name="connsiteX414" fmla="*/ 6348950 w 8938307"/>
              <a:gd name="connsiteY414" fmla="*/ 2496173 h 2993922"/>
              <a:gd name="connsiteX415" fmla="*/ 6343656 w 8938307"/>
              <a:gd name="connsiteY415" fmla="*/ 2496173 h 2993922"/>
              <a:gd name="connsiteX416" fmla="*/ 6333066 w 8938307"/>
              <a:gd name="connsiteY416" fmla="*/ 2485583 h 2993922"/>
              <a:gd name="connsiteX417" fmla="*/ 6333066 w 8938307"/>
              <a:gd name="connsiteY417" fmla="*/ 2464402 h 2993922"/>
              <a:gd name="connsiteX418" fmla="*/ 6301294 w 8938307"/>
              <a:gd name="connsiteY418" fmla="*/ 2443221 h 2993922"/>
              <a:gd name="connsiteX419" fmla="*/ 6280114 w 8938307"/>
              <a:gd name="connsiteY419" fmla="*/ 2432631 h 2993922"/>
              <a:gd name="connsiteX420" fmla="*/ 6285409 w 8938307"/>
              <a:gd name="connsiteY420" fmla="*/ 2432631 h 2993922"/>
              <a:gd name="connsiteX421" fmla="*/ 6290704 w 8938307"/>
              <a:gd name="connsiteY421" fmla="*/ 2432631 h 2993922"/>
              <a:gd name="connsiteX422" fmla="*/ 6333066 w 8938307"/>
              <a:gd name="connsiteY422" fmla="*/ 2432631 h 2993922"/>
              <a:gd name="connsiteX423" fmla="*/ 6333066 w 8938307"/>
              <a:gd name="connsiteY423" fmla="*/ 2416746 h 2993922"/>
              <a:gd name="connsiteX424" fmla="*/ 6343656 w 8938307"/>
              <a:gd name="connsiteY424" fmla="*/ 2422040 h 2993922"/>
              <a:gd name="connsiteX425" fmla="*/ 6333066 w 8938307"/>
              <a:gd name="connsiteY425" fmla="*/ 2422040 h 2993922"/>
              <a:gd name="connsiteX426" fmla="*/ 6322476 w 8938307"/>
              <a:gd name="connsiteY426" fmla="*/ 2422040 h 2993922"/>
              <a:gd name="connsiteX427" fmla="*/ 6333066 w 8938307"/>
              <a:gd name="connsiteY427" fmla="*/ 2416746 h 2993922"/>
              <a:gd name="connsiteX428" fmla="*/ 6926129 w 8938307"/>
              <a:gd name="connsiteY428" fmla="*/ 2411450 h 2993922"/>
              <a:gd name="connsiteX429" fmla="*/ 6957900 w 8938307"/>
              <a:gd name="connsiteY429" fmla="*/ 2416746 h 2993922"/>
              <a:gd name="connsiteX430" fmla="*/ 6989670 w 8938307"/>
              <a:gd name="connsiteY430" fmla="*/ 2422040 h 2993922"/>
              <a:gd name="connsiteX431" fmla="*/ 6957900 w 8938307"/>
              <a:gd name="connsiteY431" fmla="*/ 2422040 h 2993922"/>
              <a:gd name="connsiteX432" fmla="*/ 6936718 w 8938307"/>
              <a:gd name="connsiteY432" fmla="*/ 2422040 h 2993922"/>
              <a:gd name="connsiteX433" fmla="*/ 6724910 w 8938307"/>
              <a:gd name="connsiteY433" fmla="*/ 2411450 h 2993922"/>
              <a:gd name="connsiteX434" fmla="*/ 6730206 w 8938307"/>
              <a:gd name="connsiteY434" fmla="*/ 2422040 h 2993922"/>
              <a:gd name="connsiteX435" fmla="*/ 6735502 w 8938307"/>
              <a:gd name="connsiteY435" fmla="*/ 2422040 h 2993922"/>
              <a:gd name="connsiteX436" fmla="*/ 6730206 w 8938307"/>
              <a:gd name="connsiteY436" fmla="*/ 2432631 h 2993922"/>
              <a:gd name="connsiteX437" fmla="*/ 6724910 w 8938307"/>
              <a:gd name="connsiteY437" fmla="*/ 2432631 h 2993922"/>
              <a:gd name="connsiteX438" fmla="*/ 6724910 w 8938307"/>
              <a:gd name="connsiteY438" fmla="*/ 2422040 h 2993922"/>
              <a:gd name="connsiteX439" fmla="*/ 6068305 w 8938307"/>
              <a:gd name="connsiteY439" fmla="*/ 2411450 h 2993922"/>
              <a:gd name="connsiteX440" fmla="*/ 6084190 w 8938307"/>
              <a:gd name="connsiteY440" fmla="*/ 2411450 h 2993922"/>
              <a:gd name="connsiteX441" fmla="*/ 6110668 w 8938307"/>
              <a:gd name="connsiteY441" fmla="*/ 2411450 h 2993922"/>
              <a:gd name="connsiteX442" fmla="*/ 6142438 w 8938307"/>
              <a:gd name="connsiteY442" fmla="*/ 2422040 h 2993922"/>
              <a:gd name="connsiteX443" fmla="*/ 6078895 w 8938307"/>
              <a:gd name="connsiteY443" fmla="*/ 2422040 h 2993922"/>
              <a:gd name="connsiteX444" fmla="*/ 5644689 w 8938307"/>
              <a:gd name="connsiteY444" fmla="*/ 2411450 h 2993922"/>
              <a:gd name="connsiteX445" fmla="*/ 5655279 w 8938307"/>
              <a:gd name="connsiteY445" fmla="*/ 2422040 h 2993922"/>
              <a:gd name="connsiteX446" fmla="*/ 5649984 w 8938307"/>
              <a:gd name="connsiteY446" fmla="*/ 2427335 h 2993922"/>
              <a:gd name="connsiteX447" fmla="*/ 5634099 w 8938307"/>
              <a:gd name="connsiteY447" fmla="*/ 2422040 h 2993922"/>
              <a:gd name="connsiteX448" fmla="*/ 7193536 w 8938307"/>
              <a:gd name="connsiteY448" fmla="*/ 2406154 h 2993922"/>
              <a:gd name="connsiteX449" fmla="*/ 7201480 w 8938307"/>
              <a:gd name="connsiteY449" fmla="*/ 2411450 h 2993922"/>
              <a:gd name="connsiteX450" fmla="*/ 7190889 w 8938307"/>
              <a:gd name="connsiteY450" fmla="*/ 2411450 h 2993922"/>
              <a:gd name="connsiteX451" fmla="*/ 7193536 w 8938307"/>
              <a:gd name="connsiteY451" fmla="*/ 2406154 h 2993922"/>
              <a:gd name="connsiteX452" fmla="*/ 6796396 w 8938307"/>
              <a:gd name="connsiteY452" fmla="*/ 2406154 h 2993922"/>
              <a:gd name="connsiteX453" fmla="*/ 6799044 w 8938307"/>
              <a:gd name="connsiteY453" fmla="*/ 2411450 h 2993922"/>
              <a:gd name="connsiteX454" fmla="*/ 6788454 w 8938307"/>
              <a:gd name="connsiteY454" fmla="*/ 2411450 h 2993922"/>
              <a:gd name="connsiteX455" fmla="*/ 6796396 w 8938307"/>
              <a:gd name="connsiteY455" fmla="*/ 2406154 h 2993922"/>
              <a:gd name="connsiteX456" fmla="*/ 6904948 w 8938307"/>
              <a:gd name="connsiteY456" fmla="*/ 2400860 h 2993922"/>
              <a:gd name="connsiteX457" fmla="*/ 6904948 w 8938307"/>
              <a:gd name="connsiteY457" fmla="*/ 2411450 h 2993922"/>
              <a:gd name="connsiteX458" fmla="*/ 6883766 w 8938307"/>
              <a:gd name="connsiteY458" fmla="*/ 2411450 h 2993922"/>
              <a:gd name="connsiteX459" fmla="*/ 6904948 w 8938307"/>
              <a:gd name="connsiteY459" fmla="*/ 2400860 h 2993922"/>
              <a:gd name="connsiteX460" fmla="*/ 6269524 w 8938307"/>
              <a:gd name="connsiteY460" fmla="*/ 2400860 h 2993922"/>
              <a:gd name="connsiteX461" fmla="*/ 6280114 w 8938307"/>
              <a:gd name="connsiteY461" fmla="*/ 2406154 h 2993922"/>
              <a:gd name="connsiteX462" fmla="*/ 6269524 w 8938307"/>
              <a:gd name="connsiteY462" fmla="*/ 2411450 h 2993922"/>
              <a:gd name="connsiteX463" fmla="*/ 6269524 w 8938307"/>
              <a:gd name="connsiteY463" fmla="*/ 2400860 h 2993922"/>
              <a:gd name="connsiteX464" fmla="*/ 6243046 w 8938307"/>
              <a:gd name="connsiteY464" fmla="*/ 2400860 h 2993922"/>
              <a:gd name="connsiteX465" fmla="*/ 6253638 w 8938307"/>
              <a:gd name="connsiteY465" fmla="*/ 2400860 h 2993922"/>
              <a:gd name="connsiteX466" fmla="*/ 6248342 w 8938307"/>
              <a:gd name="connsiteY466" fmla="*/ 2411450 h 2993922"/>
              <a:gd name="connsiteX467" fmla="*/ 6237752 w 8938307"/>
              <a:gd name="connsiteY467" fmla="*/ 2411450 h 2993922"/>
              <a:gd name="connsiteX468" fmla="*/ 6243046 w 8938307"/>
              <a:gd name="connsiteY468" fmla="*/ 2400860 h 2993922"/>
              <a:gd name="connsiteX469" fmla="*/ 6098752 w 8938307"/>
              <a:gd name="connsiteY469" fmla="*/ 2394241 h 2993922"/>
              <a:gd name="connsiteX470" fmla="*/ 6100076 w 8938307"/>
              <a:gd name="connsiteY470" fmla="*/ 2400860 h 2993922"/>
              <a:gd name="connsiteX471" fmla="*/ 6089486 w 8938307"/>
              <a:gd name="connsiteY471" fmla="*/ 2400860 h 2993922"/>
              <a:gd name="connsiteX472" fmla="*/ 6094782 w 8938307"/>
              <a:gd name="connsiteY472" fmla="*/ 2395565 h 2993922"/>
              <a:gd name="connsiteX473" fmla="*/ 6098752 w 8938307"/>
              <a:gd name="connsiteY473" fmla="*/ 2394241 h 2993922"/>
              <a:gd name="connsiteX474" fmla="*/ 6597826 w 8938307"/>
              <a:gd name="connsiteY474" fmla="*/ 2379679 h 2993922"/>
              <a:gd name="connsiteX475" fmla="*/ 6619006 w 8938307"/>
              <a:gd name="connsiteY475" fmla="*/ 2379679 h 2993922"/>
              <a:gd name="connsiteX476" fmla="*/ 6629598 w 8938307"/>
              <a:gd name="connsiteY476" fmla="*/ 2400860 h 2993922"/>
              <a:gd name="connsiteX477" fmla="*/ 6634892 w 8938307"/>
              <a:gd name="connsiteY477" fmla="*/ 2400860 h 2993922"/>
              <a:gd name="connsiteX478" fmla="*/ 6650778 w 8938307"/>
              <a:gd name="connsiteY478" fmla="*/ 2400860 h 2993922"/>
              <a:gd name="connsiteX479" fmla="*/ 6661368 w 8938307"/>
              <a:gd name="connsiteY479" fmla="*/ 2400860 h 2993922"/>
              <a:gd name="connsiteX480" fmla="*/ 6661368 w 8938307"/>
              <a:gd name="connsiteY480" fmla="*/ 2390269 h 2993922"/>
              <a:gd name="connsiteX481" fmla="*/ 6671958 w 8938307"/>
              <a:gd name="connsiteY481" fmla="*/ 2390269 h 2993922"/>
              <a:gd name="connsiteX482" fmla="*/ 6671958 w 8938307"/>
              <a:gd name="connsiteY482" fmla="*/ 2400860 h 2993922"/>
              <a:gd name="connsiteX483" fmla="*/ 6682550 w 8938307"/>
              <a:gd name="connsiteY483" fmla="*/ 2400860 h 2993922"/>
              <a:gd name="connsiteX484" fmla="*/ 6693140 w 8938307"/>
              <a:gd name="connsiteY484" fmla="*/ 2411450 h 2993922"/>
              <a:gd name="connsiteX485" fmla="*/ 6671958 w 8938307"/>
              <a:gd name="connsiteY485" fmla="*/ 2411450 h 2993922"/>
              <a:gd name="connsiteX486" fmla="*/ 6650778 w 8938307"/>
              <a:gd name="connsiteY486" fmla="*/ 2422040 h 2993922"/>
              <a:gd name="connsiteX487" fmla="*/ 6640188 w 8938307"/>
              <a:gd name="connsiteY487" fmla="*/ 2422040 h 2993922"/>
              <a:gd name="connsiteX488" fmla="*/ 6619006 w 8938307"/>
              <a:gd name="connsiteY488" fmla="*/ 2400860 h 2993922"/>
              <a:gd name="connsiteX489" fmla="*/ 6608416 w 8938307"/>
              <a:gd name="connsiteY489" fmla="*/ 2384973 h 2993922"/>
              <a:gd name="connsiteX490" fmla="*/ 6597826 w 8938307"/>
              <a:gd name="connsiteY490" fmla="*/ 2379679 h 2993922"/>
              <a:gd name="connsiteX491" fmla="*/ 6153028 w 8938307"/>
              <a:gd name="connsiteY491" fmla="*/ 2379679 h 2993922"/>
              <a:gd name="connsiteX492" fmla="*/ 6195390 w 8938307"/>
              <a:gd name="connsiteY492" fmla="*/ 2390269 h 2993922"/>
              <a:gd name="connsiteX493" fmla="*/ 6237752 w 8938307"/>
              <a:gd name="connsiteY493" fmla="*/ 2400860 h 2993922"/>
              <a:gd name="connsiteX494" fmla="*/ 6205980 w 8938307"/>
              <a:gd name="connsiteY494" fmla="*/ 2400860 h 2993922"/>
              <a:gd name="connsiteX495" fmla="*/ 6184800 w 8938307"/>
              <a:gd name="connsiteY495" fmla="*/ 2400860 h 2993922"/>
              <a:gd name="connsiteX496" fmla="*/ 6163620 w 8938307"/>
              <a:gd name="connsiteY496" fmla="*/ 2400860 h 2993922"/>
              <a:gd name="connsiteX497" fmla="*/ 6163620 w 8938307"/>
              <a:gd name="connsiteY497" fmla="*/ 2395565 h 2993922"/>
              <a:gd name="connsiteX498" fmla="*/ 6153028 w 8938307"/>
              <a:gd name="connsiteY498" fmla="*/ 2390269 h 2993922"/>
              <a:gd name="connsiteX499" fmla="*/ 6791101 w 8938307"/>
              <a:gd name="connsiteY499" fmla="*/ 2374383 h 2993922"/>
              <a:gd name="connsiteX500" fmla="*/ 6788454 w 8938307"/>
              <a:gd name="connsiteY500" fmla="*/ 2379679 h 2993922"/>
              <a:gd name="connsiteX501" fmla="*/ 6799044 w 8938307"/>
              <a:gd name="connsiteY501" fmla="*/ 2379679 h 2993922"/>
              <a:gd name="connsiteX502" fmla="*/ 6791101 w 8938307"/>
              <a:gd name="connsiteY502" fmla="*/ 2374383 h 2993922"/>
              <a:gd name="connsiteX503" fmla="*/ 7635686 w 8938307"/>
              <a:gd name="connsiteY503" fmla="*/ 2369088 h 2993922"/>
              <a:gd name="connsiteX504" fmla="*/ 7646278 w 8938307"/>
              <a:gd name="connsiteY504" fmla="*/ 2379679 h 2993922"/>
              <a:gd name="connsiteX505" fmla="*/ 7638334 w 8938307"/>
              <a:gd name="connsiteY505" fmla="*/ 2379679 h 2993922"/>
              <a:gd name="connsiteX506" fmla="*/ 7625096 w 8938307"/>
              <a:gd name="connsiteY506" fmla="*/ 2379679 h 2993922"/>
              <a:gd name="connsiteX507" fmla="*/ 7630390 w 8938307"/>
              <a:gd name="connsiteY507" fmla="*/ 2374383 h 2993922"/>
              <a:gd name="connsiteX508" fmla="*/ 7635686 w 8938307"/>
              <a:gd name="connsiteY508" fmla="*/ 2369088 h 2993922"/>
              <a:gd name="connsiteX509" fmla="*/ 7540374 w 8938307"/>
              <a:gd name="connsiteY509" fmla="*/ 2369088 h 2993922"/>
              <a:gd name="connsiteX510" fmla="*/ 7540374 w 8938307"/>
              <a:gd name="connsiteY510" fmla="*/ 2379679 h 2993922"/>
              <a:gd name="connsiteX511" fmla="*/ 7529782 w 8938307"/>
              <a:gd name="connsiteY511" fmla="*/ 2379679 h 2993922"/>
              <a:gd name="connsiteX512" fmla="*/ 7540374 w 8938307"/>
              <a:gd name="connsiteY512" fmla="*/ 2369088 h 2993922"/>
              <a:gd name="connsiteX513" fmla="*/ 7487420 w 8938307"/>
              <a:gd name="connsiteY513" fmla="*/ 2369088 h 2993922"/>
              <a:gd name="connsiteX514" fmla="*/ 7498011 w 8938307"/>
              <a:gd name="connsiteY514" fmla="*/ 2369088 h 2993922"/>
              <a:gd name="connsiteX515" fmla="*/ 7508601 w 8938307"/>
              <a:gd name="connsiteY515" fmla="*/ 2369088 h 2993922"/>
              <a:gd name="connsiteX516" fmla="*/ 7498011 w 8938307"/>
              <a:gd name="connsiteY516" fmla="*/ 2379679 h 2993922"/>
              <a:gd name="connsiteX517" fmla="*/ 7487420 w 8938307"/>
              <a:gd name="connsiteY517" fmla="*/ 2379679 h 2993922"/>
              <a:gd name="connsiteX518" fmla="*/ 7487420 w 8938307"/>
              <a:gd name="connsiteY518" fmla="*/ 2369088 h 2993922"/>
              <a:gd name="connsiteX519" fmla="*/ 5930630 w 8938307"/>
              <a:gd name="connsiteY519" fmla="*/ 2369088 h 2993922"/>
              <a:gd name="connsiteX520" fmla="*/ 5951812 w 8938307"/>
              <a:gd name="connsiteY520" fmla="*/ 2369088 h 2993922"/>
              <a:gd name="connsiteX521" fmla="*/ 5951812 w 8938307"/>
              <a:gd name="connsiteY521" fmla="*/ 2379679 h 2993922"/>
              <a:gd name="connsiteX522" fmla="*/ 5930630 w 8938307"/>
              <a:gd name="connsiteY522" fmla="*/ 2369088 h 2993922"/>
              <a:gd name="connsiteX523" fmla="*/ 5761183 w 8938307"/>
              <a:gd name="connsiteY523" fmla="*/ 2369088 h 2993922"/>
              <a:gd name="connsiteX524" fmla="*/ 5782364 w 8938307"/>
              <a:gd name="connsiteY524" fmla="*/ 2369088 h 2993922"/>
              <a:gd name="connsiteX525" fmla="*/ 5803545 w 8938307"/>
              <a:gd name="connsiteY525" fmla="*/ 2379679 h 2993922"/>
              <a:gd name="connsiteX526" fmla="*/ 5798250 w 8938307"/>
              <a:gd name="connsiteY526" fmla="*/ 2384973 h 2993922"/>
              <a:gd name="connsiteX527" fmla="*/ 5787660 w 8938307"/>
              <a:gd name="connsiteY527" fmla="*/ 2384973 h 2993922"/>
              <a:gd name="connsiteX528" fmla="*/ 5771774 w 8938307"/>
              <a:gd name="connsiteY528" fmla="*/ 2379679 h 2993922"/>
              <a:gd name="connsiteX529" fmla="*/ 5655279 w 8938307"/>
              <a:gd name="connsiteY529" fmla="*/ 2369088 h 2993922"/>
              <a:gd name="connsiteX530" fmla="*/ 5676460 w 8938307"/>
              <a:gd name="connsiteY530" fmla="*/ 2379679 h 2993922"/>
              <a:gd name="connsiteX531" fmla="*/ 5676460 w 8938307"/>
              <a:gd name="connsiteY531" fmla="*/ 2390269 h 2993922"/>
              <a:gd name="connsiteX532" fmla="*/ 5655279 w 8938307"/>
              <a:gd name="connsiteY532" fmla="*/ 2390269 h 2993922"/>
              <a:gd name="connsiteX533" fmla="*/ 5644689 w 8938307"/>
              <a:gd name="connsiteY533" fmla="*/ 2390269 h 2993922"/>
              <a:gd name="connsiteX534" fmla="*/ 5655279 w 8938307"/>
              <a:gd name="connsiteY534" fmla="*/ 2379679 h 2993922"/>
              <a:gd name="connsiteX535" fmla="*/ 5655279 w 8938307"/>
              <a:gd name="connsiteY535" fmla="*/ 2369088 h 2993922"/>
              <a:gd name="connsiteX536" fmla="*/ 5591737 w 8938307"/>
              <a:gd name="connsiteY536" fmla="*/ 2369088 h 2993922"/>
              <a:gd name="connsiteX537" fmla="*/ 5612918 w 8938307"/>
              <a:gd name="connsiteY537" fmla="*/ 2369088 h 2993922"/>
              <a:gd name="connsiteX538" fmla="*/ 5602327 w 8938307"/>
              <a:gd name="connsiteY538" fmla="*/ 2379679 h 2993922"/>
              <a:gd name="connsiteX539" fmla="*/ 7400050 w 8938307"/>
              <a:gd name="connsiteY539" fmla="*/ 2363793 h 2993922"/>
              <a:gd name="connsiteX540" fmla="*/ 7402697 w 8938307"/>
              <a:gd name="connsiteY540" fmla="*/ 2369088 h 2993922"/>
              <a:gd name="connsiteX541" fmla="*/ 7392107 w 8938307"/>
              <a:gd name="connsiteY541" fmla="*/ 2369088 h 2993922"/>
              <a:gd name="connsiteX542" fmla="*/ 7400050 w 8938307"/>
              <a:gd name="connsiteY542" fmla="*/ 2363793 h 2993922"/>
              <a:gd name="connsiteX543" fmla="*/ 7095574 w 8938307"/>
              <a:gd name="connsiteY543" fmla="*/ 2358498 h 2993922"/>
              <a:gd name="connsiteX544" fmla="*/ 7106166 w 8938307"/>
              <a:gd name="connsiteY544" fmla="*/ 2358498 h 2993922"/>
              <a:gd name="connsiteX545" fmla="*/ 7116756 w 8938307"/>
              <a:gd name="connsiteY545" fmla="*/ 2358498 h 2993922"/>
              <a:gd name="connsiteX546" fmla="*/ 7106166 w 8938307"/>
              <a:gd name="connsiteY546" fmla="*/ 2369088 h 2993922"/>
              <a:gd name="connsiteX547" fmla="*/ 6184800 w 8938307"/>
              <a:gd name="connsiteY547" fmla="*/ 2358498 h 2993922"/>
              <a:gd name="connsiteX548" fmla="*/ 6195390 w 8938307"/>
              <a:gd name="connsiteY548" fmla="*/ 2358498 h 2993922"/>
              <a:gd name="connsiteX549" fmla="*/ 6195390 w 8938307"/>
              <a:gd name="connsiteY549" fmla="*/ 2363793 h 2993922"/>
              <a:gd name="connsiteX550" fmla="*/ 6195390 w 8938307"/>
              <a:gd name="connsiteY550" fmla="*/ 2369088 h 2993922"/>
              <a:gd name="connsiteX551" fmla="*/ 6126553 w 8938307"/>
              <a:gd name="connsiteY551" fmla="*/ 2358498 h 2993922"/>
              <a:gd name="connsiteX552" fmla="*/ 6137142 w 8938307"/>
              <a:gd name="connsiteY552" fmla="*/ 2369088 h 2993922"/>
              <a:gd name="connsiteX553" fmla="*/ 6121257 w 8938307"/>
              <a:gd name="connsiteY553" fmla="*/ 2379679 h 2993922"/>
              <a:gd name="connsiteX554" fmla="*/ 6100076 w 8938307"/>
              <a:gd name="connsiteY554" fmla="*/ 2369088 h 2993922"/>
              <a:gd name="connsiteX555" fmla="*/ 6110668 w 8938307"/>
              <a:gd name="connsiteY555" fmla="*/ 2369088 h 2993922"/>
              <a:gd name="connsiteX556" fmla="*/ 6121257 w 8938307"/>
              <a:gd name="connsiteY556" fmla="*/ 2369088 h 2993922"/>
              <a:gd name="connsiteX557" fmla="*/ 6126553 w 8938307"/>
              <a:gd name="connsiteY557" fmla="*/ 2358498 h 2993922"/>
              <a:gd name="connsiteX558" fmla="*/ 5475243 w 8938307"/>
              <a:gd name="connsiteY558" fmla="*/ 2358498 h 2993922"/>
              <a:gd name="connsiteX559" fmla="*/ 5485833 w 8938307"/>
              <a:gd name="connsiteY559" fmla="*/ 2358498 h 2993922"/>
              <a:gd name="connsiteX560" fmla="*/ 5507014 w 8938307"/>
              <a:gd name="connsiteY560" fmla="*/ 2369088 h 2993922"/>
              <a:gd name="connsiteX561" fmla="*/ 5538785 w 8938307"/>
              <a:gd name="connsiteY561" fmla="*/ 2379679 h 2993922"/>
              <a:gd name="connsiteX562" fmla="*/ 5559966 w 8938307"/>
              <a:gd name="connsiteY562" fmla="*/ 2379679 h 2993922"/>
              <a:gd name="connsiteX563" fmla="*/ 5581147 w 8938307"/>
              <a:gd name="connsiteY563" fmla="*/ 2379679 h 2993922"/>
              <a:gd name="connsiteX564" fmla="*/ 5517604 w 8938307"/>
              <a:gd name="connsiteY564" fmla="*/ 2390269 h 2993922"/>
              <a:gd name="connsiteX565" fmla="*/ 5496423 w 8938307"/>
              <a:gd name="connsiteY565" fmla="*/ 2379679 h 2993922"/>
              <a:gd name="connsiteX566" fmla="*/ 7892505 w 8938307"/>
              <a:gd name="connsiteY566" fmla="*/ 2353202 h 2993922"/>
              <a:gd name="connsiteX567" fmla="*/ 7911038 w 8938307"/>
              <a:gd name="connsiteY567" fmla="*/ 2358498 h 2993922"/>
              <a:gd name="connsiteX568" fmla="*/ 7932219 w 8938307"/>
              <a:gd name="connsiteY568" fmla="*/ 2369088 h 2993922"/>
              <a:gd name="connsiteX569" fmla="*/ 7953398 w 8938307"/>
              <a:gd name="connsiteY569" fmla="*/ 2379679 h 2993922"/>
              <a:gd name="connsiteX570" fmla="*/ 7963990 w 8938307"/>
              <a:gd name="connsiteY570" fmla="*/ 2379679 h 2993922"/>
              <a:gd name="connsiteX571" fmla="*/ 7953398 w 8938307"/>
              <a:gd name="connsiteY571" fmla="*/ 2390269 h 2993922"/>
              <a:gd name="connsiteX572" fmla="*/ 7963990 w 8938307"/>
              <a:gd name="connsiteY572" fmla="*/ 2395565 h 2993922"/>
              <a:gd name="connsiteX573" fmla="*/ 7985171 w 8938307"/>
              <a:gd name="connsiteY573" fmla="*/ 2400860 h 2993922"/>
              <a:gd name="connsiteX574" fmla="*/ 8069894 w 8938307"/>
              <a:gd name="connsiteY574" fmla="*/ 2443221 h 2993922"/>
              <a:gd name="connsiteX575" fmla="*/ 8175798 w 8938307"/>
              <a:gd name="connsiteY575" fmla="*/ 2485583 h 2993922"/>
              <a:gd name="connsiteX576" fmla="*/ 8223454 w 8938307"/>
              <a:gd name="connsiteY576" fmla="*/ 2517354 h 2993922"/>
              <a:gd name="connsiteX577" fmla="*/ 8249931 w 8938307"/>
              <a:gd name="connsiteY577" fmla="*/ 2538535 h 2993922"/>
              <a:gd name="connsiteX578" fmla="*/ 8255225 w 8938307"/>
              <a:gd name="connsiteY578" fmla="*/ 2549125 h 2993922"/>
              <a:gd name="connsiteX579" fmla="*/ 8260521 w 8938307"/>
              <a:gd name="connsiteY579" fmla="*/ 2559716 h 2993922"/>
              <a:gd name="connsiteX580" fmla="*/ 8249931 w 8938307"/>
              <a:gd name="connsiteY580" fmla="*/ 2559716 h 2993922"/>
              <a:gd name="connsiteX581" fmla="*/ 8228750 w 8938307"/>
              <a:gd name="connsiteY581" fmla="*/ 2549125 h 2993922"/>
              <a:gd name="connsiteX582" fmla="*/ 8212864 w 8938307"/>
              <a:gd name="connsiteY582" fmla="*/ 2554421 h 2993922"/>
              <a:gd name="connsiteX583" fmla="*/ 8207569 w 8938307"/>
              <a:gd name="connsiteY583" fmla="*/ 2543831 h 2993922"/>
              <a:gd name="connsiteX584" fmla="*/ 8186387 w 8938307"/>
              <a:gd name="connsiteY584" fmla="*/ 2522650 h 2993922"/>
              <a:gd name="connsiteX585" fmla="*/ 8154617 w 8938307"/>
              <a:gd name="connsiteY585" fmla="*/ 2517354 h 2993922"/>
              <a:gd name="connsiteX586" fmla="*/ 8165206 w 8938307"/>
              <a:gd name="connsiteY586" fmla="*/ 2527944 h 2993922"/>
              <a:gd name="connsiteX587" fmla="*/ 8112254 w 8938307"/>
              <a:gd name="connsiteY587" fmla="*/ 2485583 h 2993922"/>
              <a:gd name="connsiteX588" fmla="*/ 8048712 w 8938307"/>
              <a:gd name="connsiteY588" fmla="*/ 2453812 h 2993922"/>
              <a:gd name="connsiteX589" fmla="*/ 8016942 w 8938307"/>
              <a:gd name="connsiteY589" fmla="*/ 2432631 h 2993922"/>
              <a:gd name="connsiteX590" fmla="*/ 8001056 w 8938307"/>
              <a:gd name="connsiteY590" fmla="*/ 2427335 h 2993922"/>
              <a:gd name="connsiteX591" fmla="*/ 7990465 w 8938307"/>
              <a:gd name="connsiteY591" fmla="*/ 2422040 h 2993922"/>
              <a:gd name="connsiteX592" fmla="*/ 7974579 w 8938307"/>
              <a:gd name="connsiteY592" fmla="*/ 2422040 h 2993922"/>
              <a:gd name="connsiteX593" fmla="*/ 7963990 w 8938307"/>
              <a:gd name="connsiteY593" fmla="*/ 2411450 h 2993922"/>
              <a:gd name="connsiteX594" fmla="*/ 7953398 w 8938307"/>
              <a:gd name="connsiteY594" fmla="*/ 2411450 h 2993922"/>
              <a:gd name="connsiteX595" fmla="*/ 7942808 w 8938307"/>
              <a:gd name="connsiteY595" fmla="*/ 2400860 h 2993922"/>
              <a:gd name="connsiteX596" fmla="*/ 7921627 w 8938307"/>
              <a:gd name="connsiteY596" fmla="*/ 2390269 h 2993922"/>
              <a:gd name="connsiteX597" fmla="*/ 7911038 w 8938307"/>
              <a:gd name="connsiteY597" fmla="*/ 2379679 h 2993922"/>
              <a:gd name="connsiteX598" fmla="*/ 7879267 w 8938307"/>
              <a:gd name="connsiteY598" fmla="*/ 2358498 h 2993922"/>
              <a:gd name="connsiteX599" fmla="*/ 7892505 w 8938307"/>
              <a:gd name="connsiteY599" fmla="*/ 2353202 h 2993922"/>
              <a:gd name="connsiteX600" fmla="*/ 7180299 w 8938307"/>
              <a:gd name="connsiteY600" fmla="*/ 2347908 h 2993922"/>
              <a:gd name="connsiteX601" fmla="*/ 7212070 w 8938307"/>
              <a:gd name="connsiteY601" fmla="*/ 2358498 h 2993922"/>
              <a:gd name="connsiteX602" fmla="*/ 7227956 w 8938307"/>
              <a:gd name="connsiteY602" fmla="*/ 2369088 h 2993922"/>
              <a:gd name="connsiteX603" fmla="*/ 7233251 w 8938307"/>
              <a:gd name="connsiteY603" fmla="*/ 2379679 h 2993922"/>
              <a:gd name="connsiteX604" fmla="*/ 7190889 w 8938307"/>
              <a:gd name="connsiteY604" fmla="*/ 2379679 h 2993922"/>
              <a:gd name="connsiteX605" fmla="*/ 7180299 w 8938307"/>
              <a:gd name="connsiteY605" fmla="*/ 2369088 h 2993922"/>
              <a:gd name="connsiteX606" fmla="*/ 7190889 w 8938307"/>
              <a:gd name="connsiteY606" fmla="*/ 2358498 h 2993922"/>
              <a:gd name="connsiteX607" fmla="*/ 7180299 w 8938307"/>
              <a:gd name="connsiteY607" fmla="*/ 2358498 h 2993922"/>
              <a:gd name="connsiteX608" fmla="*/ 5835316 w 8938307"/>
              <a:gd name="connsiteY608" fmla="*/ 2337317 h 2993922"/>
              <a:gd name="connsiteX609" fmla="*/ 5856497 w 8938307"/>
              <a:gd name="connsiteY609" fmla="*/ 2347908 h 2993922"/>
              <a:gd name="connsiteX610" fmla="*/ 5824726 w 8938307"/>
              <a:gd name="connsiteY610" fmla="*/ 2347908 h 2993922"/>
              <a:gd name="connsiteX611" fmla="*/ 5533490 w 8938307"/>
              <a:gd name="connsiteY611" fmla="*/ 2337317 h 2993922"/>
              <a:gd name="connsiteX612" fmla="*/ 5538785 w 8938307"/>
              <a:gd name="connsiteY612" fmla="*/ 2337317 h 2993922"/>
              <a:gd name="connsiteX613" fmla="*/ 5517604 w 8938307"/>
              <a:gd name="connsiteY613" fmla="*/ 2358498 h 2993922"/>
              <a:gd name="connsiteX614" fmla="*/ 5517604 w 8938307"/>
              <a:gd name="connsiteY614" fmla="*/ 2347908 h 2993922"/>
              <a:gd name="connsiteX615" fmla="*/ 5533490 w 8938307"/>
              <a:gd name="connsiteY615" fmla="*/ 2337317 h 2993922"/>
              <a:gd name="connsiteX616" fmla="*/ 7450355 w 8938307"/>
              <a:gd name="connsiteY616" fmla="*/ 2332021 h 2993922"/>
              <a:gd name="connsiteX617" fmla="*/ 7455649 w 8938307"/>
              <a:gd name="connsiteY617" fmla="*/ 2337317 h 2993922"/>
              <a:gd name="connsiteX618" fmla="*/ 7445059 w 8938307"/>
              <a:gd name="connsiteY618" fmla="*/ 2347908 h 2993922"/>
              <a:gd name="connsiteX619" fmla="*/ 7434468 w 8938307"/>
              <a:gd name="connsiteY619" fmla="*/ 2337317 h 2993922"/>
              <a:gd name="connsiteX620" fmla="*/ 7450355 w 8938307"/>
              <a:gd name="connsiteY620" fmla="*/ 2332021 h 2993922"/>
              <a:gd name="connsiteX621" fmla="*/ 7274290 w 8938307"/>
              <a:gd name="connsiteY621" fmla="*/ 2330698 h 2993922"/>
              <a:gd name="connsiteX622" fmla="*/ 7280908 w 8938307"/>
              <a:gd name="connsiteY622" fmla="*/ 2332021 h 2993922"/>
              <a:gd name="connsiteX623" fmla="*/ 7280908 w 8938307"/>
              <a:gd name="connsiteY623" fmla="*/ 2342612 h 2993922"/>
              <a:gd name="connsiteX624" fmla="*/ 7265022 w 8938307"/>
              <a:gd name="connsiteY624" fmla="*/ 2347908 h 2993922"/>
              <a:gd name="connsiteX625" fmla="*/ 7265022 w 8938307"/>
              <a:gd name="connsiteY625" fmla="*/ 2337317 h 2993922"/>
              <a:gd name="connsiteX626" fmla="*/ 7274290 w 8938307"/>
              <a:gd name="connsiteY626" fmla="*/ 2330698 h 2993922"/>
              <a:gd name="connsiteX627" fmla="*/ 7805134 w 8938307"/>
              <a:gd name="connsiteY627" fmla="*/ 2326727 h 2993922"/>
              <a:gd name="connsiteX628" fmla="*/ 7815724 w 8938307"/>
              <a:gd name="connsiteY628" fmla="*/ 2326727 h 2993922"/>
              <a:gd name="connsiteX629" fmla="*/ 7815724 w 8938307"/>
              <a:gd name="connsiteY629" fmla="*/ 2337317 h 2993922"/>
              <a:gd name="connsiteX630" fmla="*/ 7810428 w 8938307"/>
              <a:gd name="connsiteY630" fmla="*/ 2337317 h 2993922"/>
              <a:gd name="connsiteX631" fmla="*/ 7805134 w 8938307"/>
              <a:gd name="connsiteY631" fmla="*/ 2337317 h 2993922"/>
              <a:gd name="connsiteX632" fmla="*/ 7805134 w 8938307"/>
              <a:gd name="connsiteY632" fmla="*/ 2326727 h 2993922"/>
              <a:gd name="connsiteX633" fmla="*/ 7582734 w 8938307"/>
              <a:gd name="connsiteY633" fmla="*/ 2326727 h 2993922"/>
              <a:gd name="connsiteX634" fmla="*/ 7593326 w 8938307"/>
              <a:gd name="connsiteY634" fmla="*/ 2326727 h 2993922"/>
              <a:gd name="connsiteX635" fmla="*/ 7582734 w 8938307"/>
              <a:gd name="connsiteY635" fmla="*/ 2337317 h 2993922"/>
              <a:gd name="connsiteX636" fmla="*/ 7492716 w 8938307"/>
              <a:gd name="connsiteY636" fmla="*/ 2326727 h 2993922"/>
              <a:gd name="connsiteX637" fmla="*/ 7519192 w 8938307"/>
              <a:gd name="connsiteY637" fmla="*/ 2326727 h 2993922"/>
              <a:gd name="connsiteX638" fmla="*/ 7519192 w 8938307"/>
              <a:gd name="connsiteY638" fmla="*/ 2337317 h 2993922"/>
              <a:gd name="connsiteX639" fmla="*/ 7476830 w 8938307"/>
              <a:gd name="connsiteY639" fmla="*/ 2337317 h 2993922"/>
              <a:gd name="connsiteX640" fmla="*/ 7492716 w 8938307"/>
              <a:gd name="connsiteY640" fmla="*/ 2326727 h 2993922"/>
              <a:gd name="connsiteX641" fmla="*/ 7053214 w 8938307"/>
              <a:gd name="connsiteY641" fmla="*/ 2326727 h 2993922"/>
              <a:gd name="connsiteX642" fmla="*/ 7063804 w 8938307"/>
              <a:gd name="connsiteY642" fmla="*/ 2337317 h 2993922"/>
              <a:gd name="connsiteX643" fmla="*/ 7053214 w 8938307"/>
              <a:gd name="connsiteY643" fmla="*/ 2337317 h 2993922"/>
              <a:gd name="connsiteX644" fmla="*/ 7053214 w 8938307"/>
              <a:gd name="connsiteY644" fmla="*/ 2326727 h 2993922"/>
              <a:gd name="connsiteX645" fmla="*/ 5782364 w 8938307"/>
              <a:gd name="connsiteY645" fmla="*/ 2326727 h 2993922"/>
              <a:gd name="connsiteX646" fmla="*/ 5792954 w 8938307"/>
              <a:gd name="connsiteY646" fmla="*/ 2326727 h 2993922"/>
              <a:gd name="connsiteX647" fmla="*/ 5808840 w 8938307"/>
              <a:gd name="connsiteY647" fmla="*/ 2332021 h 2993922"/>
              <a:gd name="connsiteX648" fmla="*/ 5814135 w 8938307"/>
              <a:gd name="connsiteY648" fmla="*/ 2337317 h 2993922"/>
              <a:gd name="connsiteX649" fmla="*/ 5792954 w 8938307"/>
              <a:gd name="connsiteY649" fmla="*/ 2337317 h 2993922"/>
              <a:gd name="connsiteX650" fmla="*/ 5718822 w 8938307"/>
              <a:gd name="connsiteY650" fmla="*/ 2326727 h 2993922"/>
              <a:gd name="connsiteX651" fmla="*/ 5718822 w 8938307"/>
              <a:gd name="connsiteY651" fmla="*/ 2337317 h 2993922"/>
              <a:gd name="connsiteX652" fmla="*/ 5718822 w 8938307"/>
              <a:gd name="connsiteY652" fmla="*/ 2342612 h 2993922"/>
              <a:gd name="connsiteX653" fmla="*/ 5729412 w 8938307"/>
              <a:gd name="connsiteY653" fmla="*/ 2347908 h 2993922"/>
              <a:gd name="connsiteX654" fmla="*/ 5729412 w 8938307"/>
              <a:gd name="connsiteY654" fmla="*/ 2358498 h 2993922"/>
              <a:gd name="connsiteX655" fmla="*/ 5655279 w 8938307"/>
              <a:gd name="connsiteY655" fmla="*/ 2358498 h 2993922"/>
              <a:gd name="connsiteX656" fmla="*/ 5644689 w 8938307"/>
              <a:gd name="connsiteY656" fmla="*/ 2358498 h 2993922"/>
              <a:gd name="connsiteX657" fmla="*/ 5644689 w 8938307"/>
              <a:gd name="connsiteY657" fmla="*/ 2353202 h 2993922"/>
              <a:gd name="connsiteX658" fmla="*/ 5634099 w 8938307"/>
              <a:gd name="connsiteY658" fmla="*/ 2347908 h 2993922"/>
              <a:gd name="connsiteX659" fmla="*/ 5623508 w 8938307"/>
              <a:gd name="connsiteY659" fmla="*/ 2347908 h 2993922"/>
              <a:gd name="connsiteX660" fmla="*/ 5618214 w 8938307"/>
              <a:gd name="connsiteY660" fmla="*/ 2347908 h 2993922"/>
              <a:gd name="connsiteX661" fmla="*/ 5602327 w 8938307"/>
              <a:gd name="connsiteY661" fmla="*/ 2337317 h 2993922"/>
              <a:gd name="connsiteX662" fmla="*/ 5655279 w 8938307"/>
              <a:gd name="connsiteY662" fmla="*/ 2347908 h 2993922"/>
              <a:gd name="connsiteX663" fmla="*/ 5708232 w 8938307"/>
              <a:gd name="connsiteY663" fmla="*/ 2337317 h 2993922"/>
              <a:gd name="connsiteX664" fmla="*/ 5718822 w 8938307"/>
              <a:gd name="connsiteY664" fmla="*/ 2326727 h 2993922"/>
              <a:gd name="connsiteX665" fmla="*/ 5665870 w 8938307"/>
              <a:gd name="connsiteY665" fmla="*/ 2326727 h 2993922"/>
              <a:gd name="connsiteX666" fmla="*/ 5665870 w 8938307"/>
              <a:gd name="connsiteY666" fmla="*/ 2337317 h 2993922"/>
              <a:gd name="connsiteX667" fmla="*/ 5644689 w 8938307"/>
              <a:gd name="connsiteY667" fmla="*/ 2337317 h 2993922"/>
              <a:gd name="connsiteX668" fmla="*/ 6047124 w 8938307"/>
              <a:gd name="connsiteY668" fmla="*/ 2321431 h 2993922"/>
              <a:gd name="connsiteX669" fmla="*/ 6057716 w 8938307"/>
              <a:gd name="connsiteY669" fmla="*/ 2326727 h 2993922"/>
              <a:gd name="connsiteX670" fmla="*/ 6049772 w 8938307"/>
              <a:gd name="connsiteY670" fmla="*/ 2325403 h 2993922"/>
              <a:gd name="connsiteX671" fmla="*/ 7836904 w 8938307"/>
              <a:gd name="connsiteY671" fmla="*/ 2316136 h 2993922"/>
              <a:gd name="connsiteX672" fmla="*/ 7858085 w 8938307"/>
              <a:gd name="connsiteY672" fmla="*/ 2337317 h 2993922"/>
              <a:gd name="connsiteX673" fmla="*/ 7868675 w 8938307"/>
              <a:gd name="connsiteY673" fmla="*/ 2353202 h 2993922"/>
              <a:gd name="connsiteX674" fmla="*/ 7858085 w 8938307"/>
              <a:gd name="connsiteY674" fmla="*/ 2358498 h 2993922"/>
              <a:gd name="connsiteX675" fmla="*/ 7847494 w 8938307"/>
              <a:gd name="connsiteY675" fmla="*/ 2347908 h 2993922"/>
              <a:gd name="connsiteX676" fmla="*/ 7836904 w 8938307"/>
              <a:gd name="connsiteY676" fmla="*/ 2332021 h 2993922"/>
              <a:gd name="connsiteX677" fmla="*/ 7826313 w 8938307"/>
              <a:gd name="connsiteY677" fmla="*/ 2326727 h 2993922"/>
              <a:gd name="connsiteX678" fmla="*/ 7312678 w 8938307"/>
              <a:gd name="connsiteY678" fmla="*/ 2316136 h 2993922"/>
              <a:gd name="connsiteX679" fmla="*/ 7317974 w 8938307"/>
              <a:gd name="connsiteY679" fmla="*/ 2316136 h 2993922"/>
              <a:gd name="connsiteX680" fmla="*/ 7307384 w 8938307"/>
              <a:gd name="connsiteY680" fmla="*/ 2326727 h 2993922"/>
              <a:gd name="connsiteX681" fmla="*/ 7302088 w 8938307"/>
              <a:gd name="connsiteY681" fmla="*/ 2321431 h 2993922"/>
              <a:gd name="connsiteX682" fmla="*/ 7312678 w 8938307"/>
              <a:gd name="connsiteY682" fmla="*/ 2316136 h 2993922"/>
              <a:gd name="connsiteX683" fmla="*/ 7010852 w 8938307"/>
              <a:gd name="connsiteY683" fmla="*/ 2316136 h 2993922"/>
              <a:gd name="connsiteX684" fmla="*/ 7021443 w 8938307"/>
              <a:gd name="connsiteY684" fmla="*/ 2326727 h 2993922"/>
              <a:gd name="connsiteX685" fmla="*/ 7010852 w 8938307"/>
              <a:gd name="connsiteY685" fmla="*/ 2337317 h 2993922"/>
              <a:gd name="connsiteX686" fmla="*/ 7000262 w 8938307"/>
              <a:gd name="connsiteY686" fmla="*/ 2326727 h 2993922"/>
              <a:gd name="connsiteX687" fmla="*/ 7010852 w 8938307"/>
              <a:gd name="connsiteY687" fmla="*/ 2316136 h 2993922"/>
              <a:gd name="connsiteX688" fmla="*/ 6036534 w 8938307"/>
              <a:gd name="connsiteY688" fmla="*/ 2316136 h 2993922"/>
              <a:gd name="connsiteX689" fmla="*/ 6044477 w 8938307"/>
              <a:gd name="connsiteY689" fmla="*/ 2317461 h 2993922"/>
              <a:gd name="connsiteX690" fmla="*/ 6047124 w 8938307"/>
              <a:gd name="connsiteY690" fmla="*/ 2321431 h 2993922"/>
              <a:gd name="connsiteX691" fmla="*/ 6004764 w 8938307"/>
              <a:gd name="connsiteY691" fmla="*/ 2316136 h 2993922"/>
              <a:gd name="connsiteX692" fmla="*/ 6004764 w 8938307"/>
              <a:gd name="connsiteY692" fmla="*/ 2326727 h 2993922"/>
              <a:gd name="connsiteX693" fmla="*/ 6015353 w 8938307"/>
              <a:gd name="connsiteY693" fmla="*/ 2321431 h 2993922"/>
              <a:gd name="connsiteX694" fmla="*/ 6004764 w 8938307"/>
              <a:gd name="connsiteY694" fmla="*/ 2316136 h 2993922"/>
              <a:gd name="connsiteX695" fmla="*/ 5401110 w 8938307"/>
              <a:gd name="connsiteY695" fmla="*/ 2316136 h 2993922"/>
              <a:gd name="connsiteX696" fmla="*/ 5485833 w 8938307"/>
              <a:gd name="connsiteY696" fmla="*/ 2326727 h 2993922"/>
              <a:gd name="connsiteX697" fmla="*/ 5496423 w 8938307"/>
              <a:gd name="connsiteY697" fmla="*/ 2347908 h 2993922"/>
              <a:gd name="connsiteX698" fmla="*/ 5480538 w 8938307"/>
              <a:gd name="connsiteY698" fmla="*/ 2342612 h 2993922"/>
              <a:gd name="connsiteX699" fmla="*/ 5448766 w 8938307"/>
              <a:gd name="connsiteY699" fmla="*/ 2332021 h 2993922"/>
              <a:gd name="connsiteX700" fmla="*/ 5416996 w 8938307"/>
              <a:gd name="connsiteY700" fmla="*/ 2321431 h 2993922"/>
              <a:gd name="connsiteX701" fmla="*/ 5401110 w 8938307"/>
              <a:gd name="connsiteY701" fmla="*/ 2316136 h 2993922"/>
              <a:gd name="connsiteX702" fmla="*/ 7773361 w 8938307"/>
              <a:gd name="connsiteY702" fmla="*/ 2305546 h 2993922"/>
              <a:gd name="connsiteX703" fmla="*/ 7783952 w 8938307"/>
              <a:gd name="connsiteY703" fmla="*/ 2305546 h 2993922"/>
              <a:gd name="connsiteX704" fmla="*/ 7794542 w 8938307"/>
              <a:gd name="connsiteY704" fmla="*/ 2316136 h 2993922"/>
              <a:gd name="connsiteX705" fmla="*/ 7789248 w 8938307"/>
              <a:gd name="connsiteY705" fmla="*/ 2316136 h 2993922"/>
              <a:gd name="connsiteX706" fmla="*/ 7783952 w 8938307"/>
              <a:gd name="connsiteY706" fmla="*/ 2316136 h 2993922"/>
              <a:gd name="connsiteX707" fmla="*/ 7667457 w 8938307"/>
              <a:gd name="connsiteY707" fmla="*/ 2305546 h 2993922"/>
              <a:gd name="connsiteX708" fmla="*/ 7678048 w 8938307"/>
              <a:gd name="connsiteY708" fmla="*/ 2305546 h 2993922"/>
              <a:gd name="connsiteX709" fmla="*/ 7683344 w 8938307"/>
              <a:gd name="connsiteY709" fmla="*/ 2310841 h 2993922"/>
              <a:gd name="connsiteX710" fmla="*/ 7699230 w 8938307"/>
              <a:gd name="connsiteY710" fmla="*/ 2316136 h 2993922"/>
              <a:gd name="connsiteX711" fmla="*/ 7678048 w 8938307"/>
              <a:gd name="connsiteY711" fmla="*/ 2316136 h 2993922"/>
              <a:gd name="connsiteX712" fmla="*/ 7550963 w 8938307"/>
              <a:gd name="connsiteY712" fmla="*/ 2305546 h 2993922"/>
              <a:gd name="connsiteX713" fmla="*/ 7561553 w 8938307"/>
              <a:gd name="connsiteY713" fmla="*/ 2305546 h 2993922"/>
              <a:gd name="connsiteX714" fmla="*/ 7550963 w 8938307"/>
              <a:gd name="connsiteY714" fmla="*/ 2316136 h 2993922"/>
              <a:gd name="connsiteX715" fmla="*/ 7550963 w 8938307"/>
              <a:gd name="connsiteY715" fmla="*/ 2305546 h 2993922"/>
              <a:gd name="connsiteX716" fmla="*/ 5655279 w 8938307"/>
              <a:gd name="connsiteY716" fmla="*/ 2305546 h 2993922"/>
              <a:gd name="connsiteX717" fmla="*/ 5676460 w 8938307"/>
              <a:gd name="connsiteY717" fmla="*/ 2316136 h 2993922"/>
              <a:gd name="connsiteX718" fmla="*/ 5665870 w 8938307"/>
              <a:gd name="connsiteY718" fmla="*/ 2316136 h 2993922"/>
              <a:gd name="connsiteX719" fmla="*/ 5644689 w 8938307"/>
              <a:gd name="connsiteY719" fmla="*/ 2316136 h 2993922"/>
              <a:gd name="connsiteX720" fmla="*/ 5655279 w 8938307"/>
              <a:gd name="connsiteY720" fmla="*/ 2305546 h 2993922"/>
              <a:gd name="connsiteX721" fmla="*/ 4871588 w 8938307"/>
              <a:gd name="connsiteY721" fmla="*/ 2305546 h 2993922"/>
              <a:gd name="connsiteX722" fmla="*/ 4882180 w 8938307"/>
              <a:gd name="connsiteY722" fmla="*/ 2316136 h 2993922"/>
              <a:gd name="connsiteX723" fmla="*/ 4871588 w 8938307"/>
              <a:gd name="connsiteY723" fmla="*/ 2316136 h 2993922"/>
              <a:gd name="connsiteX724" fmla="*/ 4765684 w 8938307"/>
              <a:gd name="connsiteY724" fmla="*/ 2305546 h 2993922"/>
              <a:gd name="connsiteX725" fmla="*/ 4776276 w 8938307"/>
              <a:gd name="connsiteY725" fmla="*/ 2305546 h 2993922"/>
              <a:gd name="connsiteX726" fmla="*/ 4776276 w 8938307"/>
              <a:gd name="connsiteY726" fmla="*/ 2316136 h 2993922"/>
              <a:gd name="connsiteX727" fmla="*/ 4765684 w 8938307"/>
              <a:gd name="connsiteY727" fmla="*/ 2316136 h 2993922"/>
              <a:gd name="connsiteX728" fmla="*/ 6092134 w 8938307"/>
              <a:gd name="connsiteY728" fmla="*/ 2302237 h 2993922"/>
              <a:gd name="connsiteX729" fmla="*/ 6131847 w 8938307"/>
              <a:gd name="connsiteY729" fmla="*/ 2316136 h 2993922"/>
              <a:gd name="connsiteX730" fmla="*/ 6195390 w 8938307"/>
              <a:gd name="connsiteY730" fmla="*/ 2337317 h 2993922"/>
              <a:gd name="connsiteX731" fmla="*/ 6205980 w 8938307"/>
              <a:gd name="connsiteY731" fmla="*/ 2347908 h 2993922"/>
              <a:gd name="connsiteX732" fmla="*/ 6184800 w 8938307"/>
              <a:gd name="connsiteY732" fmla="*/ 2347908 h 2993922"/>
              <a:gd name="connsiteX733" fmla="*/ 6158324 w 8938307"/>
              <a:gd name="connsiteY733" fmla="*/ 2342612 h 2993922"/>
              <a:gd name="connsiteX734" fmla="*/ 6121257 w 8938307"/>
              <a:gd name="connsiteY734" fmla="*/ 2326727 h 2993922"/>
              <a:gd name="connsiteX735" fmla="*/ 6089486 w 8938307"/>
              <a:gd name="connsiteY735" fmla="*/ 2305546 h 2993922"/>
              <a:gd name="connsiteX736" fmla="*/ 6092134 w 8938307"/>
              <a:gd name="connsiteY736" fmla="*/ 2302237 h 2993922"/>
              <a:gd name="connsiteX737" fmla="*/ 6407198 w 8938307"/>
              <a:gd name="connsiteY737" fmla="*/ 2294956 h 2993922"/>
              <a:gd name="connsiteX738" fmla="*/ 6417788 w 8938307"/>
              <a:gd name="connsiteY738" fmla="*/ 2294956 h 2993922"/>
              <a:gd name="connsiteX739" fmla="*/ 6423084 w 8938307"/>
              <a:gd name="connsiteY739" fmla="*/ 2305546 h 2993922"/>
              <a:gd name="connsiteX740" fmla="*/ 6417788 w 8938307"/>
              <a:gd name="connsiteY740" fmla="*/ 2305546 h 2993922"/>
              <a:gd name="connsiteX741" fmla="*/ 5708232 w 8938307"/>
              <a:gd name="connsiteY741" fmla="*/ 2294956 h 2993922"/>
              <a:gd name="connsiteX742" fmla="*/ 5718822 w 8938307"/>
              <a:gd name="connsiteY742" fmla="*/ 2294956 h 2993922"/>
              <a:gd name="connsiteX743" fmla="*/ 5729412 w 8938307"/>
              <a:gd name="connsiteY743" fmla="*/ 2300250 h 2993922"/>
              <a:gd name="connsiteX744" fmla="*/ 5718822 w 8938307"/>
              <a:gd name="connsiteY744" fmla="*/ 2305546 h 2993922"/>
              <a:gd name="connsiteX745" fmla="*/ 5713526 w 8938307"/>
              <a:gd name="connsiteY745" fmla="*/ 2300250 h 2993922"/>
              <a:gd name="connsiteX746" fmla="*/ 5708232 w 8938307"/>
              <a:gd name="connsiteY746" fmla="*/ 2294956 h 2993922"/>
              <a:gd name="connsiteX747" fmla="*/ 7302088 w 8938307"/>
              <a:gd name="connsiteY747" fmla="*/ 2284365 h 2993922"/>
              <a:gd name="connsiteX748" fmla="*/ 7307384 w 8938307"/>
              <a:gd name="connsiteY748" fmla="*/ 2284365 h 2993922"/>
              <a:gd name="connsiteX749" fmla="*/ 7296793 w 8938307"/>
              <a:gd name="connsiteY749" fmla="*/ 2294956 h 2993922"/>
              <a:gd name="connsiteX750" fmla="*/ 7302088 w 8938307"/>
              <a:gd name="connsiteY750" fmla="*/ 2284365 h 2993922"/>
              <a:gd name="connsiteX751" fmla="*/ 5972991 w 8938307"/>
              <a:gd name="connsiteY751" fmla="*/ 2284365 h 2993922"/>
              <a:gd name="connsiteX752" fmla="*/ 5983582 w 8938307"/>
              <a:gd name="connsiteY752" fmla="*/ 2294956 h 2993922"/>
              <a:gd name="connsiteX753" fmla="*/ 6015353 w 8938307"/>
              <a:gd name="connsiteY753" fmla="*/ 2305546 h 2993922"/>
              <a:gd name="connsiteX754" fmla="*/ 6036534 w 8938307"/>
              <a:gd name="connsiteY754" fmla="*/ 2316136 h 2993922"/>
              <a:gd name="connsiteX755" fmla="*/ 6036534 w 8938307"/>
              <a:gd name="connsiteY755" fmla="*/ 2326727 h 2993922"/>
              <a:gd name="connsiteX756" fmla="*/ 6036534 w 8938307"/>
              <a:gd name="connsiteY756" fmla="*/ 2337317 h 2993922"/>
              <a:gd name="connsiteX757" fmla="*/ 6047124 w 8938307"/>
              <a:gd name="connsiteY757" fmla="*/ 2337317 h 2993922"/>
              <a:gd name="connsiteX758" fmla="*/ 6057716 w 8938307"/>
              <a:gd name="connsiteY758" fmla="*/ 2347908 h 2993922"/>
              <a:gd name="connsiteX759" fmla="*/ 6078895 w 8938307"/>
              <a:gd name="connsiteY759" fmla="*/ 2358498 h 2993922"/>
              <a:gd name="connsiteX760" fmla="*/ 6100076 w 8938307"/>
              <a:gd name="connsiteY760" fmla="*/ 2358498 h 2993922"/>
              <a:gd name="connsiteX761" fmla="*/ 6078895 w 8938307"/>
              <a:gd name="connsiteY761" fmla="*/ 2369088 h 2993922"/>
              <a:gd name="connsiteX762" fmla="*/ 6047124 w 8938307"/>
              <a:gd name="connsiteY762" fmla="*/ 2358498 h 2993922"/>
              <a:gd name="connsiteX763" fmla="*/ 6047124 w 8938307"/>
              <a:gd name="connsiteY763" fmla="*/ 2347908 h 2993922"/>
              <a:gd name="connsiteX764" fmla="*/ 6036534 w 8938307"/>
              <a:gd name="connsiteY764" fmla="*/ 2347908 h 2993922"/>
              <a:gd name="connsiteX765" fmla="*/ 6015353 w 8938307"/>
              <a:gd name="connsiteY765" fmla="*/ 2353202 h 2993922"/>
              <a:gd name="connsiteX766" fmla="*/ 5988878 w 8938307"/>
              <a:gd name="connsiteY766" fmla="*/ 2342612 h 2993922"/>
              <a:gd name="connsiteX767" fmla="*/ 5962401 w 8938307"/>
              <a:gd name="connsiteY767" fmla="*/ 2337317 h 2993922"/>
              <a:gd name="connsiteX768" fmla="*/ 5941220 w 8938307"/>
              <a:gd name="connsiteY768" fmla="*/ 2337317 h 2993922"/>
              <a:gd name="connsiteX769" fmla="*/ 5983582 w 8938307"/>
              <a:gd name="connsiteY769" fmla="*/ 2316136 h 2993922"/>
              <a:gd name="connsiteX770" fmla="*/ 5994172 w 8938307"/>
              <a:gd name="connsiteY770" fmla="*/ 2305546 h 2993922"/>
              <a:gd name="connsiteX771" fmla="*/ 5972991 w 8938307"/>
              <a:gd name="connsiteY771" fmla="*/ 2294956 h 2993922"/>
              <a:gd name="connsiteX772" fmla="*/ 5962401 w 8938307"/>
              <a:gd name="connsiteY772" fmla="*/ 2294956 h 2993922"/>
              <a:gd name="connsiteX773" fmla="*/ 4808046 w 8938307"/>
              <a:gd name="connsiteY773" fmla="*/ 2284365 h 2993922"/>
              <a:gd name="connsiteX774" fmla="*/ 4808046 w 8938307"/>
              <a:gd name="connsiteY774" fmla="*/ 2294956 h 2993922"/>
              <a:gd name="connsiteX775" fmla="*/ 4797456 w 8938307"/>
              <a:gd name="connsiteY775" fmla="*/ 2294956 h 2993922"/>
              <a:gd name="connsiteX776" fmla="*/ 7688638 w 8938307"/>
              <a:gd name="connsiteY776" fmla="*/ 2273775 h 2993922"/>
              <a:gd name="connsiteX777" fmla="*/ 7709820 w 8938307"/>
              <a:gd name="connsiteY777" fmla="*/ 2273775 h 2993922"/>
              <a:gd name="connsiteX778" fmla="*/ 7699230 w 8938307"/>
              <a:gd name="connsiteY778" fmla="*/ 2284365 h 2993922"/>
              <a:gd name="connsiteX779" fmla="*/ 7021443 w 8938307"/>
              <a:gd name="connsiteY779" fmla="*/ 2273775 h 2993922"/>
              <a:gd name="connsiteX780" fmla="*/ 7032033 w 8938307"/>
              <a:gd name="connsiteY780" fmla="*/ 2284365 h 2993922"/>
              <a:gd name="connsiteX781" fmla="*/ 7021443 w 8938307"/>
              <a:gd name="connsiteY781" fmla="*/ 2284365 h 2993922"/>
              <a:gd name="connsiteX782" fmla="*/ 7021443 w 8938307"/>
              <a:gd name="connsiteY782" fmla="*/ 2273775 h 2993922"/>
              <a:gd name="connsiteX783" fmla="*/ 6608416 w 8938307"/>
              <a:gd name="connsiteY783" fmla="*/ 2273775 h 2993922"/>
              <a:gd name="connsiteX784" fmla="*/ 6619006 w 8938307"/>
              <a:gd name="connsiteY784" fmla="*/ 2284365 h 2993922"/>
              <a:gd name="connsiteX785" fmla="*/ 6608416 w 8938307"/>
              <a:gd name="connsiteY785" fmla="*/ 2284365 h 2993922"/>
              <a:gd name="connsiteX786" fmla="*/ 5295206 w 8938307"/>
              <a:gd name="connsiteY786" fmla="*/ 2273775 h 2993922"/>
              <a:gd name="connsiteX787" fmla="*/ 5348158 w 8938307"/>
              <a:gd name="connsiteY787" fmla="*/ 2294956 h 2993922"/>
              <a:gd name="connsiteX788" fmla="*/ 5358748 w 8938307"/>
              <a:gd name="connsiteY788" fmla="*/ 2294956 h 2993922"/>
              <a:gd name="connsiteX789" fmla="*/ 5369339 w 8938307"/>
              <a:gd name="connsiteY789" fmla="*/ 2294956 h 2993922"/>
              <a:gd name="connsiteX790" fmla="*/ 5369339 w 8938307"/>
              <a:gd name="connsiteY790" fmla="*/ 2305546 h 2993922"/>
              <a:gd name="connsiteX791" fmla="*/ 5342862 w 8938307"/>
              <a:gd name="connsiteY791" fmla="*/ 2305546 h 2993922"/>
              <a:gd name="connsiteX792" fmla="*/ 5311092 w 8938307"/>
              <a:gd name="connsiteY792" fmla="*/ 2294956 h 2993922"/>
              <a:gd name="connsiteX793" fmla="*/ 5295206 w 8938307"/>
              <a:gd name="connsiteY793" fmla="*/ 2284365 h 2993922"/>
              <a:gd name="connsiteX794" fmla="*/ 8175798 w 8938307"/>
              <a:gd name="connsiteY794" fmla="*/ 2263184 h 2993922"/>
              <a:gd name="connsiteX795" fmla="*/ 8181093 w 8938307"/>
              <a:gd name="connsiteY795" fmla="*/ 2263184 h 2993922"/>
              <a:gd name="connsiteX796" fmla="*/ 8186387 w 8938307"/>
              <a:gd name="connsiteY796" fmla="*/ 2268479 h 2993922"/>
              <a:gd name="connsiteX797" fmla="*/ 8175798 w 8938307"/>
              <a:gd name="connsiteY797" fmla="*/ 2273775 h 2993922"/>
              <a:gd name="connsiteX798" fmla="*/ 8175798 w 8938307"/>
              <a:gd name="connsiteY798" fmla="*/ 2263184 h 2993922"/>
              <a:gd name="connsiteX799" fmla="*/ 6163620 w 8938307"/>
              <a:gd name="connsiteY799" fmla="*/ 2263184 h 2993922"/>
              <a:gd name="connsiteX800" fmla="*/ 6163620 w 8938307"/>
              <a:gd name="connsiteY800" fmla="*/ 2273775 h 2993922"/>
              <a:gd name="connsiteX801" fmla="*/ 6174209 w 8938307"/>
              <a:gd name="connsiteY801" fmla="*/ 2268479 h 2993922"/>
              <a:gd name="connsiteX802" fmla="*/ 6174209 w 8938307"/>
              <a:gd name="connsiteY802" fmla="*/ 2263184 h 2993922"/>
              <a:gd name="connsiteX803" fmla="*/ 6163620 w 8938307"/>
              <a:gd name="connsiteY803" fmla="*/ 2263184 h 2993922"/>
              <a:gd name="connsiteX804" fmla="*/ 5814135 w 8938307"/>
              <a:gd name="connsiteY804" fmla="*/ 2263184 h 2993922"/>
              <a:gd name="connsiteX805" fmla="*/ 5835316 w 8938307"/>
              <a:gd name="connsiteY805" fmla="*/ 2273775 h 2993922"/>
              <a:gd name="connsiteX806" fmla="*/ 5824726 w 8938307"/>
              <a:gd name="connsiteY806" fmla="*/ 2263184 h 2993922"/>
              <a:gd name="connsiteX807" fmla="*/ 5581147 w 8938307"/>
              <a:gd name="connsiteY807" fmla="*/ 2263184 h 2993922"/>
              <a:gd name="connsiteX808" fmla="*/ 5623508 w 8938307"/>
              <a:gd name="connsiteY808" fmla="*/ 2284365 h 2993922"/>
              <a:gd name="connsiteX809" fmla="*/ 5602327 w 8938307"/>
              <a:gd name="connsiteY809" fmla="*/ 2284365 h 2993922"/>
              <a:gd name="connsiteX810" fmla="*/ 5591737 w 8938307"/>
              <a:gd name="connsiteY810" fmla="*/ 2284365 h 2993922"/>
              <a:gd name="connsiteX811" fmla="*/ 5591737 w 8938307"/>
              <a:gd name="connsiteY811" fmla="*/ 2294956 h 2993922"/>
              <a:gd name="connsiteX812" fmla="*/ 5581147 w 8938307"/>
              <a:gd name="connsiteY812" fmla="*/ 2273775 h 2993922"/>
              <a:gd name="connsiteX813" fmla="*/ 5581147 w 8938307"/>
              <a:gd name="connsiteY813" fmla="*/ 2263184 h 2993922"/>
              <a:gd name="connsiteX814" fmla="*/ 5475243 w 8938307"/>
              <a:gd name="connsiteY814" fmla="*/ 2263184 h 2993922"/>
              <a:gd name="connsiteX815" fmla="*/ 5496423 w 8938307"/>
              <a:gd name="connsiteY815" fmla="*/ 2273775 h 2993922"/>
              <a:gd name="connsiteX816" fmla="*/ 5485833 w 8938307"/>
              <a:gd name="connsiteY816" fmla="*/ 2273775 h 2993922"/>
              <a:gd name="connsiteX817" fmla="*/ 5475243 w 8938307"/>
              <a:gd name="connsiteY817" fmla="*/ 2284365 h 2993922"/>
              <a:gd name="connsiteX818" fmla="*/ 5475243 w 8938307"/>
              <a:gd name="connsiteY818" fmla="*/ 2294956 h 2993922"/>
              <a:gd name="connsiteX819" fmla="*/ 5464652 w 8938307"/>
              <a:gd name="connsiteY819" fmla="*/ 2289660 h 2993922"/>
              <a:gd name="connsiteX820" fmla="*/ 5464652 w 8938307"/>
              <a:gd name="connsiteY820" fmla="*/ 2284365 h 2993922"/>
              <a:gd name="connsiteX821" fmla="*/ 5464652 w 8938307"/>
              <a:gd name="connsiteY821" fmla="*/ 2273775 h 2993922"/>
              <a:gd name="connsiteX822" fmla="*/ 8165206 w 8938307"/>
              <a:gd name="connsiteY822" fmla="*/ 2252594 h 2993922"/>
              <a:gd name="connsiteX823" fmla="*/ 8165206 w 8938307"/>
              <a:gd name="connsiteY823" fmla="*/ 2263184 h 2993922"/>
              <a:gd name="connsiteX824" fmla="*/ 8154617 w 8938307"/>
              <a:gd name="connsiteY824" fmla="*/ 2263184 h 2993922"/>
              <a:gd name="connsiteX825" fmla="*/ 7190889 w 8938307"/>
              <a:gd name="connsiteY825" fmla="*/ 2252594 h 2993922"/>
              <a:gd name="connsiteX826" fmla="*/ 7190889 w 8938307"/>
              <a:gd name="connsiteY826" fmla="*/ 2263184 h 2993922"/>
              <a:gd name="connsiteX827" fmla="*/ 7201480 w 8938307"/>
              <a:gd name="connsiteY827" fmla="*/ 2263184 h 2993922"/>
              <a:gd name="connsiteX828" fmla="*/ 7212070 w 8938307"/>
              <a:gd name="connsiteY828" fmla="*/ 2252594 h 2993922"/>
              <a:gd name="connsiteX829" fmla="*/ 7201480 w 8938307"/>
              <a:gd name="connsiteY829" fmla="*/ 2252594 h 2993922"/>
              <a:gd name="connsiteX830" fmla="*/ 7190889 w 8938307"/>
              <a:gd name="connsiteY830" fmla="*/ 2252594 h 2993922"/>
              <a:gd name="connsiteX831" fmla="*/ 7047918 w 8938307"/>
              <a:gd name="connsiteY831" fmla="*/ 2252594 h 2993922"/>
              <a:gd name="connsiteX832" fmla="*/ 7053214 w 8938307"/>
              <a:gd name="connsiteY832" fmla="*/ 2252594 h 2993922"/>
              <a:gd name="connsiteX833" fmla="*/ 7042622 w 8938307"/>
              <a:gd name="connsiteY833" fmla="*/ 2263184 h 2993922"/>
              <a:gd name="connsiteX834" fmla="*/ 7037328 w 8938307"/>
              <a:gd name="connsiteY834" fmla="*/ 2257889 h 2993922"/>
              <a:gd name="connsiteX835" fmla="*/ 7047918 w 8938307"/>
              <a:gd name="connsiteY835" fmla="*/ 2252594 h 2993922"/>
              <a:gd name="connsiteX836" fmla="*/ 6735502 w 8938307"/>
              <a:gd name="connsiteY836" fmla="*/ 2252594 h 2993922"/>
              <a:gd name="connsiteX837" fmla="*/ 6740796 w 8938307"/>
              <a:gd name="connsiteY837" fmla="*/ 2257889 h 2993922"/>
              <a:gd name="connsiteX838" fmla="*/ 6746092 w 8938307"/>
              <a:gd name="connsiteY838" fmla="*/ 2263184 h 2993922"/>
              <a:gd name="connsiteX839" fmla="*/ 6735502 w 8938307"/>
              <a:gd name="connsiteY839" fmla="*/ 2263184 h 2993922"/>
              <a:gd name="connsiteX840" fmla="*/ 6714320 w 8938307"/>
              <a:gd name="connsiteY840" fmla="*/ 2252594 h 2993922"/>
              <a:gd name="connsiteX841" fmla="*/ 6724910 w 8938307"/>
              <a:gd name="connsiteY841" fmla="*/ 2257889 h 2993922"/>
              <a:gd name="connsiteX842" fmla="*/ 6714320 w 8938307"/>
              <a:gd name="connsiteY842" fmla="*/ 2263184 h 2993922"/>
              <a:gd name="connsiteX843" fmla="*/ 6714320 w 8938307"/>
              <a:gd name="connsiteY843" fmla="*/ 2252594 h 2993922"/>
              <a:gd name="connsiteX844" fmla="*/ 6401903 w 8938307"/>
              <a:gd name="connsiteY844" fmla="*/ 2252594 h 2993922"/>
              <a:gd name="connsiteX845" fmla="*/ 6407198 w 8938307"/>
              <a:gd name="connsiteY845" fmla="*/ 2257889 h 2993922"/>
              <a:gd name="connsiteX846" fmla="*/ 6417788 w 8938307"/>
              <a:gd name="connsiteY846" fmla="*/ 2263184 h 2993922"/>
              <a:gd name="connsiteX847" fmla="*/ 6433675 w 8938307"/>
              <a:gd name="connsiteY847" fmla="*/ 2273775 h 2993922"/>
              <a:gd name="connsiteX848" fmla="*/ 6454855 w 8938307"/>
              <a:gd name="connsiteY848" fmla="*/ 2284365 h 2993922"/>
              <a:gd name="connsiteX849" fmla="*/ 6476036 w 8938307"/>
              <a:gd name="connsiteY849" fmla="*/ 2289660 h 2993922"/>
              <a:gd name="connsiteX850" fmla="*/ 6486627 w 8938307"/>
              <a:gd name="connsiteY850" fmla="*/ 2294956 h 2993922"/>
              <a:gd name="connsiteX851" fmla="*/ 6523694 w 8938307"/>
              <a:gd name="connsiteY851" fmla="*/ 2300250 h 2993922"/>
              <a:gd name="connsiteX852" fmla="*/ 6566054 w 8938307"/>
              <a:gd name="connsiteY852" fmla="*/ 2316136 h 2993922"/>
              <a:gd name="connsiteX853" fmla="*/ 6576646 w 8938307"/>
              <a:gd name="connsiteY853" fmla="*/ 2316136 h 2993922"/>
              <a:gd name="connsiteX854" fmla="*/ 6603121 w 8938307"/>
              <a:gd name="connsiteY854" fmla="*/ 2321431 h 2993922"/>
              <a:gd name="connsiteX855" fmla="*/ 6629598 w 8938307"/>
              <a:gd name="connsiteY855" fmla="*/ 2326727 h 2993922"/>
              <a:gd name="connsiteX856" fmla="*/ 6640188 w 8938307"/>
              <a:gd name="connsiteY856" fmla="*/ 2326727 h 2993922"/>
              <a:gd name="connsiteX857" fmla="*/ 6650778 w 8938307"/>
              <a:gd name="connsiteY857" fmla="*/ 2326727 h 2993922"/>
              <a:gd name="connsiteX858" fmla="*/ 6671958 w 8938307"/>
              <a:gd name="connsiteY858" fmla="*/ 2337317 h 2993922"/>
              <a:gd name="connsiteX859" fmla="*/ 6703730 w 8938307"/>
              <a:gd name="connsiteY859" fmla="*/ 2347908 h 2993922"/>
              <a:gd name="connsiteX860" fmla="*/ 6719616 w 8938307"/>
              <a:gd name="connsiteY860" fmla="*/ 2347908 h 2993922"/>
              <a:gd name="connsiteX861" fmla="*/ 6724910 w 8938307"/>
              <a:gd name="connsiteY861" fmla="*/ 2347908 h 2993922"/>
              <a:gd name="connsiteX862" fmla="*/ 6735502 w 8938307"/>
              <a:gd name="connsiteY862" fmla="*/ 2358498 h 2993922"/>
              <a:gd name="connsiteX863" fmla="*/ 6746092 w 8938307"/>
              <a:gd name="connsiteY863" fmla="*/ 2369088 h 2993922"/>
              <a:gd name="connsiteX864" fmla="*/ 6746092 w 8938307"/>
              <a:gd name="connsiteY864" fmla="*/ 2379679 h 2993922"/>
              <a:gd name="connsiteX865" fmla="*/ 6756682 w 8938307"/>
              <a:gd name="connsiteY865" fmla="*/ 2390269 h 2993922"/>
              <a:gd name="connsiteX866" fmla="*/ 6767272 w 8938307"/>
              <a:gd name="connsiteY866" fmla="*/ 2384973 h 2993922"/>
              <a:gd name="connsiteX867" fmla="*/ 6777862 w 8938307"/>
              <a:gd name="connsiteY867" fmla="*/ 2369088 h 2993922"/>
              <a:gd name="connsiteX868" fmla="*/ 6756682 w 8938307"/>
              <a:gd name="connsiteY868" fmla="*/ 2347908 h 2993922"/>
              <a:gd name="connsiteX869" fmla="*/ 6730206 w 8938307"/>
              <a:gd name="connsiteY869" fmla="*/ 2332021 h 2993922"/>
              <a:gd name="connsiteX870" fmla="*/ 6703730 w 8938307"/>
              <a:gd name="connsiteY870" fmla="*/ 2326727 h 2993922"/>
              <a:gd name="connsiteX871" fmla="*/ 6682550 w 8938307"/>
              <a:gd name="connsiteY871" fmla="*/ 2326727 h 2993922"/>
              <a:gd name="connsiteX872" fmla="*/ 6703730 w 8938307"/>
              <a:gd name="connsiteY872" fmla="*/ 2321431 h 2993922"/>
              <a:gd name="connsiteX873" fmla="*/ 6724910 w 8938307"/>
              <a:gd name="connsiteY873" fmla="*/ 2316136 h 2993922"/>
              <a:gd name="connsiteX874" fmla="*/ 6730206 w 8938307"/>
              <a:gd name="connsiteY874" fmla="*/ 2326727 h 2993922"/>
              <a:gd name="connsiteX875" fmla="*/ 6746092 w 8938307"/>
              <a:gd name="connsiteY875" fmla="*/ 2326727 h 2993922"/>
              <a:gd name="connsiteX876" fmla="*/ 6767272 w 8938307"/>
              <a:gd name="connsiteY876" fmla="*/ 2337317 h 2993922"/>
              <a:gd name="connsiteX877" fmla="*/ 6809634 w 8938307"/>
              <a:gd name="connsiteY877" fmla="*/ 2347908 h 2993922"/>
              <a:gd name="connsiteX878" fmla="*/ 6894358 w 8938307"/>
              <a:gd name="connsiteY878" fmla="*/ 2379679 h 2993922"/>
              <a:gd name="connsiteX879" fmla="*/ 6904948 w 8938307"/>
              <a:gd name="connsiteY879" fmla="*/ 2379679 h 2993922"/>
              <a:gd name="connsiteX880" fmla="*/ 6926129 w 8938307"/>
              <a:gd name="connsiteY880" fmla="*/ 2390269 h 2993922"/>
              <a:gd name="connsiteX881" fmla="*/ 6936718 w 8938307"/>
              <a:gd name="connsiteY881" fmla="*/ 2400860 h 2993922"/>
              <a:gd name="connsiteX882" fmla="*/ 6926129 w 8938307"/>
              <a:gd name="connsiteY882" fmla="*/ 2400860 h 2993922"/>
              <a:gd name="connsiteX883" fmla="*/ 6894358 w 8938307"/>
              <a:gd name="connsiteY883" fmla="*/ 2390269 h 2993922"/>
              <a:gd name="connsiteX884" fmla="*/ 6883766 w 8938307"/>
              <a:gd name="connsiteY884" fmla="*/ 2400860 h 2993922"/>
              <a:gd name="connsiteX885" fmla="*/ 6873177 w 8938307"/>
              <a:gd name="connsiteY885" fmla="*/ 2400860 h 2993922"/>
              <a:gd name="connsiteX886" fmla="*/ 6857292 w 8938307"/>
              <a:gd name="connsiteY886" fmla="*/ 2400860 h 2993922"/>
              <a:gd name="connsiteX887" fmla="*/ 6841406 w 8938307"/>
              <a:gd name="connsiteY887" fmla="*/ 2406154 h 2993922"/>
              <a:gd name="connsiteX888" fmla="*/ 6851996 w 8938307"/>
              <a:gd name="connsiteY888" fmla="*/ 2411450 h 2993922"/>
              <a:gd name="connsiteX889" fmla="*/ 6857292 w 8938307"/>
              <a:gd name="connsiteY889" fmla="*/ 2416746 h 2993922"/>
              <a:gd name="connsiteX890" fmla="*/ 6862587 w 8938307"/>
              <a:gd name="connsiteY890" fmla="*/ 2422040 h 2993922"/>
              <a:gd name="connsiteX891" fmla="*/ 6873177 w 8938307"/>
              <a:gd name="connsiteY891" fmla="*/ 2422040 h 2993922"/>
              <a:gd name="connsiteX892" fmla="*/ 6889062 w 8938307"/>
              <a:gd name="connsiteY892" fmla="*/ 2427335 h 2993922"/>
              <a:gd name="connsiteX893" fmla="*/ 6894358 w 8938307"/>
              <a:gd name="connsiteY893" fmla="*/ 2432631 h 2993922"/>
              <a:gd name="connsiteX894" fmla="*/ 6904948 w 8938307"/>
              <a:gd name="connsiteY894" fmla="*/ 2443221 h 2993922"/>
              <a:gd name="connsiteX895" fmla="*/ 6904948 w 8938307"/>
              <a:gd name="connsiteY895" fmla="*/ 2432631 h 2993922"/>
              <a:gd name="connsiteX896" fmla="*/ 6915539 w 8938307"/>
              <a:gd name="connsiteY896" fmla="*/ 2432631 h 2993922"/>
              <a:gd name="connsiteX897" fmla="*/ 6936718 w 8938307"/>
              <a:gd name="connsiteY897" fmla="*/ 2432631 h 2993922"/>
              <a:gd name="connsiteX898" fmla="*/ 6947310 w 8938307"/>
              <a:gd name="connsiteY898" fmla="*/ 2437927 h 2993922"/>
              <a:gd name="connsiteX899" fmla="*/ 6968491 w 8938307"/>
              <a:gd name="connsiteY899" fmla="*/ 2443221 h 2993922"/>
              <a:gd name="connsiteX900" fmla="*/ 7032033 w 8938307"/>
              <a:gd name="connsiteY900" fmla="*/ 2453812 h 2993922"/>
              <a:gd name="connsiteX901" fmla="*/ 7042622 w 8938307"/>
              <a:gd name="connsiteY901" fmla="*/ 2453812 h 2993922"/>
              <a:gd name="connsiteX902" fmla="*/ 7063804 w 8938307"/>
              <a:gd name="connsiteY902" fmla="*/ 2453812 h 2993922"/>
              <a:gd name="connsiteX903" fmla="*/ 7084985 w 8938307"/>
              <a:gd name="connsiteY903" fmla="*/ 2453812 h 2993922"/>
              <a:gd name="connsiteX904" fmla="*/ 7095574 w 8938307"/>
              <a:gd name="connsiteY904" fmla="*/ 2474992 h 2993922"/>
              <a:gd name="connsiteX905" fmla="*/ 7106166 w 8938307"/>
              <a:gd name="connsiteY905" fmla="*/ 2485583 h 2993922"/>
              <a:gd name="connsiteX906" fmla="*/ 7084985 w 8938307"/>
              <a:gd name="connsiteY906" fmla="*/ 2485583 h 2993922"/>
              <a:gd name="connsiteX907" fmla="*/ 7053214 w 8938307"/>
              <a:gd name="connsiteY907" fmla="*/ 2464402 h 2993922"/>
              <a:gd name="connsiteX908" fmla="*/ 7032033 w 8938307"/>
              <a:gd name="connsiteY908" fmla="*/ 2459106 h 2993922"/>
              <a:gd name="connsiteX909" fmla="*/ 7000262 w 8938307"/>
              <a:gd name="connsiteY909" fmla="*/ 2453812 h 2993922"/>
              <a:gd name="connsiteX910" fmla="*/ 6926129 w 8938307"/>
              <a:gd name="connsiteY910" fmla="*/ 2459106 h 2993922"/>
              <a:gd name="connsiteX911" fmla="*/ 6883766 w 8938307"/>
              <a:gd name="connsiteY911" fmla="*/ 2448517 h 2993922"/>
              <a:gd name="connsiteX912" fmla="*/ 6873177 w 8938307"/>
              <a:gd name="connsiteY912" fmla="*/ 2453812 h 2993922"/>
              <a:gd name="connsiteX913" fmla="*/ 6851996 w 8938307"/>
              <a:gd name="connsiteY913" fmla="*/ 2464402 h 2993922"/>
              <a:gd name="connsiteX914" fmla="*/ 6841406 w 8938307"/>
              <a:gd name="connsiteY914" fmla="*/ 2453812 h 2993922"/>
              <a:gd name="connsiteX915" fmla="*/ 6846700 w 8938307"/>
              <a:gd name="connsiteY915" fmla="*/ 2448517 h 2993922"/>
              <a:gd name="connsiteX916" fmla="*/ 6862587 w 8938307"/>
              <a:gd name="connsiteY916" fmla="*/ 2443221 h 2993922"/>
              <a:gd name="connsiteX917" fmla="*/ 6873177 w 8938307"/>
              <a:gd name="connsiteY917" fmla="*/ 2443221 h 2993922"/>
              <a:gd name="connsiteX918" fmla="*/ 6862587 w 8938307"/>
              <a:gd name="connsiteY918" fmla="*/ 2432631 h 2993922"/>
              <a:gd name="connsiteX919" fmla="*/ 6830814 w 8938307"/>
              <a:gd name="connsiteY919" fmla="*/ 2443221 h 2993922"/>
              <a:gd name="connsiteX920" fmla="*/ 6809634 w 8938307"/>
              <a:gd name="connsiteY920" fmla="*/ 2453812 h 2993922"/>
              <a:gd name="connsiteX921" fmla="*/ 6788454 w 8938307"/>
              <a:gd name="connsiteY921" fmla="*/ 2443221 h 2993922"/>
              <a:gd name="connsiteX922" fmla="*/ 6756682 w 8938307"/>
              <a:gd name="connsiteY922" fmla="*/ 2422040 h 2993922"/>
              <a:gd name="connsiteX923" fmla="*/ 6767272 w 8938307"/>
              <a:gd name="connsiteY923" fmla="*/ 2427335 h 2993922"/>
              <a:gd name="connsiteX924" fmla="*/ 6809634 w 8938307"/>
              <a:gd name="connsiteY924" fmla="*/ 2432631 h 2993922"/>
              <a:gd name="connsiteX925" fmla="*/ 6830814 w 8938307"/>
              <a:gd name="connsiteY925" fmla="*/ 2422040 h 2993922"/>
              <a:gd name="connsiteX926" fmla="*/ 6820224 w 8938307"/>
              <a:gd name="connsiteY926" fmla="*/ 2422040 h 2993922"/>
              <a:gd name="connsiteX927" fmla="*/ 6809634 w 8938307"/>
              <a:gd name="connsiteY927" fmla="*/ 2411450 h 2993922"/>
              <a:gd name="connsiteX928" fmla="*/ 6820224 w 8938307"/>
              <a:gd name="connsiteY928" fmla="*/ 2400860 h 2993922"/>
              <a:gd name="connsiteX929" fmla="*/ 6825520 w 8938307"/>
              <a:gd name="connsiteY929" fmla="*/ 2400860 h 2993922"/>
              <a:gd name="connsiteX930" fmla="*/ 6830814 w 8938307"/>
              <a:gd name="connsiteY930" fmla="*/ 2390269 h 2993922"/>
              <a:gd name="connsiteX931" fmla="*/ 6830814 w 8938307"/>
              <a:gd name="connsiteY931" fmla="*/ 2379679 h 2993922"/>
              <a:gd name="connsiteX932" fmla="*/ 6814929 w 8938307"/>
              <a:gd name="connsiteY932" fmla="*/ 2374383 h 2993922"/>
              <a:gd name="connsiteX933" fmla="*/ 6809634 w 8938307"/>
              <a:gd name="connsiteY933" fmla="*/ 2384973 h 2993922"/>
              <a:gd name="connsiteX934" fmla="*/ 6799044 w 8938307"/>
              <a:gd name="connsiteY934" fmla="*/ 2384973 h 2993922"/>
              <a:gd name="connsiteX935" fmla="*/ 6783158 w 8938307"/>
              <a:gd name="connsiteY935" fmla="*/ 2390269 h 2993922"/>
              <a:gd name="connsiteX936" fmla="*/ 6761977 w 8938307"/>
              <a:gd name="connsiteY936" fmla="*/ 2400860 h 2993922"/>
              <a:gd name="connsiteX937" fmla="*/ 6735502 w 8938307"/>
              <a:gd name="connsiteY937" fmla="*/ 2390269 h 2993922"/>
              <a:gd name="connsiteX938" fmla="*/ 6724910 w 8938307"/>
              <a:gd name="connsiteY938" fmla="*/ 2390269 h 2993922"/>
              <a:gd name="connsiteX939" fmla="*/ 6640188 w 8938307"/>
              <a:gd name="connsiteY939" fmla="*/ 2379679 h 2993922"/>
              <a:gd name="connsiteX940" fmla="*/ 6587236 w 8938307"/>
              <a:gd name="connsiteY940" fmla="*/ 2358498 h 2993922"/>
              <a:gd name="connsiteX941" fmla="*/ 6555464 w 8938307"/>
              <a:gd name="connsiteY941" fmla="*/ 2347908 h 2993922"/>
              <a:gd name="connsiteX942" fmla="*/ 6534284 w 8938307"/>
              <a:gd name="connsiteY942" fmla="*/ 2347908 h 2993922"/>
              <a:gd name="connsiteX943" fmla="*/ 6544874 w 8938307"/>
              <a:gd name="connsiteY943" fmla="*/ 2369088 h 2993922"/>
              <a:gd name="connsiteX944" fmla="*/ 6534284 w 8938307"/>
              <a:gd name="connsiteY944" fmla="*/ 2379679 h 2993922"/>
              <a:gd name="connsiteX945" fmla="*/ 6513102 w 8938307"/>
              <a:gd name="connsiteY945" fmla="*/ 2369088 h 2993922"/>
              <a:gd name="connsiteX946" fmla="*/ 6523694 w 8938307"/>
              <a:gd name="connsiteY946" fmla="*/ 2369088 h 2993922"/>
              <a:gd name="connsiteX947" fmla="*/ 6523694 w 8938307"/>
              <a:gd name="connsiteY947" fmla="*/ 2358498 h 2993922"/>
              <a:gd name="connsiteX948" fmla="*/ 6523694 w 8938307"/>
              <a:gd name="connsiteY948" fmla="*/ 2347908 h 2993922"/>
              <a:gd name="connsiteX949" fmla="*/ 6513102 w 8938307"/>
              <a:gd name="connsiteY949" fmla="*/ 2347908 h 2993922"/>
              <a:gd name="connsiteX950" fmla="*/ 6502512 w 8938307"/>
              <a:gd name="connsiteY950" fmla="*/ 2358498 h 2993922"/>
              <a:gd name="connsiteX951" fmla="*/ 6491922 w 8938307"/>
              <a:gd name="connsiteY951" fmla="*/ 2347908 h 2993922"/>
              <a:gd name="connsiteX952" fmla="*/ 6491922 w 8938307"/>
              <a:gd name="connsiteY952" fmla="*/ 2337317 h 2993922"/>
              <a:gd name="connsiteX953" fmla="*/ 6470740 w 8938307"/>
              <a:gd name="connsiteY953" fmla="*/ 2326727 h 2993922"/>
              <a:gd name="connsiteX954" fmla="*/ 6460150 w 8938307"/>
              <a:gd name="connsiteY954" fmla="*/ 2326727 h 2993922"/>
              <a:gd name="connsiteX955" fmla="*/ 6460150 w 8938307"/>
              <a:gd name="connsiteY955" fmla="*/ 2337317 h 2993922"/>
              <a:gd name="connsiteX956" fmla="*/ 6470740 w 8938307"/>
              <a:gd name="connsiteY956" fmla="*/ 2337317 h 2993922"/>
              <a:gd name="connsiteX957" fmla="*/ 6386018 w 8938307"/>
              <a:gd name="connsiteY957" fmla="*/ 2337317 h 2993922"/>
              <a:gd name="connsiteX958" fmla="*/ 6343656 w 8938307"/>
              <a:gd name="connsiteY958" fmla="*/ 2337317 h 2993922"/>
              <a:gd name="connsiteX959" fmla="*/ 6327771 w 8938307"/>
              <a:gd name="connsiteY959" fmla="*/ 2332021 h 2993922"/>
              <a:gd name="connsiteX960" fmla="*/ 6301294 w 8938307"/>
              <a:gd name="connsiteY960" fmla="*/ 2321431 h 2993922"/>
              <a:gd name="connsiteX961" fmla="*/ 6280114 w 8938307"/>
              <a:gd name="connsiteY961" fmla="*/ 2316136 h 2993922"/>
              <a:gd name="connsiteX962" fmla="*/ 6269524 w 8938307"/>
              <a:gd name="connsiteY962" fmla="*/ 2316136 h 2993922"/>
              <a:gd name="connsiteX963" fmla="*/ 6264228 w 8938307"/>
              <a:gd name="connsiteY963" fmla="*/ 2316136 h 2993922"/>
              <a:gd name="connsiteX964" fmla="*/ 6248342 w 8938307"/>
              <a:gd name="connsiteY964" fmla="*/ 2305546 h 2993922"/>
              <a:gd name="connsiteX965" fmla="*/ 6264228 w 8938307"/>
              <a:gd name="connsiteY965" fmla="*/ 2305546 h 2993922"/>
              <a:gd name="connsiteX966" fmla="*/ 6258932 w 8938307"/>
              <a:gd name="connsiteY966" fmla="*/ 2294956 h 2993922"/>
              <a:gd name="connsiteX967" fmla="*/ 6290704 w 8938307"/>
              <a:gd name="connsiteY967" fmla="*/ 2294956 h 2993922"/>
              <a:gd name="connsiteX968" fmla="*/ 6317180 w 8938307"/>
              <a:gd name="connsiteY968" fmla="*/ 2300250 h 2993922"/>
              <a:gd name="connsiteX969" fmla="*/ 6343656 w 8938307"/>
              <a:gd name="connsiteY969" fmla="*/ 2305546 h 2993922"/>
              <a:gd name="connsiteX970" fmla="*/ 6407198 w 8938307"/>
              <a:gd name="connsiteY970" fmla="*/ 2316136 h 2993922"/>
              <a:gd name="connsiteX971" fmla="*/ 6438970 w 8938307"/>
              <a:gd name="connsiteY971" fmla="*/ 2316136 h 2993922"/>
              <a:gd name="connsiteX972" fmla="*/ 6428380 w 8938307"/>
              <a:gd name="connsiteY972" fmla="*/ 2300250 h 2993922"/>
              <a:gd name="connsiteX973" fmla="*/ 6428380 w 8938307"/>
              <a:gd name="connsiteY973" fmla="*/ 2294956 h 2993922"/>
              <a:gd name="connsiteX974" fmla="*/ 6438970 w 8938307"/>
              <a:gd name="connsiteY974" fmla="*/ 2305546 h 2993922"/>
              <a:gd name="connsiteX975" fmla="*/ 6449560 w 8938307"/>
              <a:gd name="connsiteY975" fmla="*/ 2300250 h 2993922"/>
              <a:gd name="connsiteX976" fmla="*/ 6449560 w 8938307"/>
              <a:gd name="connsiteY976" fmla="*/ 2294956 h 2993922"/>
              <a:gd name="connsiteX977" fmla="*/ 6438970 w 8938307"/>
              <a:gd name="connsiteY977" fmla="*/ 2294956 h 2993922"/>
              <a:gd name="connsiteX978" fmla="*/ 6428380 w 8938307"/>
              <a:gd name="connsiteY978" fmla="*/ 2294956 h 2993922"/>
              <a:gd name="connsiteX979" fmla="*/ 6417788 w 8938307"/>
              <a:gd name="connsiteY979" fmla="*/ 2284365 h 2993922"/>
              <a:gd name="connsiteX980" fmla="*/ 6401903 w 8938307"/>
              <a:gd name="connsiteY980" fmla="*/ 2279069 h 2993922"/>
              <a:gd name="connsiteX981" fmla="*/ 6396608 w 8938307"/>
              <a:gd name="connsiteY981" fmla="*/ 2263184 h 2993922"/>
              <a:gd name="connsiteX982" fmla="*/ 6401903 w 8938307"/>
              <a:gd name="connsiteY982" fmla="*/ 2252594 h 2993922"/>
              <a:gd name="connsiteX983" fmla="*/ 5994172 w 8938307"/>
              <a:gd name="connsiteY983" fmla="*/ 2252594 h 2993922"/>
              <a:gd name="connsiteX984" fmla="*/ 6004764 w 8938307"/>
              <a:gd name="connsiteY984" fmla="*/ 2252594 h 2993922"/>
              <a:gd name="connsiteX985" fmla="*/ 5994172 w 8938307"/>
              <a:gd name="connsiteY985" fmla="*/ 2263184 h 2993922"/>
              <a:gd name="connsiteX986" fmla="*/ 4702142 w 8938307"/>
              <a:gd name="connsiteY986" fmla="*/ 2252594 h 2993922"/>
              <a:gd name="connsiteX987" fmla="*/ 4723324 w 8938307"/>
              <a:gd name="connsiteY987" fmla="*/ 2252594 h 2993922"/>
              <a:gd name="connsiteX988" fmla="*/ 4765684 w 8938307"/>
              <a:gd name="connsiteY988" fmla="*/ 2273775 h 2993922"/>
              <a:gd name="connsiteX989" fmla="*/ 4765684 w 8938307"/>
              <a:gd name="connsiteY989" fmla="*/ 2284365 h 2993922"/>
              <a:gd name="connsiteX990" fmla="*/ 4744504 w 8938307"/>
              <a:gd name="connsiteY990" fmla="*/ 2279069 h 2993922"/>
              <a:gd name="connsiteX991" fmla="*/ 4733914 w 8938307"/>
              <a:gd name="connsiteY991" fmla="*/ 2273775 h 2993922"/>
              <a:gd name="connsiteX992" fmla="*/ 4702142 w 8938307"/>
              <a:gd name="connsiteY992" fmla="*/ 2263184 h 2993922"/>
              <a:gd name="connsiteX993" fmla="*/ 7847494 w 8938307"/>
              <a:gd name="connsiteY993" fmla="*/ 2242004 h 2993922"/>
              <a:gd name="connsiteX994" fmla="*/ 7858085 w 8938307"/>
              <a:gd name="connsiteY994" fmla="*/ 2242004 h 2993922"/>
              <a:gd name="connsiteX995" fmla="*/ 7847494 w 8938307"/>
              <a:gd name="connsiteY995" fmla="*/ 2252594 h 2993922"/>
              <a:gd name="connsiteX996" fmla="*/ 7720409 w 8938307"/>
              <a:gd name="connsiteY996" fmla="*/ 2242004 h 2993922"/>
              <a:gd name="connsiteX997" fmla="*/ 7773361 w 8938307"/>
              <a:gd name="connsiteY997" fmla="*/ 2252594 h 2993922"/>
              <a:gd name="connsiteX998" fmla="*/ 7741590 w 8938307"/>
              <a:gd name="connsiteY998" fmla="*/ 2252594 h 2993922"/>
              <a:gd name="connsiteX999" fmla="*/ 7720409 w 8938307"/>
              <a:gd name="connsiteY999" fmla="*/ 2242004 h 2993922"/>
              <a:gd name="connsiteX1000" fmla="*/ 7127347 w 8938307"/>
              <a:gd name="connsiteY1000" fmla="*/ 2242004 h 2993922"/>
              <a:gd name="connsiteX1001" fmla="*/ 7127347 w 8938307"/>
              <a:gd name="connsiteY1001" fmla="*/ 2252594 h 2993922"/>
              <a:gd name="connsiteX1002" fmla="*/ 7148526 w 8938307"/>
              <a:gd name="connsiteY1002" fmla="*/ 2252594 h 2993922"/>
              <a:gd name="connsiteX1003" fmla="*/ 7127347 w 8938307"/>
              <a:gd name="connsiteY1003" fmla="*/ 2242004 h 2993922"/>
              <a:gd name="connsiteX1004" fmla="*/ 6904948 w 8938307"/>
              <a:gd name="connsiteY1004" fmla="*/ 2242004 h 2993922"/>
              <a:gd name="connsiteX1005" fmla="*/ 6904948 w 8938307"/>
              <a:gd name="connsiteY1005" fmla="*/ 2252594 h 2993922"/>
              <a:gd name="connsiteX1006" fmla="*/ 6915539 w 8938307"/>
              <a:gd name="connsiteY1006" fmla="*/ 2257889 h 2993922"/>
              <a:gd name="connsiteX1007" fmla="*/ 6915539 w 8938307"/>
              <a:gd name="connsiteY1007" fmla="*/ 2273775 h 2993922"/>
              <a:gd name="connsiteX1008" fmla="*/ 6904948 w 8938307"/>
              <a:gd name="connsiteY1008" fmla="*/ 2279069 h 2993922"/>
              <a:gd name="connsiteX1009" fmla="*/ 6910244 w 8938307"/>
              <a:gd name="connsiteY1009" fmla="*/ 2284365 h 2993922"/>
              <a:gd name="connsiteX1010" fmla="*/ 6920833 w 8938307"/>
              <a:gd name="connsiteY1010" fmla="*/ 2284365 h 2993922"/>
              <a:gd name="connsiteX1011" fmla="*/ 6926129 w 8938307"/>
              <a:gd name="connsiteY1011" fmla="*/ 2279069 h 2993922"/>
              <a:gd name="connsiteX1012" fmla="*/ 6936718 w 8938307"/>
              <a:gd name="connsiteY1012" fmla="*/ 2273775 h 2993922"/>
              <a:gd name="connsiteX1013" fmla="*/ 6947310 w 8938307"/>
              <a:gd name="connsiteY1013" fmla="*/ 2268479 h 2993922"/>
              <a:gd name="connsiteX1014" fmla="*/ 6957900 w 8938307"/>
              <a:gd name="connsiteY1014" fmla="*/ 2263184 h 2993922"/>
              <a:gd name="connsiteX1015" fmla="*/ 6957900 w 8938307"/>
              <a:gd name="connsiteY1015" fmla="*/ 2252594 h 2993922"/>
              <a:gd name="connsiteX1016" fmla="*/ 6947310 w 8938307"/>
              <a:gd name="connsiteY1016" fmla="*/ 2257889 h 2993922"/>
              <a:gd name="connsiteX1017" fmla="*/ 6936718 w 8938307"/>
              <a:gd name="connsiteY1017" fmla="*/ 2252594 h 2993922"/>
              <a:gd name="connsiteX1018" fmla="*/ 6926129 w 8938307"/>
              <a:gd name="connsiteY1018" fmla="*/ 2242004 h 2993922"/>
              <a:gd name="connsiteX1019" fmla="*/ 6915539 w 8938307"/>
              <a:gd name="connsiteY1019" fmla="*/ 2242004 h 2993922"/>
              <a:gd name="connsiteX1020" fmla="*/ 6910244 w 8938307"/>
              <a:gd name="connsiteY1020" fmla="*/ 2242004 h 2993922"/>
              <a:gd name="connsiteX1021" fmla="*/ 6650778 w 8938307"/>
              <a:gd name="connsiteY1021" fmla="*/ 2242004 h 2993922"/>
              <a:gd name="connsiteX1022" fmla="*/ 6661368 w 8938307"/>
              <a:gd name="connsiteY1022" fmla="*/ 2242004 h 2993922"/>
              <a:gd name="connsiteX1023" fmla="*/ 6650778 w 8938307"/>
              <a:gd name="connsiteY1023" fmla="*/ 2252594 h 2993922"/>
              <a:gd name="connsiteX1024" fmla="*/ 6640188 w 8938307"/>
              <a:gd name="connsiteY1024" fmla="*/ 2247298 h 2993922"/>
              <a:gd name="connsiteX1025" fmla="*/ 6650778 w 8938307"/>
              <a:gd name="connsiteY1025" fmla="*/ 2242004 h 2993922"/>
              <a:gd name="connsiteX1026" fmla="*/ 6619006 w 8938307"/>
              <a:gd name="connsiteY1026" fmla="*/ 2242004 h 2993922"/>
              <a:gd name="connsiteX1027" fmla="*/ 6629598 w 8938307"/>
              <a:gd name="connsiteY1027" fmla="*/ 2242004 h 2993922"/>
              <a:gd name="connsiteX1028" fmla="*/ 6629598 w 8938307"/>
              <a:gd name="connsiteY1028" fmla="*/ 2252594 h 2993922"/>
              <a:gd name="connsiteX1029" fmla="*/ 6619006 w 8938307"/>
              <a:gd name="connsiteY1029" fmla="*/ 2242004 h 2993922"/>
              <a:gd name="connsiteX1030" fmla="*/ 6491922 w 8938307"/>
              <a:gd name="connsiteY1030" fmla="*/ 2242004 h 2993922"/>
              <a:gd name="connsiteX1031" fmla="*/ 6523694 w 8938307"/>
              <a:gd name="connsiteY1031" fmla="*/ 2252594 h 2993922"/>
              <a:gd name="connsiteX1032" fmla="*/ 6544874 w 8938307"/>
              <a:gd name="connsiteY1032" fmla="*/ 2252594 h 2993922"/>
              <a:gd name="connsiteX1033" fmla="*/ 6555464 w 8938307"/>
              <a:gd name="connsiteY1033" fmla="*/ 2263184 h 2993922"/>
              <a:gd name="connsiteX1034" fmla="*/ 6566054 w 8938307"/>
              <a:gd name="connsiteY1034" fmla="*/ 2273775 h 2993922"/>
              <a:gd name="connsiteX1035" fmla="*/ 6523694 w 8938307"/>
              <a:gd name="connsiteY1035" fmla="*/ 2263184 h 2993922"/>
              <a:gd name="connsiteX1036" fmla="*/ 6491922 w 8938307"/>
              <a:gd name="connsiteY1036" fmla="*/ 2242004 h 2993922"/>
              <a:gd name="connsiteX1037" fmla="*/ 7815724 w 8938307"/>
              <a:gd name="connsiteY1037" fmla="*/ 2231413 h 2993922"/>
              <a:gd name="connsiteX1038" fmla="*/ 7821019 w 8938307"/>
              <a:gd name="connsiteY1038" fmla="*/ 2236708 h 2993922"/>
              <a:gd name="connsiteX1039" fmla="*/ 7826313 w 8938307"/>
              <a:gd name="connsiteY1039" fmla="*/ 2242004 h 2993922"/>
              <a:gd name="connsiteX1040" fmla="*/ 7815724 w 8938307"/>
              <a:gd name="connsiteY1040" fmla="*/ 2242004 h 2993922"/>
              <a:gd name="connsiteX1041" fmla="*/ 6830814 w 8938307"/>
              <a:gd name="connsiteY1041" fmla="*/ 2231413 h 2993922"/>
              <a:gd name="connsiteX1042" fmla="*/ 6825520 w 8938307"/>
              <a:gd name="connsiteY1042" fmla="*/ 2236708 h 2993922"/>
              <a:gd name="connsiteX1043" fmla="*/ 6857292 w 8938307"/>
              <a:gd name="connsiteY1043" fmla="*/ 2242004 h 2993922"/>
              <a:gd name="connsiteX1044" fmla="*/ 6883766 w 8938307"/>
              <a:gd name="connsiteY1044" fmla="*/ 2236708 h 2993922"/>
              <a:gd name="connsiteX1045" fmla="*/ 6862587 w 8938307"/>
              <a:gd name="connsiteY1045" fmla="*/ 2231413 h 2993922"/>
              <a:gd name="connsiteX1046" fmla="*/ 6830814 w 8938307"/>
              <a:gd name="connsiteY1046" fmla="*/ 2231413 h 2993922"/>
              <a:gd name="connsiteX1047" fmla="*/ 6460150 w 8938307"/>
              <a:gd name="connsiteY1047" fmla="*/ 2231413 h 2993922"/>
              <a:gd name="connsiteX1048" fmla="*/ 6470740 w 8938307"/>
              <a:gd name="connsiteY1048" fmla="*/ 2242004 h 2993922"/>
              <a:gd name="connsiteX1049" fmla="*/ 6460150 w 8938307"/>
              <a:gd name="connsiteY1049" fmla="*/ 2242004 h 2993922"/>
              <a:gd name="connsiteX1050" fmla="*/ 4617420 w 8938307"/>
              <a:gd name="connsiteY1050" fmla="*/ 2231413 h 2993922"/>
              <a:gd name="connsiteX1051" fmla="*/ 4628010 w 8938307"/>
              <a:gd name="connsiteY1051" fmla="*/ 2231413 h 2993922"/>
              <a:gd name="connsiteX1052" fmla="*/ 4649190 w 8938307"/>
              <a:gd name="connsiteY1052" fmla="*/ 2247298 h 2993922"/>
              <a:gd name="connsiteX1053" fmla="*/ 4649190 w 8938307"/>
              <a:gd name="connsiteY1053" fmla="*/ 2252594 h 2993922"/>
              <a:gd name="connsiteX1054" fmla="*/ 4638599 w 8938307"/>
              <a:gd name="connsiteY1054" fmla="*/ 2242004 h 2993922"/>
              <a:gd name="connsiteX1055" fmla="*/ 4617420 w 8938307"/>
              <a:gd name="connsiteY1055" fmla="*/ 2231413 h 2993922"/>
              <a:gd name="connsiteX1056" fmla="*/ 6980404 w 8938307"/>
              <a:gd name="connsiteY1056" fmla="*/ 2214204 h 2993922"/>
              <a:gd name="connsiteX1057" fmla="*/ 6973785 w 8938307"/>
              <a:gd name="connsiteY1057" fmla="*/ 2215527 h 2993922"/>
              <a:gd name="connsiteX1058" fmla="*/ 6952604 w 8938307"/>
              <a:gd name="connsiteY1058" fmla="*/ 2220823 h 2993922"/>
              <a:gd name="connsiteX1059" fmla="*/ 6936718 w 8938307"/>
              <a:gd name="connsiteY1059" fmla="*/ 2220823 h 2993922"/>
              <a:gd name="connsiteX1060" fmla="*/ 6989670 w 8938307"/>
              <a:gd name="connsiteY1060" fmla="*/ 2231413 h 2993922"/>
              <a:gd name="connsiteX1061" fmla="*/ 6989670 w 8938307"/>
              <a:gd name="connsiteY1061" fmla="*/ 2220823 h 2993922"/>
              <a:gd name="connsiteX1062" fmla="*/ 6980404 w 8938307"/>
              <a:gd name="connsiteY1062" fmla="*/ 2214204 h 2993922"/>
              <a:gd name="connsiteX1063" fmla="*/ 7932219 w 8938307"/>
              <a:gd name="connsiteY1063" fmla="*/ 2210232 h 2993922"/>
              <a:gd name="connsiteX1064" fmla="*/ 7937513 w 8938307"/>
              <a:gd name="connsiteY1064" fmla="*/ 2220823 h 2993922"/>
              <a:gd name="connsiteX1065" fmla="*/ 7942808 w 8938307"/>
              <a:gd name="connsiteY1065" fmla="*/ 2215527 h 2993922"/>
              <a:gd name="connsiteX1066" fmla="*/ 7932219 w 8938307"/>
              <a:gd name="connsiteY1066" fmla="*/ 2210232 h 2993922"/>
              <a:gd name="connsiteX1067" fmla="*/ 6857292 w 8938307"/>
              <a:gd name="connsiteY1067" fmla="*/ 2210232 h 2993922"/>
              <a:gd name="connsiteX1068" fmla="*/ 6851996 w 8938307"/>
              <a:gd name="connsiteY1068" fmla="*/ 2220823 h 2993922"/>
              <a:gd name="connsiteX1069" fmla="*/ 6857292 w 8938307"/>
              <a:gd name="connsiteY1069" fmla="*/ 2215527 h 2993922"/>
              <a:gd name="connsiteX1070" fmla="*/ 6857292 w 8938307"/>
              <a:gd name="connsiteY1070" fmla="*/ 2210232 h 2993922"/>
              <a:gd name="connsiteX1071" fmla="*/ 5522900 w 8938307"/>
              <a:gd name="connsiteY1071" fmla="*/ 2210232 h 2993922"/>
              <a:gd name="connsiteX1072" fmla="*/ 5507014 w 8938307"/>
              <a:gd name="connsiteY1072" fmla="*/ 2220823 h 2993922"/>
              <a:gd name="connsiteX1073" fmla="*/ 5517604 w 8938307"/>
              <a:gd name="connsiteY1073" fmla="*/ 2220823 h 2993922"/>
              <a:gd name="connsiteX1074" fmla="*/ 5538785 w 8938307"/>
              <a:gd name="connsiteY1074" fmla="*/ 2220823 h 2993922"/>
              <a:gd name="connsiteX1075" fmla="*/ 5528195 w 8938307"/>
              <a:gd name="connsiteY1075" fmla="*/ 2210232 h 2993922"/>
              <a:gd name="connsiteX1076" fmla="*/ 5522900 w 8938307"/>
              <a:gd name="connsiteY1076" fmla="*/ 2210232 h 2993922"/>
              <a:gd name="connsiteX1077" fmla="*/ 5210482 w 8938307"/>
              <a:gd name="connsiteY1077" fmla="*/ 2210232 h 2993922"/>
              <a:gd name="connsiteX1078" fmla="*/ 5242254 w 8938307"/>
              <a:gd name="connsiteY1078" fmla="*/ 2210232 h 2993922"/>
              <a:gd name="connsiteX1079" fmla="*/ 5263434 w 8938307"/>
              <a:gd name="connsiteY1079" fmla="*/ 2220823 h 2993922"/>
              <a:gd name="connsiteX1080" fmla="*/ 5221073 w 8938307"/>
              <a:gd name="connsiteY1080" fmla="*/ 2220823 h 2993922"/>
              <a:gd name="connsiteX1081" fmla="*/ 7317974 w 8938307"/>
              <a:gd name="connsiteY1081" fmla="*/ 2199642 h 2993922"/>
              <a:gd name="connsiteX1082" fmla="*/ 7360336 w 8938307"/>
              <a:gd name="connsiteY1082" fmla="*/ 2220823 h 2993922"/>
              <a:gd name="connsiteX1083" fmla="*/ 7328564 w 8938307"/>
              <a:gd name="connsiteY1083" fmla="*/ 2210232 h 2993922"/>
              <a:gd name="connsiteX1084" fmla="*/ 6460150 w 8938307"/>
              <a:gd name="connsiteY1084" fmla="*/ 2199642 h 2993922"/>
              <a:gd name="connsiteX1085" fmla="*/ 6513102 w 8938307"/>
              <a:gd name="connsiteY1085" fmla="*/ 2210232 h 2993922"/>
              <a:gd name="connsiteX1086" fmla="*/ 6528988 w 8938307"/>
              <a:gd name="connsiteY1086" fmla="*/ 2204937 h 2993922"/>
              <a:gd name="connsiteX1087" fmla="*/ 6544874 w 8938307"/>
              <a:gd name="connsiteY1087" fmla="*/ 2210232 h 2993922"/>
              <a:gd name="connsiteX1088" fmla="*/ 6544874 w 8938307"/>
              <a:gd name="connsiteY1088" fmla="*/ 2215527 h 2993922"/>
              <a:gd name="connsiteX1089" fmla="*/ 6544874 w 8938307"/>
              <a:gd name="connsiteY1089" fmla="*/ 2220823 h 2993922"/>
              <a:gd name="connsiteX1090" fmla="*/ 6555464 w 8938307"/>
              <a:gd name="connsiteY1090" fmla="*/ 2220823 h 2993922"/>
              <a:gd name="connsiteX1091" fmla="*/ 6566054 w 8938307"/>
              <a:gd name="connsiteY1091" fmla="*/ 2231413 h 2993922"/>
              <a:gd name="connsiteX1092" fmla="*/ 6555464 w 8938307"/>
              <a:gd name="connsiteY1092" fmla="*/ 2231413 h 2993922"/>
              <a:gd name="connsiteX1093" fmla="*/ 6534284 w 8938307"/>
              <a:gd name="connsiteY1093" fmla="*/ 2231413 h 2993922"/>
              <a:gd name="connsiteX1094" fmla="*/ 6523694 w 8938307"/>
              <a:gd name="connsiteY1094" fmla="*/ 2231413 h 2993922"/>
              <a:gd name="connsiteX1095" fmla="*/ 4988084 w 8938307"/>
              <a:gd name="connsiteY1095" fmla="*/ 2199642 h 2993922"/>
              <a:gd name="connsiteX1096" fmla="*/ 4998674 w 8938307"/>
              <a:gd name="connsiteY1096" fmla="*/ 2199642 h 2993922"/>
              <a:gd name="connsiteX1097" fmla="*/ 5009265 w 8938307"/>
              <a:gd name="connsiteY1097" fmla="*/ 2210232 h 2993922"/>
              <a:gd name="connsiteX1098" fmla="*/ 5035740 w 8938307"/>
              <a:gd name="connsiteY1098" fmla="*/ 2204937 h 2993922"/>
              <a:gd name="connsiteX1099" fmla="*/ 5078102 w 8938307"/>
              <a:gd name="connsiteY1099" fmla="*/ 2215527 h 2993922"/>
              <a:gd name="connsiteX1100" fmla="*/ 5115169 w 8938307"/>
              <a:gd name="connsiteY1100" fmla="*/ 2231413 h 2993922"/>
              <a:gd name="connsiteX1101" fmla="*/ 5104578 w 8938307"/>
              <a:gd name="connsiteY1101" fmla="*/ 2231413 h 2993922"/>
              <a:gd name="connsiteX1102" fmla="*/ 5104578 w 8938307"/>
              <a:gd name="connsiteY1102" fmla="*/ 2242004 h 2993922"/>
              <a:gd name="connsiteX1103" fmla="*/ 5115169 w 8938307"/>
              <a:gd name="connsiteY1103" fmla="*/ 2231413 h 2993922"/>
              <a:gd name="connsiteX1104" fmla="*/ 5157530 w 8938307"/>
              <a:gd name="connsiteY1104" fmla="*/ 2242004 h 2993922"/>
              <a:gd name="connsiteX1105" fmla="*/ 5221073 w 8938307"/>
              <a:gd name="connsiteY1105" fmla="*/ 2252594 h 2993922"/>
              <a:gd name="connsiteX1106" fmla="*/ 5263434 w 8938307"/>
              <a:gd name="connsiteY1106" fmla="*/ 2263184 h 2993922"/>
              <a:gd name="connsiteX1107" fmla="*/ 5263434 w 8938307"/>
              <a:gd name="connsiteY1107" fmla="*/ 2294956 h 2993922"/>
              <a:gd name="connsiteX1108" fmla="*/ 5284614 w 8938307"/>
              <a:gd name="connsiteY1108" fmla="*/ 2305546 h 2993922"/>
              <a:gd name="connsiteX1109" fmla="*/ 5295206 w 8938307"/>
              <a:gd name="connsiteY1109" fmla="*/ 2305546 h 2993922"/>
              <a:gd name="connsiteX1110" fmla="*/ 5316386 w 8938307"/>
              <a:gd name="connsiteY1110" fmla="*/ 2305546 h 2993922"/>
              <a:gd name="connsiteX1111" fmla="*/ 5321681 w 8938307"/>
              <a:gd name="connsiteY1111" fmla="*/ 2316136 h 2993922"/>
              <a:gd name="connsiteX1112" fmla="*/ 5326977 w 8938307"/>
              <a:gd name="connsiteY1112" fmla="*/ 2316136 h 2993922"/>
              <a:gd name="connsiteX1113" fmla="*/ 5337566 w 8938307"/>
              <a:gd name="connsiteY1113" fmla="*/ 2316136 h 2993922"/>
              <a:gd name="connsiteX1114" fmla="*/ 5422291 w 8938307"/>
              <a:gd name="connsiteY1114" fmla="*/ 2337317 h 2993922"/>
              <a:gd name="connsiteX1115" fmla="*/ 5432881 w 8938307"/>
              <a:gd name="connsiteY1115" fmla="*/ 2342612 h 2993922"/>
              <a:gd name="connsiteX1116" fmla="*/ 5422291 w 8938307"/>
              <a:gd name="connsiteY1116" fmla="*/ 2353202 h 2993922"/>
              <a:gd name="connsiteX1117" fmla="*/ 5390518 w 8938307"/>
              <a:gd name="connsiteY1117" fmla="*/ 2353202 h 2993922"/>
              <a:gd name="connsiteX1118" fmla="*/ 5348158 w 8938307"/>
              <a:gd name="connsiteY1118" fmla="*/ 2342612 h 2993922"/>
              <a:gd name="connsiteX1119" fmla="*/ 5316386 w 8938307"/>
              <a:gd name="connsiteY1119" fmla="*/ 2326727 h 2993922"/>
              <a:gd name="connsiteX1120" fmla="*/ 5274025 w 8938307"/>
              <a:gd name="connsiteY1120" fmla="*/ 2316136 h 2993922"/>
              <a:gd name="connsiteX1121" fmla="*/ 5252844 w 8938307"/>
              <a:gd name="connsiteY1121" fmla="*/ 2305546 h 2993922"/>
              <a:gd name="connsiteX1122" fmla="*/ 5221073 w 8938307"/>
              <a:gd name="connsiteY1122" fmla="*/ 2294956 h 2993922"/>
              <a:gd name="connsiteX1123" fmla="*/ 5173416 w 8938307"/>
              <a:gd name="connsiteY1123" fmla="*/ 2289660 h 2993922"/>
              <a:gd name="connsiteX1124" fmla="*/ 5125758 w 8938307"/>
              <a:gd name="connsiteY1124" fmla="*/ 2279069 h 2993922"/>
              <a:gd name="connsiteX1125" fmla="*/ 5083398 w 8938307"/>
              <a:gd name="connsiteY1125" fmla="*/ 2263184 h 2993922"/>
              <a:gd name="connsiteX1126" fmla="*/ 5056921 w 8938307"/>
              <a:gd name="connsiteY1126" fmla="*/ 2257889 h 2993922"/>
              <a:gd name="connsiteX1127" fmla="*/ 5041036 w 8938307"/>
              <a:gd name="connsiteY1127" fmla="*/ 2252594 h 2993922"/>
              <a:gd name="connsiteX1128" fmla="*/ 4966902 w 8938307"/>
              <a:gd name="connsiteY1128" fmla="*/ 2220823 h 2993922"/>
              <a:gd name="connsiteX1129" fmla="*/ 4966902 w 8938307"/>
              <a:gd name="connsiteY1129" fmla="*/ 2210232 h 2993922"/>
              <a:gd name="connsiteX1130" fmla="*/ 4977492 w 8938307"/>
              <a:gd name="connsiteY1130" fmla="*/ 2210232 h 2993922"/>
              <a:gd name="connsiteX1131" fmla="*/ 4988084 w 8938307"/>
              <a:gd name="connsiteY1131" fmla="*/ 2210232 h 2993922"/>
              <a:gd name="connsiteX1132" fmla="*/ 4670372 w 8938307"/>
              <a:gd name="connsiteY1132" fmla="*/ 2199642 h 2993922"/>
              <a:gd name="connsiteX1133" fmla="*/ 4675666 w 8938307"/>
              <a:gd name="connsiteY1133" fmla="*/ 2204937 h 2993922"/>
              <a:gd name="connsiteX1134" fmla="*/ 4691551 w 8938307"/>
              <a:gd name="connsiteY1134" fmla="*/ 2210232 h 2993922"/>
              <a:gd name="connsiteX1135" fmla="*/ 4680962 w 8938307"/>
              <a:gd name="connsiteY1135" fmla="*/ 2210232 h 2993922"/>
              <a:gd name="connsiteX1136" fmla="*/ 4670372 w 8938307"/>
              <a:gd name="connsiteY1136" fmla="*/ 2210232 h 2993922"/>
              <a:gd name="connsiteX1137" fmla="*/ 5925334 w 8938307"/>
              <a:gd name="connsiteY1137" fmla="*/ 2194346 h 2993922"/>
              <a:gd name="connsiteX1138" fmla="*/ 5920039 w 8938307"/>
              <a:gd name="connsiteY1138" fmla="*/ 2199642 h 2993922"/>
              <a:gd name="connsiteX1139" fmla="*/ 5930630 w 8938307"/>
              <a:gd name="connsiteY1139" fmla="*/ 2199642 h 2993922"/>
              <a:gd name="connsiteX1140" fmla="*/ 5941220 w 8938307"/>
              <a:gd name="connsiteY1140" fmla="*/ 2199642 h 2993922"/>
              <a:gd name="connsiteX1141" fmla="*/ 5925334 w 8938307"/>
              <a:gd name="connsiteY1141" fmla="*/ 2194346 h 2993922"/>
              <a:gd name="connsiteX1142" fmla="*/ 7476830 w 8938307"/>
              <a:gd name="connsiteY1142" fmla="*/ 2189051 h 2993922"/>
              <a:gd name="connsiteX1143" fmla="*/ 7487420 w 8938307"/>
              <a:gd name="connsiteY1143" fmla="*/ 2189051 h 2993922"/>
              <a:gd name="connsiteX1144" fmla="*/ 7487420 w 8938307"/>
              <a:gd name="connsiteY1144" fmla="*/ 2199642 h 2993922"/>
              <a:gd name="connsiteX1145" fmla="*/ 7476830 w 8938307"/>
              <a:gd name="connsiteY1145" fmla="*/ 2189051 h 2993922"/>
              <a:gd name="connsiteX1146" fmla="*/ 6682550 w 8938307"/>
              <a:gd name="connsiteY1146" fmla="*/ 2189051 h 2993922"/>
              <a:gd name="connsiteX1147" fmla="*/ 6682550 w 8938307"/>
              <a:gd name="connsiteY1147" fmla="*/ 2199642 h 2993922"/>
              <a:gd name="connsiteX1148" fmla="*/ 6671958 w 8938307"/>
              <a:gd name="connsiteY1148" fmla="*/ 2199642 h 2993922"/>
              <a:gd name="connsiteX1149" fmla="*/ 6491922 w 8938307"/>
              <a:gd name="connsiteY1149" fmla="*/ 2189051 h 2993922"/>
              <a:gd name="connsiteX1150" fmla="*/ 6502512 w 8938307"/>
              <a:gd name="connsiteY1150" fmla="*/ 2199642 h 2993922"/>
              <a:gd name="connsiteX1151" fmla="*/ 6497217 w 8938307"/>
              <a:gd name="connsiteY1151" fmla="*/ 2199642 h 2993922"/>
              <a:gd name="connsiteX1152" fmla="*/ 6491922 w 8938307"/>
              <a:gd name="connsiteY1152" fmla="*/ 2194346 h 2993922"/>
              <a:gd name="connsiteX1153" fmla="*/ 6491922 w 8938307"/>
              <a:gd name="connsiteY1153" fmla="*/ 2189051 h 2993922"/>
              <a:gd name="connsiteX1154" fmla="*/ 6301294 w 8938307"/>
              <a:gd name="connsiteY1154" fmla="*/ 2189051 h 2993922"/>
              <a:gd name="connsiteX1155" fmla="*/ 6311884 w 8938307"/>
              <a:gd name="connsiteY1155" fmla="*/ 2189051 h 2993922"/>
              <a:gd name="connsiteX1156" fmla="*/ 6311884 w 8938307"/>
              <a:gd name="connsiteY1156" fmla="*/ 2199642 h 2993922"/>
              <a:gd name="connsiteX1157" fmla="*/ 6301294 w 8938307"/>
              <a:gd name="connsiteY1157" fmla="*/ 2189051 h 2993922"/>
              <a:gd name="connsiteX1158" fmla="*/ 5909449 w 8938307"/>
              <a:gd name="connsiteY1158" fmla="*/ 2189051 h 2993922"/>
              <a:gd name="connsiteX1159" fmla="*/ 5909449 w 8938307"/>
              <a:gd name="connsiteY1159" fmla="*/ 2199642 h 2993922"/>
              <a:gd name="connsiteX1160" fmla="*/ 5920039 w 8938307"/>
              <a:gd name="connsiteY1160" fmla="*/ 2189051 h 2993922"/>
              <a:gd name="connsiteX1161" fmla="*/ 5909449 w 8938307"/>
              <a:gd name="connsiteY1161" fmla="*/ 2189051 h 2993922"/>
              <a:gd name="connsiteX1162" fmla="*/ 4903360 w 8938307"/>
              <a:gd name="connsiteY1162" fmla="*/ 2189051 h 2993922"/>
              <a:gd name="connsiteX1163" fmla="*/ 4913950 w 8938307"/>
              <a:gd name="connsiteY1163" fmla="*/ 2189051 h 2993922"/>
              <a:gd name="connsiteX1164" fmla="*/ 4924540 w 8938307"/>
              <a:gd name="connsiteY1164" fmla="*/ 2199642 h 2993922"/>
              <a:gd name="connsiteX1165" fmla="*/ 4903360 w 8938307"/>
              <a:gd name="connsiteY1165" fmla="*/ 2199642 h 2993922"/>
              <a:gd name="connsiteX1166" fmla="*/ 4204393 w 8938307"/>
              <a:gd name="connsiteY1166" fmla="*/ 2189051 h 2993922"/>
              <a:gd name="connsiteX1167" fmla="*/ 4257345 w 8938307"/>
              <a:gd name="connsiteY1167" fmla="*/ 2204937 h 2993922"/>
              <a:gd name="connsiteX1168" fmla="*/ 4289116 w 8938307"/>
              <a:gd name="connsiteY1168" fmla="*/ 2220823 h 2993922"/>
              <a:gd name="connsiteX1169" fmla="*/ 4225574 w 8938307"/>
              <a:gd name="connsiteY1169" fmla="*/ 2210232 h 2993922"/>
              <a:gd name="connsiteX1170" fmla="*/ 4204393 w 8938307"/>
              <a:gd name="connsiteY1170" fmla="*/ 2189051 h 2993922"/>
              <a:gd name="connsiteX1171" fmla="*/ 7868675 w 8938307"/>
              <a:gd name="connsiteY1171" fmla="*/ 2178461 h 2993922"/>
              <a:gd name="connsiteX1172" fmla="*/ 7879267 w 8938307"/>
              <a:gd name="connsiteY1172" fmla="*/ 2183756 h 2993922"/>
              <a:gd name="connsiteX1173" fmla="*/ 7868675 w 8938307"/>
              <a:gd name="connsiteY1173" fmla="*/ 2189051 h 2993922"/>
              <a:gd name="connsiteX1174" fmla="*/ 7858085 w 8938307"/>
              <a:gd name="connsiteY1174" fmla="*/ 2183756 h 2993922"/>
              <a:gd name="connsiteX1175" fmla="*/ 7868675 w 8938307"/>
              <a:gd name="connsiteY1175" fmla="*/ 2178461 h 2993922"/>
              <a:gd name="connsiteX1176" fmla="*/ 7635686 w 8938307"/>
              <a:gd name="connsiteY1176" fmla="*/ 2178461 h 2993922"/>
              <a:gd name="connsiteX1177" fmla="*/ 7625096 w 8938307"/>
              <a:gd name="connsiteY1177" fmla="*/ 2189051 h 2993922"/>
              <a:gd name="connsiteX1178" fmla="*/ 7635686 w 8938307"/>
              <a:gd name="connsiteY1178" fmla="*/ 2189051 h 2993922"/>
              <a:gd name="connsiteX1179" fmla="*/ 6936718 w 8938307"/>
              <a:gd name="connsiteY1179" fmla="*/ 2178461 h 2993922"/>
              <a:gd name="connsiteX1180" fmla="*/ 6936718 w 8938307"/>
              <a:gd name="connsiteY1180" fmla="*/ 2189051 h 2993922"/>
              <a:gd name="connsiteX1181" fmla="*/ 6947310 w 8938307"/>
              <a:gd name="connsiteY1181" fmla="*/ 2178461 h 2993922"/>
              <a:gd name="connsiteX1182" fmla="*/ 6703730 w 8938307"/>
              <a:gd name="connsiteY1182" fmla="*/ 2178461 h 2993922"/>
              <a:gd name="connsiteX1183" fmla="*/ 6724910 w 8938307"/>
              <a:gd name="connsiteY1183" fmla="*/ 2189051 h 2993922"/>
              <a:gd name="connsiteX1184" fmla="*/ 6703730 w 8938307"/>
              <a:gd name="connsiteY1184" fmla="*/ 2189051 h 2993922"/>
              <a:gd name="connsiteX1185" fmla="*/ 5867087 w 8938307"/>
              <a:gd name="connsiteY1185" fmla="*/ 2178461 h 2993922"/>
              <a:gd name="connsiteX1186" fmla="*/ 5867087 w 8938307"/>
              <a:gd name="connsiteY1186" fmla="*/ 2189051 h 2993922"/>
              <a:gd name="connsiteX1187" fmla="*/ 5888268 w 8938307"/>
              <a:gd name="connsiteY1187" fmla="*/ 2189051 h 2993922"/>
              <a:gd name="connsiteX1188" fmla="*/ 5867087 w 8938307"/>
              <a:gd name="connsiteY1188" fmla="*/ 2178461 h 2993922"/>
              <a:gd name="connsiteX1189" fmla="*/ 7720409 w 8938307"/>
              <a:gd name="connsiteY1189" fmla="*/ 2167871 h 2993922"/>
              <a:gd name="connsiteX1190" fmla="*/ 7720409 w 8938307"/>
              <a:gd name="connsiteY1190" fmla="*/ 2178461 h 2993922"/>
              <a:gd name="connsiteX1191" fmla="*/ 7720409 w 8938307"/>
              <a:gd name="connsiteY1191" fmla="*/ 2189051 h 2993922"/>
              <a:gd name="connsiteX1192" fmla="*/ 7709820 w 8938307"/>
              <a:gd name="connsiteY1192" fmla="*/ 2178461 h 2993922"/>
              <a:gd name="connsiteX1193" fmla="*/ 7720409 w 8938307"/>
              <a:gd name="connsiteY1193" fmla="*/ 2167871 h 2993922"/>
              <a:gd name="connsiteX1194" fmla="*/ 6121257 w 8938307"/>
              <a:gd name="connsiteY1194" fmla="*/ 2157280 h 2993922"/>
              <a:gd name="connsiteX1195" fmla="*/ 6121257 w 8938307"/>
              <a:gd name="connsiteY1195" fmla="*/ 2167871 h 2993922"/>
              <a:gd name="connsiteX1196" fmla="*/ 6153028 w 8938307"/>
              <a:gd name="connsiteY1196" fmla="*/ 2178461 h 2993922"/>
              <a:gd name="connsiteX1197" fmla="*/ 6142438 w 8938307"/>
              <a:gd name="connsiteY1197" fmla="*/ 2167871 h 2993922"/>
              <a:gd name="connsiteX1198" fmla="*/ 6121257 w 8938307"/>
              <a:gd name="connsiteY1198" fmla="*/ 2157280 h 2993922"/>
              <a:gd name="connsiteX1199" fmla="*/ 7564202 w 8938307"/>
              <a:gd name="connsiteY1199" fmla="*/ 2150660 h 2993922"/>
              <a:gd name="connsiteX1200" fmla="*/ 7561553 w 8938307"/>
              <a:gd name="connsiteY1200" fmla="*/ 2151985 h 2993922"/>
              <a:gd name="connsiteX1201" fmla="*/ 7572144 w 8938307"/>
              <a:gd name="connsiteY1201" fmla="*/ 2167871 h 2993922"/>
              <a:gd name="connsiteX1202" fmla="*/ 7582734 w 8938307"/>
              <a:gd name="connsiteY1202" fmla="*/ 2167871 h 2993922"/>
              <a:gd name="connsiteX1203" fmla="*/ 7572144 w 8938307"/>
              <a:gd name="connsiteY1203" fmla="*/ 2157280 h 2993922"/>
              <a:gd name="connsiteX1204" fmla="*/ 7564202 w 8938307"/>
              <a:gd name="connsiteY1204" fmla="*/ 2150660 h 2993922"/>
              <a:gd name="connsiteX1205" fmla="*/ 7805134 w 8938307"/>
              <a:gd name="connsiteY1205" fmla="*/ 2146690 h 2993922"/>
              <a:gd name="connsiteX1206" fmla="*/ 7783952 w 8938307"/>
              <a:gd name="connsiteY1206" fmla="*/ 2157280 h 2993922"/>
              <a:gd name="connsiteX1207" fmla="*/ 7805134 w 8938307"/>
              <a:gd name="connsiteY1207" fmla="*/ 2157280 h 2993922"/>
              <a:gd name="connsiteX1208" fmla="*/ 7805134 w 8938307"/>
              <a:gd name="connsiteY1208" fmla="*/ 2146690 h 2993922"/>
              <a:gd name="connsiteX1209" fmla="*/ 6957900 w 8938307"/>
              <a:gd name="connsiteY1209" fmla="*/ 2146690 h 2993922"/>
              <a:gd name="connsiteX1210" fmla="*/ 6968491 w 8938307"/>
              <a:gd name="connsiteY1210" fmla="*/ 2157280 h 2993922"/>
              <a:gd name="connsiteX1211" fmla="*/ 6957900 w 8938307"/>
              <a:gd name="connsiteY1211" fmla="*/ 2157280 h 2993922"/>
              <a:gd name="connsiteX1212" fmla="*/ 4331478 w 8938307"/>
              <a:gd name="connsiteY1212" fmla="*/ 2146690 h 2993922"/>
              <a:gd name="connsiteX1213" fmla="*/ 4395020 w 8938307"/>
              <a:gd name="connsiteY1213" fmla="*/ 2167871 h 2993922"/>
              <a:gd name="connsiteX1214" fmla="*/ 4426791 w 8938307"/>
              <a:gd name="connsiteY1214" fmla="*/ 2178461 h 2993922"/>
              <a:gd name="connsiteX1215" fmla="*/ 4458562 w 8938307"/>
              <a:gd name="connsiteY1215" fmla="*/ 2189051 h 2993922"/>
              <a:gd name="connsiteX1216" fmla="*/ 4447972 w 8938307"/>
              <a:gd name="connsiteY1216" fmla="*/ 2199642 h 2993922"/>
              <a:gd name="connsiteX1217" fmla="*/ 4426791 w 8938307"/>
              <a:gd name="connsiteY1217" fmla="*/ 2210232 h 2993922"/>
              <a:gd name="connsiteX1218" fmla="*/ 4384430 w 8938307"/>
              <a:gd name="connsiteY1218" fmla="*/ 2189051 h 2993922"/>
              <a:gd name="connsiteX1219" fmla="*/ 4352658 w 8938307"/>
              <a:gd name="connsiteY1219" fmla="*/ 2167871 h 2993922"/>
              <a:gd name="connsiteX1220" fmla="*/ 4342068 w 8938307"/>
              <a:gd name="connsiteY1220" fmla="*/ 2157280 h 2993922"/>
              <a:gd name="connsiteX1221" fmla="*/ 7519192 w 8938307"/>
              <a:gd name="connsiteY1221" fmla="*/ 2136099 h 2993922"/>
              <a:gd name="connsiteX1222" fmla="*/ 7508601 w 8938307"/>
              <a:gd name="connsiteY1222" fmla="*/ 2146690 h 2993922"/>
              <a:gd name="connsiteX1223" fmla="*/ 7519192 w 8938307"/>
              <a:gd name="connsiteY1223" fmla="*/ 2157280 h 2993922"/>
              <a:gd name="connsiteX1224" fmla="*/ 7519192 w 8938307"/>
              <a:gd name="connsiteY1224" fmla="*/ 2146690 h 2993922"/>
              <a:gd name="connsiteX1225" fmla="*/ 6301294 w 8938307"/>
              <a:gd name="connsiteY1225" fmla="*/ 2136099 h 2993922"/>
              <a:gd name="connsiteX1226" fmla="*/ 6311884 w 8938307"/>
              <a:gd name="connsiteY1226" fmla="*/ 2136099 h 2993922"/>
              <a:gd name="connsiteX1227" fmla="*/ 6311884 w 8938307"/>
              <a:gd name="connsiteY1227" fmla="*/ 2157280 h 2993922"/>
              <a:gd name="connsiteX1228" fmla="*/ 6290704 w 8938307"/>
              <a:gd name="connsiteY1228" fmla="*/ 2157280 h 2993922"/>
              <a:gd name="connsiteX1229" fmla="*/ 6280114 w 8938307"/>
              <a:gd name="connsiteY1229" fmla="*/ 2146690 h 2993922"/>
              <a:gd name="connsiteX1230" fmla="*/ 6290704 w 8938307"/>
              <a:gd name="connsiteY1230" fmla="*/ 2146690 h 2993922"/>
              <a:gd name="connsiteX1231" fmla="*/ 6295998 w 8938307"/>
              <a:gd name="connsiteY1231" fmla="*/ 2146690 h 2993922"/>
              <a:gd name="connsiteX1232" fmla="*/ 6301294 w 8938307"/>
              <a:gd name="connsiteY1232" fmla="*/ 2136099 h 2993922"/>
              <a:gd name="connsiteX1233" fmla="*/ 5814135 w 8938307"/>
              <a:gd name="connsiteY1233" fmla="*/ 2136099 h 2993922"/>
              <a:gd name="connsiteX1234" fmla="*/ 5819430 w 8938307"/>
              <a:gd name="connsiteY1234" fmla="*/ 2141394 h 2993922"/>
              <a:gd name="connsiteX1235" fmla="*/ 5835316 w 8938307"/>
              <a:gd name="connsiteY1235" fmla="*/ 2146690 h 2993922"/>
              <a:gd name="connsiteX1236" fmla="*/ 5856497 w 8938307"/>
              <a:gd name="connsiteY1236" fmla="*/ 2146690 h 2993922"/>
              <a:gd name="connsiteX1237" fmla="*/ 5867087 w 8938307"/>
              <a:gd name="connsiteY1237" fmla="*/ 2157280 h 2993922"/>
              <a:gd name="connsiteX1238" fmla="*/ 5920039 w 8938307"/>
              <a:gd name="connsiteY1238" fmla="*/ 2178461 h 2993922"/>
              <a:gd name="connsiteX1239" fmla="*/ 5930630 w 8938307"/>
              <a:gd name="connsiteY1239" fmla="*/ 2178461 h 2993922"/>
              <a:gd name="connsiteX1240" fmla="*/ 5962401 w 8938307"/>
              <a:gd name="connsiteY1240" fmla="*/ 2189051 h 2993922"/>
              <a:gd name="connsiteX1241" fmla="*/ 5972991 w 8938307"/>
              <a:gd name="connsiteY1241" fmla="*/ 2189051 h 2993922"/>
              <a:gd name="connsiteX1242" fmla="*/ 5983582 w 8938307"/>
              <a:gd name="connsiteY1242" fmla="*/ 2189051 h 2993922"/>
              <a:gd name="connsiteX1243" fmla="*/ 5983582 w 8938307"/>
              <a:gd name="connsiteY1243" fmla="*/ 2178461 h 2993922"/>
              <a:gd name="connsiteX1244" fmla="*/ 5972991 w 8938307"/>
              <a:gd name="connsiteY1244" fmla="*/ 2178461 h 2993922"/>
              <a:gd name="connsiteX1245" fmla="*/ 5930630 w 8938307"/>
              <a:gd name="connsiteY1245" fmla="*/ 2167871 h 2993922"/>
              <a:gd name="connsiteX1246" fmla="*/ 5909449 w 8938307"/>
              <a:gd name="connsiteY1246" fmla="*/ 2146690 h 2993922"/>
              <a:gd name="connsiteX1247" fmla="*/ 5898860 w 8938307"/>
              <a:gd name="connsiteY1247" fmla="*/ 2146690 h 2993922"/>
              <a:gd name="connsiteX1248" fmla="*/ 5861792 w 8938307"/>
              <a:gd name="connsiteY1248" fmla="*/ 2141394 h 2993922"/>
              <a:gd name="connsiteX1249" fmla="*/ 5824726 w 8938307"/>
              <a:gd name="connsiteY1249" fmla="*/ 2136099 h 2993922"/>
              <a:gd name="connsiteX1250" fmla="*/ 5194596 w 8938307"/>
              <a:gd name="connsiteY1250" fmla="*/ 2136099 h 2993922"/>
              <a:gd name="connsiteX1251" fmla="*/ 5178710 w 8938307"/>
              <a:gd name="connsiteY1251" fmla="*/ 2141394 h 2993922"/>
              <a:gd name="connsiteX1252" fmla="*/ 5178710 w 8938307"/>
              <a:gd name="connsiteY1252" fmla="*/ 2146690 h 2993922"/>
              <a:gd name="connsiteX1253" fmla="*/ 5231662 w 8938307"/>
              <a:gd name="connsiteY1253" fmla="*/ 2157280 h 2993922"/>
              <a:gd name="connsiteX1254" fmla="*/ 5252844 w 8938307"/>
              <a:gd name="connsiteY1254" fmla="*/ 2157280 h 2993922"/>
              <a:gd name="connsiteX1255" fmla="*/ 5231662 w 8938307"/>
              <a:gd name="connsiteY1255" fmla="*/ 2151985 h 2993922"/>
              <a:gd name="connsiteX1256" fmla="*/ 5210482 w 8938307"/>
              <a:gd name="connsiteY1256" fmla="*/ 2141394 h 2993922"/>
              <a:gd name="connsiteX1257" fmla="*/ 5194596 w 8938307"/>
              <a:gd name="connsiteY1257" fmla="*/ 2136099 h 2993922"/>
              <a:gd name="connsiteX1258" fmla="*/ 6460150 w 8938307"/>
              <a:gd name="connsiteY1258" fmla="*/ 2135216 h 2993922"/>
              <a:gd name="connsiteX1259" fmla="*/ 6460150 w 8938307"/>
              <a:gd name="connsiteY1259" fmla="*/ 2136099 h 2993922"/>
              <a:gd name="connsiteX1260" fmla="*/ 6450884 w 8938307"/>
              <a:gd name="connsiteY1260" fmla="*/ 2138747 h 2993922"/>
              <a:gd name="connsiteX1261" fmla="*/ 6454855 w 8938307"/>
              <a:gd name="connsiteY1261" fmla="*/ 2136099 h 2993922"/>
              <a:gd name="connsiteX1262" fmla="*/ 5092664 w 8938307"/>
              <a:gd name="connsiteY1262" fmla="*/ 2129481 h 2993922"/>
              <a:gd name="connsiteX1263" fmla="*/ 5088692 w 8938307"/>
              <a:gd name="connsiteY1263" fmla="*/ 2130804 h 2993922"/>
              <a:gd name="connsiteX1264" fmla="*/ 5093988 w 8938307"/>
              <a:gd name="connsiteY1264" fmla="*/ 2136099 h 2993922"/>
              <a:gd name="connsiteX1265" fmla="*/ 5092664 w 8938307"/>
              <a:gd name="connsiteY1265" fmla="*/ 2129481 h 2993922"/>
              <a:gd name="connsiteX1266" fmla="*/ 7466240 w 8938307"/>
              <a:gd name="connsiteY1266" fmla="*/ 2128156 h 2993922"/>
              <a:gd name="connsiteX1267" fmla="*/ 7471534 w 8938307"/>
              <a:gd name="connsiteY1267" fmla="*/ 2130804 h 2993922"/>
              <a:gd name="connsiteX1268" fmla="*/ 7476830 w 8938307"/>
              <a:gd name="connsiteY1268" fmla="*/ 2136099 h 2993922"/>
              <a:gd name="connsiteX1269" fmla="*/ 7468888 w 8938307"/>
              <a:gd name="connsiteY1269" fmla="*/ 2146690 h 2993922"/>
              <a:gd name="connsiteX1270" fmla="*/ 7466240 w 8938307"/>
              <a:gd name="connsiteY1270" fmla="*/ 2136099 h 2993922"/>
              <a:gd name="connsiteX1271" fmla="*/ 7460944 w 8938307"/>
              <a:gd name="connsiteY1271" fmla="*/ 2130804 h 2993922"/>
              <a:gd name="connsiteX1272" fmla="*/ 7466240 w 8938307"/>
              <a:gd name="connsiteY1272" fmla="*/ 2128156 h 2993922"/>
              <a:gd name="connsiteX1273" fmla="*/ 6408522 w 8938307"/>
              <a:gd name="connsiteY1273" fmla="*/ 2128156 h 2993922"/>
              <a:gd name="connsiteX1274" fmla="*/ 6417788 w 8938307"/>
              <a:gd name="connsiteY1274" fmla="*/ 2130804 h 2993922"/>
              <a:gd name="connsiteX1275" fmla="*/ 6428380 w 8938307"/>
              <a:gd name="connsiteY1275" fmla="*/ 2136099 h 2993922"/>
              <a:gd name="connsiteX1276" fmla="*/ 6446250 w 8938307"/>
              <a:gd name="connsiteY1276" fmla="*/ 2140071 h 2993922"/>
              <a:gd name="connsiteX1277" fmla="*/ 6450884 w 8938307"/>
              <a:gd name="connsiteY1277" fmla="*/ 2138747 h 2993922"/>
              <a:gd name="connsiteX1278" fmla="*/ 6449560 w 8938307"/>
              <a:gd name="connsiteY1278" fmla="*/ 2146690 h 2993922"/>
              <a:gd name="connsiteX1279" fmla="*/ 6396608 w 8938307"/>
              <a:gd name="connsiteY1279" fmla="*/ 2146690 h 2993922"/>
              <a:gd name="connsiteX1280" fmla="*/ 6401903 w 8938307"/>
              <a:gd name="connsiteY1280" fmla="*/ 2130804 h 2993922"/>
              <a:gd name="connsiteX1281" fmla="*/ 6408522 w 8938307"/>
              <a:gd name="connsiteY1281" fmla="*/ 2128156 h 2993922"/>
              <a:gd name="connsiteX1282" fmla="*/ 6336324 w 8938307"/>
              <a:gd name="connsiteY1282" fmla="*/ 2126731 h 2993922"/>
              <a:gd name="connsiteX1283" fmla="*/ 6333066 w 8938307"/>
              <a:gd name="connsiteY1283" fmla="*/ 2130804 h 2993922"/>
              <a:gd name="connsiteX1284" fmla="*/ 6335714 w 8938307"/>
              <a:gd name="connsiteY1284" fmla="*/ 2126832 h 2993922"/>
              <a:gd name="connsiteX1285" fmla="*/ 7794542 w 8938307"/>
              <a:gd name="connsiteY1285" fmla="*/ 2125509 h 2993922"/>
              <a:gd name="connsiteX1286" fmla="*/ 7789248 w 8938307"/>
              <a:gd name="connsiteY1286" fmla="*/ 2136099 h 2993922"/>
              <a:gd name="connsiteX1287" fmla="*/ 7815724 w 8938307"/>
              <a:gd name="connsiteY1287" fmla="*/ 2146690 h 2993922"/>
              <a:gd name="connsiteX1288" fmla="*/ 7836904 w 8938307"/>
              <a:gd name="connsiteY1288" fmla="*/ 2157280 h 2993922"/>
              <a:gd name="connsiteX1289" fmla="*/ 7836904 w 8938307"/>
              <a:gd name="connsiteY1289" fmla="*/ 2167871 h 2993922"/>
              <a:gd name="connsiteX1290" fmla="*/ 7836904 w 8938307"/>
              <a:gd name="connsiteY1290" fmla="*/ 2178461 h 2993922"/>
              <a:gd name="connsiteX1291" fmla="*/ 7836904 w 8938307"/>
              <a:gd name="connsiteY1291" fmla="*/ 2183756 h 2993922"/>
              <a:gd name="connsiteX1292" fmla="*/ 7847494 w 8938307"/>
              <a:gd name="connsiteY1292" fmla="*/ 2199642 h 2993922"/>
              <a:gd name="connsiteX1293" fmla="*/ 7900446 w 8938307"/>
              <a:gd name="connsiteY1293" fmla="*/ 2199642 h 2993922"/>
              <a:gd name="connsiteX1294" fmla="*/ 7932219 w 8938307"/>
              <a:gd name="connsiteY1294" fmla="*/ 2199642 h 2993922"/>
              <a:gd name="connsiteX1295" fmla="*/ 7942808 w 8938307"/>
              <a:gd name="connsiteY1295" fmla="*/ 2189051 h 2993922"/>
              <a:gd name="connsiteX1296" fmla="*/ 7921627 w 8938307"/>
              <a:gd name="connsiteY1296" fmla="*/ 2178461 h 2993922"/>
              <a:gd name="connsiteX1297" fmla="*/ 7905742 w 8938307"/>
              <a:gd name="connsiteY1297" fmla="*/ 2173165 h 2993922"/>
              <a:gd name="connsiteX1298" fmla="*/ 7889856 w 8938307"/>
              <a:gd name="connsiteY1298" fmla="*/ 2167871 h 2993922"/>
              <a:gd name="connsiteX1299" fmla="*/ 7873971 w 8938307"/>
              <a:gd name="connsiteY1299" fmla="*/ 2167871 h 2993922"/>
              <a:gd name="connsiteX1300" fmla="*/ 7858085 w 8938307"/>
              <a:gd name="connsiteY1300" fmla="*/ 2157280 h 2993922"/>
              <a:gd name="connsiteX1301" fmla="*/ 7858085 w 8938307"/>
              <a:gd name="connsiteY1301" fmla="*/ 2146690 h 2993922"/>
              <a:gd name="connsiteX1302" fmla="*/ 7847494 w 8938307"/>
              <a:gd name="connsiteY1302" fmla="*/ 2146690 h 2993922"/>
              <a:gd name="connsiteX1303" fmla="*/ 7826313 w 8938307"/>
              <a:gd name="connsiteY1303" fmla="*/ 2136099 h 2993922"/>
              <a:gd name="connsiteX1304" fmla="*/ 7805134 w 8938307"/>
              <a:gd name="connsiteY1304" fmla="*/ 2125509 h 2993922"/>
              <a:gd name="connsiteX1305" fmla="*/ 7794542 w 8938307"/>
              <a:gd name="connsiteY1305" fmla="*/ 2125509 h 2993922"/>
              <a:gd name="connsiteX1306" fmla="*/ 5051626 w 8938307"/>
              <a:gd name="connsiteY1306" fmla="*/ 2125509 h 2993922"/>
              <a:gd name="connsiteX1307" fmla="*/ 5051626 w 8938307"/>
              <a:gd name="connsiteY1307" fmla="*/ 2136099 h 2993922"/>
              <a:gd name="connsiteX1308" fmla="*/ 5062217 w 8938307"/>
              <a:gd name="connsiteY1308" fmla="*/ 2125509 h 2993922"/>
              <a:gd name="connsiteX1309" fmla="*/ 4310297 w 8938307"/>
              <a:gd name="connsiteY1309" fmla="*/ 2125509 h 2993922"/>
              <a:gd name="connsiteX1310" fmla="*/ 4320887 w 8938307"/>
              <a:gd name="connsiteY1310" fmla="*/ 2136099 h 2993922"/>
              <a:gd name="connsiteX1311" fmla="*/ 4299706 w 8938307"/>
              <a:gd name="connsiteY1311" fmla="*/ 2136099 h 2993922"/>
              <a:gd name="connsiteX1312" fmla="*/ 4310297 w 8938307"/>
              <a:gd name="connsiteY1312" fmla="*/ 2125509 h 2993922"/>
              <a:gd name="connsiteX1313" fmla="*/ 6109342 w 8938307"/>
              <a:gd name="connsiteY1313" fmla="*/ 2122200 h 2993922"/>
              <a:gd name="connsiteX1314" fmla="*/ 6121257 w 8938307"/>
              <a:gd name="connsiteY1314" fmla="*/ 2136099 h 2993922"/>
              <a:gd name="connsiteX1315" fmla="*/ 6100076 w 8938307"/>
              <a:gd name="connsiteY1315" fmla="*/ 2136099 h 2993922"/>
              <a:gd name="connsiteX1316" fmla="*/ 6100076 w 8938307"/>
              <a:gd name="connsiteY1316" fmla="*/ 2125509 h 2993922"/>
              <a:gd name="connsiteX1317" fmla="*/ 6109342 w 8938307"/>
              <a:gd name="connsiteY1317" fmla="*/ 2122200 h 2993922"/>
              <a:gd name="connsiteX1318" fmla="*/ 6237752 w 8938307"/>
              <a:gd name="connsiteY1318" fmla="*/ 2120213 h 2993922"/>
              <a:gd name="connsiteX1319" fmla="*/ 6243046 w 8938307"/>
              <a:gd name="connsiteY1319" fmla="*/ 2125509 h 2993922"/>
              <a:gd name="connsiteX1320" fmla="*/ 6248342 w 8938307"/>
              <a:gd name="connsiteY1320" fmla="*/ 2136099 h 2993922"/>
              <a:gd name="connsiteX1321" fmla="*/ 6248342 w 8938307"/>
              <a:gd name="connsiteY1321" fmla="*/ 2146690 h 2993922"/>
              <a:gd name="connsiteX1322" fmla="*/ 6237752 w 8938307"/>
              <a:gd name="connsiteY1322" fmla="*/ 2130804 h 2993922"/>
              <a:gd name="connsiteX1323" fmla="*/ 6237752 w 8938307"/>
              <a:gd name="connsiteY1323" fmla="*/ 2124185 h 2993922"/>
              <a:gd name="connsiteX1324" fmla="*/ 5681756 w 8938307"/>
              <a:gd name="connsiteY1324" fmla="*/ 2120213 h 2993922"/>
              <a:gd name="connsiteX1325" fmla="*/ 5676460 w 8938307"/>
              <a:gd name="connsiteY1325" fmla="*/ 2125509 h 2993922"/>
              <a:gd name="connsiteX1326" fmla="*/ 5687051 w 8938307"/>
              <a:gd name="connsiteY1326" fmla="*/ 2130804 h 2993922"/>
              <a:gd name="connsiteX1327" fmla="*/ 5708232 w 8938307"/>
              <a:gd name="connsiteY1327" fmla="*/ 2136099 h 2993922"/>
              <a:gd name="connsiteX1328" fmla="*/ 5697641 w 8938307"/>
              <a:gd name="connsiteY1328" fmla="*/ 2125509 h 2993922"/>
              <a:gd name="connsiteX1329" fmla="*/ 5681756 w 8938307"/>
              <a:gd name="connsiteY1329" fmla="*/ 2120213 h 2993922"/>
              <a:gd name="connsiteX1330" fmla="*/ 7370926 w 8938307"/>
              <a:gd name="connsiteY1330" fmla="*/ 2114919 h 2993922"/>
              <a:gd name="connsiteX1331" fmla="*/ 7376222 w 8938307"/>
              <a:gd name="connsiteY1331" fmla="*/ 2120213 h 2993922"/>
              <a:gd name="connsiteX1332" fmla="*/ 7376222 w 8938307"/>
              <a:gd name="connsiteY1332" fmla="*/ 2125509 h 2993922"/>
              <a:gd name="connsiteX1333" fmla="*/ 7386812 w 8938307"/>
              <a:gd name="connsiteY1333" fmla="*/ 2130804 h 2993922"/>
              <a:gd name="connsiteX1334" fmla="*/ 7392107 w 8938307"/>
              <a:gd name="connsiteY1334" fmla="*/ 2146690 h 2993922"/>
              <a:gd name="connsiteX1335" fmla="*/ 7376222 w 8938307"/>
              <a:gd name="connsiteY1335" fmla="*/ 2130804 h 2993922"/>
              <a:gd name="connsiteX1336" fmla="*/ 7360336 w 8938307"/>
              <a:gd name="connsiteY1336" fmla="*/ 2125509 h 2993922"/>
              <a:gd name="connsiteX1337" fmla="*/ 7349745 w 8938307"/>
              <a:gd name="connsiteY1337" fmla="*/ 2125509 h 2993922"/>
              <a:gd name="connsiteX1338" fmla="*/ 7370926 w 8938307"/>
              <a:gd name="connsiteY1338" fmla="*/ 2114919 h 2993922"/>
              <a:gd name="connsiteX1339" fmla="*/ 6947310 w 8938307"/>
              <a:gd name="connsiteY1339" fmla="*/ 2114919 h 2993922"/>
              <a:gd name="connsiteX1340" fmla="*/ 6968491 w 8938307"/>
              <a:gd name="connsiteY1340" fmla="*/ 2114919 h 2993922"/>
              <a:gd name="connsiteX1341" fmla="*/ 6989670 w 8938307"/>
              <a:gd name="connsiteY1341" fmla="*/ 2114919 h 2993922"/>
              <a:gd name="connsiteX1342" fmla="*/ 6979081 w 8938307"/>
              <a:gd name="connsiteY1342" fmla="*/ 2125509 h 2993922"/>
              <a:gd name="connsiteX1343" fmla="*/ 6989670 w 8938307"/>
              <a:gd name="connsiteY1343" fmla="*/ 2136099 h 2993922"/>
              <a:gd name="connsiteX1344" fmla="*/ 7032033 w 8938307"/>
              <a:gd name="connsiteY1344" fmla="*/ 2157280 h 2993922"/>
              <a:gd name="connsiteX1345" fmla="*/ 7000262 w 8938307"/>
              <a:gd name="connsiteY1345" fmla="*/ 2146690 h 2993922"/>
              <a:gd name="connsiteX1346" fmla="*/ 6957900 w 8938307"/>
              <a:gd name="connsiteY1346" fmla="*/ 2125509 h 2993922"/>
              <a:gd name="connsiteX1347" fmla="*/ 6947310 w 8938307"/>
              <a:gd name="connsiteY1347" fmla="*/ 2114919 h 2993922"/>
              <a:gd name="connsiteX1348" fmla="*/ 6894358 w 8938307"/>
              <a:gd name="connsiteY1348" fmla="*/ 2114919 h 2993922"/>
              <a:gd name="connsiteX1349" fmla="*/ 6926129 w 8938307"/>
              <a:gd name="connsiteY1349" fmla="*/ 2125509 h 2993922"/>
              <a:gd name="connsiteX1350" fmla="*/ 6894358 w 8938307"/>
              <a:gd name="connsiteY1350" fmla="*/ 2125509 h 2993922"/>
              <a:gd name="connsiteX1351" fmla="*/ 6894358 w 8938307"/>
              <a:gd name="connsiteY1351" fmla="*/ 2114919 h 2993922"/>
              <a:gd name="connsiteX1352" fmla="*/ 6534284 w 8938307"/>
              <a:gd name="connsiteY1352" fmla="*/ 2114919 h 2993922"/>
              <a:gd name="connsiteX1353" fmla="*/ 6534284 w 8938307"/>
              <a:gd name="connsiteY1353" fmla="*/ 2125509 h 2993922"/>
              <a:gd name="connsiteX1354" fmla="*/ 6544874 w 8938307"/>
              <a:gd name="connsiteY1354" fmla="*/ 2114919 h 2993922"/>
              <a:gd name="connsiteX1355" fmla="*/ 6534284 w 8938307"/>
              <a:gd name="connsiteY1355" fmla="*/ 2114919 h 2993922"/>
              <a:gd name="connsiteX1356" fmla="*/ 7159118 w 8938307"/>
              <a:gd name="connsiteY1356" fmla="*/ 2104328 h 2993922"/>
              <a:gd name="connsiteX1357" fmla="*/ 7212070 w 8938307"/>
              <a:gd name="connsiteY1357" fmla="*/ 2125509 h 2993922"/>
              <a:gd name="connsiteX1358" fmla="*/ 7227956 w 8938307"/>
              <a:gd name="connsiteY1358" fmla="*/ 2141394 h 2993922"/>
              <a:gd name="connsiteX1359" fmla="*/ 7243841 w 8938307"/>
              <a:gd name="connsiteY1359" fmla="*/ 2136099 h 2993922"/>
              <a:gd name="connsiteX1360" fmla="*/ 7265022 w 8938307"/>
              <a:gd name="connsiteY1360" fmla="*/ 2146690 h 2993922"/>
              <a:gd name="connsiteX1361" fmla="*/ 7270318 w 8938307"/>
              <a:gd name="connsiteY1361" fmla="*/ 2157280 h 2993922"/>
              <a:gd name="connsiteX1362" fmla="*/ 7275612 w 8938307"/>
              <a:gd name="connsiteY1362" fmla="*/ 2157280 h 2993922"/>
              <a:gd name="connsiteX1363" fmla="*/ 7291498 w 8938307"/>
              <a:gd name="connsiteY1363" fmla="*/ 2151985 h 2993922"/>
              <a:gd name="connsiteX1364" fmla="*/ 7307384 w 8938307"/>
              <a:gd name="connsiteY1364" fmla="*/ 2157280 h 2993922"/>
              <a:gd name="connsiteX1365" fmla="*/ 7328564 w 8938307"/>
              <a:gd name="connsiteY1365" fmla="*/ 2167871 h 2993922"/>
              <a:gd name="connsiteX1366" fmla="*/ 7339155 w 8938307"/>
              <a:gd name="connsiteY1366" fmla="*/ 2167871 h 2993922"/>
              <a:gd name="connsiteX1367" fmla="*/ 7344450 w 8938307"/>
              <a:gd name="connsiteY1367" fmla="*/ 2157280 h 2993922"/>
              <a:gd name="connsiteX1368" fmla="*/ 7349745 w 8938307"/>
              <a:gd name="connsiteY1368" fmla="*/ 2167871 h 2993922"/>
              <a:gd name="connsiteX1369" fmla="*/ 7381516 w 8938307"/>
              <a:gd name="connsiteY1369" fmla="*/ 2178461 h 2993922"/>
              <a:gd name="connsiteX1370" fmla="*/ 7402697 w 8938307"/>
              <a:gd name="connsiteY1370" fmla="*/ 2178461 h 2993922"/>
              <a:gd name="connsiteX1371" fmla="*/ 7423878 w 8938307"/>
              <a:gd name="connsiteY1371" fmla="*/ 2189051 h 2993922"/>
              <a:gd name="connsiteX1372" fmla="*/ 7445059 w 8938307"/>
              <a:gd name="connsiteY1372" fmla="*/ 2199642 h 2993922"/>
              <a:gd name="connsiteX1373" fmla="*/ 7466240 w 8938307"/>
              <a:gd name="connsiteY1373" fmla="*/ 2199642 h 2993922"/>
              <a:gd name="connsiteX1374" fmla="*/ 7445059 w 8938307"/>
              <a:gd name="connsiteY1374" fmla="*/ 2210232 h 2993922"/>
              <a:gd name="connsiteX1375" fmla="*/ 7423878 w 8938307"/>
              <a:gd name="connsiteY1375" fmla="*/ 2199642 h 2993922"/>
              <a:gd name="connsiteX1376" fmla="*/ 7397403 w 8938307"/>
              <a:gd name="connsiteY1376" fmla="*/ 2194346 h 2993922"/>
              <a:gd name="connsiteX1377" fmla="*/ 7381516 w 8938307"/>
              <a:gd name="connsiteY1377" fmla="*/ 2189051 h 2993922"/>
              <a:gd name="connsiteX1378" fmla="*/ 7376222 w 8938307"/>
              <a:gd name="connsiteY1378" fmla="*/ 2194346 h 2993922"/>
              <a:gd name="connsiteX1379" fmla="*/ 7365630 w 8938307"/>
              <a:gd name="connsiteY1379" fmla="*/ 2189051 h 2993922"/>
              <a:gd name="connsiteX1380" fmla="*/ 7349745 w 8938307"/>
              <a:gd name="connsiteY1380" fmla="*/ 2189051 h 2993922"/>
              <a:gd name="connsiteX1381" fmla="*/ 7339155 w 8938307"/>
              <a:gd name="connsiteY1381" fmla="*/ 2189051 h 2993922"/>
              <a:gd name="connsiteX1382" fmla="*/ 7296793 w 8938307"/>
              <a:gd name="connsiteY1382" fmla="*/ 2178461 h 2993922"/>
              <a:gd name="connsiteX1383" fmla="*/ 7222660 w 8938307"/>
              <a:gd name="connsiteY1383" fmla="*/ 2146690 h 2993922"/>
              <a:gd name="connsiteX1384" fmla="*/ 7217366 w 8938307"/>
              <a:gd name="connsiteY1384" fmla="*/ 2141394 h 2993922"/>
              <a:gd name="connsiteX1385" fmla="*/ 7201480 w 8938307"/>
              <a:gd name="connsiteY1385" fmla="*/ 2136099 h 2993922"/>
              <a:gd name="connsiteX1386" fmla="*/ 7185593 w 8938307"/>
              <a:gd name="connsiteY1386" fmla="*/ 2141394 h 2993922"/>
              <a:gd name="connsiteX1387" fmla="*/ 7169708 w 8938307"/>
              <a:gd name="connsiteY1387" fmla="*/ 2146690 h 2993922"/>
              <a:gd name="connsiteX1388" fmla="*/ 7148526 w 8938307"/>
              <a:gd name="connsiteY1388" fmla="*/ 2146690 h 2993922"/>
              <a:gd name="connsiteX1389" fmla="*/ 7137937 w 8938307"/>
              <a:gd name="connsiteY1389" fmla="*/ 2146690 h 2993922"/>
              <a:gd name="connsiteX1390" fmla="*/ 7137937 w 8938307"/>
              <a:gd name="connsiteY1390" fmla="*/ 2136099 h 2993922"/>
              <a:gd name="connsiteX1391" fmla="*/ 7137937 w 8938307"/>
              <a:gd name="connsiteY1391" fmla="*/ 2125509 h 2993922"/>
              <a:gd name="connsiteX1392" fmla="*/ 7143232 w 8938307"/>
              <a:gd name="connsiteY1392" fmla="*/ 2125509 h 2993922"/>
              <a:gd name="connsiteX1393" fmla="*/ 7159118 w 8938307"/>
              <a:gd name="connsiteY1393" fmla="*/ 2125509 h 2993922"/>
              <a:gd name="connsiteX1394" fmla="*/ 7164414 w 8938307"/>
              <a:gd name="connsiteY1394" fmla="*/ 2120213 h 2993922"/>
              <a:gd name="connsiteX1395" fmla="*/ 7159118 w 8938307"/>
              <a:gd name="connsiteY1395" fmla="*/ 2114919 h 2993922"/>
              <a:gd name="connsiteX1396" fmla="*/ 6915539 w 8938307"/>
              <a:gd name="connsiteY1396" fmla="*/ 2104328 h 2993922"/>
              <a:gd name="connsiteX1397" fmla="*/ 6920833 w 8938307"/>
              <a:gd name="connsiteY1397" fmla="*/ 2104328 h 2993922"/>
              <a:gd name="connsiteX1398" fmla="*/ 6926129 w 8938307"/>
              <a:gd name="connsiteY1398" fmla="*/ 2114919 h 2993922"/>
              <a:gd name="connsiteX1399" fmla="*/ 6904948 w 8938307"/>
              <a:gd name="connsiteY1399" fmla="*/ 2114919 h 2993922"/>
              <a:gd name="connsiteX1400" fmla="*/ 4755094 w 8938307"/>
              <a:gd name="connsiteY1400" fmla="*/ 2104328 h 2993922"/>
              <a:gd name="connsiteX1401" fmla="*/ 4765684 w 8938307"/>
              <a:gd name="connsiteY1401" fmla="*/ 2114919 h 2993922"/>
              <a:gd name="connsiteX1402" fmla="*/ 4755094 w 8938307"/>
              <a:gd name="connsiteY1402" fmla="*/ 2114919 h 2993922"/>
              <a:gd name="connsiteX1403" fmla="*/ 4755094 w 8938307"/>
              <a:gd name="connsiteY1403" fmla="*/ 2104328 h 2993922"/>
              <a:gd name="connsiteX1404" fmla="*/ 3918452 w 8938307"/>
              <a:gd name="connsiteY1404" fmla="*/ 2104328 h 2993922"/>
              <a:gd name="connsiteX1405" fmla="*/ 3939633 w 8938307"/>
              <a:gd name="connsiteY1405" fmla="*/ 2109623 h 2993922"/>
              <a:gd name="connsiteX1406" fmla="*/ 3960812 w 8938307"/>
              <a:gd name="connsiteY1406" fmla="*/ 2125509 h 2993922"/>
              <a:gd name="connsiteX1407" fmla="*/ 3934338 w 8938307"/>
              <a:gd name="connsiteY1407" fmla="*/ 2114919 h 2993922"/>
              <a:gd name="connsiteX1408" fmla="*/ 3923746 w 8938307"/>
              <a:gd name="connsiteY1408" fmla="*/ 2109623 h 2993922"/>
              <a:gd name="connsiteX1409" fmla="*/ 3918452 w 8938307"/>
              <a:gd name="connsiteY1409" fmla="*/ 2104328 h 2993922"/>
              <a:gd name="connsiteX1410" fmla="*/ 8800632 w 8938307"/>
              <a:gd name="connsiteY1410" fmla="*/ 2093738 h 2993922"/>
              <a:gd name="connsiteX1411" fmla="*/ 8800632 w 8938307"/>
              <a:gd name="connsiteY1411" fmla="*/ 2104328 h 2993922"/>
              <a:gd name="connsiteX1412" fmla="*/ 8790041 w 8938307"/>
              <a:gd name="connsiteY1412" fmla="*/ 2104328 h 2993922"/>
              <a:gd name="connsiteX1413" fmla="*/ 8800632 w 8938307"/>
              <a:gd name="connsiteY1413" fmla="*/ 2093738 h 2993922"/>
              <a:gd name="connsiteX1414" fmla="*/ 7942808 w 8938307"/>
              <a:gd name="connsiteY1414" fmla="*/ 2093738 h 2993922"/>
              <a:gd name="connsiteX1415" fmla="*/ 7953398 w 8938307"/>
              <a:gd name="connsiteY1415" fmla="*/ 2093738 h 2993922"/>
              <a:gd name="connsiteX1416" fmla="*/ 7953398 w 8938307"/>
              <a:gd name="connsiteY1416" fmla="*/ 2104328 h 2993922"/>
              <a:gd name="connsiteX1417" fmla="*/ 7937513 w 8938307"/>
              <a:gd name="connsiteY1417" fmla="*/ 2099033 h 2993922"/>
              <a:gd name="connsiteX1418" fmla="*/ 7942808 w 8938307"/>
              <a:gd name="connsiteY1418" fmla="*/ 2093738 h 2993922"/>
              <a:gd name="connsiteX1419" fmla="*/ 7021443 w 8938307"/>
              <a:gd name="connsiteY1419" fmla="*/ 2093738 h 2993922"/>
              <a:gd name="connsiteX1420" fmla="*/ 7032033 w 8938307"/>
              <a:gd name="connsiteY1420" fmla="*/ 2104328 h 2993922"/>
              <a:gd name="connsiteX1421" fmla="*/ 7021443 w 8938307"/>
              <a:gd name="connsiteY1421" fmla="*/ 2104328 h 2993922"/>
              <a:gd name="connsiteX1422" fmla="*/ 6830814 w 8938307"/>
              <a:gd name="connsiteY1422" fmla="*/ 2093738 h 2993922"/>
              <a:gd name="connsiteX1423" fmla="*/ 6841406 w 8938307"/>
              <a:gd name="connsiteY1423" fmla="*/ 2093738 h 2993922"/>
              <a:gd name="connsiteX1424" fmla="*/ 6851996 w 8938307"/>
              <a:gd name="connsiteY1424" fmla="*/ 2093738 h 2993922"/>
              <a:gd name="connsiteX1425" fmla="*/ 6851996 w 8938307"/>
              <a:gd name="connsiteY1425" fmla="*/ 2114919 h 2993922"/>
              <a:gd name="connsiteX1426" fmla="*/ 6830814 w 8938307"/>
              <a:gd name="connsiteY1426" fmla="*/ 2104328 h 2993922"/>
              <a:gd name="connsiteX1427" fmla="*/ 6820224 w 8938307"/>
              <a:gd name="connsiteY1427" fmla="*/ 2104328 h 2993922"/>
              <a:gd name="connsiteX1428" fmla="*/ 6830814 w 8938307"/>
              <a:gd name="connsiteY1428" fmla="*/ 2093738 h 2993922"/>
              <a:gd name="connsiteX1429" fmla="*/ 5517604 w 8938307"/>
              <a:gd name="connsiteY1429" fmla="*/ 2093738 h 2993922"/>
              <a:gd name="connsiteX1430" fmla="*/ 5538785 w 8938307"/>
              <a:gd name="connsiteY1430" fmla="*/ 2104328 h 2993922"/>
              <a:gd name="connsiteX1431" fmla="*/ 5554670 w 8938307"/>
              <a:gd name="connsiteY1431" fmla="*/ 2104328 h 2993922"/>
              <a:gd name="connsiteX1432" fmla="*/ 5559966 w 8938307"/>
              <a:gd name="connsiteY1432" fmla="*/ 2114919 h 2993922"/>
              <a:gd name="connsiteX1433" fmla="*/ 5581147 w 8938307"/>
              <a:gd name="connsiteY1433" fmla="*/ 2114919 h 2993922"/>
              <a:gd name="connsiteX1434" fmla="*/ 5644689 w 8938307"/>
              <a:gd name="connsiteY1434" fmla="*/ 2136099 h 2993922"/>
              <a:gd name="connsiteX1435" fmla="*/ 5655279 w 8938307"/>
              <a:gd name="connsiteY1435" fmla="*/ 2136099 h 2993922"/>
              <a:gd name="connsiteX1436" fmla="*/ 5665870 w 8938307"/>
              <a:gd name="connsiteY1436" fmla="*/ 2141394 h 2993922"/>
              <a:gd name="connsiteX1437" fmla="*/ 5671166 w 8938307"/>
              <a:gd name="connsiteY1437" fmla="*/ 2146690 h 2993922"/>
              <a:gd name="connsiteX1438" fmla="*/ 5687051 w 8938307"/>
              <a:gd name="connsiteY1438" fmla="*/ 2146690 h 2993922"/>
              <a:gd name="connsiteX1439" fmla="*/ 5761183 w 8938307"/>
              <a:gd name="connsiteY1439" fmla="*/ 2167871 h 2993922"/>
              <a:gd name="connsiteX1440" fmla="*/ 5824726 w 8938307"/>
              <a:gd name="connsiteY1440" fmla="*/ 2178461 h 2993922"/>
              <a:gd name="connsiteX1441" fmla="*/ 5819430 w 8938307"/>
              <a:gd name="connsiteY1441" fmla="*/ 2167871 h 2993922"/>
              <a:gd name="connsiteX1442" fmla="*/ 5814135 w 8938307"/>
              <a:gd name="connsiteY1442" fmla="*/ 2162575 h 2993922"/>
              <a:gd name="connsiteX1443" fmla="*/ 5803545 w 8938307"/>
              <a:gd name="connsiteY1443" fmla="*/ 2167871 h 2993922"/>
              <a:gd name="connsiteX1444" fmla="*/ 5792954 w 8938307"/>
              <a:gd name="connsiteY1444" fmla="*/ 2167871 h 2993922"/>
              <a:gd name="connsiteX1445" fmla="*/ 5782364 w 8938307"/>
              <a:gd name="connsiteY1445" fmla="*/ 2157280 h 2993922"/>
              <a:gd name="connsiteX1446" fmla="*/ 5761183 w 8938307"/>
              <a:gd name="connsiteY1446" fmla="*/ 2162575 h 2993922"/>
              <a:gd name="connsiteX1447" fmla="*/ 5740002 w 8938307"/>
              <a:gd name="connsiteY1447" fmla="*/ 2157280 h 2993922"/>
              <a:gd name="connsiteX1448" fmla="*/ 5665870 w 8938307"/>
              <a:gd name="connsiteY1448" fmla="*/ 2125509 h 2993922"/>
              <a:gd name="connsiteX1449" fmla="*/ 5665870 w 8938307"/>
              <a:gd name="connsiteY1449" fmla="*/ 2114919 h 2993922"/>
              <a:gd name="connsiteX1450" fmla="*/ 5655279 w 8938307"/>
              <a:gd name="connsiteY1450" fmla="*/ 2114919 h 2993922"/>
              <a:gd name="connsiteX1451" fmla="*/ 5665870 w 8938307"/>
              <a:gd name="connsiteY1451" fmla="*/ 2125509 h 2993922"/>
              <a:gd name="connsiteX1452" fmla="*/ 5634099 w 8938307"/>
              <a:gd name="connsiteY1452" fmla="*/ 2114919 h 2993922"/>
              <a:gd name="connsiteX1453" fmla="*/ 5644689 w 8938307"/>
              <a:gd name="connsiteY1453" fmla="*/ 2114919 h 2993922"/>
              <a:gd name="connsiteX1454" fmla="*/ 5644689 w 8938307"/>
              <a:gd name="connsiteY1454" fmla="*/ 2104328 h 2993922"/>
              <a:gd name="connsiteX1455" fmla="*/ 5639394 w 8938307"/>
              <a:gd name="connsiteY1455" fmla="*/ 2104328 h 2993922"/>
              <a:gd name="connsiteX1456" fmla="*/ 5634099 w 8938307"/>
              <a:gd name="connsiteY1456" fmla="*/ 2114919 h 2993922"/>
              <a:gd name="connsiteX1457" fmla="*/ 5581147 w 8938307"/>
              <a:gd name="connsiteY1457" fmla="*/ 2114919 h 2993922"/>
              <a:gd name="connsiteX1458" fmla="*/ 5549375 w 8938307"/>
              <a:gd name="connsiteY1458" fmla="*/ 2093738 h 2993922"/>
              <a:gd name="connsiteX1459" fmla="*/ 5522900 w 8938307"/>
              <a:gd name="connsiteY1459" fmla="*/ 2093738 h 2993922"/>
              <a:gd name="connsiteX1460" fmla="*/ 5517604 w 8938307"/>
              <a:gd name="connsiteY1460" fmla="*/ 2093738 h 2993922"/>
              <a:gd name="connsiteX1461" fmla="*/ 4331478 w 8938307"/>
              <a:gd name="connsiteY1461" fmla="*/ 2093738 h 2993922"/>
              <a:gd name="connsiteX1462" fmla="*/ 4331478 w 8938307"/>
              <a:gd name="connsiteY1462" fmla="*/ 2104328 h 2993922"/>
              <a:gd name="connsiteX1463" fmla="*/ 4342068 w 8938307"/>
              <a:gd name="connsiteY1463" fmla="*/ 2104328 h 2993922"/>
              <a:gd name="connsiteX1464" fmla="*/ 4331478 w 8938307"/>
              <a:gd name="connsiteY1464" fmla="*/ 2093738 h 2993922"/>
              <a:gd name="connsiteX1465" fmla="*/ 8091075 w 8938307"/>
              <a:gd name="connsiteY1465" fmla="*/ 2083146 h 2993922"/>
              <a:gd name="connsiteX1466" fmla="*/ 8091075 w 8938307"/>
              <a:gd name="connsiteY1466" fmla="*/ 2093738 h 2993922"/>
              <a:gd name="connsiteX1467" fmla="*/ 8080483 w 8938307"/>
              <a:gd name="connsiteY1467" fmla="*/ 2093738 h 2993922"/>
              <a:gd name="connsiteX1468" fmla="*/ 7911038 w 8938307"/>
              <a:gd name="connsiteY1468" fmla="*/ 2083146 h 2993922"/>
              <a:gd name="connsiteX1469" fmla="*/ 7921627 w 8938307"/>
              <a:gd name="connsiteY1469" fmla="*/ 2083146 h 2993922"/>
              <a:gd name="connsiteX1470" fmla="*/ 7926923 w 8938307"/>
              <a:gd name="connsiteY1470" fmla="*/ 2083146 h 2993922"/>
              <a:gd name="connsiteX1471" fmla="*/ 7921627 w 8938307"/>
              <a:gd name="connsiteY1471" fmla="*/ 2093738 h 2993922"/>
              <a:gd name="connsiteX1472" fmla="*/ 7911038 w 8938307"/>
              <a:gd name="connsiteY1472" fmla="*/ 2083146 h 2993922"/>
              <a:gd name="connsiteX1473" fmla="*/ 7466240 w 8938307"/>
              <a:gd name="connsiteY1473" fmla="*/ 2083146 h 2993922"/>
              <a:gd name="connsiteX1474" fmla="*/ 7476830 w 8938307"/>
              <a:gd name="connsiteY1474" fmla="*/ 2083146 h 2993922"/>
              <a:gd name="connsiteX1475" fmla="*/ 7476830 w 8938307"/>
              <a:gd name="connsiteY1475" fmla="*/ 2093738 h 2993922"/>
              <a:gd name="connsiteX1476" fmla="*/ 7032033 w 8938307"/>
              <a:gd name="connsiteY1476" fmla="*/ 2083146 h 2993922"/>
              <a:gd name="connsiteX1477" fmla="*/ 7042622 w 8938307"/>
              <a:gd name="connsiteY1477" fmla="*/ 2083146 h 2993922"/>
              <a:gd name="connsiteX1478" fmla="*/ 7042622 w 8938307"/>
              <a:gd name="connsiteY1478" fmla="*/ 2093738 h 2993922"/>
              <a:gd name="connsiteX1479" fmla="*/ 6566054 w 8938307"/>
              <a:gd name="connsiteY1479" fmla="*/ 2083146 h 2993922"/>
              <a:gd name="connsiteX1480" fmla="*/ 6555464 w 8938307"/>
              <a:gd name="connsiteY1480" fmla="*/ 2093738 h 2993922"/>
              <a:gd name="connsiteX1481" fmla="*/ 6566054 w 8938307"/>
              <a:gd name="connsiteY1481" fmla="*/ 2093738 h 2993922"/>
              <a:gd name="connsiteX1482" fmla="*/ 6566054 w 8938307"/>
              <a:gd name="connsiteY1482" fmla="*/ 2083146 h 2993922"/>
              <a:gd name="connsiteX1483" fmla="*/ 5702936 w 8938307"/>
              <a:gd name="connsiteY1483" fmla="*/ 2083146 h 2993922"/>
              <a:gd name="connsiteX1484" fmla="*/ 5687051 w 8938307"/>
              <a:gd name="connsiteY1484" fmla="*/ 2093738 h 2993922"/>
              <a:gd name="connsiteX1485" fmla="*/ 5697641 w 8938307"/>
              <a:gd name="connsiteY1485" fmla="*/ 2104328 h 2993922"/>
              <a:gd name="connsiteX1486" fmla="*/ 5718822 w 8938307"/>
              <a:gd name="connsiteY1486" fmla="*/ 2104328 h 2993922"/>
              <a:gd name="connsiteX1487" fmla="*/ 5724116 w 8938307"/>
              <a:gd name="connsiteY1487" fmla="*/ 2088442 h 2993922"/>
              <a:gd name="connsiteX1488" fmla="*/ 5702936 w 8938307"/>
              <a:gd name="connsiteY1488" fmla="*/ 2083146 h 2993922"/>
              <a:gd name="connsiteX1489" fmla="*/ 4808046 w 8938307"/>
              <a:gd name="connsiteY1489" fmla="*/ 2083146 h 2993922"/>
              <a:gd name="connsiteX1490" fmla="*/ 4829228 w 8938307"/>
              <a:gd name="connsiteY1490" fmla="*/ 2088442 h 2993922"/>
              <a:gd name="connsiteX1491" fmla="*/ 4839818 w 8938307"/>
              <a:gd name="connsiteY1491" fmla="*/ 2093738 h 2993922"/>
              <a:gd name="connsiteX1492" fmla="*/ 4797456 w 8938307"/>
              <a:gd name="connsiteY1492" fmla="*/ 2093738 h 2993922"/>
              <a:gd name="connsiteX1493" fmla="*/ 4765684 w 8938307"/>
              <a:gd name="connsiteY1493" fmla="*/ 2083146 h 2993922"/>
              <a:gd name="connsiteX1494" fmla="*/ 4776276 w 8938307"/>
              <a:gd name="connsiteY1494" fmla="*/ 2083146 h 2993922"/>
              <a:gd name="connsiteX1495" fmla="*/ 4765684 w 8938307"/>
              <a:gd name="connsiteY1495" fmla="*/ 2093738 h 2993922"/>
              <a:gd name="connsiteX1496" fmla="*/ 4755094 w 8938307"/>
              <a:gd name="connsiteY1496" fmla="*/ 2088442 h 2993922"/>
              <a:gd name="connsiteX1497" fmla="*/ 4765684 w 8938307"/>
              <a:gd name="connsiteY1497" fmla="*/ 2083146 h 2993922"/>
              <a:gd name="connsiteX1498" fmla="*/ 4628010 w 8938307"/>
              <a:gd name="connsiteY1498" fmla="*/ 2083146 h 2993922"/>
              <a:gd name="connsiteX1499" fmla="*/ 4638599 w 8938307"/>
              <a:gd name="connsiteY1499" fmla="*/ 2093738 h 2993922"/>
              <a:gd name="connsiteX1500" fmla="*/ 4628010 w 8938307"/>
              <a:gd name="connsiteY1500" fmla="*/ 2093738 h 2993922"/>
              <a:gd name="connsiteX1501" fmla="*/ 4628010 w 8938307"/>
              <a:gd name="connsiteY1501" fmla="*/ 2083146 h 2993922"/>
              <a:gd name="connsiteX1502" fmla="*/ 4328830 w 8938307"/>
              <a:gd name="connsiteY1502" fmla="*/ 2080169 h 2993922"/>
              <a:gd name="connsiteX1503" fmla="*/ 4352658 w 8938307"/>
              <a:gd name="connsiteY1503" fmla="*/ 2099033 h 2993922"/>
              <a:gd name="connsiteX1504" fmla="*/ 4384430 w 8938307"/>
              <a:gd name="connsiteY1504" fmla="*/ 2114919 h 2993922"/>
              <a:gd name="connsiteX1505" fmla="*/ 4447972 w 8938307"/>
              <a:gd name="connsiteY1505" fmla="*/ 2114919 h 2993922"/>
              <a:gd name="connsiteX1506" fmla="*/ 4511514 w 8938307"/>
              <a:gd name="connsiteY1506" fmla="*/ 2146690 h 2993922"/>
              <a:gd name="connsiteX1507" fmla="*/ 4553876 w 8938307"/>
              <a:gd name="connsiteY1507" fmla="*/ 2167871 h 2993922"/>
              <a:gd name="connsiteX1508" fmla="*/ 4585647 w 8938307"/>
              <a:gd name="connsiteY1508" fmla="*/ 2178461 h 2993922"/>
              <a:gd name="connsiteX1509" fmla="*/ 4659780 w 8938307"/>
              <a:gd name="connsiteY1509" fmla="*/ 2199642 h 2993922"/>
              <a:gd name="connsiteX1510" fmla="*/ 4575058 w 8938307"/>
              <a:gd name="connsiteY1510" fmla="*/ 2189051 h 2993922"/>
              <a:gd name="connsiteX1511" fmla="*/ 4342068 w 8938307"/>
              <a:gd name="connsiteY1511" fmla="*/ 2125509 h 2993922"/>
              <a:gd name="connsiteX1512" fmla="*/ 4299706 w 8938307"/>
              <a:gd name="connsiteY1512" fmla="*/ 2104328 h 2993922"/>
              <a:gd name="connsiteX1513" fmla="*/ 4289116 w 8938307"/>
              <a:gd name="connsiteY1513" fmla="*/ 2104328 h 2993922"/>
              <a:gd name="connsiteX1514" fmla="*/ 4278526 w 8938307"/>
              <a:gd name="connsiteY1514" fmla="*/ 2093738 h 2993922"/>
              <a:gd name="connsiteX1515" fmla="*/ 4289116 w 8938307"/>
              <a:gd name="connsiteY1515" fmla="*/ 2093738 h 2993922"/>
              <a:gd name="connsiteX1516" fmla="*/ 4310297 w 8938307"/>
              <a:gd name="connsiteY1516" fmla="*/ 2083146 h 2993922"/>
              <a:gd name="connsiteX1517" fmla="*/ 4328830 w 8938307"/>
              <a:gd name="connsiteY1517" fmla="*/ 2080169 h 2993922"/>
              <a:gd name="connsiteX1518" fmla="*/ 7529782 w 8938307"/>
              <a:gd name="connsiteY1518" fmla="*/ 2072557 h 2993922"/>
              <a:gd name="connsiteX1519" fmla="*/ 7540374 w 8938307"/>
              <a:gd name="connsiteY1519" fmla="*/ 2083146 h 2993922"/>
              <a:gd name="connsiteX1520" fmla="*/ 7529782 w 8938307"/>
              <a:gd name="connsiteY1520" fmla="*/ 2083146 h 2993922"/>
              <a:gd name="connsiteX1521" fmla="*/ 7370926 w 8938307"/>
              <a:gd name="connsiteY1521" fmla="*/ 2072557 h 2993922"/>
              <a:gd name="connsiteX1522" fmla="*/ 7381516 w 8938307"/>
              <a:gd name="connsiteY1522" fmla="*/ 2072557 h 2993922"/>
              <a:gd name="connsiteX1523" fmla="*/ 7370926 w 8938307"/>
              <a:gd name="connsiteY1523" fmla="*/ 2083146 h 2993922"/>
              <a:gd name="connsiteX1524" fmla="*/ 7376222 w 8938307"/>
              <a:gd name="connsiteY1524" fmla="*/ 2093738 h 2993922"/>
              <a:gd name="connsiteX1525" fmla="*/ 7392107 w 8938307"/>
              <a:gd name="connsiteY1525" fmla="*/ 2093738 h 2993922"/>
              <a:gd name="connsiteX1526" fmla="*/ 7413288 w 8938307"/>
              <a:gd name="connsiteY1526" fmla="*/ 2099033 h 2993922"/>
              <a:gd name="connsiteX1527" fmla="*/ 7423878 w 8938307"/>
              <a:gd name="connsiteY1527" fmla="*/ 2104328 h 2993922"/>
              <a:gd name="connsiteX1528" fmla="*/ 7413288 w 8938307"/>
              <a:gd name="connsiteY1528" fmla="*/ 2114919 h 2993922"/>
              <a:gd name="connsiteX1529" fmla="*/ 7392107 w 8938307"/>
              <a:gd name="connsiteY1529" fmla="*/ 2104328 h 2993922"/>
              <a:gd name="connsiteX1530" fmla="*/ 7349745 w 8938307"/>
              <a:gd name="connsiteY1530" fmla="*/ 2104328 h 2993922"/>
              <a:gd name="connsiteX1531" fmla="*/ 7349745 w 8938307"/>
              <a:gd name="connsiteY1531" fmla="*/ 2093738 h 2993922"/>
              <a:gd name="connsiteX1532" fmla="*/ 7360336 w 8938307"/>
              <a:gd name="connsiteY1532" fmla="*/ 2083146 h 2993922"/>
              <a:gd name="connsiteX1533" fmla="*/ 7370926 w 8938307"/>
              <a:gd name="connsiteY1533" fmla="*/ 2072557 h 2993922"/>
              <a:gd name="connsiteX1534" fmla="*/ 7296793 w 8938307"/>
              <a:gd name="connsiteY1534" fmla="*/ 2072557 h 2993922"/>
              <a:gd name="connsiteX1535" fmla="*/ 7323270 w 8938307"/>
              <a:gd name="connsiteY1535" fmla="*/ 2083146 h 2993922"/>
              <a:gd name="connsiteX1536" fmla="*/ 7328564 w 8938307"/>
              <a:gd name="connsiteY1536" fmla="*/ 2093738 h 2993922"/>
              <a:gd name="connsiteX1537" fmla="*/ 7307384 w 8938307"/>
              <a:gd name="connsiteY1537" fmla="*/ 2083146 h 2993922"/>
              <a:gd name="connsiteX1538" fmla="*/ 6195390 w 8938307"/>
              <a:gd name="connsiteY1538" fmla="*/ 2072557 h 2993922"/>
              <a:gd name="connsiteX1539" fmla="*/ 6184800 w 8938307"/>
              <a:gd name="connsiteY1539" fmla="*/ 2104328 h 2993922"/>
              <a:gd name="connsiteX1540" fmla="*/ 6195390 w 8938307"/>
              <a:gd name="connsiteY1540" fmla="*/ 2114919 h 2993922"/>
              <a:gd name="connsiteX1541" fmla="*/ 6205980 w 8938307"/>
              <a:gd name="connsiteY1541" fmla="*/ 2104328 h 2993922"/>
              <a:gd name="connsiteX1542" fmla="*/ 6205980 w 8938307"/>
              <a:gd name="connsiteY1542" fmla="*/ 2083146 h 2993922"/>
              <a:gd name="connsiteX1543" fmla="*/ 6195390 w 8938307"/>
              <a:gd name="connsiteY1543" fmla="*/ 2072557 h 2993922"/>
              <a:gd name="connsiteX1544" fmla="*/ 5655279 w 8938307"/>
              <a:gd name="connsiteY1544" fmla="*/ 2072557 h 2993922"/>
              <a:gd name="connsiteX1545" fmla="*/ 5660574 w 8938307"/>
              <a:gd name="connsiteY1545" fmla="*/ 2088442 h 2993922"/>
              <a:gd name="connsiteX1546" fmla="*/ 5665870 w 8938307"/>
              <a:gd name="connsiteY1546" fmla="*/ 2088442 h 2993922"/>
              <a:gd name="connsiteX1547" fmla="*/ 5665870 w 8938307"/>
              <a:gd name="connsiteY1547" fmla="*/ 2072557 h 2993922"/>
              <a:gd name="connsiteX1548" fmla="*/ 5655279 w 8938307"/>
              <a:gd name="connsiteY1548" fmla="*/ 2072557 h 2993922"/>
              <a:gd name="connsiteX1549" fmla="*/ 7567510 w 8938307"/>
              <a:gd name="connsiteY1549" fmla="*/ 2069248 h 2993922"/>
              <a:gd name="connsiteX1550" fmla="*/ 7572144 w 8938307"/>
              <a:gd name="connsiteY1550" fmla="*/ 2072557 h 2993922"/>
              <a:gd name="connsiteX1551" fmla="*/ 7593326 w 8938307"/>
              <a:gd name="connsiteY1551" fmla="*/ 2083146 h 2993922"/>
              <a:gd name="connsiteX1552" fmla="*/ 7609211 w 8938307"/>
              <a:gd name="connsiteY1552" fmla="*/ 2083146 h 2993922"/>
              <a:gd name="connsiteX1553" fmla="*/ 7614505 w 8938307"/>
              <a:gd name="connsiteY1553" fmla="*/ 2083146 h 2993922"/>
              <a:gd name="connsiteX1554" fmla="*/ 7625096 w 8938307"/>
              <a:gd name="connsiteY1554" fmla="*/ 2093738 h 2993922"/>
              <a:gd name="connsiteX1555" fmla="*/ 7635686 w 8938307"/>
              <a:gd name="connsiteY1555" fmla="*/ 2083146 h 2993922"/>
              <a:gd name="connsiteX1556" fmla="*/ 7646278 w 8938307"/>
              <a:gd name="connsiteY1556" fmla="*/ 2083146 h 2993922"/>
              <a:gd name="connsiteX1557" fmla="*/ 7656867 w 8938307"/>
              <a:gd name="connsiteY1557" fmla="*/ 2093738 h 2993922"/>
              <a:gd name="connsiteX1558" fmla="*/ 7667457 w 8938307"/>
              <a:gd name="connsiteY1558" fmla="*/ 2093738 h 2993922"/>
              <a:gd name="connsiteX1559" fmla="*/ 7678048 w 8938307"/>
              <a:gd name="connsiteY1559" fmla="*/ 2104328 h 2993922"/>
              <a:gd name="connsiteX1560" fmla="*/ 7688638 w 8938307"/>
              <a:gd name="connsiteY1560" fmla="*/ 2114919 h 2993922"/>
              <a:gd name="connsiteX1561" fmla="*/ 7699230 w 8938307"/>
              <a:gd name="connsiteY1561" fmla="*/ 2125509 h 2993922"/>
              <a:gd name="connsiteX1562" fmla="*/ 7699230 w 8938307"/>
              <a:gd name="connsiteY1562" fmla="*/ 2114919 h 2993922"/>
              <a:gd name="connsiteX1563" fmla="*/ 7709820 w 8938307"/>
              <a:gd name="connsiteY1563" fmla="*/ 2114919 h 2993922"/>
              <a:gd name="connsiteX1564" fmla="*/ 7720409 w 8938307"/>
              <a:gd name="connsiteY1564" fmla="*/ 2125509 h 2993922"/>
              <a:gd name="connsiteX1565" fmla="*/ 7720409 w 8938307"/>
              <a:gd name="connsiteY1565" fmla="*/ 2136099 h 2993922"/>
              <a:gd name="connsiteX1566" fmla="*/ 7731000 w 8938307"/>
              <a:gd name="connsiteY1566" fmla="*/ 2136099 h 2993922"/>
              <a:gd name="connsiteX1567" fmla="*/ 7731000 w 8938307"/>
              <a:gd name="connsiteY1567" fmla="*/ 2141394 h 2993922"/>
              <a:gd name="connsiteX1568" fmla="*/ 7725704 w 8938307"/>
              <a:gd name="connsiteY1568" fmla="*/ 2146690 h 2993922"/>
              <a:gd name="connsiteX1569" fmla="*/ 7720409 w 8938307"/>
              <a:gd name="connsiteY1569" fmla="*/ 2146690 h 2993922"/>
              <a:gd name="connsiteX1570" fmla="*/ 7709820 w 8938307"/>
              <a:gd name="connsiteY1570" fmla="*/ 2157280 h 2993922"/>
              <a:gd name="connsiteX1571" fmla="*/ 7699230 w 8938307"/>
              <a:gd name="connsiteY1571" fmla="*/ 2146690 h 2993922"/>
              <a:gd name="connsiteX1572" fmla="*/ 7667457 w 8938307"/>
              <a:gd name="connsiteY1572" fmla="*/ 2114919 h 2993922"/>
              <a:gd name="connsiteX1573" fmla="*/ 7678048 w 8938307"/>
              <a:gd name="connsiteY1573" fmla="*/ 2125509 h 2993922"/>
              <a:gd name="connsiteX1574" fmla="*/ 7656867 w 8938307"/>
              <a:gd name="connsiteY1574" fmla="*/ 2125509 h 2993922"/>
              <a:gd name="connsiteX1575" fmla="*/ 7646278 w 8938307"/>
              <a:gd name="connsiteY1575" fmla="*/ 2136099 h 2993922"/>
              <a:gd name="connsiteX1576" fmla="*/ 7656867 w 8938307"/>
              <a:gd name="connsiteY1576" fmla="*/ 2141394 h 2993922"/>
              <a:gd name="connsiteX1577" fmla="*/ 7646278 w 8938307"/>
              <a:gd name="connsiteY1577" fmla="*/ 2157280 h 2993922"/>
              <a:gd name="connsiteX1578" fmla="*/ 7635686 w 8938307"/>
              <a:gd name="connsiteY1578" fmla="*/ 2167871 h 2993922"/>
              <a:gd name="connsiteX1579" fmla="*/ 7646278 w 8938307"/>
              <a:gd name="connsiteY1579" fmla="*/ 2167871 h 2993922"/>
              <a:gd name="connsiteX1580" fmla="*/ 7672752 w 8938307"/>
              <a:gd name="connsiteY1580" fmla="*/ 2162575 h 2993922"/>
              <a:gd name="connsiteX1581" fmla="*/ 7678048 w 8938307"/>
              <a:gd name="connsiteY1581" fmla="*/ 2189051 h 2993922"/>
              <a:gd name="connsiteX1582" fmla="*/ 7688638 w 8938307"/>
              <a:gd name="connsiteY1582" fmla="*/ 2220823 h 2993922"/>
              <a:gd name="connsiteX1583" fmla="*/ 7667457 w 8938307"/>
              <a:gd name="connsiteY1583" fmla="*/ 2231413 h 2993922"/>
              <a:gd name="connsiteX1584" fmla="*/ 7646278 w 8938307"/>
              <a:gd name="connsiteY1584" fmla="*/ 2242004 h 2993922"/>
              <a:gd name="connsiteX1585" fmla="*/ 7656867 w 8938307"/>
              <a:gd name="connsiteY1585" fmla="*/ 2247298 h 2993922"/>
              <a:gd name="connsiteX1586" fmla="*/ 7656867 w 8938307"/>
              <a:gd name="connsiteY1586" fmla="*/ 2252594 h 2993922"/>
              <a:gd name="connsiteX1587" fmla="*/ 7646278 w 8938307"/>
              <a:gd name="connsiteY1587" fmla="*/ 2252594 h 2993922"/>
              <a:gd name="connsiteX1588" fmla="*/ 7635686 w 8938307"/>
              <a:gd name="connsiteY1588" fmla="*/ 2252594 h 2993922"/>
              <a:gd name="connsiteX1589" fmla="*/ 7625096 w 8938307"/>
              <a:gd name="connsiteY1589" fmla="*/ 2252594 h 2993922"/>
              <a:gd name="connsiteX1590" fmla="*/ 7603915 w 8938307"/>
              <a:gd name="connsiteY1590" fmla="*/ 2252594 h 2993922"/>
              <a:gd name="connsiteX1591" fmla="*/ 7561553 w 8938307"/>
              <a:gd name="connsiteY1591" fmla="*/ 2242004 h 2993922"/>
              <a:gd name="connsiteX1592" fmla="*/ 7550963 w 8938307"/>
              <a:gd name="connsiteY1592" fmla="*/ 2231413 h 2993922"/>
              <a:gd name="connsiteX1593" fmla="*/ 7561553 w 8938307"/>
              <a:gd name="connsiteY1593" fmla="*/ 2231413 h 2993922"/>
              <a:gd name="connsiteX1594" fmla="*/ 7598620 w 8938307"/>
              <a:gd name="connsiteY1594" fmla="*/ 2236708 h 2993922"/>
              <a:gd name="connsiteX1595" fmla="*/ 7635686 w 8938307"/>
              <a:gd name="connsiteY1595" fmla="*/ 2231413 h 2993922"/>
              <a:gd name="connsiteX1596" fmla="*/ 7635686 w 8938307"/>
              <a:gd name="connsiteY1596" fmla="*/ 2220823 h 2993922"/>
              <a:gd name="connsiteX1597" fmla="*/ 7646278 w 8938307"/>
              <a:gd name="connsiteY1597" fmla="*/ 2220823 h 2993922"/>
              <a:gd name="connsiteX1598" fmla="*/ 7656867 w 8938307"/>
              <a:gd name="connsiteY1598" fmla="*/ 2210232 h 2993922"/>
              <a:gd name="connsiteX1599" fmla="*/ 7635686 w 8938307"/>
              <a:gd name="connsiteY1599" fmla="*/ 2199642 h 2993922"/>
              <a:gd name="connsiteX1600" fmla="*/ 7603915 w 8938307"/>
              <a:gd name="connsiteY1600" fmla="*/ 2194346 h 2993922"/>
              <a:gd name="connsiteX1601" fmla="*/ 7577438 w 8938307"/>
              <a:gd name="connsiteY1601" fmla="*/ 2189051 h 2993922"/>
              <a:gd name="connsiteX1602" fmla="*/ 7572144 w 8938307"/>
              <a:gd name="connsiteY1602" fmla="*/ 2178461 h 2993922"/>
              <a:gd name="connsiteX1603" fmla="*/ 7572144 w 8938307"/>
              <a:gd name="connsiteY1603" fmla="*/ 2189051 h 2993922"/>
              <a:gd name="connsiteX1604" fmla="*/ 7572144 w 8938307"/>
              <a:gd name="connsiteY1604" fmla="*/ 2210232 h 2993922"/>
              <a:gd name="connsiteX1605" fmla="*/ 7566848 w 8938307"/>
              <a:gd name="connsiteY1605" fmla="*/ 2210232 h 2993922"/>
              <a:gd name="connsiteX1606" fmla="*/ 7561553 w 8938307"/>
              <a:gd name="connsiteY1606" fmla="*/ 2199642 h 2993922"/>
              <a:gd name="connsiteX1607" fmla="*/ 7556259 w 8938307"/>
              <a:gd name="connsiteY1607" fmla="*/ 2189051 h 2993922"/>
              <a:gd name="connsiteX1608" fmla="*/ 7540374 w 8938307"/>
              <a:gd name="connsiteY1608" fmla="*/ 2183756 h 2993922"/>
              <a:gd name="connsiteX1609" fmla="*/ 7498011 w 8938307"/>
              <a:gd name="connsiteY1609" fmla="*/ 2178461 h 2993922"/>
              <a:gd name="connsiteX1610" fmla="*/ 7423878 w 8938307"/>
              <a:gd name="connsiteY1610" fmla="*/ 2157280 h 2993922"/>
              <a:gd name="connsiteX1611" fmla="*/ 7407992 w 8938307"/>
              <a:gd name="connsiteY1611" fmla="*/ 2157280 h 2993922"/>
              <a:gd name="connsiteX1612" fmla="*/ 7402697 w 8938307"/>
              <a:gd name="connsiteY1612" fmla="*/ 2146690 h 2993922"/>
              <a:gd name="connsiteX1613" fmla="*/ 7413288 w 8938307"/>
              <a:gd name="connsiteY1613" fmla="*/ 2136099 h 2993922"/>
              <a:gd name="connsiteX1614" fmla="*/ 7423878 w 8938307"/>
              <a:gd name="connsiteY1614" fmla="*/ 2136099 h 2993922"/>
              <a:gd name="connsiteX1615" fmla="*/ 7423878 w 8938307"/>
              <a:gd name="connsiteY1615" fmla="*/ 2125509 h 2993922"/>
              <a:gd name="connsiteX1616" fmla="*/ 7445059 w 8938307"/>
              <a:gd name="connsiteY1616" fmla="*/ 2136099 h 2993922"/>
              <a:gd name="connsiteX1617" fmla="*/ 7434468 w 8938307"/>
              <a:gd name="connsiteY1617" fmla="*/ 2136099 h 2993922"/>
              <a:gd name="connsiteX1618" fmla="*/ 7423878 w 8938307"/>
              <a:gd name="connsiteY1618" fmla="*/ 2146690 h 2993922"/>
              <a:gd name="connsiteX1619" fmla="*/ 7468888 w 8938307"/>
              <a:gd name="connsiteY1619" fmla="*/ 2146690 h 2993922"/>
              <a:gd name="connsiteX1620" fmla="*/ 7487420 w 8938307"/>
              <a:gd name="connsiteY1620" fmla="*/ 2146690 h 2993922"/>
              <a:gd name="connsiteX1621" fmla="*/ 7487420 w 8938307"/>
              <a:gd name="connsiteY1621" fmla="*/ 2125509 h 2993922"/>
              <a:gd name="connsiteX1622" fmla="*/ 7508601 w 8938307"/>
              <a:gd name="connsiteY1622" fmla="*/ 2125509 h 2993922"/>
              <a:gd name="connsiteX1623" fmla="*/ 7508601 w 8938307"/>
              <a:gd name="connsiteY1623" fmla="*/ 2114919 h 2993922"/>
              <a:gd name="connsiteX1624" fmla="*/ 7498011 w 8938307"/>
              <a:gd name="connsiteY1624" fmla="*/ 2104328 h 2993922"/>
              <a:gd name="connsiteX1625" fmla="*/ 7508601 w 8938307"/>
              <a:gd name="connsiteY1625" fmla="*/ 2104328 h 2993922"/>
              <a:gd name="connsiteX1626" fmla="*/ 7519192 w 8938307"/>
              <a:gd name="connsiteY1626" fmla="*/ 2104328 h 2993922"/>
              <a:gd name="connsiteX1627" fmla="*/ 7524486 w 8938307"/>
              <a:gd name="connsiteY1627" fmla="*/ 2125509 h 2993922"/>
              <a:gd name="connsiteX1628" fmla="*/ 7535078 w 8938307"/>
              <a:gd name="connsiteY1628" fmla="*/ 2130804 h 2993922"/>
              <a:gd name="connsiteX1629" fmla="*/ 7540374 w 8938307"/>
              <a:gd name="connsiteY1629" fmla="*/ 2114919 h 2993922"/>
              <a:gd name="connsiteX1630" fmla="*/ 7561553 w 8938307"/>
              <a:gd name="connsiteY1630" fmla="*/ 2125509 h 2993922"/>
              <a:gd name="connsiteX1631" fmla="*/ 7603915 w 8938307"/>
              <a:gd name="connsiteY1631" fmla="*/ 2136099 h 2993922"/>
              <a:gd name="connsiteX1632" fmla="*/ 7603915 w 8938307"/>
              <a:gd name="connsiteY1632" fmla="*/ 2125509 h 2993922"/>
              <a:gd name="connsiteX1633" fmla="*/ 7603915 w 8938307"/>
              <a:gd name="connsiteY1633" fmla="*/ 2114919 h 2993922"/>
              <a:gd name="connsiteX1634" fmla="*/ 7625096 w 8938307"/>
              <a:gd name="connsiteY1634" fmla="*/ 2120213 h 2993922"/>
              <a:gd name="connsiteX1635" fmla="*/ 7630390 w 8938307"/>
              <a:gd name="connsiteY1635" fmla="*/ 2109623 h 2993922"/>
              <a:gd name="connsiteX1636" fmla="*/ 7614505 w 8938307"/>
              <a:gd name="connsiteY1636" fmla="*/ 2104328 h 2993922"/>
              <a:gd name="connsiteX1637" fmla="*/ 7598620 w 8938307"/>
              <a:gd name="connsiteY1637" fmla="*/ 2099033 h 2993922"/>
              <a:gd name="connsiteX1638" fmla="*/ 7593326 w 8938307"/>
              <a:gd name="connsiteY1638" fmla="*/ 2093738 h 2993922"/>
              <a:gd name="connsiteX1639" fmla="*/ 7561553 w 8938307"/>
              <a:gd name="connsiteY1639" fmla="*/ 2083146 h 2993922"/>
              <a:gd name="connsiteX1640" fmla="*/ 7567510 w 8938307"/>
              <a:gd name="connsiteY1640" fmla="*/ 2069248 h 2993922"/>
              <a:gd name="connsiteX1641" fmla="*/ 7413288 w 8938307"/>
              <a:gd name="connsiteY1641" fmla="*/ 2067261 h 2993922"/>
              <a:gd name="connsiteX1642" fmla="*/ 7418582 w 8938307"/>
              <a:gd name="connsiteY1642" fmla="*/ 2072557 h 2993922"/>
              <a:gd name="connsiteX1643" fmla="*/ 7413288 w 8938307"/>
              <a:gd name="connsiteY1643" fmla="*/ 2083146 h 2993922"/>
              <a:gd name="connsiteX1644" fmla="*/ 7407992 w 8938307"/>
              <a:gd name="connsiteY1644" fmla="*/ 2072557 h 2993922"/>
              <a:gd name="connsiteX1645" fmla="*/ 7413288 w 8938307"/>
              <a:gd name="connsiteY1645" fmla="*/ 2067261 h 2993922"/>
              <a:gd name="connsiteX1646" fmla="*/ 7593326 w 8938307"/>
              <a:gd name="connsiteY1646" fmla="*/ 2061967 h 2993922"/>
              <a:gd name="connsiteX1647" fmla="*/ 7603915 w 8938307"/>
              <a:gd name="connsiteY1647" fmla="*/ 2061967 h 2993922"/>
              <a:gd name="connsiteX1648" fmla="*/ 7593326 w 8938307"/>
              <a:gd name="connsiteY1648" fmla="*/ 2072557 h 2993922"/>
              <a:gd name="connsiteX1649" fmla="*/ 7593326 w 8938307"/>
              <a:gd name="connsiteY1649" fmla="*/ 2061967 h 2993922"/>
              <a:gd name="connsiteX1650" fmla="*/ 7487420 w 8938307"/>
              <a:gd name="connsiteY1650" fmla="*/ 2061967 h 2993922"/>
              <a:gd name="connsiteX1651" fmla="*/ 7487420 w 8938307"/>
              <a:gd name="connsiteY1651" fmla="*/ 2072557 h 2993922"/>
              <a:gd name="connsiteX1652" fmla="*/ 7476830 w 8938307"/>
              <a:gd name="connsiteY1652" fmla="*/ 2072557 h 2993922"/>
              <a:gd name="connsiteX1653" fmla="*/ 6153028 w 8938307"/>
              <a:gd name="connsiteY1653" fmla="*/ 2061967 h 2993922"/>
              <a:gd name="connsiteX1654" fmla="*/ 6131847 w 8938307"/>
              <a:gd name="connsiteY1654" fmla="*/ 2072557 h 2993922"/>
              <a:gd name="connsiteX1655" fmla="*/ 6147734 w 8938307"/>
              <a:gd name="connsiteY1655" fmla="*/ 2072557 h 2993922"/>
              <a:gd name="connsiteX1656" fmla="*/ 6153028 w 8938307"/>
              <a:gd name="connsiteY1656" fmla="*/ 2072557 h 2993922"/>
              <a:gd name="connsiteX1657" fmla="*/ 4977492 w 8938307"/>
              <a:gd name="connsiteY1657" fmla="*/ 2061967 h 2993922"/>
              <a:gd name="connsiteX1658" fmla="*/ 4988084 w 8938307"/>
              <a:gd name="connsiteY1658" fmla="*/ 2072557 h 2993922"/>
              <a:gd name="connsiteX1659" fmla="*/ 4998674 w 8938307"/>
              <a:gd name="connsiteY1659" fmla="*/ 2072557 h 2993922"/>
              <a:gd name="connsiteX1660" fmla="*/ 4988084 w 8938307"/>
              <a:gd name="connsiteY1660" fmla="*/ 2061967 h 2993922"/>
              <a:gd name="connsiteX1661" fmla="*/ 4977492 w 8938307"/>
              <a:gd name="connsiteY1661" fmla="*/ 2061967 h 2993922"/>
              <a:gd name="connsiteX1662" fmla="*/ 7329889 w 8938307"/>
              <a:gd name="connsiteY1662" fmla="*/ 2056671 h 2993922"/>
              <a:gd name="connsiteX1663" fmla="*/ 7333860 w 8938307"/>
              <a:gd name="connsiteY1663" fmla="*/ 2061967 h 2993922"/>
              <a:gd name="connsiteX1664" fmla="*/ 7349745 w 8938307"/>
              <a:gd name="connsiteY1664" fmla="*/ 2067261 h 2993922"/>
              <a:gd name="connsiteX1665" fmla="*/ 7360336 w 8938307"/>
              <a:gd name="connsiteY1665" fmla="*/ 2072557 h 2993922"/>
              <a:gd name="connsiteX1666" fmla="*/ 7339155 w 8938307"/>
              <a:gd name="connsiteY1666" fmla="*/ 2072557 h 2993922"/>
              <a:gd name="connsiteX1667" fmla="*/ 7317974 w 8938307"/>
              <a:gd name="connsiteY1667" fmla="*/ 2072557 h 2993922"/>
              <a:gd name="connsiteX1668" fmla="*/ 7328564 w 8938307"/>
              <a:gd name="connsiteY1668" fmla="*/ 2061967 h 2993922"/>
              <a:gd name="connsiteX1669" fmla="*/ 7329889 w 8938307"/>
              <a:gd name="connsiteY1669" fmla="*/ 2056671 h 2993922"/>
              <a:gd name="connsiteX1670" fmla="*/ 6674607 w 8938307"/>
              <a:gd name="connsiteY1670" fmla="*/ 2055348 h 2993922"/>
              <a:gd name="connsiteX1671" fmla="*/ 6682550 w 8938307"/>
              <a:gd name="connsiteY1671" fmla="*/ 2061967 h 2993922"/>
              <a:gd name="connsiteX1672" fmla="*/ 6682550 w 8938307"/>
              <a:gd name="connsiteY1672" fmla="*/ 2072557 h 2993922"/>
              <a:gd name="connsiteX1673" fmla="*/ 6682550 w 8938307"/>
              <a:gd name="connsiteY1673" fmla="*/ 2083146 h 2993922"/>
              <a:gd name="connsiteX1674" fmla="*/ 6682550 w 8938307"/>
              <a:gd name="connsiteY1674" fmla="*/ 2093738 h 2993922"/>
              <a:gd name="connsiteX1675" fmla="*/ 6650778 w 8938307"/>
              <a:gd name="connsiteY1675" fmla="*/ 2093738 h 2993922"/>
              <a:gd name="connsiteX1676" fmla="*/ 6650778 w 8938307"/>
              <a:gd name="connsiteY1676" fmla="*/ 2083146 h 2993922"/>
              <a:gd name="connsiteX1677" fmla="*/ 6666664 w 8938307"/>
              <a:gd name="connsiteY1677" fmla="*/ 2083146 h 2993922"/>
              <a:gd name="connsiteX1678" fmla="*/ 6671958 w 8938307"/>
              <a:gd name="connsiteY1678" fmla="*/ 2083146 h 2993922"/>
              <a:gd name="connsiteX1679" fmla="*/ 6671958 w 8938307"/>
              <a:gd name="connsiteY1679" fmla="*/ 2072557 h 2993922"/>
              <a:gd name="connsiteX1680" fmla="*/ 6671958 w 8938307"/>
              <a:gd name="connsiteY1680" fmla="*/ 2061967 h 2993922"/>
              <a:gd name="connsiteX1681" fmla="*/ 6671958 w 8938307"/>
              <a:gd name="connsiteY1681" fmla="*/ 2056671 h 2993922"/>
              <a:gd name="connsiteX1682" fmla="*/ 6674607 w 8938307"/>
              <a:gd name="connsiteY1682" fmla="*/ 2055348 h 2993922"/>
              <a:gd name="connsiteX1683" fmla="*/ 5559966 w 8938307"/>
              <a:gd name="connsiteY1683" fmla="*/ 2051376 h 2993922"/>
              <a:gd name="connsiteX1684" fmla="*/ 5570556 w 8938307"/>
              <a:gd name="connsiteY1684" fmla="*/ 2061967 h 2993922"/>
              <a:gd name="connsiteX1685" fmla="*/ 5570556 w 8938307"/>
              <a:gd name="connsiteY1685" fmla="*/ 2051376 h 2993922"/>
              <a:gd name="connsiteX1686" fmla="*/ 5559966 w 8938307"/>
              <a:gd name="connsiteY1686" fmla="*/ 2051376 h 2993922"/>
              <a:gd name="connsiteX1687" fmla="*/ 4045537 w 8938307"/>
              <a:gd name="connsiteY1687" fmla="*/ 2051376 h 2993922"/>
              <a:gd name="connsiteX1688" fmla="*/ 4087898 w 8938307"/>
              <a:gd name="connsiteY1688" fmla="*/ 2061967 h 2993922"/>
              <a:gd name="connsiteX1689" fmla="*/ 4077308 w 8938307"/>
              <a:gd name="connsiteY1689" fmla="*/ 2072557 h 2993922"/>
              <a:gd name="connsiteX1690" fmla="*/ 4045537 w 8938307"/>
              <a:gd name="connsiteY1690" fmla="*/ 2072557 h 2993922"/>
              <a:gd name="connsiteX1691" fmla="*/ 4045537 w 8938307"/>
              <a:gd name="connsiteY1691" fmla="*/ 2061967 h 2993922"/>
              <a:gd name="connsiteX1692" fmla="*/ 7768067 w 8938307"/>
              <a:gd name="connsiteY1692" fmla="*/ 2040786 h 2993922"/>
              <a:gd name="connsiteX1693" fmla="*/ 7773361 w 8938307"/>
              <a:gd name="connsiteY1693" fmla="*/ 2051376 h 2993922"/>
              <a:gd name="connsiteX1694" fmla="*/ 7762772 w 8938307"/>
              <a:gd name="connsiteY1694" fmla="*/ 2046080 h 2993922"/>
              <a:gd name="connsiteX1695" fmla="*/ 7768067 w 8938307"/>
              <a:gd name="connsiteY1695" fmla="*/ 2040786 h 2993922"/>
              <a:gd name="connsiteX1696" fmla="*/ 6142438 w 8938307"/>
              <a:gd name="connsiteY1696" fmla="*/ 2040786 h 2993922"/>
              <a:gd name="connsiteX1697" fmla="*/ 6142438 w 8938307"/>
              <a:gd name="connsiteY1697" fmla="*/ 2046080 h 2993922"/>
              <a:gd name="connsiteX1698" fmla="*/ 6153028 w 8938307"/>
              <a:gd name="connsiteY1698" fmla="*/ 2040786 h 2993922"/>
              <a:gd name="connsiteX1699" fmla="*/ 6153028 w 8938307"/>
              <a:gd name="connsiteY1699" fmla="*/ 2051376 h 2993922"/>
              <a:gd name="connsiteX1700" fmla="*/ 6174209 w 8938307"/>
              <a:gd name="connsiteY1700" fmla="*/ 2051376 h 2993922"/>
              <a:gd name="connsiteX1701" fmla="*/ 6195390 w 8938307"/>
              <a:gd name="connsiteY1701" fmla="*/ 2061967 h 2993922"/>
              <a:gd name="connsiteX1702" fmla="*/ 6216572 w 8938307"/>
              <a:gd name="connsiteY1702" fmla="*/ 2072557 h 2993922"/>
              <a:gd name="connsiteX1703" fmla="*/ 6216572 w 8938307"/>
              <a:gd name="connsiteY1703" fmla="*/ 2061967 h 2993922"/>
              <a:gd name="connsiteX1704" fmla="*/ 6195390 w 8938307"/>
              <a:gd name="connsiteY1704" fmla="*/ 2056671 h 2993922"/>
              <a:gd name="connsiteX1705" fmla="*/ 6174209 w 8938307"/>
              <a:gd name="connsiteY1705" fmla="*/ 2051376 h 2993922"/>
              <a:gd name="connsiteX1706" fmla="*/ 6163620 w 8938307"/>
              <a:gd name="connsiteY1706" fmla="*/ 2046080 h 2993922"/>
              <a:gd name="connsiteX1707" fmla="*/ 6163620 w 8938307"/>
              <a:gd name="connsiteY1707" fmla="*/ 2040786 h 2993922"/>
              <a:gd name="connsiteX1708" fmla="*/ 6153028 w 8938307"/>
              <a:gd name="connsiteY1708" fmla="*/ 2040786 h 2993922"/>
              <a:gd name="connsiteX1709" fmla="*/ 6142438 w 8938307"/>
              <a:gd name="connsiteY1709" fmla="*/ 2040786 h 2993922"/>
              <a:gd name="connsiteX1710" fmla="*/ 4691551 w 8938307"/>
              <a:gd name="connsiteY1710" fmla="*/ 2040786 h 2993922"/>
              <a:gd name="connsiteX1711" fmla="*/ 4691551 w 8938307"/>
              <a:gd name="connsiteY1711" fmla="*/ 2051376 h 2993922"/>
              <a:gd name="connsiteX1712" fmla="*/ 4702142 w 8938307"/>
              <a:gd name="connsiteY1712" fmla="*/ 2051376 h 2993922"/>
              <a:gd name="connsiteX1713" fmla="*/ 4702142 w 8938307"/>
              <a:gd name="connsiteY1713" fmla="*/ 2061967 h 2993922"/>
              <a:gd name="connsiteX1714" fmla="*/ 4670372 w 8938307"/>
              <a:gd name="connsiteY1714" fmla="*/ 2061967 h 2993922"/>
              <a:gd name="connsiteX1715" fmla="*/ 4691551 w 8938307"/>
              <a:gd name="connsiteY1715" fmla="*/ 2040786 h 2993922"/>
              <a:gd name="connsiteX1716" fmla="*/ 4649190 w 8938307"/>
              <a:gd name="connsiteY1716" fmla="*/ 2040786 h 2993922"/>
              <a:gd name="connsiteX1717" fmla="*/ 4659780 w 8938307"/>
              <a:gd name="connsiteY1717" fmla="*/ 2061967 h 2993922"/>
              <a:gd name="connsiteX1718" fmla="*/ 4638599 w 8938307"/>
              <a:gd name="connsiteY1718" fmla="*/ 2061967 h 2993922"/>
              <a:gd name="connsiteX1719" fmla="*/ 4649190 w 8938307"/>
              <a:gd name="connsiteY1719" fmla="*/ 2040786 h 2993922"/>
              <a:gd name="connsiteX1720" fmla="*/ 7171032 w 8938307"/>
              <a:gd name="connsiteY1720" fmla="*/ 2034167 h 2993922"/>
              <a:gd name="connsiteX1721" fmla="*/ 7169708 w 8938307"/>
              <a:gd name="connsiteY1721" fmla="*/ 2040786 h 2993922"/>
              <a:gd name="connsiteX1722" fmla="*/ 7180299 w 8938307"/>
              <a:gd name="connsiteY1722" fmla="*/ 2040786 h 2993922"/>
              <a:gd name="connsiteX1723" fmla="*/ 7180299 w 8938307"/>
              <a:gd name="connsiteY1723" fmla="*/ 2051376 h 2993922"/>
              <a:gd name="connsiteX1724" fmla="*/ 7212070 w 8938307"/>
              <a:gd name="connsiteY1724" fmla="*/ 2051376 h 2993922"/>
              <a:gd name="connsiteX1725" fmla="*/ 7212070 w 8938307"/>
              <a:gd name="connsiteY1725" fmla="*/ 2040786 h 2993922"/>
              <a:gd name="connsiteX1726" fmla="*/ 7201480 w 8938307"/>
              <a:gd name="connsiteY1726" fmla="*/ 2040786 h 2993922"/>
              <a:gd name="connsiteX1727" fmla="*/ 7190889 w 8938307"/>
              <a:gd name="connsiteY1727" fmla="*/ 2040786 h 2993922"/>
              <a:gd name="connsiteX1728" fmla="*/ 7175004 w 8938307"/>
              <a:gd name="connsiteY1728" fmla="*/ 2035490 h 2993922"/>
              <a:gd name="connsiteX1729" fmla="*/ 7171032 w 8938307"/>
              <a:gd name="connsiteY1729" fmla="*/ 2034167 h 2993922"/>
              <a:gd name="connsiteX1730" fmla="*/ 7783952 w 8938307"/>
              <a:gd name="connsiteY1730" fmla="*/ 2030194 h 2993922"/>
              <a:gd name="connsiteX1731" fmla="*/ 7789248 w 8938307"/>
              <a:gd name="connsiteY1731" fmla="*/ 2030194 h 2993922"/>
              <a:gd name="connsiteX1732" fmla="*/ 7794542 w 8938307"/>
              <a:gd name="connsiteY1732" fmla="*/ 2040786 h 2993922"/>
              <a:gd name="connsiteX1733" fmla="*/ 7783952 w 8938307"/>
              <a:gd name="connsiteY1733" fmla="*/ 2040786 h 2993922"/>
              <a:gd name="connsiteX1734" fmla="*/ 7413288 w 8938307"/>
              <a:gd name="connsiteY1734" fmla="*/ 2030194 h 2993922"/>
              <a:gd name="connsiteX1735" fmla="*/ 7423878 w 8938307"/>
              <a:gd name="connsiteY1735" fmla="*/ 2030194 h 2993922"/>
              <a:gd name="connsiteX1736" fmla="*/ 7429174 w 8938307"/>
              <a:gd name="connsiteY1736" fmla="*/ 2035490 h 2993922"/>
              <a:gd name="connsiteX1737" fmla="*/ 7434468 w 8938307"/>
              <a:gd name="connsiteY1737" fmla="*/ 2040786 h 2993922"/>
              <a:gd name="connsiteX1738" fmla="*/ 7423878 w 8938307"/>
              <a:gd name="connsiteY1738" fmla="*/ 2051376 h 2993922"/>
              <a:gd name="connsiteX1739" fmla="*/ 7423878 w 8938307"/>
              <a:gd name="connsiteY1739" fmla="*/ 2061967 h 2993922"/>
              <a:gd name="connsiteX1740" fmla="*/ 7413288 w 8938307"/>
              <a:gd name="connsiteY1740" fmla="*/ 2061967 h 2993922"/>
              <a:gd name="connsiteX1741" fmla="*/ 7402697 w 8938307"/>
              <a:gd name="connsiteY1741" fmla="*/ 2061967 h 2993922"/>
              <a:gd name="connsiteX1742" fmla="*/ 7407992 w 8938307"/>
              <a:gd name="connsiteY1742" fmla="*/ 2056671 h 2993922"/>
              <a:gd name="connsiteX1743" fmla="*/ 7407992 w 8938307"/>
              <a:gd name="connsiteY1743" fmla="*/ 2046080 h 2993922"/>
              <a:gd name="connsiteX1744" fmla="*/ 7413288 w 8938307"/>
              <a:gd name="connsiteY1744" fmla="*/ 2030194 h 2993922"/>
              <a:gd name="connsiteX1745" fmla="*/ 6587236 w 8938307"/>
              <a:gd name="connsiteY1745" fmla="*/ 2030194 h 2993922"/>
              <a:gd name="connsiteX1746" fmla="*/ 6597826 w 8938307"/>
              <a:gd name="connsiteY1746" fmla="*/ 2030194 h 2993922"/>
              <a:gd name="connsiteX1747" fmla="*/ 6597826 w 8938307"/>
              <a:gd name="connsiteY1747" fmla="*/ 2040786 h 2993922"/>
              <a:gd name="connsiteX1748" fmla="*/ 5507014 w 8938307"/>
              <a:gd name="connsiteY1748" fmla="*/ 2030194 h 2993922"/>
              <a:gd name="connsiteX1749" fmla="*/ 5517604 w 8938307"/>
              <a:gd name="connsiteY1749" fmla="*/ 2051376 h 2993922"/>
              <a:gd name="connsiteX1750" fmla="*/ 5528195 w 8938307"/>
              <a:gd name="connsiteY1750" fmla="*/ 2040786 h 2993922"/>
              <a:gd name="connsiteX1751" fmla="*/ 5522900 w 8938307"/>
              <a:gd name="connsiteY1751" fmla="*/ 2035490 h 2993922"/>
              <a:gd name="connsiteX1752" fmla="*/ 5507014 w 8938307"/>
              <a:gd name="connsiteY1752" fmla="*/ 2030194 h 2993922"/>
              <a:gd name="connsiteX1753" fmla="*/ 4034946 w 8938307"/>
              <a:gd name="connsiteY1753" fmla="*/ 2030194 h 2993922"/>
              <a:gd name="connsiteX1754" fmla="*/ 4045537 w 8938307"/>
              <a:gd name="connsiteY1754" fmla="*/ 2030194 h 2993922"/>
              <a:gd name="connsiteX1755" fmla="*/ 4045537 w 8938307"/>
              <a:gd name="connsiteY1755" fmla="*/ 2040786 h 2993922"/>
              <a:gd name="connsiteX1756" fmla="*/ 3918452 w 8938307"/>
              <a:gd name="connsiteY1756" fmla="*/ 2030194 h 2993922"/>
              <a:gd name="connsiteX1757" fmla="*/ 3929042 w 8938307"/>
              <a:gd name="connsiteY1757" fmla="*/ 2030194 h 2993922"/>
              <a:gd name="connsiteX1758" fmla="*/ 3939633 w 8938307"/>
              <a:gd name="connsiteY1758" fmla="*/ 2040786 h 2993922"/>
              <a:gd name="connsiteX1759" fmla="*/ 3929042 w 8938307"/>
              <a:gd name="connsiteY1759" fmla="*/ 2040786 h 2993922"/>
              <a:gd name="connsiteX1760" fmla="*/ 3918452 w 8938307"/>
              <a:gd name="connsiteY1760" fmla="*/ 2030194 h 2993922"/>
              <a:gd name="connsiteX1761" fmla="*/ 5403757 w 8938307"/>
              <a:gd name="connsiteY1761" fmla="*/ 2024900 h 2993922"/>
              <a:gd name="connsiteX1762" fmla="*/ 5401110 w 8938307"/>
              <a:gd name="connsiteY1762" fmla="*/ 2030194 h 2993922"/>
              <a:gd name="connsiteX1763" fmla="*/ 5411700 w 8938307"/>
              <a:gd name="connsiteY1763" fmla="*/ 2030194 h 2993922"/>
              <a:gd name="connsiteX1764" fmla="*/ 5403757 w 8938307"/>
              <a:gd name="connsiteY1764" fmla="*/ 2024900 h 2993922"/>
              <a:gd name="connsiteX1765" fmla="*/ 7741590 w 8938307"/>
              <a:gd name="connsiteY1765" fmla="*/ 2019605 h 2993922"/>
              <a:gd name="connsiteX1766" fmla="*/ 7762772 w 8938307"/>
              <a:gd name="connsiteY1766" fmla="*/ 2040786 h 2993922"/>
              <a:gd name="connsiteX1767" fmla="*/ 7752182 w 8938307"/>
              <a:gd name="connsiteY1767" fmla="*/ 2040786 h 2993922"/>
              <a:gd name="connsiteX1768" fmla="*/ 7736296 w 8938307"/>
              <a:gd name="connsiteY1768" fmla="*/ 2035490 h 2993922"/>
              <a:gd name="connsiteX1769" fmla="*/ 7720409 w 8938307"/>
              <a:gd name="connsiteY1769" fmla="*/ 2024900 h 2993922"/>
              <a:gd name="connsiteX1770" fmla="*/ 7741590 w 8938307"/>
              <a:gd name="connsiteY1770" fmla="*/ 2019605 h 2993922"/>
              <a:gd name="connsiteX1771" fmla="*/ 7243841 w 8938307"/>
              <a:gd name="connsiteY1771" fmla="*/ 2019605 h 2993922"/>
              <a:gd name="connsiteX1772" fmla="*/ 7254432 w 8938307"/>
              <a:gd name="connsiteY1772" fmla="*/ 2024900 h 2993922"/>
              <a:gd name="connsiteX1773" fmla="*/ 7249136 w 8938307"/>
              <a:gd name="connsiteY1773" fmla="*/ 2030194 h 2993922"/>
              <a:gd name="connsiteX1774" fmla="*/ 7243841 w 8938307"/>
              <a:gd name="connsiteY1774" fmla="*/ 2019605 h 2993922"/>
              <a:gd name="connsiteX1775" fmla="*/ 5734708 w 8938307"/>
              <a:gd name="connsiteY1775" fmla="*/ 2019605 h 2993922"/>
              <a:gd name="connsiteX1776" fmla="*/ 5740002 w 8938307"/>
              <a:gd name="connsiteY1776" fmla="*/ 2030194 h 2993922"/>
              <a:gd name="connsiteX1777" fmla="*/ 5729412 w 8938307"/>
              <a:gd name="connsiteY1777" fmla="*/ 2030194 h 2993922"/>
              <a:gd name="connsiteX1778" fmla="*/ 5734708 w 8938307"/>
              <a:gd name="connsiteY1778" fmla="*/ 2019605 h 2993922"/>
              <a:gd name="connsiteX1779" fmla="*/ 3950223 w 8938307"/>
              <a:gd name="connsiteY1779" fmla="*/ 2019605 h 2993922"/>
              <a:gd name="connsiteX1780" fmla="*/ 4003175 w 8938307"/>
              <a:gd name="connsiteY1780" fmla="*/ 2030194 h 2993922"/>
              <a:gd name="connsiteX1781" fmla="*/ 4013765 w 8938307"/>
              <a:gd name="connsiteY1781" fmla="*/ 2051376 h 2993922"/>
              <a:gd name="connsiteX1782" fmla="*/ 3971404 w 8938307"/>
              <a:gd name="connsiteY1782" fmla="*/ 2030194 h 2993922"/>
              <a:gd name="connsiteX1783" fmla="*/ 7341802 w 8938307"/>
              <a:gd name="connsiteY1783" fmla="*/ 2012985 h 2993922"/>
              <a:gd name="connsiteX1784" fmla="*/ 7349745 w 8938307"/>
              <a:gd name="connsiteY1784" fmla="*/ 2014309 h 2993922"/>
              <a:gd name="connsiteX1785" fmla="*/ 7360336 w 8938307"/>
              <a:gd name="connsiteY1785" fmla="*/ 2019605 h 2993922"/>
              <a:gd name="connsiteX1786" fmla="*/ 7370926 w 8938307"/>
              <a:gd name="connsiteY1786" fmla="*/ 2040786 h 2993922"/>
              <a:gd name="connsiteX1787" fmla="*/ 7355040 w 8938307"/>
              <a:gd name="connsiteY1787" fmla="*/ 2040786 h 2993922"/>
              <a:gd name="connsiteX1788" fmla="*/ 7349745 w 8938307"/>
              <a:gd name="connsiteY1788" fmla="*/ 2030194 h 2993922"/>
              <a:gd name="connsiteX1789" fmla="*/ 7339155 w 8938307"/>
              <a:gd name="connsiteY1789" fmla="*/ 2019605 h 2993922"/>
              <a:gd name="connsiteX1790" fmla="*/ 7341802 w 8938307"/>
              <a:gd name="connsiteY1790" fmla="*/ 2012985 h 2993922"/>
              <a:gd name="connsiteX1791" fmla="*/ 7762772 w 8938307"/>
              <a:gd name="connsiteY1791" fmla="*/ 2009015 h 2993922"/>
              <a:gd name="connsiteX1792" fmla="*/ 7773361 w 8938307"/>
              <a:gd name="connsiteY1792" fmla="*/ 2009015 h 2993922"/>
              <a:gd name="connsiteX1793" fmla="*/ 7762772 w 8938307"/>
              <a:gd name="connsiteY1793" fmla="*/ 2019605 h 2993922"/>
              <a:gd name="connsiteX1794" fmla="*/ 7317974 w 8938307"/>
              <a:gd name="connsiteY1794" fmla="*/ 2009015 h 2993922"/>
              <a:gd name="connsiteX1795" fmla="*/ 7328564 w 8938307"/>
              <a:gd name="connsiteY1795" fmla="*/ 2019605 h 2993922"/>
              <a:gd name="connsiteX1796" fmla="*/ 7328564 w 8938307"/>
              <a:gd name="connsiteY1796" fmla="*/ 2030194 h 2993922"/>
              <a:gd name="connsiteX1797" fmla="*/ 7317974 w 8938307"/>
              <a:gd name="connsiteY1797" fmla="*/ 2030194 h 2993922"/>
              <a:gd name="connsiteX1798" fmla="*/ 7317974 w 8938307"/>
              <a:gd name="connsiteY1798" fmla="*/ 2019605 h 2993922"/>
              <a:gd name="connsiteX1799" fmla="*/ 6650778 w 8938307"/>
              <a:gd name="connsiteY1799" fmla="*/ 2009015 h 2993922"/>
              <a:gd name="connsiteX1800" fmla="*/ 6650778 w 8938307"/>
              <a:gd name="connsiteY1800" fmla="*/ 2019605 h 2993922"/>
              <a:gd name="connsiteX1801" fmla="*/ 6671958 w 8938307"/>
              <a:gd name="connsiteY1801" fmla="*/ 2009015 h 2993922"/>
              <a:gd name="connsiteX1802" fmla="*/ 6333066 w 8938307"/>
              <a:gd name="connsiteY1802" fmla="*/ 2009015 h 2993922"/>
              <a:gd name="connsiteX1803" fmla="*/ 6311884 w 8938307"/>
              <a:gd name="connsiteY1803" fmla="*/ 2019605 h 2993922"/>
              <a:gd name="connsiteX1804" fmla="*/ 6311884 w 8938307"/>
              <a:gd name="connsiteY1804" fmla="*/ 2030194 h 2993922"/>
              <a:gd name="connsiteX1805" fmla="*/ 6343656 w 8938307"/>
              <a:gd name="connsiteY1805" fmla="*/ 2035490 h 2993922"/>
              <a:gd name="connsiteX1806" fmla="*/ 6364836 w 8938307"/>
              <a:gd name="connsiteY1806" fmla="*/ 2040786 h 2993922"/>
              <a:gd name="connsiteX1807" fmla="*/ 6386018 w 8938307"/>
              <a:gd name="connsiteY1807" fmla="*/ 2040786 h 2993922"/>
              <a:gd name="connsiteX1808" fmla="*/ 6386018 w 8938307"/>
              <a:gd name="connsiteY1808" fmla="*/ 2030194 h 2993922"/>
              <a:gd name="connsiteX1809" fmla="*/ 6386018 w 8938307"/>
              <a:gd name="connsiteY1809" fmla="*/ 2019605 h 2993922"/>
              <a:gd name="connsiteX1810" fmla="*/ 6370132 w 8938307"/>
              <a:gd name="connsiteY1810" fmla="*/ 2014309 h 2993922"/>
              <a:gd name="connsiteX1811" fmla="*/ 6354246 w 8938307"/>
              <a:gd name="connsiteY1811" fmla="*/ 2019605 h 2993922"/>
              <a:gd name="connsiteX1812" fmla="*/ 6333066 w 8938307"/>
              <a:gd name="connsiteY1812" fmla="*/ 2009015 h 2993922"/>
              <a:gd name="connsiteX1813" fmla="*/ 5263434 w 8938307"/>
              <a:gd name="connsiteY1813" fmla="*/ 2009015 h 2993922"/>
              <a:gd name="connsiteX1814" fmla="*/ 5274025 w 8938307"/>
              <a:gd name="connsiteY1814" fmla="*/ 2009015 h 2993922"/>
              <a:gd name="connsiteX1815" fmla="*/ 5263434 w 8938307"/>
              <a:gd name="connsiteY1815" fmla="*/ 2019605 h 2993922"/>
              <a:gd name="connsiteX1816" fmla="*/ 3783424 w 8938307"/>
              <a:gd name="connsiteY1816" fmla="*/ 2001072 h 2993922"/>
              <a:gd name="connsiteX1817" fmla="*/ 3791367 w 8938307"/>
              <a:gd name="connsiteY1817" fmla="*/ 2003719 h 2993922"/>
              <a:gd name="connsiteX1818" fmla="*/ 3801956 w 8938307"/>
              <a:gd name="connsiteY1818" fmla="*/ 2009015 h 2993922"/>
              <a:gd name="connsiteX1819" fmla="*/ 3780776 w 8938307"/>
              <a:gd name="connsiteY1819" fmla="*/ 2009015 h 2993922"/>
              <a:gd name="connsiteX1820" fmla="*/ 3780776 w 8938307"/>
              <a:gd name="connsiteY1820" fmla="*/ 2003719 h 2993922"/>
              <a:gd name="connsiteX1821" fmla="*/ 3783424 w 8938307"/>
              <a:gd name="connsiteY1821" fmla="*/ 2001072 h 2993922"/>
              <a:gd name="connsiteX1822" fmla="*/ 7540374 w 8938307"/>
              <a:gd name="connsiteY1822" fmla="*/ 1998424 h 2993922"/>
              <a:gd name="connsiteX1823" fmla="*/ 7550963 w 8938307"/>
              <a:gd name="connsiteY1823" fmla="*/ 1998424 h 2993922"/>
              <a:gd name="connsiteX1824" fmla="*/ 7540374 w 8938307"/>
              <a:gd name="connsiteY1824" fmla="*/ 2009015 h 2993922"/>
              <a:gd name="connsiteX1825" fmla="*/ 7540374 w 8938307"/>
              <a:gd name="connsiteY1825" fmla="*/ 1998424 h 2993922"/>
              <a:gd name="connsiteX1826" fmla="*/ 7339155 w 8938307"/>
              <a:gd name="connsiteY1826" fmla="*/ 1998424 h 2993922"/>
              <a:gd name="connsiteX1827" fmla="*/ 7349745 w 8938307"/>
              <a:gd name="connsiteY1827" fmla="*/ 1998424 h 2993922"/>
              <a:gd name="connsiteX1828" fmla="*/ 7339155 w 8938307"/>
              <a:gd name="connsiteY1828" fmla="*/ 2009015 h 2993922"/>
              <a:gd name="connsiteX1829" fmla="*/ 7047918 w 8938307"/>
              <a:gd name="connsiteY1829" fmla="*/ 1998424 h 2993922"/>
              <a:gd name="connsiteX1830" fmla="*/ 7047918 w 8938307"/>
              <a:gd name="connsiteY1830" fmla="*/ 2003719 h 2993922"/>
              <a:gd name="connsiteX1831" fmla="*/ 7074395 w 8938307"/>
              <a:gd name="connsiteY1831" fmla="*/ 2014309 h 2993922"/>
              <a:gd name="connsiteX1832" fmla="*/ 7100870 w 8938307"/>
              <a:gd name="connsiteY1832" fmla="*/ 2019605 h 2993922"/>
              <a:gd name="connsiteX1833" fmla="*/ 7116756 w 8938307"/>
              <a:gd name="connsiteY1833" fmla="*/ 2019605 h 2993922"/>
              <a:gd name="connsiteX1834" fmla="*/ 7127347 w 8938307"/>
              <a:gd name="connsiteY1834" fmla="*/ 2019605 h 2993922"/>
              <a:gd name="connsiteX1835" fmla="*/ 7127347 w 8938307"/>
              <a:gd name="connsiteY1835" fmla="*/ 2009015 h 2993922"/>
              <a:gd name="connsiteX1836" fmla="*/ 7137937 w 8938307"/>
              <a:gd name="connsiteY1836" fmla="*/ 2009015 h 2993922"/>
              <a:gd name="connsiteX1837" fmla="*/ 7095574 w 8938307"/>
              <a:gd name="connsiteY1837" fmla="*/ 1998424 h 2993922"/>
              <a:gd name="connsiteX1838" fmla="*/ 7074395 w 8938307"/>
              <a:gd name="connsiteY1838" fmla="*/ 1998424 h 2993922"/>
              <a:gd name="connsiteX1839" fmla="*/ 7053214 w 8938307"/>
              <a:gd name="connsiteY1839" fmla="*/ 1998424 h 2993922"/>
              <a:gd name="connsiteX1840" fmla="*/ 7047918 w 8938307"/>
              <a:gd name="connsiteY1840" fmla="*/ 1998424 h 2993922"/>
              <a:gd name="connsiteX1841" fmla="*/ 8493510 w 8938307"/>
              <a:gd name="connsiteY1841" fmla="*/ 1987834 h 2993922"/>
              <a:gd name="connsiteX1842" fmla="*/ 8504100 w 8938307"/>
              <a:gd name="connsiteY1842" fmla="*/ 1987834 h 2993922"/>
              <a:gd name="connsiteX1843" fmla="*/ 8514691 w 8938307"/>
              <a:gd name="connsiteY1843" fmla="*/ 1987834 h 2993922"/>
              <a:gd name="connsiteX1844" fmla="*/ 8525281 w 8938307"/>
              <a:gd name="connsiteY1844" fmla="*/ 1987834 h 2993922"/>
              <a:gd name="connsiteX1845" fmla="*/ 8541166 w 8938307"/>
              <a:gd name="connsiteY1845" fmla="*/ 1998424 h 2993922"/>
              <a:gd name="connsiteX1846" fmla="*/ 8546462 w 8938307"/>
              <a:gd name="connsiteY1846" fmla="*/ 1998424 h 2993922"/>
              <a:gd name="connsiteX1847" fmla="*/ 8631185 w 8938307"/>
              <a:gd name="connsiteY1847" fmla="*/ 2030194 h 2993922"/>
              <a:gd name="connsiteX1848" fmla="*/ 8647070 w 8938307"/>
              <a:gd name="connsiteY1848" fmla="*/ 2035490 h 2993922"/>
              <a:gd name="connsiteX1849" fmla="*/ 8662957 w 8938307"/>
              <a:gd name="connsiteY1849" fmla="*/ 2040786 h 2993922"/>
              <a:gd name="connsiteX1850" fmla="*/ 8673545 w 8938307"/>
              <a:gd name="connsiteY1850" fmla="*/ 2040786 h 2993922"/>
              <a:gd name="connsiteX1851" fmla="*/ 8694728 w 8938307"/>
              <a:gd name="connsiteY1851" fmla="*/ 2061967 h 2993922"/>
              <a:gd name="connsiteX1852" fmla="*/ 8715908 w 8938307"/>
              <a:gd name="connsiteY1852" fmla="*/ 2072557 h 2993922"/>
              <a:gd name="connsiteX1853" fmla="*/ 8684137 w 8938307"/>
              <a:gd name="connsiteY1853" fmla="*/ 2072557 h 2993922"/>
              <a:gd name="connsiteX1854" fmla="*/ 8641775 w 8938307"/>
              <a:gd name="connsiteY1854" fmla="*/ 2051376 h 2993922"/>
              <a:gd name="connsiteX1855" fmla="*/ 8610004 w 8938307"/>
              <a:gd name="connsiteY1855" fmla="*/ 2040786 h 2993922"/>
              <a:gd name="connsiteX1856" fmla="*/ 8578233 w 8938307"/>
              <a:gd name="connsiteY1856" fmla="*/ 2030194 h 2993922"/>
              <a:gd name="connsiteX1857" fmla="*/ 8567641 w 8938307"/>
              <a:gd name="connsiteY1857" fmla="*/ 2024900 h 2993922"/>
              <a:gd name="connsiteX1858" fmla="*/ 8514691 w 8938307"/>
              <a:gd name="connsiteY1858" fmla="*/ 2009015 h 2993922"/>
              <a:gd name="connsiteX1859" fmla="*/ 7423878 w 8938307"/>
              <a:gd name="connsiteY1859" fmla="*/ 1987834 h 2993922"/>
              <a:gd name="connsiteX1860" fmla="*/ 7434468 w 8938307"/>
              <a:gd name="connsiteY1860" fmla="*/ 1993128 h 2993922"/>
              <a:gd name="connsiteX1861" fmla="*/ 7423878 w 8938307"/>
              <a:gd name="connsiteY1861" fmla="*/ 1998424 h 2993922"/>
              <a:gd name="connsiteX1862" fmla="*/ 7413288 w 8938307"/>
              <a:gd name="connsiteY1862" fmla="*/ 1998424 h 2993922"/>
              <a:gd name="connsiteX1863" fmla="*/ 7423878 w 8938307"/>
              <a:gd name="connsiteY1863" fmla="*/ 1987834 h 2993922"/>
              <a:gd name="connsiteX1864" fmla="*/ 5972991 w 8938307"/>
              <a:gd name="connsiteY1864" fmla="*/ 1987834 h 2993922"/>
              <a:gd name="connsiteX1865" fmla="*/ 5972991 w 8938307"/>
              <a:gd name="connsiteY1865" fmla="*/ 2009015 h 2993922"/>
              <a:gd name="connsiteX1866" fmla="*/ 6036534 w 8938307"/>
              <a:gd name="connsiteY1866" fmla="*/ 2030194 h 2993922"/>
              <a:gd name="connsiteX1867" fmla="*/ 6057716 w 8938307"/>
              <a:gd name="connsiteY1867" fmla="*/ 2019605 h 2993922"/>
              <a:gd name="connsiteX1868" fmla="*/ 6068305 w 8938307"/>
              <a:gd name="connsiteY1868" fmla="*/ 2030194 h 2993922"/>
              <a:gd name="connsiteX1869" fmla="*/ 6089486 w 8938307"/>
              <a:gd name="connsiteY1869" fmla="*/ 2030194 h 2993922"/>
              <a:gd name="connsiteX1870" fmla="*/ 6036534 w 8938307"/>
              <a:gd name="connsiteY1870" fmla="*/ 2009015 h 2993922"/>
              <a:gd name="connsiteX1871" fmla="*/ 6025943 w 8938307"/>
              <a:gd name="connsiteY1871" fmla="*/ 2009015 h 2993922"/>
              <a:gd name="connsiteX1872" fmla="*/ 6015353 w 8938307"/>
              <a:gd name="connsiteY1872" fmla="*/ 2003719 h 2993922"/>
              <a:gd name="connsiteX1873" fmla="*/ 6025943 w 8938307"/>
              <a:gd name="connsiteY1873" fmla="*/ 1998424 h 2993922"/>
              <a:gd name="connsiteX1874" fmla="*/ 5994172 w 8938307"/>
              <a:gd name="connsiteY1874" fmla="*/ 1987834 h 2993922"/>
              <a:gd name="connsiteX1875" fmla="*/ 5379929 w 8938307"/>
              <a:gd name="connsiteY1875" fmla="*/ 1987834 h 2993922"/>
              <a:gd name="connsiteX1876" fmla="*/ 5369339 w 8938307"/>
              <a:gd name="connsiteY1876" fmla="*/ 1993128 h 2993922"/>
              <a:gd name="connsiteX1877" fmla="*/ 5379929 w 8938307"/>
              <a:gd name="connsiteY1877" fmla="*/ 1998424 h 2993922"/>
              <a:gd name="connsiteX1878" fmla="*/ 5401110 w 8938307"/>
              <a:gd name="connsiteY1878" fmla="*/ 2009015 h 2993922"/>
              <a:gd name="connsiteX1879" fmla="*/ 5411700 w 8938307"/>
              <a:gd name="connsiteY1879" fmla="*/ 2014309 h 2993922"/>
              <a:gd name="connsiteX1880" fmla="*/ 5432881 w 8938307"/>
              <a:gd name="connsiteY1880" fmla="*/ 2019605 h 2993922"/>
              <a:gd name="connsiteX1881" fmla="*/ 5454062 w 8938307"/>
              <a:gd name="connsiteY1881" fmla="*/ 2019605 h 2993922"/>
              <a:gd name="connsiteX1882" fmla="*/ 5443471 w 8938307"/>
              <a:gd name="connsiteY1882" fmla="*/ 2014309 h 2993922"/>
              <a:gd name="connsiteX1883" fmla="*/ 5422291 w 8938307"/>
              <a:gd name="connsiteY1883" fmla="*/ 2009015 h 2993922"/>
              <a:gd name="connsiteX1884" fmla="*/ 5395814 w 8938307"/>
              <a:gd name="connsiteY1884" fmla="*/ 1993128 h 2993922"/>
              <a:gd name="connsiteX1885" fmla="*/ 5379929 w 8938307"/>
              <a:gd name="connsiteY1885" fmla="*/ 1987834 h 2993922"/>
              <a:gd name="connsiteX1886" fmla="*/ 4490334 w 8938307"/>
              <a:gd name="connsiteY1886" fmla="*/ 1987834 h 2993922"/>
              <a:gd name="connsiteX1887" fmla="*/ 4490334 w 8938307"/>
              <a:gd name="connsiteY1887" fmla="*/ 1998424 h 2993922"/>
              <a:gd name="connsiteX1888" fmla="*/ 4479743 w 8938307"/>
              <a:gd name="connsiteY1888" fmla="*/ 1998424 h 2993922"/>
              <a:gd name="connsiteX1889" fmla="*/ 4479743 w 8938307"/>
              <a:gd name="connsiteY1889" fmla="*/ 1993128 h 2993922"/>
              <a:gd name="connsiteX1890" fmla="*/ 4490334 w 8938307"/>
              <a:gd name="connsiteY1890" fmla="*/ 1987834 h 2993922"/>
              <a:gd name="connsiteX1891" fmla="*/ 4426791 w 8938307"/>
              <a:gd name="connsiteY1891" fmla="*/ 1987834 h 2993922"/>
              <a:gd name="connsiteX1892" fmla="*/ 4458562 w 8938307"/>
              <a:gd name="connsiteY1892" fmla="*/ 2009015 h 2993922"/>
              <a:gd name="connsiteX1893" fmla="*/ 4426791 w 8938307"/>
              <a:gd name="connsiteY1893" fmla="*/ 2009015 h 2993922"/>
              <a:gd name="connsiteX1894" fmla="*/ 7339155 w 8938307"/>
              <a:gd name="connsiteY1894" fmla="*/ 1977242 h 2993922"/>
              <a:gd name="connsiteX1895" fmla="*/ 7349745 w 8938307"/>
              <a:gd name="connsiteY1895" fmla="*/ 1977242 h 2993922"/>
              <a:gd name="connsiteX1896" fmla="*/ 7360336 w 8938307"/>
              <a:gd name="connsiteY1896" fmla="*/ 1977242 h 2993922"/>
              <a:gd name="connsiteX1897" fmla="*/ 7360336 w 8938307"/>
              <a:gd name="connsiteY1897" fmla="*/ 1982538 h 2993922"/>
              <a:gd name="connsiteX1898" fmla="*/ 7349745 w 8938307"/>
              <a:gd name="connsiteY1898" fmla="*/ 1987834 h 2993922"/>
              <a:gd name="connsiteX1899" fmla="*/ 7339155 w 8938307"/>
              <a:gd name="connsiteY1899" fmla="*/ 1977242 h 2993922"/>
              <a:gd name="connsiteX1900" fmla="*/ 6550169 w 8938307"/>
              <a:gd name="connsiteY1900" fmla="*/ 1977242 h 2993922"/>
              <a:gd name="connsiteX1901" fmla="*/ 6566054 w 8938307"/>
              <a:gd name="connsiteY1901" fmla="*/ 1977242 h 2993922"/>
              <a:gd name="connsiteX1902" fmla="*/ 6576646 w 8938307"/>
              <a:gd name="connsiteY1902" fmla="*/ 1977242 h 2993922"/>
              <a:gd name="connsiteX1903" fmla="*/ 6576646 w 8938307"/>
              <a:gd name="connsiteY1903" fmla="*/ 1987834 h 2993922"/>
              <a:gd name="connsiteX1904" fmla="*/ 6566054 w 8938307"/>
              <a:gd name="connsiteY1904" fmla="*/ 1987834 h 2993922"/>
              <a:gd name="connsiteX1905" fmla="*/ 6550169 w 8938307"/>
              <a:gd name="connsiteY1905" fmla="*/ 1977242 h 2993922"/>
              <a:gd name="connsiteX1906" fmla="*/ 6428380 w 8938307"/>
              <a:gd name="connsiteY1906" fmla="*/ 1977242 h 2993922"/>
              <a:gd name="connsiteX1907" fmla="*/ 6438970 w 8938307"/>
              <a:gd name="connsiteY1907" fmla="*/ 1977242 h 2993922"/>
              <a:gd name="connsiteX1908" fmla="*/ 6481332 w 8938307"/>
              <a:gd name="connsiteY1908" fmla="*/ 1977242 h 2993922"/>
              <a:gd name="connsiteX1909" fmla="*/ 6523694 w 8938307"/>
              <a:gd name="connsiteY1909" fmla="*/ 1977242 h 2993922"/>
              <a:gd name="connsiteX1910" fmla="*/ 6534284 w 8938307"/>
              <a:gd name="connsiteY1910" fmla="*/ 1977242 h 2993922"/>
              <a:gd name="connsiteX1911" fmla="*/ 6544874 w 8938307"/>
              <a:gd name="connsiteY1911" fmla="*/ 1977242 h 2993922"/>
              <a:gd name="connsiteX1912" fmla="*/ 6550169 w 8938307"/>
              <a:gd name="connsiteY1912" fmla="*/ 1977242 h 2993922"/>
              <a:gd name="connsiteX1913" fmla="*/ 6534284 w 8938307"/>
              <a:gd name="connsiteY1913" fmla="*/ 1982538 h 2993922"/>
              <a:gd name="connsiteX1914" fmla="*/ 6539579 w 8938307"/>
              <a:gd name="connsiteY1914" fmla="*/ 1987834 h 2993922"/>
              <a:gd name="connsiteX1915" fmla="*/ 6544874 w 8938307"/>
              <a:gd name="connsiteY1915" fmla="*/ 1998424 h 2993922"/>
              <a:gd name="connsiteX1916" fmla="*/ 6555464 w 8938307"/>
              <a:gd name="connsiteY1916" fmla="*/ 2009015 h 2993922"/>
              <a:gd name="connsiteX1917" fmla="*/ 6560759 w 8938307"/>
              <a:gd name="connsiteY1917" fmla="*/ 2014309 h 2993922"/>
              <a:gd name="connsiteX1918" fmla="*/ 6534284 w 8938307"/>
              <a:gd name="connsiteY1918" fmla="*/ 2009015 h 2993922"/>
              <a:gd name="connsiteX1919" fmla="*/ 6491922 w 8938307"/>
              <a:gd name="connsiteY1919" fmla="*/ 1998424 h 2993922"/>
              <a:gd name="connsiteX1920" fmla="*/ 6476036 w 8938307"/>
              <a:gd name="connsiteY1920" fmla="*/ 1993128 h 2993922"/>
              <a:gd name="connsiteX1921" fmla="*/ 6470740 w 8938307"/>
              <a:gd name="connsiteY1921" fmla="*/ 1987834 h 2993922"/>
              <a:gd name="connsiteX1922" fmla="*/ 6470740 w 8938307"/>
              <a:gd name="connsiteY1922" fmla="*/ 1998424 h 2993922"/>
              <a:gd name="connsiteX1923" fmla="*/ 6470740 w 8938307"/>
              <a:gd name="connsiteY1923" fmla="*/ 2009015 h 2993922"/>
              <a:gd name="connsiteX1924" fmla="*/ 6449560 w 8938307"/>
              <a:gd name="connsiteY1924" fmla="*/ 1993128 h 2993922"/>
              <a:gd name="connsiteX1925" fmla="*/ 6428380 w 8938307"/>
              <a:gd name="connsiteY1925" fmla="*/ 1977242 h 2993922"/>
              <a:gd name="connsiteX1926" fmla="*/ 5146940 w 8938307"/>
              <a:gd name="connsiteY1926" fmla="*/ 1977242 h 2993922"/>
              <a:gd name="connsiteX1927" fmla="*/ 5168121 w 8938307"/>
              <a:gd name="connsiteY1927" fmla="*/ 1987834 h 2993922"/>
              <a:gd name="connsiteX1928" fmla="*/ 5157530 w 8938307"/>
              <a:gd name="connsiteY1928" fmla="*/ 1987834 h 2993922"/>
              <a:gd name="connsiteX1929" fmla="*/ 5146940 w 8938307"/>
              <a:gd name="connsiteY1929" fmla="*/ 1987834 h 2993922"/>
              <a:gd name="connsiteX1930" fmla="*/ 5157530 w 8938307"/>
              <a:gd name="connsiteY1930" fmla="*/ 1998424 h 2993922"/>
              <a:gd name="connsiteX1931" fmla="*/ 5178710 w 8938307"/>
              <a:gd name="connsiteY1931" fmla="*/ 1987834 h 2993922"/>
              <a:gd name="connsiteX1932" fmla="*/ 5157530 w 8938307"/>
              <a:gd name="connsiteY1932" fmla="*/ 1977242 h 2993922"/>
              <a:gd name="connsiteX1933" fmla="*/ 5009265 w 8938307"/>
              <a:gd name="connsiteY1933" fmla="*/ 1977242 h 2993922"/>
              <a:gd name="connsiteX1934" fmla="*/ 5009265 w 8938307"/>
              <a:gd name="connsiteY1934" fmla="*/ 1987834 h 2993922"/>
              <a:gd name="connsiteX1935" fmla="*/ 5019854 w 8938307"/>
              <a:gd name="connsiteY1935" fmla="*/ 1977242 h 2993922"/>
              <a:gd name="connsiteX1936" fmla="*/ 5009265 w 8938307"/>
              <a:gd name="connsiteY1936" fmla="*/ 1977242 h 2993922"/>
              <a:gd name="connsiteX1937" fmla="*/ 7104842 w 8938307"/>
              <a:gd name="connsiteY1937" fmla="*/ 1971948 h 2993922"/>
              <a:gd name="connsiteX1938" fmla="*/ 7095574 w 8938307"/>
              <a:gd name="connsiteY1938" fmla="*/ 1977242 h 2993922"/>
              <a:gd name="connsiteX1939" fmla="*/ 7106166 w 8938307"/>
              <a:gd name="connsiteY1939" fmla="*/ 1987834 h 2993922"/>
              <a:gd name="connsiteX1940" fmla="*/ 7116756 w 8938307"/>
              <a:gd name="connsiteY1940" fmla="*/ 1987834 h 2993922"/>
              <a:gd name="connsiteX1941" fmla="*/ 7111462 w 8938307"/>
              <a:gd name="connsiteY1941" fmla="*/ 1977242 h 2993922"/>
              <a:gd name="connsiteX1942" fmla="*/ 7104842 w 8938307"/>
              <a:gd name="connsiteY1942" fmla="*/ 1971948 h 2993922"/>
              <a:gd name="connsiteX1943" fmla="*/ 7635686 w 8938307"/>
              <a:gd name="connsiteY1943" fmla="*/ 1966653 h 2993922"/>
              <a:gd name="connsiteX1944" fmla="*/ 7646278 w 8938307"/>
              <a:gd name="connsiteY1944" fmla="*/ 1977242 h 2993922"/>
              <a:gd name="connsiteX1945" fmla="*/ 7667457 w 8938307"/>
              <a:gd name="connsiteY1945" fmla="*/ 1966653 h 2993922"/>
              <a:gd name="connsiteX1946" fmla="*/ 7651572 w 8938307"/>
              <a:gd name="connsiteY1946" fmla="*/ 1966653 h 2993922"/>
              <a:gd name="connsiteX1947" fmla="*/ 7635686 w 8938307"/>
              <a:gd name="connsiteY1947" fmla="*/ 1966653 h 2993922"/>
              <a:gd name="connsiteX1948" fmla="*/ 6608416 w 8938307"/>
              <a:gd name="connsiteY1948" fmla="*/ 1966653 h 2993922"/>
              <a:gd name="connsiteX1949" fmla="*/ 6619006 w 8938307"/>
              <a:gd name="connsiteY1949" fmla="*/ 1977242 h 2993922"/>
              <a:gd name="connsiteX1950" fmla="*/ 6629598 w 8938307"/>
              <a:gd name="connsiteY1950" fmla="*/ 1966653 h 2993922"/>
              <a:gd name="connsiteX1951" fmla="*/ 6619006 w 8938307"/>
              <a:gd name="connsiteY1951" fmla="*/ 1966653 h 2993922"/>
              <a:gd name="connsiteX1952" fmla="*/ 6608416 w 8938307"/>
              <a:gd name="connsiteY1952" fmla="*/ 1966653 h 2993922"/>
              <a:gd name="connsiteX1953" fmla="*/ 6174209 w 8938307"/>
              <a:gd name="connsiteY1953" fmla="*/ 1966653 h 2993922"/>
              <a:gd name="connsiteX1954" fmla="*/ 6174209 w 8938307"/>
              <a:gd name="connsiteY1954" fmla="*/ 1977242 h 2993922"/>
              <a:gd name="connsiteX1955" fmla="*/ 6184800 w 8938307"/>
              <a:gd name="connsiteY1955" fmla="*/ 1977242 h 2993922"/>
              <a:gd name="connsiteX1956" fmla="*/ 6174209 w 8938307"/>
              <a:gd name="connsiteY1956" fmla="*/ 1966653 h 2993922"/>
              <a:gd name="connsiteX1957" fmla="*/ 5941220 w 8938307"/>
              <a:gd name="connsiteY1957" fmla="*/ 1966653 h 2993922"/>
              <a:gd name="connsiteX1958" fmla="*/ 5930630 w 8938307"/>
              <a:gd name="connsiteY1958" fmla="*/ 1977242 h 2993922"/>
              <a:gd name="connsiteX1959" fmla="*/ 5930630 w 8938307"/>
              <a:gd name="connsiteY1959" fmla="*/ 1987834 h 2993922"/>
              <a:gd name="connsiteX1960" fmla="*/ 5941220 w 8938307"/>
              <a:gd name="connsiteY1960" fmla="*/ 1987834 h 2993922"/>
              <a:gd name="connsiteX1961" fmla="*/ 5962401 w 8938307"/>
              <a:gd name="connsiteY1961" fmla="*/ 1987834 h 2993922"/>
              <a:gd name="connsiteX1962" fmla="*/ 5951812 w 8938307"/>
              <a:gd name="connsiteY1962" fmla="*/ 1977242 h 2993922"/>
              <a:gd name="connsiteX1963" fmla="*/ 5941220 w 8938307"/>
              <a:gd name="connsiteY1963" fmla="*/ 1966653 h 2993922"/>
              <a:gd name="connsiteX1964" fmla="*/ 5845908 w 8938307"/>
              <a:gd name="connsiteY1964" fmla="*/ 1966653 h 2993922"/>
              <a:gd name="connsiteX1965" fmla="*/ 5830020 w 8938307"/>
              <a:gd name="connsiteY1965" fmla="*/ 1977242 h 2993922"/>
              <a:gd name="connsiteX1966" fmla="*/ 5845908 w 8938307"/>
              <a:gd name="connsiteY1966" fmla="*/ 1998424 h 2993922"/>
              <a:gd name="connsiteX1967" fmla="*/ 5877678 w 8938307"/>
              <a:gd name="connsiteY1967" fmla="*/ 1998424 h 2993922"/>
              <a:gd name="connsiteX1968" fmla="*/ 5882972 w 8938307"/>
              <a:gd name="connsiteY1968" fmla="*/ 1977242 h 2993922"/>
              <a:gd name="connsiteX1969" fmla="*/ 5867087 w 8938307"/>
              <a:gd name="connsiteY1969" fmla="*/ 1977242 h 2993922"/>
              <a:gd name="connsiteX1970" fmla="*/ 5856497 w 8938307"/>
              <a:gd name="connsiteY1970" fmla="*/ 1966653 h 2993922"/>
              <a:gd name="connsiteX1971" fmla="*/ 5845908 w 8938307"/>
              <a:gd name="connsiteY1971" fmla="*/ 1966653 h 2993922"/>
              <a:gd name="connsiteX1972" fmla="*/ 5687051 w 8938307"/>
              <a:gd name="connsiteY1972" fmla="*/ 1966653 h 2993922"/>
              <a:gd name="connsiteX1973" fmla="*/ 5676460 w 8938307"/>
              <a:gd name="connsiteY1973" fmla="*/ 1977242 h 2993922"/>
              <a:gd name="connsiteX1974" fmla="*/ 5681756 w 8938307"/>
              <a:gd name="connsiteY1974" fmla="*/ 1987834 h 2993922"/>
              <a:gd name="connsiteX1975" fmla="*/ 5687051 w 8938307"/>
              <a:gd name="connsiteY1975" fmla="*/ 1977242 h 2993922"/>
              <a:gd name="connsiteX1976" fmla="*/ 5687051 w 8938307"/>
              <a:gd name="connsiteY1976" fmla="*/ 1966653 h 2993922"/>
              <a:gd name="connsiteX1977" fmla="*/ 8424672 w 8938307"/>
              <a:gd name="connsiteY1977" fmla="*/ 1963344 h 2993922"/>
              <a:gd name="connsiteX1978" fmla="*/ 8440558 w 8938307"/>
              <a:gd name="connsiteY1978" fmla="*/ 1977242 h 2993922"/>
              <a:gd name="connsiteX1979" fmla="*/ 8451148 w 8938307"/>
              <a:gd name="connsiteY1979" fmla="*/ 1987834 h 2993922"/>
              <a:gd name="connsiteX1980" fmla="*/ 8429968 w 8938307"/>
              <a:gd name="connsiteY1980" fmla="*/ 1977242 h 2993922"/>
              <a:gd name="connsiteX1981" fmla="*/ 8419377 w 8938307"/>
              <a:gd name="connsiteY1981" fmla="*/ 1966653 h 2993922"/>
              <a:gd name="connsiteX1982" fmla="*/ 8424672 w 8938307"/>
              <a:gd name="connsiteY1982" fmla="*/ 1963344 h 2993922"/>
              <a:gd name="connsiteX1983" fmla="*/ 7540374 w 8938307"/>
              <a:gd name="connsiteY1983" fmla="*/ 1956063 h 2993922"/>
              <a:gd name="connsiteX1984" fmla="*/ 7529782 w 8938307"/>
              <a:gd name="connsiteY1984" fmla="*/ 1966653 h 2993922"/>
              <a:gd name="connsiteX1985" fmla="*/ 7540374 w 8938307"/>
              <a:gd name="connsiteY1985" fmla="*/ 1966653 h 2993922"/>
              <a:gd name="connsiteX1986" fmla="*/ 7434468 w 8938307"/>
              <a:gd name="connsiteY1986" fmla="*/ 1956063 h 2993922"/>
              <a:gd name="connsiteX1987" fmla="*/ 7445059 w 8938307"/>
              <a:gd name="connsiteY1987" fmla="*/ 1966653 h 2993922"/>
              <a:gd name="connsiteX1988" fmla="*/ 7455649 w 8938307"/>
              <a:gd name="connsiteY1988" fmla="*/ 1977242 h 2993922"/>
              <a:gd name="connsiteX1989" fmla="*/ 7466240 w 8938307"/>
              <a:gd name="connsiteY1989" fmla="*/ 1982538 h 2993922"/>
              <a:gd name="connsiteX1990" fmla="*/ 7455649 w 8938307"/>
              <a:gd name="connsiteY1990" fmla="*/ 1987834 h 2993922"/>
              <a:gd name="connsiteX1991" fmla="*/ 7445059 w 8938307"/>
              <a:gd name="connsiteY1991" fmla="*/ 1987834 h 2993922"/>
              <a:gd name="connsiteX1992" fmla="*/ 7434468 w 8938307"/>
              <a:gd name="connsiteY1992" fmla="*/ 1977242 h 2993922"/>
              <a:gd name="connsiteX1993" fmla="*/ 7233251 w 8938307"/>
              <a:gd name="connsiteY1993" fmla="*/ 1956063 h 2993922"/>
              <a:gd name="connsiteX1994" fmla="*/ 7233251 w 8938307"/>
              <a:gd name="connsiteY1994" fmla="*/ 1966653 h 2993922"/>
              <a:gd name="connsiteX1995" fmla="*/ 7243841 w 8938307"/>
              <a:gd name="connsiteY1995" fmla="*/ 1971948 h 2993922"/>
              <a:gd name="connsiteX1996" fmla="*/ 7254432 w 8938307"/>
              <a:gd name="connsiteY1996" fmla="*/ 1966653 h 2993922"/>
              <a:gd name="connsiteX1997" fmla="*/ 7254432 w 8938307"/>
              <a:gd name="connsiteY1997" fmla="*/ 1956063 h 2993922"/>
              <a:gd name="connsiteX1998" fmla="*/ 7243841 w 8938307"/>
              <a:gd name="connsiteY1998" fmla="*/ 1956063 h 2993922"/>
              <a:gd name="connsiteX1999" fmla="*/ 5623508 w 8938307"/>
              <a:gd name="connsiteY1999" fmla="*/ 1956063 h 2993922"/>
              <a:gd name="connsiteX2000" fmla="*/ 5634099 w 8938307"/>
              <a:gd name="connsiteY2000" fmla="*/ 1966653 h 2993922"/>
              <a:gd name="connsiteX2001" fmla="*/ 5649984 w 8938307"/>
              <a:gd name="connsiteY2001" fmla="*/ 1977242 h 2993922"/>
              <a:gd name="connsiteX2002" fmla="*/ 5655279 w 8938307"/>
              <a:gd name="connsiteY2002" fmla="*/ 1966653 h 2993922"/>
              <a:gd name="connsiteX2003" fmla="*/ 5623508 w 8938307"/>
              <a:gd name="connsiteY2003" fmla="*/ 1956063 h 2993922"/>
              <a:gd name="connsiteX2004" fmla="*/ 5570556 w 8938307"/>
              <a:gd name="connsiteY2004" fmla="*/ 1956063 h 2993922"/>
              <a:gd name="connsiteX2005" fmla="*/ 5559966 w 8938307"/>
              <a:gd name="connsiteY2005" fmla="*/ 1966653 h 2993922"/>
              <a:gd name="connsiteX2006" fmla="*/ 5570556 w 8938307"/>
              <a:gd name="connsiteY2006" fmla="*/ 1961357 h 2993922"/>
              <a:gd name="connsiteX2007" fmla="*/ 5570556 w 8938307"/>
              <a:gd name="connsiteY2007" fmla="*/ 1956063 h 2993922"/>
              <a:gd name="connsiteX2008" fmla="*/ 5115169 w 8938307"/>
              <a:gd name="connsiteY2008" fmla="*/ 1956063 h 2993922"/>
              <a:gd name="connsiteX2009" fmla="*/ 5104578 w 8938307"/>
              <a:gd name="connsiteY2009" fmla="*/ 1966653 h 2993922"/>
              <a:gd name="connsiteX2010" fmla="*/ 5104578 w 8938307"/>
              <a:gd name="connsiteY2010" fmla="*/ 1977242 h 2993922"/>
              <a:gd name="connsiteX2011" fmla="*/ 5115169 w 8938307"/>
              <a:gd name="connsiteY2011" fmla="*/ 1977242 h 2993922"/>
              <a:gd name="connsiteX2012" fmla="*/ 5125758 w 8938307"/>
              <a:gd name="connsiteY2012" fmla="*/ 1966653 h 2993922"/>
              <a:gd name="connsiteX2013" fmla="*/ 5125758 w 8938307"/>
              <a:gd name="connsiteY2013" fmla="*/ 1961357 h 2993922"/>
              <a:gd name="connsiteX2014" fmla="*/ 5115169 w 8938307"/>
              <a:gd name="connsiteY2014" fmla="*/ 1956063 h 2993922"/>
              <a:gd name="connsiteX2015" fmla="*/ 4522106 w 8938307"/>
              <a:gd name="connsiteY2015" fmla="*/ 1956063 h 2993922"/>
              <a:gd name="connsiteX2016" fmla="*/ 4522106 w 8938307"/>
              <a:gd name="connsiteY2016" fmla="*/ 1966653 h 2993922"/>
              <a:gd name="connsiteX2017" fmla="*/ 4532695 w 8938307"/>
              <a:gd name="connsiteY2017" fmla="*/ 1966653 h 2993922"/>
              <a:gd name="connsiteX2018" fmla="*/ 4522106 w 8938307"/>
              <a:gd name="connsiteY2018" fmla="*/ 1956063 h 2993922"/>
              <a:gd name="connsiteX2019" fmla="*/ 4160708 w 8938307"/>
              <a:gd name="connsiteY2019" fmla="*/ 1949444 h 2993922"/>
              <a:gd name="connsiteX2020" fmla="*/ 4156736 w 8938307"/>
              <a:gd name="connsiteY2020" fmla="*/ 1950767 h 2993922"/>
              <a:gd name="connsiteX2021" fmla="*/ 4162031 w 8938307"/>
              <a:gd name="connsiteY2021" fmla="*/ 1961357 h 2993922"/>
              <a:gd name="connsiteX2022" fmla="*/ 4172621 w 8938307"/>
              <a:gd name="connsiteY2022" fmla="*/ 1966653 h 2993922"/>
              <a:gd name="connsiteX2023" fmla="*/ 4162031 w 8938307"/>
              <a:gd name="connsiteY2023" fmla="*/ 1956063 h 2993922"/>
              <a:gd name="connsiteX2024" fmla="*/ 4160708 w 8938307"/>
              <a:gd name="connsiteY2024" fmla="*/ 1949444 h 2993922"/>
              <a:gd name="connsiteX2025" fmla="*/ 7699230 w 8938307"/>
              <a:gd name="connsiteY2025" fmla="*/ 1945472 h 2993922"/>
              <a:gd name="connsiteX2026" fmla="*/ 7699230 w 8938307"/>
              <a:gd name="connsiteY2026" fmla="*/ 1966653 h 2993922"/>
              <a:gd name="connsiteX2027" fmla="*/ 7720409 w 8938307"/>
              <a:gd name="connsiteY2027" fmla="*/ 1966653 h 2993922"/>
              <a:gd name="connsiteX2028" fmla="*/ 7731000 w 8938307"/>
              <a:gd name="connsiteY2028" fmla="*/ 1966653 h 2993922"/>
              <a:gd name="connsiteX2029" fmla="*/ 7709820 w 8938307"/>
              <a:gd name="connsiteY2029" fmla="*/ 1956063 h 2993922"/>
              <a:gd name="connsiteX2030" fmla="*/ 7699230 w 8938307"/>
              <a:gd name="connsiteY2030" fmla="*/ 1945472 h 2993922"/>
              <a:gd name="connsiteX2031" fmla="*/ 7646278 w 8938307"/>
              <a:gd name="connsiteY2031" fmla="*/ 1945472 h 2993922"/>
              <a:gd name="connsiteX2032" fmla="*/ 7656867 w 8938307"/>
              <a:gd name="connsiteY2032" fmla="*/ 1956063 h 2993922"/>
              <a:gd name="connsiteX2033" fmla="*/ 7656867 w 8938307"/>
              <a:gd name="connsiteY2033" fmla="*/ 1945472 h 2993922"/>
              <a:gd name="connsiteX2034" fmla="*/ 7646278 w 8938307"/>
              <a:gd name="connsiteY2034" fmla="*/ 1945472 h 2993922"/>
              <a:gd name="connsiteX2035" fmla="*/ 7593326 w 8938307"/>
              <a:gd name="connsiteY2035" fmla="*/ 1945472 h 2993922"/>
              <a:gd name="connsiteX2036" fmla="*/ 7582734 w 8938307"/>
              <a:gd name="connsiteY2036" fmla="*/ 1977242 h 2993922"/>
              <a:gd name="connsiteX2037" fmla="*/ 7593326 w 8938307"/>
              <a:gd name="connsiteY2037" fmla="*/ 1966653 h 2993922"/>
              <a:gd name="connsiteX2038" fmla="*/ 7370926 w 8938307"/>
              <a:gd name="connsiteY2038" fmla="*/ 1945472 h 2993922"/>
              <a:gd name="connsiteX2039" fmla="*/ 7370926 w 8938307"/>
              <a:gd name="connsiteY2039" fmla="*/ 1956063 h 2993922"/>
              <a:gd name="connsiteX2040" fmla="*/ 7381516 w 8938307"/>
              <a:gd name="connsiteY2040" fmla="*/ 1956063 h 2993922"/>
              <a:gd name="connsiteX2041" fmla="*/ 7376222 w 8938307"/>
              <a:gd name="connsiteY2041" fmla="*/ 1945472 h 2993922"/>
              <a:gd name="connsiteX2042" fmla="*/ 7370926 w 8938307"/>
              <a:gd name="connsiteY2042" fmla="*/ 1945472 h 2993922"/>
              <a:gd name="connsiteX2043" fmla="*/ 3685463 w 8938307"/>
              <a:gd name="connsiteY2043" fmla="*/ 1945472 h 2993922"/>
              <a:gd name="connsiteX2044" fmla="*/ 3706644 w 8938307"/>
              <a:gd name="connsiteY2044" fmla="*/ 1945472 h 2993922"/>
              <a:gd name="connsiteX2045" fmla="*/ 3706644 w 8938307"/>
              <a:gd name="connsiteY2045" fmla="*/ 1956063 h 2993922"/>
              <a:gd name="connsiteX2046" fmla="*/ 3685463 w 8938307"/>
              <a:gd name="connsiteY2046" fmla="*/ 1945472 h 2993922"/>
              <a:gd name="connsiteX2047" fmla="*/ 7519192 w 8938307"/>
              <a:gd name="connsiteY2047" fmla="*/ 1934882 h 2993922"/>
              <a:gd name="connsiteX2048" fmla="*/ 7519192 w 8938307"/>
              <a:gd name="connsiteY2048" fmla="*/ 1945472 h 2993922"/>
              <a:gd name="connsiteX2049" fmla="*/ 7519192 w 8938307"/>
              <a:gd name="connsiteY2049" fmla="*/ 1956063 h 2993922"/>
              <a:gd name="connsiteX2050" fmla="*/ 7529782 w 8938307"/>
              <a:gd name="connsiteY2050" fmla="*/ 1945472 h 2993922"/>
              <a:gd name="connsiteX2051" fmla="*/ 7519192 w 8938307"/>
              <a:gd name="connsiteY2051" fmla="*/ 1934882 h 2993922"/>
              <a:gd name="connsiteX2052" fmla="*/ 7434468 w 8938307"/>
              <a:gd name="connsiteY2052" fmla="*/ 1934882 h 2993922"/>
              <a:gd name="connsiteX2053" fmla="*/ 7445059 w 8938307"/>
              <a:gd name="connsiteY2053" fmla="*/ 1934882 h 2993922"/>
              <a:gd name="connsiteX2054" fmla="*/ 7445059 w 8938307"/>
              <a:gd name="connsiteY2054" fmla="*/ 1945472 h 2993922"/>
              <a:gd name="connsiteX2055" fmla="*/ 7434468 w 8938307"/>
              <a:gd name="connsiteY2055" fmla="*/ 1934882 h 2993922"/>
              <a:gd name="connsiteX2056" fmla="*/ 7296793 w 8938307"/>
              <a:gd name="connsiteY2056" fmla="*/ 1934882 h 2993922"/>
              <a:gd name="connsiteX2057" fmla="*/ 7317974 w 8938307"/>
              <a:gd name="connsiteY2057" fmla="*/ 1945472 h 2993922"/>
              <a:gd name="connsiteX2058" fmla="*/ 7317974 w 8938307"/>
              <a:gd name="connsiteY2058" fmla="*/ 1934882 h 2993922"/>
              <a:gd name="connsiteX2059" fmla="*/ 7169708 w 8938307"/>
              <a:gd name="connsiteY2059" fmla="*/ 1934882 h 2993922"/>
              <a:gd name="connsiteX2060" fmla="*/ 7175004 w 8938307"/>
              <a:gd name="connsiteY2060" fmla="*/ 1950767 h 2993922"/>
              <a:gd name="connsiteX2061" fmla="*/ 7190889 w 8938307"/>
              <a:gd name="connsiteY2061" fmla="*/ 1956063 h 2993922"/>
              <a:gd name="connsiteX2062" fmla="*/ 7180299 w 8938307"/>
              <a:gd name="connsiteY2062" fmla="*/ 1934882 h 2993922"/>
              <a:gd name="connsiteX2063" fmla="*/ 7137937 w 8938307"/>
              <a:gd name="connsiteY2063" fmla="*/ 1934882 h 2993922"/>
              <a:gd name="connsiteX2064" fmla="*/ 7148526 w 8938307"/>
              <a:gd name="connsiteY2064" fmla="*/ 1945472 h 2993922"/>
              <a:gd name="connsiteX2065" fmla="*/ 7159118 w 8938307"/>
              <a:gd name="connsiteY2065" fmla="*/ 1934882 h 2993922"/>
              <a:gd name="connsiteX2066" fmla="*/ 5856497 w 8938307"/>
              <a:gd name="connsiteY2066" fmla="*/ 1934882 h 2993922"/>
              <a:gd name="connsiteX2067" fmla="*/ 5867087 w 8938307"/>
              <a:gd name="connsiteY2067" fmla="*/ 1945472 h 2993922"/>
              <a:gd name="connsiteX2068" fmla="*/ 5867087 w 8938307"/>
              <a:gd name="connsiteY2068" fmla="*/ 1934882 h 2993922"/>
              <a:gd name="connsiteX2069" fmla="*/ 5856497 w 8938307"/>
              <a:gd name="connsiteY2069" fmla="*/ 1934882 h 2993922"/>
              <a:gd name="connsiteX2070" fmla="*/ 5528195 w 8938307"/>
              <a:gd name="connsiteY2070" fmla="*/ 1934882 h 2993922"/>
              <a:gd name="connsiteX2071" fmla="*/ 5528195 w 8938307"/>
              <a:gd name="connsiteY2071" fmla="*/ 1945472 h 2993922"/>
              <a:gd name="connsiteX2072" fmla="*/ 5538785 w 8938307"/>
              <a:gd name="connsiteY2072" fmla="*/ 1945472 h 2993922"/>
              <a:gd name="connsiteX2073" fmla="*/ 5538785 w 8938307"/>
              <a:gd name="connsiteY2073" fmla="*/ 1934882 h 2993922"/>
              <a:gd name="connsiteX2074" fmla="*/ 5528195 w 8938307"/>
              <a:gd name="connsiteY2074" fmla="*/ 1934882 h 2993922"/>
              <a:gd name="connsiteX2075" fmla="*/ 5125758 w 8938307"/>
              <a:gd name="connsiteY2075" fmla="*/ 1934882 h 2993922"/>
              <a:gd name="connsiteX2076" fmla="*/ 5136350 w 8938307"/>
              <a:gd name="connsiteY2076" fmla="*/ 1945472 h 2993922"/>
              <a:gd name="connsiteX2077" fmla="*/ 5146940 w 8938307"/>
              <a:gd name="connsiteY2077" fmla="*/ 1945472 h 2993922"/>
              <a:gd name="connsiteX2078" fmla="*/ 5146940 w 8938307"/>
              <a:gd name="connsiteY2078" fmla="*/ 1934882 h 2993922"/>
              <a:gd name="connsiteX2079" fmla="*/ 5136350 w 8938307"/>
              <a:gd name="connsiteY2079" fmla="*/ 1934882 h 2993922"/>
              <a:gd name="connsiteX2080" fmla="*/ 5125758 w 8938307"/>
              <a:gd name="connsiteY2080" fmla="*/ 1934882 h 2993922"/>
              <a:gd name="connsiteX2081" fmla="*/ 4098489 w 8938307"/>
              <a:gd name="connsiteY2081" fmla="*/ 1934882 h 2993922"/>
              <a:gd name="connsiteX2082" fmla="*/ 4087898 w 8938307"/>
              <a:gd name="connsiteY2082" fmla="*/ 1945472 h 2993922"/>
              <a:gd name="connsiteX2083" fmla="*/ 4098489 w 8938307"/>
              <a:gd name="connsiteY2083" fmla="*/ 1945472 h 2993922"/>
              <a:gd name="connsiteX2084" fmla="*/ 7257080 w 8938307"/>
              <a:gd name="connsiteY2084" fmla="*/ 1929586 h 2993922"/>
              <a:gd name="connsiteX2085" fmla="*/ 7254432 w 8938307"/>
              <a:gd name="connsiteY2085" fmla="*/ 1934882 h 2993922"/>
              <a:gd name="connsiteX2086" fmla="*/ 7265022 w 8938307"/>
              <a:gd name="connsiteY2086" fmla="*/ 1934882 h 2993922"/>
              <a:gd name="connsiteX2087" fmla="*/ 7257080 w 8938307"/>
              <a:gd name="connsiteY2087" fmla="*/ 1929586 h 2993922"/>
              <a:gd name="connsiteX2088" fmla="*/ 6194067 w 8938307"/>
              <a:gd name="connsiteY2088" fmla="*/ 1929586 h 2993922"/>
              <a:gd name="connsiteX2089" fmla="*/ 6184800 w 8938307"/>
              <a:gd name="connsiteY2089" fmla="*/ 1934882 h 2993922"/>
              <a:gd name="connsiteX2090" fmla="*/ 6200686 w 8938307"/>
              <a:gd name="connsiteY2090" fmla="*/ 1950767 h 2993922"/>
              <a:gd name="connsiteX2091" fmla="*/ 6248342 w 8938307"/>
              <a:gd name="connsiteY2091" fmla="*/ 1956063 h 2993922"/>
              <a:gd name="connsiteX2092" fmla="*/ 6237752 w 8938307"/>
              <a:gd name="connsiteY2092" fmla="*/ 1945472 h 2993922"/>
              <a:gd name="connsiteX2093" fmla="*/ 6216572 w 8938307"/>
              <a:gd name="connsiteY2093" fmla="*/ 1934882 h 2993922"/>
              <a:gd name="connsiteX2094" fmla="*/ 6200686 w 8938307"/>
              <a:gd name="connsiteY2094" fmla="*/ 1934882 h 2993922"/>
              <a:gd name="connsiteX2095" fmla="*/ 6194067 w 8938307"/>
              <a:gd name="connsiteY2095" fmla="*/ 1929586 h 2993922"/>
              <a:gd name="connsiteX2096" fmla="*/ 7212070 w 8938307"/>
              <a:gd name="connsiteY2096" fmla="*/ 1924290 h 2993922"/>
              <a:gd name="connsiteX2097" fmla="*/ 7201480 w 8938307"/>
              <a:gd name="connsiteY2097" fmla="*/ 1934882 h 2993922"/>
              <a:gd name="connsiteX2098" fmla="*/ 7196184 w 8938307"/>
              <a:gd name="connsiteY2098" fmla="*/ 1945472 h 2993922"/>
              <a:gd name="connsiteX2099" fmla="*/ 7190889 w 8938307"/>
              <a:gd name="connsiteY2099" fmla="*/ 1950767 h 2993922"/>
              <a:gd name="connsiteX2100" fmla="*/ 7206774 w 8938307"/>
              <a:gd name="connsiteY2100" fmla="*/ 1950767 h 2993922"/>
              <a:gd name="connsiteX2101" fmla="*/ 7222660 w 8938307"/>
              <a:gd name="connsiteY2101" fmla="*/ 1945472 h 2993922"/>
              <a:gd name="connsiteX2102" fmla="*/ 7222660 w 8938307"/>
              <a:gd name="connsiteY2102" fmla="*/ 1934882 h 2993922"/>
              <a:gd name="connsiteX2103" fmla="*/ 7233251 w 8938307"/>
              <a:gd name="connsiteY2103" fmla="*/ 1929586 h 2993922"/>
              <a:gd name="connsiteX2104" fmla="*/ 7222660 w 8938307"/>
              <a:gd name="connsiteY2104" fmla="*/ 1924290 h 2993922"/>
              <a:gd name="connsiteX2105" fmla="*/ 5994172 w 8938307"/>
              <a:gd name="connsiteY2105" fmla="*/ 1924290 h 2993922"/>
              <a:gd name="connsiteX2106" fmla="*/ 6004764 w 8938307"/>
              <a:gd name="connsiteY2106" fmla="*/ 1934882 h 2993922"/>
              <a:gd name="connsiteX2107" fmla="*/ 6015353 w 8938307"/>
              <a:gd name="connsiteY2107" fmla="*/ 1934882 h 2993922"/>
              <a:gd name="connsiteX2108" fmla="*/ 5994172 w 8938307"/>
              <a:gd name="connsiteY2108" fmla="*/ 1924290 h 2993922"/>
              <a:gd name="connsiteX2109" fmla="*/ 5814135 w 8938307"/>
              <a:gd name="connsiteY2109" fmla="*/ 1924290 h 2993922"/>
              <a:gd name="connsiteX2110" fmla="*/ 5803545 w 8938307"/>
              <a:gd name="connsiteY2110" fmla="*/ 1934882 h 2993922"/>
              <a:gd name="connsiteX2111" fmla="*/ 5803545 w 8938307"/>
              <a:gd name="connsiteY2111" fmla="*/ 1945472 h 2993922"/>
              <a:gd name="connsiteX2112" fmla="*/ 5814135 w 8938307"/>
              <a:gd name="connsiteY2112" fmla="*/ 1945472 h 2993922"/>
              <a:gd name="connsiteX2113" fmla="*/ 5824726 w 8938307"/>
              <a:gd name="connsiteY2113" fmla="*/ 1934882 h 2993922"/>
              <a:gd name="connsiteX2114" fmla="*/ 5830020 w 8938307"/>
              <a:gd name="connsiteY2114" fmla="*/ 1929586 h 2993922"/>
              <a:gd name="connsiteX2115" fmla="*/ 5814135 w 8938307"/>
              <a:gd name="connsiteY2115" fmla="*/ 1924290 h 2993922"/>
              <a:gd name="connsiteX2116" fmla="*/ 5729412 w 8938307"/>
              <a:gd name="connsiteY2116" fmla="*/ 1924290 h 2993922"/>
              <a:gd name="connsiteX2117" fmla="*/ 5718822 w 8938307"/>
              <a:gd name="connsiteY2117" fmla="*/ 1934882 h 2993922"/>
              <a:gd name="connsiteX2118" fmla="*/ 5750593 w 8938307"/>
              <a:gd name="connsiteY2118" fmla="*/ 1945472 h 2993922"/>
              <a:gd name="connsiteX2119" fmla="*/ 5750593 w 8938307"/>
              <a:gd name="connsiteY2119" fmla="*/ 1934882 h 2993922"/>
              <a:gd name="connsiteX2120" fmla="*/ 5734708 w 8938307"/>
              <a:gd name="connsiteY2120" fmla="*/ 1934882 h 2993922"/>
              <a:gd name="connsiteX2121" fmla="*/ 5729412 w 8938307"/>
              <a:gd name="connsiteY2121" fmla="*/ 1924290 h 2993922"/>
              <a:gd name="connsiteX2122" fmla="*/ 5507014 w 8938307"/>
              <a:gd name="connsiteY2122" fmla="*/ 1924290 h 2993922"/>
              <a:gd name="connsiteX2123" fmla="*/ 5507014 w 8938307"/>
              <a:gd name="connsiteY2123" fmla="*/ 1934882 h 2993922"/>
              <a:gd name="connsiteX2124" fmla="*/ 5517604 w 8938307"/>
              <a:gd name="connsiteY2124" fmla="*/ 1934882 h 2993922"/>
              <a:gd name="connsiteX2125" fmla="*/ 5517604 w 8938307"/>
              <a:gd name="connsiteY2125" fmla="*/ 1924290 h 2993922"/>
              <a:gd name="connsiteX2126" fmla="*/ 5507014 w 8938307"/>
              <a:gd name="connsiteY2126" fmla="*/ 1924290 h 2993922"/>
              <a:gd name="connsiteX2127" fmla="*/ 5395814 w 8938307"/>
              <a:gd name="connsiteY2127" fmla="*/ 1924290 h 2993922"/>
              <a:gd name="connsiteX2128" fmla="*/ 5401110 w 8938307"/>
              <a:gd name="connsiteY2128" fmla="*/ 1934882 h 2993922"/>
              <a:gd name="connsiteX2129" fmla="*/ 5416996 w 8938307"/>
              <a:gd name="connsiteY2129" fmla="*/ 1945472 h 2993922"/>
              <a:gd name="connsiteX2130" fmla="*/ 5422291 w 8938307"/>
              <a:gd name="connsiteY2130" fmla="*/ 1934882 h 2993922"/>
              <a:gd name="connsiteX2131" fmla="*/ 5411700 w 8938307"/>
              <a:gd name="connsiteY2131" fmla="*/ 1934882 h 2993922"/>
              <a:gd name="connsiteX2132" fmla="*/ 5406404 w 8938307"/>
              <a:gd name="connsiteY2132" fmla="*/ 1934882 h 2993922"/>
              <a:gd name="connsiteX2133" fmla="*/ 5401110 w 8938307"/>
              <a:gd name="connsiteY2133" fmla="*/ 1924290 h 2993922"/>
              <a:gd name="connsiteX2134" fmla="*/ 5395814 w 8938307"/>
              <a:gd name="connsiteY2134" fmla="*/ 1924290 h 2993922"/>
              <a:gd name="connsiteX2135" fmla="*/ 4236164 w 8938307"/>
              <a:gd name="connsiteY2135" fmla="*/ 1924290 h 2993922"/>
              <a:gd name="connsiteX2136" fmla="*/ 4246754 w 8938307"/>
              <a:gd name="connsiteY2136" fmla="*/ 1924290 h 2993922"/>
              <a:gd name="connsiteX2137" fmla="*/ 4236164 w 8938307"/>
              <a:gd name="connsiteY2137" fmla="*/ 1934882 h 2993922"/>
              <a:gd name="connsiteX2138" fmla="*/ 7234573 w 8938307"/>
              <a:gd name="connsiteY2138" fmla="*/ 1916348 h 2993922"/>
              <a:gd name="connsiteX2139" fmla="*/ 7227956 w 8938307"/>
              <a:gd name="connsiteY2139" fmla="*/ 1918996 h 2993922"/>
              <a:gd name="connsiteX2140" fmla="*/ 7238546 w 8938307"/>
              <a:gd name="connsiteY2140" fmla="*/ 1924290 h 2993922"/>
              <a:gd name="connsiteX2141" fmla="*/ 7243841 w 8938307"/>
              <a:gd name="connsiteY2141" fmla="*/ 1918996 h 2993922"/>
              <a:gd name="connsiteX2142" fmla="*/ 7234573 w 8938307"/>
              <a:gd name="connsiteY2142" fmla="*/ 1916348 h 2993922"/>
              <a:gd name="connsiteX2143" fmla="*/ 7974579 w 8938307"/>
              <a:gd name="connsiteY2143" fmla="*/ 1913701 h 2993922"/>
              <a:gd name="connsiteX2144" fmla="*/ 7985171 w 8938307"/>
              <a:gd name="connsiteY2144" fmla="*/ 1924290 h 2993922"/>
              <a:gd name="connsiteX2145" fmla="*/ 7974579 w 8938307"/>
              <a:gd name="connsiteY2145" fmla="*/ 1924290 h 2993922"/>
              <a:gd name="connsiteX2146" fmla="*/ 7974579 w 8938307"/>
              <a:gd name="connsiteY2146" fmla="*/ 1913701 h 2993922"/>
              <a:gd name="connsiteX2147" fmla="*/ 5972991 w 8938307"/>
              <a:gd name="connsiteY2147" fmla="*/ 1913701 h 2993922"/>
              <a:gd name="connsiteX2148" fmla="*/ 5983582 w 8938307"/>
              <a:gd name="connsiteY2148" fmla="*/ 1924290 h 2993922"/>
              <a:gd name="connsiteX2149" fmla="*/ 5983582 w 8938307"/>
              <a:gd name="connsiteY2149" fmla="*/ 1913701 h 2993922"/>
              <a:gd name="connsiteX2150" fmla="*/ 5443471 w 8938307"/>
              <a:gd name="connsiteY2150" fmla="*/ 1913701 h 2993922"/>
              <a:gd name="connsiteX2151" fmla="*/ 5448766 w 8938307"/>
              <a:gd name="connsiteY2151" fmla="*/ 1924290 h 2993922"/>
              <a:gd name="connsiteX2152" fmla="*/ 5454062 w 8938307"/>
              <a:gd name="connsiteY2152" fmla="*/ 1913701 h 2993922"/>
              <a:gd name="connsiteX2153" fmla="*/ 5443471 w 8938307"/>
              <a:gd name="connsiteY2153" fmla="*/ 1913701 h 2993922"/>
              <a:gd name="connsiteX2154" fmla="*/ 5358748 w 8938307"/>
              <a:gd name="connsiteY2154" fmla="*/ 1913701 h 2993922"/>
              <a:gd name="connsiteX2155" fmla="*/ 5348158 w 8938307"/>
              <a:gd name="connsiteY2155" fmla="*/ 1924290 h 2993922"/>
              <a:gd name="connsiteX2156" fmla="*/ 5369339 w 8938307"/>
              <a:gd name="connsiteY2156" fmla="*/ 1913701 h 2993922"/>
              <a:gd name="connsiteX2157" fmla="*/ 7611858 w 8938307"/>
              <a:gd name="connsiteY2157" fmla="*/ 1908405 h 2993922"/>
              <a:gd name="connsiteX2158" fmla="*/ 7603915 w 8938307"/>
              <a:gd name="connsiteY2158" fmla="*/ 1913701 h 2993922"/>
              <a:gd name="connsiteX2159" fmla="*/ 7614505 w 8938307"/>
              <a:gd name="connsiteY2159" fmla="*/ 1913701 h 2993922"/>
              <a:gd name="connsiteX2160" fmla="*/ 7611858 w 8938307"/>
              <a:gd name="connsiteY2160" fmla="*/ 1908405 h 2993922"/>
              <a:gd name="connsiteX2161" fmla="*/ 5943868 w 8938307"/>
              <a:gd name="connsiteY2161" fmla="*/ 1908405 h 2993922"/>
              <a:gd name="connsiteX2162" fmla="*/ 5941220 w 8938307"/>
              <a:gd name="connsiteY2162" fmla="*/ 1913701 h 2993922"/>
              <a:gd name="connsiteX2163" fmla="*/ 5946516 w 8938307"/>
              <a:gd name="connsiteY2163" fmla="*/ 1924290 h 2993922"/>
              <a:gd name="connsiteX2164" fmla="*/ 5951812 w 8938307"/>
              <a:gd name="connsiteY2164" fmla="*/ 1913701 h 2993922"/>
              <a:gd name="connsiteX2165" fmla="*/ 5943868 w 8938307"/>
              <a:gd name="connsiteY2165" fmla="*/ 1908405 h 2993922"/>
              <a:gd name="connsiteX2166" fmla="*/ 7911038 w 8938307"/>
              <a:gd name="connsiteY2166" fmla="*/ 1903111 h 2993922"/>
              <a:gd name="connsiteX2167" fmla="*/ 7921627 w 8938307"/>
              <a:gd name="connsiteY2167" fmla="*/ 1913701 h 2993922"/>
              <a:gd name="connsiteX2168" fmla="*/ 7911038 w 8938307"/>
              <a:gd name="connsiteY2168" fmla="*/ 1913701 h 2993922"/>
              <a:gd name="connsiteX2169" fmla="*/ 7911038 w 8938307"/>
              <a:gd name="connsiteY2169" fmla="*/ 1903111 h 2993922"/>
              <a:gd name="connsiteX2170" fmla="*/ 7725704 w 8938307"/>
              <a:gd name="connsiteY2170" fmla="*/ 1903111 h 2993922"/>
              <a:gd name="connsiteX2171" fmla="*/ 7720409 w 8938307"/>
              <a:gd name="connsiteY2171" fmla="*/ 1913701 h 2993922"/>
              <a:gd name="connsiteX2172" fmla="*/ 7720409 w 8938307"/>
              <a:gd name="connsiteY2172" fmla="*/ 1924290 h 2993922"/>
              <a:gd name="connsiteX2173" fmla="*/ 7731000 w 8938307"/>
              <a:gd name="connsiteY2173" fmla="*/ 1913701 h 2993922"/>
              <a:gd name="connsiteX2174" fmla="*/ 7725704 w 8938307"/>
              <a:gd name="connsiteY2174" fmla="*/ 1903111 h 2993922"/>
              <a:gd name="connsiteX2175" fmla="*/ 7423878 w 8938307"/>
              <a:gd name="connsiteY2175" fmla="*/ 1903111 h 2993922"/>
              <a:gd name="connsiteX2176" fmla="*/ 7413288 w 8938307"/>
              <a:gd name="connsiteY2176" fmla="*/ 1913701 h 2993922"/>
              <a:gd name="connsiteX2177" fmla="*/ 7434468 w 8938307"/>
              <a:gd name="connsiteY2177" fmla="*/ 1913701 h 2993922"/>
              <a:gd name="connsiteX2178" fmla="*/ 7423878 w 8938307"/>
              <a:gd name="connsiteY2178" fmla="*/ 1903111 h 2993922"/>
              <a:gd name="connsiteX2179" fmla="*/ 7169708 w 8938307"/>
              <a:gd name="connsiteY2179" fmla="*/ 1903111 h 2993922"/>
              <a:gd name="connsiteX2180" fmla="*/ 7169708 w 8938307"/>
              <a:gd name="connsiteY2180" fmla="*/ 1904434 h 2993922"/>
              <a:gd name="connsiteX2181" fmla="*/ 7169708 w 8938307"/>
              <a:gd name="connsiteY2181" fmla="*/ 1913701 h 2993922"/>
              <a:gd name="connsiteX2182" fmla="*/ 7185593 w 8938307"/>
              <a:gd name="connsiteY2182" fmla="*/ 1924290 h 2993922"/>
              <a:gd name="connsiteX2183" fmla="*/ 7201480 w 8938307"/>
              <a:gd name="connsiteY2183" fmla="*/ 1913701 h 2993922"/>
              <a:gd name="connsiteX2184" fmla="*/ 7201480 w 8938307"/>
              <a:gd name="connsiteY2184" fmla="*/ 1903111 h 2993922"/>
              <a:gd name="connsiteX2185" fmla="*/ 7190889 w 8938307"/>
              <a:gd name="connsiteY2185" fmla="*/ 1903111 h 2993922"/>
              <a:gd name="connsiteX2186" fmla="*/ 7095574 w 8938307"/>
              <a:gd name="connsiteY2186" fmla="*/ 1903111 h 2993922"/>
              <a:gd name="connsiteX2187" fmla="*/ 7095574 w 8938307"/>
              <a:gd name="connsiteY2187" fmla="*/ 1924290 h 2993922"/>
              <a:gd name="connsiteX2188" fmla="*/ 7127347 w 8938307"/>
              <a:gd name="connsiteY2188" fmla="*/ 1924290 h 2993922"/>
              <a:gd name="connsiteX2189" fmla="*/ 7116756 w 8938307"/>
              <a:gd name="connsiteY2189" fmla="*/ 1913701 h 2993922"/>
              <a:gd name="connsiteX2190" fmla="*/ 7106166 w 8938307"/>
              <a:gd name="connsiteY2190" fmla="*/ 1913701 h 2993922"/>
              <a:gd name="connsiteX2191" fmla="*/ 7095574 w 8938307"/>
              <a:gd name="connsiteY2191" fmla="*/ 1903111 h 2993922"/>
              <a:gd name="connsiteX2192" fmla="*/ 6253638 w 8938307"/>
              <a:gd name="connsiteY2192" fmla="*/ 1903111 h 2993922"/>
              <a:gd name="connsiteX2193" fmla="*/ 6248342 w 8938307"/>
              <a:gd name="connsiteY2193" fmla="*/ 1908405 h 2993922"/>
              <a:gd name="connsiteX2194" fmla="*/ 6258932 w 8938307"/>
              <a:gd name="connsiteY2194" fmla="*/ 1913701 h 2993922"/>
              <a:gd name="connsiteX2195" fmla="*/ 6253638 w 8938307"/>
              <a:gd name="connsiteY2195" fmla="*/ 1903111 h 2993922"/>
              <a:gd name="connsiteX2196" fmla="*/ 5697641 w 8938307"/>
              <a:gd name="connsiteY2196" fmla="*/ 1903111 h 2993922"/>
              <a:gd name="connsiteX2197" fmla="*/ 5708232 w 8938307"/>
              <a:gd name="connsiteY2197" fmla="*/ 1913701 h 2993922"/>
              <a:gd name="connsiteX2198" fmla="*/ 5708232 w 8938307"/>
              <a:gd name="connsiteY2198" fmla="*/ 1903111 h 2993922"/>
              <a:gd name="connsiteX2199" fmla="*/ 7002910 w 8938307"/>
              <a:gd name="connsiteY2199" fmla="*/ 1896491 h 2993922"/>
              <a:gd name="connsiteX2200" fmla="*/ 7000262 w 8938307"/>
              <a:gd name="connsiteY2200" fmla="*/ 1903111 h 2993922"/>
              <a:gd name="connsiteX2201" fmla="*/ 6973785 w 8938307"/>
              <a:gd name="connsiteY2201" fmla="*/ 1897815 h 2993922"/>
              <a:gd name="connsiteX2202" fmla="*/ 6961872 w 8938307"/>
              <a:gd name="connsiteY2202" fmla="*/ 1896492 h 2993922"/>
              <a:gd name="connsiteX2203" fmla="*/ 6957900 w 8938307"/>
              <a:gd name="connsiteY2203" fmla="*/ 1903111 h 2993922"/>
              <a:gd name="connsiteX2204" fmla="*/ 6979081 w 8938307"/>
              <a:gd name="connsiteY2204" fmla="*/ 1903111 h 2993922"/>
              <a:gd name="connsiteX2205" fmla="*/ 7000262 w 8938307"/>
              <a:gd name="connsiteY2205" fmla="*/ 1903111 h 2993922"/>
              <a:gd name="connsiteX2206" fmla="*/ 7021443 w 8938307"/>
              <a:gd name="connsiteY2206" fmla="*/ 1913701 h 2993922"/>
              <a:gd name="connsiteX2207" fmla="*/ 7010852 w 8938307"/>
              <a:gd name="connsiteY2207" fmla="*/ 1897815 h 2993922"/>
              <a:gd name="connsiteX2208" fmla="*/ 7002910 w 8938307"/>
              <a:gd name="connsiteY2208" fmla="*/ 1896491 h 2993922"/>
              <a:gd name="connsiteX2209" fmla="*/ 7868675 w 8938307"/>
              <a:gd name="connsiteY2209" fmla="*/ 1892520 h 2993922"/>
              <a:gd name="connsiteX2210" fmla="*/ 7873971 w 8938307"/>
              <a:gd name="connsiteY2210" fmla="*/ 1897815 h 2993922"/>
              <a:gd name="connsiteX2211" fmla="*/ 7879267 w 8938307"/>
              <a:gd name="connsiteY2211" fmla="*/ 1903111 h 2993922"/>
              <a:gd name="connsiteX2212" fmla="*/ 7868675 w 8938307"/>
              <a:gd name="connsiteY2212" fmla="*/ 1903111 h 2993922"/>
              <a:gd name="connsiteX2213" fmla="*/ 7455649 w 8938307"/>
              <a:gd name="connsiteY2213" fmla="*/ 1892520 h 2993922"/>
              <a:gd name="connsiteX2214" fmla="*/ 7450355 w 8938307"/>
              <a:gd name="connsiteY2214" fmla="*/ 1908405 h 2993922"/>
              <a:gd name="connsiteX2215" fmla="*/ 7466240 w 8938307"/>
              <a:gd name="connsiteY2215" fmla="*/ 1913701 h 2993922"/>
              <a:gd name="connsiteX2216" fmla="*/ 7370926 w 8938307"/>
              <a:gd name="connsiteY2216" fmla="*/ 1892520 h 2993922"/>
              <a:gd name="connsiteX2217" fmla="*/ 7376222 w 8938307"/>
              <a:gd name="connsiteY2217" fmla="*/ 1903111 h 2993922"/>
              <a:gd name="connsiteX2218" fmla="*/ 7381516 w 8938307"/>
              <a:gd name="connsiteY2218" fmla="*/ 1892520 h 2993922"/>
              <a:gd name="connsiteX2219" fmla="*/ 7370926 w 8938307"/>
              <a:gd name="connsiteY2219" fmla="*/ 1892520 h 2993922"/>
              <a:gd name="connsiteX2220" fmla="*/ 7159118 w 8938307"/>
              <a:gd name="connsiteY2220" fmla="*/ 1892520 h 2993922"/>
              <a:gd name="connsiteX2221" fmla="*/ 7169708 w 8938307"/>
              <a:gd name="connsiteY2221" fmla="*/ 1897815 h 2993922"/>
              <a:gd name="connsiteX2222" fmla="*/ 7169708 w 8938307"/>
              <a:gd name="connsiteY2222" fmla="*/ 1892520 h 2993922"/>
              <a:gd name="connsiteX2223" fmla="*/ 6904948 w 8938307"/>
              <a:gd name="connsiteY2223" fmla="*/ 1892520 h 2993922"/>
              <a:gd name="connsiteX2224" fmla="*/ 6915539 w 8938307"/>
              <a:gd name="connsiteY2224" fmla="*/ 1903111 h 2993922"/>
              <a:gd name="connsiteX2225" fmla="*/ 6926129 w 8938307"/>
              <a:gd name="connsiteY2225" fmla="*/ 1892520 h 2993922"/>
              <a:gd name="connsiteX2226" fmla="*/ 6904948 w 8938307"/>
              <a:gd name="connsiteY2226" fmla="*/ 1892520 h 2993922"/>
              <a:gd name="connsiteX2227" fmla="*/ 5427586 w 8938307"/>
              <a:gd name="connsiteY2227" fmla="*/ 1892520 h 2993922"/>
              <a:gd name="connsiteX2228" fmla="*/ 5422291 w 8938307"/>
              <a:gd name="connsiteY2228" fmla="*/ 1903111 h 2993922"/>
              <a:gd name="connsiteX2229" fmla="*/ 5432881 w 8938307"/>
              <a:gd name="connsiteY2229" fmla="*/ 1897815 h 2993922"/>
              <a:gd name="connsiteX2230" fmla="*/ 5427586 w 8938307"/>
              <a:gd name="connsiteY2230" fmla="*/ 1892520 h 2993922"/>
              <a:gd name="connsiteX2231" fmla="*/ 7614505 w 8938307"/>
              <a:gd name="connsiteY2231" fmla="*/ 1881930 h 2993922"/>
              <a:gd name="connsiteX2232" fmla="*/ 7614505 w 8938307"/>
              <a:gd name="connsiteY2232" fmla="*/ 1892520 h 2993922"/>
              <a:gd name="connsiteX2233" fmla="*/ 7635686 w 8938307"/>
              <a:gd name="connsiteY2233" fmla="*/ 1892520 h 2993922"/>
              <a:gd name="connsiteX2234" fmla="*/ 7625096 w 8938307"/>
              <a:gd name="connsiteY2234" fmla="*/ 1887224 h 2993922"/>
              <a:gd name="connsiteX2235" fmla="*/ 7614505 w 8938307"/>
              <a:gd name="connsiteY2235" fmla="*/ 1881930 h 2993922"/>
              <a:gd name="connsiteX2236" fmla="*/ 6216572 w 8938307"/>
              <a:gd name="connsiteY2236" fmla="*/ 1881930 h 2993922"/>
              <a:gd name="connsiteX2237" fmla="*/ 6216572 w 8938307"/>
              <a:gd name="connsiteY2237" fmla="*/ 1892520 h 2993922"/>
              <a:gd name="connsiteX2238" fmla="*/ 6227161 w 8938307"/>
              <a:gd name="connsiteY2238" fmla="*/ 1892520 h 2993922"/>
              <a:gd name="connsiteX2239" fmla="*/ 6216572 w 8938307"/>
              <a:gd name="connsiteY2239" fmla="*/ 1881930 h 2993922"/>
              <a:gd name="connsiteX2240" fmla="*/ 6057716 w 8938307"/>
              <a:gd name="connsiteY2240" fmla="*/ 1881930 h 2993922"/>
              <a:gd name="connsiteX2241" fmla="*/ 6068305 w 8938307"/>
              <a:gd name="connsiteY2241" fmla="*/ 1892520 h 2993922"/>
              <a:gd name="connsiteX2242" fmla="*/ 6068305 w 8938307"/>
              <a:gd name="connsiteY2242" fmla="*/ 1881930 h 2993922"/>
              <a:gd name="connsiteX2243" fmla="*/ 4151441 w 8938307"/>
              <a:gd name="connsiteY2243" fmla="*/ 1881930 h 2993922"/>
              <a:gd name="connsiteX2244" fmla="*/ 4162031 w 8938307"/>
              <a:gd name="connsiteY2244" fmla="*/ 1892520 h 2993922"/>
              <a:gd name="connsiteX2245" fmla="*/ 4151441 w 8938307"/>
              <a:gd name="connsiteY2245" fmla="*/ 1892520 h 2993922"/>
              <a:gd name="connsiteX2246" fmla="*/ 4140850 w 8938307"/>
              <a:gd name="connsiteY2246" fmla="*/ 1892520 h 2993922"/>
              <a:gd name="connsiteX2247" fmla="*/ 4151441 w 8938307"/>
              <a:gd name="connsiteY2247" fmla="*/ 1881930 h 2993922"/>
              <a:gd name="connsiteX2248" fmla="*/ 3518664 w 8938307"/>
              <a:gd name="connsiteY2248" fmla="*/ 1878619 h 2993922"/>
              <a:gd name="connsiteX2249" fmla="*/ 3558378 w 8938307"/>
              <a:gd name="connsiteY2249" fmla="*/ 1892520 h 2993922"/>
              <a:gd name="connsiteX2250" fmla="*/ 3579559 w 8938307"/>
              <a:gd name="connsiteY2250" fmla="*/ 1903111 h 2993922"/>
              <a:gd name="connsiteX2251" fmla="*/ 3590148 w 8938307"/>
              <a:gd name="connsiteY2251" fmla="*/ 1903111 h 2993922"/>
              <a:gd name="connsiteX2252" fmla="*/ 3606034 w 8938307"/>
              <a:gd name="connsiteY2252" fmla="*/ 1913701 h 2993922"/>
              <a:gd name="connsiteX2253" fmla="*/ 3643100 w 8938307"/>
              <a:gd name="connsiteY2253" fmla="*/ 1929586 h 2993922"/>
              <a:gd name="connsiteX2254" fmla="*/ 3674872 w 8938307"/>
              <a:gd name="connsiteY2254" fmla="*/ 1934882 h 2993922"/>
              <a:gd name="connsiteX2255" fmla="*/ 3674872 w 8938307"/>
              <a:gd name="connsiteY2255" fmla="*/ 1945472 h 2993922"/>
              <a:gd name="connsiteX2256" fmla="*/ 3627215 w 8938307"/>
              <a:gd name="connsiteY2256" fmla="*/ 1934882 h 2993922"/>
              <a:gd name="connsiteX2257" fmla="*/ 3563673 w 8938307"/>
              <a:gd name="connsiteY2257" fmla="*/ 1913701 h 2993922"/>
              <a:gd name="connsiteX2258" fmla="*/ 3537196 w 8938307"/>
              <a:gd name="connsiteY2258" fmla="*/ 1892520 h 2993922"/>
              <a:gd name="connsiteX2259" fmla="*/ 3516016 w 8938307"/>
              <a:gd name="connsiteY2259" fmla="*/ 1881930 h 2993922"/>
              <a:gd name="connsiteX2260" fmla="*/ 3518664 w 8938307"/>
              <a:gd name="connsiteY2260" fmla="*/ 1878619 h 2993922"/>
              <a:gd name="connsiteX2261" fmla="*/ 6881120 w 8938307"/>
              <a:gd name="connsiteY2261" fmla="*/ 1876634 h 2993922"/>
              <a:gd name="connsiteX2262" fmla="*/ 6873177 w 8938307"/>
              <a:gd name="connsiteY2262" fmla="*/ 1881930 h 2993922"/>
              <a:gd name="connsiteX2263" fmla="*/ 6883766 w 8938307"/>
              <a:gd name="connsiteY2263" fmla="*/ 1881930 h 2993922"/>
              <a:gd name="connsiteX2264" fmla="*/ 6881120 w 8938307"/>
              <a:gd name="connsiteY2264" fmla="*/ 1876634 h 2993922"/>
              <a:gd name="connsiteX2265" fmla="*/ 5631782 w 8938307"/>
              <a:gd name="connsiteY2265" fmla="*/ 1875641 h 2993922"/>
              <a:gd name="connsiteX2266" fmla="*/ 5628804 w 8938307"/>
              <a:gd name="connsiteY2266" fmla="*/ 1876634 h 2993922"/>
              <a:gd name="connsiteX2267" fmla="*/ 5623508 w 8938307"/>
              <a:gd name="connsiteY2267" fmla="*/ 1887224 h 2993922"/>
              <a:gd name="connsiteX2268" fmla="*/ 5612918 w 8938307"/>
              <a:gd name="connsiteY2268" fmla="*/ 1892520 h 2993922"/>
              <a:gd name="connsiteX2269" fmla="*/ 5612918 w 8938307"/>
              <a:gd name="connsiteY2269" fmla="*/ 1903111 h 2993922"/>
              <a:gd name="connsiteX2270" fmla="*/ 5623508 w 8938307"/>
              <a:gd name="connsiteY2270" fmla="*/ 1913701 h 2993922"/>
              <a:gd name="connsiteX2271" fmla="*/ 5634099 w 8938307"/>
              <a:gd name="connsiteY2271" fmla="*/ 1913701 h 2993922"/>
              <a:gd name="connsiteX2272" fmla="*/ 5655279 w 8938307"/>
              <a:gd name="connsiteY2272" fmla="*/ 1924290 h 2993922"/>
              <a:gd name="connsiteX2273" fmla="*/ 5673813 w 8938307"/>
              <a:gd name="connsiteY2273" fmla="*/ 1924290 h 2993922"/>
              <a:gd name="connsiteX2274" fmla="*/ 5676460 w 8938307"/>
              <a:gd name="connsiteY2274" fmla="*/ 1924290 h 2993922"/>
              <a:gd name="connsiteX2275" fmla="*/ 5676460 w 8938307"/>
              <a:gd name="connsiteY2275" fmla="*/ 1913701 h 2993922"/>
              <a:gd name="connsiteX2276" fmla="*/ 5687051 w 8938307"/>
              <a:gd name="connsiteY2276" fmla="*/ 1908405 h 2993922"/>
              <a:gd name="connsiteX2277" fmla="*/ 5676460 w 8938307"/>
              <a:gd name="connsiteY2277" fmla="*/ 1897815 h 2993922"/>
              <a:gd name="connsiteX2278" fmla="*/ 5665870 w 8938307"/>
              <a:gd name="connsiteY2278" fmla="*/ 1892520 h 2993922"/>
              <a:gd name="connsiteX2279" fmla="*/ 5644689 w 8938307"/>
              <a:gd name="connsiteY2279" fmla="*/ 1892520 h 2993922"/>
              <a:gd name="connsiteX2280" fmla="*/ 5631782 w 8938307"/>
              <a:gd name="connsiteY2280" fmla="*/ 1875641 h 2993922"/>
              <a:gd name="connsiteX2281" fmla="*/ 7688638 w 8938307"/>
              <a:gd name="connsiteY2281" fmla="*/ 1871338 h 2993922"/>
              <a:gd name="connsiteX2282" fmla="*/ 7688638 w 8938307"/>
              <a:gd name="connsiteY2282" fmla="*/ 1881930 h 2993922"/>
              <a:gd name="connsiteX2283" fmla="*/ 7699230 w 8938307"/>
              <a:gd name="connsiteY2283" fmla="*/ 1881930 h 2993922"/>
              <a:gd name="connsiteX2284" fmla="*/ 7720409 w 8938307"/>
              <a:gd name="connsiteY2284" fmla="*/ 1881930 h 2993922"/>
              <a:gd name="connsiteX2285" fmla="*/ 7715115 w 8938307"/>
              <a:gd name="connsiteY2285" fmla="*/ 1876634 h 2993922"/>
              <a:gd name="connsiteX2286" fmla="*/ 7699230 w 8938307"/>
              <a:gd name="connsiteY2286" fmla="*/ 1871338 h 2993922"/>
              <a:gd name="connsiteX2287" fmla="*/ 7280908 w 8938307"/>
              <a:gd name="connsiteY2287" fmla="*/ 1871338 h 2993922"/>
              <a:gd name="connsiteX2288" fmla="*/ 7275612 w 8938307"/>
              <a:gd name="connsiteY2288" fmla="*/ 1876634 h 2993922"/>
              <a:gd name="connsiteX2289" fmla="*/ 7286203 w 8938307"/>
              <a:gd name="connsiteY2289" fmla="*/ 1881930 h 2993922"/>
              <a:gd name="connsiteX2290" fmla="*/ 7280908 w 8938307"/>
              <a:gd name="connsiteY2290" fmla="*/ 1871338 h 2993922"/>
              <a:gd name="connsiteX2291" fmla="*/ 7839551 w 8938307"/>
              <a:gd name="connsiteY2291" fmla="*/ 1866044 h 2993922"/>
              <a:gd name="connsiteX2292" fmla="*/ 7847494 w 8938307"/>
              <a:gd name="connsiteY2292" fmla="*/ 1871338 h 2993922"/>
              <a:gd name="connsiteX2293" fmla="*/ 7836904 w 8938307"/>
              <a:gd name="connsiteY2293" fmla="*/ 1881930 h 2993922"/>
              <a:gd name="connsiteX2294" fmla="*/ 7826313 w 8938307"/>
              <a:gd name="connsiteY2294" fmla="*/ 1881930 h 2993922"/>
              <a:gd name="connsiteX2295" fmla="*/ 7836904 w 8938307"/>
              <a:gd name="connsiteY2295" fmla="*/ 1871338 h 2993922"/>
              <a:gd name="connsiteX2296" fmla="*/ 7839551 w 8938307"/>
              <a:gd name="connsiteY2296" fmla="*/ 1866044 h 2993922"/>
              <a:gd name="connsiteX2297" fmla="*/ 6817578 w 8938307"/>
              <a:gd name="connsiteY2297" fmla="*/ 1866044 h 2993922"/>
              <a:gd name="connsiteX2298" fmla="*/ 6809634 w 8938307"/>
              <a:gd name="connsiteY2298" fmla="*/ 1871338 h 2993922"/>
              <a:gd name="connsiteX2299" fmla="*/ 6820224 w 8938307"/>
              <a:gd name="connsiteY2299" fmla="*/ 1871338 h 2993922"/>
              <a:gd name="connsiteX2300" fmla="*/ 6817578 w 8938307"/>
              <a:gd name="connsiteY2300" fmla="*/ 1866044 h 2993922"/>
              <a:gd name="connsiteX2301" fmla="*/ 4890122 w 8938307"/>
              <a:gd name="connsiteY2301" fmla="*/ 1866044 h 2993922"/>
              <a:gd name="connsiteX2302" fmla="*/ 4882180 w 8938307"/>
              <a:gd name="connsiteY2302" fmla="*/ 1871338 h 2993922"/>
              <a:gd name="connsiteX2303" fmla="*/ 4892770 w 8938307"/>
              <a:gd name="connsiteY2303" fmla="*/ 1871338 h 2993922"/>
              <a:gd name="connsiteX2304" fmla="*/ 4890122 w 8938307"/>
              <a:gd name="connsiteY2304" fmla="*/ 1866044 h 2993922"/>
              <a:gd name="connsiteX2305" fmla="*/ 4293087 w 8938307"/>
              <a:gd name="connsiteY2305" fmla="*/ 1866044 h 2993922"/>
              <a:gd name="connsiteX2306" fmla="*/ 4305002 w 8938307"/>
              <a:gd name="connsiteY2306" fmla="*/ 1871338 h 2993922"/>
              <a:gd name="connsiteX2307" fmla="*/ 4320887 w 8938307"/>
              <a:gd name="connsiteY2307" fmla="*/ 1881930 h 2993922"/>
              <a:gd name="connsiteX2308" fmla="*/ 4299706 w 8938307"/>
              <a:gd name="connsiteY2308" fmla="*/ 1881930 h 2993922"/>
              <a:gd name="connsiteX2309" fmla="*/ 4289116 w 8938307"/>
              <a:gd name="connsiteY2309" fmla="*/ 1871338 h 2993922"/>
              <a:gd name="connsiteX2310" fmla="*/ 4293087 w 8938307"/>
              <a:gd name="connsiteY2310" fmla="*/ 1866044 h 2993922"/>
              <a:gd name="connsiteX2311" fmla="*/ 7625096 w 8938307"/>
              <a:gd name="connsiteY2311" fmla="*/ 1860749 h 2993922"/>
              <a:gd name="connsiteX2312" fmla="*/ 7614505 w 8938307"/>
              <a:gd name="connsiteY2312" fmla="*/ 1871338 h 2993922"/>
              <a:gd name="connsiteX2313" fmla="*/ 7635686 w 8938307"/>
              <a:gd name="connsiteY2313" fmla="*/ 1860749 h 2993922"/>
              <a:gd name="connsiteX2314" fmla="*/ 7625096 w 8938307"/>
              <a:gd name="connsiteY2314" fmla="*/ 1860749 h 2993922"/>
              <a:gd name="connsiteX2315" fmla="*/ 7529782 w 8938307"/>
              <a:gd name="connsiteY2315" fmla="*/ 1860749 h 2993922"/>
              <a:gd name="connsiteX2316" fmla="*/ 7540374 w 8938307"/>
              <a:gd name="connsiteY2316" fmla="*/ 1871338 h 2993922"/>
              <a:gd name="connsiteX2317" fmla="*/ 7540374 w 8938307"/>
              <a:gd name="connsiteY2317" fmla="*/ 1860749 h 2993922"/>
              <a:gd name="connsiteX2318" fmla="*/ 6883766 w 8938307"/>
              <a:gd name="connsiteY2318" fmla="*/ 1860749 h 2993922"/>
              <a:gd name="connsiteX2319" fmla="*/ 6894358 w 8938307"/>
              <a:gd name="connsiteY2319" fmla="*/ 1871338 h 2993922"/>
              <a:gd name="connsiteX2320" fmla="*/ 6915539 w 8938307"/>
              <a:gd name="connsiteY2320" fmla="*/ 1881930 h 2993922"/>
              <a:gd name="connsiteX2321" fmla="*/ 6904948 w 8938307"/>
              <a:gd name="connsiteY2321" fmla="*/ 1871338 h 2993922"/>
              <a:gd name="connsiteX2322" fmla="*/ 6904948 w 8938307"/>
              <a:gd name="connsiteY2322" fmla="*/ 1860749 h 2993922"/>
              <a:gd name="connsiteX2323" fmla="*/ 6894358 w 8938307"/>
              <a:gd name="connsiteY2323" fmla="*/ 1860749 h 2993922"/>
              <a:gd name="connsiteX2324" fmla="*/ 6883766 w 8938307"/>
              <a:gd name="connsiteY2324" fmla="*/ 1860749 h 2993922"/>
              <a:gd name="connsiteX2325" fmla="*/ 6746092 w 8938307"/>
              <a:gd name="connsiteY2325" fmla="*/ 1860749 h 2993922"/>
              <a:gd name="connsiteX2326" fmla="*/ 6756682 w 8938307"/>
              <a:gd name="connsiteY2326" fmla="*/ 1871338 h 2993922"/>
              <a:gd name="connsiteX2327" fmla="*/ 6756682 w 8938307"/>
              <a:gd name="connsiteY2327" fmla="*/ 1866044 h 2993922"/>
              <a:gd name="connsiteX2328" fmla="*/ 6746092 w 8938307"/>
              <a:gd name="connsiteY2328" fmla="*/ 1860749 h 2993922"/>
              <a:gd name="connsiteX2329" fmla="*/ 6004764 w 8938307"/>
              <a:gd name="connsiteY2329" fmla="*/ 1860749 h 2993922"/>
              <a:gd name="connsiteX2330" fmla="*/ 6004764 w 8938307"/>
              <a:gd name="connsiteY2330" fmla="*/ 1871338 h 2993922"/>
              <a:gd name="connsiteX2331" fmla="*/ 6015353 w 8938307"/>
              <a:gd name="connsiteY2331" fmla="*/ 1860749 h 2993922"/>
              <a:gd name="connsiteX2332" fmla="*/ 5835316 w 8938307"/>
              <a:gd name="connsiteY2332" fmla="*/ 1860749 h 2993922"/>
              <a:gd name="connsiteX2333" fmla="*/ 5830020 w 8938307"/>
              <a:gd name="connsiteY2333" fmla="*/ 1866044 h 2993922"/>
              <a:gd name="connsiteX2334" fmla="*/ 5835316 w 8938307"/>
              <a:gd name="connsiteY2334" fmla="*/ 1871338 h 2993922"/>
              <a:gd name="connsiteX2335" fmla="*/ 5835316 w 8938307"/>
              <a:gd name="connsiteY2335" fmla="*/ 1860749 h 2993922"/>
              <a:gd name="connsiteX2336" fmla="*/ 4670372 w 8938307"/>
              <a:gd name="connsiteY2336" fmla="*/ 1860749 h 2993922"/>
              <a:gd name="connsiteX2337" fmla="*/ 4659780 w 8938307"/>
              <a:gd name="connsiteY2337" fmla="*/ 1871338 h 2993922"/>
              <a:gd name="connsiteX2338" fmla="*/ 4680962 w 8938307"/>
              <a:gd name="connsiteY2338" fmla="*/ 1871338 h 2993922"/>
              <a:gd name="connsiteX2339" fmla="*/ 8313473 w 8938307"/>
              <a:gd name="connsiteY2339" fmla="*/ 1850157 h 2993922"/>
              <a:gd name="connsiteX2340" fmla="*/ 8345244 w 8938307"/>
              <a:gd name="connsiteY2340" fmla="*/ 1860749 h 2993922"/>
              <a:gd name="connsiteX2341" fmla="*/ 8324064 w 8938307"/>
              <a:gd name="connsiteY2341" fmla="*/ 1860749 h 2993922"/>
              <a:gd name="connsiteX2342" fmla="*/ 7169708 w 8938307"/>
              <a:gd name="connsiteY2342" fmla="*/ 1850157 h 2993922"/>
              <a:gd name="connsiteX2343" fmla="*/ 7180299 w 8938307"/>
              <a:gd name="connsiteY2343" fmla="*/ 1860749 h 2993922"/>
              <a:gd name="connsiteX2344" fmla="*/ 7180299 w 8938307"/>
              <a:gd name="connsiteY2344" fmla="*/ 1850157 h 2993922"/>
              <a:gd name="connsiteX2345" fmla="*/ 5528195 w 8938307"/>
              <a:gd name="connsiteY2345" fmla="*/ 1850157 h 2993922"/>
              <a:gd name="connsiteX2346" fmla="*/ 5528195 w 8938307"/>
              <a:gd name="connsiteY2346" fmla="*/ 1860749 h 2993922"/>
              <a:gd name="connsiteX2347" fmla="*/ 5517604 w 8938307"/>
              <a:gd name="connsiteY2347" fmla="*/ 1860749 h 2993922"/>
              <a:gd name="connsiteX2348" fmla="*/ 5528195 w 8938307"/>
              <a:gd name="connsiteY2348" fmla="*/ 1850157 h 2993922"/>
              <a:gd name="connsiteX2349" fmla="*/ 4744504 w 8938307"/>
              <a:gd name="connsiteY2349" fmla="*/ 1850157 h 2993922"/>
              <a:gd name="connsiteX2350" fmla="*/ 4733914 w 8938307"/>
              <a:gd name="connsiteY2350" fmla="*/ 1860749 h 2993922"/>
              <a:gd name="connsiteX2351" fmla="*/ 4755094 w 8938307"/>
              <a:gd name="connsiteY2351" fmla="*/ 1860749 h 2993922"/>
              <a:gd name="connsiteX2352" fmla="*/ 4776276 w 8938307"/>
              <a:gd name="connsiteY2352" fmla="*/ 1871338 h 2993922"/>
              <a:gd name="connsiteX2353" fmla="*/ 4808046 w 8938307"/>
              <a:gd name="connsiteY2353" fmla="*/ 1881930 h 2993922"/>
              <a:gd name="connsiteX2354" fmla="*/ 4834523 w 8938307"/>
              <a:gd name="connsiteY2354" fmla="*/ 1897815 h 2993922"/>
              <a:gd name="connsiteX2355" fmla="*/ 4882180 w 8938307"/>
              <a:gd name="connsiteY2355" fmla="*/ 1903111 h 2993922"/>
              <a:gd name="connsiteX2356" fmla="*/ 4892770 w 8938307"/>
              <a:gd name="connsiteY2356" fmla="*/ 1908405 h 2993922"/>
              <a:gd name="connsiteX2357" fmla="*/ 4903360 w 8938307"/>
              <a:gd name="connsiteY2357" fmla="*/ 1913701 h 2993922"/>
              <a:gd name="connsiteX2358" fmla="*/ 4913950 w 8938307"/>
              <a:gd name="connsiteY2358" fmla="*/ 1924290 h 2993922"/>
              <a:gd name="connsiteX2359" fmla="*/ 4892770 w 8938307"/>
              <a:gd name="connsiteY2359" fmla="*/ 1924290 h 2993922"/>
              <a:gd name="connsiteX2360" fmla="*/ 4871588 w 8938307"/>
              <a:gd name="connsiteY2360" fmla="*/ 1908405 h 2993922"/>
              <a:gd name="connsiteX2361" fmla="*/ 4860998 w 8938307"/>
              <a:gd name="connsiteY2361" fmla="*/ 1913701 h 2993922"/>
              <a:gd name="connsiteX2362" fmla="*/ 4850408 w 8938307"/>
              <a:gd name="connsiteY2362" fmla="*/ 1913701 h 2993922"/>
              <a:gd name="connsiteX2363" fmla="*/ 4839818 w 8938307"/>
              <a:gd name="connsiteY2363" fmla="*/ 1903111 h 2993922"/>
              <a:gd name="connsiteX2364" fmla="*/ 4776276 w 8938307"/>
              <a:gd name="connsiteY2364" fmla="*/ 1892520 h 2993922"/>
              <a:gd name="connsiteX2365" fmla="*/ 4765684 w 8938307"/>
              <a:gd name="connsiteY2365" fmla="*/ 1892520 h 2993922"/>
              <a:gd name="connsiteX2366" fmla="*/ 4755094 w 8938307"/>
              <a:gd name="connsiteY2366" fmla="*/ 1892520 h 2993922"/>
              <a:gd name="connsiteX2367" fmla="*/ 4723324 w 8938307"/>
              <a:gd name="connsiteY2367" fmla="*/ 1871338 h 2993922"/>
              <a:gd name="connsiteX2368" fmla="*/ 4723324 w 8938307"/>
              <a:gd name="connsiteY2368" fmla="*/ 1892520 h 2993922"/>
              <a:gd name="connsiteX2369" fmla="*/ 4744504 w 8938307"/>
              <a:gd name="connsiteY2369" fmla="*/ 1897815 h 2993922"/>
              <a:gd name="connsiteX2370" fmla="*/ 4760390 w 8938307"/>
              <a:gd name="connsiteY2370" fmla="*/ 1908405 h 2993922"/>
              <a:gd name="connsiteX2371" fmla="*/ 4786866 w 8938307"/>
              <a:gd name="connsiteY2371" fmla="*/ 1913701 h 2993922"/>
              <a:gd name="connsiteX2372" fmla="*/ 4802751 w 8938307"/>
              <a:gd name="connsiteY2372" fmla="*/ 1918996 h 2993922"/>
              <a:gd name="connsiteX2373" fmla="*/ 4808046 w 8938307"/>
              <a:gd name="connsiteY2373" fmla="*/ 1924290 h 2993922"/>
              <a:gd name="connsiteX2374" fmla="*/ 4829228 w 8938307"/>
              <a:gd name="connsiteY2374" fmla="*/ 1934882 h 2993922"/>
              <a:gd name="connsiteX2375" fmla="*/ 4839818 w 8938307"/>
              <a:gd name="connsiteY2375" fmla="*/ 1934882 h 2993922"/>
              <a:gd name="connsiteX2376" fmla="*/ 4892770 w 8938307"/>
              <a:gd name="connsiteY2376" fmla="*/ 1945472 h 2993922"/>
              <a:gd name="connsiteX2377" fmla="*/ 4898065 w 8938307"/>
              <a:gd name="connsiteY2377" fmla="*/ 1934882 h 2993922"/>
              <a:gd name="connsiteX2378" fmla="*/ 4903360 w 8938307"/>
              <a:gd name="connsiteY2378" fmla="*/ 1945472 h 2993922"/>
              <a:gd name="connsiteX2379" fmla="*/ 4956312 w 8938307"/>
              <a:gd name="connsiteY2379" fmla="*/ 1966653 h 2993922"/>
              <a:gd name="connsiteX2380" fmla="*/ 4977492 w 8938307"/>
              <a:gd name="connsiteY2380" fmla="*/ 1966653 h 2993922"/>
              <a:gd name="connsiteX2381" fmla="*/ 4966902 w 8938307"/>
              <a:gd name="connsiteY2381" fmla="*/ 1956063 h 2993922"/>
              <a:gd name="connsiteX2382" fmla="*/ 4977492 w 8938307"/>
              <a:gd name="connsiteY2382" fmla="*/ 1945472 h 2993922"/>
              <a:gd name="connsiteX2383" fmla="*/ 5009265 w 8938307"/>
              <a:gd name="connsiteY2383" fmla="*/ 1961357 h 2993922"/>
              <a:gd name="connsiteX2384" fmla="*/ 5062217 w 8938307"/>
              <a:gd name="connsiteY2384" fmla="*/ 1966653 h 2993922"/>
              <a:gd name="connsiteX2385" fmla="*/ 5093988 w 8938307"/>
              <a:gd name="connsiteY2385" fmla="*/ 1966653 h 2993922"/>
              <a:gd name="connsiteX2386" fmla="*/ 5088692 w 8938307"/>
              <a:gd name="connsiteY2386" fmla="*/ 1961357 h 2993922"/>
              <a:gd name="connsiteX2387" fmla="*/ 5072806 w 8938307"/>
              <a:gd name="connsiteY2387" fmla="*/ 1956063 h 2993922"/>
              <a:gd name="connsiteX2388" fmla="*/ 5062217 w 8938307"/>
              <a:gd name="connsiteY2388" fmla="*/ 1945472 h 2993922"/>
              <a:gd name="connsiteX2389" fmla="*/ 5030446 w 8938307"/>
              <a:gd name="connsiteY2389" fmla="*/ 1945472 h 2993922"/>
              <a:gd name="connsiteX2390" fmla="*/ 5009265 w 8938307"/>
              <a:gd name="connsiteY2390" fmla="*/ 1934882 h 2993922"/>
              <a:gd name="connsiteX2391" fmla="*/ 4988084 w 8938307"/>
              <a:gd name="connsiteY2391" fmla="*/ 1924290 h 2993922"/>
              <a:gd name="connsiteX2392" fmla="*/ 4982788 w 8938307"/>
              <a:gd name="connsiteY2392" fmla="*/ 1940176 h 2993922"/>
              <a:gd name="connsiteX2393" fmla="*/ 4977492 w 8938307"/>
              <a:gd name="connsiteY2393" fmla="*/ 1934882 h 2993922"/>
              <a:gd name="connsiteX2394" fmla="*/ 4977492 w 8938307"/>
              <a:gd name="connsiteY2394" fmla="*/ 1924290 h 2993922"/>
              <a:gd name="connsiteX2395" fmla="*/ 4966902 w 8938307"/>
              <a:gd name="connsiteY2395" fmla="*/ 1913701 h 2993922"/>
              <a:gd name="connsiteX2396" fmla="*/ 4966902 w 8938307"/>
              <a:gd name="connsiteY2396" fmla="*/ 1903111 h 2993922"/>
              <a:gd name="connsiteX2397" fmla="*/ 4988084 w 8938307"/>
              <a:gd name="connsiteY2397" fmla="*/ 1903111 h 2993922"/>
              <a:gd name="connsiteX2398" fmla="*/ 5030446 w 8938307"/>
              <a:gd name="connsiteY2398" fmla="*/ 1913701 h 2993922"/>
              <a:gd name="connsiteX2399" fmla="*/ 5030446 w 8938307"/>
              <a:gd name="connsiteY2399" fmla="*/ 1924290 h 2993922"/>
              <a:gd name="connsiteX2400" fmla="*/ 5041036 w 8938307"/>
              <a:gd name="connsiteY2400" fmla="*/ 1929586 h 2993922"/>
              <a:gd name="connsiteX2401" fmla="*/ 5051626 w 8938307"/>
              <a:gd name="connsiteY2401" fmla="*/ 1934882 h 2993922"/>
              <a:gd name="connsiteX2402" fmla="*/ 5078102 w 8938307"/>
              <a:gd name="connsiteY2402" fmla="*/ 1940176 h 2993922"/>
              <a:gd name="connsiteX2403" fmla="*/ 5099284 w 8938307"/>
              <a:gd name="connsiteY2403" fmla="*/ 1934882 h 2993922"/>
              <a:gd name="connsiteX2404" fmla="*/ 5115169 w 8938307"/>
              <a:gd name="connsiteY2404" fmla="*/ 1924290 h 2993922"/>
              <a:gd name="connsiteX2405" fmla="*/ 5041036 w 8938307"/>
              <a:gd name="connsiteY2405" fmla="*/ 1903111 h 2993922"/>
              <a:gd name="connsiteX2406" fmla="*/ 5030446 w 8938307"/>
              <a:gd name="connsiteY2406" fmla="*/ 1913701 h 2993922"/>
              <a:gd name="connsiteX2407" fmla="*/ 5030446 w 8938307"/>
              <a:gd name="connsiteY2407" fmla="*/ 1903111 h 2993922"/>
              <a:gd name="connsiteX2408" fmla="*/ 4977492 w 8938307"/>
              <a:gd name="connsiteY2408" fmla="*/ 1892520 h 2993922"/>
              <a:gd name="connsiteX2409" fmla="*/ 4956312 w 8938307"/>
              <a:gd name="connsiteY2409" fmla="*/ 1892520 h 2993922"/>
              <a:gd name="connsiteX2410" fmla="*/ 4935132 w 8938307"/>
              <a:gd name="connsiteY2410" fmla="*/ 1903111 h 2993922"/>
              <a:gd name="connsiteX2411" fmla="*/ 4903360 w 8938307"/>
              <a:gd name="connsiteY2411" fmla="*/ 1903111 h 2993922"/>
              <a:gd name="connsiteX2412" fmla="*/ 4860998 w 8938307"/>
              <a:gd name="connsiteY2412" fmla="*/ 1881930 h 2993922"/>
              <a:gd name="connsiteX2413" fmla="*/ 4834523 w 8938307"/>
              <a:gd name="connsiteY2413" fmla="*/ 1876634 h 2993922"/>
              <a:gd name="connsiteX2414" fmla="*/ 4808046 w 8938307"/>
              <a:gd name="connsiteY2414" fmla="*/ 1871338 h 2993922"/>
              <a:gd name="connsiteX2415" fmla="*/ 4755094 w 8938307"/>
              <a:gd name="connsiteY2415" fmla="*/ 1860749 h 2993922"/>
              <a:gd name="connsiteX2416" fmla="*/ 4744504 w 8938307"/>
              <a:gd name="connsiteY2416" fmla="*/ 1850157 h 2993922"/>
              <a:gd name="connsiteX2417" fmla="*/ 7149852 w 8938307"/>
              <a:gd name="connsiteY2417" fmla="*/ 1843540 h 2993922"/>
              <a:gd name="connsiteX2418" fmla="*/ 7148526 w 8938307"/>
              <a:gd name="connsiteY2418" fmla="*/ 1850157 h 2993922"/>
              <a:gd name="connsiteX2419" fmla="*/ 7159118 w 8938307"/>
              <a:gd name="connsiteY2419" fmla="*/ 1850157 h 2993922"/>
              <a:gd name="connsiteX2420" fmla="*/ 7153822 w 8938307"/>
              <a:gd name="connsiteY2420" fmla="*/ 1844863 h 2993922"/>
              <a:gd name="connsiteX2421" fmla="*/ 7149852 w 8938307"/>
              <a:gd name="connsiteY2421" fmla="*/ 1843540 h 2993922"/>
              <a:gd name="connsiteX2422" fmla="*/ 7942808 w 8938307"/>
              <a:gd name="connsiteY2422" fmla="*/ 1839567 h 2993922"/>
              <a:gd name="connsiteX2423" fmla="*/ 7953398 w 8938307"/>
              <a:gd name="connsiteY2423" fmla="*/ 1850157 h 2993922"/>
              <a:gd name="connsiteX2424" fmla="*/ 7942808 w 8938307"/>
              <a:gd name="connsiteY2424" fmla="*/ 1850157 h 2993922"/>
              <a:gd name="connsiteX2425" fmla="*/ 7582734 w 8938307"/>
              <a:gd name="connsiteY2425" fmla="*/ 1839567 h 2993922"/>
              <a:gd name="connsiteX2426" fmla="*/ 7582734 w 8938307"/>
              <a:gd name="connsiteY2426" fmla="*/ 1844863 h 2993922"/>
              <a:gd name="connsiteX2427" fmla="*/ 7572144 w 8938307"/>
              <a:gd name="connsiteY2427" fmla="*/ 1850157 h 2993922"/>
              <a:gd name="connsiteX2428" fmla="*/ 7561553 w 8938307"/>
              <a:gd name="connsiteY2428" fmla="*/ 1871338 h 2993922"/>
              <a:gd name="connsiteX2429" fmla="*/ 7550963 w 8938307"/>
              <a:gd name="connsiteY2429" fmla="*/ 1881930 h 2993922"/>
              <a:gd name="connsiteX2430" fmla="*/ 7529782 w 8938307"/>
              <a:gd name="connsiteY2430" fmla="*/ 1892520 h 2993922"/>
              <a:gd name="connsiteX2431" fmla="*/ 7519192 w 8938307"/>
              <a:gd name="connsiteY2431" fmla="*/ 1903111 h 2993922"/>
              <a:gd name="connsiteX2432" fmla="*/ 7529782 w 8938307"/>
              <a:gd name="connsiteY2432" fmla="*/ 1903111 h 2993922"/>
              <a:gd name="connsiteX2433" fmla="*/ 7550963 w 8938307"/>
              <a:gd name="connsiteY2433" fmla="*/ 1903111 h 2993922"/>
              <a:gd name="connsiteX2434" fmla="*/ 7582734 w 8938307"/>
              <a:gd name="connsiteY2434" fmla="*/ 1881930 h 2993922"/>
              <a:gd name="connsiteX2435" fmla="*/ 7577438 w 8938307"/>
              <a:gd name="connsiteY2435" fmla="*/ 1876634 h 2993922"/>
              <a:gd name="connsiteX2436" fmla="*/ 7572144 w 8938307"/>
              <a:gd name="connsiteY2436" fmla="*/ 1860749 h 2993922"/>
              <a:gd name="connsiteX2437" fmla="*/ 7593326 w 8938307"/>
              <a:gd name="connsiteY2437" fmla="*/ 1850157 h 2993922"/>
              <a:gd name="connsiteX2438" fmla="*/ 7582734 w 8938307"/>
              <a:gd name="connsiteY2438" fmla="*/ 1839567 h 2993922"/>
              <a:gd name="connsiteX2439" fmla="*/ 4680962 w 8938307"/>
              <a:gd name="connsiteY2439" fmla="*/ 1839567 h 2993922"/>
              <a:gd name="connsiteX2440" fmla="*/ 4680962 w 8938307"/>
              <a:gd name="connsiteY2440" fmla="*/ 1850157 h 2993922"/>
              <a:gd name="connsiteX2441" fmla="*/ 4691551 w 8938307"/>
              <a:gd name="connsiteY2441" fmla="*/ 1850157 h 2993922"/>
              <a:gd name="connsiteX2442" fmla="*/ 4680962 w 8938307"/>
              <a:gd name="connsiteY2442" fmla="*/ 1839567 h 2993922"/>
              <a:gd name="connsiteX2443" fmla="*/ 3406141 w 8938307"/>
              <a:gd name="connsiteY2443" fmla="*/ 1836920 h 2993922"/>
              <a:gd name="connsiteX2444" fmla="*/ 3441882 w 8938307"/>
              <a:gd name="connsiteY2444" fmla="*/ 1860749 h 2993922"/>
              <a:gd name="connsiteX2445" fmla="*/ 3452474 w 8938307"/>
              <a:gd name="connsiteY2445" fmla="*/ 1860749 h 2993922"/>
              <a:gd name="connsiteX2446" fmla="*/ 3463064 w 8938307"/>
              <a:gd name="connsiteY2446" fmla="*/ 1860749 h 2993922"/>
              <a:gd name="connsiteX2447" fmla="*/ 3473655 w 8938307"/>
              <a:gd name="connsiteY2447" fmla="*/ 1881930 h 2993922"/>
              <a:gd name="connsiteX2448" fmla="*/ 3463064 w 8938307"/>
              <a:gd name="connsiteY2448" fmla="*/ 1881930 h 2993922"/>
              <a:gd name="connsiteX2449" fmla="*/ 3441882 w 8938307"/>
              <a:gd name="connsiteY2449" fmla="*/ 1881930 h 2993922"/>
              <a:gd name="connsiteX2450" fmla="*/ 3410112 w 8938307"/>
              <a:gd name="connsiteY2450" fmla="*/ 1881930 h 2993922"/>
              <a:gd name="connsiteX2451" fmla="*/ 3388931 w 8938307"/>
              <a:gd name="connsiteY2451" fmla="*/ 1892520 h 2993922"/>
              <a:gd name="connsiteX2452" fmla="*/ 3378341 w 8938307"/>
              <a:gd name="connsiteY2452" fmla="*/ 1881930 h 2993922"/>
              <a:gd name="connsiteX2453" fmla="*/ 3346570 w 8938307"/>
              <a:gd name="connsiteY2453" fmla="*/ 1860749 h 2993922"/>
              <a:gd name="connsiteX2454" fmla="*/ 3399522 w 8938307"/>
              <a:gd name="connsiteY2454" fmla="*/ 1860749 h 2993922"/>
              <a:gd name="connsiteX2455" fmla="*/ 3388931 w 8938307"/>
              <a:gd name="connsiteY2455" fmla="*/ 1839567 h 2993922"/>
              <a:gd name="connsiteX2456" fmla="*/ 3378341 w 8938307"/>
              <a:gd name="connsiteY2456" fmla="*/ 1839567 h 2993922"/>
              <a:gd name="connsiteX2457" fmla="*/ 3406141 w 8938307"/>
              <a:gd name="connsiteY2457" fmla="*/ 1836920 h 2993922"/>
              <a:gd name="connsiteX2458" fmla="*/ 4810694 w 8938307"/>
              <a:gd name="connsiteY2458" fmla="*/ 1831625 h 2993922"/>
              <a:gd name="connsiteX2459" fmla="*/ 4797456 w 8938307"/>
              <a:gd name="connsiteY2459" fmla="*/ 1834272 h 2993922"/>
              <a:gd name="connsiteX2460" fmla="*/ 4786866 w 8938307"/>
              <a:gd name="connsiteY2460" fmla="*/ 1839567 h 2993922"/>
              <a:gd name="connsiteX2461" fmla="*/ 4797456 w 8938307"/>
              <a:gd name="connsiteY2461" fmla="*/ 1850157 h 2993922"/>
              <a:gd name="connsiteX2462" fmla="*/ 4818636 w 8938307"/>
              <a:gd name="connsiteY2462" fmla="*/ 1860749 h 2993922"/>
              <a:gd name="connsiteX2463" fmla="*/ 4829228 w 8938307"/>
              <a:gd name="connsiteY2463" fmla="*/ 1850157 h 2993922"/>
              <a:gd name="connsiteX2464" fmla="*/ 4839818 w 8938307"/>
              <a:gd name="connsiteY2464" fmla="*/ 1850157 h 2993922"/>
              <a:gd name="connsiteX2465" fmla="*/ 4860998 w 8938307"/>
              <a:gd name="connsiteY2465" fmla="*/ 1839567 h 2993922"/>
              <a:gd name="connsiteX2466" fmla="*/ 4829228 w 8938307"/>
              <a:gd name="connsiteY2466" fmla="*/ 1834272 h 2993922"/>
              <a:gd name="connsiteX2467" fmla="*/ 4810694 w 8938307"/>
              <a:gd name="connsiteY2467" fmla="*/ 1831625 h 2993922"/>
              <a:gd name="connsiteX2468" fmla="*/ 7635686 w 8938307"/>
              <a:gd name="connsiteY2468" fmla="*/ 1828978 h 2993922"/>
              <a:gd name="connsiteX2469" fmla="*/ 7640982 w 8938307"/>
              <a:gd name="connsiteY2469" fmla="*/ 1834272 h 2993922"/>
              <a:gd name="connsiteX2470" fmla="*/ 7646278 w 8938307"/>
              <a:gd name="connsiteY2470" fmla="*/ 1839567 h 2993922"/>
              <a:gd name="connsiteX2471" fmla="*/ 7656867 w 8938307"/>
              <a:gd name="connsiteY2471" fmla="*/ 1834272 h 2993922"/>
              <a:gd name="connsiteX2472" fmla="*/ 7646278 w 8938307"/>
              <a:gd name="connsiteY2472" fmla="*/ 1828978 h 2993922"/>
              <a:gd name="connsiteX2473" fmla="*/ 7635686 w 8938307"/>
              <a:gd name="connsiteY2473" fmla="*/ 1828978 h 2993922"/>
              <a:gd name="connsiteX2474" fmla="*/ 7492716 w 8938307"/>
              <a:gd name="connsiteY2474" fmla="*/ 1828978 h 2993922"/>
              <a:gd name="connsiteX2475" fmla="*/ 7445059 w 8938307"/>
              <a:gd name="connsiteY2475" fmla="*/ 1839567 h 2993922"/>
              <a:gd name="connsiteX2476" fmla="*/ 7450355 w 8938307"/>
              <a:gd name="connsiteY2476" fmla="*/ 1844863 h 2993922"/>
              <a:gd name="connsiteX2477" fmla="*/ 7460944 w 8938307"/>
              <a:gd name="connsiteY2477" fmla="*/ 1850157 h 2993922"/>
              <a:gd name="connsiteX2478" fmla="*/ 7466240 w 8938307"/>
              <a:gd name="connsiteY2478" fmla="*/ 1850157 h 2993922"/>
              <a:gd name="connsiteX2479" fmla="*/ 7466240 w 8938307"/>
              <a:gd name="connsiteY2479" fmla="*/ 1860749 h 2993922"/>
              <a:gd name="connsiteX2480" fmla="*/ 7482126 w 8938307"/>
              <a:gd name="connsiteY2480" fmla="*/ 1855453 h 2993922"/>
              <a:gd name="connsiteX2481" fmla="*/ 7513896 w 8938307"/>
              <a:gd name="connsiteY2481" fmla="*/ 1850157 h 2993922"/>
              <a:gd name="connsiteX2482" fmla="*/ 7529782 w 8938307"/>
              <a:gd name="connsiteY2482" fmla="*/ 1844863 h 2993922"/>
              <a:gd name="connsiteX2483" fmla="*/ 7535078 w 8938307"/>
              <a:gd name="connsiteY2483" fmla="*/ 1834272 h 2993922"/>
              <a:gd name="connsiteX2484" fmla="*/ 7492716 w 8938307"/>
              <a:gd name="connsiteY2484" fmla="*/ 1828978 h 2993922"/>
              <a:gd name="connsiteX2485" fmla="*/ 6015353 w 8938307"/>
              <a:gd name="connsiteY2485" fmla="*/ 1828978 h 2993922"/>
              <a:gd name="connsiteX2486" fmla="*/ 6004764 w 8938307"/>
              <a:gd name="connsiteY2486" fmla="*/ 1839567 h 2993922"/>
              <a:gd name="connsiteX2487" fmla="*/ 6015353 w 8938307"/>
              <a:gd name="connsiteY2487" fmla="*/ 1839567 h 2993922"/>
              <a:gd name="connsiteX2488" fmla="*/ 6004764 w 8938307"/>
              <a:gd name="connsiteY2488" fmla="*/ 1850157 h 2993922"/>
              <a:gd name="connsiteX2489" fmla="*/ 6015353 w 8938307"/>
              <a:gd name="connsiteY2489" fmla="*/ 1850157 h 2993922"/>
              <a:gd name="connsiteX2490" fmla="*/ 6020649 w 8938307"/>
              <a:gd name="connsiteY2490" fmla="*/ 1844863 h 2993922"/>
              <a:gd name="connsiteX2491" fmla="*/ 6025943 w 8938307"/>
              <a:gd name="connsiteY2491" fmla="*/ 1834272 h 2993922"/>
              <a:gd name="connsiteX2492" fmla="*/ 6015353 w 8938307"/>
              <a:gd name="connsiteY2492" fmla="*/ 1828978 h 2993922"/>
              <a:gd name="connsiteX2493" fmla="*/ 5348158 w 8938307"/>
              <a:gd name="connsiteY2493" fmla="*/ 1828978 h 2993922"/>
              <a:gd name="connsiteX2494" fmla="*/ 5337566 w 8938307"/>
              <a:gd name="connsiteY2494" fmla="*/ 1834272 h 2993922"/>
              <a:gd name="connsiteX2495" fmla="*/ 5348158 w 8938307"/>
              <a:gd name="connsiteY2495" fmla="*/ 1839567 h 2993922"/>
              <a:gd name="connsiteX2496" fmla="*/ 5337566 w 8938307"/>
              <a:gd name="connsiteY2496" fmla="*/ 1850157 h 2993922"/>
              <a:gd name="connsiteX2497" fmla="*/ 5348158 w 8938307"/>
              <a:gd name="connsiteY2497" fmla="*/ 1850157 h 2993922"/>
              <a:gd name="connsiteX2498" fmla="*/ 5348158 w 8938307"/>
              <a:gd name="connsiteY2498" fmla="*/ 1839567 h 2993922"/>
              <a:gd name="connsiteX2499" fmla="*/ 5358748 w 8938307"/>
              <a:gd name="connsiteY2499" fmla="*/ 1834272 h 2993922"/>
              <a:gd name="connsiteX2500" fmla="*/ 5348158 w 8938307"/>
              <a:gd name="connsiteY2500" fmla="*/ 1828978 h 2993922"/>
              <a:gd name="connsiteX2501" fmla="*/ 4013765 w 8938307"/>
              <a:gd name="connsiteY2501" fmla="*/ 1828978 h 2993922"/>
              <a:gd name="connsiteX2502" fmla="*/ 4003175 w 8938307"/>
              <a:gd name="connsiteY2502" fmla="*/ 1834272 h 2993922"/>
              <a:gd name="connsiteX2503" fmla="*/ 4008470 w 8938307"/>
              <a:gd name="connsiteY2503" fmla="*/ 1839567 h 2993922"/>
              <a:gd name="connsiteX2504" fmla="*/ 4013765 w 8938307"/>
              <a:gd name="connsiteY2504" fmla="*/ 1828978 h 2993922"/>
              <a:gd name="connsiteX2505" fmla="*/ 5951812 w 8938307"/>
              <a:gd name="connsiteY2505" fmla="*/ 1818386 h 2993922"/>
              <a:gd name="connsiteX2506" fmla="*/ 5957106 w 8938307"/>
              <a:gd name="connsiteY2506" fmla="*/ 1823682 h 2993922"/>
              <a:gd name="connsiteX2507" fmla="*/ 5962401 w 8938307"/>
              <a:gd name="connsiteY2507" fmla="*/ 1828978 h 2993922"/>
              <a:gd name="connsiteX2508" fmla="*/ 5972991 w 8938307"/>
              <a:gd name="connsiteY2508" fmla="*/ 1818386 h 2993922"/>
              <a:gd name="connsiteX2509" fmla="*/ 5411700 w 8938307"/>
              <a:gd name="connsiteY2509" fmla="*/ 1818386 h 2993922"/>
              <a:gd name="connsiteX2510" fmla="*/ 5411700 w 8938307"/>
              <a:gd name="connsiteY2510" fmla="*/ 1839567 h 2993922"/>
              <a:gd name="connsiteX2511" fmla="*/ 5422291 w 8938307"/>
              <a:gd name="connsiteY2511" fmla="*/ 1839567 h 2993922"/>
              <a:gd name="connsiteX2512" fmla="*/ 5459356 w 8938307"/>
              <a:gd name="connsiteY2512" fmla="*/ 1855453 h 2993922"/>
              <a:gd name="connsiteX2513" fmla="*/ 5496423 w 8938307"/>
              <a:gd name="connsiteY2513" fmla="*/ 1881930 h 2993922"/>
              <a:gd name="connsiteX2514" fmla="*/ 5517604 w 8938307"/>
              <a:gd name="connsiteY2514" fmla="*/ 1881930 h 2993922"/>
              <a:gd name="connsiteX2515" fmla="*/ 5538785 w 8938307"/>
              <a:gd name="connsiteY2515" fmla="*/ 1887224 h 2993922"/>
              <a:gd name="connsiteX2516" fmla="*/ 5549375 w 8938307"/>
              <a:gd name="connsiteY2516" fmla="*/ 1892520 h 2993922"/>
              <a:gd name="connsiteX2517" fmla="*/ 5570556 w 8938307"/>
              <a:gd name="connsiteY2517" fmla="*/ 1881930 h 2993922"/>
              <a:gd name="connsiteX2518" fmla="*/ 5581147 w 8938307"/>
              <a:gd name="connsiteY2518" fmla="*/ 1871338 h 2993922"/>
              <a:gd name="connsiteX2519" fmla="*/ 5591737 w 8938307"/>
              <a:gd name="connsiteY2519" fmla="*/ 1871338 h 2993922"/>
              <a:gd name="connsiteX2520" fmla="*/ 5602327 w 8938307"/>
              <a:gd name="connsiteY2520" fmla="*/ 1860749 h 2993922"/>
              <a:gd name="connsiteX2521" fmla="*/ 5586442 w 8938307"/>
              <a:gd name="connsiteY2521" fmla="*/ 1855453 h 2993922"/>
              <a:gd name="connsiteX2522" fmla="*/ 5581147 w 8938307"/>
              <a:gd name="connsiteY2522" fmla="*/ 1850157 h 2993922"/>
              <a:gd name="connsiteX2523" fmla="*/ 5559966 w 8938307"/>
              <a:gd name="connsiteY2523" fmla="*/ 1850157 h 2993922"/>
              <a:gd name="connsiteX2524" fmla="*/ 5544080 w 8938307"/>
              <a:gd name="connsiteY2524" fmla="*/ 1850157 h 2993922"/>
              <a:gd name="connsiteX2525" fmla="*/ 5533490 w 8938307"/>
              <a:gd name="connsiteY2525" fmla="*/ 1844863 h 2993922"/>
              <a:gd name="connsiteX2526" fmla="*/ 5517604 w 8938307"/>
              <a:gd name="connsiteY2526" fmla="*/ 1839567 h 2993922"/>
              <a:gd name="connsiteX2527" fmla="*/ 5501718 w 8938307"/>
              <a:gd name="connsiteY2527" fmla="*/ 1828978 h 2993922"/>
              <a:gd name="connsiteX2528" fmla="*/ 5469948 w 8938307"/>
              <a:gd name="connsiteY2528" fmla="*/ 1818386 h 2993922"/>
              <a:gd name="connsiteX2529" fmla="*/ 5438176 w 8938307"/>
              <a:gd name="connsiteY2529" fmla="*/ 1823682 h 2993922"/>
              <a:gd name="connsiteX2530" fmla="*/ 5422291 w 8938307"/>
              <a:gd name="connsiteY2530" fmla="*/ 1828978 h 2993922"/>
              <a:gd name="connsiteX2531" fmla="*/ 5411700 w 8938307"/>
              <a:gd name="connsiteY2531" fmla="*/ 1818386 h 2993922"/>
              <a:gd name="connsiteX2532" fmla="*/ 5390518 w 8938307"/>
              <a:gd name="connsiteY2532" fmla="*/ 1818386 h 2993922"/>
              <a:gd name="connsiteX2533" fmla="*/ 5395814 w 8938307"/>
              <a:gd name="connsiteY2533" fmla="*/ 1828978 h 2993922"/>
              <a:gd name="connsiteX2534" fmla="*/ 5401110 w 8938307"/>
              <a:gd name="connsiteY2534" fmla="*/ 1823682 h 2993922"/>
              <a:gd name="connsiteX2535" fmla="*/ 5390518 w 8938307"/>
              <a:gd name="connsiteY2535" fmla="*/ 1818386 h 2993922"/>
              <a:gd name="connsiteX2536" fmla="*/ 4744504 w 8938307"/>
              <a:gd name="connsiteY2536" fmla="*/ 1818386 h 2993922"/>
              <a:gd name="connsiteX2537" fmla="*/ 4755094 w 8938307"/>
              <a:gd name="connsiteY2537" fmla="*/ 1828978 h 2993922"/>
              <a:gd name="connsiteX2538" fmla="*/ 4755094 w 8938307"/>
              <a:gd name="connsiteY2538" fmla="*/ 1823682 h 2993922"/>
              <a:gd name="connsiteX2539" fmla="*/ 4744504 w 8938307"/>
              <a:gd name="connsiteY2539" fmla="*/ 1818386 h 2993922"/>
              <a:gd name="connsiteX2540" fmla="*/ 4151441 w 8938307"/>
              <a:gd name="connsiteY2540" fmla="*/ 1818386 h 2993922"/>
              <a:gd name="connsiteX2541" fmla="*/ 4162031 w 8938307"/>
              <a:gd name="connsiteY2541" fmla="*/ 1828978 h 2993922"/>
              <a:gd name="connsiteX2542" fmla="*/ 4162031 w 8938307"/>
              <a:gd name="connsiteY2542" fmla="*/ 1818386 h 2993922"/>
              <a:gd name="connsiteX2543" fmla="*/ 4530048 w 8938307"/>
              <a:gd name="connsiteY2543" fmla="*/ 1813092 h 2993922"/>
              <a:gd name="connsiteX2544" fmla="*/ 4511514 w 8938307"/>
              <a:gd name="connsiteY2544" fmla="*/ 1818386 h 2993922"/>
              <a:gd name="connsiteX2545" fmla="*/ 4537991 w 8938307"/>
              <a:gd name="connsiteY2545" fmla="*/ 1828978 h 2993922"/>
              <a:gd name="connsiteX2546" fmla="*/ 4596238 w 8938307"/>
              <a:gd name="connsiteY2546" fmla="*/ 1844863 h 2993922"/>
              <a:gd name="connsiteX2547" fmla="*/ 4633305 w 8938307"/>
              <a:gd name="connsiteY2547" fmla="*/ 1850157 h 2993922"/>
              <a:gd name="connsiteX2548" fmla="*/ 4633305 w 8938307"/>
              <a:gd name="connsiteY2548" fmla="*/ 1844863 h 2993922"/>
              <a:gd name="connsiteX2549" fmla="*/ 4617420 w 8938307"/>
              <a:gd name="connsiteY2549" fmla="*/ 1839567 h 2993922"/>
              <a:gd name="connsiteX2550" fmla="*/ 4606828 w 8938307"/>
              <a:gd name="connsiteY2550" fmla="*/ 1839567 h 2993922"/>
              <a:gd name="connsiteX2551" fmla="*/ 4564468 w 8938307"/>
              <a:gd name="connsiteY2551" fmla="*/ 1818386 h 2993922"/>
              <a:gd name="connsiteX2552" fmla="*/ 4530048 w 8938307"/>
              <a:gd name="connsiteY2552" fmla="*/ 1813092 h 2993922"/>
              <a:gd name="connsiteX2553" fmla="*/ 7414612 w 8938307"/>
              <a:gd name="connsiteY2553" fmla="*/ 1811767 h 2993922"/>
              <a:gd name="connsiteX2554" fmla="*/ 7407992 w 8938307"/>
              <a:gd name="connsiteY2554" fmla="*/ 1813092 h 2993922"/>
              <a:gd name="connsiteX2555" fmla="*/ 7413288 w 8938307"/>
              <a:gd name="connsiteY2555" fmla="*/ 1828978 h 2993922"/>
              <a:gd name="connsiteX2556" fmla="*/ 7423878 w 8938307"/>
              <a:gd name="connsiteY2556" fmla="*/ 1839567 h 2993922"/>
              <a:gd name="connsiteX2557" fmla="*/ 7423878 w 8938307"/>
              <a:gd name="connsiteY2557" fmla="*/ 1818386 h 2993922"/>
              <a:gd name="connsiteX2558" fmla="*/ 7414612 w 8938307"/>
              <a:gd name="connsiteY2558" fmla="*/ 1811767 h 2993922"/>
              <a:gd name="connsiteX2559" fmla="*/ 5855174 w 8938307"/>
              <a:gd name="connsiteY2559" fmla="*/ 1811767 h 2993922"/>
              <a:gd name="connsiteX2560" fmla="*/ 5851202 w 8938307"/>
              <a:gd name="connsiteY2560" fmla="*/ 1813092 h 2993922"/>
              <a:gd name="connsiteX2561" fmla="*/ 5845908 w 8938307"/>
              <a:gd name="connsiteY2561" fmla="*/ 1818386 h 2993922"/>
              <a:gd name="connsiteX2562" fmla="*/ 5856497 w 8938307"/>
              <a:gd name="connsiteY2562" fmla="*/ 1818386 h 2993922"/>
              <a:gd name="connsiteX2563" fmla="*/ 5855174 w 8938307"/>
              <a:gd name="connsiteY2563" fmla="*/ 1811767 h 2993922"/>
              <a:gd name="connsiteX2564" fmla="*/ 7900446 w 8938307"/>
              <a:gd name="connsiteY2564" fmla="*/ 1807797 h 2993922"/>
              <a:gd name="connsiteX2565" fmla="*/ 7905742 w 8938307"/>
              <a:gd name="connsiteY2565" fmla="*/ 1807797 h 2993922"/>
              <a:gd name="connsiteX2566" fmla="*/ 7932219 w 8938307"/>
              <a:gd name="connsiteY2566" fmla="*/ 1807797 h 2993922"/>
              <a:gd name="connsiteX2567" fmla="*/ 7969284 w 8938307"/>
              <a:gd name="connsiteY2567" fmla="*/ 1823682 h 2993922"/>
              <a:gd name="connsiteX2568" fmla="*/ 7985171 w 8938307"/>
              <a:gd name="connsiteY2568" fmla="*/ 1828978 h 2993922"/>
              <a:gd name="connsiteX2569" fmla="*/ 7995760 w 8938307"/>
              <a:gd name="connsiteY2569" fmla="*/ 1834272 h 2993922"/>
              <a:gd name="connsiteX2570" fmla="*/ 8006350 w 8938307"/>
              <a:gd name="connsiteY2570" fmla="*/ 1839567 h 2993922"/>
              <a:gd name="connsiteX2571" fmla="*/ 8016942 w 8938307"/>
              <a:gd name="connsiteY2571" fmla="*/ 1850157 h 2993922"/>
              <a:gd name="connsiteX2572" fmla="*/ 7995760 w 8938307"/>
              <a:gd name="connsiteY2572" fmla="*/ 1839567 h 2993922"/>
              <a:gd name="connsiteX2573" fmla="*/ 7921627 w 8938307"/>
              <a:gd name="connsiteY2573" fmla="*/ 1828978 h 2993922"/>
              <a:gd name="connsiteX2574" fmla="*/ 7911038 w 8938307"/>
              <a:gd name="connsiteY2574" fmla="*/ 1828978 h 2993922"/>
              <a:gd name="connsiteX2575" fmla="*/ 7905742 w 8938307"/>
              <a:gd name="connsiteY2575" fmla="*/ 1839567 h 2993922"/>
              <a:gd name="connsiteX2576" fmla="*/ 7900446 w 8938307"/>
              <a:gd name="connsiteY2576" fmla="*/ 1828978 h 2993922"/>
              <a:gd name="connsiteX2577" fmla="*/ 7900446 w 8938307"/>
              <a:gd name="connsiteY2577" fmla="*/ 1818386 h 2993922"/>
              <a:gd name="connsiteX2578" fmla="*/ 7370926 w 8938307"/>
              <a:gd name="connsiteY2578" fmla="*/ 1807797 h 2993922"/>
              <a:gd name="connsiteX2579" fmla="*/ 7360336 w 8938307"/>
              <a:gd name="connsiteY2579" fmla="*/ 1818386 h 2993922"/>
              <a:gd name="connsiteX2580" fmla="*/ 7370926 w 8938307"/>
              <a:gd name="connsiteY2580" fmla="*/ 1818386 h 2993922"/>
              <a:gd name="connsiteX2581" fmla="*/ 7370926 w 8938307"/>
              <a:gd name="connsiteY2581" fmla="*/ 1807797 h 2993922"/>
              <a:gd name="connsiteX2582" fmla="*/ 5274025 w 8938307"/>
              <a:gd name="connsiteY2582" fmla="*/ 1807797 h 2993922"/>
              <a:gd name="connsiteX2583" fmla="*/ 5284614 w 8938307"/>
              <a:gd name="connsiteY2583" fmla="*/ 1818386 h 2993922"/>
              <a:gd name="connsiteX2584" fmla="*/ 5326977 w 8938307"/>
              <a:gd name="connsiteY2584" fmla="*/ 1828978 h 2993922"/>
              <a:gd name="connsiteX2585" fmla="*/ 5316386 w 8938307"/>
              <a:gd name="connsiteY2585" fmla="*/ 1818386 h 2993922"/>
              <a:gd name="connsiteX2586" fmla="*/ 5300500 w 8938307"/>
              <a:gd name="connsiteY2586" fmla="*/ 1813092 h 2993922"/>
              <a:gd name="connsiteX2587" fmla="*/ 5289910 w 8938307"/>
              <a:gd name="connsiteY2587" fmla="*/ 1807797 h 2993922"/>
              <a:gd name="connsiteX2588" fmla="*/ 5284614 w 8938307"/>
              <a:gd name="connsiteY2588" fmla="*/ 1807797 h 2993922"/>
              <a:gd name="connsiteX2589" fmla="*/ 5274025 w 8938307"/>
              <a:gd name="connsiteY2589" fmla="*/ 1807797 h 2993922"/>
              <a:gd name="connsiteX2590" fmla="*/ 4723324 w 8938307"/>
              <a:gd name="connsiteY2590" fmla="*/ 1807797 h 2993922"/>
              <a:gd name="connsiteX2591" fmla="*/ 4707438 w 8938307"/>
              <a:gd name="connsiteY2591" fmla="*/ 1813092 h 2993922"/>
              <a:gd name="connsiteX2592" fmla="*/ 4712732 w 8938307"/>
              <a:gd name="connsiteY2592" fmla="*/ 1818386 h 2993922"/>
              <a:gd name="connsiteX2593" fmla="*/ 4723324 w 8938307"/>
              <a:gd name="connsiteY2593" fmla="*/ 1818386 h 2993922"/>
              <a:gd name="connsiteX2594" fmla="*/ 4723324 w 8938307"/>
              <a:gd name="connsiteY2594" fmla="*/ 1807797 h 2993922"/>
              <a:gd name="connsiteX2595" fmla="*/ 3876090 w 8938307"/>
              <a:gd name="connsiteY2595" fmla="*/ 1807797 h 2993922"/>
              <a:gd name="connsiteX2596" fmla="*/ 3897271 w 8938307"/>
              <a:gd name="connsiteY2596" fmla="*/ 1818386 h 2993922"/>
              <a:gd name="connsiteX2597" fmla="*/ 3897271 w 8938307"/>
              <a:gd name="connsiteY2597" fmla="*/ 1807797 h 2993922"/>
              <a:gd name="connsiteX2598" fmla="*/ 3886681 w 8938307"/>
              <a:gd name="connsiteY2598" fmla="*/ 1807797 h 2993922"/>
              <a:gd name="connsiteX2599" fmla="*/ 3876090 w 8938307"/>
              <a:gd name="connsiteY2599" fmla="*/ 1807797 h 2993922"/>
              <a:gd name="connsiteX2600" fmla="*/ 7509924 w 8938307"/>
              <a:gd name="connsiteY2600" fmla="*/ 1801177 h 2993922"/>
              <a:gd name="connsiteX2601" fmla="*/ 7503307 w 8938307"/>
              <a:gd name="connsiteY2601" fmla="*/ 1802501 h 2993922"/>
              <a:gd name="connsiteX2602" fmla="*/ 7466240 w 8938307"/>
              <a:gd name="connsiteY2602" fmla="*/ 1807797 h 2993922"/>
              <a:gd name="connsiteX2603" fmla="*/ 7455649 w 8938307"/>
              <a:gd name="connsiteY2603" fmla="*/ 1807797 h 2993922"/>
              <a:gd name="connsiteX2604" fmla="*/ 7508601 w 8938307"/>
              <a:gd name="connsiteY2604" fmla="*/ 1828978 h 2993922"/>
              <a:gd name="connsiteX2605" fmla="*/ 7508601 w 8938307"/>
              <a:gd name="connsiteY2605" fmla="*/ 1818386 h 2993922"/>
              <a:gd name="connsiteX2606" fmla="*/ 7519192 w 8938307"/>
              <a:gd name="connsiteY2606" fmla="*/ 1807797 h 2993922"/>
              <a:gd name="connsiteX2607" fmla="*/ 7509924 w 8938307"/>
              <a:gd name="connsiteY2607" fmla="*/ 1801177 h 2993922"/>
              <a:gd name="connsiteX2608" fmla="*/ 7434468 w 8938307"/>
              <a:gd name="connsiteY2608" fmla="*/ 1797205 h 2993922"/>
              <a:gd name="connsiteX2609" fmla="*/ 7434468 w 8938307"/>
              <a:gd name="connsiteY2609" fmla="*/ 1807797 h 2993922"/>
              <a:gd name="connsiteX2610" fmla="*/ 7445059 w 8938307"/>
              <a:gd name="connsiteY2610" fmla="*/ 1807797 h 2993922"/>
              <a:gd name="connsiteX2611" fmla="*/ 7386812 w 8938307"/>
              <a:gd name="connsiteY2611" fmla="*/ 1797205 h 2993922"/>
              <a:gd name="connsiteX2612" fmla="*/ 7381516 w 8938307"/>
              <a:gd name="connsiteY2612" fmla="*/ 1807797 h 2993922"/>
              <a:gd name="connsiteX2613" fmla="*/ 7392107 w 8938307"/>
              <a:gd name="connsiteY2613" fmla="*/ 1818386 h 2993922"/>
              <a:gd name="connsiteX2614" fmla="*/ 7397403 w 8938307"/>
              <a:gd name="connsiteY2614" fmla="*/ 1813092 h 2993922"/>
              <a:gd name="connsiteX2615" fmla="*/ 7402697 w 8938307"/>
              <a:gd name="connsiteY2615" fmla="*/ 1807797 h 2993922"/>
              <a:gd name="connsiteX2616" fmla="*/ 7392107 w 8938307"/>
              <a:gd name="connsiteY2616" fmla="*/ 1797205 h 2993922"/>
              <a:gd name="connsiteX2617" fmla="*/ 7386812 w 8938307"/>
              <a:gd name="connsiteY2617" fmla="*/ 1797205 h 2993922"/>
              <a:gd name="connsiteX2618" fmla="*/ 7307384 w 8938307"/>
              <a:gd name="connsiteY2618" fmla="*/ 1797205 h 2993922"/>
              <a:gd name="connsiteX2619" fmla="*/ 7296793 w 8938307"/>
              <a:gd name="connsiteY2619" fmla="*/ 1807797 h 2993922"/>
              <a:gd name="connsiteX2620" fmla="*/ 7296793 w 8938307"/>
              <a:gd name="connsiteY2620" fmla="*/ 1818386 h 2993922"/>
              <a:gd name="connsiteX2621" fmla="*/ 7307384 w 8938307"/>
              <a:gd name="connsiteY2621" fmla="*/ 1818386 h 2993922"/>
              <a:gd name="connsiteX2622" fmla="*/ 7317974 w 8938307"/>
              <a:gd name="connsiteY2622" fmla="*/ 1807797 h 2993922"/>
              <a:gd name="connsiteX2623" fmla="*/ 7317974 w 8938307"/>
              <a:gd name="connsiteY2623" fmla="*/ 1797205 h 2993922"/>
              <a:gd name="connsiteX2624" fmla="*/ 7307384 w 8938307"/>
              <a:gd name="connsiteY2624" fmla="*/ 1797205 h 2993922"/>
              <a:gd name="connsiteX2625" fmla="*/ 4490334 w 8938307"/>
              <a:gd name="connsiteY2625" fmla="*/ 1797205 h 2993922"/>
              <a:gd name="connsiteX2626" fmla="*/ 4490334 w 8938307"/>
              <a:gd name="connsiteY2626" fmla="*/ 1818386 h 2993922"/>
              <a:gd name="connsiteX2627" fmla="*/ 4500924 w 8938307"/>
              <a:gd name="connsiteY2627" fmla="*/ 1818386 h 2993922"/>
              <a:gd name="connsiteX2628" fmla="*/ 4500924 w 8938307"/>
              <a:gd name="connsiteY2628" fmla="*/ 1807797 h 2993922"/>
              <a:gd name="connsiteX2629" fmla="*/ 2838230 w 8938307"/>
              <a:gd name="connsiteY2629" fmla="*/ 1797205 h 2993922"/>
              <a:gd name="connsiteX2630" fmla="*/ 2875296 w 8938307"/>
              <a:gd name="connsiteY2630" fmla="*/ 1813092 h 2993922"/>
              <a:gd name="connsiteX2631" fmla="*/ 2922954 w 8938307"/>
              <a:gd name="connsiteY2631" fmla="*/ 1828978 h 2993922"/>
              <a:gd name="connsiteX2632" fmla="*/ 2954724 w 8938307"/>
              <a:gd name="connsiteY2632" fmla="*/ 1850157 h 2993922"/>
              <a:gd name="connsiteX2633" fmla="*/ 3018266 w 8938307"/>
              <a:gd name="connsiteY2633" fmla="*/ 1871338 h 2993922"/>
              <a:gd name="connsiteX2634" fmla="*/ 3050039 w 8938307"/>
              <a:gd name="connsiteY2634" fmla="*/ 1887224 h 2993922"/>
              <a:gd name="connsiteX2635" fmla="*/ 3071218 w 8938307"/>
              <a:gd name="connsiteY2635" fmla="*/ 1892520 h 2993922"/>
              <a:gd name="connsiteX2636" fmla="*/ 3124171 w 8938307"/>
              <a:gd name="connsiteY2636" fmla="*/ 1918996 h 2993922"/>
              <a:gd name="connsiteX2637" fmla="*/ 3155942 w 8938307"/>
              <a:gd name="connsiteY2637" fmla="*/ 1934882 h 2993922"/>
              <a:gd name="connsiteX2638" fmla="*/ 3124171 w 8938307"/>
              <a:gd name="connsiteY2638" fmla="*/ 1934882 h 2993922"/>
              <a:gd name="connsiteX2639" fmla="*/ 3018266 w 8938307"/>
              <a:gd name="connsiteY2639" fmla="*/ 1892520 h 2993922"/>
              <a:gd name="connsiteX2640" fmla="*/ 2997086 w 8938307"/>
              <a:gd name="connsiteY2640" fmla="*/ 1881930 h 2993922"/>
              <a:gd name="connsiteX2641" fmla="*/ 2922954 w 8938307"/>
              <a:gd name="connsiteY2641" fmla="*/ 1850157 h 2993922"/>
              <a:gd name="connsiteX2642" fmla="*/ 2870002 w 8938307"/>
              <a:gd name="connsiteY2642" fmla="*/ 1828978 h 2993922"/>
              <a:gd name="connsiteX2643" fmla="*/ 2854115 w 8938307"/>
              <a:gd name="connsiteY2643" fmla="*/ 1823682 h 2993922"/>
              <a:gd name="connsiteX2644" fmla="*/ 2838230 w 8938307"/>
              <a:gd name="connsiteY2644" fmla="*/ 1818386 h 2993922"/>
              <a:gd name="connsiteX2645" fmla="*/ 4665738 w 8938307"/>
              <a:gd name="connsiteY2645" fmla="*/ 1793896 h 2993922"/>
              <a:gd name="connsiteX2646" fmla="*/ 4659780 w 8938307"/>
              <a:gd name="connsiteY2646" fmla="*/ 1797205 h 2993922"/>
              <a:gd name="connsiteX2647" fmla="*/ 4659780 w 8938307"/>
              <a:gd name="connsiteY2647" fmla="*/ 1813092 h 2993922"/>
              <a:gd name="connsiteX2648" fmla="*/ 4670372 w 8938307"/>
              <a:gd name="connsiteY2648" fmla="*/ 1807797 h 2993922"/>
              <a:gd name="connsiteX2649" fmla="*/ 4675666 w 8938307"/>
              <a:gd name="connsiteY2649" fmla="*/ 1807797 h 2993922"/>
              <a:gd name="connsiteX2650" fmla="*/ 4680962 w 8938307"/>
              <a:gd name="connsiteY2650" fmla="*/ 1818386 h 2993922"/>
              <a:gd name="connsiteX2651" fmla="*/ 4702142 w 8938307"/>
              <a:gd name="connsiteY2651" fmla="*/ 1818386 h 2993922"/>
              <a:gd name="connsiteX2652" fmla="*/ 4691551 w 8938307"/>
              <a:gd name="connsiteY2652" fmla="*/ 1807797 h 2993922"/>
              <a:gd name="connsiteX2653" fmla="*/ 4665738 w 8938307"/>
              <a:gd name="connsiteY2653" fmla="*/ 1793896 h 2993922"/>
              <a:gd name="connsiteX2654" fmla="*/ 7234574 w 8938307"/>
              <a:gd name="connsiteY2654" fmla="*/ 1791911 h 2993922"/>
              <a:gd name="connsiteX2655" fmla="*/ 7238546 w 8938307"/>
              <a:gd name="connsiteY2655" fmla="*/ 1797205 h 2993922"/>
              <a:gd name="connsiteX2656" fmla="*/ 7233251 w 8938307"/>
              <a:gd name="connsiteY2656" fmla="*/ 1797205 h 2993922"/>
              <a:gd name="connsiteX2657" fmla="*/ 7234574 w 8938307"/>
              <a:gd name="connsiteY2657" fmla="*/ 1791911 h 2993922"/>
              <a:gd name="connsiteX2658" fmla="*/ 7201480 w 8938307"/>
              <a:gd name="connsiteY2658" fmla="*/ 1786615 h 2993922"/>
              <a:gd name="connsiteX2659" fmla="*/ 7212070 w 8938307"/>
              <a:gd name="connsiteY2659" fmla="*/ 1797205 h 2993922"/>
              <a:gd name="connsiteX2660" fmla="*/ 7212070 w 8938307"/>
              <a:gd name="connsiteY2660" fmla="*/ 1786615 h 2993922"/>
              <a:gd name="connsiteX2661" fmla="*/ 7201480 w 8938307"/>
              <a:gd name="connsiteY2661" fmla="*/ 1786615 h 2993922"/>
              <a:gd name="connsiteX2662" fmla="*/ 5316386 w 8938307"/>
              <a:gd name="connsiteY2662" fmla="*/ 1786615 h 2993922"/>
              <a:gd name="connsiteX2663" fmla="*/ 5316386 w 8938307"/>
              <a:gd name="connsiteY2663" fmla="*/ 1807797 h 2993922"/>
              <a:gd name="connsiteX2664" fmla="*/ 5348158 w 8938307"/>
              <a:gd name="connsiteY2664" fmla="*/ 1807797 h 2993922"/>
              <a:gd name="connsiteX2665" fmla="*/ 5337566 w 8938307"/>
              <a:gd name="connsiteY2665" fmla="*/ 1797205 h 2993922"/>
              <a:gd name="connsiteX2666" fmla="*/ 5326977 w 8938307"/>
              <a:gd name="connsiteY2666" fmla="*/ 1786615 h 2993922"/>
              <a:gd name="connsiteX2667" fmla="*/ 3929042 w 8938307"/>
              <a:gd name="connsiteY2667" fmla="*/ 1786615 h 2993922"/>
              <a:gd name="connsiteX2668" fmla="*/ 3939633 w 8938307"/>
              <a:gd name="connsiteY2668" fmla="*/ 1797205 h 2993922"/>
              <a:gd name="connsiteX2669" fmla="*/ 3950223 w 8938307"/>
              <a:gd name="connsiteY2669" fmla="*/ 1797205 h 2993922"/>
              <a:gd name="connsiteX2670" fmla="*/ 3944928 w 8938307"/>
              <a:gd name="connsiteY2670" fmla="*/ 1786615 h 2993922"/>
              <a:gd name="connsiteX2671" fmla="*/ 3929042 w 8938307"/>
              <a:gd name="connsiteY2671" fmla="*/ 1786615 h 2993922"/>
              <a:gd name="connsiteX2672" fmla="*/ 3155942 w 8938307"/>
              <a:gd name="connsiteY2672" fmla="*/ 1786615 h 2993922"/>
              <a:gd name="connsiteX2673" fmla="*/ 3171829 w 8938307"/>
              <a:gd name="connsiteY2673" fmla="*/ 1797205 h 2993922"/>
              <a:gd name="connsiteX2674" fmla="*/ 3171829 w 8938307"/>
              <a:gd name="connsiteY2674" fmla="*/ 1807797 h 2993922"/>
              <a:gd name="connsiteX2675" fmla="*/ 3155942 w 8938307"/>
              <a:gd name="connsiteY2675" fmla="*/ 1807797 h 2993922"/>
              <a:gd name="connsiteX2676" fmla="*/ 3145351 w 8938307"/>
              <a:gd name="connsiteY2676" fmla="*/ 1797205 h 2993922"/>
              <a:gd name="connsiteX2677" fmla="*/ 3155942 w 8938307"/>
              <a:gd name="connsiteY2677" fmla="*/ 1786615 h 2993922"/>
              <a:gd name="connsiteX2678" fmla="*/ 7341802 w 8938307"/>
              <a:gd name="connsiteY2678" fmla="*/ 1781320 h 2993922"/>
              <a:gd name="connsiteX2679" fmla="*/ 7339155 w 8938307"/>
              <a:gd name="connsiteY2679" fmla="*/ 1786615 h 2993922"/>
              <a:gd name="connsiteX2680" fmla="*/ 7349745 w 8938307"/>
              <a:gd name="connsiteY2680" fmla="*/ 1786615 h 2993922"/>
              <a:gd name="connsiteX2681" fmla="*/ 7341802 w 8938307"/>
              <a:gd name="connsiteY2681" fmla="*/ 1781320 h 2993922"/>
              <a:gd name="connsiteX2682" fmla="*/ 7259726 w 8938307"/>
              <a:gd name="connsiteY2682" fmla="*/ 1781320 h 2993922"/>
              <a:gd name="connsiteX2683" fmla="*/ 7243841 w 8938307"/>
              <a:gd name="connsiteY2683" fmla="*/ 1786615 h 2993922"/>
              <a:gd name="connsiteX2684" fmla="*/ 7222660 w 8938307"/>
              <a:gd name="connsiteY2684" fmla="*/ 1786615 h 2993922"/>
              <a:gd name="connsiteX2685" fmla="*/ 7233251 w 8938307"/>
              <a:gd name="connsiteY2685" fmla="*/ 1797205 h 2993922"/>
              <a:gd name="connsiteX2686" fmla="*/ 7222660 w 8938307"/>
              <a:gd name="connsiteY2686" fmla="*/ 1807797 h 2993922"/>
              <a:gd name="connsiteX2687" fmla="*/ 7222660 w 8938307"/>
              <a:gd name="connsiteY2687" fmla="*/ 1818386 h 2993922"/>
              <a:gd name="connsiteX2688" fmla="*/ 7233251 w 8938307"/>
              <a:gd name="connsiteY2688" fmla="*/ 1818386 h 2993922"/>
              <a:gd name="connsiteX2689" fmla="*/ 7259726 w 8938307"/>
              <a:gd name="connsiteY2689" fmla="*/ 1813092 h 2993922"/>
              <a:gd name="connsiteX2690" fmla="*/ 7270318 w 8938307"/>
              <a:gd name="connsiteY2690" fmla="*/ 1802501 h 2993922"/>
              <a:gd name="connsiteX2691" fmla="*/ 7265022 w 8938307"/>
              <a:gd name="connsiteY2691" fmla="*/ 1786615 h 2993922"/>
              <a:gd name="connsiteX2692" fmla="*/ 7259726 w 8938307"/>
              <a:gd name="connsiteY2692" fmla="*/ 1781320 h 2993922"/>
              <a:gd name="connsiteX2693" fmla="*/ 7794542 w 8938307"/>
              <a:gd name="connsiteY2693" fmla="*/ 1776026 h 2993922"/>
              <a:gd name="connsiteX2694" fmla="*/ 7783952 w 8938307"/>
              <a:gd name="connsiteY2694" fmla="*/ 1781320 h 2993922"/>
              <a:gd name="connsiteX2695" fmla="*/ 7789248 w 8938307"/>
              <a:gd name="connsiteY2695" fmla="*/ 1786615 h 2993922"/>
              <a:gd name="connsiteX2696" fmla="*/ 7794542 w 8938307"/>
              <a:gd name="connsiteY2696" fmla="*/ 1776026 h 2993922"/>
              <a:gd name="connsiteX2697" fmla="*/ 7688638 w 8938307"/>
              <a:gd name="connsiteY2697" fmla="*/ 1776026 h 2993922"/>
              <a:gd name="connsiteX2698" fmla="*/ 7688638 w 8938307"/>
              <a:gd name="connsiteY2698" fmla="*/ 1786615 h 2993922"/>
              <a:gd name="connsiteX2699" fmla="*/ 7699230 w 8938307"/>
              <a:gd name="connsiteY2699" fmla="*/ 1797205 h 2993922"/>
              <a:gd name="connsiteX2700" fmla="*/ 7709820 w 8938307"/>
              <a:gd name="connsiteY2700" fmla="*/ 1781320 h 2993922"/>
              <a:gd name="connsiteX2701" fmla="*/ 7699230 w 8938307"/>
              <a:gd name="connsiteY2701" fmla="*/ 1776026 h 2993922"/>
              <a:gd name="connsiteX2702" fmla="*/ 7286203 w 8938307"/>
              <a:gd name="connsiteY2702" fmla="*/ 1776026 h 2993922"/>
              <a:gd name="connsiteX2703" fmla="*/ 7275612 w 8938307"/>
              <a:gd name="connsiteY2703" fmla="*/ 1786615 h 2993922"/>
              <a:gd name="connsiteX2704" fmla="*/ 7286203 w 8938307"/>
              <a:gd name="connsiteY2704" fmla="*/ 1786615 h 2993922"/>
              <a:gd name="connsiteX2705" fmla="*/ 5221073 w 8938307"/>
              <a:gd name="connsiteY2705" fmla="*/ 1776026 h 2993922"/>
              <a:gd name="connsiteX2706" fmla="*/ 5221073 w 8938307"/>
              <a:gd name="connsiteY2706" fmla="*/ 1786615 h 2993922"/>
              <a:gd name="connsiteX2707" fmla="*/ 5231662 w 8938307"/>
              <a:gd name="connsiteY2707" fmla="*/ 1786615 h 2993922"/>
              <a:gd name="connsiteX2708" fmla="*/ 5221073 w 8938307"/>
              <a:gd name="connsiteY2708" fmla="*/ 1776026 h 2993922"/>
              <a:gd name="connsiteX2709" fmla="*/ 4447972 w 8938307"/>
              <a:gd name="connsiteY2709" fmla="*/ 1776026 h 2993922"/>
              <a:gd name="connsiteX2710" fmla="*/ 4416202 w 8938307"/>
              <a:gd name="connsiteY2710" fmla="*/ 1786615 h 2993922"/>
              <a:gd name="connsiteX2711" fmla="*/ 4458562 w 8938307"/>
              <a:gd name="connsiteY2711" fmla="*/ 1786615 h 2993922"/>
              <a:gd name="connsiteX2712" fmla="*/ 3749004 w 8938307"/>
              <a:gd name="connsiteY2712" fmla="*/ 1776026 h 2993922"/>
              <a:gd name="connsiteX2713" fmla="*/ 3749004 w 8938307"/>
              <a:gd name="connsiteY2713" fmla="*/ 1786615 h 2993922"/>
              <a:gd name="connsiteX2714" fmla="*/ 3743710 w 8938307"/>
              <a:gd name="connsiteY2714" fmla="*/ 1786615 h 2993922"/>
              <a:gd name="connsiteX2715" fmla="*/ 3738415 w 8938307"/>
              <a:gd name="connsiteY2715" fmla="*/ 1781320 h 2993922"/>
              <a:gd name="connsiteX2716" fmla="*/ 3749004 w 8938307"/>
              <a:gd name="connsiteY2716" fmla="*/ 1776026 h 2993922"/>
              <a:gd name="connsiteX2717" fmla="*/ 3335979 w 8938307"/>
              <a:gd name="connsiteY2717" fmla="*/ 1776026 h 2993922"/>
              <a:gd name="connsiteX2718" fmla="*/ 3335979 w 8938307"/>
              <a:gd name="connsiteY2718" fmla="*/ 1786615 h 2993922"/>
              <a:gd name="connsiteX2719" fmla="*/ 3330685 w 8938307"/>
              <a:gd name="connsiteY2719" fmla="*/ 1791911 h 2993922"/>
              <a:gd name="connsiteX2720" fmla="*/ 3346570 w 8938307"/>
              <a:gd name="connsiteY2720" fmla="*/ 1797205 h 2993922"/>
              <a:gd name="connsiteX2721" fmla="*/ 3367751 w 8938307"/>
              <a:gd name="connsiteY2721" fmla="*/ 1807797 h 2993922"/>
              <a:gd name="connsiteX2722" fmla="*/ 3378341 w 8938307"/>
              <a:gd name="connsiteY2722" fmla="*/ 1797205 h 2993922"/>
              <a:gd name="connsiteX2723" fmla="*/ 3388931 w 8938307"/>
              <a:gd name="connsiteY2723" fmla="*/ 1797205 h 2993922"/>
              <a:gd name="connsiteX2724" fmla="*/ 3410112 w 8938307"/>
              <a:gd name="connsiteY2724" fmla="*/ 1797205 h 2993922"/>
              <a:gd name="connsiteX2725" fmla="*/ 3441882 w 8938307"/>
              <a:gd name="connsiteY2725" fmla="*/ 1797205 h 2993922"/>
              <a:gd name="connsiteX2726" fmla="*/ 3463064 w 8938307"/>
              <a:gd name="connsiteY2726" fmla="*/ 1807797 h 2993922"/>
              <a:gd name="connsiteX2727" fmla="*/ 3526607 w 8938307"/>
              <a:gd name="connsiteY2727" fmla="*/ 1839567 h 2993922"/>
              <a:gd name="connsiteX2728" fmla="*/ 3516016 w 8938307"/>
              <a:gd name="connsiteY2728" fmla="*/ 1839567 h 2993922"/>
              <a:gd name="connsiteX2729" fmla="*/ 3505426 w 8938307"/>
              <a:gd name="connsiteY2729" fmla="*/ 1839567 h 2993922"/>
              <a:gd name="connsiteX2730" fmla="*/ 3558378 w 8938307"/>
              <a:gd name="connsiteY2730" fmla="*/ 1850157 h 2993922"/>
              <a:gd name="connsiteX2731" fmla="*/ 3664282 w 8938307"/>
              <a:gd name="connsiteY2731" fmla="*/ 1881930 h 2993922"/>
              <a:gd name="connsiteX2732" fmla="*/ 3690758 w 8938307"/>
              <a:gd name="connsiteY2732" fmla="*/ 1887224 h 2993922"/>
              <a:gd name="connsiteX2733" fmla="*/ 3706644 w 8938307"/>
              <a:gd name="connsiteY2733" fmla="*/ 1892520 h 2993922"/>
              <a:gd name="connsiteX2734" fmla="*/ 3823138 w 8938307"/>
              <a:gd name="connsiteY2734" fmla="*/ 1934882 h 2993922"/>
              <a:gd name="connsiteX2735" fmla="*/ 3854908 w 8938307"/>
              <a:gd name="connsiteY2735" fmla="*/ 1940176 h 2993922"/>
              <a:gd name="connsiteX2736" fmla="*/ 3876090 w 8938307"/>
              <a:gd name="connsiteY2736" fmla="*/ 1934882 h 2993922"/>
              <a:gd name="connsiteX2737" fmla="*/ 3918452 w 8938307"/>
              <a:gd name="connsiteY2737" fmla="*/ 1956063 h 2993922"/>
              <a:gd name="connsiteX2738" fmla="*/ 3907860 w 8938307"/>
              <a:gd name="connsiteY2738" fmla="*/ 1956063 h 2993922"/>
              <a:gd name="connsiteX2739" fmla="*/ 3897271 w 8938307"/>
              <a:gd name="connsiteY2739" fmla="*/ 1966653 h 2993922"/>
              <a:gd name="connsiteX2740" fmla="*/ 3929042 w 8938307"/>
              <a:gd name="connsiteY2740" fmla="*/ 1966653 h 2993922"/>
              <a:gd name="connsiteX2741" fmla="*/ 3939633 w 8938307"/>
              <a:gd name="connsiteY2741" fmla="*/ 1971948 h 2993922"/>
              <a:gd name="connsiteX2742" fmla="*/ 3960812 w 8938307"/>
              <a:gd name="connsiteY2742" fmla="*/ 1982538 h 2993922"/>
              <a:gd name="connsiteX2743" fmla="*/ 3981994 w 8938307"/>
              <a:gd name="connsiteY2743" fmla="*/ 1987834 h 2993922"/>
              <a:gd name="connsiteX2744" fmla="*/ 4013765 w 8938307"/>
              <a:gd name="connsiteY2744" fmla="*/ 1998424 h 2993922"/>
              <a:gd name="connsiteX2745" fmla="*/ 4056127 w 8938307"/>
              <a:gd name="connsiteY2745" fmla="*/ 2019605 h 2993922"/>
              <a:gd name="connsiteX2746" fmla="*/ 4130260 w 8938307"/>
              <a:gd name="connsiteY2746" fmla="*/ 2040786 h 2993922"/>
              <a:gd name="connsiteX2747" fmla="*/ 4162031 w 8938307"/>
              <a:gd name="connsiteY2747" fmla="*/ 2051376 h 2993922"/>
              <a:gd name="connsiteX2748" fmla="*/ 4183212 w 8938307"/>
              <a:gd name="connsiteY2748" fmla="*/ 2046080 h 2993922"/>
              <a:gd name="connsiteX2749" fmla="*/ 4193802 w 8938307"/>
              <a:gd name="connsiteY2749" fmla="*/ 2040786 h 2993922"/>
              <a:gd name="connsiteX2750" fmla="*/ 4209688 w 8938307"/>
              <a:gd name="connsiteY2750" fmla="*/ 2040786 h 2993922"/>
              <a:gd name="connsiteX2751" fmla="*/ 4214983 w 8938307"/>
              <a:gd name="connsiteY2751" fmla="*/ 2040786 h 2993922"/>
              <a:gd name="connsiteX2752" fmla="*/ 4225574 w 8938307"/>
              <a:gd name="connsiteY2752" fmla="*/ 2051376 h 2993922"/>
              <a:gd name="connsiteX2753" fmla="*/ 4230868 w 8938307"/>
              <a:gd name="connsiteY2753" fmla="*/ 2067261 h 2993922"/>
              <a:gd name="connsiteX2754" fmla="*/ 4246754 w 8938307"/>
              <a:gd name="connsiteY2754" fmla="*/ 2072557 h 2993922"/>
              <a:gd name="connsiteX2755" fmla="*/ 4267935 w 8938307"/>
              <a:gd name="connsiteY2755" fmla="*/ 2083146 h 2993922"/>
              <a:gd name="connsiteX2756" fmla="*/ 4267935 w 8938307"/>
              <a:gd name="connsiteY2756" fmla="*/ 2093738 h 2993922"/>
              <a:gd name="connsiteX2757" fmla="*/ 4225574 w 8938307"/>
              <a:gd name="connsiteY2757" fmla="*/ 2083146 h 2993922"/>
              <a:gd name="connsiteX2758" fmla="*/ 4162031 w 8938307"/>
              <a:gd name="connsiteY2758" fmla="*/ 2061967 h 2993922"/>
              <a:gd name="connsiteX2759" fmla="*/ 4130260 w 8938307"/>
              <a:gd name="connsiteY2759" fmla="*/ 2051376 h 2993922"/>
              <a:gd name="connsiteX2760" fmla="*/ 4093194 w 8938307"/>
              <a:gd name="connsiteY2760" fmla="*/ 2035490 h 2993922"/>
              <a:gd name="connsiteX2761" fmla="*/ 4056127 w 8938307"/>
              <a:gd name="connsiteY2761" fmla="*/ 2024900 h 2993922"/>
              <a:gd name="connsiteX2762" fmla="*/ 4013765 w 8938307"/>
              <a:gd name="connsiteY2762" fmla="*/ 2019605 h 2993922"/>
              <a:gd name="connsiteX2763" fmla="*/ 3939633 w 8938307"/>
              <a:gd name="connsiteY2763" fmla="*/ 1998424 h 2993922"/>
              <a:gd name="connsiteX2764" fmla="*/ 3907860 w 8938307"/>
              <a:gd name="connsiteY2764" fmla="*/ 2009015 h 2993922"/>
              <a:gd name="connsiteX2765" fmla="*/ 3876090 w 8938307"/>
              <a:gd name="connsiteY2765" fmla="*/ 1998424 h 2993922"/>
              <a:gd name="connsiteX2766" fmla="*/ 3849614 w 8938307"/>
              <a:gd name="connsiteY2766" fmla="*/ 1993128 h 2993922"/>
              <a:gd name="connsiteX2767" fmla="*/ 3844319 w 8938307"/>
              <a:gd name="connsiteY2767" fmla="*/ 1987834 h 2993922"/>
              <a:gd name="connsiteX2768" fmla="*/ 3833728 w 8938307"/>
              <a:gd name="connsiteY2768" fmla="*/ 1977242 h 2993922"/>
              <a:gd name="connsiteX2769" fmla="*/ 3812548 w 8938307"/>
              <a:gd name="connsiteY2769" fmla="*/ 1966653 h 2993922"/>
              <a:gd name="connsiteX2770" fmla="*/ 3780776 w 8938307"/>
              <a:gd name="connsiteY2770" fmla="*/ 1956063 h 2993922"/>
              <a:gd name="connsiteX2771" fmla="*/ 3791367 w 8938307"/>
              <a:gd name="connsiteY2771" fmla="*/ 1966653 h 2993922"/>
              <a:gd name="connsiteX2772" fmla="*/ 3796662 w 8938307"/>
              <a:gd name="connsiteY2772" fmla="*/ 1971948 h 2993922"/>
              <a:gd name="connsiteX2773" fmla="*/ 3812548 w 8938307"/>
              <a:gd name="connsiteY2773" fmla="*/ 1977242 h 2993922"/>
              <a:gd name="connsiteX2774" fmla="*/ 3823138 w 8938307"/>
              <a:gd name="connsiteY2774" fmla="*/ 1987834 h 2993922"/>
              <a:gd name="connsiteX2775" fmla="*/ 3823138 w 8938307"/>
              <a:gd name="connsiteY2775" fmla="*/ 1998424 h 2993922"/>
              <a:gd name="connsiteX2776" fmla="*/ 3801956 w 8938307"/>
              <a:gd name="connsiteY2776" fmla="*/ 1998424 h 2993922"/>
              <a:gd name="connsiteX2777" fmla="*/ 3749004 w 8938307"/>
              <a:gd name="connsiteY2777" fmla="*/ 1956063 h 2993922"/>
              <a:gd name="connsiteX2778" fmla="*/ 3717234 w 8938307"/>
              <a:gd name="connsiteY2778" fmla="*/ 1934882 h 2993922"/>
              <a:gd name="connsiteX2779" fmla="*/ 3706644 w 8938307"/>
              <a:gd name="connsiteY2779" fmla="*/ 1934882 h 2993922"/>
              <a:gd name="connsiteX2780" fmla="*/ 3696052 w 8938307"/>
              <a:gd name="connsiteY2780" fmla="*/ 1924290 h 2993922"/>
              <a:gd name="connsiteX2781" fmla="*/ 3685463 w 8938307"/>
              <a:gd name="connsiteY2781" fmla="*/ 1924290 h 2993922"/>
              <a:gd name="connsiteX2782" fmla="*/ 3627215 w 8938307"/>
              <a:gd name="connsiteY2782" fmla="*/ 1897815 h 2993922"/>
              <a:gd name="connsiteX2783" fmla="*/ 3547788 w 8938307"/>
              <a:gd name="connsiteY2783" fmla="*/ 1881930 h 2993922"/>
              <a:gd name="connsiteX2784" fmla="*/ 3505426 w 8938307"/>
              <a:gd name="connsiteY2784" fmla="*/ 1860749 h 2993922"/>
              <a:gd name="connsiteX2785" fmla="*/ 3441882 w 8938307"/>
              <a:gd name="connsiteY2785" fmla="*/ 1839567 h 2993922"/>
              <a:gd name="connsiteX2786" fmla="*/ 3293618 w 8938307"/>
              <a:gd name="connsiteY2786" fmla="*/ 1797205 h 2993922"/>
              <a:gd name="connsiteX2787" fmla="*/ 7709820 w 8938307"/>
              <a:gd name="connsiteY2787" fmla="*/ 1765434 h 2993922"/>
              <a:gd name="connsiteX2788" fmla="*/ 7720409 w 8938307"/>
              <a:gd name="connsiteY2788" fmla="*/ 1776026 h 2993922"/>
              <a:gd name="connsiteX2789" fmla="*/ 7741590 w 8938307"/>
              <a:gd name="connsiteY2789" fmla="*/ 1765434 h 2993922"/>
              <a:gd name="connsiteX2790" fmla="*/ 6555464 w 8938307"/>
              <a:gd name="connsiteY2790" fmla="*/ 1765434 h 2993922"/>
              <a:gd name="connsiteX2791" fmla="*/ 6544874 w 8938307"/>
              <a:gd name="connsiteY2791" fmla="*/ 1776026 h 2993922"/>
              <a:gd name="connsiteX2792" fmla="*/ 6566054 w 8938307"/>
              <a:gd name="connsiteY2792" fmla="*/ 1776026 h 2993922"/>
              <a:gd name="connsiteX2793" fmla="*/ 5231662 w 8938307"/>
              <a:gd name="connsiteY2793" fmla="*/ 1765434 h 2993922"/>
              <a:gd name="connsiteX2794" fmla="*/ 5242254 w 8938307"/>
              <a:gd name="connsiteY2794" fmla="*/ 1776026 h 2993922"/>
              <a:gd name="connsiteX2795" fmla="*/ 5242254 w 8938307"/>
              <a:gd name="connsiteY2795" fmla="*/ 1765434 h 2993922"/>
              <a:gd name="connsiteX2796" fmla="*/ 3060629 w 8938307"/>
              <a:gd name="connsiteY2796" fmla="*/ 1765434 h 2993922"/>
              <a:gd name="connsiteX2797" fmla="*/ 3071218 w 8938307"/>
              <a:gd name="connsiteY2797" fmla="*/ 1770730 h 2993922"/>
              <a:gd name="connsiteX2798" fmla="*/ 3060629 w 8938307"/>
              <a:gd name="connsiteY2798" fmla="*/ 1776026 h 2993922"/>
              <a:gd name="connsiteX2799" fmla="*/ 5146940 w 8938307"/>
              <a:gd name="connsiteY2799" fmla="*/ 1754845 h 2993922"/>
              <a:gd name="connsiteX2800" fmla="*/ 5146940 w 8938307"/>
              <a:gd name="connsiteY2800" fmla="*/ 1765434 h 2993922"/>
              <a:gd name="connsiteX2801" fmla="*/ 5168121 w 8938307"/>
              <a:gd name="connsiteY2801" fmla="*/ 1754845 h 2993922"/>
              <a:gd name="connsiteX2802" fmla="*/ 4575058 w 8938307"/>
              <a:gd name="connsiteY2802" fmla="*/ 1754845 h 2993922"/>
              <a:gd name="connsiteX2803" fmla="*/ 4564468 w 8938307"/>
              <a:gd name="connsiteY2803" fmla="*/ 1765434 h 2993922"/>
              <a:gd name="connsiteX2804" fmla="*/ 4564468 w 8938307"/>
              <a:gd name="connsiteY2804" fmla="*/ 1776026 h 2993922"/>
              <a:gd name="connsiteX2805" fmla="*/ 4569762 w 8938307"/>
              <a:gd name="connsiteY2805" fmla="*/ 1776026 h 2993922"/>
              <a:gd name="connsiteX2806" fmla="*/ 4585647 w 8938307"/>
              <a:gd name="connsiteY2806" fmla="*/ 1776026 h 2993922"/>
              <a:gd name="connsiteX2807" fmla="*/ 4601532 w 8938307"/>
              <a:gd name="connsiteY2807" fmla="*/ 1791911 h 2993922"/>
              <a:gd name="connsiteX2808" fmla="*/ 4628010 w 8938307"/>
              <a:gd name="connsiteY2808" fmla="*/ 1797205 h 2993922"/>
              <a:gd name="connsiteX2809" fmla="*/ 4643895 w 8938307"/>
              <a:gd name="connsiteY2809" fmla="*/ 1797205 h 2993922"/>
              <a:gd name="connsiteX2810" fmla="*/ 4649190 w 8938307"/>
              <a:gd name="connsiteY2810" fmla="*/ 1786615 h 2993922"/>
              <a:gd name="connsiteX2811" fmla="*/ 4633305 w 8938307"/>
              <a:gd name="connsiteY2811" fmla="*/ 1770730 h 2993922"/>
              <a:gd name="connsiteX2812" fmla="*/ 4596238 w 8938307"/>
              <a:gd name="connsiteY2812" fmla="*/ 1765434 h 2993922"/>
              <a:gd name="connsiteX2813" fmla="*/ 4585647 w 8938307"/>
              <a:gd name="connsiteY2813" fmla="*/ 1760140 h 2993922"/>
              <a:gd name="connsiteX2814" fmla="*/ 4575058 w 8938307"/>
              <a:gd name="connsiteY2814" fmla="*/ 1754845 h 2993922"/>
              <a:gd name="connsiteX2815" fmla="*/ 4379134 w 8938307"/>
              <a:gd name="connsiteY2815" fmla="*/ 1754845 h 2993922"/>
              <a:gd name="connsiteX2816" fmla="*/ 4373839 w 8938307"/>
              <a:gd name="connsiteY2816" fmla="*/ 1760140 h 2993922"/>
              <a:gd name="connsiteX2817" fmla="*/ 4384430 w 8938307"/>
              <a:gd name="connsiteY2817" fmla="*/ 1770730 h 2993922"/>
              <a:gd name="connsiteX2818" fmla="*/ 4400316 w 8938307"/>
              <a:gd name="connsiteY2818" fmla="*/ 1770730 h 2993922"/>
              <a:gd name="connsiteX2819" fmla="*/ 4405610 w 8938307"/>
              <a:gd name="connsiteY2819" fmla="*/ 1765434 h 2993922"/>
              <a:gd name="connsiteX2820" fmla="*/ 4400316 w 8938307"/>
              <a:gd name="connsiteY2820" fmla="*/ 1765434 h 2993922"/>
              <a:gd name="connsiteX2821" fmla="*/ 4389724 w 8938307"/>
              <a:gd name="connsiteY2821" fmla="*/ 1760140 h 2993922"/>
              <a:gd name="connsiteX2822" fmla="*/ 4379134 w 8938307"/>
              <a:gd name="connsiteY2822" fmla="*/ 1754845 h 2993922"/>
              <a:gd name="connsiteX2823" fmla="*/ 4331478 w 8938307"/>
              <a:gd name="connsiteY2823" fmla="*/ 1754845 h 2993922"/>
              <a:gd name="connsiteX2824" fmla="*/ 4352658 w 8938307"/>
              <a:gd name="connsiteY2824" fmla="*/ 1765434 h 2993922"/>
              <a:gd name="connsiteX2825" fmla="*/ 4352658 w 8938307"/>
              <a:gd name="connsiteY2825" fmla="*/ 1754845 h 2993922"/>
              <a:gd name="connsiteX2826" fmla="*/ 7667457 w 8938307"/>
              <a:gd name="connsiteY2826" fmla="*/ 1744253 h 2993922"/>
              <a:gd name="connsiteX2827" fmla="*/ 7656867 w 8938307"/>
              <a:gd name="connsiteY2827" fmla="*/ 1754845 h 2993922"/>
              <a:gd name="connsiteX2828" fmla="*/ 7667457 w 8938307"/>
              <a:gd name="connsiteY2828" fmla="*/ 1754845 h 2993922"/>
              <a:gd name="connsiteX2829" fmla="*/ 7678048 w 8938307"/>
              <a:gd name="connsiteY2829" fmla="*/ 1765434 h 2993922"/>
              <a:gd name="connsiteX2830" fmla="*/ 7699230 w 8938307"/>
              <a:gd name="connsiteY2830" fmla="*/ 1765434 h 2993922"/>
              <a:gd name="connsiteX2831" fmla="*/ 7688638 w 8938307"/>
              <a:gd name="connsiteY2831" fmla="*/ 1754845 h 2993922"/>
              <a:gd name="connsiteX2832" fmla="*/ 7683344 w 8938307"/>
              <a:gd name="connsiteY2832" fmla="*/ 1749549 h 2993922"/>
              <a:gd name="connsiteX2833" fmla="*/ 7667457 w 8938307"/>
              <a:gd name="connsiteY2833" fmla="*/ 1744253 h 2993922"/>
              <a:gd name="connsiteX2834" fmla="*/ 7455649 w 8938307"/>
              <a:gd name="connsiteY2834" fmla="*/ 1744253 h 2993922"/>
              <a:gd name="connsiteX2835" fmla="*/ 7439764 w 8938307"/>
              <a:gd name="connsiteY2835" fmla="*/ 1749549 h 2993922"/>
              <a:gd name="connsiteX2836" fmla="*/ 7439764 w 8938307"/>
              <a:gd name="connsiteY2836" fmla="*/ 1760140 h 2993922"/>
              <a:gd name="connsiteX2837" fmla="*/ 7450355 w 8938307"/>
              <a:gd name="connsiteY2837" fmla="*/ 1765434 h 2993922"/>
              <a:gd name="connsiteX2838" fmla="*/ 7455649 w 8938307"/>
              <a:gd name="connsiteY2838" fmla="*/ 1754845 h 2993922"/>
              <a:gd name="connsiteX2839" fmla="*/ 7222660 w 8938307"/>
              <a:gd name="connsiteY2839" fmla="*/ 1744253 h 2993922"/>
              <a:gd name="connsiteX2840" fmla="*/ 7201480 w 8938307"/>
              <a:gd name="connsiteY2840" fmla="*/ 1754845 h 2993922"/>
              <a:gd name="connsiteX2841" fmla="*/ 7159118 w 8938307"/>
              <a:gd name="connsiteY2841" fmla="*/ 1754845 h 2993922"/>
              <a:gd name="connsiteX2842" fmla="*/ 7137937 w 8938307"/>
              <a:gd name="connsiteY2842" fmla="*/ 1754845 h 2993922"/>
              <a:gd name="connsiteX2843" fmla="*/ 7116756 w 8938307"/>
              <a:gd name="connsiteY2843" fmla="*/ 1754845 h 2993922"/>
              <a:gd name="connsiteX2844" fmla="*/ 7106166 w 8938307"/>
              <a:gd name="connsiteY2844" fmla="*/ 1765434 h 2993922"/>
              <a:gd name="connsiteX2845" fmla="*/ 7106166 w 8938307"/>
              <a:gd name="connsiteY2845" fmla="*/ 1776026 h 2993922"/>
              <a:gd name="connsiteX2846" fmla="*/ 7122052 w 8938307"/>
              <a:gd name="connsiteY2846" fmla="*/ 1770730 h 2993922"/>
              <a:gd name="connsiteX2847" fmla="*/ 7148526 w 8938307"/>
              <a:gd name="connsiteY2847" fmla="*/ 1765434 h 2993922"/>
              <a:gd name="connsiteX2848" fmla="*/ 7159118 w 8938307"/>
              <a:gd name="connsiteY2848" fmla="*/ 1776026 h 2993922"/>
              <a:gd name="connsiteX2849" fmla="*/ 7159118 w 8938307"/>
              <a:gd name="connsiteY2849" fmla="*/ 1786615 h 2993922"/>
              <a:gd name="connsiteX2850" fmla="*/ 7175004 w 8938307"/>
              <a:gd name="connsiteY2850" fmla="*/ 1781320 h 2993922"/>
              <a:gd name="connsiteX2851" fmla="*/ 7185593 w 8938307"/>
              <a:gd name="connsiteY2851" fmla="*/ 1776026 h 2993922"/>
              <a:gd name="connsiteX2852" fmla="*/ 7190889 w 8938307"/>
              <a:gd name="connsiteY2852" fmla="*/ 1786615 h 2993922"/>
              <a:gd name="connsiteX2853" fmla="*/ 7196184 w 8938307"/>
              <a:gd name="connsiteY2853" fmla="*/ 1786615 h 2993922"/>
              <a:gd name="connsiteX2854" fmla="*/ 7201480 w 8938307"/>
              <a:gd name="connsiteY2854" fmla="*/ 1776026 h 2993922"/>
              <a:gd name="connsiteX2855" fmla="*/ 7212070 w 8938307"/>
              <a:gd name="connsiteY2855" fmla="*/ 1776026 h 2993922"/>
              <a:gd name="connsiteX2856" fmla="*/ 7217366 w 8938307"/>
              <a:gd name="connsiteY2856" fmla="*/ 1776026 h 2993922"/>
              <a:gd name="connsiteX2857" fmla="*/ 7212070 w 8938307"/>
              <a:gd name="connsiteY2857" fmla="*/ 1765434 h 2993922"/>
              <a:gd name="connsiteX2858" fmla="*/ 7212070 w 8938307"/>
              <a:gd name="connsiteY2858" fmla="*/ 1754845 h 2993922"/>
              <a:gd name="connsiteX2859" fmla="*/ 4744504 w 8938307"/>
              <a:gd name="connsiteY2859" fmla="*/ 1744253 h 2993922"/>
              <a:gd name="connsiteX2860" fmla="*/ 4755094 w 8938307"/>
              <a:gd name="connsiteY2860" fmla="*/ 1754845 h 2993922"/>
              <a:gd name="connsiteX2861" fmla="*/ 4755094 w 8938307"/>
              <a:gd name="connsiteY2861" fmla="*/ 1744253 h 2993922"/>
              <a:gd name="connsiteX2862" fmla="*/ 3902566 w 8938307"/>
              <a:gd name="connsiteY2862" fmla="*/ 1744253 h 2993922"/>
              <a:gd name="connsiteX2863" fmla="*/ 3897271 w 8938307"/>
              <a:gd name="connsiteY2863" fmla="*/ 1754845 h 2993922"/>
              <a:gd name="connsiteX2864" fmla="*/ 3907860 w 8938307"/>
              <a:gd name="connsiteY2864" fmla="*/ 1754845 h 2993922"/>
              <a:gd name="connsiteX2865" fmla="*/ 3902566 w 8938307"/>
              <a:gd name="connsiteY2865" fmla="*/ 1744253 h 2993922"/>
              <a:gd name="connsiteX2866" fmla="*/ 8069894 w 8938307"/>
              <a:gd name="connsiteY2866" fmla="*/ 1733663 h 2993922"/>
              <a:gd name="connsiteX2867" fmla="*/ 8101664 w 8938307"/>
              <a:gd name="connsiteY2867" fmla="*/ 1733663 h 2993922"/>
              <a:gd name="connsiteX2868" fmla="*/ 8080483 w 8938307"/>
              <a:gd name="connsiteY2868" fmla="*/ 1744253 h 2993922"/>
              <a:gd name="connsiteX2869" fmla="*/ 8069894 w 8938307"/>
              <a:gd name="connsiteY2869" fmla="*/ 1733663 h 2993922"/>
              <a:gd name="connsiteX2870" fmla="*/ 7625096 w 8938307"/>
              <a:gd name="connsiteY2870" fmla="*/ 1733663 h 2993922"/>
              <a:gd name="connsiteX2871" fmla="*/ 7614505 w 8938307"/>
              <a:gd name="connsiteY2871" fmla="*/ 1744253 h 2993922"/>
              <a:gd name="connsiteX2872" fmla="*/ 7625096 w 8938307"/>
              <a:gd name="connsiteY2872" fmla="*/ 1744253 h 2993922"/>
              <a:gd name="connsiteX2873" fmla="*/ 7635686 w 8938307"/>
              <a:gd name="connsiteY2873" fmla="*/ 1738959 h 2993922"/>
              <a:gd name="connsiteX2874" fmla="*/ 7625096 w 8938307"/>
              <a:gd name="connsiteY2874" fmla="*/ 1733663 h 2993922"/>
              <a:gd name="connsiteX2875" fmla="*/ 7529782 w 8938307"/>
              <a:gd name="connsiteY2875" fmla="*/ 1733663 h 2993922"/>
              <a:gd name="connsiteX2876" fmla="*/ 7529782 w 8938307"/>
              <a:gd name="connsiteY2876" fmla="*/ 1744253 h 2993922"/>
              <a:gd name="connsiteX2877" fmla="*/ 7529782 w 8938307"/>
              <a:gd name="connsiteY2877" fmla="*/ 1754845 h 2993922"/>
              <a:gd name="connsiteX2878" fmla="*/ 7540374 w 8938307"/>
              <a:gd name="connsiteY2878" fmla="*/ 1754845 h 2993922"/>
              <a:gd name="connsiteX2879" fmla="*/ 7556259 w 8938307"/>
              <a:gd name="connsiteY2879" fmla="*/ 1754845 h 2993922"/>
              <a:gd name="connsiteX2880" fmla="*/ 7561553 w 8938307"/>
              <a:gd name="connsiteY2880" fmla="*/ 1765434 h 2993922"/>
              <a:gd name="connsiteX2881" fmla="*/ 7572144 w 8938307"/>
              <a:gd name="connsiteY2881" fmla="*/ 1765434 h 2993922"/>
              <a:gd name="connsiteX2882" fmla="*/ 7572144 w 8938307"/>
              <a:gd name="connsiteY2882" fmla="*/ 1754845 h 2993922"/>
              <a:gd name="connsiteX2883" fmla="*/ 7566848 w 8938307"/>
              <a:gd name="connsiteY2883" fmla="*/ 1749549 h 2993922"/>
              <a:gd name="connsiteX2884" fmla="*/ 7561553 w 8938307"/>
              <a:gd name="connsiteY2884" fmla="*/ 1744253 h 2993922"/>
              <a:gd name="connsiteX2885" fmla="*/ 7545668 w 8938307"/>
              <a:gd name="connsiteY2885" fmla="*/ 1738959 h 2993922"/>
              <a:gd name="connsiteX2886" fmla="*/ 7529782 w 8938307"/>
              <a:gd name="connsiteY2886" fmla="*/ 1733663 h 2993922"/>
              <a:gd name="connsiteX2887" fmla="*/ 7498011 w 8938307"/>
              <a:gd name="connsiteY2887" fmla="*/ 1733663 h 2993922"/>
              <a:gd name="connsiteX2888" fmla="*/ 7476830 w 8938307"/>
              <a:gd name="connsiteY2888" fmla="*/ 1744253 h 2993922"/>
              <a:gd name="connsiteX2889" fmla="*/ 7476830 w 8938307"/>
              <a:gd name="connsiteY2889" fmla="*/ 1754845 h 2993922"/>
              <a:gd name="connsiteX2890" fmla="*/ 7508601 w 8938307"/>
              <a:gd name="connsiteY2890" fmla="*/ 1754845 h 2993922"/>
              <a:gd name="connsiteX2891" fmla="*/ 7513896 w 8938307"/>
              <a:gd name="connsiteY2891" fmla="*/ 1738959 h 2993922"/>
              <a:gd name="connsiteX2892" fmla="*/ 7498011 w 8938307"/>
              <a:gd name="connsiteY2892" fmla="*/ 1733663 h 2993922"/>
              <a:gd name="connsiteX2893" fmla="*/ 7169708 w 8938307"/>
              <a:gd name="connsiteY2893" fmla="*/ 1733663 h 2993922"/>
              <a:gd name="connsiteX2894" fmla="*/ 7159118 w 8938307"/>
              <a:gd name="connsiteY2894" fmla="*/ 1744253 h 2993922"/>
              <a:gd name="connsiteX2895" fmla="*/ 7169708 w 8938307"/>
              <a:gd name="connsiteY2895" fmla="*/ 1744253 h 2993922"/>
              <a:gd name="connsiteX2896" fmla="*/ 5104578 w 8938307"/>
              <a:gd name="connsiteY2896" fmla="*/ 1733663 h 2993922"/>
              <a:gd name="connsiteX2897" fmla="*/ 5115169 w 8938307"/>
              <a:gd name="connsiteY2897" fmla="*/ 1744253 h 2993922"/>
              <a:gd name="connsiteX2898" fmla="*/ 5104578 w 8938307"/>
              <a:gd name="connsiteY2898" fmla="*/ 1733663 h 2993922"/>
              <a:gd name="connsiteX2899" fmla="*/ 4278526 w 8938307"/>
              <a:gd name="connsiteY2899" fmla="*/ 1733663 h 2993922"/>
              <a:gd name="connsiteX2900" fmla="*/ 4289116 w 8938307"/>
              <a:gd name="connsiteY2900" fmla="*/ 1733663 h 2993922"/>
              <a:gd name="connsiteX2901" fmla="*/ 4289116 w 8938307"/>
              <a:gd name="connsiteY2901" fmla="*/ 1744253 h 2993922"/>
              <a:gd name="connsiteX2902" fmla="*/ 4278526 w 8938307"/>
              <a:gd name="connsiteY2902" fmla="*/ 1733663 h 2993922"/>
              <a:gd name="connsiteX2903" fmla="*/ 3918452 w 8938307"/>
              <a:gd name="connsiteY2903" fmla="*/ 1733663 h 2993922"/>
              <a:gd name="connsiteX2904" fmla="*/ 3918452 w 8938307"/>
              <a:gd name="connsiteY2904" fmla="*/ 1744253 h 2993922"/>
              <a:gd name="connsiteX2905" fmla="*/ 3929042 w 8938307"/>
              <a:gd name="connsiteY2905" fmla="*/ 1754845 h 2993922"/>
              <a:gd name="connsiteX2906" fmla="*/ 3929042 w 8938307"/>
              <a:gd name="connsiteY2906" fmla="*/ 1744253 h 2993922"/>
              <a:gd name="connsiteX2907" fmla="*/ 3918452 w 8938307"/>
              <a:gd name="connsiteY2907" fmla="*/ 1733663 h 2993922"/>
              <a:gd name="connsiteX2908" fmla="*/ 3664282 w 8938307"/>
              <a:gd name="connsiteY2908" fmla="*/ 1733663 h 2993922"/>
              <a:gd name="connsiteX2909" fmla="*/ 3674872 w 8938307"/>
              <a:gd name="connsiteY2909" fmla="*/ 1733663 h 2993922"/>
              <a:gd name="connsiteX2910" fmla="*/ 3680167 w 8938307"/>
              <a:gd name="connsiteY2910" fmla="*/ 1733663 h 2993922"/>
              <a:gd name="connsiteX2911" fmla="*/ 3685463 w 8938307"/>
              <a:gd name="connsiteY2911" fmla="*/ 1744253 h 2993922"/>
              <a:gd name="connsiteX2912" fmla="*/ 3674872 w 8938307"/>
              <a:gd name="connsiteY2912" fmla="*/ 1744253 h 2993922"/>
              <a:gd name="connsiteX2913" fmla="*/ 3177123 w 8938307"/>
              <a:gd name="connsiteY2913" fmla="*/ 1733663 h 2993922"/>
              <a:gd name="connsiteX2914" fmla="*/ 3187714 w 8938307"/>
              <a:gd name="connsiteY2914" fmla="*/ 1744253 h 2993922"/>
              <a:gd name="connsiteX2915" fmla="*/ 3177123 w 8938307"/>
              <a:gd name="connsiteY2915" fmla="*/ 1744253 h 2993922"/>
              <a:gd name="connsiteX2916" fmla="*/ 8101664 w 8938307"/>
              <a:gd name="connsiteY2916" fmla="*/ 1723074 h 2993922"/>
              <a:gd name="connsiteX2917" fmla="*/ 8144027 w 8938307"/>
              <a:gd name="connsiteY2917" fmla="*/ 1733663 h 2993922"/>
              <a:gd name="connsiteX2918" fmla="*/ 8122846 w 8938307"/>
              <a:gd name="connsiteY2918" fmla="*/ 1733663 h 2993922"/>
              <a:gd name="connsiteX2919" fmla="*/ 7974579 w 8938307"/>
              <a:gd name="connsiteY2919" fmla="*/ 1723074 h 2993922"/>
              <a:gd name="connsiteX2920" fmla="*/ 7985171 w 8938307"/>
              <a:gd name="connsiteY2920" fmla="*/ 1733663 h 2993922"/>
              <a:gd name="connsiteX2921" fmla="*/ 7974579 w 8938307"/>
              <a:gd name="connsiteY2921" fmla="*/ 1733663 h 2993922"/>
              <a:gd name="connsiteX2922" fmla="*/ 5740002 w 8938307"/>
              <a:gd name="connsiteY2922" fmla="*/ 1723074 h 2993922"/>
              <a:gd name="connsiteX2923" fmla="*/ 5740002 w 8938307"/>
              <a:gd name="connsiteY2923" fmla="*/ 1733663 h 2993922"/>
              <a:gd name="connsiteX2924" fmla="*/ 5750593 w 8938307"/>
              <a:gd name="connsiteY2924" fmla="*/ 1733663 h 2993922"/>
              <a:gd name="connsiteX2925" fmla="*/ 5750593 w 8938307"/>
              <a:gd name="connsiteY2925" fmla="*/ 1728368 h 2993922"/>
              <a:gd name="connsiteX2926" fmla="*/ 5740002 w 8938307"/>
              <a:gd name="connsiteY2926" fmla="*/ 1723074 h 2993922"/>
              <a:gd name="connsiteX2927" fmla="*/ 4267935 w 8938307"/>
              <a:gd name="connsiteY2927" fmla="*/ 1723074 h 2993922"/>
              <a:gd name="connsiteX2928" fmla="*/ 4262640 w 8938307"/>
              <a:gd name="connsiteY2928" fmla="*/ 1738959 h 2993922"/>
              <a:gd name="connsiteX2929" fmla="*/ 4267935 w 8938307"/>
              <a:gd name="connsiteY2929" fmla="*/ 1744253 h 2993922"/>
              <a:gd name="connsiteX2930" fmla="*/ 4289116 w 8938307"/>
              <a:gd name="connsiteY2930" fmla="*/ 1744253 h 2993922"/>
              <a:gd name="connsiteX2931" fmla="*/ 4299706 w 8938307"/>
              <a:gd name="connsiteY2931" fmla="*/ 1744253 h 2993922"/>
              <a:gd name="connsiteX2932" fmla="*/ 4310297 w 8938307"/>
              <a:gd name="connsiteY2932" fmla="*/ 1754845 h 2993922"/>
              <a:gd name="connsiteX2933" fmla="*/ 4320887 w 8938307"/>
              <a:gd name="connsiteY2933" fmla="*/ 1744253 h 2993922"/>
              <a:gd name="connsiteX2934" fmla="*/ 4320887 w 8938307"/>
              <a:gd name="connsiteY2934" fmla="*/ 1738959 h 2993922"/>
              <a:gd name="connsiteX2935" fmla="*/ 4299706 w 8938307"/>
              <a:gd name="connsiteY2935" fmla="*/ 1723074 h 2993922"/>
              <a:gd name="connsiteX2936" fmla="*/ 4225574 w 8938307"/>
              <a:gd name="connsiteY2936" fmla="*/ 1723074 h 2993922"/>
              <a:gd name="connsiteX2937" fmla="*/ 4225574 w 8938307"/>
              <a:gd name="connsiteY2937" fmla="*/ 1733663 h 2993922"/>
              <a:gd name="connsiteX2938" fmla="*/ 4241460 w 8938307"/>
              <a:gd name="connsiteY2938" fmla="*/ 1733663 h 2993922"/>
              <a:gd name="connsiteX2939" fmla="*/ 4246754 w 8938307"/>
              <a:gd name="connsiteY2939" fmla="*/ 1733663 h 2993922"/>
              <a:gd name="connsiteX2940" fmla="*/ 4241460 w 8938307"/>
              <a:gd name="connsiteY2940" fmla="*/ 1728368 h 2993922"/>
              <a:gd name="connsiteX2941" fmla="*/ 4225574 w 8938307"/>
              <a:gd name="connsiteY2941" fmla="*/ 1723074 h 2993922"/>
              <a:gd name="connsiteX2942" fmla="*/ 7396078 w 8938307"/>
              <a:gd name="connsiteY2942" fmla="*/ 1716454 h 2993922"/>
              <a:gd name="connsiteX2943" fmla="*/ 7392107 w 8938307"/>
              <a:gd name="connsiteY2943" fmla="*/ 1723074 h 2993922"/>
              <a:gd name="connsiteX2944" fmla="*/ 7423878 w 8938307"/>
              <a:gd name="connsiteY2944" fmla="*/ 1723074 h 2993922"/>
              <a:gd name="connsiteX2945" fmla="*/ 7407992 w 8938307"/>
              <a:gd name="connsiteY2945" fmla="*/ 1717778 h 2993922"/>
              <a:gd name="connsiteX2946" fmla="*/ 7396078 w 8938307"/>
              <a:gd name="connsiteY2946" fmla="*/ 1716454 h 2993922"/>
              <a:gd name="connsiteX2947" fmla="*/ 7317974 w 8938307"/>
              <a:gd name="connsiteY2947" fmla="*/ 1712482 h 2993922"/>
              <a:gd name="connsiteX2948" fmla="*/ 7317974 w 8938307"/>
              <a:gd name="connsiteY2948" fmla="*/ 1733663 h 2993922"/>
              <a:gd name="connsiteX2949" fmla="*/ 7328564 w 8938307"/>
              <a:gd name="connsiteY2949" fmla="*/ 1723074 h 2993922"/>
              <a:gd name="connsiteX2950" fmla="*/ 7328564 w 8938307"/>
              <a:gd name="connsiteY2950" fmla="*/ 1712482 h 2993922"/>
              <a:gd name="connsiteX2951" fmla="*/ 7063804 w 8938307"/>
              <a:gd name="connsiteY2951" fmla="*/ 1712482 h 2993922"/>
              <a:gd name="connsiteX2952" fmla="*/ 7053214 w 8938307"/>
              <a:gd name="connsiteY2952" fmla="*/ 1723074 h 2993922"/>
              <a:gd name="connsiteX2953" fmla="*/ 7063804 w 8938307"/>
              <a:gd name="connsiteY2953" fmla="*/ 1723074 h 2993922"/>
              <a:gd name="connsiteX2954" fmla="*/ 7074395 w 8938307"/>
              <a:gd name="connsiteY2954" fmla="*/ 1723074 h 2993922"/>
              <a:gd name="connsiteX2955" fmla="*/ 7063804 w 8938307"/>
              <a:gd name="connsiteY2955" fmla="*/ 1712482 h 2993922"/>
              <a:gd name="connsiteX2956" fmla="*/ 4649190 w 8938307"/>
              <a:gd name="connsiteY2956" fmla="*/ 1712482 h 2993922"/>
              <a:gd name="connsiteX2957" fmla="*/ 4649190 w 8938307"/>
              <a:gd name="connsiteY2957" fmla="*/ 1723074 h 2993922"/>
              <a:gd name="connsiteX2958" fmla="*/ 4659780 w 8938307"/>
              <a:gd name="connsiteY2958" fmla="*/ 1712482 h 2993922"/>
              <a:gd name="connsiteX2959" fmla="*/ 4649190 w 8938307"/>
              <a:gd name="connsiteY2959" fmla="*/ 1712482 h 2993922"/>
              <a:gd name="connsiteX2960" fmla="*/ 3063276 w 8938307"/>
              <a:gd name="connsiteY2960" fmla="*/ 1709173 h 2993922"/>
              <a:gd name="connsiteX2961" fmla="*/ 3102990 w 8938307"/>
              <a:gd name="connsiteY2961" fmla="*/ 1723074 h 2993922"/>
              <a:gd name="connsiteX2962" fmla="*/ 3134762 w 8938307"/>
              <a:gd name="connsiteY2962" fmla="*/ 1723074 h 2993922"/>
              <a:gd name="connsiteX2963" fmla="*/ 3166533 w 8938307"/>
              <a:gd name="connsiteY2963" fmla="*/ 1733663 h 2993922"/>
              <a:gd name="connsiteX2964" fmla="*/ 3155942 w 8938307"/>
              <a:gd name="connsiteY2964" fmla="*/ 1733663 h 2993922"/>
              <a:gd name="connsiteX2965" fmla="*/ 3124171 w 8938307"/>
              <a:gd name="connsiteY2965" fmla="*/ 1744253 h 2993922"/>
              <a:gd name="connsiteX2966" fmla="*/ 3102990 w 8938307"/>
              <a:gd name="connsiteY2966" fmla="*/ 1733663 h 2993922"/>
              <a:gd name="connsiteX2967" fmla="*/ 3071218 w 8938307"/>
              <a:gd name="connsiteY2967" fmla="*/ 1717778 h 2993922"/>
              <a:gd name="connsiteX2968" fmla="*/ 3060629 w 8938307"/>
              <a:gd name="connsiteY2968" fmla="*/ 1712482 h 2993922"/>
              <a:gd name="connsiteX2969" fmla="*/ 3063276 w 8938307"/>
              <a:gd name="connsiteY2969" fmla="*/ 1709173 h 2993922"/>
              <a:gd name="connsiteX2970" fmla="*/ 8917126 w 8938307"/>
              <a:gd name="connsiteY2970" fmla="*/ 1701893 h 2993922"/>
              <a:gd name="connsiteX2971" fmla="*/ 8927716 w 8938307"/>
              <a:gd name="connsiteY2971" fmla="*/ 1701893 h 2993922"/>
              <a:gd name="connsiteX2972" fmla="*/ 8917126 w 8938307"/>
              <a:gd name="connsiteY2972" fmla="*/ 1712482 h 2993922"/>
              <a:gd name="connsiteX2973" fmla="*/ 4405610 w 8938307"/>
              <a:gd name="connsiteY2973" fmla="*/ 1701893 h 2993922"/>
              <a:gd name="connsiteX2974" fmla="*/ 4405610 w 8938307"/>
              <a:gd name="connsiteY2974" fmla="*/ 1712482 h 2993922"/>
              <a:gd name="connsiteX2975" fmla="*/ 4416202 w 8938307"/>
              <a:gd name="connsiteY2975" fmla="*/ 1701893 h 2993922"/>
              <a:gd name="connsiteX2976" fmla="*/ 4405610 w 8938307"/>
              <a:gd name="connsiteY2976" fmla="*/ 1701893 h 2993922"/>
              <a:gd name="connsiteX2977" fmla="*/ 3643100 w 8938307"/>
              <a:gd name="connsiteY2977" fmla="*/ 1701893 h 2993922"/>
              <a:gd name="connsiteX2978" fmla="*/ 3653692 w 8938307"/>
              <a:gd name="connsiteY2978" fmla="*/ 1701893 h 2993922"/>
              <a:gd name="connsiteX2979" fmla="*/ 3653692 w 8938307"/>
              <a:gd name="connsiteY2979" fmla="*/ 1712482 h 2993922"/>
              <a:gd name="connsiteX2980" fmla="*/ 3653692 w 8938307"/>
              <a:gd name="connsiteY2980" fmla="*/ 1723074 h 2993922"/>
              <a:gd name="connsiteX2981" fmla="*/ 3643100 w 8938307"/>
              <a:gd name="connsiteY2981" fmla="*/ 1723074 h 2993922"/>
              <a:gd name="connsiteX2982" fmla="*/ 3643100 w 8938307"/>
              <a:gd name="connsiteY2982" fmla="*/ 1712482 h 2993922"/>
              <a:gd name="connsiteX2983" fmla="*/ 3643100 w 8938307"/>
              <a:gd name="connsiteY2983" fmla="*/ 1701893 h 2993922"/>
              <a:gd name="connsiteX2984" fmla="*/ 2562879 w 8938307"/>
              <a:gd name="connsiteY2984" fmla="*/ 1701893 h 2993922"/>
              <a:gd name="connsiteX2985" fmla="*/ 2615831 w 8938307"/>
              <a:gd name="connsiteY2985" fmla="*/ 1712482 h 2993922"/>
              <a:gd name="connsiteX2986" fmla="*/ 2647602 w 8938307"/>
              <a:gd name="connsiteY2986" fmla="*/ 1717778 h 2993922"/>
              <a:gd name="connsiteX2987" fmla="*/ 2689964 w 8938307"/>
              <a:gd name="connsiteY2987" fmla="*/ 1733663 h 2993922"/>
              <a:gd name="connsiteX2988" fmla="*/ 2774687 w 8938307"/>
              <a:gd name="connsiteY2988" fmla="*/ 1765434 h 2993922"/>
              <a:gd name="connsiteX2989" fmla="*/ 2779984 w 8938307"/>
              <a:gd name="connsiteY2989" fmla="*/ 1770730 h 2993922"/>
              <a:gd name="connsiteX2990" fmla="*/ 2795868 w 8938307"/>
              <a:gd name="connsiteY2990" fmla="*/ 1786615 h 2993922"/>
              <a:gd name="connsiteX2991" fmla="*/ 2827639 w 8938307"/>
              <a:gd name="connsiteY2991" fmla="*/ 1797205 h 2993922"/>
              <a:gd name="connsiteX2992" fmla="*/ 2785278 w 8938307"/>
              <a:gd name="connsiteY2992" fmla="*/ 1786615 h 2993922"/>
              <a:gd name="connsiteX2993" fmla="*/ 2727032 w 8938307"/>
              <a:gd name="connsiteY2993" fmla="*/ 1765434 h 2993922"/>
              <a:gd name="connsiteX2994" fmla="*/ 2674080 w 8938307"/>
              <a:gd name="connsiteY2994" fmla="*/ 1744253 h 2993922"/>
              <a:gd name="connsiteX2995" fmla="*/ 2647602 w 8938307"/>
              <a:gd name="connsiteY2995" fmla="*/ 1733663 h 2993922"/>
              <a:gd name="connsiteX2996" fmla="*/ 2615831 w 8938307"/>
              <a:gd name="connsiteY2996" fmla="*/ 1723074 h 2993922"/>
              <a:gd name="connsiteX2997" fmla="*/ 2605241 w 8938307"/>
              <a:gd name="connsiteY2997" fmla="*/ 1717778 h 2993922"/>
              <a:gd name="connsiteX2998" fmla="*/ 2584060 w 8938307"/>
              <a:gd name="connsiteY2998" fmla="*/ 1712482 h 2993922"/>
              <a:gd name="connsiteX2999" fmla="*/ 2562879 w 8938307"/>
              <a:gd name="connsiteY2999" fmla="*/ 1701893 h 2993922"/>
              <a:gd name="connsiteX3000" fmla="*/ 7009528 w 8938307"/>
              <a:gd name="connsiteY3000" fmla="*/ 1695273 h 2993922"/>
              <a:gd name="connsiteX3001" fmla="*/ 7005558 w 8938307"/>
              <a:gd name="connsiteY3001" fmla="*/ 1696597 h 2993922"/>
              <a:gd name="connsiteX3002" fmla="*/ 6989670 w 8938307"/>
              <a:gd name="connsiteY3002" fmla="*/ 1701893 h 2993922"/>
              <a:gd name="connsiteX3003" fmla="*/ 6989670 w 8938307"/>
              <a:gd name="connsiteY3003" fmla="*/ 1712482 h 2993922"/>
              <a:gd name="connsiteX3004" fmla="*/ 7010852 w 8938307"/>
              <a:gd name="connsiteY3004" fmla="*/ 1712482 h 2993922"/>
              <a:gd name="connsiteX3005" fmla="*/ 7026737 w 8938307"/>
              <a:gd name="connsiteY3005" fmla="*/ 1712482 h 2993922"/>
              <a:gd name="connsiteX3006" fmla="*/ 7032033 w 8938307"/>
              <a:gd name="connsiteY3006" fmla="*/ 1707187 h 2993922"/>
              <a:gd name="connsiteX3007" fmla="*/ 7032033 w 8938307"/>
              <a:gd name="connsiteY3007" fmla="*/ 1701893 h 2993922"/>
              <a:gd name="connsiteX3008" fmla="*/ 7010852 w 8938307"/>
              <a:gd name="connsiteY3008" fmla="*/ 1701893 h 2993922"/>
              <a:gd name="connsiteX3009" fmla="*/ 7009528 w 8938307"/>
              <a:gd name="connsiteY3009" fmla="*/ 1695273 h 2993922"/>
              <a:gd name="connsiteX3010" fmla="*/ 8345244 w 8938307"/>
              <a:gd name="connsiteY3010" fmla="*/ 1691301 h 2993922"/>
              <a:gd name="connsiteX3011" fmla="*/ 8371720 w 8938307"/>
              <a:gd name="connsiteY3011" fmla="*/ 1696597 h 2993922"/>
              <a:gd name="connsiteX3012" fmla="*/ 8392901 w 8938307"/>
              <a:gd name="connsiteY3012" fmla="*/ 1707187 h 2993922"/>
              <a:gd name="connsiteX3013" fmla="*/ 8387606 w 8938307"/>
              <a:gd name="connsiteY3013" fmla="*/ 1723074 h 2993922"/>
              <a:gd name="connsiteX3014" fmla="*/ 8355835 w 8938307"/>
              <a:gd name="connsiteY3014" fmla="*/ 1723074 h 2993922"/>
              <a:gd name="connsiteX3015" fmla="*/ 8377016 w 8938307"/>
              <a:gd name="connsiteY3015" fmla="*/ 1712482 h 2993922"/>
              <a:gd name="connsiteX3016" fmla="*/ 8355835 w 8938307"/>
              <a:gd name="connsiteY3016" fmla="*/ 1701893 h 2993922"/>
              <a:gd name="connsiteX3017" fmla="*/ 7625096 w 8938307"/>
              <a:gd name="connsiteY3017" fmla="*/ 1691301 h 2993922"/>
              <a:gd name="connsiteX3018" fmla="*/ 7614505 w 8938307"/>
              <a:gd name="connsiteY3018" fmla="*/ 1701893 h 2993922"/>
              <a:gd name="connsiteX3019" fmla="*/ 7646278 w 8938307"/>
              <a:gd name="connsiteY3019" fmla="*/ 1691301 h 2993922"/>
              <a:gd name="connsiteX3020" fmla="*/ 4172621 w 8938307"/>
              <a:gd name="connsiteY3020" fmla="*/ 1691301 h 2993922"/>
              <a:gd name="connsiteX3021" fmla="*/ 4162031 w 8938307"/>
              <a:gd name="connsiteY3021" fmla="*/ 1701893 h 2993922"/>
              <a:gd name="connsiteX3022" fmla="*/ 4172621 w 8938307"/>
              <a:gd name="connsiteY3022" fmla="*/ 1723074 h 2993922"/>
              <a:gd name="connsiteX3023" fmla="*/ 4214983 w 8938307"/>
              <a:gd name="connsiteY3023" fmla="*/ 1723074 h 2993922"/>
              <a:gd name="connsiteX3024" fmla="*/ 4193802 w 8938307"/>
              <a:gd name="connsiteY3024" fmla="*/ 1712482 h 2993922"/>
              <a:gd name="connsiteX3025" fmla="*/ 4193802 w 8938307"/>
              <a:gd name="connsiteY3025" fmla="*/ 1701893 h 2993922"/>
              <a:gd name="connsiteX3026" fmla="*/ 4183212 w 8938307"/>
              <a:gd name="connsiteY3026" fmla="*/ 1691301 h 2993922"/>
              <a:gd name="connsiteX3027" fmla="*/ 4172621 w 8938307"/>
              <a:gd name="connsiteY3027" fmla="*/ 1691301 h 2993922"/>
              <a:gd name="connsiteX3028" fmla="*/ 7233251 w 8938307"/>
              <a:gd name="connsiteY3028" fmla="*/ 1680711 h 2993922"/>
              <a:gd name="connsiteX3029" fmla="*/ 7222660 w 8938307"/>
              <a:gd name="connsiteY3029" fmla="*/ 1691301 h 2993922"/>
              <a:gd name="connsiteX3030" fmla="*/ 7286203 w 8938307"/>
              <a:gd name="connsiteY3030" fmla="*/ 1707187 h 2993922"/>
              <a:gd name="connsiteX3031" fmla="*/ 7328564 w 8938307"/>
              <a:gd name="connsiteY3031" fmla="*/ 1701893 h 2993922"/>
              <a:gd name="connsiteX3032" fmla="*/ 7339155 w 8938307"/>
              <a:gd name="connsiteY3032" fmla="*/ 1701893 h 2993922"/>
              <a:gd name="connsiteX3033" fmla="*/ 7328564 w 8938307"/>
              <a:gd name="connsiteY3033" fmla="*/ 1691301 h 2993922"/>
              <a:gd name="connsiteX3034" fmla="*/ 7302088 w 8938307"/>
              <a:gd name="connsiteY3034" fmla="*/ 1696597 h 2993922"/>
              <a:gd name="connsiteX3035" fmla="*/ 7280908 w 8938307"/>
              <a:gd name="connsiteY3035" fmla="*/ 1701893 h 2993922"/>
              <a:gd name="connsiteX3036" fmla="*/ 7275612 w 8938307"/>
              <a:gd name="connsiteY3036" fmla="*/ 1691301 h 2993922"/>
              <a:gd name="connsiteX3037" fmla="*/ 7233251 w 8938307"/>
              <a:gd name="connsiteY3037" fmla="*/ 1680711 h 2993922"/>
              <a:gd name="connsiteX3038" fmla="*/ 4829228 w 8938307"/>
              <a:gd name="connsiteY3038" fmla="*/ 1680711 h 2993922"/>
              <a:gd name="connsiteX3039" fmla="*/ 4829228 w 8938307"/>
              <a:gd name="connsiteY3039" fmla="*/ 1691301 h 2993922"/>
              <a:gd name="connsiteX3040" fmla="*/ 4839818 w 8938307"/>
              <a:gd name="connsiteY3040" fmla="*/ 1680711 h 2993922"/>
              <a:gd name="connsiteX3041" fmla="*/ 4829228 w 8938307"/>
              <a:gd name="connsiteY3041" fmla="*/ 1680711 h 2993922"/>
              <a:gd name="connsiteX3042" fmla="*/ 2986495 w 8938307"/>
              <a:gd name="connsiteY3042" fmla="*/ 1680711 h 2993922"/>
              <a:gd name="connsiteX3043" fmla="*/ 2997086 w 8938307"/>
              <a:gd name="connsiteY3043" fmla="*/ 1691301 h 2993922"/>
              <a:gd name="connsiteX3044" fmla="*/ 2986495 w 8938307"/>
              <a:gd name="connsiteY3044" fmla="*/ 1691301 h 2993922"/>
              <a:gd name="connsiteX3045" fmla="*/ 2975906 w 8938307"/>
              <a:gd name="connsiteY3045" fmla="*/ 1691301 h 2993922"/>
              <a:gd name="connsiteX3046" fmla="*/ 2986495 w 8938307"/>
              <a:gd name="connsiteY3046" fmla="*/ 1680711 h 2993922"/>
              <a:gd name="connsiteX3047" fmla="*/ 4900712 w 8938307"/>
              <a:gd name="connsiteY3047" fmla="*/ 1675416 h 2993922"/>
              <a:gd name="connsiteX3048" fmla="*/ 4892770 w 8938307"/>
              <a:gd name="connsiteY3048" fmla="*/ 1680711 h 2993922"/>
              <a:gd name="connsiteX3049" fmla="*/ 4903360 w 8938307"/>
              <a:gd name="connsiteY3049" fmla="*/ 1680711 h 2993922"/>
              <a:gd name="connsiteX3050" fmla="*/ 4900712 w 8938307"/>
              <a:gd name="connsiteY3050" fmla="*/ 1675416 h 2993922"/>
              <a:gd name="connsiteX3051" fmla="*/ 7175004 w 8938307"/>
              <a:gd name="connsiteY3051" fmla="*/ 1670122 h 2993922"/>
              <a:gd name="connsiteX3052" fmla="*/ 7169708 w 8938307"/>
              <a:gd name="connsiteY3052" fmla="*/ 1675416 h 2993922"/>
              <a:gd name="connsiteX3053" fmla="*/ 7180299 w 8938307"/>
              <a:gd name="connsiteY3053" fmla="*/ 1680711 h 2993922"/>
              <a:gd name="connsiteX3054" fmla="*/ 7175004 w 8938307"/>
              <a:gd name="connsiteY3054" fmla="*/ 1670122 h 2993922"/>
              <a:gd name="connsiteX3055" fmla="*/ 4913950 w 8938307"/>
              <a:gd name="connsiteY3055" fmla="*/ 1670122 h 2993922"/>
              <a:gd name="connsiteX3056" fmla="*/ 4945722 w 8938307"/>
              <a:gd name="connsiteY3056" fmla="*/ 1691301 h 2993922"/>
              <a:gd name="connsiteX3057" fmla="*/ 4956312 w 8938307"/>
              <a:gd name="connsiteY3057" fmla="*/ 1686007 h 2993922"/>
              <a:gd name="connsiteX3058" fmla="*/ 4945722 w 8938307"/>
              <a:gd name="connsiteY3058" fmla="*/ 1680711 h 2993922"/>
              <a:gd name="connsiteX3059" fmla="*/ 4935132 w 8938307"/>
              <a:gd name="connsiteY3059" fmla="*/ 1680711 h 2993922"/>
              <a:gd name="connsiteX3060" fmla="*/ 4924540 w 8938307"/>
              <a:gd name="connsiteY3060" fmla="*/ 1670122 h 2993922"/>
              <a:gd name="connsiteX3061" fmla="*/ 4913950 w 8938307"/>
              <a:gd name="connsiteY3061" fmla="*/ 1670122 h 2993922"/>
              <a:gd name="connsiteX3062" fmla="*/ 8207569 w 8938307"/>
              <a:gd name="connsiteY3062" fmla="*/ 1659530 h 2993922"/>
              <a:gd name="connsiteX3063" fmla="*/ 8260521 w 8938307"/>
              <a:gd name="connsiteY3063" fmla="*/ 1670122 h 2993922"/>
              <a:gd name="connsiteX3064" fmla="*/ 8249931 w 8938307"/>
              <a:gd name="connsiteY3064" fmla="*/ 1680711 h 2993922"/>
              <a:gd name="connsiteX3065" fmla="*/ 8228750 w 8938307"/>
              <a:gd name="connsiteY3065" fmla="*/ 1670122 h 2993922"/>
              <a:gd name="connsiteX3066" fmla="*/ 7836904 w 8938307"/>
              <a:gd name="connsiteY3066" fmla="*/ 1659530 h 2993922"/>
              <a:gd name="connsiteX3067" fmla="*/ 7858085 w 8938307"/>
              <a:gd name="connsiteY3067" fmla="*/ 1659530 h 2993922"/>
              <a:gd name="connsiteX3068" fmla="*/ 7879267 w 8938307"/>
              <a:gd name="connsiteY3068" fmla="*/ 1670122 h 2993922"/>
              <a:gd name="connsiteX3069" fmla="*/ 7900446 w 8938307"/>
              <a:gd name="connsiteY3069" fmla="*/ 1670122 h 2993922"/>
              <a:gd name="connsiteX3070" fmla="*/ 7911038 w 8938307"/>
              <a:gd name="connsiteY3070" fmla="*/ 1680711 h 2993922"/>
              <a:gd name="connsiteX3071" fmla="*/ 7926923 w 8938307"/>
              <a:gd name="connsiteY3071" fmla="*/ 1680711 h 2993922"/>
              <a:gd name="connsiteX3072" fmla="*/ 7953398 w 8938307"/>
              <a:gd name="connsiteY3072" fmla="*/ 1691301 h 2993922"/>
              <a:gd name="connsiteX3073" fmla="*/ 8016942 w 8938307"/>
              <a:gd name="connsiteY3073" fmla="*/ 1712482 h 2993922"/>
              <a:gd name="connsiteX3074" fmla="*/ 8027531 w 8938307"/>
              <a:gd name="connsiteY3074" fmla="*/ 1723074 h 2993922"/>
              <a:gd name="connsiteX3075" fmla="*/ 7995760 w 8938307"/>
              <a:gd name="connsiteY3075" fmla="*/ 1712482 h 2993922"/>
              <a:gd name="connsiteX3076" fmla="*/ 7974579 w 8938307"/>
              <a:gd name="connsiteY3076" fmla="*/ 1707187 h 2993922"/>
              <a:gd name="connsiteX3077" fmla="*/ 7953398 w 8938307"/>
              <a:gd name="connsiteY3077" fmla="*/ 1701893 h 2993922"/>
              <a:gd name="connsiteX3078" fmla="*/ 7868675 w 8938307"/>
              <a:gd name="connsiteY3078" fmla="*/ 1680711 h 2993922"/>
              <a:gd name="connsiteX3079" fmla="*/ 7836904 w 8938307"/>
              <a:gd name="connsiteY3079" fmla="*/ 1659530 h 2993922"/>
              <a:gd name="connsiteX3080" fmla="*/ 7476830 w 8938307"/>
              <a:gd name="connsiteY3080" fmla="*/ 1659530 h 2993922"/>
              <a:gd name="connsiteX3081" fmla="*/ 7519192 w 8938307"/>
              <a:gd name="connsiteY3081" fmla="*/ 1670122 h 2993922"/>
              <a:gd name="connsiteX3082" fmla="*/ 7519192 w 8938307"/>
              <a:gd name="connsiteY3082" fmla="*/ 1659530 h 2993922"/>
              <a:gd name="connsiteX3083" fmla="*/ 7492716 w 8938307"/>
              <a:gd name="connsiteY3083" fmla="*/ 1659530 h 2993922"/>
              <a:gd name="connsiteX3084" fmla="*/ 7483450 w 8938307"/>
              <a:gd name="connsiteY3084" fmla="*/ 1659530 h 2993922"/>
              <a:gd name="connsiteX3085" fmla="*/ 7296793 w 8938307"/>
              <a:gd name="connsiteY3085" fmla="*/ 1659530 h 2993922"/>
              <a:gd name="connsiteX3086" fmla="*/ 7286203 w 8938307"/>
              <a:gd name="connsiteY3086" fmla="*/ 1670122 h 2993922"/>
              <a:gd name="connsiteX3087" fmla="*/ 7302088 w 8938307"/>
              <a:gd name="connsiteY3087" fmla="*/ 1670122 h 2993922"/>
              <a:gd name="connsiteX3088" fmla="*/ 7317974 w 8938307"/>
              <a:gd name="connsiteY3088" fmla="*/ 1664826 h 2993922"/>
              <a:gd name="connsiteX3089" fmla="*/ 7312678 w 8938307"/>
              <a:gd name="connsiteY3089" fmla="*/ 1659530 h 2993922"/>
              <a:gd name="connsiteX3090" fmla="*/ 7296793 w 8938307"/>
              <a:gd name="connsiteY3090" fmla="*/ 1659530 h 2993922"/>
              <a:gd name="connsiteX3091" fmla="*/ 4490334 w 8938307"/>
              <a:gd name="connsiteY3091" fmla="*/ 1659530 h 2993922"/>
              <a:gd name="connsiteX3092" fmla="*/ 4490334 w 8938307"/>
              <a:gd name="connsiteY3092" fmla="*/ 1670122 h 2993922"/>
              <a:gd name="connsiteX3093" fmla="*/ 4500924 w 8938307"/>
              <a:gd name="connsiteY3093" fmla="*/ 1670122 h 2993922"/>
              <a:gd name="connsiteX3094" fmla="*/ 4490334 w 8938307"/>
              <a:gd name="connsiteY3094" fmla="*/ 1659530 h 2993922"/>
              <a:gd name="connsiteX3095" fmla="*/ 3219485 w 8938307"/>
              <a:gd name="connsiteY3095" fmla="*/ 1659530 h 2993922"/>
              <a:gd name="connsiteX3096" fmla="*/ 3219485 w 8938307"/>
              <a:gd name="connsiteY3096" fmla="*/ 1670122 h 2993922"/>
              <a:gd name="connsiteX3097" fmla="*/ 3230075 w 8938307"/>
              <a:gd name="connsiteY3097" fmla="*/ 1670122 h 2993922"/>
              <a:gd name="connsiteX3098" fmla="*/ 4003175 w 8938307"/>
              <a:gd name="connsiteY3098" fmla="*/ 1648940 h 2993922"/>
              <a:gd name="connsiteX3099" fmla="*/ 4024356 w 8938307"/>
              <a:gd name="connsiteY3099" fmla="*/ 1648940 h 2993922"/>
              <a:gd name="connsiteX3100" fmla="*/ 4024356 w 8938307"/>
              <a:gd name="connsiteY3100" fmla="*/ 1659530 h 2993922"/>
              <a:gd name="connsiteX3101" fmla="*/ 4003175 w 8938307"/>
              <a:gd name="connsiteY3101" fmla="*/ 1648940 h 2993922"/>
              <a:gd name="connsiteX3102" fmla="*/ 7512964 w 8938307"/>
              <a:gd name="connsiteY3102" fmla="*/ 1644577 h 2993922"/>
              <a:gd name="connsiteX3103" fmla="*/ 7509924 w 8938307"/>
              <a:gd name="connsiteY3103" fmla="*/ 1647617 h 2993922"/>
              <a:gd name="connsiteX3104" fmla="*/ 7508601 w 8938307"/>
              <a:gd name="connsiteY3104" fmla="*/ 1648940 h 2993922"/>
              <a:gd name="connsiteX3105" fmla="*/ 8030180 w 8938307"/>
              <a:gd name="connsiteY3105" fmla="*/ 1643646 h 2993922"/>
              <a:gd name="connsiteX3106" fmla="*/ 8038123 w 8938307"/>
              <a:gd name="connsiteY3106" fmla="*/ 1648940 h 2993922"/>
              <a:gd name="connsiteX3107" fmla="*/ 8027531 w 8938307"/>
              <a:gd name="connsiteY3107" fmla="*/ 1648940 h 2993922"/>
              <a:gd name="connsiteX3108" fmla="*/ 8030180 w 8938307"/>
              <a:gd name="connsiteY3108" fmla="*/ 1643646 h 2993922"/>
              <a:gd name="connsiteX3109" fmla="*/ 8154617 w 8938307"/>
              <a:gd name="connsiteY3109" fmla="*/ 1638349 h 2993922"/>
              <a:gd name="connsiteX3110" fmla="*/ 8175798 w 8938307"/>
              <a:gd name="connsiteY3110" fmla="*/ 1648940 h 2993922"/>
              <a:gd name="connsiteX3111" fmla="*/ 8154617 w 8938307"/>
              <a:gd name="connsiteY3111" fmla="*/ 1648940 h 2993922"/>
              <a:gd name="connsiteX3112" fmla="*/ 7275612 w 8938307"/>
              <a:gd name="connsiteY3112" fmla="*/ 1638349 h 2993922"/>
              <a:gd name="connsiteX3113" fmla="*/ 7275612 w 8938307"/>
              <a:gd name="connsiteY3113" fmla="*/ 1659530 h 2993922"/>
              <a:gd name="connsiteX3114" fmla="*/ 7296793 w 8938307"/>
              <a:gd name="connsiteY3114" fmla="*/ 1648940 h 2993922"/>
              <a:gd name="connsiteX3115" fmla="*/ 7312678 w 8938307"/>
              <a:gd name="connsiteY3115" fmla="*/ 1654235 h 2993922"/>
              <a:gd name="connsiteX3116" fmla="*/ 7328564 w 8938307"/>
              <a:gd name="connsiteY3116" fmla="*/ 1659530 h 2993922"/>
              <a:gd name="connsiteX3117" fmla="*/ 7317974 w 8938307"/>
              <a:gd name="connsiteY3117" fmla="*/ 1638349 h 2993922"/>
              <a:gd name="connsiteX3118" fmla="*/ 7296793 w 8938307"/>
              <a:gd name="connsiteY3118" fmla="*/ 1638349 h 2993922"/>
              <a:gd name="connsiteX3119" fmla="*/ 2859410 w 8938307"/>
              <a:gd name="connsiteY3119" fmla="*/ 1638349 h 2993922"/>
              <a:gd name="connsiteX3120" fmla="*/ 2870002 w 8938307"/>
              <a:gd name="connsiteY3120" fmla="*/ 1638349 h 2993922"/>
              <a:gd name="connsiteX3121" fmla="*/ 2859410 w 8938307"/>
              <a:gd name="connsiteY3121" fmla="*/ 1648940 h 2993922"/>
              <a:gd name="connsiteX3122" fmla="*/ 7717762 w 8938307"/>
              <a:gd name="connsiteY3122" fmla="*/ 1633055 h 2993922"/>
              <a:gd name="connsiteX3123" fmla="*/ 7720409 w 8938307"/>
              <a:gd name="connsiteY3123" fmla="*/ 1638349 h 2993922"/>
              <a:gd name="connsiteX3124" fmla="*/ 7725704 w 8938307"/>
              <a:gd name="connsiteY3124" fmla="*/ 1638349 h 2993922"/>
              <a:gd name="connsiteX3125" fmla="*/ 7741590 w 8938307"/>
              <a:gd name="connsiteY3125" fmla="*/ 1638349 h 2993922"/>
              <a:gd name="connsiteX3126" fmla="*/ 7762772 w 8938307"/>
              <a:gd name="connsiteY3126" fmla="*/ 1648940 h 2993922"/>
              <a:gd name="connsiteX3127" fmla="*/ 7741590 w 8938307"/>
              <a:gd name="connsiteY3127" fmla="*/ 1648940 h 2993922"/>
              <a:gd name="connsiteX3128" fmla="*/ 7709820 w 8938307"/>
              <a:gd name="connsiteY3128" fmla="*/ 1638349 h 2993922"/>
              <a:gd name="connsiteX3129" fmla="*/ 7717762 w 8938307"/>
              <a:gd name="connsiteY3129" fmla="*/ 1633055 h 2993922"/>
              <a:gd name="connsiteX3130" fmla="*/ 7634362 w 8938307"/>
              <a:gd name="connsiteY3130" fmla="*/ 1630406 h 2993922"/>
              <a:gd name="connsiteX3131" fmla="*/ 7625096 w 8938307"/>
              <a:gd name="connsiteY3131" fmla="*/ 1633055 h 2993922"/>
              <a:gd name="connsiteX3132" fmla="*/ 7625096 w 8938307"/>
              <a:gd name="connsiteY3132" fmla="*/ 1648940 h 2993922"/>
              <a:gd name="connsiteX3133" fmla="*/ 7646278 w 8938307"/>
              <a:gd name="connsiteY3133" fmla="*/ 1638349 h 2993922"/>
              <a:gd name="connsiteX3134" fmla="*/ 7640982 w 8938307"/>
              <a:gd name="connsiteY3134" fmla="*/ 1633055 h 2993922"/>
              <a:gd name="connsiteX3135" fmla="*/ 7634362 w 8938307"/>
              <a:gd name="connsiteY3135" fmla="*/ 1630406 h 2993922"/>
              <a:gd name="connsiteX3136" fmla="*/ 7762772 w 8938307"/>
              <a:gd name="connsiteY3136" fmla="*/ 1627759 h 2993922"/>
              <a:gd name="connsiteX3137" fmla="*/ 7773361 w 8938307"/>
              <a:gd name="connsiteY3137" fmla="*/ 1627759 h 2993922"/>
              <a:gd name="connsiteX3138" fmla="*/ 7789248 w 8938307"/>
              <a:gd name="connsiteY3138" fmla="*/ 1633055 h 2993922"/>
              <a:gd name="connsiteX3139" fmla="*/ 7810428 w 8938307"/>
              <a:gd name="connsiteY3139" fmla="*/ 1638349 h 2993922"/>
              <a:gd name="connsiteX3140" fmla="*/ 7826313 w 8938307"/>
              <a:gd name="connsiteY3140" fmla="*/ 1648940 h 2993922"/>
              <a:gd name="connsiteX3141" fmla="*/ 7830285 w 8938307"/>
              <a:gd name="connsiteY3141" fmla="*/ 1648940 h 2993922"/>
              <a:gd name="connsiteX3142" fmla="*/ 7831609 w 8938307"/>
              <a:gd name="connsiteY3142" fmla="*/ 1648940 h 2993922"/>
              <a:gd name="connsiteX3143" fmla="*/ 7836904 w 8938307"/>
              <a:gd name="connsiteY3143" fmla="*/ 1648940 h 2993922"/>
              <a:gd name="connsiteX3144" fmla="*/ 7826313 w 8938307"/>
              <a:gd name="connsiteY3144" fmla="*/ 1659530 h 2993922"/>
              <a:gd name="connsiteX3145" fmla="*/ 7805134 w 8938307"/>
              <a:gd name="connsiteY3145" fmla="*/ 1648940 h 2993922"/>
              <a:gd name="connsiteX3146" fmla="*/ 7794542 w 8938307"/>
              <a:gd name="connsiteY3146" fmla="*/ 1648940 h 2993922"/>
              <a:gd name="connsiteX3147" fmla="*/ 7794542 w 8938307"/>
              <a:gd name="connsiteY3147" fmla="*/ 1638349 h 2993922"/>
              <a:gd name="connsiteX3148" fmla="*/ 7783952 w 8938307"/>
              <a:gd name="connsiteY3148" fmla="*/ 1638349 h 2993922"/>
              <a:gd name="connsiteX3149" fmla="*/ 7768067 w 8938307"/>
              <a:gd name="connsiteY3149" fmla="*/ 1638349 h 2993922"/>
              <a:gd name="connsiteX3150" fmla="*/ 7762772 w 8938307"/>
              <a:gd name="connsiteY3150" fmla="*/ 1627759 h 2993922"/>
              <a:gd name="connsiteX3151" fmla="*/ 7582734 w 8938307"/>
              <a:gd name="connsiteY3151" fmla="*/ 1617170 h 2993922"/>
              <a:gd name="connsiteX3152" fmla="*/ 7582734 w 8938307"/>
              <a:gd name="connsiteY3152" fmla="*/ 1627759 h 2993922"/>
              <a:gd name="connsiteX3153" fmla="*/ 7593326 w 8938307"/>
              <a:gd name="connsiteY3153" fmla="*/ 1633055 h 2993922"/>
              <a:gd name="connsiteX3154" fmla="*/ 7593326 w 8938307"/>
              <a:gd name="connsiteY3154" fmla="*/ 1638349 h 2993922"/>
              <a:gd name="connsiteX3155" fmla="*/ 7603915 w 8938307"/>
              <a:gd name="connsiteY3155" fmla="*/ 1638349 h 2993922"/>
              <a:gd name="connsiteX3156" fmla="*/ 2774687 w 8938307"/>
              <a:gd name="connsiteY3156" fmla="*/ 1617170 h 2993922"/>
              <a:gd name="connsiteX3157" fmla="*/ 2774687 w 8938307"/>
              <a:gd name="connsiteY3157" fmla="*/ 1627759 h 2993922"/>
              <a:gd name="connsiteX3158" fmla="*/ 2769392 w 8938307"/>
              <a:gd name="connsiteY3158" fmla="*/ 1633055 h 2993922"/>
              <a:gd name="connsiteX3159" fmla="*/ 2764097 w 8938307"/>
              <a:gd name="connsiteY3159" fmla="*/ 1622464 h 2993922"/>
              <a:gd name="connsiteX3160" fmla="*/ 2774687 w 8938307"/>
              <a:gd name="connsiteY3160" fmla="*/ 1617170 h 2993922"/>
              <a:gd name="connsiteX3161" fmla="*/ 8022237 w 8938307"/>
              <a:gd name="connsiteY3161" fmla="*/ 1606578 h 2993922"/>
              <a:gd name="connsiteX3162" fmla="*/ 8027531 w 8938307"/>
              <a:gd name="connsiteY3162" fmla="*/ 1606578 h 2993922"/>
              <a:gd name="connsiteX3163" fmla="*/ 8038123 w 8938307"/>
              <a:gd name="connsiteY3163" fmla="*/ 1606578 h 2993922"/>
              <a:gd name="connsiteX3164" fmla="*/ 8080483 w 8938307"/>
              <a:gd name="connsiteY3164" fmla="*/ 1617170 h 2993922"/>
              <a:gd name="connsiteX3165" fmla="*/ 8112254 w 8938307"/>
              <a:gd name="connsiteY3165" fmla="*/ 1638349 h 2993922"/>
              <a:gd name="connsiteX3166" fmla="*/ 8101664 w 8938307"/>
              <a:gd name="connsiteY3166" fmla="*/ 1638349 h 2993922"/>
              <a:gd name="connsiteX3167" fmla="*/ 7529782 w 8938307"/>
              <a:gd name="connsiteY3167" fmla="*/ 1606578 h 2993922"/>
              <a:gd name="connsiteX3168" fmla="*/ 7529782 w 8938307"/>
              <a:gd name="connsiteY3168" fmla="*/ 1617170 h 2993922"/>
              <a:gd name="connsiteX3169" fmla="*/ 7540374 w 8938307"/>
              <a:gd name="connsiteY3169" fmla="*/ 1606578 h 2993922"/>
              <a:gd name="connsiteX3170" fmla="*/ 3145351 w 8938307"/>
              <a:gd name="connsiteY3170" fmla="*/ 1606578 h 2993922"/>
              <a:gd name="connsiteX3171" fmla="*/ 3166533 w 8938307"/>
              <a:gd name="connsiteY3171" fmla="*/ 1606578 h 2993922"/>
              <a:gd name="connsiteX3172" fmla="*/ 3166533 w 8938307"/>
              <a:gd name="connsiteY3172" fmla="*/ 1617170 h 2993922"/>
              <a:gd name="connsiteX3173" fmla="*/ 3145351 w 8938307"/>
              <a:gd name="connsiteY3173" fmla="*/ 1606578 h 2993922"/>
              <a:gd name="connsiteX3174" fmla="*/ 8610004 w 8938307"/>
              <a:gd name="connsiteY3174" fmla="*/ 1595988 h 2993922"/>
              <a:gd name="connsiteX3175" fmla="*/ 8620595 w 8938307"/>
              <a:gd name="connsiteY3175" fmla="*/ 1595988 h 2993922"/>
              <a:gd name="connsiteX3176" fmla="*/ 8641775 w 8938307"/>
              <a:gd name="connsiteY3176" fmla="*/ 1595988 h 2993922"/>
              <a:gd name="connsiteX3177" fmla="*/ 8652366 w 8938307"/>
              <a:gd name="connsiteY3177" fmla="*/ 1595988 h 2993922"/>
              <a:gd name="connsiteX3178" fmla="*/ 8657660 w 8938307"/>
              <a:gd name="connsiteY3178" fmla="*/ 1601283 h 2993922"/>
              <a:gd name="connsiteX3179" fmla="*/ 8673545 w 8938307"/>
              <a:gd name="connsiteY3179" fmla="*/ 1606578 h 2993922"/>
              <a:gd name="connsiteX3180" fmla="*/ 8710613 w 8938307"/>
              <a:gd name="connsiteY3180" fmla="*/ 1617170 h 2993922"/>
              <a:gd name="connsiteX3181" fmla="*/ 8758270 w 8938307"/>
              <a:gd name="connsiteY3181" fmla="*/ 1638349 h 2993922"/>
              <a:gd name="connsiteX3182" fmla="*/ 8774155 w 8938307"/>
              <a:gd name="connsiteY3182" fmla="*/ 1638349 h 2993922"/>
              <a:gd name="connsiteX3183" fmla="*/ 8784747 w 8938307"/>
              <a:gd name="connsiteY3183" fmla="*/ 1638349 h 2993922"/>
              <a:gd name="connsiteX3184" fmla="*/ 8795336 w 8938307"/>
              <a:gd name="connsiteY3184" fmla="*/ 1643645 h 2993922"/>
              <a:gd name="connsiteX3185" fmla="*/ 8800632 w 8938307"/>
              <a:gd name="connsiteY3185" fmla="*/ 1648940 h 2993922"/>
              <a:gd name="connsiteX3186" fmla="*/ 8821812 w 8938307"/>
              <a:gd name="connsiteY3186" fmla="*/ 1670122 h 2993922"/>
              <a:gd name="connsiteX3187" fmla="*/ 8842993 w 8938307"/>
              <a:gd name="connsiteY3187" fmla="*/ 1680711 h 2993922"/>
              <a:gd name="connsiteX3188" fmla="*/ 8800632 w 8938307"/>
              <a:gd name="connsiteY3188" fmla="*/ 1680711 h 2993922"/>
              <a:gd name="connsiteX3189" fmla="*/ 8768861 w 8938307"/>
              <a:gd name="connsiteY3189" fmla="*/ 1659530 h 2993922"/>
              <a:gd name="connsiteX3190" fmla="*/ 8747679 w 8938307"/>
              <a:gd name="connsiteY3190" fmla="*/ 1654235 h 2993922"/>
              <a:gd name="connsiteX3191" fmla="*/ 8737089 w 8938307"/>
              <a:gd name="connsiteY3191" fmla="*/ 1648940 h 2993922"/>
              <a:gd name="connsiteX3192" fmla="*/ 8721203 w 8938307"/>
              <a:gd name="connsiteY3192" fmla="*/ 1643645 h 2993922"/>
              <a:gd name="connsiteX3193" fmla="*/ 8705318 w 8938307"/>
              <a:gd name="connsiteY3193" fmla="*/ 1638349 h 2993922"/>
              <a:gd name="connsiteX3194" fmla="*/ 8694728 w 8938307"/>
              <a:gd name="connsiteY3194" fmla="*/ 1627759 h 2993922"/>
              <a:gd name="connsiteX3195" fmla="*/ 8689432 w 8938307"/>
              <a:gd name="connsiteY3195" fmla="*/ 1622464 h 2993922"/>
              <a:gd name="connsiteX3196" fmla="*/ 8678843 w 8938307"/>
              <a:gd name="connsiteY3196" fmla="*/ 1617170 h 2993922"/>
              <a:gd name="connsiteX3197" fmla="*/ 8662957 w 8938307"/>
              <a:gd name="connsiteY3197" fmla="*/ 1617170 h 2993922"/>
              <a:gd name="connsiteX3198" fmla="*/ 8641775 w 8938307"/>
              <a:gd name="connsiteY3198" fmla="*/ 1617170 h 2993922"/>
              <a:gd name="connsiteX3199" fmla="*/ 8620595 w 8938307"/>
              <a:gd name="connsiteY3199" fmla="*/ 1611874 h 2993922"/>
              <a:gd name="connsiteX3200" fmla="*/ 8610004 w 8938307"/>
              <a:gd name="connsiteY3200" fmla="*/ 1595988 h 2993922"/>
              <a:gd name="connsiteX3201" fmla="*/ 7900446 w 8938307"/>
              <a:gd name="connsiteY3201" fmla="*/ 1595988 h 2993922"/>
              <a:gd name="connsiteX3202" fmla="*/ 7911038 w 8938307"/>
              <a:gd name="connsiteY3202" fmla="*/ 1595988 h 2993922"/>
              <a:gd name="connsiteX3203" fmla="*/ 7911038 w 8938307"/>
              <a:gd name="connsiteY3203" fmla="*/ 1606578 h 2993922"/>
              <a:gd name="connsiteX3204" fmla="*/ 7900446 w 8938307"/>
              <a:gd name="connsiteY3204" fmla="*/ 1595988 h 2993922"/>
              <a:gd name="connsiteX3205" fmla="*/ 7720409 w 8938307"/>
              <a:gd name="connsiteY3205" fmla="*/ 1595988 h 2993922"/>
              <a:gd name="connsiteX3206" fmla="*/ 7731000 w 8938307"/>
              <a:gd name="connsiteY3206" fmla="*/ 1601283 h 2993922"/>
              <a:gd name="connsiteX3207" fmla="*/ 7731000 w 8938307"/>
              <a:gd name="connsiteY3207" fmla="*/ 1617170 h 2993922"/>
              <a:gd name="connsiteX3208" fmla="*/ 7731000 w 8938307"/>
              <a:gd name="connsiteY3208" fmla="*/ 1627759 h 2993922"/>
              <a:gd name="connsiteX3209" fmla="*/ 7720409 w 8938307"/>
              <a:gd name="connsiteY3209" fmla="*/ 1622464 h 2993922"/>
              <a:gd name="connsiteX3210" fmla="*/ 7709820 w 8938307"/>
              <a:gd name="connsiteY3210" fmla="*/ 1606578 h 2993922"/>
              <a:gd name="connsiteX3211" fmla="*/ 3463064 w 8938307"/>
              <a:gd name="connsiteY3211" fmla="*/ 1595988 h 2993922"/>
              <a:gd name="connsiteX3212" fmla="*/ 3484244 w 8938307"/>
              <a:gd name="connsiteY3212" fmla="*/ 1606578 h 2993922"/>
              <a:gd name="connsiteX3213" fmla="*/ 3494834 w 8938307"/>
              <a:gd name="connsiteY3213" fmla="*/ 1606578 h 2993922"/>
              <a:gd name="connsiteX3214" fmla="*/ 3505426 w 8938307"/>
              <a:gd name="connsiteY3214" fmla="*/ 1617170 h 2993922"/>
              <a:gd name="connsiteX3215" fmla="*/ 3547788 w 8938307"/>
              <a:gd name="connsiteY3215" fmla="*/ 1638349 h 2993922"/>
              <a:gd name="connsiteX3216" fmla="*/ 3621920 w 8938307"/>
              <a:gd name="connsiteY3216" fmla="*/ 1659530 h 2993922"/>
              <a:gd name="connsiteX3217" fmla="*/ 3643100 w 8938307"/>
              <a:gd name="connsiteY3217" fmla="*/ 1664826 h 2993922"/>
              <a:gd name="connsiteX3218" fmla="*/ 3664282 w 8938307"/>
              <a:gd name="connsiteY3218" fmla="*/ 1670122 h 2993922"/>
              <a:gd name="connsiteX3219" fmla="*/ 3738415 w 8938307"/>
              <a:gd name="connsiteY3219" fmla="*/ 1701893 h 2993922"/>
              <a:gd name="connsiteX3220" fmla="*/ 3717234 w 8938307"/>
              <a:gd name="connsiteY3220" fmla="*/ 1701893 h 2993922"/>
              <a:gd name="connsiteX3221" fmla="*/ 3664282 w 8938307"/>
              <a:gd name="connsiteY3221" fmla="*/ 1691301 h 2993922"/>
              <a:gd name="connsiteX3222" fmla="*/ 3611330 w 8938307"/>
              <a:gd name="connsiteY3222" fmla="*/ 1670122 h 2993922"/>
              <a:gd name="connsiteX3223" fmla="*/ 3595444 w 8938307"/>
              <a:gd name="connsiteY3223" fmla="*/ 1664826 h 2993922"/>
              <a:gd name="connsiteX3224" fmla="*/ 3568968 w 8938307"/>
              <a:gd name="connsiteY3224" fmla="*/ 1664826 h 2993922"/>
              <a:gd name="connsiteX3225" fmla="*/ 3531901 w 8938307"/>
              <a:gd name="connsiteY3225" fmla="*/ 1648940 h 2993922"/>
              <a:gd name="connsiteX3226" fmla="*/ 3505426 w 8938307"/>
              <a:gd name="connsiteY3226" fmla="*/ 1638349 h 2993922"/>
              <a:gd name="connsiteX3227" fmla="*/ 3489540 w 8938307"/>
              <a:gd name="connsiteY3227" fmla="*/ 1638349 h 2993922"/>
              <a:gd name="connsiteX3228" fmla="*/ 3473655 w 8938307"/>
              <a:gd name="connsiteY3228" fmla="*/ 1627759 h 2993922"/>
              <a:gd name="connsiteX3229" fmla="*/ 3463064 w 8938307"/>
              <a:gd name="connsiteY3229" fmla="*/ 1595988 h 2993922"/>
              <a:gd name="connsiteX3230" fmla="*/ 2732326 w 8938307"/>
              <a:gd name="connsiteY3230" fmla="*/ 1595988 h 2993922"/>
              <a:gd name="connsiteX3231" fmla="*/ 2753506 w 8938307"/>
              <a:gd name="connsiteY3231" fmla="*/ 1606578 h 2993922"/>
              <a:gd name="connsiteX3232" fmla="*/ 2748211 w 8938307"/>
              <a:gd name="connsiteY3232" fmla="*/ 1606578 h 2993922"/>
              <a:gd name="connsiteX3233" fmla="*/ 2732326 w 8938307"/>
              <a:gd name="connsiteY3233" fmla="*/ 1606578 h 2993922"/>
              <a:gd name="connsiteX3234" fmla="*/ 7402697 w 8938307"/>
              <a:gd name="connsiteY3234" fmla="*/ 1585397 h 2993922"/>
              <a:gd name="connsiteX3235" fmla="*/ 7370926 w 8938307"/>
              <a:gd name="connsiteY3235" fmla="*/ 1595988 h 2993922"/>
              <a:gd name="connsiteX3236" fmla="*/ 7360336 w 8938307"/>
              <a:gd name="connsiteY3236" fmla="*/ 1595988 h 2993922"/>
              <a:gd name="connsiteX3237" fmla="*/ 7349745 w 8938307"/>
              <a:gd name="connsiteY3237" fmla="*/ 1606578 h 2993922"/>
              <a:gd name="connsiteX3238" fmla="*/ 7360336 w 8938307"/>
              <a:gd name="connsiteY3238" fmla="*/ 1606578 h 2993922"/>
              <a:gd name="connsiteX3239" fmla="*/ 7370926 w 8938307"/>
              <a:gd name="connsiteY3239" fmla="*/ 1606578 h 2993922"/>
              <a:gd name="connsiteX3240" fmla="*/ 7392107 w 8938307"/>
              <a:gd name="connsiteY3240" fmla="*/ 1606578 h 2993922"/>
              <a:gd name="connsiteX3241" fmla="*/ 7402697 w 8938307"/>
              <a:gd name="connsiteY3241" fmla="*/ 1617170 h 2993922"/>
              <a:gd name="connsiteX3242" fmla="*/ 7402697 w 8938307"/>
              <a:gd name="connsiteY3242" fmla="*/ 1595988 h 2993922"/>
              <a:gd name="connsiteX3243" fmla="*/ 3929042 w 8938307"/>
              <a:gd name="connsiteY3243" fmla="*/ 1574807 h 2993922"/>
              <a:gd name="connsiteX3244" fmla="*/ 3934338 w 8938307"/>
              <a:gd name="connsiteY3244" fmla="*/ 1580103 h 2993922"/>
              <a:gd name="connsiteX3245" fmla="*/ 3939633 w 8938307"/>
              <a:gd name="connsiteY3245" fmla="*/ 1585397 h 2993922"/>
              <a:gd name="connsiteX3246" fmla="*/ 3939633 w 8938307"/>
              <a:gd name="connsiteY3246" fmla="*/ 1574807 h 2993922"/>
              <a:gd name="connsiteX3247" fmla="*/ 8547785 w 8938307"/>
              <a:gd name="connsiteY3247" fmla="*/ 1568188 h 2993922"/>
              <a:gd name="connsiteX3248" fmla="*/ 8551756 w 8938307"/>
              <a:gd name="connsiteY3248" fmla="*/ 1569512 h 2993922"/>
              <a:gd name="connsiteX3249" fmla="*/ 8567641 w 8938307"/>
              <a:gd name="connsiteY3249" fmla="*/ 1574807 h 2993922"/>
              <a:gd name="connsiteX3250" fmla="*/ 8578233 w 8938307"/>
              <a:gd name="connsiteY3250" fmla="*/ 1585397 h 2993922"/>
              <a:gd name="connsiteX3251" fmla="*/ 8557053 w 8938307"/>
              <a:gd name="connsiteY3251" fmla="*/ 1585397 h 2993922"/>
              <a:gd name="connsiteX3252" fmla="*/ 8546462 w 8938307"/>
              <a:gd name="connsiteY3252" fmla="*/ 1574807 h 2993922"/>
              <a:gd name="connsiteX3253" fmla="*/ 8547785 w 8938307"/>
              <a:gd name="connsiteY3253" fmla="*/ 1568188 h 2993922"/>
              <a:gd name="connsiteX3254" fmla="*/ 7455649 w 8938307"/>
              <a:gd name="connsiteY3254" fmla="*/ 1564218 h 2993922"/>
              <a:gd name="connsiteX3255" fmla="*/ 7445059 w 8938307"/>
              <a:gd name="connsiteY3255" fmla="*/ 1574807 h 2993922"/>
              <a:gd name="connsiteX3256" fmla="*/ 7445059 w 8938307"/>
              <a:gd name="connsiteY3256" fmla="*/ 1585397 h 2993922"/>
              <a:gd name="connsiteX3257" fmla="*/ 7476830 w 8938307"/>
              <a:gd name="connsiteY3257" fmla="*/ 1574807 h 2993922"/>
              <a:gd name="connsiteX3258" fmla="*/ 7455649 w 8938307"/>
              <a:gd name="connsiteY3258" fmla="*/ 1564218 h 2993922"/>
              <a:gd name="connsiteX3259" fmla="*/ 2933543 w 8938307"/>
              <a:gd name="connsiteY3259" fmla="*/ 1564218 h 2993922"/>
              <a:gd name="connsiteX3260" fmla="*/ 2954724 w 8938307"/>
              <a:gd name="connsiteY3260" fmla="*/ 1564218 h 2993922"/>
              <a:gd name="connsiteX3261" fmla="*/ 2986495 w 8938307"/>
              <a:gd name="connsiteY3261" fmla="*/ 1580103 h 2993922"/>
              <a:gd name="connsiteX3262" fmla="*/ 3007676 w 8938307"/>
              <a:gd name="connsiteY3262" fmla="*/ 1585397 h 2993922"/>
              <a:gd name="connsiteX3263" fmla="*/ 3050039 w 8938307"/>
              <a:gd name="connsiteY3263" fmla="*/ 1606578 h 2993922"/>
              <a:gd name="connsiteX3264" fmla="*/ 3060629 w 8938307"/>
              <a:gd name="connsiteY3264" fmla="*/ 1606578 h 2993922"/>
              <a:gd name="connsiteX3265" fmla="*/ 3113581 w 8938307"/>
              <a:gd name="connsiteY3265" fmla="*/ 1617170 h 2993922"/>
              <a:gd name="connsiteX3266" fmla="*/ 3171829 w 8938307"/>
              <a:gd name="connsiteY3266" fmla="*/ 1638349 h 2993922"/>
              <a:gd name="connsiteX3267" fmla="*/ 3208895 w 8938307"/>
              <a:gd name="connsiteY3267" fmla="*/ 1648940 h 2993922"/>
              <a:gd name="connsiteX3268" fmla="*/ 3251255 w 8938307"/>
              <a:gd name="connsiteY3268" fmla="*/ 1659530 h 2993922"/>
              <a:gd name="connsiteX3269" fmla="*/ 3261847 w 8938307"/>
              <a:gd name="connsiteY3269" fmla="*/ 1659530 h 2993922"/>
              <a:gd name="connsiteX3270" fmla="*/ 3272437 w 8938307"/>
              <a:gd name="connsiteY3270" fmla="*/ 1659530 h 2993922"/>
              <a:gd name="connsiteX3271" fmla="*/ 3283027 w 8938307"/>
              <a:gd name="connsiteY3271" fmla="*/ 1659530 h 2993922"/>
              <a:gd name="connsiteX3272" fmla="*/ 3304208 w 8938307"/>
              <a:gd name="connsiteY3272" fmla="*/ 1670122 h 2993922"/>
              <a:gd name="connsiteX3273" fmla="*/ 3357160 w 8938307"/>
              <a:gd name="connsiteY3273" fmla="*/ 1691301 h 2993922"/>
              <a:gd name="connsiteX3274" fmla="*/ 3367751 w 8938307"/>
              <a:gd name="connsiteY3274" fmla="*/ 1701893 h 2993922"/>
              <a:gd name="connsiteX3275" fmla="*/ 3373046 w 8938307"/>
              <a:gd name="connsiteY3275" fmla="*/ 1712482 h 2993922"/>
              <a:gd name="connsiteX3276" fmla="*/ 3378341 w 8938307"/>
              <a:gd name="connsiteY3276" fmla="*/ 1701893 h 2993922"/>
              <a:gd name="connsiteX3277" fmla="*/ 3399522 w 8938307"/>
              <a:gd name="connsiteY3277" fmla="*/ 1701893 h 2993922"/>
              <a:gd name="connsiteX3278" fmla="*/ 3404817 w 8938307"/>
              <a:gd name="connsiteY3278" fmla="*/ 1707187 h 2993922"/>
              <a:gd name="connsiteX3279" fmla="*/ 3415408 w 8938307"/>
              <a:gd name="connsiteY3279" fmla="*/ 1707187 h 2993922"/>
              <a:gd name="connsiteX3280" fmla="*/ 3431293 w 8938307"/>
              <a:gd name="connsiteY3280" fmla="*/ 1712482 h 2993922"/>
              <a:gd name="connsiteX3281" fmla="*/ 3463064 w 8938307"/>
              <a:gd name="connsiteY3281" fmla="*/ 1723074 h 2993922"/>
              <a:gd name="connsiteX3282" fmla="*/ 3568968 w 8938307"/>
              <a:gd name="connsiteY3282" fmla="*/ 1754845 h 2993922"/>
              <a:gd name="connsiteX3283" fmla="*/ 3595444 w 8938307"/>
              <a:gd name="connsiteY3283" fmla="*/ 1765434 h 2993922"/>
              <a:gd name="connsiteX3284" fmla="*/ 3632511 w 8938307"/>
              <a:gd name="connsiteY3284" fmla="*/ 1765434 h 2993922"/>
              <a:gd name="connsiteX3285" fmla="*/ 3643100 w 8938307"/>
              <a:gd name="connsiteY3285" fmla="*/ 1770730 h 2993922"/>
              <a:gd name="connsiteX3286" fmla="*/ 3653692 w 8938307"/>
              <a:gd name="connsiteY3286" fmla="*/ 1765434 h 2993922"/>
              <a:gd name="connsiteX3287" fmla="*/ 3664282 w 8938307"/>
              <a:gd name="connsiteY3287" fmla="*/ 1754845 h 2993922"/>
              <a:gd name="connsiteX3288" fmla="*/ 3680167 w 8938307"/>
              <a:gd name="connsiteY3288" fmla="*/ 1760140 h 2993922"/>
              <a:gd name="connsiteX3289" fmla="*/ 3706644 w 8938307"/>
              <a:gd name="connsiteY3289" fmla="*/ 1776026 h 2993922"/>
              <a:gd name="connsiteX3290" fmla="*/ 3717234 w 8938307"/>
              <a:gd name="connsiteY3290" fmla="*/ 1786615 h 2993922"/>
              <a:gd name="connsiteX3291" fmla="*/ 3701348 w 8938307"/>
              <a:gd name="connsiteY3291" fmla="*/ 1786615 h 2993922"/>
              <a:gd name="connsiteX3292" fmla="*/ 3696052 w 8938307"/>
              <a:gd name="connsiteY3292" fmla="*/ 1786615 h 2993922"/>
              <a:gd name="connsiteX3293" fmla="*/ 3696052 w 8938307"/>
              <a:gd name="connsiteY3293" fmla="*/ 1797205 h 2993922"/>
              <a:gd name="connsiteX3294" fmla="*/ 3706644 w 8938307"/>
              <a:gd name="connsiteY3294" fmla="*/ 1797205 h 2993922"/>
              <a:gd name="connsiteX3295" fmla="*/ 3717234 w 8938307"/>
              <a:gd name="connsiteY3295" fmla="*/ 1797205 h 2993922"/>
              <a:gd name="connsiteX3296" fmla="*/ 3738415 w 8938307"/>
              <a:gd name="connsiteY3296" fmla="*/ 1807797 h 2993922"/>
              <a:gd name="connsiteX3297" fmla="*/ 3791367 w 8938307"/>
              <a:gd name="connsiteY3297" fmla="*/ 1828978 h 2993922"/>
              <a:gd name="connsiteX3298" fmla="*/ 3844319 w 8938307"/>
              <a:gd name="connsiteY3298" fmla="*/ 1850157 h 2993922"/>
              <a:gd name="connsiteX3299" fmla="*/ 3854908 w 8938307"/>
              <a:gd name="connsiteY3299" fmla="*/ 1850157 h 2993922"/>
              <a:gd name="connsiteX3300" fmla="*/ 3865500 w 8938307"/>
              <a:gd name="connsiteY3300" fmla="*/ 1860749 h 2993922"/>
              <a:gd name="connsiteX3301" fmla="*/ 3876090 w 8938307"/>
              <a:gd name="connsiteY3301" fmla="*/ 1860749 h 2993922"/>
              <a:gd name="connsiteX3302" fmla="*/ 3907860 w 8938307"/>
              <a:gd name="connsiteY3302" fmla="*/ 1860749 h 2993922"/>
              <a:gd name="connsiteX3303" fmla="*/ 3971404 w 8938307"/>
              <a:gd name="connsiteY3303" fmla="*/ 1871338 h 2993922"/>
              <a:gd name="connsiteX3304" fmla="*/ 4003175 w 8938307"/>
              <a:gd name="connsiteY3304" fmla="*/ 1871338 h 2993922"/>
              <a:gd name="connsiteX3305" fmla="*/ 4024356 w 8938307"/>
              <a:gd name="connsiteY3305" fmla="*/ 1881930 h 2993922"/>
              <a:gd name="connsiteX3306" fmla="*/ 4040242 w 8938307"/>
              <a:gd name="connsiteY3306" fmla="*/ 1887224 h 2993922"/>
              <a:gd name="connsiteX3307" fmla="*/ 4056127 w 8938307"/>
              <a:gd name="connsiteY3307" fmla="*/ 1892520 h 2993922"/>
              <a:gd name="connsiteX3308" fmla="*/ 4077308 w 8938307"/>
              <a:gd name="connsiteY3308" fmla="*/ 1881930 h 2993922"/>
              <a:gd name="connsiteX3309" fmla="*/ 4056127 w 8938307"/>
              <a:gd name="connsiteY3309" fmla="*/ 1871338 h 2993922"/>
              <a:gd name="connsiteX3310" fmla="*/ 4077308 w 8938307"/>
              <a:gd name="connsiteY3310" fmla="*/ 1871338 h 2993922"/>
              <a:gd name="connsiteX3311" fmla="*/ 4109079 w 8938307"/>
              <a:gd name="connsiteY3311" fmla="*/ 1881930 h 2993922"/>
              <a:gd name="connsiteX3312" fmla="*/ 4098489 w 8938307"/>
              <a:gd name="connsiteY3312" fmla="*/ 1881930 h 2993922"/>
              <a:gd name="connsiteX3313" fmla="*/ 4087898 w 8938307"/>
              <a:gd name="connsiteY3313" fmla="*/ 1892520 h 2993922"/>
              <a:gd name="connsiteX3314" fmla="*/ 4098489 w 8938307"/>
              <a:gd name="connsiteY3314" fmla="*/ 1903111 h 2993922"/>
              <a:gd name="connsiteX3315" fmla="*/ 4109079 w 8938307"/>
              <a:gd name="connsiteY3315" fmla="*/ 1913701 h 2993922"/>
              <a:gd name="connsiteX3316" fmla="*/ 4119669 w 8938307"/>
              <a:gd name="connsiteY3316" fmla="*/ 1924290 h 2993922"/>
              <a:gd name="connsiteX3317" fmla="*/ 4151441 w 8938307"/>
              <a:gd name="connsiteY3317" fmla="*/ 1934882 h 2993922"/>
              <a:gd name="connsiteX3318" fmla="*/ 4204393 w 8938307"/>
              <a:gd name="connsiteY3318" fmla="*/ 1934882 h 2993922"/>
              <a:gd name="connsiteX3319" fmla="*/ 4241460 w 8938307"/>
              <a:gd name="connsiteY3319" fmla="*/ 1940176 h 2993922"/>
              <a:gd name="connsiteX3320" fmla="*/ 4257345 w 8938307"/>
              <a:gd name="connsiteY3320" fmla="*/ 1956063 h 2993922"/>
              <a:gd name="connsiteX3321" fmla="*/ 4289116 w 8938307"/>
              <a:gd name="connsiteY3321" fmla="*/ 1956063 h 2993922"/>
              <a:gd name="connsiteX3322" fmla="*/ 4278526 w 8938307"/>
              <a:gd name="connsiteY3322" fmla="*/ 1945472 h 2993922"/>
              <a:gd name="connsiteX3323" fmla="*/ 4289116 w 8938307"/>
              <a:gd name="connsiteY3323" fmla="*/ 1945472 h 2993922"/>
              <a:gd name="connsiteX3324" fmla="*/ 4299706 w 8938307"/>
              <a:gd name="connsiteY3324" fmla="*/ 1945472 h 2993922"/>
              <a:gd name="connsiteX3325" fmla="*/ 4305002 w 8938307"/>
              <a:gd name="connsiteY3325" fmla="*/ 1940176 h 2993922"/>
              <a:gd name="connsiteX3326" fmla="*/ 4320887 w 8938307"/>
              <a:gd name="connsiteY3326" fmla="*/ 1945472 h 2993922"/>
              <a:gd name="connsiteX3327" fmla="*/ 4352658 w 8938307"/>
              <a:gd name="connsiteY3327" fmla="*/ 1966653 h 2993922"/>
              <a:gd name="connsiteX3328" fmla="*/ 4373839 w 8938307"/>
              <a:gd name="connsiteY3328" fmla="*/ 1966653 h 2993922"/>
              <a:gd name="connsiteX3329" fmla="*/ 4395020 w 8938307"/>
              <a:gd name="connsiteY3329" fmla="*/ 1966653 h 2993922"/>
              <a:gd name="connsiteX3330" fmla="*/ 4416202 w 8938307"/>
              <a:gd name="connsiteY3330" fmla="*/ 1977242 h 2993922"/>
              <a:gd name="connsiteX3331" fmla="*/ 4395020 w 8938307"/>
              <a:gd name="connsiteY3331" fmla="*/ 1982538 h 2993922"/>
              <a:gd name="connsiteX3332" fmla="*/ 4363249 w 8938307"/>
              <a:gd name="connsiteY3332" fmla="*/ 1977242 h 2993922"/>
              <a:gd name="connsiteX3333" fmla="*/ 4320887 w 8938307"/>
              <a:gd name="connsiteY3333" fmla="*/ 1966653 h 2993922"/>
              <a:gd name="connsiteX3334" fmla="*/ 4289116 w 8938307"/>
              <a:gd name="connsiteY3334" fmla="*/ 1977242 h 2993922"/>
              <a:gd name="connsiteX3335" fmla="*/ 4267935 w 8938307"/>
              <a:gd name="connsiteY3335" fmla="*/ 1977242 h 2993922"/>
              <a:gd name="connsiteX3336" fmla="*/ 4257345 w 8938307"/>
              <a:gd name="connsiteY3336" fmla="*/ 1966653 h 2993922"/>
              <a:gd name="connsiteX3337" fmla="*/ 4278526 w 8938307"/>
              <a:gd name="connsiteY3337" fmla="*/ 1998424 h 2993922"/>
              <a:gd name="connsiteX3338" fmla="*/ 4299706 w 8938307"/>
              <a:gd name="connsiteY3338" fmla="*/ 2009015 h 2993922"/>
              <a:gd name="connsiteX3339" fmla="*/ 4342068 w 8938307"/>
              <a:gd name="connsiteY3339" fmla="*/ 2009015 h 2993922"/>
              <a:gd name="connsiteX3340" fmla="*/ 4342068 w 8938307"/>
              <a:gd name="connsiteY3340" fmla="*/ 1998424 h 2993922"/>
              <a:gd name="connsiteX3341" fmla="*/ 4405610 w 8938307"/>
              <a:gd name="connsiteY3341" fmla="*/ 2030194 h 2993922"/>
              <a:gd name="connsiteX3342" fmla="*/ 4437382 w 8938307"/>
              <a:gd name="connsiteY3342" fmla="*/ 2035490 h 2993922"/>
              <a:gd name="connsiteX3343" fmla="*/ 4458562 w 8938307"/>
              <a:gd name="connsiteY3343" fmla="*/ 2030194 h 2993922"/>
              <a:gd name="connsiteX3344" fmla="*/ 4500924 w 8938307"/>
              <a:gd name="connsiteY3344" fmla="*/ 2040786 h 2993922"/>
              <a:gd name="connsiteX3345" fmla="*/ 4522106 w 8938307"/>
              <a:gd name="connsiteY3345" fmla="*/ 2040786 h 2993922"/>
              <a:gd name="connsiteX3346" fmla="*/ 4490334 w 8938307"/>
              <a:gd name="connsiteY3346" fmla="*/ 2019605 h 2993922"/>
              <a:gd name="connsiteX3347" fmla="*/ 4469154 w 8938307"/>
              <a:gd name="connsiteY3347" fmla="*/ 2014309 h 2993922"/>
              <a:gd name="connsiteX3348" fmla="*/ 4490334 w 8938307"/>
              <a:gd name="connsiteY3348" fmla="*/ 2014309 h 2993922"/>
              <a:gd name="connsiteX3349" fmla="*/ 4500924 w 8938307"/>
              <a:gd name="connsiteY3349" fmla="*/ 2009015 h 2993922"/>
              <a:gd name="connsiteX3350" fmla="*/ 4511514 w 8938307"/>
              <a:gd name="connsiteY3350" fmla="*/ 1998424 h 2993922"/>
              <a:gd name="connsiteX3351" fmla="*/ 4522106 w 8938307"/>
              <a:gd name="connsiteY3351" fmla="*/ 2009015 h 2993922"/>
              <a:gd name="connsiteX3352" fmla="*/ 4522106 w 8938307"/>
              <a:gd name="connsiteY3352" fmla="*/ 2019605 h 2993922"/>
              <a:gd name="connsiteX3353" fmla="*/ 4543286 w 8938307"/>
              <a:gd name="connsiteY3353" fmla="*/ 2030194 h 2993922"/>
              <a:gd name="connsiteX3354" fmla="*/ 4548580 w 8938307"/>
              <a:gd name="connsiteY3354" fmla="*/ 2040786 h 2993922"/>
              <a:gd name="connsiteX3355" fmla="*/ 4553876 w 8938307"/>
              <a:gd name="connsiteY3355" fmla="*/ 2040786 h 2993922"/>
              <a:gd name="connsiteX3356" fmla="*/ 4559172 w 8938307"/>
              <a:gd name="connsiteY3356" fmla="*/ 2046080 h 2993922"/>
              <a:gd name="connsiteX3357" fmla="*/ 4564468 w 8938307"/>
              <a:gd name="connsiteY3357" fmla="*/ 2051376 h 2993922"/>
              <a:gd name="connsiteX3358" fmla="*/ 4532695 w 8938307"/>
              <a:gd name="connsiteY3358" fmla="*/ 2051376 h 2993922"/>
              <a:gd name="connsiteX3359" fmla="*/ 4522106 w 8938307"/>
              <a:gd name="connsiteY3359" fmla="*/ 2061967 h 2993922"/>
              <a:gd name="connsiteX3360" fmla="*/ 4522106 w 8938307"/>
              <a:gd name="connsiteY3360" fmla="*/ 2072557 h 2993922"/>
              <a:gd name="connsiteX3361" fmla="*/ 4532695 w 8938307"/>
              <a:gd name="connsiteY3361" fmla="*/ 2083146 h 2993922"/>
              <a:gd name="connsiteX3362" fmla="*/ 4564468 w 8938307"/>
              <a:gd name="connsiteY3362" fmla="*/ 2093738 h 2993922"/>
              <a:gd name="connsiteX3363" fmla="*/ 4606828 w 8938307"/>
              <a:gd name="connsiteY3363" fmla="*/ 2093738 h 2993922"/>
              <a:gd name="connsiteX3364" fmla="*/ 4596238 w 8938307"/>
              <a:gd name="connsiteY3364" fmla="*/ 2083146 h 2993922"/>
              <a:gd name="connsiteX3365" fmla="*/ 4606828 w 8938307"/>
              <a:gd name="connsiteY3365" fmla="*/ 2083146 h 2993922"/>
              <a:gd name="connsiteX3366" fmla="*/ 4606828 w 8938307"/>
              <a:gd name="connsiteY3366" fmla="*/ 2104328 h 2993922"/>
              <a:gd name="connsiteX3367" fmla="*/ 4617420 w 8938307"/>
              <a:gd name="connsiteY3367" fmla="*/ 2114919 h 2993922"/>
              <a:gd name="connsiteX3368" fmla="*/ 4637592 w 8938307"/>
              <a:gd name="connsiteY3368" fmla="*/ 2113910 h 2993922"/>
              <a:gd name="connsiteX3369" fmla="*/ 4628010 w 8938307"/>
              <a:gd name="connsiteY3369" fmla="*/ 2104328 h 2993922"/>
              <a:gd name="connsiteX3370" fmla="*/ 4649190 w 8938307"/>
              <a:gd name="connsiteY3370" fmla="*/ 2104328 h 2993922"/>
              <a:gd name="connsiteX3371" fmla="*/ 4639715 w 8938307"/>
              <a:gd name="connsiteY3371" fmla="*/ 2113805 h 2993922"/>
              <a:gd name="connsiteX3372" fmla="*/ 4643895 w 8938307"/>
              <a:gd name="connsiteY3372" fmla="*/ 2113594 h 2993922"/>
              <a:gd name="connsiteX3373" fmla="*/ 4659780 w 8938307"/>
              <a:gd name="connsiteY3373" fmla="*/ 2109623 h 2993922"/>
              <a:gd name="connsiteX3374" fmla="*/ 4680962 w 8938307"/>
              <a:gd name="connsiteY3374" fmla="*/ 2114919 h 2993922"/>
              <a:gd name="connsiteX3375" fmla="*/ 4702142 w 8938307"/>
              <a:gd name="connsiteY3375" fmla="*/ 2125509 h 2993922"/>
              <a:gd name="connsiteX3376" fmla="*/ 4733914 w 8938307"/>
              <a:gd name="connsiteY3376" fmla="*/ 2146690 h 2993922"/>
              <a:gd name="connsiteX3377" fmla="*/ 4765684 w 8938307"/>
              <a:gd name="connsiteY3377" fmla="*/ 2157280 h 2993922"/>
              <a:gd name="connsiteX3378" fmla="*/ 4818636 w 8938307"/>
              <a:gd name="connsiteY3378" fmla="*/ 2162575 h 2993922"/>
              <a:gd name="connsiteX3379" fmla="*/ 4850408 w 8938307"/>
              <a:gd name="connsiteY3379" fmla="*/ 2167871 h 2993922"/>
              <a:gd name="connsiteX3380" fmla="*/ 4850408 w 8938307"/>
              <a:gd name="connsiteY3380" fmla="*/ 2189051 h 2993922"/>
              <a:gd name="connsiteX3381" fmla="*/ 4839818 w 8938307"/>
              <a:gd name="connsiteY3381" fmla="*/ 2183756 h 2993922"/>
              <a:gd name="connsiteX3382" fmla="*/ 4818636 w 8938307"/>
              <a:gd name="connsiteY3382" fmla="*/ 2178461 h 2993922"/>
              <a:gd name="connsiteX3383" fmla="*/ 4776276 w 8938307"/>
              <a:gd name="connsiteY3383" fmla="*/ 2167871 h 2993922"/>
              <a:gd name="connsiteX3384" fmla="*/ 4680962 w 8938307"/>
              <a:gd name="connsiteY3384" fmla="*/ 2146690 h 2993922"/>
              <a:gd name="connsiteX3385" fmla="*/ 4659780 w 8938307"/>
              <a:gd name="connsiteY3385" fmla="*/ 2141394 h 2993922"/>
              <a:gd name="connsiteX3386" fmla="*/ 4649190 w 8938307"/>
              <a:gd name="connsiteY3386" fmla="*/ 2136099 h 2993922"/>
              <a:gd name="connsiteX3387" fmla="*/ 4601532 w 8938307"/>
              <a:gd name="connsiteY3387" fmla="*/ 2125509 h 2993922"/>
              <a:gd name="connsiteX3388" fmla="*/ 4506220 w 8938307"/>
              <a:gd name="connsiteY3388" fmla="*/ 2104328 h 2993922"/>
              <a:gd name="connsiteX3389" fmla="*/ 4447972 w 8938307"/>
              <a:gd name="connsiteY3389" fmla="*/ 2083146 h 2993922"/>
              <a:gd name="connsiteX3390" fmla="*/ 4405610 w 8938307"/>
              <a:gd name="connsiteY3390" fmla="*/ 2072557 h 2993922"/>
              <a:gd name="connsiteX3391" fmla="*/ 4384430 w 8938307"/>
              <a:gd name="connsiteY3391" fmla="*/ 2061967 h 2993922"/>
              <a:gd name="connsiteX3392" fmla="*/ 4352658 w 8938307"/>
              <a:gd name="connsiteY3392" fmla="*/ 2051376 h 2993922"/>
              <a:gd name="connsiteX3393" fmla="*/ 4326182 w 8938307"/>
              <a:gd name="connsiteY3393" fmla="*/ 2046080 h 2993922"/>
              <a:gd name="connsiteX3394" fmla="*/ 4289116 w 8938307"/>
              <a:gd name="connsiteY3394" fmla="*/ 2035490 h 2993922"/>
              <a:gd name="connsiteX3395" fmla="*/ 4241460 w 8938307"/>
              <a:gd name="connsiteY3395" fmla="*/ 2019605 h 2993922"/>
              <a:gd name="connsiteX3396" fmla="*/ 4199098 w 8938307"/>
              <a:gd name="connsiteY3396" fmla="*/ 2003719 h 2993922"/>
              <a:gd name="connsiteX3397" fmla="*/ 4172621 w 8938307"/>
              <a:gd name="connsiteY3397" fmla="*/ 1993128 h 2993922"/>
              <a:gd name="connsiteX3398" fmla="*/ 4151441 w 8938307"/>
              <a:gd name="connsiteY3398" fmla="*/ 1982538 h 2993922"/>
              <a:gd name="connsiteX3399" fmla="*/ 4119669 w 8938307"/>
              <a:gd name="connsiteY3399" fmla="*/ 1977242 h 2993922"/>
              <a:gd name="connsiteX3400" fmla="*/ 4077308 w 8938307"/>
              <a:gd name="connsiteY3400" fmla="*/ 1961357 h 2993922"/>
              <a:gd name="connsiteX3401" fmla="*/ 4056127 w 8938307"/>
              <a:gd name="connsiteY3401" fmla="*/ 1956063 h 2993922"/>
              <a:gd name="connsiteX3402" fmla="*/ 3981994 w 8938307"/>
              <a:gd name="connsiteY3402" fmla="*/ 1940176 h 2993922"/>
              <a:gd name="connsiteX3403" fmla="*/ 3939633 w 8938307"/>
              <a:gd name="connsiteY3403" fmla="*/ 1924290 h 2993922"/>
              <a:gd name="connsiteX3404" fmla="*/ 3865500 w 8938307"/>
              <a:gd name="connsiteY3404" fmla="*/ 1892520 h 2993922"/>
              <a:gd name="connsiteX3405" fmla="*/ 3854908 w 8938307"/>
              <a:gd name="connsiteY3405" fmla="*/ 1881930 h 2993922"/>
              <a:gd name="connsiteX3406" fmla="*/ 3833728 w 8938307"/>
              <a:gd name="connsiteY3406" fmla="*/ 1876634 h 2993922"/>
              <a:gd name="connsiteX3407" fmla="*/ 3812548 w 8938307"/>
              <a:gd name="connsiteY3407" fmla="*/ 1871338 h 2993922"/>
              <a:gd name="connsiteX3408" fmla="*/ 3727824 w 8938307"/>
              <a:gd name="connsiteY3408" fmla="*/ 1850157 h 2993922"/>
              <a:gd name="connsiteX3409" fmla="*/ 3637805 w 8938307"/>
              <a:gd name="connsiteY3409" fmla="*/ 1823682 h 2993922"/>
              <a:gd name="connsiteX3410" fmla="*/ 3568968 w 8938307"/>
              <a:gd name="connsiteY3410" fmla="*/ 1797205 h 2993922"/>
              <a:gd name="connsiteX3411" fmla="*/ 3537196 w 8938307"/>
              <a:gd name="connsiteY3411" fmla="*/ 1786615 h 2993922"/>
              <a:gd name="connsiteX3412" fmla="*/ 3494834 w 8938307"/>
              <a:gd name="connsiteY3412" fmla="*/ 1776026 h 2993922"/>
              <a:gd name="connsiteX3413" fmla="*/ 3452474 w 8938307"/>
              <a:gd name="connsiteY3413" fmla="*/ 1765434 h 2993922"/>
              <a:gd name="connsiteX3414" fmla="*/ 3388931 w 8938307"/>
              <a:gd name="connsiteY3414" fmla="*/ 1744253 h 2993922"/>
              <a:gd name="connsiteX3415" fmla="*/ 3346570 w 8938307"/>
              <a:gd name="connsiteY3415" fmla="*/ 1733663 h 2993922"/>
              <a:gd name="connsiteX3416" fmla="*/ 3314799 w 8938307"/>
              <a:gd name="connsiteY3416" fmla="*/ 1723074 h 2993922"/>
              <a:gd name="connsiteX3417" fmla="*/ 3261847 w 8938307"/>
              <a:gd name="connsiteY3417" fmla="*/ 1701893 h 2993922"/>
              <a:gd name="connsiteX3418" fmla="*/ 3193008 w 8938307"/>
              <a:gd name="connsiteY3418" fmla="*/ 1680711 h 2993922"/>
              <a:gd name="connsiteX3419" fmla="*/ 3113581 w 8938307"/>
              <a:gd name="connsiteY3419" fmla="*/ 1648940 h 2993922"/>
              <a:gd name="connsiteX3420" fmla="*/ 3081810 w 8938307"/>
              <a:gd name="connsiteY3420" fmla="*/ 1638349 h 2993922"/>
              <a:gd name="connsiteX3421" fmla="*/ 3081810 w 8938307"/>
              <a:gd name="connsiteY3421" fmla="*/ 1627759 h 2993922"/>
              <a:gd name="connsiteX3422" fmla="*/ 3039447 w 8938307"/>
              <a:gd name="connsiteY3422" fmla="*/ 1617170 h 2993922"/>
              <a:gd name="connsiteX3423" fmla="*/ 3018266 w 8938307"/>
              <a:gd name="connsiteY3423" fmla="*/ 1617170 h 2993922"/>
              <a:gd name="connsiteX3424" fmla="*/ 2986495 w 8938307"/>
              <a:gd name="connsiteY3424" fmla="*/ 1617170 h 2993922"/>
              <a:gd name="connsiteX3425" fmla="*/ 2944134 w 8938307"/>
              <a:gd name="connsiteY3425" fmla="*/ 1601283 h 2993922"/>
              <a:gd name="connsiteX3426" fmla="*/ 2933543 w 8938307"/>
              <a:gd name="connsiteY3426" fmla="*/ 1585397 h 2993922"/>
              <a:gd name="connsiteX3427" fmla="*/ 2868489 w 8938307"/>
              <a:gd name="connsiteY3427" fmla="*/ 1562705 h 2993922"/>
              <a:gd name="connsiteX3428" fmla="*/ 2880591 w 8938307"/>
              <a:gd name="connsiteY3428" fmla="*/ 1564218 h 2993922"/>
              <a:gd name="connsiteX3429" fmla="*/ 2870002 w 8938307"/>
              <a:gd name="connsiteY3429" fmla="*/ 1564218 h 2993922"/>
              <a:gd name="connsiteX3430" fmla="*/ 7423878 w 8938307"/>
              <a:gd name="connsiteY3430" fmla="*/ 1553626 h 2993922"/>
              <a:gd name="connsiteX3431" fmla="*/ 7423878 w 8938307"/>
              <a:gd name="connsiteY3431" fmla="*/ 1564218 h 2993922"/>
              <a:gd name="connsiteX3432" fmla="*/ 7423878 w 8938307"/>
              <a:gd name="connsiteY3432" fmla="*/ 1574807 h 2993922"/>
              <a:gd name="connsiteX3433" fmla="*/ 7434468 w 8938307"/>
              <a:gd name="connsiteY3433" fmla="*/ 1574807 h 2993922"/>
              <a:gd name="connsiteX3434" fmla="*/ 7434468 w 8938307"/>
              <a:gd name="connsiteY3434" fmla="*/ 1564218 h 2993922"/>
              <a:gd name="connsiteX3435" fmla="*/ 7349745 w 8938307"/>
              <a:gd name="connsiteY3435" fmla="*/ 1553626 h 2993922"/>
              <a:gd name="connsiteX3436" fmla="*/ 7349745 w 8938307"/>
              <a:gd name="connsiteY3436" fmla="*/ 1564218 h 2993922"/>
              <a:gd name="connsiteX3437" fmla="*/ 7328564 w 8938307"/>
              <a:gd name="connsiteY3437" fmla="*/ 1574807 h 2993922"/>
              <a:gd name="connsiteX3438" fmla="*/ 7317974 w 8938307"/>
              <a:gd name="connsiteY3438" fmla="*/ 1580103 h 2993922"/>
              <a:gd name="connsiteX3439" fmla="*/ 7302088 w 8938307"/>
              <a:gd name="connsiteY3439" fmla="*/ 1585397 h 2993922"/>
              <a:gd name="connsiteX3440" fmla="*/ 7286203 w 8938307"/>
              <a:gd name="connsiteY3440" fmla="*/ 1580103 h 2993922"/>
              <a:gd name="connsiteX3441" fmla="*/ 7270318 w 8938307"/>
              <a:gd name="connsiteY3441" fmla="*/ 1574807 h 2993922"/>
              <a:gd name="connsiteX3442" fmla="*/ 7254432 w 8938307"/>
              <a:gd name="connsiteY3442" fmla="*/ 1564218 h 2993922"/>
              <a:gd name="connsiteX3443" fmla="*/ 7254432 w 8938307"/>
              <a:gd name="connsiteY3443" fmla="*/ 1574807 h 2993922"/>
              <a:gd name="connsiteX3444" fmla="*/ 7265022 w 8938307"/>
              <a:gd name="connsiteY3444" fmla="*/ 1585397 h 2993922"/>
              <a:gd name="connsiteX3445" fmla="*/ 7302088 w 8938307"/>
              <a:gd name="connsiteY3445" fmla="*/ 1595988 h 2993922"/>
              <a:gd name="connsiteX3446" fmla="*/ 7323270 w 8938307"/>
              <a:gd name="connsiteY3446" fmla="*/ 1590693 h 2993922"/>
              <a:gd name="connsiteX3447" fmla="*/ 7339155 w 8938307"/>
              <a:gd name="connsiteY3447" fmla="*/ 1585397 h 2993922"/>
              <a:gd name="connsiteX3448" fmla="*/ 7360336 w 8938307"/>
              <a:gd name="connsiteY3448" fmla="*/ 1564218 h 2993922"/>
              <a:gd name="connsiteX3449" fmla="*/ 7349745 w 8938307"/>
              <a:gd name="connsiteY3449" fmla="*/ 1553626 h 2993922"/>
              <a:gd name="connsiteX3450" fmla="*/ 7286203 w 8938307"/>
              <a:gd name="connsiteY3450" fmla="*/ 1553626 h 2993922"/>
              <a:gd name="connsiteX3451" fmla="*/ 7275612 w 8938307"/>
              <a:gd name="connsiteY3451" fmla="*/ 1564218 h 2993922"/>
              <a:gd name="connsiteX3452" fmla="*/ 7286203 w 8938307"/>
              <a:gd name="connsiteY3452" fmla="*/ 1564218 h 2993922"/>
              <a:gd name="connsiteX3453" fmla="*/ 7296793 w 8938307"/>
              <a:gd name="connsiteY3453" fmla="*/ 1564218 h 2993922"/>
              <a:gd name="connsiteX3454" fmla="*/ 3791367 w 8938307"/>
              <a:gd name="connsiteY3454" fmla="*/ 1553626 h 2993922"/>
              <a:gd name="connsiteX3455" fmla="*/ 3801956 w 8938307"/>
              <a:gd name="connsiteY3455" fmla="*/ 1564218 h 2993922"/>
              <a:gd name="connsiteX3456" fmla="*/ 3823138 w 8938307"/>
              <a:gd name="connsiteY3456" fmla="*/ 1553626 h 2993922"/>
              <a:gd name="connsiteX3457" fmla="*/ 2562879 w 8938307"/>
              <a:gd name="connsiteY3457" fmla="*/ 1553626 h 2993922"/>
              <a:gd name="connsiteX3458" fmla="*/ 2658193 w 8938307"/>
              <a:gd name="connsiteY3458" fmla="*/ 1574807 h 2993922"/>
              <a:gd name="connsiteX3459" fmla="*/ 2637012 w 8938307"/>
              <a:gd name="connsiteY3459" fmla="*/ 1574807 h 2993922"/>
              <a:gd name="connsiteX3460" fmla="*/ 2605241 w 8938307"/>
              <a:gd name="connsiteY3460" fmla="*/ 1564218 h 2993922"/>
              <a:gd name="connsiteX3461" fmla="*/ 7468888 w 8938307"/>
              <a:gd name="connsiteY3461" fmla="*/ 1547007 h 2993922"/>
              <a:gd name="connsiteX3462" fmla="*/ 7466240 w 8938307"/>
              <a:gd name="connsiteY3462" fmla="*/ 1548331 h 2993922"/>
              <a:gd name="connsiteX3463" fmla="*/ 7466240 w 8938307"/>
              <a:gd name="connsiteY3463" fmla="*/ 1564218 h 2993922"/>
              <a:gd name="connsiteX3464" fmla="*/ 7476830 w 8938307"/>
              <a:gd name="connsiteY3464" fmla="*/ 1564218 h 2993922"/>
              <a:gd name="connsiteX3465" fmla="*/ 7476830 w 8938307"/>
              <a:gd name="connsiteY3465" fmla="*/ 1553626 h 2993922"/>
              <a:gd name="connsiteX3466" fmla="*/ 7468888 w 8938307"/>
              <a:gd name="connsiteY3466" fmla="*/ 1547007 h 2993922"/>
              <a:gd name="connsiteX3467" fmla="*/ 7392107 w 8938307"/>
              <a:gd name="connsiteY3467" fmla="*/ 1543036 h 2993922"/>
              <a:gd name="connsiteX3468" fmla="*/ 7392107 w 8938307"/>
              <a:gd name="connsiteY3468" fmla="*/ 1553626 h 2993922"/>
              <a:gd name="connsiteX3469" fmla="*/ 7402697 w 8938307"/>
              <a:gd name="connsiteY3469" fmla="*/ 1548331 h 2993922"/>
              <a:gd name="connsiteX3470" fmla="*/ 7392107 w 8938307"/>
              <a:gd name="connsiteY3470" fmla="*/ 1543036 h 2993922"/>
              <a:gd name="connsiteX3471" fmla="*/ 2933543 w 8938307"/>
              <a:gd name="connsiteY3471" fmla="*/ 1543036 h 2993922"/>
              <a:gd name="connsiteX3472" fmla="*/ 2944134 w 8938307"/>
              <a:gd name="connsiteY3472" fmla="*/ 1543036 h 2993922"/>
              <a:gd name="connsiteX3473" fmla="*/ 2965314 w 8938307"/>
              <a:gd name="connsiteY3473" fmla="*/ 1553626 h 2993922"/>
              <a:gd name="connsiteX3474" fmla="*/ 2266347 w 8938307"/>
              <a:gd name="connsiteY3474" fmla="*/ 1543036 h 2993922"/>
              <a:gd name="connsiteX3475" fmla="*/ 2298119 w 8938307"/>
              <a:gd name="connsiteY3475" fmla="*/ 1543036 h 2993922"/>
              <a:gd name="connsiteX3476" fmla="*/ 2319299 w 8938307"/>
              <a:gd name="connsiteY3476" fmla="*/ 1553626 h 2993922"/>
              <a:gd name="connsiteX3477" fmla="*/ 2335186 w 8938307"/>
              <a:gd name="connsiteY3477" fmla="*/ 1558922 h 2993922"/>
              <a:gd name="connsiteX3478" fmla="*/ 2345776 w 8938307"/>
              <a:gd name="connsiteY3478" fmla="*/ 1564218 h 2993922"/>
              <a:gd name="connsiteX3479" fmla="*/ 2356365 w 8938307"/>
              <a:gd name="connsiteY3479" fmla="*/ 1564218 h 2993922"/>
              <a:gd name="connsiteX3480" fmla="*/ 2372252 w 8938307"/>
              <a:gd name="connsiteY3480" fmla="*/ 1574807 h 2993922"/>
              <a:gd name="connsiteX3481" fmla="*/ 2425203 w 8938307"/>
              <a:gd name="connsiteY3481" fmla="*/ 1590693 h 2993922"/>
              <a:gd name="connsiteX3482" fmla="*/ 2467566 w 8938307"/>
              <a:gd name="connsiteY3482" fmla="*/ 1595988 h 2993922"/>
              <a:gd name="connsiteX3483" fmla="*/ 2520518 w 8938307"/>
              <a:gd name="connsiteY3483" fmla="*/ 1606578 h 2993922"/>
              <a:gd name="connsiteX3484" fmla="*/ 2562879 w 8938307"/>
              <a:gd name="connsiteY3484" fmla="*/ 1617170 h 2993922"/>
              <a:gd name="connsiteX3485" fmla="*/ 2562879 w 8938307"/>
              <a:gd name="connsiteY3485" fmla="*/ 1627759 h 2993922"/>
              <a:gd name="connsiteX3486" fmla="*/ 2594650 w 8938307"/>
              <a:gd name="connsiteY3486" fmla="*/ 1648940 h 2993922"/>
              <a:gd name="connsiteX3487" fmla="*/ 2637012 w 8938307"/>
              <a:gd name="connsiteY3487" fmla="*/ 1670122 h 2993922"/>
              <a:gd name="connsiteX3488" fmla="*/ 2674080 w 8938307"/>
              <a:gd name="connsiteY3488" fmla="*/ 1691301 h 2993922"/>
              <a:gd name="connsiteX3489" fmla="*/ 2684669 w 8938307"/>
              <a:gd name="connsiteY3489" fmla="*/ 1701893 h 2993922"/>
              <a:gd name="connsiteX3490" fmla="*/ 2705851 w 8938307"/>
              <a:gd name="connsiteY3490" fmla="*/ 1707187 h 2993922"/>
              <a:gd name="connsiteX3491" fmla="*/ 2721735 w 8938307"/>
              <a:gd name="connsiteY3491" fmla="*/ 1712482 h 2993922"/>
              <a:gd name="connsiteX3492" fmla="*/ 2721735 w 8938307"/>
              <a:gd name="connsiteY3492" fmla="*/ 1723074 h 2993922"/>
              <a:gd name="connsiteX3493" fmla="*/ 2700554 w 8938307"/>
              <a:gd name="connsiteY3493" fmla="*/ 1712482 h 2993922"/>
              <a:gd name="connsiteX3494" fmla="*/ 2668783 w 8938307"/>
              <a:gd name="connsiteY3494" fmla="*/ 1707187 h 2993922"/>
              <a:gd name="connsiteX3495" fmla="*/ 2647602 w 8938307"/>
              <a:gd name="connsiteY3495" fmla="*/ 1696597 h 2993922"/>
              <a:gd name="connsiteX3496" fmla="*/ 2637012 w 8938307"/>
              <a:gd name="connsiteY3496" fmla="*/ 1691301 h 2993922"/>
              <a:gd name="connsiteX3497" fmla="*/ 2621125 w 8938307"/>
              <a:gd name="connsiteY3497" fmla="*/ 1686007 h 2993922"/>
              <a:gd name="connsiteX3498" fmla="*/ 2615831 w 8938307"/>
              <a:gd name="connsiteY3498" fmla="*/ 1680711 h 2993922"/>
              <a:gd name="connsiteX3499" fmla="*/ 2584060 w 8938307"/>
              <a:gd name="connsiteY3499" fmla="*/ 1659530 h 2993922"/>
              <a:gd name="connsiteX3500" fmla="*/ 2573470 w 8938307"/>
              <a:gd name="connsiteY3500" fmla="*/ 1648940 h 2993922"/>
              <a:gd name="connsiteX3501" fmla="*/ 2552289 w 8938307"/>
              <a:gd name="connsiteY3501" fmla="*/ 1643645 h 2993922"/>
              <a:gd name="connsiteX3502" fmla="*/ 2536402 w 8938307"/>
              <a:gd name="connsiteY3502" fmla="*/ 1648940 h 2993922"/>
              <a:gd name="connsiteX3503" fmla="*/ 2520518 w 8938307"/>
              <a:gd name="connsiteY3503" fmla="*/ 1648940 h 2993922"/>
              <a:gd name="connsiteX3504" fmla="*/ 2467566 w 8938307"/>
              <a:gd name="connsiteY3504" fmla="*/ 1627759 h 2993922"/>
              <a:gd name="connsiteX3505" fmla="*/ 2435794 w 8938307"/>
              <a:gd name="connsiteY3505" fmla="*/ 1606578 h 2993922"/>
              <a:gd name="connsiteX3506" fmla="*/ 2414614 w 8938307"/>
              <a:gd name="connsiteY3506" fmla="*/ 1595988 h 2993922"/>
              <a:gd name="connsiteX3507" fmla="*/ 2393433 w 8938307"/>
              <a:gd name="connsiteY3507" fmla="*/ 1595988 h 2993922"/>
              <a:gd name="connsiteX3508" fmla="*/ 2393433 w 8938307"/>
              <a:gd name="connsiteY3508" fmla="*/ 1606578 h 2993922"/>
              <a:gd name="connsiteX3509" fmla="*/ 2361662 w 8938307"/>
              <a:gd name="connsiteY3509" fmla="*/ 1590693 h 2993922"/>
              <a:gd name="connsiteX3510" fmla="*/ 2351071 w 8938307"/>
              <a:gd name="connsiteY3510" fmla="*/ 1580103 h 2993922"/>
              <a:gd name="connsiteX3511" fmla="*/ 2329890 w 8938307"/>
              <a:gd name="connsiteY3511" fmla="*/ 1569512 h 2993922"/>
              <a:gd name="connsiteX3512" fmla="*/ 2266347 w 8938307"/>
              <a:gd name="connsiteY3512" fmla="*/ 1564218 h 2993922"/>
              <a:gd name="connsiteX3513" fmla="*/ 2266347 w 8938307"/>
              <a:gd name="connsiteY3513" fmla="*/ 1558922 h 2993922"/>
              <a:gd name="connsiteX3514" fmla="*/ 2276938 w 8938307"/>
              <a:gd name="connsiteY3514" fmla="*/ 1553626 h 2993922"/>
              <a:gd name="connsiteX3515" fmla="*/ 7307384 w 8938307"/>
              <a:gd name="connsiteY3515" fmla="*/ 1537741 h 2993922"/>
              <a:gd name="connsiteX3516" fmla="*/ 7296793 w 8938307"/>
              <a:gd name="connsiteY3516" fmla="*/ 1543036 h 2993922"/>
              <a:gd name="connsiteX3517" fmla="*/ 7286203 w 8938307"/>
              <a:gd name="connsiteY3517" fmla="*/ 1543036 h 2993922"/>
              <a:gd name="connsiteX3518" fmla="*/ 7317974 w 8938307"/>
              <a:gd name="connsiteY3518" fmla="*/ 1553626 h 2993922"/>
              <a:gd name="connsiteX3519" fmla="*/ 7339155 w 8938307"/>
              <a:gd name="connsiteY3519" fmla="*/ 1543036 h 2993922"/>
              <a:gd name="connsiteX3520" fmla="*/ 7317974 w 8938307"/>
              <a:gd name="connsiteY3520" fmla="*/ 1543036 h 2993922"/>
              <a:gd name="connsiteX3521" fmla="*/ 7307384 w 8938307"/>
              <a:gd name="connsiteY3521" fmla="*/ 1537741 h 2993922"/>
              <a:gd name="connsiteX3522" fmla="*/ 7577438 w 8938307"/>
              <a:gd name="connsiteY3522" fmla="*/ 1532445 h 2993922"/>
              <a:gd name="connsiteX3523" fmla="*/ 7572144 w 8938307"/>
              <a:gd name="connsiteY3523" fmla="*/ 1543036 h 2993922"/>
              <a:gd name="connsiteX3524" fmla="*/ 7572144 w 8938307"/>
              <a:gd name="connsiteY3524" fmla="*/ 1553626 h 2993922"/>
              <a:gd name="connsiteX3525" fmla="*/ 7561553 w 8938307"/>
              <a:gd name="connsiteY3525" fmla="*/ 1543036 h 2993922"/>
              <a:gd name="connsiteX3526" fmla="*/ 7529782 w 8938307"/>
              <a:gd name="connsiteY3526" fmla="*/ 1543036 h 2993922"/>
              <a:gd name="connsiteX3527" fmla="*/ 7540374 w 8938307"/>
              <a:gd name="connsiteY3527" fmla="*/ 1553626 h 2993922"/>
              <a:gd name="connsiteX3528" fmla="*/ 7550963 w 8938307"/>
              <a:gd name="connsiteY3528" fmla="*/ 1553626 h 2993922"/>
              <a:gd name="connsiteX3529" fmla="*/ 7561553 w 8938307"/>
              <a:gd name="connsiteY3529" fmla="*/ 1558922 h 2993922"/>
              <a:gd name="connsiteX3530" fmla="*/ 7577438 w 8938307"/>
              <a:gd name="connsiteY3530" fmla="*/ 1564218 h 2993922"/>
              <a:gd name="connsiteX3531" fmla="*/ 7593326 w 8938307"/>
              <a:gd name="connsiteY3531" fmla="*/ 1569512 h 2993922"/>
              <a:gd name="connsiteX3532" fmla="*/ 7603915 w 8938307"/>
              <a:gd name="connsiteY3532" fmla="*/ 1574807 h 2993922"/>
              <a:gd name="connsiteX3533" fmla="*/ 7625096 w 8938307"/>
              <a:gd name="connsiteY3533" fmla="*/ 1574807 h 2993922"/>
              <a:gd name="connsiteX3534" fmla="*/ 7603915 w 8938307"/>
              <a:gd name="connsiteY3534" fmla="*/ 1564218 h 2993922"/>
              <a:gd name="connsiteX3535" fmla="*/ 7598620 w 8938307"/>
              <a:gd name="connsiteY3535" fmla="*/ 1548331 h 2993922"/>
              <a:gd name="connsiteX3536" fmla="*/ 7582734 w 8938307"/>
              <a:gd name="connsiteY3536" fmla="*/ 1543036 h 2993922"/>
              <a:gd name="connsiteX3537" fmla="*/ 7577438 w 8938307"/>
              <a:gd name="connsiteY3537" fmla="*/ 1532445 h 2993922"/>
              <a:gd name="connsiteX3538" fmla="*/ 7349745 w 8938307"/>
              <a:gd name="connsiteY3538" fmla="*/ 1532445 h 2993922"/>
              <a:gd name="connsiteX3539" fmla="*/ 7360336 w 8938307"/>
              <a:gd name="connsiteY3539" fmla="*/ 1543036 h 2993922"/>
              <a:gd name="connsiteX3540" fmla="*/ 7370926 w 8938307"/>
              <a:gd name="connsiteY3540" fmla="*/ 1532445 h 2993922"/>
              <a:gd name="connsiteX3541" fmla="*/ 3801956 w 8938307"/>
              <a:gd name="connsiteY3541" fmla="*/ 1532445 h 2993922"/>
              <a:gd name="connsiteX3542" fmla="*/ 3812548 w 8938307"/>
              <a:gd name="connsiteY3542" fmla="*/ 1543036 h 2993922"/>
              <a:gd name="connsiteX3543" fmla="*/ 3849614 w 8938307"/>
              <a:gd name="connsiteY3543" fmla="*/ 1550979 h 2993922"/>
              <a:gd name="connsiteX3544" fmla="*/ 3854178 w 8938307"/>
              <a:gd name="connsiteY3544" fmla="*/ 1552348 h 2993922"/>
              <a:gd name="connsiteX3545" fmla="*/ 3849614 w 8938307"/>
              <a:gd name="connsiteY3545" fmla="*/ 1544360 h 2993922"/>
              <a:gd name="connsiteX3546" fmla="*/ 3833728 w 8938307"/>
              <a:gd name="connsiteY3546" fmla="*/ 1537741 h 2993922"/>
              <a:gd name="connsiteX3547" fmla="*/ 3801956 w 8938307"/>
              <a:gd name="connsiteY3547" fmla="*/ 1532445 h 2993922"/>
              <a:gd name="connsiteX3548" fmla="*/ 2446385 w 8938307"/>
              <a:gd name="connsiteY3548" fmla="*/ 1532445 h 2993922"/>
              <a:gd name="connsiteX3549" fmla="*/ 2456975 w 8938307"/>
              <a:gd name="connsiteY3549" fmla="*/ 1532445 h 2993922"/>
              <a:gd name="connsiteX3550" fmla="*/ 2456975 w 8938307"/>
              <a:gd name="connsiteY3550" fmla="*/ 1543036 h 2993922"/>
              <a:gd name="connsiteX3551" fmla="*/ 2446385 w 8938307"/>
              <a:gd name="connsiteY3551" fmla="*/ 1532445 h 2993922"/>
              <a:gd name="connsiteX3552" fmla="*/ 7921627 w 8938307"/>
              <a:gd name="connsiteY3552" fmla="*/ 1521855 h 2993922"/>
              <a:gd name="connsiteX3553" fmla="*/ 7942808 w 8938307"/>
              <a:gd name="connsiteY3553" fmla="*/ 1532445 h 2993922"/>
              <a:gd name="connsiteX3554" fmla="*/ 7921627 w 8938307"/>
              <a:gd name="connsiteY3554" fmla="*/ 1532445 h 2993922"/>
              <a:gd name="connsiteX3555" fmla="*/ 2488746 w 8938307"/>
              <a:gd name="connsiteY3555" fmla="*/ 1521855 h 2993922"/>
              <a:gd name="connsiteX3556" fmla="*/ 2509927 w 8938307"/>
              <a:gd name="connsiteY3556" fmla="*/ 1532445 h 2993922"/>
              <a:gd name="connsiteX3557" fmla="*/ 2499337 w 8938307"/>
              <a:gd name="connsiteY3557" fmla="*/ 1532445 h 2993922"/>
              <a:gd name="connsiteX3558" fmla="*/ 7593326 w 8938307"/>
              <a:gd name="connsiteY3558" fmla="*/ 1511264 h 2993922"/>
              <a:gd name="connsiteX3559" fmla="*/ 7593326 w 8938307"/>
              <a:gd name="connsiteY3559" fmla="*/ 1521855 h 2993922"/>
              <a:gd name="connsiteX3560" fmla="*/ 7614505 w 8938307"/>
              <a:gd name="connsiteY3560" fmla="*/ 1521855 h 2993922"/>
              <a:gd name="connsiteX3561" fmla="*/ 7593326 w 8938307"/>
              <a:gd name="connsiteY3561" fmla="*/ 1511264 h 2993922"/>
              <a:gd name="connsiteX3562" fmla="*/ 3950223 w 8938307"/>
              <a:gd name="connsiteY3562" fmla="*/ 1511264 h 2993922"/>
              <a:gd name="connsiteX3563" fmla="*/ 3939633 w 8938307"/>
              <a:gd name="connsiteY3563" fmla="*/ 1521855 h 2993922"/>
              <a:gd name="connsiteX3564" fmla="*/ 3944928 w 8938307"/>
              <a:gd name="connsiteY3564" fmla="*/ 1527151 h 2993922"/>
              <a:gd name="connsiteX3565" fmla="*/ 3950223 w 8938307"/>
              <a:gd name="connsiteY3565" fmla="*/ 1532445 h 2993922"/>
              <a:gd name="connsiteX3566" fmla="*/ 3981994 w 8938307"/>
              <a:gd name="connsiteY3566" fmla="*/ 1532445 h 2993922"/>
              <a:gd name="connsiteX3567" fmla="*/ 3971404 w 8938307"/>
              <a:gd name="connsiteY3567" fmla="*/ 1521855 h 2993922"/>
              <a:gd name="connsiteX3568" fmla="*/ 3960812 w 8938307"/>
              <a:gd name="connsiteY3568" fmla="*/ 1521855 h 2993922"/>
              <a:gd name="connsiteX3569" fmla="*/ 7466240 w 8938307"/>
              <a:gd name="connsiteY3569" fmla="*/ 1500674 h 2993922"/>
              <a:gd name="connsiteX3570" fmla="*/ 7476830 w 8938307"/>
              <a:gd name="connsiteY3570" fmla="*/ 1500674 h 2993922"/>
              <a:gd name="connsiteX3571" fmla="*/ 7475135 w 8938307"/>
              <a:gd name="connsiteY3571" fmla="*/ 1506605 h 2993922"/>
              <a:gd name="connsiteX3572" fmla="*/ 3865500 w 8938307"/>
              <a:gd name="connsiteY3572" fmla="*/ 1500674 h 2993922"/>
              <a:gd name="connsiteX3573" fmla="*/ 3886681 w 8938307"/>
              <a:gd name="connsiteY3573" fmla="*/ 1511264 h 2993922"/>
              <a:gd name="connsiteX3574" fmla="*/ 3876090 w 8938307"/>
              <a:gd name="connsiteY3574" fmla="*/ 1500674 h 2993922"/>
              <a:gd name="connsiteX3575" fmla="*/ 3865500 w 8938307"/>
              <a:gd name="connsiteY3575" fmla="*/ 1500674 h 2993922"/>
              <a:gd name="connsiteX3576" fmla="*/ 2859410 w 8938307"/>
              <a:gd name="connsiteY3576" fmla="*/ 1492576 h 2993922"/>
              <a:gd name="connsiteX3577" fmla="*/ 2875296 w 8938307"/>
              <a:gd name="connsiteY3577" fmla="*/ 1495379 h 2993922"/>
              <a:gd name="connsiteX3578" fmla="*/ 2907067 w 8938307"/>
              <a:gd name="connsiteY3578" fmla="*/ 1500674 h 2993922"/>
              <a:gd name="connsiteX3579" fmla="*/ 2922954 w 8938307"/>
              <a:gd name="connsiteY3579" fmla="*/ 1505970 h 2993922"/>
              <a:gd name="connsiteX3580" fmla="*/ 2954724 w 8938307"/>
              <a:gd name="connsiteY3580" fmla="*/ 1511264 h 2993922"/>
              <a:gd name="connsiteX3581" fmla="*/ 3071218 w 8938307"/>
              <a:gd name="connsiteY3581" fmla="*/ 1543036 h 2993922"/>
              <a:gd name="connsiteX3582" fmla="*/ 3124171 w 8938307"/>
              <a:gd name="connsiteY3582" fmla="*/ 1553626 h 2993922"/>
              <a:gd name="connsiteX3583" fmla="*/ 3187714 w 8938307"/>
              <a:gd name="connsiteY3583" fmla="*/ 1564218 h 2993922"/>
              <a:gd name="connsiteX3584" fmla="*/ 3198303 w 8938307"/>
              <a:gd name="connsiteY3584" fmla="*/ 1564218 h 2993922"/>
              <a:gd name="connsiteX3585" fmla="*/ 3208895 w 8938307"/>
              <a:gd name="connsiteY3585" fmla="*/ 1574807 h 2993922"/>
              <a:gd name="connsiteX3586" fmla="*/ 3325389 w 8938307"/>
              <a:gd name="connsiteY3586" fmla="*/ 1595988 h 2993922"/>
              <a:gd name="connsiteX3587" fmla="*/ 3378341 w 8938307"/>
              <a:gd name="connsiteY3587" fmla="*/ 1606578 h 2993922"/>
              <a:gd name="connsiteX3588" fmla="*/ 3463064 w 8938307"/>
              <a:gd name="connsiteY3588" fmla="*/ 1638349 h 2993922"/>
              <a:gd name="connsiteX3589" fmla="*/ 3494834 w 8938307"/>
              <a:gd name="connsiteY3589" fmla="*/ 1659530 h 2993922"/>
              <a:gd name="connsiteX3590" fmla="*/ 3516016 w 8938307"/>
              <a:gd name="connsiteY3590" fmla="*/ 1670122 h 2993922"/>
              <a:gd name="connsiteX3591" fmla="*/ 3547788 w 8938307"/>
              <a:gd name="connsiteY3591" fmla="*/ 1675416 h 2993922"/>
              <a:gd name="connsiteX3592" fmla="*/ 3574263 w 8938307"/>
              <a:gd name="connsiteY3592" fmla="*/ 1680711 h 2993922"/>
              <a:gd name="connsiteX3593" fmla="*/ 3590148 w 8938307"/>
              <a:gd name="connsiteY3593" fmla="*/ 1686007 h 2993922"/>
              <a:gd name="connsiteX3594" fmla="*/ 3600740 w 8938307"/>
              <a:gd name="connsiteY3594" fmla="*/ 1691301 h 2993922"/>
              <a:gd name="connsiteX3595" fmla="*/ 3621920 w 8938307"/>
              <a:gd name="connsiteY3595" fmla="*/ 1712482 h 2993922"/>
              <a:gd name="connsiteX3596" fmla="*/ 3600740 w 8938307"/>
              <a:gd name="connsiteY3596" fmla="*/ 1712482 h 2993922"/>
              <a:gd name="connsiteX3597" fmla="*/ 3579559 w 8938307"/>
              <a:gd name="connsiteY3597" fmla="*/ 1712482 h 2993922"/>
              <a:gd name="connsiteX3598" fmla="*/ 3574263 w 8938307"/>
              <a:gd name="connsiteY3598" fmla="*/ 1707187 h 2993922"/>
              <a:gd name="connsiteX3599" fmla="*/ 3563673 w 8938307"/>
              <a:gd name="connsiteY3599" fmla="*/ 1701893 h 2993922"/>
              <a:gd name="connsiteX3600" fmla="*/ 3553082 w 8938307"/>
              <a:gd name="connsiteY3600" fmla="*/ 1701893 h 2993922"/>
              <a:gd name="connsiteX3601" fmla="*/ 3537196 w 8938307"/>
              <a:gd name="connsiteY3601" fmla="*/ 1701893 h 2993922"/>
              <a:gd name="connsiteX3602" fmla="*/ 3537196 w 8938307"/>
              <a:gd name="connsiteY3602" fmla="*/ 1691301 h 2993922"/>
              <a:gd name="connsiteX3603" fmla="*/ 3526607 w 8938307"/>
              <a:gd name="connsiteY3603" fmla="*/ 1680711 h 2993922"/>
              <a:gd name="connsiteX3604" fmla="*/ 3526607 w 8938307"/>
              <a:gd name="connsiteY3604" fmla="*/ 1691301 h 2993922"/>
              <a:gd name="connsiteX3605" fmla="*/ 3505426 w 8938307"/>
              <a:gd name="connsiteY3605" fmla="*/ 1691301 h 2993922"/>
              <a:gd name="connsiteX3606" fmla="*/ 3489540 w 8938307"/>
              <a:gd name="connsiteY3606" fmla="*/ 1680711 h 2993922"/>
              <a:gd name="connsiteX3607" fmla="*/ 3473655 w 8938307"/>
              <a:gd name="connsiteY3607" fmla="*/ 1675416 h 2993922"/>
              <a:gd name="connsiteX3608" fmla="*/ 3463064 w 8938307"/>
              <a:gd name="connsiteY3608" fmla="*/ 1670122 h 2993922"/>
              <a:gd name="connsiteX3609" fmla="*/ 3441882 w 8938307"/>
              <a:gd name="connsiteY3609" fmla="*/ 1659530 h 2993922"/>
              <a:gd name="connsiteX3610" fmla="*/ 3420703 w 8938307"/>
              <a:gd name="connsiteY3610" fmla="*/ 1659530 h 2993922"/>
              <a:gd name="connsiteX3611" fmla="*/ 3404817 w 8938307"/>
              <a:gd name="connsiteY3611" fmla="*/ 1659530 h 2993922"/>
              <a:gd name="connsiteX3612" fmla="*/ 3373046 w 8938307"/>
              <a:gd name="connsiteY3612" fmla="*/ 1654235 h 2993922"/>
              <a:gd name="connsiteX3613" fmla="*/ 3357160 w 8938307"/>
              <a:gd name="connsiteY3613" fmla="*/ 1643645 h 2993922"/>
              <a:gd name="connsiteX3614" fmla="*/ 3341274 w 8938307"/>
              <a:gd name="connsiteY3614" fmla="*/ 1638349 h 2993922"/>
              <a:gd name="connsiteX3615" fmla="*/ 3293618 w 8938307"/>
              <a:gd name="connsiteY3615" fmla="*/ 1622464 h 2993922"/>
              <a:gd name="connsiteX3616" fmla="*/ 3235370 w 8938307"/>
              <a:gd name="connsiteY3616" fmla="*/ 1606578 h 2993922"/>
              <a:gd name="connsiteX3617" fmla="*/ 3208895 w 8938307"/>
              <a:gd name="connsiteY3617" fmla="*/ 1595988 h 2993922"/>
              <a:gd name="connsiteX3618" fmla="*/ 3198303 w 8938307"/>
              <a:gd name="connsiteY3618" fmla="*/ 1595988 h 2993922"/>
              <a:gd name="connsiteX3619" fmla="*/ 3187714 w 8938307"/>
              <a:gd name="connsiteY3619" fmla="*/ 1595988 h 2993922"/>
              <a:gd name="connsiteX3620" fmla="*/ 3155942 w 8938307"/>
              <a:gd name="connsiteY3620" fmla="*/ 1585397 h 2993922"/>
              <a:gd name="connsiteX3621" fmla="*/ 3134762 w 8938307"/>
              <a:gd name="connsiteY3621" fmla="*/ 1580103 h 2993922"/>
              <a:gd name="connsiteX3622" fmla="*/ 3113581 w 8938307"/>
              <a:gd name="connsiteY3622" fmla="*/ 1574807 h 2993922"/>
              <a:gd name="connsiteX3623" fmla="*/ 3087104 w 8938307"/>
              <a:gd name="connsiteY3623" fmla="*/ 1569512 h 2993922"/>
              <a:gd name="connsiteX3624" fmla="*/ 3060629 w 8938307"/>
              <a:gd name="connsiteY3624" fmla="*/ 1553626 h 2993922"/>
              <a:gd name="connsiteX3625" fmla="*/ 3012972 w 8938307"/>
              <a:gd name="connsiteY3625" fmla="*/ 1543036 h 2993922"/>
              <a:gd name="connsiteX3626" fmla="*/ 2986495 w 8938307"/>
              <a:gd name="connsiteY3626" fmla="*/ 1543036 h 2993922"/>
              <a:gd name="connsiteX3627" fmla="*/ 2975906 w 8938307"/>
              <a:gd name="connsiteY3627" fmla="*/ 1532445 h 2993922"/>
              <a:gd name="connsiteX3628" fmla="*/ 2965314 w 8938307"/>
              <a:gd name="connsiteY3628" fmla="*/ 1532445 h 2993922"/>
              <a:gd name="connsiteX3629" fmla="*/ 2954724 w 8938307"/>
              <a:gd name="connsiteY3629" fmla="*/ 1532445 h 2993922"/>
              <a:gd name="connsiteX3630" fmla="*/ 2938840 w 8938307"/>
              <a:gd name="connsiteY3630" fmla="*/ 1527151 h 2993922"/>
              <a:gd name="connsiteX3631" fmla="*/ 2928248 w 8938307"/>
              <a:gd name="connsiteY3631" fmla="*/ 1516560 h 2993922"/>
              <a:gd name="connsiteX3632" fmla="*/ 2912362 w 8938307"/>
              <a:gd name="connsiteY3632" fmla="*/ 1511264 h 2993922"/>
              <a:gd name="connsiteX3633" fmla="*/ 2891182 w 8938307"/>
              <a:gd name="connsiteY3633" fmla="*/ 1521855 h 2993922"/>
              <a:gd name="connsiteX3634" fmla="*/ 2859410 w 8938307"/>
              <a:gd name="connsiteY3634" fmla="*/ 1511264 h 2993922"/>
              <a:gd name="connsiteX3635" fmla="*/ 8779451 w 8938307"/>
              <a:gd name="connsiteY3635" fmla="*/ 1490084 h 2993922"/>
              <a:gd name="connsiteX3636" fmla="*/ 8779451 w 8938307"/>
              <a:gd name="connsiteY3636" fmla="*/ 1500674 h 2993922"/>
              <a:gd name="connsiteX3637" fmla="*/ 8768861 w 8938307"/>
              <a:gd name="connsiteY3637" fmla="*/ 1500674 h 2993922"/>
              <a:gd name="connsiteX3638" fmla="*/ 8779451 w 8938307"/>
              <a:gd name="connsiteY3638" fmla="*/ 1490084 h 2993922"/>
              <a:gd name="connsiteX3639" fmla="*/ 7603915 w 8938307"/>
              <a:gd name="connsiteY3639" fmla="*/ 1490084 h 2993922"/>
              <a:gd name="connsiteX3640" fmla="*/ 7593326 w 8938307"/>
              <a:gd name="connsiteY3640" fmla="*/ 1500674 h 2993922"/>
              <a:gd name="connsiteX3641" fmla="*/ 7603915 w 8938307"/>
              <a:gd name="connsiteY3641" fmla="*/ 1500674 h 2993922"/>
              <a:gd name="connsiteX3642" fmla="*/ 7603915 w 8938307"/>
              <a:gd name="connsiteY3642" fmla="*/ 1490084 h 2993922"/>
              <a:gd name="connsiteX3643" fmla="*/ 7169708 w 8938307"/>
              <a:gd name="connsiteY3643" fmla="*/ 1490084 h 2993922"/>
              <a:gd name="connsiteX3644" fmla="*/ 7180299 w 8938307"/>
              <a:gd name="connsiteY3644" fmla="*/ 1500674 h 2993922"/>
              <a:gd name="connsiteX3645" fmla="*/ 7180299 w 8938307"/>
              <a:gd name="connsiteY3645" fmla="*/ 1490084 h 2993922"/>
              <a:gd name="connsiteX3646" fmla="*/ 7042622 w 8938307"/>
              <a:gd name="connsiteY3646" fmla="*/ 1490084 h 2993922"/>
              <a:gd name="connsiteX3647" fmla="*/ 7047918 w 8938307"/>
              <a:gd name="connsiteY3647" fmla="*/ 1500674 h 2993922"/>
              <a:gd name="connsiteX3648" fmla="*/ 7079689 w 8938307"/>
              <a:gd name="connsiteY3648" fmla="*/ 1516560 h 2993922"/>
              <a:gd name="connsiteX3649" fmla="*/ 7106166 w 8938307"/>
              <a:gd name="connsiteY3649" fmla="*/ 1521855 h 2993922"/>
              <a:gd name="connsiteX3650" fmla="*/ 7137937 w 8938307"/>
              <a:gd name="connsiteY3650" fmla="*/ 1521855 h 2993922"/>
              <a:gd name="connsiteX3651" fmla="*/ 7148526 w 8938307"/>
              <a:gd name="connsiteY3651" fmla="*/ 1532445 h 2993922"/>
              <a:gd name="connsiteX3652" fmla="*/ 7169708 w 8938307"/>
              <a:gd name="connsiteY3652" fmla="*/ 1532445 h 2993922"/>
              <a:gd name="connsiteX3653" fmla="*/ 7175004 w 8938307"/>
              <a:gd name="connsiteY3653" fmla="*/ 1543036 h 2993922"/>
              <a:gd name="connsiteX3654" fmla="*/ 7190889 w 8938307"/>
              <a:gd name="connsiteY3654" fmla="*/ 1532445 h 2993922"/>
              <a:gd name="connsiteX3655" fmla="*/ 7201480 w 8938307"/>
              <a:gd name="connsiteY3655" fmla="*/ 1553626 h 2993922"/>
              <a:gd name="connsiteX3656" fmla="*/ 7212070 w 8938307"/>
              <a:gd name="connsiteY3656" fmla="*/ 1553626 h 2993922"/>
              <a:gd name="connsiteX3657" fmla="*/ 7222660 w 8938307"/>
              <a:gd name="connsiteY3657" fmla="*/ 1564218 h 2993922"/>
              <a:gd name="connsiteX3658" fmla="*/ 7243841 w 8938307"/>
              <a:gd name="connsiteY3658" fmla="*/ 1564218 h 2993922"/>
              <a:gd name="connsiteX3659" fmla="*/ 7249136 w 8938307"/>
              <a:gd name="connsiteY3659" fmla="*/ 1558922 h 2993922"/>
              <a:gd name="connsiteX3660" fmla="*/ 7254432 w 8938307"/>
              <a:gd name="connsiteY3660" fmla="*/ 1553626 h 2993922"/>
              <a:gd name="connsiteX3661" fmla="*/ 7254432 w 8938307"/>
              <a:gd name="connsiteY3661" fmla="*/ 1543036 h 2993922"/>
              <a:gd name="connsiteX3662" fmla="*/ 7243841 w 8938307"/>
              <a:gd name="connsiteY3662" fmla="*/ 1532445 h 2993922"/>
              <a:gd name="connsiteX3663" fmla="*/ 7233251 w 8938307"/>
              <a:gd name="connsiteY3663" fmla="*/ 1532445 h 2993922"/>
              <a:gd name="connsiteX3664" fmla="*/ 7233251 w 8938307"/>
              <a:gd name="connsiteY3664" fmla="*/ 1543036 h 2993922"/>
              <a:gd name="connsiteX3665" fmla="*/ 7222660 w 8938307"/>
              <a:gd name="connsiteY3665" fmla="*/ 1532445 h 2993922"/>
              <a:gd name="connsiteX3666" fmla="*/ 7212070 w 8938307"/>
              <a:gd name="connsiteY3666" fmla="*/ 1521855 h 2993922"/>
              <a:gd name="connsiteX3667" fmla="*/ 7206774 w 8938307"/>
              <a:gd name="connsiteY3667" fmla="*/ 1516560 h 2993922"/>
              <a:gd name="connsiteX3668" fmla="*/ 7190889 w 8938307"/>
              <a:gd name="connsiteY3668" fmla="*/ 1521855 h 2993922"/>
              <a:gd name="connsiteX3669" fmla="*/ 7180299 w 8938307"/>
              <a:gd name="connsiteY3669" fmla="*/ 1532445 h 2993922"/>
              <a:gd name="connsiteX3670" fmla="*/ 7169708 w 8938307"/>
              <a:gd name="connsiteY3670" fmla="*/ 1521855 h 2993922"/>
              <a:gd name="connsiteX3671" fmla="*/ 7159118 w 8938307"/>
              <a:gd name="connsiteY3671" fmla="*/ 1511264 h 2993922"/>
              <a:gd name="connsiteX3672" fmla="*/ 7148526 w 8938307"/>
              <a:gd name="connsiteY3672" fmla="*/ 1500674 h 2993922"/>
              <a:gd name="connsiteX3673" fmla="*/ 7132641 w 8938307"/>
              <a:gd name="connsiteY3673" fmla="*/ 1500674 h 2993922"/>
              <a:gd name="connsiteX3674" fmla="*/ 7127347 w 8938307"/>
              <a:gd name="connsiteY3674" fmla="*/ 1500674 h 2993922"/>
              <a:gd name="connsiteX3675" fmla="*/ 7116756 w 8938307"/>
              <a:gd name="connsiteY3675" fmla="*/ 1500674 h 2993922"/>
              <a:gd name="connsiteX3676" fmla="*/ 7084985 w 8938307"/>
              <a:gd name="connsiteY3676" fmla="*/ 1490084 h 2993922"/>
              <a:gd name="connsiteX3677" fmla="*/ 7042622 w 8938307"/>
              <a:gd name="connsiteY3677" fmla="*/ 1490084 h 2993922"/>
              <a:gd name="connsiteX3678" fmla="*/ 3198303 w 8938307"/>
              <a:gd name="connsiteY3678" fmla="*/ 1490084 h 2993922"/>
              <a:gd name="connsiteX3679" fmla="*/ 3198303 w 8938307"/>
              <a:gd name="connsiteY3679" fmla="*/ 1500674 h 2993922"/>
              <a:gd name="connsiteX3680" fmla="*/ 3208895 w 8938307"/>
              <a:gd name="connsiteY3680" fmla="*/ 1500674 h 2993922"/>
              <a:gd name="connsiteX3681" fmla="*/ 2859410 w 8938307"/>
              <a:gd name="connsiteY3681" fmla="*/ 1490084 h 2993922"/>
              <a:gd name="connsiteX3682" fmla="*/ 2859410 w 8938307"/>
              <a:gd name="connsiteY3682" fmla="*/ 1492576 h 2993922"/>
              <a:gd name="connsiteX3683" fmla="*/ 2857293 w 8938307"/>
              <a:gd name="connsiteY3683" fmla="*/ 1492202 h 2993922"/>
              <a:gd name="connsiteX3684" fmla="*/ 2827639 w 8938307"/>
              <a:gd name="connsiteY3684" fmla="*/ 1490084 h 2993922"/>
              <a:gd name="connsiteX3685" fmla="*/ 2838230 w 8938307"/>
              <a:gd name="connsiteY3685" fmla="*/ 1490084 h 2993922"/>
              <a:gd name="connsiteX3686" fmla="*/ 2852791 w 8938307"/>
              <a:gd name="connsiteY3686" fmla="*/ 1491408 h 2993922"/>
              <a:gd name="connsiteX3687" fmla="*/ 2857293 w 8938307"/>
              <a:gd name="connsiteY3687" fmla="*/ 1492202 h 2993922"/>
              <a:gd name="connsiteX3688" fmla="*/ 2848820 w 8938307"/>
              <a:gd name="connsiteY3688" fmla="*/ 1500674 h 2993922"/>
              <a:gd name="connsiteX3689" fmla="*/ 2848820 w 8938307"/>
              <a:gd name="connsiteY3689" fmla="*/ 1511264 h 2993922"/>
              <a:gd name="connsiteX3690" fmla="*/ 2859410 w 8938307"/>
              <a:gd name="connsiteY3690" fmla="*/ 1516560 h 2993922"/>
              <a:gd name="connsiteX3691" fmla="*/ 2848820 w 8938307"/>
              <a:gd name="connsiteY3691" fmla="*/ 1521855 h 2993922"/>
              <a:gd name="connsiteX3692" fmla="*/ 2827639 w 8938307"/>
              <a:gd name="connsiteY3692" fmla="*/ 1521855 h 2993922"/>
              <a:gd name="connsiteX3693" fmla="*/ 2822344 w 8938307"/>
              <a:gd name="connsiteY3693" fmla="*/ 1505970 h 2993922"/>
              <a:gd name="connsiteX3694" fmla="*/ 2827639 w 8938307"/>
              <a:gd name="connsiteY3694" fmla="*/ 1490084 h 2993922"/>
              <a:gd name="connsiteX3695" fmla="*/ 3947576 w 8938307"/>
              <a:gd name="connsiteY3695" fmla="*/ 1484789 h 2993922"/>
              <a:gd name="connsiteX3696" fmla="*/ 3939633 w 8938307"/>
              <a:gd name="connsiteY3696" fmla="*/ 1490084 h 2993922"/>
              <a:gd name="connsiteX3697" fmla="*/ 3950223 w 8938307"/>
              <a:gd name="connsiteY3697" fmla="*/ 1500674 h 2993922"/>
              <a:gd name="connsiteX3698" fmla="*/ 3971404 w 8938307"/>
              <a:gd name="connsiteY3698" fmla="*/ 1500674 h 2993922"/>
              <a:gd name="connsiteX3699" fmla="*/ 3981994 w 8938307"/>
              <a:gd name="connsiteY3699" fmla="*/ 1500674 h 2993922"/>
              <a:gd name="connsiteX3700" fmla="*/ 4003175 w 8938307"/>
              <a:gd name="connsiteY3700" fmla="*/ 1511264 h 2993922"/>
              <a:gd name="connsiteX3701" fmla="*/ 3971404 w 8938307"/>
              <a:gd name="connsiteY3701" fmla="*/ 1490084 h 2993922"/>
              <a:gd name="connsiteX3702" fmla="*/ 3947576 w 8938307"/>
              <a:gd name="connsiteY3702" fmla="*/ 1484789 h 2993922"/>
              <a:gd name="connsiteX3703" fmla="*/ 8726499 w 8938307"/>
              <a:gd name="connsiteY3703" fmla="*/ 1479493 h 2993922"/>
              <a:gd name="connsiteX3704" fmla="*/ 8737089 w 8938307"/>
              <a:gd name="connsiteY3704" fmla="*/ 1479493 h 2993922"/>
              <a:gd name="connsiteX3705" fmla="*/ 8726499 w 8938307"/>
              <a:gd name="connsiteY3705" fmla="*/ 1490084 h 2993922"/>
              <a:gd name="connsiteX3706" fmla="*/ 8726499 w 8938307"/>
              <a:gd name="connsiteY3706" fmla="*/ 1479493 h 2993922"/>
              <a:gd name="connsiteX3707" fmla="*/ 8345244 w 8938307"/>
              <a:gd name="connsiteY3707" fmla="*/ 1479493 h 2993922"/>
              <a:gd name="connsiteX3708" fmla="*/ 8355835 w 8938307"/>
              <a:gd name="connsiteY3708" fmla="*/ 1479493 h 2993922"/>
              <a:gd name="connsiteX3709" fmla="*/ 8345244 w 8938307"/>
              <a:gd name="connsiteY3709" fmla="*/ 1490084 h 2993922"/>
              <a:gd name="connsiteX3710" fmla="*/ 3791367 w 8938307"/>
              <a:gd name="connsiteY3710" fmla="*/ 1479493 h 2993922"/>
              <a:gd name="connsiteX3711" fmla="*/ 3801956 w 8938307"/>
              <a:gd name="connsiteY3711" fmla="*/ 1484789 h 2993922"/>
              <a:gd name="connsiteX3712" fmla="*/ 3812548 w 8938307"/>
              <a:gd name="connsiteY3712" fmla="*/ 1490084 h 2993922"/>
              <a:gd name="connsiteX3713" fmla="*/ 3812548 w 8938307"/>
              <a:gd name="connsiteY3713" fmla="*/ 1484789 h 2993922"/>
              <a:gd name="connsiteX3714" fmla="*/ 3801956 w 8938307"/>
              <a:gd name="connsiteY3714" fmla="*/ 1479493 h 2993922"/>
              <a:gd name="connsiteX3715" fmla="*/ 3102990 w 8938307"/>
              <a:gd name="connsiteY3715" fmla="*/ 1479493 h 2993922"/>
              <a:gd name="connsiteX3716" fmla="*/ 3092399 w 8938307"/>
              <a:gd name="connsiteY3716" fmla="*/ 1484789 h 2993922"/>
              <a:gd name="connsiteX3717" fmla="*/ 3092399 w 8938307"/>
              <a:gd name="connsiteY3717" fmla="*/ 1490084 h 2993922"/>
              <a:gd name="connsiteX3718" fmla="*/ 3102990 w 8938307"/>
              <a:gd name="connsiteY3718" fmla="*/ 1490084 h 2993922"/>
              <a:gd name="connsiteX3719" fmla="*/ 3113581 w 8938307"/>
              <a:gd name="connsiteY3719" fmla="*/ 1484789 h 2993922"/>
              <a:gd name="connsiteX3720" fmla="*/ 3102990 w 8938307"/>
              <a:gd name="connsiteY3720" fmla="*/ 1479493 h 2993922"/>
              <a:gd name="connsiteX3721" fmla="*/ 8165206 w 8938307"/>
              <a:gd name="connsiteY3721" fmla="*/ 1468903 h 2993922"/>
              <a:gd name="connsiteX3722" fmla="*/ 8175798 w 8938307"/>
              <a:gd name="connsiteY3722" fmla="*/ 1468903 h 2993922"/>
              <a:gd name="connsiteX3723" fmla="*/ 8186387 w 8938307"/>
              <a:gd name="connsiteY3723" fmla="*/ 1479493 h 2993922"/>
              <a:gd name="connsiteX3724" fmla="*/ 8170502 w 8938307"/>
              <a:gd name="connsiteY3724" fmla="*/ 1474199 h 2993922"/>
              <a:gd name="connsiteX3725" fmla="*/ 8165206 w 8938307"/>
              <a:gd name="connsiteY3725" fmla="*/ 1468903 h 2993922"/>
              <a:gd name="connsiteX3726" fmla="*/ 7529782 w 8938307"/>
              <a:gd name="connsiteY3726" fmla="*/ 1468903 h 2993922"/>
              <a:gd name="connsiteX3727" fmla="*/ 7519192 w 8938307"/>
              <a:gd name="connsiteY3727" fmla="*/ 1479493 h 2993922"/>
              <a:gd name="connsiteX3728" fmla="*/ 7540374 w 8938307"/>
              <a:gd name="connsiteY3728" fmla="*/ 1479493 h 2993922"/>
              <a:gd name="connsiteX3729" fmla="*/ 7529782 w 8938307"/>
              <a:gd name="connsiteY3729" fmla="*/ 1468903 h 2993922"/>
              <a:gd name="connsiteX3730" fmla="*/ 2817049 w 8938307"/>
              <a:gd name="connsiteY3730" fmla="*/ 1468903 h 2993922"/>
              <a:gd name="connsiteX3731" fmla="*/ 2827639 w 8938307"/>
              <a:gd name="connsiteY3731" fmla="*/ 1468903 h 2993922"/>
              <a:gd name="connsiteX3732" fmla="*/ 2817049 w 8938307"/>
              <a:gd name="connsiteY3732" fmla="*/ 1479493 h 2993922"/>
              <a:gd name="connsiteX3733" fmla="*/ 2806458 w 8938307"/>
              <a:gd name="connsiteY3733" fmla="*/ 1479493 h 2993922"/>
              <a:gd name="connsiteX3734" fmla="*/ 2811755 w 8938307"/>
              <a:gd name="connsiteY3734" fmla="*/ 1474199 h 2993922"/>
              <a:gd name="connsiteX3735" fmla="*/ 2817049 w 8938307"/>
              <a:gd name="connsiteY3735" fmla="*/ 1468903 h 2993922"/>
              <a:gd name="connsiteX3736" fmla="*/ 7593326 w 8938307"/>
              <a:gd name="connsiteY3736" fmla="*/ 1458312 h 2993922"/>
              <a:gd name="connsiteX3737" fmla="*/ 7593326 w 8938307"/>
              <a:gd name="connsiteY3737" fmla="*/ 1468903 h 2993922"/>
              <a:gd name="connsiteX3738" fmla="*/ 7603915 w 8938307"/>
              <a:gd name="connsiteY3738" fmla="*/ 1468903 h 2993922"/>
              <a:gd name="connsiteX3739" fmla="*/ 7593326 w 8938307"/>
              <a:gd name="connsiteY3739" fmla="*/ 1458312 h 2993922"/>
              <a:gd name="connsiteX3740" fmla="*/ 6979081 w 8938307"/>
              <a:gd name="connsiteY3740" fmla="*/ 1458312 h 2993922"/>
              <a:gd name="connsiteX3741" fmla="*/ 6968491 w 8938307"/>
              <a:gd name="connsiteY3741" fmla="*/ 1468903 h 2993922"/>
              <a:gd name="connsiteX3742" fmla="*/ 6957900 w 8938307"/>
              <a:gd name="connsiteY3742" fmla="*/ 1468903 h 2993922"/>
              <a:gd name="connsiteX3743" fmla="*/ 6947310 w 8938307"/>
              <a:gd name="connsiteY3743" fmla="*/ 1468903 h 2993922"/>
              <a:gd name="connsiteX3744" fmla="*/ 6947310 w 8938307"/>
              <a:gd name="connsiteY3744" fmla="*/ 1484789 h 2993922"/>
              <a:gd name="connsiteX3745" fmla="*/ 6952604 w 8938307"/>
              <a:gd name="connsiteY3745" fmla="*/ 1484789 h 2993922"/>
              <a:gd name="connsiteX3746" fmla="*/ 6968491 w 8938307"/>
              <a:gd name="connsiteY3746" fmla="*/ 1490084 h 2993922"/>
              <a:gd name="connsiteX3747" fmla="*/ 7000262 w 8938307"/>
              <a:gd name="connsiteY3747" fmla="*/ 1490084 h 2993922"/>
              <a:gd name="connsiteX3748" fmla="*/ 7010852 w 8938307"/>
              <a:gd name="connsiteY3748" fmla="*/ 1490084 h 2993922"/>
              <a:gd name="connsiteX3749" fmla="*/ 7021443 w 8938307"/>
              <a:gd name="connsiteY3749" fmla="*/ 1490084 h 2993922"/>
              <a:gd name="connsiteX3750" fmla="*/ 7021443 w 8938307"/>
              <a:gd name="connsiteY3750" fmla="*/ 1479493 h 2993922"/>
              <a:gd name="connsiteX3751" fmla="*/ 7010852 w 8938307"/>
              <a:gd name="connsiteY3751" fmla="*/ 1468903 h 2993922"/>
              <a:gd name="connsiteX3752" fmla="*/ 6989670 w 8938307"/>
              <a:gd name="connsiteY3752" fmla="*/ 1468903 h 2993922"/>
              <a:gd name="connsiteX3753" fmla="*/ 6979081 w 8938307"/>
              <a:gd name="connsiteY3753" fmla="*/ 1458312 h 2993922"/>
              <a:gd name="connsiteX3754" fmla="*/ 2986495 w 8938307"/>
              <a:gd name="connsiteY3754" fmla="*/ 1458312 h 2993922"/>
              <a:gd name="connsiteX3755" fmla="*/ 2986495 w 8938307"/>
              <a:gd name="connsiteY3755" fmla="*/ 1468903 h 2993922"/>
              <a:gd name="connsiteX3756" fmla="*/ 2997086 w 8938307"/>
              <a:gd name="connsiteY3756" fmla="*/ 1468903 h 2993922"/>
              <a:gd name="connsiteX3757" fmla="*/ 8196979 w 8938307"/>
              <a:gd name="connsiteY3757" fmla="*/ 1453018 h 2993922"/>
              <a:gd name="connsiteX3758" fmla="*/ 8228750 w 8938307"/>
              <a:gd name="connsiteY3758" fmla="*/ 1458312 h 2993922"/>
              <a:gd name="connsiteX3759" fmla="*/ 8218160 w 8938307"/>
              <a:gd name="connsiteY3759" fmla="*/ 1458312 h 2993922"/>
              <a:gd name="connsiteX3760" fmla="*/ 8202273 w 8938307"/>
              <a:gd name="connsiteY3760" fmla="*/ 1458312 h 2993922"/>
              <a:gd name="connsiteX3761" fmla="*/ 8186387 w 8938307"/>
              <a:gd name="connsiteY3761" fmla="*/ 1458312 h 2993922"/>
              <a:gd name="connsiteX3762" fmla="*/ 8196979 w 8938307"/>
              <a:gd name="connsiteY3762" fmla="*/ 1453018 h 2993922"/>
              <a:gd name="connsiteX3763" fmla="*/ 7806457 w 8938307"/>
              <a:gd name="connsiteY3763" fmla="*/ 1451694 h 2993922"/>
              <a:gd name="connsiteX3764" fmla="*/ 7805134 w 8938307"/>
              <a:gd name="connsiteY3764" fmla="*/ 1458312 h 2993922"/>
              <a:gd name="connsiteX3765" fmla="*/ 7836904 w 8938307"/>
              <a:gd name="connsiteY3765" fmla="*/ 1479493 h 2993922"/>
              <a:gd name="connsiteX3766" fmla="*/ 7858085 w 8938307"/>
              <a:gd name="connsiteY3766" fmla="*/ 1484789 h 2993922"/>
              <a:gd name="connsiteX3767" fmla="*/ 7879267 w 8938307"/>
              <a:gd name="connsiteY3767" fmla="*/ 1490084 h 2993922"/>
              <a:gd name="connsiteX3768" fmla="*/ 7889856 w 8938307"/>
              <a:gd name="connsiteY3768" fmla="*/ 1490084 h 2993922"/>
              <a:gd name="connsiteX3769" fmla="*/ 7900446 w 8938307"/>
              <a:gd name="connsiteY3769" fmla="*/ 1479493 h 2993922"/>
              <a:gd name="connsiteX3770" fmla="*/ 7868675 w 8938307"/>
              <a:gd name="connsiteY3770" fmla="*/ 1479493 h 2993922"/>
              <a:gd name="connsiteX3771" fmla="*/ 7858085 w 8938307"/>
              <a:gd name="connsiteY3771" fmla="*/ 1468903 h 2993922"/>
              <a:gd name="connsiteX3772" fmla="*/ 7836904 w 8938307"/>
              <a:gd name="connsiteY3772" fmla="*/ 1468903 h 2993922"/>
              <a:gd name="connsiteX3773" fmla="*/ 7810428 w 8938307"/>
              <a:gd name="connsiteY3773" fmla="*/ 1453018 h 2993922"/>
              <a:gd name="connsiteX3774" fmla="*/ 7806457 w 8938307"/>
              <a:gd name="connsiteY3774" fmla="*/ 1451694 h 2993922"/>
              <a:gd name="connsiteX3775" fmla="*/ 7392107 w 8938307"/>
              <a:gd name="connsiteY3775" fmla="*/ 1447722 h 2993922"/>
              <a:gd name="connsiteX3776" fmla="*/ 7402697 w 8938307"/>
              <a:gd name="connsiteY3776" fmla="*/ 1458312 h 2993922"/>
              <a:gd name="connsiteX3777" fmla="*/ 7402697 w 8938307"/>
              <a:gd name="connsiteY3777" fmla="*/ 1479493 h 2993922"/>
              <a:gd name="connsiteX3778" fmla="*/ 7407992 w 8938307"/>
              <a:gd name="connsiteY3778" fmla="*/ 1495379 h 2993922"/>
              <a:gd name="connsiteX3779" fmla="*/ 7402697 w 8938307"/>
              <a:gd name="connsiteY3779" fmla="*/ 1505970 h 2993922"/>
              <a:gd name="connsiteX3780" fmla="*/ 7413288 w 8938307"/>
              <a:gd name="connsiteY3780" fmla="*/ 1511264 h 2993922"/>
              <a:gd name="connsiteX3781" fmla="*/ 7423878 w 8938307"/>
              <a:gd name="connsiteY3781" fmla="*/ 1490084 h 2993922"/>
              <a:gd name="connsiteX3782" fmla="*/ 7466240 w 8938307"/>
              <a:gd name="connsiteY3782" fmla="*/ 1500674 h 2993922"/>
              <a:gd name="connsiteX3783" fmla="*/ 7466240 w 8938307"/>
              <a:gd name="connsiteY3783" fmla="*/ 1511264 h 2993922"/>
              <a:gd name="connsiteX3784" fmla="*/ 7455649 w 8938307"/>
              <a:gd name="connsiteY3784" fmla="*/ 1511264 h 2993922"/>
              <a:gd name="connsiteX3785" fmla="*/ 7434468 w 8938307"/>
              <a:gd name="connsiteY3785" fmla="*/ 1511264 h 2993922"/>
              <a:gd name="connsiteX3786" fmla="*/ 7434468 w 8938307"/>
              <a:gd name="connsiteY3786" fmla="*/ 1516560 h 2993922"/>
              <a:gd name="connsiteX3787" fmla="*/ 7445059 w 8938307"/>
              <a:gd name="connsiteY3787" fmla="*/ 1521855 h 2993922"/>
              <a:gd name="connsiteX3788" fmla="*/ 7466240 w 8938307"/>
              <a:gd name="connsiteY3788" fmla="*/ 1516560 h 2993922"/>
              <a:gd name="connsiteX3789" fmla="*/ 7474183 w 8938307"/>
              <a:gd name="connsiteY3789" fmla="*/ 1509941 h 2993922"/>
              <a:gd name="connsiteX3790" fmla="*/ 7475135 w 8938307"/>
              <a:gd name="connsiteY3790" fmla="*/ 1506605 h 2993922"/>
              <a:gd name="connsiteX3791" fmla="*/ 7480140 w 8938307"/>
              <a:gd name="connsiteY3791" fmla="*/ 1509941 h 2993922"/>
              <a:gd name="connsiteX3792" fmla="*/ 7498011 w 8938307"/>
              <a:gd name="connsiteY3792" fmla="*/ 1521855 h 2993922"/>
              <a:gd name="connsiteX3793" fmla="*/ 7481067 w 8938307"/>
              <a:gd name="connsiteY3793" fmla="*/ 1530328 h 2993922"/>
              <a:gd name="connsiteX3794" fmla="*/ 7487420 w 8938307"/>
              <a:gd name="connsiteY3794" fmla="*/ 1543036 h 2993922"/>
              <a:gd name="connsiteX3795" fmla="*/ 7513896 w 8938307"/>
              <a:gd name="connsiteY3795" fmla="*/ 1532445 h 2993922"/>
              <a:gd name="connsiteX3796" fmla="*/ 7529782 w 8938307"/>
              <a:gd name="connsiteY3796" fmla="*/ 1521855 h 2993922"/>
              <a:gd name="connsiteX3797" fmla="*/ 7561553 w 8938307"/>
              <a:gd name="connsiteY3797" fmla="*/ 1521855 h 2993922"/>
              <a:gd name="connsiteX3798" fmla="*/ 7550963 w 8938307"/>
              <a:gd name="connsiteY3798" fmla="*/ 1511264 h 2993922"/>
              <a:gd name="connsiteX3799" fmla="*/ 7529782 w 8938307"/>
              <a:gd name="connsiteY3799" fmla="*/ 1511264 h 2993922"/>
              <a:gd name="connsiteX3800" fmla="*/ 7529782 w 8938307"/>
              <a:gd name="connsiteY3800" fmla="*/ 1500674 h 2993922"/>
              <a:gd name="connsiteX3801" fmla="*/ 7513896 w 8938307"/>
              <a:gd name="connsiteY3801" fmla="*/ 1495379 h 2993922"/>
              <a:gd name="connsiteX3802" fmla="*/ 7498011 w 8938307"/>
              <a:gd name="connsiteY3802" fmla="*/ 1490084 h 2993922"/>
              <a:gd name="connsiteX3803" fmla="*/ 7413288 w 8938307"/>
              <a:gd name="connsiteY3803" fmla="*/ 1479493 h 2993922"/>
              <a:gd name="connsiteX3804" fmla="*/ 7413288 w 8938307"/>
              <a:gd name="connsiteY3804" fmla="*/ 1468903 h 2993922"/>
              <a:gd name="connsiteX3805" fmla="*/ 7418582 w 8938307"/>
              <a:gd name="connsiteY3805" fmla="*/ 1458312 h 2993922"/>
              <a:gd name="connsiteX3806" fmla="*/ 7413288 w 8938307"/>
              <a:gd name="connsiteY3806" fmla="*/ 1447722 h 2993922"/>
              <a:gd name="connsiteX3807" fmla="*/ 7376222 w 8938307"/>
              <a:gd name="connsiteY3807" fmla="*/ 1447722 h 2993922"/>
              <a:gd name="connsiteX3808" fmla="*/ 7349745 w 8938307"/>
              <a:gd name="connsiteY3808" fmla="*/ 1458312 h 2993922"/>
              <a:gd name="connsiteX3809" fmla="*/ 7360336 w 8938307"/>
              <a:gd name="connsiteY3809" fmla="*/ 1468903 h 2993922"/>
              <a:gd name="connsiteX3810" fmla="*/ 7381516 w 8938307"/>
              <a:gd name="connsiteY3810" fmla="*/ 1479493 h 2993922"/>
              <a:gd name="connsiteX3811" fmla="*/ 7392107 w 8938307"/>
              <a:gd name="connsiteY3811" fmla="*/ 1479493 h 2993922"/>
              <a:gd name="connsiteX3812" fmla="*/ 7381516 w 8938307"/>
              <a:gd name="connsiteY3812" fmla="*/ 1458312 h 2993922"/>
              <a:gd name="connsiteX3813" fmla="*/ 7376222 w 8938307"/>
              <a:gd name="connsiteY3813" fmla="*/ 1447722 h 2993922"/>
              <a:gd name="connsiteX3814" fmla="*/ 2806458 w 8938307"/>
              <a:gd name="connsiteY3814" fmla="*/ 1447722 h 2993922"/>
              <a:gd name="connsiteX3815" fmla="*/ 2817049 w 8938307"/>
              <a:gd name="connsiteY3815" fmla="*/ 1458312 h 2993922"/>
              <a:gd name="connsiteX3816" fmla="*/ 2806458 w 8938307"/>
              <a:gd name="connsiteY3816" fmla="*/ 1458312 h 2993922"/>
              <a:gd name="connsiteX3817" fmla="*/ 2795868 w 8938307"/>
              <a:gd name="connsiteY3817" fmla="*/ 1458312 h 2993922"/>
              <a:gd name="connsiteX3818" fmla="*/ 2639660 w 8938307"/>
              <a:gd name="connsiteY3818" fmla="*/ 1441103 h 2993922"/>
              <a:gd name="connsiteX3819" fmla="*/ 2637012 w 8938307"/>
              <a:gd name="connsiteY3819" fmla="*/ 1447722 h 2993922"/>
              <a:gd name="connsiteX3820" fmla="*/ 2637012 w 8938307"/>
              <a:gd name="connsiteY3820" fmla="*/ 1458312 h 2993922"/>
              <a:gd name="connsiteX3821" fmla="*/ 2658193 w 8938307"/>
              <a:gd name="connsiteY3821" fmla="*/ 1458312 h 2993922"/>
              <a:gd name="connsiteX3822" fmla="*/ 2647602 w 8938307"/>
              <a:gd name="connsiteY3822" fmla="*/ 1442427 h 2993922"/>
              <a:gd name="connsiteX3823" fmla="*/ 2639660 w 8938307"/>
              <a:gd name="connsiteY3823" fmla="*/ 1441103 h 2993922"/>
              <a:gd name="connsiteX3824" fmla="*/ 8482920 w 8938307"/>
              <a:gd name="connsiteY3824" fmla="*/ 1437132 h 2993922"/>
              <a:gd name="connsiteX3825" fmla="*/ 8504100 w 8938307"/>
              <a:gd name="connsiteY3825" fmla="*/ 1437132 h 2993922"/>
              <a:gd name="connsiteX3826" fmla="*/ 8493510 w 8938307"/>
              <a:gd name="connsiteY3826" fmla="*/ 1447722 h 2993922"/>
              <a:gd name="connsiteX3827" fmla="*/ 7757476 w 8938307"/>
              <a:gd name="connsiteY3827" fmla="*/ 1437132 h 2993922"/>
              <a:gd name="connsiteX3828" fmla="*/ 7752182 w 8938307"/>
              <a:gd name="connsiteY3828" fmla="*/ 1447722 h 2993922"/>
              <a:gd name="connsiteX3829" fmla="*/ 7762772 w 8938307"/>
              <a:gd name="connsiteY3829" fmla="*/ 1447722 h 2993922"/>
              <a:gd name="connsiteX3830" fmla="*/ 7757476 w 8938307"/>
              <a:gd name="connsiteY3830" fmla="*/ 1437132 h 2993922"/>
              <a:gd name="connsiteX3831" fmla="*/ 1990997 w 8938307"/>
              <a:gd name="connsiteY3831" fmla="*/ 1437132 h 2993922"/>
              <a:gd name="connsiteX3832" fmla="*/ 2001587 w 8938307"/>
              <a:gd name="connsiteY3832" fmla="*/ 1437132 h 2993922"/>
              <a:gd name="connsiteX3833" fmla="*/ 2054540 w 8938307"/>
              <a:gd name="connsiteY3833" fmla="*/ 1458312 h 2993922"/>
              <a:gd name="connsiteX3834" fmla="*/ 2049245 w 8938307"/>
              <a:gd name="connsiteY3834" fmla="*/ 1468903 h 2993922"/>
              <a:gd name="connsiteX3835" fmla="*/ 2065130 w 8938307"/>
              <a:gd name="connsiteY3835" fmla="*/ 1479493 h 2993922"/>
              <a:gd name="connsiteX3836" fmla="*/ 2070426 w 8938307"/>
              <a:gd name="connsiteY3836" fmla="*/ 1484789 h 2993922"/>
              <a:gd name="connsiteX3837" fmla="*/ 2096901 w 8938307"/>
              <a:gd name="connsiteY3837" fmla="*/ 1490084 h 2993922"/>
              <a:gd name="connsiteX3838" fmla="*/ 2171034 w 8938307"/>
              <a:gd name="connsiteY3838" fmla="*/ 1511264 h 2993922"/>
              <a:gd name="connsiteX3839" fmla="*/ 2192215 w 8938307"/>
              <a:gd name="connsiteY3839" fmla="*/ 1532445 h 2993922"/>
              <a:gd name="connsiteX3840" fmla="*/ 2181625 w 8938307"/>
              <a:gd name="connsiteY3840" fmla="*/ 1532445 h 2993922"/>
              <a:gd name="connsiteX3841" fmla="*/ 2165738 w 8938307"/>
              <a:gd name="connsiteY3841" fmla="*/ 1532445 h 2993922"/>
              <a:gd name="connsiteX3842" fmla="*/ 2144559 w 8938307"/>
              <a:gd name="connsiteY3842" fmla="*/ 1521855 h 2993922"/>
              <a:gd name="connsiteX3843" fmla="*/ 2139263 w 8938307"/>
              <a:gd name="connsiteY3843" fmla="*/ 1511264 h 2993922"/>
              <a:gd name="connsiteX3844" fmla="*/ 2123378 w 8938307"/>
              <a:gd name="connsiteY3844" fmla="*/ 1511264 h 2993922"/>
              <a:gd name="connsiteX3845" fmla="*/ 2107491 w 8938307"/>
              <a:gd name="connsiteY3845" fmla="*/ 1511264 h 2993922"/>
              <a:gd name="connsiteX3846" fmla="*/ 2086311 w 8938307"/>
              <a:gd name="connsiteY3846" fmla="*/ 1500674 h 2993922"/>
              <a:gd name="connsiteX3847" fmla="*/ 2075721 w 8938307"/>
              <a:gd name="connsiteY3847" fmla="*/ 1500674 h 2993922"/>
              <a:gd name="connsiteX3848" fmla="*/ 2054540 w 8938307"/>
              <a:gd name="connsiteY3848" fmla="*/ 1490084 h 2993922"/>
              <a:gd name="connsiteX3849" fmla="*/ 2022769 w 8938307"/>
              <a:gd name="connsiteY3849" fmla="*/ 1479493 h 2993922"/>
              <a:gd name="connsiteX3850" fmla="*/ 2001587 w 8938307"/>
              <a:gd name="connsiteY3850" fmla="*/ 1468903 h 2993922"/>
              <a:gd name="connsiteX3851" fmla="*/ 1990997 w 8938307"/>
              <a:gd name="connsiteY3851" fmla="*/ 1463608 h 2993922"/>
              <a:gd name="connsiteX3852" fmla="*/ 1969816 w 8938307"/>
              <a:gd name="connsiteY3852" fmla="*/ 1458312 h 2993922"/>
              <a:gd name="connsiteX3853" fmla="*/ 1948635 w 8938307"/>
              <a:gd name="connsiteY3853" fmla="*/ 1447722 h 2993922"/>
              <a:gd name="connsiteX3854" fmla="*/ 1959226 w 8938307"/>
              <a:gd name="connsiteY3854" fmla="*/ 1447722 h 2993922"/>
              <a:gd name="connsiteX3855" fmla="*/ 1990997 w 8938307"/>
              <a:gd name="connsiteY3855" fmla="*/ 1437132 h 2993922"/>
              <a:gd name="connsiteX3856" fmla="*/ 7323270 w 8938307"/>
              <a:gd name="connsiteY3856" fmla="*/ 1431837 h 2993922"/>
              <a:gd name="connsiteX3857" fmla="*/ 7317974 w 8938307"/>
              <a:gd name="connsiteY3857" fmla="*/ 1437132 h 2993922"/>
              <a:gd name="connsiteX3858" fmla="*/ 7312678 w 8938307"/>
              <a:gd name="connsiteY3858" fmla="*/ 1453018 h 2993922"/>
              <a:gd name="connsiteX3859" fmla="*/ 7307384 w 8938307"/>
              <a:gd name="connsiteY3859" fmla="*/ 1458312 h 2993922"/>
              <a:gd name="connsiteX3860" fmla="*/ 7349745 w 8938307"/>
              <a:gd name="connsiteY3860" fmla="*/ 1479493 h 2993922"/>
              <a:gd name="connsiteX3861" fmla="*/ 7339155 w 8938307"/>
              <a:gd name="connsiteY3861" fmla="*/ 1468903 h 2993922"/>
              <a:gd name="connsiteX3862" fmla="*/ 7328564 w 8938307"/>
              <a:gd name="connsiteY3862" fmla="*/ 1463608 h 2993922"/>
              <a:gd name="connsiteX3863" fmla="*/ 7328564 w 8938307"/>
              <a:gd name="connsiteY3863" fmla="*/ 1458312 h 2993922"/>
              <a:gd name="connsiteX3864" fmla="*/ 7339155 w 8938307"/>
              <a:gd name="connsiteY3864" fmla="*/ 1447722 h 2993922"/>
              <a:gd name="connsiteX3865" fmla="*/ 7349745 w 8938307"/>
              <a:gd name="connsiteY3865" fmla="*/ 1442427 h 2993922"/>
              <a:gd name="connsiteX3866" fmla="*/ 7339155 w 8938307"/>
              <a:gd name="connsiteY3866" fmla="*/ 1437132 h 2993922"/>
              <a:gd name="connsiteX3867" fmla="*/ 7323270 w 8938307"/>
              <a:gd name="connsiteY3867" fmla="*/ 1431837 h 2993922"/>
              <a:gd name="connsiteX3868" fmla="*/ 8811222 w 8938307"/>
              <a:gd name="connsiteY3868" fmla="*/ 1426541 h 2993922"/>
              <a:gd name="connsiteX3869" fmla="*/ 8821812 w 8938307"/>
              <a:gd name="connsiteY3869" fmla="*/ 1426541 h 2993922"/>
              <a:gd name="connsiteX3870" fmla="*/ 8816517 w 8938307"/>
              <a:gd name="connsiteY3870" fmla="*/ 1431837 h 2993922"/>
              <a:gd name="connsiteX3871" fmla="*/ 8811222 w 8938307"/>
              <a:gd name="connsiteY3871" fmla="*/ 1437132 h 2993922"/>
              <a:gd name="connsiteX3872" fmla="*/ 8811222 w 8938307"/>
              <a:gd name="connsiteY3872" fmla="*/ 1426541 h 2993922"/>
              <a:gd name="connsiteX3873" fmla="*/ 8334654 w 8938307"/>
              <a:gd name="connsiteY3873" fmla="*/ 1426541 h 2993922"/>
              <a:gd name="connsiteX3874" fmla="*/ 8334654 w 8938307"/>
              <a:gd name="connsiteY3874" fmla="*/ 1437132 h 2993922"/>
              <a:gd name="connsiteX3875" fmla="*/ 8345244 w 8938307"/>
              <a:gd name="connsiteY3875" fmla="*/ 1426541 h 2993922"/>
              <a:gd name="connsiteX3876" fmla="*/ 8334654 w 8938307"/>
              <a:gd name="connsiteY3876" fmla="*/ 1426541 h 2993922"/>
              <a:gd name="connsiteX3877" fmla="*/ 7974579 w 8938307"/>
              <a:gd name="connsiteY3877" fmla="*/ 1426541 h 2993922"/>
              <a:gd name="connsiteX3878" fmla="*/ 7974579 w 8938307"/>
              <a:gd name="connsiteY3878" fmla="*/ 1437132 h 2993922"/>
              <a:gd name="connsiteX3879" fmla="*/ 7963990 w 8938307"/>
              <a:gd name="connsiteY3879" fmla="*/ 1437132 h 2993922"/>
              <a:gd name="connsiteX3880" fmla="*/ 7974579 w 8938307"/>
              <a:gd name="connsiteY3880" fmla="*/ 1426541 h 2993922"/>
              <a:gd name="connsiteX3881" fmla="*/ 6883766 w 8938307"/>
              <a:gd name="connsiteY3881" fmla="*/ 1426541 h 2993922"/>
              <a:gd name="connsiteX3882" fmla="*/ 6873177 w 8938307"/>
              <a:gd name="connsiteY3882" fmla="*/ 1437132 h 2993922"/>
              <a:gd name="connsiteX3883" fmla="*/ 6883766 w 8938307"/>
              <a:gd name="connsiteY3883" fmla="*/ 1437132 h 2993922"/>
              <a:gd name="connsiteX3884" fmla="*/ 6756682 w 8938307"/>
              <a:gd name="connsiteY3884" fmla="*/ 1426541 h 2993922"/>
              <a:gd name="connsiteX3885" fmla="*/ 6746092 w 8938307"/>
              <a:gd name="connsiteY3885" fmla="*/ 1437132 h 2993922"/>
              <a:gd name="connsiteX3886" fmla="*/ 6756682 w 8938307"/>
              <a:gd name="connsiteY3886" fmla="*/ 1437132 h 2993922"/>
              <a:gd name="connsiteX3887" fmla="*/ 6756682 w 8938307"/>
              <a:gd name="connsiteY3887" fmla="*/ 1426541 h 2993922"/>
              <a:gd name="connsiteX3888" fmla="*/ 2732326 w 8938307"/>
              <a:gd name="connsiteY3888" fmla="*/ 1426541 h 2993922"/>
              <a:gd name="connsiteX3889" fmla="*/ 2742916 w 8938307"/>
              <a:gd name="connsiteY3889" fmla="*/ 1431837 h 2993922"/>
              <a:gd name="connsiteX3890" fmla="*/ 2732326 w 8938307"/>
              <a:gd name="connsiteY3890" fmla="*/ 1437132 h 2993922"/>
              <a:gd name="connsiteX3891" fmla="*/ 2033359 w 8938307"/>
              <a:gd name="connsiteY3891" fmla="*/ 1426541 h 2993922"/>
              <a:gd name="connsiteX3892" fmla="*/ 2043949 w 8938307"/>
              <a:gd name="connsiteY3892" fmla="*/ 1426541 h 2993922"/>
              <a:gd name="connsiteX3893" fmla="*/ 2043949 w 8938307"/>
              <a:gd name="connsiteY3893" fmla="*/ 1437132 h 2993922"/>
              <a:gd name="connsiteX3894" fmla="*/ 7243841 w 8938307"/>
              <a:gd name="connsiteY3894" fmla="*/ 1415951 h 2993922"/>
              <a:gd name="connsiteX3895" fmla="*/ 7243841 w 8938307"/>
              <a:gd name="connsiteY3895" fmla="*/ 1426541 h 2993922"/>
              <a:gd name="connsiteX3896" fmla="*/ 7254432 w 8938307"/>
              <a:gd name="connsiteY3896" fmla="*/ 1415951 h 2993922"/>
              <a:gd name="connsiteX3897" fmla="*/ 7243841 w 8938307"/>
              <a:gd name="connsiteY3897" fmla="*/ 1415951 h 2993922"/>
              <a:gd name="connsiteX3898" fmla="*/ 6788454 w 8938307"/>
              <a:gd name="connsiteY3898" fmla="*/ 1415951 h 2993922"/>
              <a:gd name="connsiteX3899" fmla="*/ 6788454 w 8938307"/>
              <a:gd name="connsiteY3899" fmla="*/ 1437132 h 2993922"/>
              <a:gd name="connsiteX3900" fmla="*/ 6804340 w 8938307"/>
              <a:gd name="connsiteY3900" fmla="*/ 1442427 h 2993922"/>
              <a:gd name="connsiteX3901" fmla="*/ 6809634 w 8938307"/>
              <a:gd name="connsiteY3901" fmla="*/ 1447722 h 2993922"/>
              <a:gd name="connsiteX3902" fmla="*/ 6820224 w 8938307"/>
              <a:gd name="connsiteY3902" fmla="*/ 1447722 h 2993922"/>
              <a:gd name="connsiteX3903" fmla="*/ 6830814 w 8938307"/>
              <a:gd name="connsiteY3903" fmla="*/ 1458312 h 2993922"/>
              <a:gd name="connsiteX3904" fmla="*/ 6841406 w 8938307"/>
              <a:gd name="connsiteY3904" fmla="*/ 1447722 h 2993922"/>
              <a:gd name="connsiteX3905" fmla="*/ 6841406 w 8938307"/>
              <a:gd name="connsiteY3905" fmla="*/ 1431837 h 2993922"/>
              <a:gd name="connsiteX3906" fmla="*/ 6830814 w 8938307"/>
              <a:gd name="connsiteY3906" fmla="*/ 1426541 h 2993922"/>
              <a:gd name="connsiteX3907" fmla="*/ 6814929 w 8938307"/>
              <a:gd name="connsiteY3907" fmla="*/ 1421247 h 2993922"/>
              <a:gd name="connsiteX3908" fmla="*/ 6788454 w 8938307"/>
              <a:gd name="connsiteY3908" fmla="*/ 1415951 h 2993922"/>
              <a:gd name="connsiteX3909" fmla="*/ 7645375 w 8938307"/>
              <a:gd name="connsiteY3909" fmla="*/ 1408740 h 2993922"/>
              <a:gd name="connsiteX3910" fmla="*/ 7664148 w 8938307"/>
              <a:gd name="connsiteY3910" fmla="*/ 1415290 h 2993922"/>
              <a:gd name="connsiteX3911" fmla="*/ 7709820 w 8938307"/>
              <a:gd name="connsiteY3911" fmla="*/ 1437132 h 2993922"/>
              <a:gd name="connsiteX3912" fmla="*/ 7731000 w 8938307"/>
              <a:gd name="connsiteY3912" fmla="*/ 1437132 h 2993922"/>
              <a:gd name="connsiteX3913" fmla="*/ 7715115 w 8938307"/>
              <a:gd name="connsiteY3913" fmla="*/ 1421247 h 2993922"/>
              <a:gd name="connsiteX3914" fmla="*/ 7688638 w 8938307"/>
              <a:gd name="connsiteY3914" fmla="*/ 1415951 h 2993922"/>
              <a:gd name="connsiteX3915" fmla="*/ 7963990 w 8938307"/>
              <a:gd name="connsiteY3915" fmla="*/ 1405360 h 2993922"/>
              <a:gd name="connsiteX3916" fmla="*/ 7963990 w 8938307"/>
              <a:gd name="connsiteY3916" fmla="*/ 1415951 h 2993922"/>
              <a:gd name="connsiteX3917" fmla="*/ 7974579 w 8938307"/>
              <a:gd name="connsiteY3917" fmla="*/ 1415951 h 2993922"/>
              <a:gd name="connsiteX3918" fmla="*/ 7963990 w 8938307"/>
              <a:gd name="connsiteY3918" fmla="*/ 1405360 h 2993922"/>
              <a:gd name="connsiteX3919" fmla="*/ 3590148 w 8938307"/>
              <a:gd name="connsiteY3919" fmla="*/ 1405360 h 2993922"/>
              <a:gd name="connsiteX3920" fmla="*/ 3600740 w 8938307"/>
              <a:gd name="connsiteY3920" fmla="*/ 1415951 h 2993922"/>
              <a:gd name="connsiteX3921" fmla="*/ 3611330 w 8938307"/>
              <a:gd name="connsiteY3921" fmla="*/ 1405360 h 2993922"/>
              <a:gd name="connsiteX3922" fmla="*/ 3600740 w 8938307"/>
              <a:gd name="connsiteY3922" fmla="*/ 1405360 h 2993922"/>
              <a:gd name="connsiteX3923" fmla="*/ 3590148 w 8938307"/>
              <a:gd name="connsiteY3923" fmla="*/ 1405360 h 2993922"/>
              <a:gd name="connsiteX3924" fmla="*/ 3092399 w 8938307"/>
              <a:gd name="connsiteY3924" fmla="*/ 1405360 h 2993922"/>
              <a:gd name="connsiteX3925" fmla="*/ 3102990 w 8938307"/>
              <a:gd name="connsiteY3925" fmla="*/ 1415951 h 2993922"/>
              <a:gd name="connsiteX3926" fmla="*/ 3102990 w 8938307"/>
              <a:gd name="connsiteY3926" fmla="*/ 1405360 h 2993922"/>
              <a:gd name="connsiteX3927" fmla="*/ 8758270 w 8938307"/>
              <a:gd name="connsiteY3927" fmla="*/ 1394770 h 2993922"/>
              <a:gd name="connsiteX3928" fmla="*/ 8763564 w 8938307"/>
              <a:gd name="connsiteY3928" fmla="*/ 1400066 h 2993922"/>
              <a:gd name="connsiteX3929" fmla="*/ 8758270 w 8938307"/>
              <a:gd name="connsiteY3929" fmla="*/ 1415951 h 2993922"/>
              <a:gd name="connsiteX3930" fmla="*/ 8747679 w 8938307"/>
              <a:gd name="connsiteY3930" fmla="*/ 1405360 h 2993922"/>
              <a:gd name="connsiteX3931" fmla="*/ 8758270 w 8938307"/>
              <a:gd name="connsiteY3931" fmla="*/ 1394770 h 2993922"/>
              <a:gd name="connsiteX3932" fmla="*/ 8387606 w 8938307"/>
              <a:gd name="connsiteY3932" fmla="*/ 1394770 h 2993922"/>
              <a:gd name="connsiteX3933" fmla="*/ 8387606 w 8938307"/>
              <a:gd name="connsiteY3933" fmla="*/ 1405360 h 2993922"/>
              <a:gd name="connsiteX3934" fmla="*/ 8377016 w 8938307"/>
              <a:gd name="connsiteY3934" fmla="*/ 1405360 h 2993922"/>
              <a:gd name="connsiteX3935" fmla="*/ 7137937 w 8938307"/>
              <a:gd name="connsiteY3935" fmla="*/ 1394770 h 2993922"/>
              <a:gd name="connsiteX3936" fmla="*/ 7137937 w 8938307"/>
              <a:gd name="connsiteY3936" fmla="*/ 1405360 h 2993922"/>
              <a:gd name="connsiteX3937" fmla="*/ 7148526 w 8938307"/>
              <a:gd name="connsiteY3937" fmla="*/ 1405360 h 2993922"/>
              <a:gd name="connsiteX3938" fmla="*/ 7137937 w 8938307"/>
              <a:gd name="connsiteY3938" fmla="*/ 1394770 h 2993922"/>
              <a:gd name="connsiteX3939" fmla="*/ 6836110 w 8938307"/>
              <a:gd name="connsiteY3939" fmla="*/ 1394770 h 2993922"/>
              <a:gd name="connsiteX3940" fmla="*/ 6830814 w 8938307"/>
              <a:gd name="connsiteY3940" fmla="*/ 1400066 h 2993922"/>
              <a:gd name="connsiteX3941" fmla="*/ 6841406 w 8938307"/>
              <a:gd name="connsiteY3941" fmla="*/ 1405360 h 2993922"/>
              <a:gd name="connsiteX3942" fmla="*/ 6836110 w 8938307"/>
              <a:gd name="connsiteY3942" fmla="*/ 1394770 h 2993922"/>
              <a:gd name="connsiteX3943" fmla="*/ 6640188 w 8938307"/>
              <a:gd name="connsiteY3943" fmla="*/ 1394770 h 2993922"/>
              <a:gd name="connsiteX3944" fmla="*/ 6629598 w 8938307"/>
              <a:gd name="connsiteY3944" fmla="*/ 1405360 h 2993922"/>
              <a:gd name="connsiteX3945" fmla="*/ 6640188 w 8938307"/>
              <a:gd name="connsiteY3945" fmla="*/ 1405360 h 2993922"/>
              <a:gd name="connsiteX3946" fmla="*/ 6767272 w 8938307"/>
              <a:gd name="connsiteY3946" fmla="*/ 1384180 h 2993922"/>
              <a:gd name="connsiteX3947" fmla="*/ 6767272 w 8938307"/>
              <a:gd name="connsiteY3947" fmla="*/ 1394770 h 2993922"/>
              <a:gd name="connsiteX3948" fmla="*/ 6777862 w 8938307"/>
              <a:gd name="connsiteY3948" fmla="*/ 1394770 h 2993922"/>
              <a:gd name="connsiteX3949" fmla="*/ 6777862 w 8938307"/>
              <a:gd name="connsiteY3949" fmla="*/ 1384180 h 2993922"/>
              <a:gd name="connsiteX3950" fmla="*/ 6767272 w 8938307"/>
              <a:gd name="connsiteY3950" fmla="*/ 1384180 h 2993922"/>
              <a:gd name="connsiteX3951" fmla="*/ 3516016 w 8938307"/>
              <a:gd name="connsiteY3951" fmla="*/ 1384180 h 2993922"/>
              <a:gd name="connsiteX3952" fmla="*/ 3521311 w 8938307"/>
              <a:gd name="connsiteY3952" fmla="*/ 1394770 h 2993922"/>
              <a:gd name="connsiteX3953" fmla="*/ 3526607 w 8938307"/>
              <a:gd name="connsiteY3953" fmla="*/ 1394770 h 2993922"/>
              <a:gd name="connsiteX3954" fmla="*/ 3526607 w 8938307"/>
              <a:gd name="connsiteY3954" fmla="*/ 1384180 h 2993922"/>
              <a:gd name="connsiteX3955" fmla="*/ 3516016 w 8938307"/>
              <a:gd name="connsiteY3955" fmla="*/ 1384180 h 2993922"/>
              <a:gd name="connsiteX3956" fmla="*/ 2562879 w 8938307"/>
              <a:gd name="connsiteY3956" fmla="*/ 1384180 h 2993922"/>
              <a:gd name="connsiteX3957" fmla="*/ 2584060 w 8938307"/>
              <a:gd name="connsiteY3957" fmla="*/ 1384180 h 2993922"/>
              <a:gd name="connsiteX3958" fmla="*/ 2615831 w 8938307"/>
              <a:gd name="connsiteY3958" fmla="*/ 1389475 h 2993922"/>
              <a:gd name="connsiteX3959" fmla="*/ 2637012 w 8938307"/>
              <a:gd name="connsiteY3959" fmla="*/ 1394770 h 2993922"/>
              <a:gd name="connsiteX3960" fmla="*/ 2668783 w 8938307"/>
              <a:gd name="connsiteY3960" fmla="*/ 1405360 h 2993922"/>
              <a:gd name="connsiteX3961" fmla="*/ 2679374 w 8938307"/>
              <a:gd name="connsiteY3961" fmla="*/ 1410656 h 2993922"/>
              <a:gd name="connsiteX3962" fmla="*/ 2695259 w 8938307"/>
              <a:gd name="connsiteY3962" fmla="*/ 1415951 h 2993922"/>
              <a:gd name="connsiteX3963" fmla="*/ 2705851 w 8938307"/>
              <a:gd name="connsiteY3963" fmla="*/ 1415951 h 2993922"/>
              <a:gd name="connsiteX3964" fmla="*/ 2711145 w 8938307"/>
              <a:gd name="connsiteY3964" fmla="*/ 1426541 h 2993922"/>
              <a:gd name="connsiteX3965" fmla="*/ 2700554 w 8938307"/>
              <a:gd name="connsiteY3965" fmla="*/ 1426541 h 2993922"/>
              <a:gd name="connsiteX3966" fmla="*/ 2689964 w 8938307"/>
              <a:gd name="connsiteY3966" fmla="*/ 1421247 h 2993922"/>
              <a:gd name="connsiteX3967" fmla="*/ 2658193 w 8938307"/>
              <a:gd name="connsiteY3967" fmla="*/ 1415951 h 2993922"/>
              <a:gd name="connsiteX3968" fmla="*/ 2599947 w 8938307"/>
              <a:gd name="connsiteY3968" fmla="*/ 1400066 h 2993922"/>
              <a:gd name="connsiteX3969" fmla="*/ 2562879 w 8938307"/>
              <a:gd name="connsiteY3969" fmla="*/ 1384180 h 2993922"/>
              <a:gd name="connsiteX3970" fmla="*/ 1837435 w 8938307"/>
              <a:gd name="connsiteY3970" fmla="*/ 1384180 h 2993922"/>
              <a:gd name="connsiteX3971" fmla="*/ 1848026 w 8938307"/>
              <a:gd name="connsiteY3971" fmla="*/ 1389475 h 2993922"/>
              <a:gd name="connsiteX3972" fmla="*/ 1863912 w 8938307"/>
              <a:gd name="connsiteY3972" fmla="*/ 1394770 h 2993922"/>
              <a:gd name="connsiteX3973" fmla="*/ 1885093 w 8938307"/>
              <a:gd name="connsiteY3973" fmla="*/ 1394770 h 2993922"/>
              <a:gd name="connsiteX3974" fmla="*/ 1895684 w 8938307"/>
              <a:gd name="connsiteY3974" fmla="*/ 1405360 h 2993922"/>
              <a:gd name="connsiteX3975" fmla="*/ 1885093 w 8938307"/>
              <a:gd name="connsiteY3975" fmla="*/ 1415951 h 2993922"/>
              <a:gd name="connsiteX3976" fmla="*/ 1874503 w 8938307"/>
              <a:gd name="connsiteY3976" fmla="*/ 1415951 h 2993922"/>
              <a:gd name="connsiteX3977" fmla="*/ 1853322 w 8938307"/>
              <a:gd name="connsiteY3977" fmla="*/ 1405360 h 2993922"/>
              <a:gd name="connsiteX3978" fmla="*/ 1832141 w 8938307"/>
              <a:gd name="connsiteY3978" fmla="*/ 1389475 h 2993922"/>
              <a:gd name="connsiteX3979" fmla="*/ 1837435 w 8938307"/>
              <a:gd name="connsiteY3979" fmla="*/ 1384180 h 2993922"/>
              <a:gd name="connsiteX3980" fmla="*/ 8284349 w 8938307"/>
              <a:gd name="connsiteY3980" fmla="*/ 1378885 h 2993922"/>
              <a:gd name="connsiteX3981" fmla="*/ 8292291 w 8938307"/>
              <a:gd name="connsiteY3981" fmla="*/ 1384180 h 2993922"/>
              <a:gd name="connsiteX3982" fmla="*/ 8281702 w 8938307"/>
              <a:gd name="connsiteY3982" fmla="*/ 1384180 h 2993922"/>
              <a:gd name="connsiteX3983" fmla="*/ 8284349 w 8938307"/>
              <a:gd name="connsiteY3983" fmla="*/ 1378885 h 2993922"/>
              <a:gd name="connsiteX3984" fmla="*/ 8715908 w 8938307"/>
              <a:gd name="connsiteY3984" fmla="*/ 1373589 h 2993922"/>
              <a:gd name="connsiteX3985" fmla="*/ 8726499 w 8938307"/>
              <a:gd name="connsiteY3985" fmla="*/ 1384180 h 2993922"/>
              <a:gd name="connsiteX3986" fmla="*/ 8715908 w 8938307"/>
              <a:gd name="connsiteY3986" fmla="*/ 1394770 h 2993922"/>
              <a:gd name="connsiteX3987" fmla="*/ 8700022 w 8938307"/>
              <a:gd name="connsiteY3987" fmla="*/ 1394770 h 2993922"/>
              <a:gd name="connsiteX3988" fmla="*/ 8694728 w 8938307"/>
              <a:gd name="connsiteY3988" fmla="*/ 1394770 h 2993922"/>
              <a:gd name="connsiteX3989" fmla="*/ 8715908 w 8938307"/>
              <a:gd name="connsiteY3989" fmla="*/ 1373589 h 2993922"/>
              <a:gd name="connsiteX3990" fmla="*/ 7921627 w 8938307"/>
              <a:gd name="connsiteY3990" fmla="*/ 1373589 h 2993922"/>
              <a:gd name="connsiteX3991" fmla="*/ 7911038 w 8938307"/>
              <a:gd name="connsiteY3991" fmla="*/ 1384180 h 2993922"/>
              <a:gd name="connsiteX3992" fmla="*/ 7921627 w 8938307"/>
              <a:gd name="connsiteY3992" fmla="*/ 1384180 h 2993922"/>
              <a:gd name="connsiteX3993" fmla="*/ 6640188 w 8938307"/>
              <a:gd name="connsiteY3993" fmla="*/ 1373589 h 2993922"/>
              <a:gd name="connsiteX3994" fmla="*/ 6661368 w 8938307"/>
              <a:gd name="connsiteY3994" fmla="*/ 1384180 h 2993922"/>
              <a:gd name="connsiteX3995" fmla="*/ 6682550 w 8938307"/>
              <a:gd name="connsiteY3995" fmla="*/ 1394770 h 2993922"/>
              <a:gd name="connsiteX3996" fmla="*/ 6693140 w 8938307"/>
              <a:gd name="connsiteY3996" fmla="*/ 1394770 h 2993922"/>
              <a:gd name="connsiteX3997" fmla="*/ 6687844 w 8938307"/>
              <a:gd name="connsiteY3997" fmla="*/ 1405360 h 2993922"/>
              <a:gd name="connsiteX3998" fmla="*/ 6709025 w 8938307"/>
              <a:gd name="connsiteY3998" fmla="*/ 1410656 h 2993922"/>
              <a:gd name="connsiteX3999" fmla="*/ 6724910 w 8938307"/>
              <a:gd name="connsiteY3999" fmla="*/ 1415951 h 2993922"/>
              <a:gd name="connsiteX4000" fmla="*/ 6730206 w 8938307"/>
              <a:gd name="connsiteY4000" fmla="*/ 1415951 h 2993922"/>
              <a:gd name="connsiteX4001" fmla="*/ 6746092 w 8938307"/>
              <a:gd name="connsiteY4001" fmla="*/ 1415951 h 2993922"/>
              <a:gd name="connsiteX4002" fmla="*/ 6756682 w 8938307"/>
              <a:gd name="connsiteY4002" fmla="*/ 1405360 h 2993922"/>
              <a:gd name="connsiteX4003" fmla="*/ 6735502 w 8938307"/>
              <a:gd name="connsiteY4003" fmla="*/ 1394770 h 2993922"/>
              <a:gd name="connsiteX4004" fmla="*/ 6703730 w 8938307"/>
              <a:gd name="connsiteY4004" fmla="*/ 1389475 h 2993922"/>
              <a:gd name="connsiteX4005" fmla="*/ 6650778 w 8938307"/>
              <a:gd name="connsiteY4005" fmla="*/ 1373589 h 2993922"/>
              <a:gd name="connsiteX4006" fmla="*/ 3116228 w 8938307"/>
              <a:gd name="connsiteY4006" fmla="*/ 1368295 h 2993922"/>
              <a:gd name="connsiteX4007" fmla="*/ 3124171 w 8938307"/>
              <a:gd name="connsiteY4007" fmla="*/ 1373589 h 2993922"/>
              <a:gd name="connsiteX4008" fmla="*/ 3113581 w 8938307"/>
              <a:gd name="connsiteY4008" fmla="*/ 1373589 h 2993922"/>
              <a:gd name="connsiteX4009" fmla="*/ 3116228 w 8938307"/>
              <a:gd name="connsiteY4009" fmla="*/ 1368295 h 2993922"/>
              <a:gd name="connsiteX4010" fmla="*/ 1735503 w 8938307"/>
              <a:gd name="connsiteY4010" fmla="*/ 1368295 h 2993922"/>
              <a:gd name="connsiteX4011" fmla="*/ 1742122 w 8938307"/>
              <a:gd name="connsiteY4011" fmla="*/ 1373589 h 2993922"/>
              <a:gd name="connsiteX4012" fmla="*/ 1752713 w 8938307"/>
              <a:gd name="connsiteY4012" fmla="*/ 1378885 h 2993922"/>
              <a:gd name="connsiteX4013" fmla="*/ 1763304 w 8938307"/>
              <a:gd name="connsiteY4013" fmla="*/ 1378885 h 2993922"/>
              <a:gd name="connsiteX4014" fmla="*/ 1779189 w 8938307"/>
              <a:gd name="connsiteY4014" fmla="*/ 1384180 h 2993922"/>
              <a:gd name="connsiteX4015" fmla="*/ 1810960 w 8938307"/>
              <a:gd name="connsiteY4015" fmla="*/ 1384180 h 2993922"/>
              <a:gd name="connsiteX4016" fmla="*/ 1800370 w 8938307"/>
              <a:gd name="connsiteY4016" fmla="*/ 1405360 h 2993922"/>
              <a:gd name="connsiteX4017" fmla="*/ 1789779 w 8938307"/>
              <a:gd name="connsiteY4017" fmla="*/ 1394770 h 2993922"/>
              <a:gd name="connsiteX4018" fmla="*/ 1726237 w 8938307"/>
              <a:gd name="connsiteY4018" fmla="*/ 1373589 h 2993922"/>
              <a:gd name="connsiteX4019" fmla="*/ 1735503 w 8938307"/>
              <a:gd name="connsiteY4019" fmla="*/ 1368295 h 2993922"/>
              <a:gd name="connsiteX4020" fmla="*/ 7286203 w 8938307"/>
              <a:gd name="connsiteY4020" fmla="*/ 1362999 h 2993922"/>
              <a:gd name="connsiteX4021" fmla="*/ 7296793 w 8938307"/>
              <a:gd name="connsiteY4021" fmla="*/ 1373589 h 2993922"/>
              <a:gd name="connsiteX4022" fmla="*/ 7317974 w 8938307"/>
              <a:gd name="connsiteY4022" fmla="*/ 1373589 h 2993922"/>
              <a:gd name="connsiteX4023" fmla="*/ 7328564 w 8938307"/>
              <a:gd name="connsiteY4023" fmla="*/ 1384180 h 2993922"/>
              <a:gd name="connsiteX4024" fmla="*/ 7349745 w 8938307"/>
              <a:gd name="connsiteY4024" fmla="*/ 1384180 h 2993922"/>
              <a:gd name="connsiteX4025" fmla="*/ 7370926 w 8938307"/>
              <a:gd name="connsiteY4025" fmla="*/ 1410656 h 2993922"/>
              <a:gd name="connsiteX4026" fmla="*/ 7397403 w 8938307"/>
              <a:gd name="connsiteY4026" fmla="*/ 1426541 h 2993922"/>
              <a:gd name="connsiteX4027" fmla="*/ 7407992 w 8938307"/>
              <a:gd name="connsiteY4027" fmla="*/ 1421247 h 2993922"/>
              <a:gd name="connsiteX4028" fmla="*/ 7413288 w 8938307"/>
              <a:gd name="connsiteY4028" fmla="*/ 1426541 h 2993922"/>
              <a:gd name="connsiteX4029" fmla="*/ 7423878 w 8938307"/>
              <a:gd name="connsiteY4029" fmla="*/ 1437132 h 2993922"/>
              <a:gd name="connsiteX4030" fmla="*/ 7445059 w 8938307"/>
              <a:gd name="connsiteY4030" fmla="*/ 1437132 h 2993922"/>
              <a:gd name="connsiteX4031" fmla="*/ 7445059 w 8938307"/>
              <a:gd name="connsiteY4031" fmla="*/ 1447722 h 2993922"/>
              <a:gd name="connsiteX4032" fmla="*/ 7455649 w 8938307"/>
              <a:gd name="connsiteY4032" fmla="*/ 1447722 h 2993922"/>
              <a:gd name="connsiteX4033" fmla="*/ 7445059 w 8938307"/>
              <a:gd name="connsiteY4033" fmla="*/ 1458312 h 2993922"/>
              <a:gd name="connsiteX4034" fmla="*/ 7455649 w 8938307"/>
              <a:gd name="connsiteY4034" fmla="*/ 1458312 h 2993922"/>
              <a:gd name="connsiteX4035" fmla="*/ 7455649 w 8938307"/>
              <a:gd name="connsiteY4035" fmla="*/ 1447722 h 2993922"/>
              <a:gd name="connsiteX4036" fmla="*/ 7466240 w 8938307"/>
              <a:gd name="connsiteY4036" fmla="*/ 1447722 h 2993922"/>
              <a:gd name="connsiteX4037" fmla="*/ 7487420 w 8938307"/>
              <a:gd name="connsiteY4037" fmla="*/ 1458312 h 2993922"/>
              <a:gd name="connsiteX4038" fmla="*/ 7550963 w 8938307"/>
              <a:gd name="connsiteY4038" fmla="*/ 1468903 h 2993922"/>
              <a:gd name="connsiteX4039" fmla="*/ 7561553 w 8938307"/>
              <a:gd name="connsiteY4039" fmla="*/ 1458312 h 2993922"/>
              <a:gd name="connsiteX4040" fmla="*/ 7423878 w 8938307"/>
              <a:gd name="connsiteY4040" fmla="*/ 1394770 h 2993922"/>
              <a:gd name="connsiteX4041" fmla="*/ 7392107 w 8938307"/>
              <a:gd name="connsiteY4041" fmla="*/ 1384180 h 2993922"/>
              <a:gd name="connsiteX4042" fmla="*/ 7328564 w 8938307"/>
              <a:gd name="connsiteY4042" fmla="*/ 1362999 h 2993922"/>
              <a:gd name="connsiteX4043" fmla="*/ 6788454 w 8938307"/>
              <a:gd name="connsiteY4043" fmla="*/ 1362999 h 2993922"/>
              <a:gd name="connsiteX4044" fmla="*/ 6788454 w 8938307"/>
              <a:gd name="connsiteY4044" fmla="*/ 1373589 h 2993922"/>
              <a:gd name="connsiteX4045" fmla="*/ 6799044 w 8938307"/>
              <a:gd name="connsiteY4045" fmla="*/ 1362999 h 2993922"/>
              <a:gd name="connsiteX4046" fmla="*/ 6788454 w 8938307"/>
              <a:gd name="connsiteY4046" fmla="*/ 1362999 h 2993922"/>
              <a:gd name="connsiteX4047" fmla="*/ 6460150 w 8938307"/>
              <a:gd name="connsiteY4047" fmla="*/ 1362999 h 2993922"/>
              <a:gd name="connsiteX4048" fmla="*/ 6460150 w 8938307"/>
              <a:gd name="connsiteY4048" fmla="*/ 1373589 h 2993922"/>
              <a:gd name="connsiteX4049" fmla="*/ 6470740 w 8938307"/>
              <a:gd name="connsiteY4049" fmla="*/ 1362999 h 2993922"/>
              <a:gd name="connsiteX4050" fmla="*/ 6460150 w 8938307"/>
              <a:gd name="connsiteY4050" fmla="*/ 1362999 h 2993922"/>
              <a:gd name="connsiteX4051" fmla="*/ 1747418 w 8938307"/>
              <a:gd name="connsiteY4051" fmla="*/ 1362999 h 2993922"/>
              <a:gd name="connsiteX4052" fmla="*/ 1768598 w 8938307"/>
              <a:gd name="connsiteY4052" fmla="*/ 1362999 h 2993922"/>
              <a:gd name="connsiteX4053" fmla="*/ 1768598 w 8938307"/>
              <a:gd name="connsiteY4053" fmla="*/ 1373589 h 2993922"/>
              <a:gd name="connsiteX4054" fmla="*/ 1747418 w 8938307"/>
              <a:gd name="connsiteY4054" fmla="*/ 1362999 h 2993922"/>
              <a:gd name="connsiteX4055" fmla="*/ 3071218 w 8938307"/>
              <a:gd name="connsiteY4055" fmla="*/ 1352408 h 2993922"/>
              <a:gd name="connsiteX4056" fmla="*/ 3081810 w 8938307"/>
              <a:gd name="connsiteY4056" fmla="*/ 1362999 h 2993922"/>
              <a:gd name="connsiteX4057" fmla="*/ 3076514 w 8938307"/>
              <a:gd name="connsiteY4057" fmla="*/ 1362999 h 2993922"/>
              <a:gd name="connsiteX4058" fmla="*/ 3065925 w 8938307"/>
              <a:gd name="connsiteY4058" fmla="*/ 1357704 h 2993922"/>
              <a:gd name="connsiteX4059" fmla="*/ 3071218 w 8938307"/>
              <a:gd name="connsiteY4059" fmla="*/ 1352408 h 2993922"/>
              <a:gd name="connsiteX4060" fmla="*/ 3249271 w 8938307"/>
              <a:gd name="connsiteY4060" fmla="*/ 1349099 h 2993922"/>
              <a:gd name="connsiteX4061" fmla="*/ 3251255 w 8938307"/>
              <a:gd name="connsiteY4061" fmla="*/ 1362999 h 2993922"/>
              <a:gd name="connsiteX4062" fmla="*/ 3261847 w 8938307"/>
              <a:gd name="connsiteY4062" fmla="*/ 1373589 h 2993922"/>
              <a:gd name="connsiteX4063" fmla="*/ 3251255 w 8938307"/>
              <a:gd name="connsiteY4063" fmla="*/ 1373589 h 2993922"/>
              <a:gd name="connsiteX4064" fmla="*/ 3240666 w 8938307"/>
              <a:gd name="connsiteY4064" fmla="*/ 1373589 h 2993922"/>
              <a:gd name="connsiteX4065" fmla="*/ 3314799 w 8938307"/>
              <a:gd name="connsiteY4065" fmla="*/ 1384180 h 2993922"/>
              <a:gd name="connsiteX4066" fmla="*/ 3346570 w 8938307"/>
              <a:gd name="connsiteY4066" fmla="*/ 1389475 h 2993922"/>
              <a:gd name="connsiteX4067" fmla="*/ 3367751 w 8938307"/>
              <a:gd name="connsiteY4067" fmla="*/ 1405360 h 2993922"/>
              <a:gd name="connsiteX4068" fmla="*/ 3378341 w 8938307"/>
              <a:gd name="connsiteY4068" fmla="*/ 1405360 h 2993922"/>
              <a:gd name="connsiteX4069" fmla="*/ 3394226 w 8938307"/>
              <a:gd name="connsiteY4069" fmla="*/ 1410656 h 2993922"/>
              <a:gd name="connsiteX4070" fmla="*/ 3399522 w 8938307"/>
              <a:gd name="connsiteY4070" fmla="*/ 1415951 h 2993922"/>
              <a:gd name="connsiteX4071" fmla="*/ 3463064 w 8938307"/>
              <a:gd name="connsiteY4071" fmla="*/ 1426541 h 2993922"/>
              <a:gd name="connsiteX4072" fmla="*/ 3505426 w 8938307"/>
              <a:gd name="connsiteY4072" fmla="*/ 1437132 h 2993922"/>
              <a:gd name="connsiteX4073" fmla="*/ 3484244 w 8938307"/>
              <a:gd name="connsiteY4073" fmla="*/ 1421247 h 2993922"/>
              <a:gd name="connsiteX4074" fmla="*/ 3452474 w 8938307"/>
              <a:gd name="connsiteY4074" fmla="*/ 1415951 h 2993922"/>
              <a:gd name="connsiteX4075" fmla="*/ 3441882 w 8938307"/>
              <a:gd name="connsiteY4075" fmla="*/ 1415951 h 2993922"/>
              <a:gd name="connsiteX4076" fmla="*/ 3431293 w 8938307"/>
              <a:gd name="connsiteY4076" fmla="*/ 1405360 h 2993922"/>
              <a:gd name="connsiteX4077" fmla="*/ 3388931 w 8938307"/>
              <a:gd name="connsiteY4077" fmla="*/ 1394770 h 2993922"/>
              <a:gd name="connsiteX4078" fmla="*/ 3378341 w 8938307"/>
              <a:gd name="connsiteY4078" fmla="*/ 1394770 h 2993922"/>
              <a:gd name="connsiteX4079" fmla="*/ 3373046 w 8938307"/>
              <a:gd name="connsiteY4079" fmla="*/ 1389475 h 2993922"/>
              <a:gd name="connsiteX4080" fmla="*/ 3357160 w 8938307"/>
              <a:gd name="connsiteY4080" fmla="*/ 1384180 h 2993922"/>
              <a:gd name="connsiteX4081" fmla="*/ 3346570 w 8938307"/>
              <a:gd name="connsiteY4081" fmla="*/ 1384180 h 2993922"/>
              <a:gd name="connsiteX4082" fmla="*/ 3325389 w 8938307"/>
              <a:gd name="connsiteY4082" fmla="*/ 1373589 h 2993922"/>
              <a:gd name="connsiteX4083" fmla="*/ 3325389 w 8938307"/>
              <a:gd name="connsiteY4083" fmla="*/ 1362999 h 2993922"/>
              <a:gd name="connsiteX4084" fmla="*/ 3304208 w 8938307"/>
              <a:gd name="connsiteY4084" fmla="*/ 1362999 h 2993922"/>
              <a:gd name="connsiteX4085" fmla="*/ 3261847 w 8938307"/>
              <a:gd name="connsiteY4085" fmla="*/ 1352408 h 2993922"/>
              <a:gd name="connsiteX4086" fmla="*/ 3249271 w 8938307"/>
              <a:gd name="connsiteY4086" fmla="*/ 1349099 h 2993922"/>
              <a:gd name="connsiteX4087" fmla="*/ 6478684 w 8938307"/>
              <a:gd name="connsiteY4087" fmla="*/ 1347114 h 2993922"/>
              <a:gd name="connsiteX4088" fmla="*/ 6470740 w 8938307"/>
              <a:gd name="connsiteY4088" fmla="*/ 1352408 h 2993922"/>
              <a:gd name="connsiteX4089" fmla="*/ 6481332 w 8938307"/>
              <a:gd name="connsiteY4089" fmla="*/ 1352408 h 2993922"/>
              <a:gd name="connsiteX4090" fmla="*/ 6478684 w 8938307"/>
              <a:gd name="connsiteY4090" fmla="*/ 1347114 h 2993922"/>
              <a:gd name="connsiteX4091" fmla="*/ 6779186 w 8938307"/>
              <a:gd name="connsiteY4091" fmla="*/ 1345790 h 2993922"/>
              <a:gd name="connsiteX4092" fmla="*/ 6772568 w 8938307"/>
              <a:gd name="connsiteY4092" fmla="*/ 1347114 h 2993922"/>
              <a:gd name="connsiteX4093" fmla="*/ 6767272 w 8938307"/>
              <a:gd name="connsiteY4093" fmla="*/ 1352408 h 2993922"/>
              <a:gd name="connsiteX4094" fmla="*/ 6788454 w 8938307"/>
              <a:gd name="connsiteY4094" fmla="*/ 1352408 h 2993922"/>
              <a:gd name="connsiteX4095" fmla="*/ 6779186 w 8938307"/>
              <a:gd name="connsiteY4095" fmla="*/ 1345790 h 2993922"/>
              <a:gd name="connsiteX4096" fmla="*/ 8144027 w 8938307"/>
              <a:gd name="connsiteY4096" fmla="*/ 1341818 h 2993922"/>
              <a:gd name="connsiteX4097" fmla="*/ 8175798 w 8938307"/>
              <a:gd name="connsiteY4097" fmla="*/ 1341818 h 2993922"/>
              <a:gd name="connsiteX4098" fmla="*/ 8207569 w 8938307"/>
              <a:gd name="connsiteY4098" fmla="*/ 1362999 h 2993922"/>
              <a:gd name="connsiteX4099" fmla="*/ 8175798 w 8938307"/>
              <a:gd name="connsiteY4099" fmla="*/ 1362999 h 2993922"/>
              <a:gd name="connsiteX4100" fmla="*/ 8154617 w 8938307"/>
              <a:gd name="connsiteY4100" fmla="*/ 1352408 h 2993922"/>
              <a:gd name="connsiteX4101" fmla="*/ 8144027 w 8938307"/>
              <a:gd name="connsiteY4101" fmla="*/ 1341818 h 2993922"/>
              <a:gd name="connsiteX4102" fmla="*/ 2478156 w 8938307"/>
              <a:gd name="connsiteY4102" fmla="*/ 1341818 h 2993922"/>
              <a:gd name="connsiteX4103" fmla="*/ 2488746 w 8938307"/>
              <a:gd name="connsiteY4103" fmla="*/ 1341818 h 2993922"/>
              <a:gd name="connsiteX4104" fmla="*/ 2478156 w 8938307"/>
              <a:gd name="connsiteY4104" fmla="*/ 1341818 h 2993922"/>
              <a:gd name="connsiteX4105" fmla="*/ 8324064 w 8938307"/>
              <a:gd name="connsiteY4105" fmla="*/ 1331228 h 2993922"/>
              <a:gd name="connsiteX4106" fmla="*/ 8334654 w 8938307"/>
              <a:gd name="connsiteY4106" fmla="*/ 1331228 h 2993922"/>
              <a:gd name="connsiteX4107" fmla="*/ 8345244 w 8938307"/>
              <a:gd name="connsiteY4107" fmla="*/ 1341818 h 2993922"/>
              <a:gd name="connsiteX4108" fmla="*/ 8408787 w 8938307"/>
              <a:gd name="connsiteY4108" fmla="*/ 1347114 h 2993922"/>
              <a:gd name="connsiteX4109" fmla="*/ 8482920 w 8938307"/>
              <a:gd name="connsiteY4109" fmla="*/ 1362999 h 2993922"/>
              <a:gd name="connsiteX4110" fmla="*/ 8504100 w 8938307"/>
              <a:gd name="connsiteY4110" fmla="*/ 1362999 h 2993922"/>
              <a:gd name="connsiteX4111" fmla="*/ 8509395 w 8938307"/>
              <a:gd name="connsiteY4111" fmla="*/ 1368293 h 2993922"/>
              <a:gd name="connsiteX4112" fmla="*/ 8514691 w 8938307"/>
              <a:gd name="connsiteY4112" fmla="*/ 1384180 h 2993922"/>
              <a:gd name="connsiteX4113" fmla="*/ 8525281 w 8938307"/>
              <a:gd name="connsiteY4113" fmla="*/ 1394770 h 2993922"/>
              <a:gd name="connsiteX4114" fmla="*/ 8546462 w 8938307"/>
              <a:gd name="connsiteY4114" fmla="*/ 1400066 h 2993922"/>
              <a:gd name="connsiteX4115" fmla="*/ 8572938 w 8938307"/>
              <a:gd name="connsiteY4115" fmla="*/ 1410656 h 2993922"/>
              <a:gd name="connsiteX4116" fmla="*/ 8610004 w 8938307"/>
              <a:gd name="connsiteY4116" fmla="*/ 1426541 h 2993922"/>
              <a:gd name="connsiteX4117" fmla="*/ 8641775 w 8938307"/>
              <a:gd name="connsiteY4117" fmla="*/ 1437132 h 2993922"/>
              <a:gd name="connsiteX4118" fmla="*/ 8652366 w 8938307"/>
              <a:gd name="connsiteY4118" fmla="*/ 1442427 h 2993922"/>
              <a:gd name="connsiteX4119" fmla="*/ 8673545 w 8938307"/>
              <a:gd name="connsiteY4119" fmla="*/ 1458312 h 2993922"/>
              <a:gd name="connsiteX4120" fmla="*/ 8694728 w 8938307"/>
              <a:gd name="connsiteY4120" fmla="*/ 1468903 h 2993922"/>
              <a:gd name="connsiteX4121" fmla="*/ 8652366 w 8938307"/>
              <a:gd name="connsiteY4121" fmla="*/ 1468903 h 2993922"/>
              <a:gd name="connsiteX4122" fmla="*/ 8631185 w 8938307"/>
              <a:gd name="connsiteY4122" fmla="*/ 1458312 h 2993922"/>
              <a:gd name="connsiteX4123" fmla="*/ 8599414 w 8938307"/>
              <a:gd name="connsiteY4123" fmla="*/ 1447722 h 2993922"/>
              <a:gd name="connsiteX4124" fmla="*/ 8572938 w 8938307"/>
              <a:gd name="connsiteY4124" fmla="*/ 1431837 h 2993922"/>
              <a:gd name="connsiteX4125" fmla="*/ 8557053 w 8938307"/>
              <a:gd name="connsiteY4125" fmla="*/ 1426541 h 2993922"/>
              <a:gd name="connsiteX4126" fmla="*/ 8546462 w 8938307"/>
              <a:gd name="connsiteY4126" fmla="*/ 1426541 h 2993922"/>
              <a:gd name="connsiteX4127" fmla="*/ 8504100 w 8938307"/>
              <a:gd name="connsiteY4127" fmla="*/ 1405360 h 2993922"/>
              <a:gd name="connsiteX4128" fmla="*/ 8461739 w 8938307"/>
              <a:gd name="connsiteY4128" fmla="*/ 1384180 h 2993922"/>
              <a:gd name="connsiteX4129" fmla="*/ 8451148 w 8938307"/>
              <a:gd name="connsiteY4129" fmla="*/ 1373589 h 2993922"/>
              <a:gd name="connsiteX4130" fmla="*/ 8440558 w 8938307"/>
              <a:gd name="connsiteY4130" fmla="*/ 1373589 h 2993922"/>
              <a:gd name="connsiteX4131" fmla="*/ 8429968 w 8938307"/>
              <a:gd name="connsiteY4131" fmla="*/ 1362999 h 2993922"/>
              <a:gd name="connsiteX4132" fmla="*/ 8429968 w 8938307"/>
              <a:gd name="connsiteY4132" fmla="*/ 1373589 h 2993922"/>
              <a:gd name="connsiteX4133" fmla="*/ 8408787 w 8938307"/>
              <a:gd name="connsiteY4133" fmla="*/ 1384180 h 2993922"/>
              <a:gd name="connsiteX4134" fmla="*/ 8392901 w 8938307"/>
              <a:gd name="connsiteY4134" fmla="*/ 1362999 h 2993922"/>
              <a:gd name="connsiteX4135" fmla="*/ 8377016 w 8938307"/>
              <a:gd name="connsiteY4135" fmla="*/ 1352408 h 2993922"/>
              <a:gd name="connsiteX4136" fmla="*/ 8324064 w 8938307"/>
              <a:gd name="connsiteY4136" fmla="*/ 1331228 h 2993922"/>
              <a:gd name="connsiteX4137" fmla="*/ 7201480 w 8938307"/>
              <a:gd name="connsiteY4137" fmla="*/ 1331228 h 2993922"/>
              <a:gd name="connsiteX4138" fmla="*/ 7201480 w 8938307"/>
              <a:gd name="connsiteY4138" fmla="*/ 1341818 h 2993922"/>
              <a:gd name="connsiteX4139" fmla="*/ 7222660 w 8938307"/>
              <a:gd name="connsiteY4139" fmla="*/ 1341818 h 2993922"/>
              <a:gd name="connsiteX4140" fmla="*/ 7233251 w 8938307"/>
              <a:gd name="connsiteY4140" fmla="*/ 1352408 h 2993922"/>
              <a:gd name="connsiteX4141" fmla="*/ 7254432 w 8938307"/>
              <a:gd name="connsiteY4141" fmla="*/ 1352408 h 2993922"/>
              <a:gd name="connsiteX4142" fmla="*/ 7275612 w 8938307"/>
              <a:gd name="connsiteY4142" fmla="*/ 1352408 h 2993922"/>
              <a:gd name="connsiteX4143" fmla="*/ 7254432 w 8938307"/>
              <a:gd name="connsiteY4143" fmla="*/ 1341818 h 2993922"/>
              <a:gd name="connsiteX4144" fmla="*/ 7201480 w 8938307"/>
              <a:gd name="connsiteY4144" fmla="*/ 1331228 h 2993922"/>
              <a:gd name="connsiteX4145" fmla="*/ 3177123 w 8938307"/>
              <a:gd name="connsiteY4145" fmla="*/ 1331228 h 2993922"/>
              <a:gd name="connsiteX4146" fmla="*/ 3177123 w 8938307"/>
              <a:gd name="connsiteY4146" fmla="*/ 1341818 h 2993922"/>
              <a:gd name="connsiteX4147" fmla="*/ 3198303 w 8938307"/>
              <a:gd name="connsiteY4147" fmla="*/ 1352408 h 2993922"/>
              <a:gd name="connsiteX4148" fmla="*/ 3208895 w 8938307"/>
              <a:gd name="connsiteY4148" fmla="*/ 1352408 h 2993922"/>
              <a:gd name="connsiteX4149" fmla="*/ 3198303 w 8938307"/>
              <a:gd name="connsiteY4149" fmla="*/ 1341818 h 2993922"/>
              <a:gd name="connsiteX4150" fmla="*/ 8478683 w 8938307"/>
              <a:gd name="connsiteY4150" fmla="*/ 1324874 h 2993922"/>
              <a:gd name="connsiteX4151" fmla="*/ 8492546 w 8938307"/>
              <a:gd name="connsiteY4151" fmla="*/ 1328339 h 2993922"/>
              <a:gd name="connsiteX4152" fmla="*/ 8493510 w 8938307"/>
              <a:gd name="connsiteY4152" fmla="*/ 1331228 h 2993922"/>
              <a:gd name="connsiteX4153" fmla="*/ 8472329 w 8938307"/>
              <a:gd name="connsiteY4153" fmla="*/ 1331228 h 2993922"/>
              <a:gd name="connsiteX4154" fmla="*/ 7050566 w 8938307"/>
              <a:gd name="connsiteY4154" fmla="*/ 1324609 h 2993922"/>
              <a:gd name="connsiteX4155" fmla="*/ 7053214 w 8938307"/>
              <a:gd name="connsiteY4155" fmla="*/ 1325933 h 2993922"/>
              <a:gd name="connsiteX4156" fmla="*/ 7042622 w 8938307"/>
              <a:gd name="connsiteY4156" fmla="*/ 1331228 h 2993922"/>
              <a:gd name="connsiteX4157" fmla="*/ 7050566 w 8938307"/>
              <a:gd name="connsiteY4157" fmla="*/ 1324609 h 2993922"/>
              <a:gd name="connsiteX4158" fmla="*/ 7328564 w 8938307"/>
              <a:gd name="connsiteY4158" fmla="*/ 1320637 h 2993922"/>
              <a:gd name="connsiteX4159" fmla="*/ 7317974 w 8938307"/>
              <a:gd name="connsiteY4159" fmla="*/ 1331228 h 2993922"/>
              <a:gd name="connsiteX4160" fmla="*/ 7339155 w 8938307"/>
              <a:gd name="connsiteY4160" fmla="*/ 1331228 h 2993922"/>
              <a:gd name="connsiteX4161" fmla="*/ 7333860 w 8938307"/>
              <a:gd name="connsiteY4161" fmla="*/ 1325933 h 2993922"/>
              <a:gd name="connsiteX4162" fmla="*/ 7328564 w 8938307"/>
              <a:gd name="connsiteY4162" fmla="*/ 1320637 h 2993922"/>
              <a:gd name="connsiteX4163" fmla="*/ 6375428 w 8938307"/>
              <a:gd name="connsiteY4163" fmla="*/ 1320637 h 2993922"/>
              <a:gd name="connsiteX4164" fmla="*/ 6386018 w 8938307"/>
              <a:gd name="connsiteY4164" fmla="*/ 1331228 h 2993922"/>
              <a:gd name="connsiteX4165" fmla="*/ 6386018 w 8938307"/>
              <a:gd name="connsiteY4165" fmla="*/ 1320637 h 2993922"/>
              <a:gd name="connsiteX4166" fmla="*/ 6375428 w 8938307"/>
              <a:gd name="connsiteY4166" fmla="*/ 1320637 h 2993922"/>
              <a:gd name="connsiteX4167" fmla="*/ 6322476 w 8938307"/>
              <a:gd name="connsiteY4167" fmla="*/ 1320637 h 2993922"/>
              <a:gd name="connsiteX4168" fmla="*/ 6333066 w 8938307"/>
              <a:gd name="connsiteY4168" fmla="*/ 1331228 h 2993922"/>
              <a:gd name="connsiteX4169" fmla="*/ 6333066 w 8938307"/>
              <a:gd name="connsiteY4169" fmla="*/ 1325933 h 2993922"/>
              <a:gd name="connsiteX4170" fmla="*/ 6322476 w 8938307"/>
              <a:gd name="connsiteY4170" fmla="*/ 1320637 h 2993922"/>
              <a:gd name="connsiteX4171" fmla="*/ 2817049 w 8938307"/>
              <a:gd name="connsiteY4171" fmla="*/ 1320637 h 2993922"/>
              <a:gd name="connsiteX4172" fmla="*/ 2827639 w 8938307"/>
              <a:gd name="connsiteY4172" fmla="*/ 1331228 h 2993922"/>
              <a:gd name="connsiteX4173" fmla="*/ 2880591 w 8938307"/>
              <a:gd name="connsiteY4173" fmla="*/ 1341818 h 2993922"/>
              <a:gd name="connsiteX4174" fmla="*/ 2891182 w 8938307"/>
              <a:gd name="connsiteY4174" fmla="*/ 1341818 h 2993922"/>
              <a:gd name="connsiteX4175" fmla="*/ 2817049 w 8938307"/>
              <a:gd name="connsiteY4175" fmla="*/ 1320637 h 2993922"/>
              <a:gd name="connsiteX4176" fmla="*/ 6448236 w 8938307"/>
              <a:gd name="connsiteY4176" fmla="*/ 1314018 h 2993922"/>
              <a:gd name="connsiteX4177" fmla="*/ 6444265 w 8938307"/>
              <a:gd name="connsiteY4177" fmla="*/ 1315341 h 2993922"/>
              <a:gd name="connsiteX4178" fmla="*/ 6438970 w 8938307"/>
              <a:gd name="connsiteY4178" fmla="*/ 1331228 h 2993922"/>
              <a:gd name="connsiteX4179" fmla="*/ 6449560 w 8938307"/>
              <a:gd name="connsiteY4179" fmla="*/ 1320637 h 2993922"/>
              <a:gd name="connsiteX4180" fmla="*/ 6448236 w 8938307"/>
              <a:gd name="connsiteY4180" fmla="*/ 1314018 h 2993922"/>
              <a:gd name="connsiteX4181" fmla="*/ 8228750 w 8938307"/>
              <a:gd name="connsiteY4181" fmla="*/ 1310047 h 2993922"/>
              <a:gd name="connsiteX4182" fmla="*/ 8302883 w 8938307"/>
              <a:gd name="connsiteY4182" fmla="*/ 1320637 h 2993922"/>
              <a:gd name="connsiteX4183" fmla="*/ 8292291 w 8938307"/>
              <a:gd name="connsiteY4183" fmla="*/ 1331228 h 2993922"/>
              <a:gd name="connsiteX4184" fmla="*/ 8265816 w 8938307"/>
              <a:gd name="connsiteY4184" fmla="*/ 1331228 h 2993922"/>
              <a:gd name="connsiteX4185" fmla="*/ 8234045 w 8938307"/>
              <a:gd name="connsiteY4185" fmla="*/ 1325933 h 2993922"/>
              <a:gd name="connsiteX4186" fmla="*/ 8228750 w 8938307"/>
              <a:gd name="connsiteY4186" fmla="*/ 1310047 h 2993922"/>
              <a:gd name="connsiteX4187" fmla="*/ 3611330 w 8938307"/>
              <a:gd name="connsiteY4187" fmla="*/ 1310047 h 2993922"/>
              <a:gd name="connsiteX4188" fmla="*/ 3600740 w 8938307"/>
              <a:gd name="connsiteY4188" fmla="*/ 1315341 h 2993922"/>
              <a:gd name="connsiteX4189" fmla="*/ 3606034 w 8938307"/>
              <a:gd name="connsiteY4189" fmla="*/ 1320637 h 2993922"/>
              <a:gd name="connsiteX4190" fmla="*/ 3611330 w 8938307"/>
              <a:gd name="connsiteY4190" fmla="*/ 1310047 h 2993922"/>
              <a:gd name="connsiteX4191" fmla="*/ 3177123 w 8938307"/>
              <a:gd name="connsiteY4191" fmla="*/ 1310047 h 2993922"/>
              <a:gd name="connsiteX4192" fmla="*/ 3166533 w 8938307"/>
              <a:gd name="connsiteY4192" fmla="*/ 1320637 h 2993922"/>
              <a:gd name="connsiteX4193" fmla="*/ 3177123 w 8938307"/>
              <a:gd name="connsiteY4193" fmla="*/ 1315341 h 2993922"/>
              <a:gd name="connsiteX4194" fmla="*/ 3187714 w 8938307"/>
              <a:gd name="connsiteY4194" fmla="*/ 1310047 h 2993922"/>
              <a:gd name="connsiteX4195" fmla="*/ 3177123 w 8938307"/>
              <a:gd name="connsiteY4195" fmla="*/ 1310047 h 2993922"/>
              <a:gd name="connsiteX4196" fmla="*/ 3357160 w 8938307"/>
              <a:gd name="connsiteY4196" fmla="*/ 1299456 h 2993922"/>
              <a:gd name="connsiteX4197" fmla="*/ 3357160 w 8938307"/>
              <a:gd name="connsiteY4197" fmla="*/ 1310047 h 2993922"/>
              <a:gd name="connsiteX4198" fmla="*/ 3378341 w 8938307"/>
              <a:gd name="connsiteY4198" fmla="*/ 1310047 h 2993922"/>
              <a:gd name="connsiteX4199" fmla="*/ 3357160 w 8938307"/>
              <a:gd name="connsiteY4199" fmla="*/ 1299456 h 2993922"/>
              <a:gd name="connsiteX4200" fmla="*/ 2912362 w 8938307"/>
              <a:gd name="connsiteY4200" fmla="*/ 1299456 h 2993922"/>
              <a:gd name="connsiteX4201" fmla="*/ 2922954 w 8938307"/>
              <a:gd name="connsiteY4201" fmla="*/ 1299456 h 2993922"/>
              <a:gd name="connsiteX4202" fmla="*/ 2922954 w 8938307"/>
              <a:gd name="connsiteY4202" fmla="*/ 1310047 h 2993922"/>
              <a:gd name="connsiteX4203" fmla="*/ 2912362 w 8938307"/>
              <a:gd name="connsiteY4203" fmla="*/ 1299456 h 2993922"/>
              <a:gd name="connsiteX4204" fmla="*/ 2509927 w 8938307"/>
              <a:gd name="connsiteY4204" fmla="*/ 1299456 h 2993922"/>
              <a:gd name="connsiteX4205" fmla="*/ 2520518 w 8938307"/>
              <a:gd name="connsiteY4205" fmla="*/ 1304752 h 2993922"/>
              <a:gd name="connsiteX4206" fmla="*/ 2541698 w 8938307"/>
              <a:gd name="connsiteY4206" fmla="*/ 1310047 h 2993922"/>
              <a:gd name="connsiteX4207" fmla="*/ 2573470 w 8938307"/>
              <a:gd name="connsiteY4207" fmla="*/ 1320637 h 2993922"/>
              <a:gd name="connsiteX4208" fmla="*/ 2589355 w 8938307"/>
              <a:gd name="connsiteY4208" fmla="*/ 1325933 h 2993922"/>
              <a:gd name="connsiteX4209" fmla="*/ 2605241 w 8938307"/>
              <a:gd name="connsiteY4209" fmla="*/ 1331228 h 2993922"/>
              <a:gd name="connsiteX4210" fmla="*/ 2626422 w 8938307"/>
              <a:gd name="connsiteY4210" fmla="*/ 1341818 h 2993922"/>
              <a:gd name="connsiteX4211" fmla="*/ 2642307 w 8938307"/>
              <a:gd name="connsiteY4211" fmla="*/ 1341818 h 2993922"/>
              <a:gd name="connsiteX4212" fmla="*/ 2658193 w 8938307"/>
              <a:gd name="connsiteY4212" fmla="*/ 1352408 h 2993922"/>
              <a:gd name="connsiteX4213" fmla="*/ 2689964 w 8938307"/>
              <a:gd name="connsiteY4213" fmla="*/ 1352408 h 2993922"/>
              <a:gd name="connsiteX4214" fmla="*/ 2721735 w 8938307"/>
              <a:gd name="connsiteY4214" fmla="*/ 1352408 h 2993922"/>
              <a:gd name="connsiteX4215" fmla="*/ 2705851 w 8938307"/>
              <a:gd name="connsiteY4215" fmla="*/ 1347114 h 2993922"/>
              <a:gd name="connsiteX4216" fmla="*/ 2679374 w 8938307"/>
              <a:gd name="connsiteY4216" fmla="*/ 1331228 h 2993922"/>
              <a:gd name="connsiteX4217" fmla="*/ 2615831 w 8938307"/>
              <a:gd name="connsiteY4217" fmla="*/ 1320637 h 2993922"/>
              <a:gd name="connsiteX4218" fmla="*/ 2573470 w 8938307"/>
              <a:gd name="connsiteY4218" fmla="*/ 1310047 h 2993922"/>
              <a:gd name="connsiteX4219" fmla="*/ 2520518 w 8938307"/>
              <a:gd name="connsiteY4219" fmla="*/ 1299456 h 2993922"/>
              <a:gd name="connsiteX4220" fmla="*/ 2509927 w 8938307"/>
              <a:gd name="connsiteY4220" fmla="*/ 1299456 h 2993922"/>
              <a:gd name="connsiteX4221" fmla="*/ 2223986 w 8938307"/>
              <a:gd name="connsiteY4221" fmla="*/ 1299456 h 2993922"/>
              <a:gd name="connsiteX4222" fmla="*/ 2234577 w 8938307"/>
              <a:gd name="connsiteY4222" fmla="*/ 1299456 h 2993922"/>
              <a:gd name="connsiteX4223" fmla="*/ 2223986 w 8938307"/>
              <a:gd name="connsiteY4223" fmla="*/ 1310047 h 2993922"/>
              <a:gd name="connsiteX4224" fmla="*/ 8353186 w 8938307"/>
              <a:gd name="connsiteY4224" fmla="*/ 1294162 h 2993922"/>
              <a:gd name="connsiteX4225" fmla="*/ 8355835 w 8938307"/>
              <a:gd name="connsiteY4225" fmla="*/ 1299456 h 2993922"/>
              <a:gd name="connsiteX4226" fmla="*/ 8345244 w 8938307"/>
              <a:gd name="connsiteY4226" fmla="*/ 1299456 h 2993922"/>
              <a:gd name="connsiteX4227" fmla="*/ 8353186 w 8938307"/>
              <a:gd name="connsiteY4227" fmla="*/ 1294162 h 2993922"/>
              <a:gd name="connsiteX4228" fmla="*/ 7922951 w 8938307"/>
              <a:gd name="connsiteY4228" fmla="*/ 1292837 h 2993922"/>
              <a:gd name="connsiteX4229" fmla="*/ 7921627 w 8938307"/>
              <a:gd name="connsiteY4229" fmla="*/ 1299456 h 2993922"/>
              <a:gd name="connsiteX4230" fmla="*/ 7932219 w 8938307"/>
              <a:gd name="connsiteY4230" fmla="*/ 1299456 h 2993922"/>
              <a:gd name="connsiteX4231" fmla="*/ 7926923 w 8938307"/>
              <a:gd name="connsiteY4231" fmla="*/ 1294162 h 2993922"/>
              <a:gd name="connsiteX4232" fmla="*/ 7922951 w 8938307"/>
              <a:gd name="connsiteY4232" fmla="*/ 1292837 h 2993922"/>
              <a:gd name="connsiteX4233" fmla="*/ 6333066 w 8938307"/>
              <a:gd name="connsiteY4233" fmla="*/ 1288866 h 2993922"/>
              <a:gd name="connsiteX4234" fmla="*/ 6343656 w 8938307"/>
              <a:gd name="connsiteY4234" fmla="*/ 1299456 h 2993922"/>
              <a:gd name="connsiteX4235" fmla="*/ 6354246 w 8938307"/>
              <a:gd name="connsiteY4235" fmla="*/ 1299456 h 2993922"/>
              <a:gd name="connsiteX4236" fmla="*/ 3155942 w 8938307"/>
              <a:gd name="connsiteY4236" fmla="*/ 1288866 h 2993922"/>
              <a:gd name="connsiteX4237" fmla="*/ 3177123 w 8938307"/>
              <a:gd name="connsiteY4237" fmla="*/ 1299456 h 2993922"/>
              <a:gd name="connsiteX4238" fmla="*/ 3187714 w 8938307"/>
              <a:gd name="connsiteY4238" fmla="*/ 1288866 h 2993922"/>
              <a:gd name="connsiteX4239" fmla="*/ 3166533 w 8938307"/>
              <a:gd name="connsiteY4239" fmla="*/ 1288866 h 2993922"/>
              <a:gd name="connsiteX4240" fmla="*/ 3050039 w 8938307"/>
              <a:gd name="connsiteY4240" fmla="*/ 1288866 h 2993922"/>
              <a:gd name="connsiteX4241" fmla="*/ 3155942 w 8938307"/>
              <a:gd name="connsiteY4241" fmla="*/ 1331228 h 2993922"/>
              <a:gd name="connsiteX4242" fmla="*/ 3150648 w 8938307"/>
              <a:gd name="connsiteY4242" fmla="*/ 1320637 h 2993922"/>
              <a:gd name="connsiteX4243" fmla="*/ 3134762 w 8938307"/>
              <a:gd name="connsiteY4243" fmla="*/ 1310047 h 2993922"/>
              <a:gd name="connsiteX4244" fmla="*/ 3092399 w 8938307"/>
              <a:gd name="connsiteY4244" fmla="*/ 1299456 h 2993922"/>
              <a:gd name="connsiteX4245" fmla="*/ 2276938 w 8938307"/>
              <a:gd name="connsiteY4245" fmla="*/ 1288866 h 2993922"/>
              <a:gd name="connsiteX4246" fmla="*/ 2303415 w 8938307"/>
              <a:gd name="connsiteY4246" fmla="*/ 1294162 h 2993922"/>
              <a:gd name="connsiteX4247" fmla="*/ 2329890 w 8938307"/>
              <a:gd name="connsiteY4247" fmla="*/ 1310047 h 2993922"/>
              <a:gd name="connsiteX4248" fmla="*/ 2329890 w 8938307"/>
              <a:gd name="connsiteY4248" fmla="*/ 1320637 h 2993922"/>
              <a:gd name="connsiteX4249" fmla="*/ 2308710 w 8938307"/>
              <a:gd name="connsiteY4249" fmla="*/ 1331228 h 2993922"/>
              <a:gd name="connsiteX4250" fmla="*/ 2308710 w 8938307"/>
              <a:gd name="connsiteY4250" fmla="*/ 1320637 h 2993922"/>
              <a:gd name="connsiteX4251" fmla="*/ 2298119 w 8938307"/>
              <a:gd name="connsiteY4251" fmla="*/ 1310047 h 2993922"/>
              <a:gd name="connsiteX4252" fmla="*/ 8440558 w 8938307"/>
              <a:gd name="connsiteY4252" fmla="*/ 1278276 h 2993922"/>
              <a:gd name="connsiteX4253" fmla="*/ 8461739 w 8938307"/>
              <a:gd name="connsiteY4253" fmla="*/ 1278276 h 2993922"/>
              <a:gd name="connsiteX4254" fmla="*/ 8472329 w 8938307"/>
              <a:gd name="connsiteY4254" fmla="*/ 1278276 h 2993922"/>
              <a:gd name="connsiteX4255" fmla="*/ 8493510 w 8938307"/>
              <a:gd name="connsiteY4255" fmla="*/ 1288866 h 2993922"/>
              <a:gd name="connsiteX4256" fmla="*/ 8514691 w 8938307"/>
              <a:gd name="connsiteY4256" fmla="*/ 1299456 h 2993922"/>
              <a:gd name="connsiteX4257" fmla="*/ 8535871 w 8938307"/>
              <a:gd name="connsiteY4257" fmla="*/ 1304752 h 2993922"/>
              <a:gd name="connsiteX4258" fmla="*/ 8567641 w 8938307"/>
              <a:gd name="connsiteY4258" fmla="*/ 1320637 h 2993922"/>
              <a:gd name="connsiteX4259" fmla="*/ 8620595 w 8938307"/>
              <a:gd name="connsiteY4259" fmla="*/ 1331228 h 2993922"/>
              <a:gd name="connsiteX4260" fmla="*/ 8625889 w 8938307"/>
              <a:gd name="connsiteY4260" fmla="*/ 1336523 h 2993922"/>
              <a:gd name="connsiteX4261" fmla="*/ 8641775 w 8938307"/>
              <a:gd name="connsiteY4261" fmla="*/ 1352408 h 2993922"/>
              <a:gd name="connsiteX4262" fmla="*/ 8662957 w 8938307"/>
              <a:gd name="connsiteY4262" fmla="*/ 1362999 h 2993922"/>
              <a:gd name="connsiteX4263" fmla="*/ 8684137 w 8938307"/>
              <a:gd name="connsiteY4263" fmla="*/ 1384180 h 2993922"/>
              <a:gd name="connsiteX4264" fmla="*/ 8631185 w 8938307"/>
              <a:gd name="connsiteY4264" fmla="*/ 1373589 h 2993922"/>
              <a:gd name="connsiteX4265" fmla="*/ 8588824 w 8938307"/>
              <a:gd name="connsiteY4265" fmla="*/ 1357704 h 2993922"/>
              <a:gd name="connsiteX4266" fmla="*/ 8546462 w 8938307"/>
              <a:gd name="connsiteY4266" fmla="*/ 1352408 h 2993922"/>
              <a:gd name="connsiteX4267" fmla="*/ 8519985 w 8938307"/>
              <a:gd name="connsiteY4267" fmla="*/ 1341818 h 2993922"/>
              <a:gd name="connsiteX4268" fmla="*/ 8514691 w 8938307"/>
              <a:gd name="connsiteY4268" fmla="*/ 1331228 h 2993922"/>
              <a:gd name="connsiteX4269" fmla="*/ 8504100 w 8938307"/>
              <a:gd name="connsiteY4269" fmla="*/ 1331228 h 2993922"/>
              <a:gd name="connsiteX4270" fmla="*/ 8492546 w 8938307"/>
              <a:gd name="connsiteY4270" fmla="*/ 1328339 h 2993922"/>
              <a:gd name="connsiteX4271" fmla="*/ 8490863 w 8938307"/>
              <a:gd name="connsiteY4271" fmla="*/ 1323286 h 2993922"/>
              <a:gd name="connsiteX4272" fmla="*/ 8482920 w 8938307"/>
              <a:gd name="connsiteY4272" fmla="*/ 1320637 h 2993922"/>
              <a:gd name="connsiteX4273" fmla="*/ 8478683 w 8938307"/>
              <a:gd name="connsiteY4273" fmla="*/ 1324874 h 2993922"/>
              <a:gd name="connsiteX4274" fmla="*/ 8461739 w 8938307"/>
              <a:gd name="connsiteY4274" fmla="*/ 1320637 h 2993922"/>
              <a:gd name="connsiteX4275" fmla="*/ 8440558 w 8938307"/>
              <a:gd name="connsiteY4275" fmla="*/ 1310047 h 2993922"/>
              <a:gd name="connsiteX4276" fmla="*/ 8249931 w 8938307"/>
              <a:gd name="connsiteY4276" fmla="*/ 1278276 h 2993922"/>
              <a:gd name="connsiteX4277" fmla="*/ 8260521 w 8938307"/>
              <a:gd name="connsiteY4277" fmla="*/ 1278276 h 2993922"/>
              <a:gd name="connsiteX4278" fmla="*/ 8249931 w 8938307"/>
              <a:gd name="connsiteY4278" fmla="*/ 1288866 h 2993922"/>
              <a:gd name="connsiteX4279" fmla="*/ 8112254 w 8938307"/>
              <a:gd name="connsiteY4279" fmla="*/ 1278276 h 2993922"/>
              <a:gd name="connsiteX4280" fmla="*/ 8133435 w 8938307"/>
              <a:gd name="connsiteY4280" fmla="*/ 1278276 h 2993922"/>
              <a:gd name="connsiteX4281" fmla="*/ 8165206 w 8938307"/>
              <a:gd name="connsiteY4281" fmla="*/ 1288866 h 2993922"/>
              <a:gd name="connsiteX4282" fmla="*/ 8181093 w 8938307"/>
              <a:gd name="connsiteY4282" fmla="*/ 1299456 h 2993922"/>
              <a:gd name="connsiteX4283" fmla="*/ 8202273 w 8938307"/>
              <a:gd name="connsiteY4283" fmla="*/ 1310047 h 2993922"/>
              <a:gd name="connsiteX4284" fmla="*/ 8196979 w 8938307"/>
              <a:gd name="connsiteY4284" fmla="*/ 1320637 h 2993922"/>
              <a:gd name="connsiteX4285" fmla="*/ 8175798 w 8938307"/>
              <a:gd name="connsiteY4285" fmla="*/ 1310047 h 2993922"/>
              <a:gd name="connsiteX4286" fmla="*/ 8154617 w 8938307"/>
              <a:gd name="connsiteY4286" fmla="*/ 1299456 h 2993922"/>
              <a:gd name="connsiteX4287" fmla="*/ 8133435 w 8938307"/>
              <a:gd name="connsiteY4287" fmla="*/ 1288866 h 2993922"/>
              <a:gd name="connsiteX4288" fmla="*/ 8117550 w 8938307"/>
              <a:gd name="connsiteY4288" fmla="*/ 1283571 h 2993922"/>
              <a:gd name="connsiteX4289" fmla="*/ 8112254 w 8938307"/>
              <a:gd name="connsiteY4289" fmla="*/ 1278276 h 2993922"/>
              <a:gd name="connsiteX4290" fmla="*/ 8069894 w 8938307"/>
              <a:gd name="connsiteY4290" fmla="*/ 1278276 h 2993922"/>
              <a:gd name="connsiteX4291" fmla="*/ 8080483 w 8938307"/>
              <a:gd name="connsiteY4291" fmla="*/ 1278276 h 2993922"/>
              <a:gd name="connsiteX4292" fmla="*/ 8069894 w 8938307"/>
              <a:gd name="connsiteY4292" fmla="*/ 1288866 h 2993922"/>
              <a:gd name="connsiteX4293" fmla="*/ 6936718 w 8938307"/>
              <a:gd name="connsiteY4293" fmla="*/ 1278276 h 2993922"/>
              <a:gd name="connsiteX4294" fmla="*/ 6947310 w 8938307"/>
              <a:gd name="connsiteY4294" fmla="*/ 1278276 h 2993922"/>
              <a:gd name="connsiteX4295" fmla="*/ 6947310 w 8938307"/>
              <a:gd name="connsiteY4295" fmla="*/ 1288866 h 2993922"/>
              <a:gd name="connsiteX4296" fmla="*/ 2954724 w 8938307"/>
              <a:gd name="connsiteY4296" fmla="*/ 1278276 h 2993922"/>
              <a:gd name="connsiteX4297" fmla="*/ 2975906 w 8938307"/>
              <a:gd name="connsiteY4297" fmla="*/ 1299456 h 2993922"/>
              <a:gd name="connsiteX4298" fmla="*/ 2986495 w 8938307"/>
              <a:gd name="connsiteY4298" fmla="*/ 1310047 h 2993922"/>
              <a:gd name="connsiteX4299" fmla="*/ 3018266 w 8938307"/>
              <a:gd name="connsiteY4299" fmla="*/ 1331228 h 2993922"/>
              <a:gd name="connsiteX4300" fmla="*/ 3028858 w 8938307"/>
              <a:gd name="connsiteY4300" fmla="*/ 1341818 h 2993922"/>
              <a:gd name="connsiteX4301" fmla="*/ 3007676 w 8938307"/>
              <a:gd name="connsiteY4301" fmla="*/ 1341818 h 2993922"/>
              <a:gd name="connsiteX4302" fmla="*/ 2965314 w 8938307"/>
              <a:gd name="connsiteY4302" fmla="*/ 1331228 h 2993922"/>
              <a:gd name="connsiteX4303" fmla="*/ 2960019 w 8938307"/>
              <a:gd name="connsiteY4303" fmla="*/ 1325933 h 2993922"/>
              <a:gd name="connsiteX4304" fmla="*/ 2944134 w 8938307"/>
              <a:gd name="connsiteY4304" fmla="*/ 1320637 h 2993922"/>
              <a:gd name="connsiteX4305" fmla="*/ 2944134 w 8938307"/>
              <a:gd name="connsiteY4305" fmla="*/ 1299456 h 2993922"/>
              <a:gd name="connsiteX4306" fmla="*/ 2917658 w 8938307"/>
              <a:gd name="connsiteY4306" fmla="*/ 1278276 h 2993922"/>
              <a:gd name="connsiteX4307" fmla="*/ 2933543 w 8938307"/>
              <a:gd name="connsiteY4307" fmla="*/ 1278276 h 2993922"/>
              <a:gd name="connsiteX4308" fmla="*/ 2922954 w 8938307"/>
              <a:gd name="connsiteY4308" fmla="*/ 1288866 h 2993922"/>
              <a:gd name="connsiteX4309" fmla="*/ 2912362 w 8938307"/>
              <a:gd name="connsiteY4309" fmla="*/ 1288866 h 2993922"/>
              <a:gd name="connsiteX4310" fmla="*/ 2917658 w 8938307"/>
              <a:gd name="connsiteY4310" fmla="*/ 1278276 h 2993922"/>
              <a:gd name="connsiteX4311" fmla="*/ 2909715 w 8938307"/>
              <a:gd name="connsiteY4311" fmla="*/ 1272981 h 2993922"/>
              <a:gd name="connsiteX4312" fmla="*/ 2912362 w 8938307"/>
              <a:gd name="connsiteY4312" fmla="*/ 1278276 h 2993922"/>
              <a:gd name="connsiteX4313" fmla="*/ 2901772 w 8938307"/>
              <a:gd name="connsiteY4313" fmla="*/ 1278276 h 2993922"/>
              <a:gd name="connsiteX4314" fmla="*/ 2909715 w 8938307"/>
              <a:gd name="connsiteY4314" fmla="*/ 1272981 h 2993922"/>
              <a:gd name="connsiteX4315" fmla="*/ 8218160 w 8938307"/>
              <a:gd name="connsiteY4315" fmla="*/ 1267685 h 2993922"/>
              <a:gd name="connsiteX4316" fmla="*/ 8228750 w 8938307"/>
              <a:gd name="connsiteY4316" fmla="*/ 1278276 h 2993922"/>
              <a:gd name="connsiteX4317" fmla="*/ 8223454 w 8938307"/>
              <a:gd name="connsiteY4317" fmla="*/ 1278276 h 2993922"/>
              <a:gd name="connsiteX4318" fmla="*/ 8218160 w 8938307"/>
              <a:gd name="connsiteY4318" fmla="*/ 1278276 h 2993922"/>
              <a:gd name="connsiteX4319" fmla="*/ 6534284 w 8938307"/>
              <a:gd name="connsiteY4319" fmla="*/ 1267685 h 2993922"/>
              <a:gd name="connsiteX4320" fmla="*/ 6539579 w 8938307"/>
              <a:gd name="connsiteY4320" fmla="*/ 1272981 h 2993922"/>
              <a:gd name="connsiteX4321" fmla="*/ 6544874 w 8938307"/>
              <a:gd name="connsiteY4321" fmla="*/ 1278276 h 2993922"/>
              <a:gd name="connsiteX4322" fmla="*/ 6544874 w 8938307"/>
              <a:gd name="connsiteY4322" fmla="*/ 1288866 h 2993922"/>
              <a:gd name="connsiteX4323" fmla="*/ 6576646 w 8938307"/>
              <a:gd name="connsiteY4323" fmla="*/ 1288866 h 2993922"/>
              <a:gd name="connsiteX4324" fmla="*/ 6587236 w 8938307"/>
              <a:gd name="connsiteY4324" fmla="*/ 1288866 h 2993922"/>
              <a:gd name="connsiteX4325" fmla="*/ 6597826 w 8938307"/>
              <a:gd name="connsiteY4325" fmla="*/ 1288866 h 2993922"/>
              <a:gd name="connsiteX4326" fmla="*/ 6566054 w 8938307"/>
              <a:gd name="connsiteY4326" fmla="*/ 1267685 h 2993922"/>
              <a:gd name="connsiteX4327" fmla="*/ 6544874 w 8938307"/>
              <a:gd name="connsiteY4327" fmla="*/ 1267685 h 2993922"/>
              <a:gd name="connsiteX4328" fmla="*/ 6534284 w 8938307"/>
              <a:gd name="connsiteY4328" fmla="*/ 1267685 h 2993922"/>
              <a:gd name="connsiteX4329" fmla="*/ 6481332 w 8938307"/>
              <a:gd name="connsiteY4329" fmla="*/ 1267685 h 2993922"/>
              <a:gd name="connsiteX4330" fmla="*/ 6491922 w 8938307"/>
              <a:gd name="connsiteY4330" fmla="*/ 1278276 h 2993922"/>
              <a:gd name="connsiteX4331" fmla="*/ 6491922 w 8938307"/>
              <a:gd name="connsiteY4331" fmla="*/ 1267685 h 2993922"/>
              <a:gd name="connsiteX4332" fmla="*/ 6481332 w 8938307"/>
              <a:gd name="connsiteY4332" fmla="*/ 1267685 h 2993922"/>
              <a:gd name="connsiteX4333" fmla="*/ 3463064 w 8938307"/>
              <a:gd name="connsiteY4333" fmla="*/ 1267685 h 2993922"/>
              <a:gd name="connsiteX4334" fmla="*/ 3473655 w 8938307"/>
              <a:gd name="connsiteY4334" fmla="*/ 1278276 h 2993922"/>
              <a:gd name="connsiteX4335" fmla="*/ 3473655 w 8938307"/>
              <a:gd name="connsiteY4335" fmla="*/ 1267685 h 2993922"/>
              <a:gd name="connsiteX4336" fmla="*/ 3463064 w 8938307"/>
              <a:gd name="connsiteY4336" fmla="*/ 1267685 h 2993922"/>
              <a:gd name="connsiteX4337" fmla="*/ 2435794 w 8938307"/>
              <a:gd name="connsiteY4337" fmla="*/ 1267685 h 2993922"/>
              <a:gd name="connsiteX4338" fmla="*/ 2451680 w 8938307"/>
              <a:gd name="connsiteY4338" fmla="*/ 1278276 h 2993922"/>
              <a:gd name="connsiteX4339" fmla="*/ 2467566 w 8938307"/>
              <a:gd name="connsiteY4339" fmla="*/ 1278276 h 2993922"/>
              <a:gd name="connsiteX4340" fmla="*/ 2478156 w 8938307"/>
              <a:gd name="connsiteY4340" fmla="*/ 1278276 h 2993922"/>
              <a:gd name="connsiteX4341" fmla="*/ 2467566 w 8938307"/>
              <a:gd name="connsiteY4341" fmla="*/ 1267685 h 2993922"/>
              <a:gd name="connsiteX4342" fmla="*/ 3092399 w 8938307"/>
              <a:gd name="connsiteY4342" fmla="*/ 1257095 h 2993922"/>
              <a:gd name="connsiteX4343" fmla="*/ 3102990 w 8938307"/>
              <a:gd name="connsiteY4343" fmla="*/ 1278276 h 2993922"/>
              <a:gd name="connsiteX4344" fmla="*/ 3134762 w 8938307"/>
              <a:gd name="connsiteY4344" fmla="*/ 1278276 h 2993922"/>
              <a:gd name="connsiteX4345" fmla="*/ 3118877 w 8938307"/>
              <a:gd name="connsiteY4345" fmla="*/ 1267685 h 2993922"/>
              <a:gd name="connsiteX4346" fmla="*/ 3092399 w 8938307"/>
              <a:gd name="connsiteY4346" fmla="*/ 1257095 h 2993922"/>
              <a:gd name="connsiteX4347" fmla="*/ 2986495 w 8938307"/>
              <a:gd name="connsiteY4347" fmla="*/ 1257095 h 2993922"/>
              <a:gd name="connsiteX4348" fmla="*/ 3018266 w 8938307"/>
              <a:gd name="connsiteY4348" fmla="*/ 1278276 h 2993922"/>
              <a:gd name="connsiteX4349" fmla="*/ 3018266 w 8938307"/>
              <a:gd name="connsiteY4349" fmla="*/ 1267685 h 2993922"/>
              <a:gd name="connsiteX4350" fmla="*/ 2663488 w 8938307"/>
              <a:gd name="connsiteY4350" fmla="*/ 1257095 h 2993922"/>
              <a:gd name="connsiteX4351" fmla="*/ 2658193 w 8938307"/>
              <a:gd name="connsiteY4351" fmla="*/ 1267685 h 2993922"/>
              <a:gd name="connsiteX4352" fmla="*/ 2679374 w 8938307"/>
              <a:gd name="connsiteY4352" fmla="*/ 1267685 h 2993922"/>
              <a:gd name="connsiteX4353" fmla="*/ 2700554 w 8938307"/>
              <a:gd name="connsiteY4353" fmla="*/ 1267685 h 2993922"/>
              <a:gd name="connsiteX4354" fmla="*/ 2689964 w 8938307"/>
              <a:gd name="connsiteY4354" fmla="*/ 1257095 h 2993922"/>
              <a:gd name="connsiteX4355" fmla="*/ 2663488 w 8938307"/>
              <a:gd name="connsiteY4355" fmla="*/ 1257095 h 2993922"/>
              <a:gd name="connsiteX4356" fmla="*/ 2128673 w 8938307"/>
              <a:gd name="connsiteY4356" fmla="*/ 1257095 h 2993922"/>
              <a:gd name="connsiteX4357" fmla="*/ 2223986 w 8938307"/>
              <a:gd name="connsiteY4357" fmla="*/ 1267685 h 2993922"/>
              <a:gd name="connsiteX4358" fmla="*/ 2255757 w 8938307"/>
              <a:gd name="connsiteY4358" fmla="*/ 1288866 h 2993922"/>
              <a:gd name="connsiteX4359" fmla="*/ 2245167 w 8938307"/>
              <a:gd name="connsiteY4359" fmla="*/ 1294162 h 2993922"/>
              <a:gd name="connsiteX4360" fmla="*/ 2218690 w 8938307"/>
              <a:gd name="connsiteY4360" fmla="*/ 1283571 h 2993922"/>
              <a:gd name="connsiteX4361" fmla="*/ 2181625 w 8938307"/>
              <a:gd name="connsiteY4361" fmla="*/ 1278276 h 2993922"/>
              <a:gd name="connsiteX4362" fmla="*/ 2155149 w 8938307"/>
              <a:gd name="connsiteY4362" fmla="*/ 1272981 h 2993922"/>
              <a:gd name="connsiteX4363" fmla="*/ 2128673 w 8938307"/>
              <a:gd name="connsiteY4363" fmla="*/ 1257095 h 2993922"/>
              <a:gd name="connsiteX4364" fmla="*/ 1895684 w 8938307"/>
              <a:gd name="connsiteY4364" fmla="*/ 1257095 h 2993922"/>
              <a:gd name="connsiteX4365" fmla="*/ 1885093 w 8938307"/>
              <a:gd name="connsiteY4365" fmla="*/ 1262389 h 2993922"/>
              <a:gd name="connsiteX4366" fmla="*/ 1895684 w 8938307"/>
              <a:gd name="connsiteY4366" fmla="*/ 1267685 h 2993922"/>
              <a:gd name="connsiteX4367" fmla="*/ 1916864 w 8938307"/>
              <a:gd name="connsiteY4367" fmla="*/ 1267685 h 2993922"/>
              <a:gd name="connsiteX4368" fmla="*/ 6153028 w 8938307"/>
              <a:gd name="connsiteY4368" fmla="*/ 1246504 h 2993922"/>
              <a:gd name="connsiteX4369" fmla="*/ 6153028 w 8938307"/>
              <a:gd name="connsiteY4369" fmla="*/ 1251800 h 2993922"/>
              <a:gd name="connsiteX4370" fmla="*/ 6153028 w 8938307"/>
              <a:gd name="connsiteY4370" fmla="*/ 1257095 h 2993922"/>
              <a:gd name="connsiteX4371" fmla="*/ 6163620 w 8938307"/>
              <a:gd name="connsiteY4371" fmla="*/ 1251800 h 2993922"/>
              <a:gd name="connsiteX4372" fmla="*/ 6153028 w 8938307"/>
              <a:gd name="connsiteY4372" fmla="*/ 1246504 h 2993922"/>
              <a:gd name="connsiteX4373" fmla="*/ 2711145 w 8938307"/>
              <a:gd name="connsiteY4373" fmla="*/ 1246504 h 2993922"/>
              <a:gd name="connsiteX4374" fmla="*/ 2742916 w 8938307"/>
              <a:gd name="connsiteY4374" fmla="*/ 1257095 h 2993922"/>
              <a:gd name="connsiteX4375" fmla="*/ 2732326 w 8938307"/>
              <a:gd name="connsiteY4375" fmla="*/ 1246504 h 2993922"/>
              <a:gd name="connsiteX4376" fmla="*/ 1408525 w 8938307"/>
              <a:gd name="connsiteY4376" fmla="*/ 1246504 h 2993922"/>
              <a:gd name="connsiteX4377" fmla="*/ 1419114 w 8938307"/>
              <a:gd name="connsiteY4377" fmla="*/ 1246504 h 2993922"/>
              <a:gd name="connsiteX4378" fmla="*/ 1440296 w 8938307"/>
              <a:gd name="connsiteY4378" fmla="*/ 1251800 h 2993922"/>
              <a:gd name="connsiteX4379" fmla="*/ 1472067 w 8938307"/>
              <a:gd name="connsiteY4379" fmla="*/ 1257095 h 2993922"/>
              <a:gd name="connsiteX4380" fmla="*/ 1493248 w 8938307"/>
              <a:gd name="connsiteY4380" fmla="*/ 1267685 h 2993922"/>
              <a:gd name="connsiteX4381" fmla="*/ 1503838 w 8938307"/>
              <a:gd name="connsiteY4381" fmla="*/ 1267685 h 2993922"/>
              <a:gd name="connsiteX4382" fmla="*/ 1525019 w 8938307"/>
              <a:gd name="connsiteY4382" fmla="*/ 1278276 h 2993922"/>
              <a:gd name="connsiteX4383" fmla="*/ 1540904 w 8938307"/>
              <a:gd name="connsiteY4383" fmla="*/ 1288866 h 2993922"/>
              <a:gd name="connsiteX4384" fmla="*/ 1577971 w 8938307"/>
              <a:gd name="connsiteY4384" fmla="*/ 1299456 h 2993922"/>
              <a:gd name="connsiteX4385" fmla="*/ 1683875 w 8938307"/>
              <a:gd name="connsiteY4385" fmla="*/ 1331228 h 2993922"/>
              <a:gd name="connsiteX4386" fmla="*/ 1705056 w 8938307"/>
              <a:gd name="connsiteY4386" fmla="*/ 1341818 h 2993922"/>
              <a:gd name="connsiteX4387" fmla="*/ 1678581 w 8938307"/>
              <a:gd name="connsiteY4387" fmla="*/ 1341818 h 2993922"/>
              <a:gd name="connsiteX4388" fmla="*/ 1652104 w 8938307"/>
              <a:gd name="connsiteY4388" fmla="*/ 1331228 h 2993922"/>
              <a:gd name="connsiteX4389" fmla="*/ 1609742 w 8938307"/>
              <a:gd name="connsiteY4389" fmla="*/ 1320637 h 2993922"/>
              <a:gd name="connsiteX4390" fmla="*/ 1535610 w 8938307"/>
              <a:gd name="connsiteY4390" fmla="*/ 1299456 h 2993922"/>
              <a:gd name="connsiteX4391" fmla="*/ 1514429 w 8938307"/>
              <a:gd name="connsiteY4391" fmla="*/ 1299456 h 2993922"/>
              <a:gd name="connsiteX4392" fmla="*/ 1482658 w 8938307"/>
              <a:gd name="connsiteY4392" fmla="*/ 1278276 h 2993922"/>
              <a:gd name="connsiteX4393" fmla="*/ 1429704 w 8938307"/>
              <a:gd name="connsiteY4393" fmla="*/ 1257095 h 2993922"/>
              <a:gd name="connsiteX4394" fmla="*/ 1408525 w 8938307"/>
              <a:gd name="connsiteY4394" fmla="*/ 1246504 h 2993922"/>
              <a:gd name="connsiteX4395" fmla="*/ 2840878 w 8938307"/>
              <a:gd name="connsiteY4395" fmla="*/ 1241210 h 2993922"/>
              <a:gd name="connsiteX4396" fmla="*/ 2838230 w 8938307"/>
              <a:gd name="connsiteY4396" fmla="*/ 1246504 h 2993922"/>
              <a:gd name="connsiteX4397" fmla="*/ 2838230 w 8938307"/>
              <a:gd name="connsiteY4397" fmla="*/ 1257095 h 2993922"/>
              <a:gd name="connsiteX4398" fmla="*/ 2880591 w 8938307"/>
              <a:gd name="connsiteY4398" fmla="*/ 1267685 h 2993922"/>
              <a:gd name="connsiteX4399" fmla="*/ 2870002 w 8938307"/>
              <a:gd name="connsiteY4399" fmla="*/ 1278276 h 2993922"/>
              <a:gd name="connsiteX4400" fmla="*/ 2838230 w 8938307"/>
              <a:gd name="connsiteY4400" fmla="*/ 1278276 h 2993922"/>
              <a:gd name="connsiteX4401" fmla="*/ 2827639 w 8938307"/>
              <a:gd name="connsiteY4401" fmla="*/ 1278276 h 2993922"/>
              <a:gd name="connsiteX4402" fmla="*/ 2817049 w 8938307"/>
              <a:gd name="connsiteY4402" fmla="*/ 1267685 h 2993922"/>
              <a:gd name="connsiteX4403" fmla="*/ 2827639 w 8938307"/>
              <a:gd name="connsiteY4403" fmla="*/ 1283571 h 2993922"/>
              <a:gd name="connsiteX4404" fmla="*/ 2848820 w 8938307"/>
              <a:gd name="connsiteY4404" fmla="*/ 1288866 h 2993922"/>
              <a:gd name="connsiteX4405" fmla="*/ 2880591 w 8938307"/>
              <a:gd name="connsiteY4405" fmla="*/ 1310047 h 2993922"/>
              <a:gd name="connsiteX4406" fmla="*/ 2848820 w 8938307"/>
              <a:gd name="connsiteY4406" fmla="*/ 1299456 h 2993922"/>
              <a:gd name="connsiteX4407" fmla="*/ 2817049 w 8938307"/>
              <a:gd name="connsiteY4407" fmla="*/ 1278276 h 2993922"/>
              <a:gd name="connsiteX4408" fmla="*/ 2753506 w 8938307"/>
              <a:gd name="connsiteY4408" fmla="*/ 1257095 h 2993922"/>
              <a:gd name="connsiteX4409" fmla="*/ 2774687 w 8938307"/>
              <a:gd name="connsiteY4409" fmla="*/ 1267685 h 2993922"/>
              <a:gd name="connsiteX4410" fmla="*/ 2785278 w 8938307"/>
              <a:gd name="connsiteY4410" fmla="*/ 1278276 h 2993922"/>
              <a:gd name="connsiteX4411" fmla="*/ 2795868 w 8938307"/>
              <a:gd name="connsiteY4411" fmla="*/ 1288866 h 2993922"/>
              <a:gd name="connsiteX4412" fmla="*/ 2806458 w 8938307"/>
              <a:gd name="connsiteY4412" fmla="*/ 1299456 h 2993922"/>
              <a:gd name="connsiteX4413" fmla="*/ 2806458 w 8938307"/>
              <a:gd name="connsiteY4413" fmla="*/ 1310047 h 2993922"/>
              <a:gd name="connsiteX4414" fmla="*/ 2827639 w 8938307"/>
              <a:gd name="connsiteY4414" fmla="*/ 1310047 h 2993922"/>
              <a:gd name="connsiteX4415" fmla="*/ 2859410 w 8938307"/>
              <a:gd name="connsiteY4415" fmla="*/ 1320637 h 2993922"/>
              <a:gd name="connsiteX4416" fmla="*/ 2891182 w 8938307"/>
              <a:gd name="connsiteY4416" fmla="*/ 1331228 h 2993922"/>
              <a:gd name="connsiteX4417" fmla="*/ 2907067 w 8938307"/>
              <a:gd name="connsiteY4417" fmla="*/ 1336523 h 2993922"/>
              <a:gd name="connsiteX4418" fmla="*/ 2933543 w 8938307"/>
              <a:gd name="connsiteY4418" fmla="*/ 1352408 h 2993922"/>
              <a:gd name="connsiteX4419" fmla="*/ 2965314 w 8938307"/>
              <a:gd name="connsiteY4419" fmla="*/ 1362999 h 2993922"/>
              <a:gd name="connsiteX4420" fmla="*/ 2944134 w 8938307"/>
              <a:gd name="connsiteY4420" fmla="*/ 1362999 h 2993922"/>
              <a:gd name="connsiteX4421" fmla="*/ 2933543 w 8938307"/>
              <a:gd name="connsiteY4421" fmla="*/ 1362999 h 2993922"/>
              <a:gd name="connsiteX4422" fmla="*/ 2954724 w 8938307"/>
              <a:gd name="connsiteY4422" fmla="*/ 1373589 h 2993922"/>
              <a:gd name="connsiteX4423" fmla="*/ 2965314 w 8938307"/>
              <a:gd name="connsiteY4423" fmla="*/ 1362999 h 2993922"/>
              <a:gd name="connsiteX4424" fmla="*/ 2997086 w 8938307"/>
              <a:gd name="connsiteY4424" fmla="*/ 1373589 h 2993922"/>
              <a:gd name="connsiteX4425" fmla="*/ 3007676 w 8938307"/>
              <a:gd name="connsiteY4425" fmla="*/ 1384180 h 2993922"/>
              <a:gd name="connsiteX4426" fmla="*/ 3023562 w 8938307"/>
              <a:gd name="connsiteY4426" fmla="*/ 1384180 h 2993922"/>
              <a:gd name="connsiteX4427" fmla="*/ 3039447 w 8938307"/>
              <a:gd name="connsiteY4427" fmla="*/ 1394770 h 2993922"/>
              <a:gd name="connsiteX4428" fmla="*/ 3039447 w 8938307"/>
              <a:gd name="connsiteY4428" fmla="*/ 1384180 h 2993922"/>
              <a:gd name="connsiteX4429" fmla="*/ 3071218 w 8938307"/>
              <a:gd name="connsiteY4429" fmla="*/ 1384180 h 2993922"/>
              <a:gd name="connsiteX4430" fmla="*/ 3113581 w 8938307"/>
              <a:gd name="connsiteY4430" fmla="*/ 1405360 h 2993922"/>
              <a:gd name="connsiteX4431" fmla="*/ 3113581 w 8938307"/>
              <a:gd name="connsiteY4431" fmla="*/ 1415951 h 2993922"/>
              <a:gd name="connsiteX4432" fmla="*/ 3124171 w 8938307"/>
              <a:gd name="connsiteY4432" fmla="*/ 1415951 h 2993922"/>
              <a:gd name="connsiteX4433" fmla="*/ 3129466 w 8938307"/>
              <a:gd name="connsiteY4433" fmla="*/ 1405360 h 2993922"/>
              <a:gd name="connsiteX4434" fmla="*/ 3129466 w 8938307"/>
              <a:gd name="connsiteY4434" fmla="*/ 1415951 h 2993922"/>
              <a:gd name="connsiteX4435" fmla="*/ 3134762 w 8938307"/>
              <a:gd name="connsiteY4435" fmla="*/ 1426541 h 2993922"/>
              <a:gd name="connsiteX4436" fmla="*/ 3155942 w 8938307"/>
              <a:gd name="connsiteY4436" fmla="*/ 1426541 h 2993922"/>
              <a:gd name="connsiteX4437" fmla="*/ 3155942 w 8938307"/>
              <a:gd name="connsiteY4437" fmla="*/ 1437132 h 2993922"/>
              <a:gd name="connsiteX4438" fmla="*/ 3177123 w 8938307"/>
              <a:gd name="connsiteY4438" fmla="*/ 1447722 h 2993922"/>
              <a:gd name="connsiteX4439" fmla="*/ 3198303 w 8938307"/>
              <a:gd name="connsiteY4439" fmla="*/ 1458312 h 2993922"/>
              <a:gd name="connsiteX4440" fmla="*/ 3208895 w 8938307"/>
              <a:gd name="connsiteY4440" fmla="*/ 1447722 h 2993922"/>
              <a:gd name="connsiteX4441" fmla="*/ 3219485 w 8938307"/>
              <a:gd name="connsiteY4441" fmla="*/ 1447722 h 2993922"/>
              <a:gd name="connsiteX4442" fmla="*/ 3235370 w 8938307"/>
              <a:gd name="connsiteY4442" fmla="*/ 1447722 h 2993922"/>
              <a:gd name="connsiteX4443" fmla="*/ 3251255 w 8938307"/>
              <a:gd name="connsiteY4443" fmla="*/ 1437132 h 2993922"/>
              <a:gd name="connsiteX4444" fmla="*/ 3261847 w 8938307"/>
              <a:gd name="connsiteY4444" fmla="*/ 1447722 h 2993922"/>
              <a:gd name="connsiteX4445" fmla="*/ 3251255 w 8938307"/>
              <a:gd name="connsiteY4445" fmla="*/ 1447722 h 2993922"/>
              <a:gd name="connsiteX4446" fmla="*/ 3251255 w 8938307"/>
              <a:gd name="connsiteY4446" fmla="*/ 1458312 h 2993922"/>
              <a:gd name="connsiteX4447" fmla="*/ 3272437 w 8938307"/>
              <a:gd name="connsiteY4447" fmla="*/ 1458312 h 2993922"/>
              <a:gd name="connsiteX4448" fmla="*/ 3283027 w 8938307"/>
              <a:gd name="connsiteY4448" fmla="*/ 1458312 h 2993922"/>
              <a:gd name="connsiteX4449" fmla="*/ 3304208 w 8938307"/>
              <a:gd name="connsiteY4449" fmla="*/ 1468903 h 2993922"/>
              <a:gd name="connsiteX4450" fmla="*/ 3325389 w 8938307"/>
              <a:gd name="connsiteY4450" fmla="*/ 1468903 h 2993922"/>
              <a:gd name="connsiteX4451" fmla="*/ 3335979 w 8938307"/>
              <a:gd name="connsiteY4451" fmla="*/ 1468903 h 2993922"/>
              <a:gd name="connsiteX4452" fmla="*/ 3341274 w 8938307"/>
              <a:gd name="connsiteY4452" fmla="*/ 1468903 h 2993922"/>
              <a:gd name="connsiteX4453" fmla="*/ 3357160 w 8938307"/>
              <a:gd name="connsiteY4453" fmla="*/ 1468903 h 2993922"/>
              <a:gd name="connsiteX4454" fmla="*/ 3367751 w 8938307"/>
              <a:gd name="connsiteY4454" fmla="*/ 1474199 h 2993922"/>
              <a:gd name="connsiteX4455" fmla="*/ 3362456 w 8938307"/>
              <a:gd name="connsiteY4455" fmla="*/ 1479493 h 2993922"/>
              <a:gd name="connsiteX4456" fmla="*/ 3346570 w 8938307"/>
              <a:gd name="connsiteY4456" fmla="*/ 1479493 h 2993922"/>
              <a:gd name="connsiteX4457" fmla="*/ 3357160 w 8938307"/>
              <a:gd name="connsiteY4457" fmla="*/ 1490084 h 2993922"/>
              <a:gd name="connsiteX4458" fmla="*/ 3399522 w 8938307"/>
              <a:gd name="connsiteY4458" fmla="*/ 1505970 h 2993922"/>
              <a:gd name="connsiteX4459" fmla="*/ 3431293 w 8938307"/>
              <a:gd name="connsiteY4459" fmla="*/ 1516560 h 2993922"/>
              <a:gd name="connsiteX4460" fmla="*/ 3478949 w 8938307"/>
              <a:gd name="connsiteY4460" fmla="*/ 1527151 h 2993922"/>
              <a:gd name="connsiteX4461" fmla="*/ 3516016 w 8938307"/>
              <a:gd name="connsiteY4461" fmla="*/ 1532445 h 2993922"/>
              <a:gd name="connsiteX4462" fmla="*/ 3606034 w 8938307"/>
              <a:gd name="connsiteY4462" fmla="*/ 1553626 h 2993922"/>
              <a:gd name="connsiteX4463" fmla="*/ 3664282 w 8938307"/>
              <a:gd name="connsiteY4463" fmla="*/ 1574807 h 2993922"/>
              <a:gd name="connsiteX4464" fmla="*/ 3696052 w 8938307"/>
              <a:gd name="connsiteY4464" fmla="*/ 1585397 h 2993922"/>
              <a:gd name="connsiteX4465" fmla="*/ 3727824 w 8938307"/>
              <a:gd name="connsiteY4465" fmla="*/ 1595988 h 2993922"/>
              <a:gd name="connsiteX4466" fmla="*/ 3780776 w 8938307"/>
              <a:gd name="connsiteY4466" fmla="*/ 1606578 h 2993922"/>
              <a:gd name="connsiteX4467" fmla="*/ 3791367 w 8938307"/>
              <a:gd name="connsiteY4467" fmla="*/ 1617170 h 2993922"/>
              <a:gd name="connsiteX4468" fmla="*/ 3844319 w 8938307"/>
              <a:gd name="connsiteY4468" fmla="*/ 1627759 h 2993922"/>
              <a:gd name="connsiteX4469" fmla="*/ 3870796 w 8938307"/>
              <a:gd name="connsiteY4469" fmla="*/ 1633055 h 2993922"/>
              <a:gd name="connsiteX4470" fmla="*/ 3886681 w 8938307"/>
              <a:gd name="connsiteY4470" fmla="*/ 1638349 h 2993922"/>
              <a:gd name="connsiteX4471" fmla="*/ 3907860 w 8938307"/>
              <a:gd name="connsiteY4471" fmla="*/ 1648940 h 2993922"/>
              <a:gd name="connsiteX4472" fmla="*/ 3929042 w 8938307"/>
              <a:gd name="connsiteY4472" fmla="*/ 1659530 h 2993922"/>
              <a:gd name="connsiteX4473" fmla="*/ 4024356 w 8938307"/>
              <a:gd name="connsiteY4473" fmla="*/ 1680711 h 2993922"/>
              <a:gd name="connsiteX4474" fmla="*/ 4040242 w 8938307"/>
              <a:gd name="connsiteY4474" fmla="*/ 1691301 h 2993922"/>
              <a:gd name="connsiteX4475" fmla="*/ 4056127 w 8938307"/>
              <a:gd name="connsiteY4475" fmla="*/ 1691301 h 2993922"/>
              <a:gd name="connsiteX4476" fmla="*/ 4082604 w 8938307"/>
              <a:gd name="connsiteY4476" fmla="*/ 1686007 h 2993922"/>
              <a:gd name="connsiteX4477" fmla="*/ 4098489 w 8938307"/>
              <a:gd name="connsiteY4477" fmla="*/ 1691301 h 2993922"/>
              <a:gd name="connsiteX4478" fmla="*/ 4114374 w 8938307"/>
              <a:gd name="connsiteY4478" fmla="*/ 1696597 h 2993922"/>
              <a:gd name="connsiteX4479" fmla="*/ 4130260 w 8938307"/>
              <a:gd name="connsiteY4479" fmla="*/ 1701893 h 2993922"/>
              <a:gd name="connsiteX4480" fmla="*/ 4130260 w 8938307"/>
              <a:gd name="connsiteY4480" fmla="*/ 1691301 h 2993922"/>
              <a:gd name="connsiteX4481" fmla="*/ 4119669 w 8938307"/>
              <a:gd name="connsiteY4481" fmla="*/ 1670122 h 2993922"/>
              <a:gd name="connsiteX4482" fmla="*/ 4077308 w 8938307"/>
              <a:gd name="connsiteY4482" fmla="*/ 1659530 h 2993922"/>
              <a:gd name="connsiteX4483" fmla="*/ 4061422 w 8938307"/>
              <a:gd name="connsiteY4483" fmla="*/ 1659530 h 2993922"/>
              <a:gd name="connsiteX4484" fmla="*/ 4056127 w 8938307"/>
              <a:gd name="connsiteY4484" fmla="*/ 1659530 h 2993922"/>
              <a:gd name="connsiteX4485" fmla="*/ 3992585 w 8938307"/>
              <a:gd name="connsiteY4485" fmla="*/ 1648940 h 2993922"/>
              <a:gd name="connsiteX4486" fmla="*/ 3971404 w 8938307"/>
              <a:gd name="connsiteY4486" fmla="*/ 1638349 h 2993922"/>
              <a:gd name="connsiteX4487" fmla="*/ 3960812 w 8938307"/>
              <a:gd name="connsiteY4487" fmla="*/ 1627759 h 2993922"/>
              <a:gd name="connsiteX4488" fmla="*/ 3950223 w 8938307"/>
              <a:gd name="connsiteY4488" fmla="*/ 1627759 h 2993922"/>
              <a:gd name="connsiteX4489" fmla="*/ 3939633 w 8938307"/>
              <a:gd name="connsiteY4489" fmla="*/ 1627759 h 2993922"/>
              <a:gd name="connsiteX4490" fmla="*/ 3907860 w 8938307"/>
              <a:gd name="connsiteY4490" fmla="*/ 1617170 h 2993922"/>
              <a:gd name="connsiteX4491" fmla="*/ 3844319 w 8938307"/>
              <a:gd name="connsiteY4491" fmla="*/ 1595988 h 2993922"/>
              <a:gd name="connsiteX4492" fmla="*/ 3823138 w 8938307"/>
              <a:gd name="connsiteY4492" fmla="*/ 1574807 h 2993922"/>
              <a:gd name="connsiteX4493" fmla="*/ 3791367 w 8938307"/>
              <a:gd name="connsiteY4493" fmla="*/ 1564218 h 2993922"/>
              <a:gd name="connsiteX4494" fmla="*/ 3717234 w 8938307"/>
              <a:gd name="connsiteY4494" fmla="*/ 1543036 h 2993922"/>
              <a:gd name="connsiteX4495" fmla="*/ 3706644 w 8938307"/>
              <a:gd name="connsiteY4495" fmla="*/ 1543036 h 2993922"/>
              <a:gd name="connsiteX4496" fmla="*/ 3696052 w 8938307"/>
              <a:gd name="connsiteY4496" fmla="*/ 1532445 h 2993922"/>
              <a:gd name="connsiteX4497" fmla="*/ 3696052 w 8938307"/>
              <a:gd name="connsiteY4497" fmla="*/ 1543036 h 2993922"/>
              <a:gd name="connsiteX4498" fmla="*/ 3696052 w 8938307"/>
              <a:gd name="connsiteY4498" fmla="*/ 1553626 h 2993922"/>
              <a:gd name="connsiteX4499" fmla="*/ 3664282 w 8938307"/>
              <a:gd name="connsiteY4499" fmla="*/ 1543036 h 2993922"/>
              <a:gd name="connsiteX4500" fmla="*/ 3590148 w 8938307"/>
              <a:gd name="connsiteY4500" fmla="*/ 1511264 h 2993922"/>
              <a:gd name="connsiteX4501" fmla="*/ 3558378 w 8938307"/>
              <a:gd name="connsiteY4501" fmla="*/ 1505970 h 2993922"/>
              <a:gd name="connsiteX4502" fmla="*/ 3537196 w 8938307"/>
              <a:gd name="connsiteY4502" fmla="*/ 1500674 h 2993922"/>
              <a:gd name="connsiteX4503" fmla="*/ 3516016 w 8938307"/>
              <a:gd name="connsiteY4503" fmla="*/ 1500674 h 2993922"/>
              <a:gd name="connsiteX4504" fmla="*/ 3463064 w 8938307"/>
              <a:gd name="connsiteY4504" fmla="*/ 1479493 h 2993922"/>
              <a:gd name="connsiteX4505" fmla="*/ 3452474 w 8938307"/>
              <a:gd name="connsiteY4505" fmla="*/ 1479493 h 2993922"/>
              <a:gd name="connsiteX4506" fmla="*/ 3452474 w 8938307"/>
              <a:gd name="connsiteY4506" fmla="*/ 1468903 h 2993922"/>
              <a:gd name="connsiteX4507" fmla="*/ 3452474 w 8938307"/>
              <a:gd name="connsiteY4507" fmla="*/ 1458312 h 2993922"/>
              <a:gd name="connsiteX4508" fmla="*/ 3436588 w 8938307"/>
              <a:gd name="connsiteY4508" fmla="*/ 1447722 h 2993922"/>
              <a:gd name="connsiteX4509" fmla="*/ 3420703 w 8938307"/>
              <a:gd name="connsiteY4509" fmla="*/ 1447722 h 2993922"/>
              <a:gd name="connsiteX4510" fmla="*/ 3399522 w 8938307"/>
              <a:gd name="connsiteY4510" fmla="*/ 1447722 h 2993922"/>
              <a:gd name="connsiteX4511" fmla="*/ 3394226 w 8938307"/>
              <a:gd name="connsiteY4511" fmla="*/ 1442427 h 2993922"/>
              <a:gd name="connsiteX4512" fmla="*/ 3388931 w 8938307"/>
              <a:gd name="connsiteY4512" fmla="*/ 1437132 h 2993922"/>
              <a:gd name="connsiteX4513" fmla="*/ 3383637 w 8938307"/>
              <a:gd name="connsiteY4513" fmla="*/ 1441103 h 2993922"/>
              <a:gd name="connsiteX4514" fmla="*/ 3379970 w 8938307"/>
              <a:gd name="connsiteY4514" fmla="*/ 1442020 h 2993922"/>
              <a:gd name="connsiteX4515" fmla="*/ 3420703 w 8938307"/>
              <a:gd name="connsiteY4515" fmla="*/ 1458312 h 2993922"/>
              <a:gd name="connsiteX4516" fmla="*/ 3420703 w 8938307"/>
              <a:gd name="connsiteY4516" fmla="*/ 1468903 h 2993922"/>
              <a:gd name="connsiteX4517" fmla="*/ 3293618 w 8938307"/>
              <a:gd name="connsiteY4517" fmla="*/ 1437132 h 2993922"/>
              <a:gd name="connsiteX4518" fmla="*/ 3277733 w 8938307"/>
              <a:gd name="connsiteY4518" fmla="*/ 1426541 h 2993922"/>
              <a:gd name="connsiteX4519" fmla="*/ 3261847 w 8938307"/>
              <a:gd name="connsiteY4519" fmla="*/ 1426541 h 2993922"/>
              <a:gd name="connsiteX4520" fmla="*/ 3261847 w 8938307"/>
              <a:gd name="connsiteY4520" fmla="*/ 1405360 h 2993922"/>
              <a:gd name="connsiteX4521" fmla="*/ 3251255 w 8938307"/>
              <a:gd name="connsiteY4521" fmla="*/ 1405360 h 2993922"/>
              <a:gd name="connsiteX4522" fmla="*/ 3251255 w 8938307"/>
              <a:gd name="connsiteY4522" fmla="*/ 1415951 h 2993922"/>
              <a:gd name="connsiteX4523" fmla="*/ 3251255 w 8938307"/>
              <a:gd name="connsiteY4523" fmla="*/ 1426541 h 2993922"/>
              <a:gd name="connsiteX4524" fmla="*/ 3235370 w 8938307"/>
              <a:gd name="connsiteY4524" fmla="*/ 1415951 h 2993922"/>
              <a:gd name="connsiteX4525" fmla="*/ 3219485 w 8938307"/>
              <a:gd name="connsiteY4525" fmla="*/ 1405360 h 2993922"/>
              <a:gd name="connsiteX4526" fmla="*/ 3230075 w 8938307"/>
              <a:gd name="connsiteY4526" fmla="*/ 1405360 h 2993922"/>
              <a:gd name="connsiteX4527" fmla="*/ 3240666 w 8938307"/>
              <a:gd name="connsiteY4527" fmla="*/ 1400066 h 2993922"/>
              <a:gd name="connsiteX4528" fmla="*/ 3224781 w 8938307"/>
              <a:gd name="connsiteY4528" fmla="*/ 1394770 h 2993922"/>
              <a:gd name="connsiteX4529" fmla="*/ 3208895 w 8938307"/>
              <a:gd name="connsiteY4529" fmla="*/ 1384180 h 2993922"/>
              <a:gd name="connsiteX4530" fmla="*/ 3187714 w 8938307"/>
              <a:gd name="connsiteY4530" fmla="*/ 1373589 h 2993922"/>
              <a:gd name="connsiteX4531" fmla="*/ 3177123 w 8938307"/>
              <a:gd name="connsiteY4531" fmla="*/ 1368293 h 2993922"/>
              <a:gd name="connsiteX4532" fmla="*/ 3134762 w 8938307"/>
              <a:gd name="connsiteY4532" fmla="*/ 1347114 h 2993922"/>
              <a:gd name="connsiteX4533" fmla="*/ 3071218 w 8938307"/>
              <a:gd name="connsiteY4533" fmla="*/ 1331228 h 2993922"/>
              <a:gd name="connsiteX4534" fmla="*/ 3071218 w 8938307"/>
              <a:gd name="connsiteY4534" fmla="*/ 1320637 h 2993922"/>
              <a:gd name="connsiteX4535" fmla="*/ 3039447 w 8938307"/>
              <a:gd name="connsiteY4535" fmla="*/ 1299456 h 2993922"/>
              <a:gd name="connsiteX4536" fmla="*/ 2891182 w 8938307"/>
              <a:gd name="connsiteY4536" fmla="*/ 1257095 h 2993922"/>
              <a:gd name="connsiteX4537" fmla="*/ 2870002 w 8938307"/>
              <a:gd name="connsiteY4537" fmla="*/ 1246504 h 2993922"/>
              <a:gd name="connsiteX4538" fmla="*/ 2848820 w 8938307"/>
              <a:gd name="connsiteY4538" fmla="*/ 1246504 h 2993922"/>
              <a:gd name="connsiteX4539" fmla="*/ 2840878 w 8938307"/>
              <a:gd name="connsiteY4539" fmla="*/ 1241210 h 2993922"/>
              <a:gd name="connsiteX4540" fmla="*/ 8133435 w 8938307"/>
              <a:gd name="connsiteY4540" fmla="*/ 1235914 h 2993922"/>
              <a:gd name="connsiteX4541" fmla="*/ 8154617 w 8938307"/>
              <a:gd name="connsiteY4541" fmla="*/ 1235914 h 2993922"/>
              <a:gd name="connsiteX4542" fmla="*/ 8165206 w 8938307"/>
              <a:gd name="connsiteY4542" fmla="*/ 1246504 h 2993922"/>
              <a:gd name="connsiteX4543" fmla="*/ 8133435 w 8938307"/>
              <a:gd name="connsiteY4543" fmla="*/ 1235914 h 2993922"/>
              <a:gd name="connsiteX4544" fmla="*/ 6735502 w 8938307"/>
              <a:gd name="connsiteY4544" fmla="*/ 1225324 h 2993922"/>
              <a:gd name="connsiteX4545" fmla="*/ 6735502 w 8938307"/>
              <a:gd name="connsiteY4545" fmla="*/ 1235914 h 2993922"/>
              <a:gd name="connsiteX4546" fmla="*/ 6761977 w 8938307"/>
              <a:gd name="connsiteY4546" fmla="*/ 1241210 h 2993922"/>
              <a:gd name="connsiteX4547" fmla="*/ 6777862 w 8938307"/>
              <a:gd name="connsiteY4547" fmla="*/ 1246504 h 2993922"/>
              <a:gd name="connsiteX4548" fmla="*/ 6783158 w 8938307"/>
              <a:gd name="connsiteY4548" fmla="*/ 1257095 h 2993922"/>
              <a:gd name="connsiteX4549" fmla="*/ 6799044 w 8938307"/>
              <a:gd name="connsiteY4549" fmla="*/ 1257095 h 2993922"/>
              <a:gd name="connsiteX4550" fmla="*/ 6820224 w 8938307"/>
              <a:gd name="connsiteY4550" fmla="*/ 1267685 h 2993922"/>
              <a:gd name="connsiteX4551" fmla="*/ 6836110 w 8938307"/>
              <a:gd name="connsiteY4551" fmla="*/ 1272981 h 2993922"/>
              <a:gd name="connsiteX4552" fmla="*/ 6846700 w 8938307"/>
              <a:gd name="connsiteY4552" fmla="*/ 1272981 h 2993922"/>
              <a:gd name="connsiteX4553" fmla="*/ 6873177 w 8938307"/>
              <a:gd name="connsiteY4553" fmla="*/ 1283571 h 2993922"/>
              <a:gd name="connsiteX4554" fmla="*/ 6904948 w 8938307"/>
              <a:gd name="connsiteY4554" fmla="*/ 1288866 h 2993922"/>
              <a:gd name="connsiteX4555" fmla="*/ 6915539 w 8938307"/>
              <a:gd name="connsiteY4555" fmla="*/ 1278276 h 2993922"/>
              <a:gd name="connsiteX4556" fmla="*/ 6915539 w 8938307"/>
              <a:gd name="connsiteY4556" fmla="*/ 1294162 h 2993922"/>
              <a:gd name="connsiteX4557" fmla="*/ 6936718 w 8938307"/>
              <a:gd name="connsiteY4557" fmla="*/ 1299456 h 2993922"/>
              <a:gd name="connsiteX4558" fmla="*/ 6957900 w 8938307"/>
              <a:gd name="connsiteY4558" fmla="*/ 1304752 h 2993922"/>
              <a:gd name="connsiteX4559" fmla="*/ 6968491 w 8938307"/>
              <a:gd name="connsiteY4559" fmla="*/ 1320637 h 2993922"/>
              <a:gd name="connsiteX4560" fmla="*/ 6973785 w 8938307"/>
              <a:gd name="connsiteY4560" fmla="*/ 1320637 h 2993922"/>
              <a:gd name="connsiteX4561" fmla="*/ 6989670 w 8938307"/>
              <a:gd name="connsiteY4561" fmla="*/ 1320637 h 2993922"/>
              <a:gd name="connsiteX4562" fmla="*/ 7005558 w 8938307"/>
              <a:gd name="connsiteY4562" fmla="*/ 1325933 h 2993922"/>
              <a:gd name="connsiteX4563" fmla="*/ 7026737 w 8938307"/>
              <a:gd name="connsiteY4563" fmla="*/ 1325933 h 2993922"/>
              <a:gd name="connsiteX4564" fmla="*/ 7042622 w 8938307"/>
              <a:gd name="connsiteY4564" fmla="*/ 1331228 h 2993922"/>
              <a:gd name="connsiteX4565" fmla="*/ 7047918 w 8938307"/>
              <a:gd name="connsiteY4565" fmla="*/ 1341818 h 2993922"/>
              <a:gd name="connsiteX4566" fmla="*/ 7069100 w 8938307"/>
              <a:gd name="connsiteY4566" fmla="*/ 1341818 h 2993922"/>
              <a:gd name="connsiteX4567" fmla="*/ 7100870 w 8938307"/>
              <a:gd name="connsiteY4567" fmla="*/ 1352408 h 2993922"/>
              <a:gd name="connsiteX4568" fmla="*/ 7116756 w 8938307"/>
              <a:gd name="connsiteY4568" fmla="*/ 1352408 h 2993922"/>
              <a:gd name="connsiteX4569" fmla="*/ 7127347 w 8938307"/>
              <a:gd name="connsiteY4569" fmla="*/ 1362999 h 2993922"/>
              <a:gd name="connsiteX4570" fmla="*/ 7153822 w 8938307"/>
              <a:gd name="connsiteY4570" fmla="*/ 1373589 h 2993922"/>
              <a:gd name="connsiteX4571" fmla="*/ 7190889 w 8938307"/>
              <a:gd name="connsiteY4571" fmla="*/ 1384180 h 2993922"/>
              <a:gd name="connsiteX4572" fmla="*/ 7249136 w 8938307"/>
              <a:gd name="connsiteY4572" fmla="*/ 1400066 h 2993922"/>
              <a:gd name="connsiteX4573" fmla="*/ 7286203 w 8938307"/>
              <a:gd name="connsiteY4573" fmla="*/ 1405360 h 2993922"/>
              <a:gd name="connsiteX4574" fmla="*/ 7296793 w 8938307"/>
              <a:gd name="connsiteY4574" fmla="*/ 1405360 h 2993922"/>
              <a:gd name="connsiteX4575" fmla="*/ 7317974 w 8938307"/>
              <a:gd name="connsiteY4575" fmla="*/ 1415951 h 2993922"/>
              <a:gd name="connsiteX4576" fmla="*/ 7370926 w 8938307"/>
              <a:gd name="connsiteY4576" fmla="*/ 1426541 h 2993922"/>
              <a:gd name="connsiteX4577" fmla="*/ 7360336 w 8938307"/>
              <a:gd name="connsiteY4577" fmla="*/ 1415951 h 2993922"/>
              <a:gd name="connsiteX4578" fmla="*/ 7339155 w 8938307"/>
              <a:gd name="connsiteY4578" fmla="*/ 1405360 h 2993922"/>
              <a:gd name="connsiteX4579" fmla="*/ 7307384 w 8938307"/>
              <a:gd name="connsiteY4579" fmla="*/ 1394770 h 2993922"/>
              <a:gd name="connsiteX4580" fmla="*/ 7286203 w 8938307"/>
              <a:gd name="connsiteY4580" fmla="*/ 1394770 h 2993922"/>
              <a:gd name="connsiteX4581" fmla="*/ 7275612 w 8938307"/>
              <a:gd name="connsiteY4581" fmla="*/ 1394770 h 2993922"/>
              <a:gd name="connsiteX4582" fmla="*/ 7227956 w 8938307"/>
              <a:gd name="connsiteY4582" fmla="*/ 1368293 h 2993922"/>
              <a:gd name="connsiteX4583" fmla="*/ 7159118 w 8938307"/>
              <a:gd name="connsiteY4583" fmla="*/ 1352408 h 2993922"/>
              <a:gd name="connsiteX4584" fmla="*/ 7127347 w 8938307"/>
              <a:gd name="connsiteY4584" fmla="*/ 1331228 h 2993922"/>
              <a:gd name="connsiteX4585" fmla="*/ 7111462 w 8938307"/>
              <a:gd name="connsiteY4585" fmla="*/ 1325933 h 2993922"/>
              <a:gd name="connsiteX4586" fmla="*/ 7074395 w 8938307"/>
              <a:gd name="connsiteY4586" fmla="*/ 1310047 h 2993922"/>
              <a:gd name="connsiteX4587" fmla="*/ 7042622 w 8938307"/>
              <a:gd name="connsiteY4587" fmla="*/ 1310047 h 2993922"/>
              <a:gd name="connsiteX4588" fmla="*/ 7016148 w 8938307"/>
              <a:gd name="connsiteY4588" fmla="*/ 1294162 h 2993922"/>
              <a:gd name="connsiteX4589" fmla="*/ 6994966 w 8938307"/>
              <a:gd name="connsiteY4589" fmla="*/ 1288866 h 2993922"/>
              <a:gd name="connsiteX4590" fmla="*/ 6984376 w 8938307"/>
              <a:gd name="connsiteY4590" fmla="*/ 1288866 h 2993922"/>
              <a:gd name="connsiteX4591" fmla="*/ 6968491 w 8938307"/>
              <a:gd name="connsiteY4591" fmla="*/ 1288866 h 2993922"/>
              <a:gd name="connsiteX4592" fmla="*/ 6957900 w 8938307"/>
              <a:gd name="connsiteY4592" fmla="*/ 1278276 h 2993922"/>
              <a:gd name="connsiteX4593" fmla="*/ 6904948 w 8938307"/>
              <a:gd name="connsiteY4593" fmla="*/ 1257095 h 2993922"/>
              <a:gd name="connsiteX4594" fmla="*/ 6883766 w 8938307"/>
              <a:gd name="connsiteY4594" fmla="*/ 1262389 h 2993922"/>
              <a:gd name="connsiteX4595" fmla="*/ 6873177 w 8938307"/>
              <a:gd name="connsiteY4595" fmla="*/ 1257095 h 2993922"/>
              <a:gd name="connsiteX4596" fmla="*/ 6851996 w 8938307"/>
              <a:gd name="connsiteY4596" fmla="*/ 1251800 h 2993922"/>
              <a:gd name="connsiteX4597" fmla="*/ 6825520 w 8938307"/>
              <a:gd name="connsiteY4597" fmla="*/ 1246504 h 2993922"/>
              <a:gd name="connsiteX4598" fmla="*/ 6799044 w 8938307"/>
              <a:gd name="connsiteY4598" fmla="*/ 1246504 h 2993922"/>
              <a:gd name="connsiteX4599" fmla="*/ 6788454 w 8938307"/>
              <a:gd name="connsiteY4599" fmla="*/ 1235914 h 2993922"/>
              <a:gd name="connsiteX4600" fmla="*/ 6767272 w 8938307"/>
              <a:gd name="connsiteY4600" fmla="*/ 1235914 h 2993922"/>
              <a:gd name="connsiteX4601" fmla="*/ 6740796 w 8938307"/>
              <a:gd name="connsiteY4601" fmla="*/ 1230619 h 2993922"/>
              <a:gd name="connsiteX4602" fmla="*/ 6735502 w 8938307"/>
              <a:gd name="connsiteY4602" fmla="*/ 1225324 h 2993922"/>
              <a:gd name="connsiteX4603" fmla="*/ 3320093 w 8938307"/>
              <a:gd name="connsiteY4603" fmla="*/ 1225324 h 2993922"/>
              <a:gd name="connsiteX4604" fmla="*/ 3314799 w 8938307"/>
              <a:gd name="connsiteY4604" fmla="*/ 1235914 h 2993922"/>
              <a:gd name="connsiteX4605" fmla="*/ 3325389 w 8938307"/>
              <a:gd name="connsiteY4605" fmla="*/ 1230619 h 2993922"/>
              <a:gd name="connsiteX4606" fmla="*/ 3320093 w 8938307"/>
              <a:gd name="connsiteY4606" fmla="*/ 1225324 h 2993922"/>
              <a:gd name="connsiteX4607" fmla="*/ 3124171 w 8938307"/>
              <a:gd name="connsiteY4607" fmla="*/ 1225324 h 2993922"/>
              <a:gd name="connsiteX4608" fmla="*/ 3124171 w 8938307"/>
              <a:gd name="connsiteY4608" fmla="*/ 1235914 h 2993922"/>
              <a:gd name="connsiteX4609" fmla="*/ 3145351 w 8938307"/>
              <a:gd name="connsiteY4609" fmla="*/ 1246504 h 2993922"/>
              <a:gd name="connsiteX4610" fmla="*/ 3145351 w 8938307"/>
              <a:gd name="connsiteY4610" fmla="*/ 1235914 h 2993922"/>
              <a:gd name="connsiteX4611" fmla="*/ 3134762 w 8938307"/>
              <a:gd name="connsiteY4611" fmla="*/ 1235914 h 2993922"/>
              <a:gd name="connsiteX4612" fmla="*/ 3124171 w 8938307"/>
              <a:gd name="connsiteY4612" fmla="*/ 1225324 h 2993922"/>
              <a:gd name="connsiteX4613" fmla="*/ 2975906 w 8938307"/>
              <a:gd name="connsiteY4613" fmla="*/ 1225324 h 2993922"/>
              <a:gd name="connsiteX4614" fmla="*/ 2986495 w 8938307"/>
              <a:gd name="connsiteY4614" fmla="*/ 1235914 h 2993922"/>
              <a:gd name="connsiteX4615" fmla="*/ 2986495 w 8938307"/>
              <a:gd name="connsiteY4615" fmla="*/ 1225324 h 2993922"/>
              <a:gd name="connsiteX4616" fmla="*/ 2975906 w 8938307"/>
              <a:gd name="connsiteY4616" fmla="*/ 1225324 h 2993922"/>
              <a:gd name="connsiteX4617" fmla="*/ 1196717 w 8938307"/>
              <a:gd name="connsiteY4617" fmla="*/ 1225324 h 2993922"/>
              <a:gd name="connsiteX4618" fmla="*/ 1217897 w 8938307"/>
              <a:gd name="connsiteY4618" fmla="*/ 1235914 h 2993922"/>
              <a:gd name="connsiteX4619" fmla="*/ 1228487 w 8938307"/>
              <a:gd name="connsiteY4619" fmla="*/ 1246504 h 2993922"/>
              <a:gd name="connsiteX4620" fmla="*/ 1207306 w 8938307"/>
              <a:gd name="connsiteY4620" fmla="*/ 1246504 h 2993922"/>
              <a:gd name="connsiteX4621" fmla="*/ 1196717 w 8938307"/>
              <a:gd name="connsiteY4621" fmla="*/ 1235914 h 2993922"/>
              <a:gd name="connsiteX4622" fmla="*/ 1196717 w 8938307"/>
              <a:gd name="connsiteY4622" fmla="*/ 1225324 h 2993922"/>
              <a:gd name="connsiteX4623" fmla="*/ 8059302 w 8938307"/>
              <a:gd name="connsiteY4623" fmla="*/ 1214733 h 2993922"/>
              <a:gd name="connsiteX4624" fmla="*/ 8080483 w 8938307"/>
              <a:gd name="connsiteY4624" fmla="*/ 1214733 h 2993922"/>
              <a:gd name="connsiteX4625" fmla="*/ 8080483 w 8938307"/>
              <a:gd name="connsiteY4625" fmla="*/ 1225324 h 2993922"/>
              <a:gd name="connsiteX4626" fmla="*/ 8064598 w 8938307"/>
              <a:gd name="connsiteY4626" fmla="*/ 1220029 h 2993922"/>
              <a:gd name="connsiteX4627" fmla="*/ 8059302 w 8938307"/>
              <a:gd name="connsiteY4627" fmla="*/ 1214733 h 2993922"/>
              <a:gd name="connsiteX4628" fmla="*/ 6703730 w 8938307"/>
              <a:gd name="connsiteY4628" fmla="*/ 1214733 h 2993922"/>
              <a:gd name="connsiteX4629" fmla="*/ 6698435 w 8938307"/>
              <a:gd name="connsiteY4629" fmla="*/ 1230619 h 2993922"/>
              <a:gd name="connsiteX4630" fmla="*/ 6709025 w 8938307"/>
              <a:gd name="connsiteY4630" fmla="*/ 1235914 h 2993922"/>
              <a:gd name="connsiteX4631" fmla="*/ 6714320 w 8938307"/>
              <a:gd name="connsiteY4631" fmla="*/ 1235914 h 2993922"/>
              <a:gd name="connsiteX4632" fmla="*/ 6714320 w 8938307"/>
              <a:gd name="connsiteY4632" fmla="*/ 1225324 h 2993922"/>
              <a:gd name="connsiteX4633" fmla="*/ 2944134 w 8938307"/>
              <a:gd name="connsiteY4633" fmla="*/ 1214733 h 2993922"/>
              <a:gd name="connsiteX4634" fmla="*/ 2949429 w 8938307"/>
              <a:gd name="connsiteY4634" fmla="*/ 1225324 h 2993922"/>
              <a:gd name="connsiteX4635" fmla="*/ 2954724 w 8938307"/>
              <a:gd name="connsiteY4635" fmla="*/ 1220029 h 2993922"/>
              <a:gd name="connsiteX4636" fmla="*/ 2944134 w 8938307"/>
              <a:gd name="connsiteY4636" fmla="*/ 1214733 h 2993922"/>
              <a:gd name="connsiteX4637" fmla="*/ 2795868 w 8938307"/>
              <a:gd name="connsiteY4637" fmla="*/ 1214733 h 2993922"/>
              <a:gd name="connsiteX4638" fmla="*/ 2801163 w 8938307"/>
              <a:gd name="connsiteY4638" fmla="*/ 1225324 h 2993922"/>
              <a:gd name="connsiteX4639" fmla="*/ 2806458 w 8938307"/>
              <a:gd name="connsiteY4639" fmla="*/ 1220029 h 2993922"/>
              <a:gd name="connsiteX4640" fmla="*/ 2795868 w 8938307"/>
              <a:gd name="connsiteY4640" fmla="*/ 1214733 h 2993922"/>
              <a:gd name="connsiteX4641" fmla="*/ 2020121 w 8938307"/>
              <a:gd name="connsiteY4641" fmla="*/ 1214733 h 2993922"/>
              <a:gd name="connsiteX4642" fmla="*/ 2033359 w 8938307"/>
              <a:gd name="connsiteY4642" fmla="*/ 1225324 h 2993922"/>
              <a:gd name="connsiteX4643" fmla="*/ 2022769 w 8938307"/>
              <a:gd name="connsiteY4643" fmla="*/ 1225324 h 2993922"/>
              <a:gd name="connsiteX4644" fmla="*/ 2012178 w 8938307"/>
              <a:gd name="connsiteY4644" fmla="*/ 1225324 h 2993922"/>
              <a:gd name="connsiteX4645" fmla="*/ 2001587 w 8938307"/>
              <a:gd name="connsiteY4645" fmla="*/ 1235914 h 2993922"/>
              <a:gd name="connsiteX4646" fmla="*/ 2001587 w 8938307"/>
              <a:gd name="connsiteY4646" fmla="*/ 1225324 h 2993922"/>
              <a:gd name="connsiteX4647" fmla="*/ 2020121 w 8938307"/>
              <a:gd name="connsiteY4647" fmla="*/ 1214733 h 2993922"/>
              <a:gd name="connsiteX4648" fmla="*/ 1959226 w 8938307"/>
              <a:gd name="connsiteY4648" fmla="*/ 1214733 h 2993922"/>
              <a:gd name="connsiteX4649" fmla="*/ 1969816 w 8938307"/>
              <a:gd name="connsiteY4649" fmla="*/ 1214733 h 2993922"/>
              <a:gd name="connsiteX4650" fmla="*/ 1964522 w 8938307"/>
              <a:gd name="connsiteY4650" fmla="*/ 1225324 h 2993922"/>
              <a:gd name="connsiteX4651" fmla="*/ 1953930 w 8938307"/>
              <a:gd name="connsiteY4651" fmla="*/ 1220029 h 2993922"/>
              <a:gd name="connsiteX4652" fmla="*/ 1959226 w 8938307"/>
              <a:gd name="connsiteY4652" fmla="*/ 1214733 h 2993922"/>
              <a:gd name="connsiteX4653" fmla="*/ 8027531 w 8938307"/>
              <a:gd name="connsiteY4653" fmla="*/ 1204143 h 2993922"/>
              <a:gd name="connsiteX4654" fmla="*/ 8038123 w 8938307"/>
              <a:gd name="connsiteY4654" fmla="*/ 1204143 h 2993922"/>
              <a:gd name="connsiteX4655" fmla="*/ 8038123 w 8938307"/>
              <a:gd name="connsiteY4655" fmla="*/ 1214733 h 2993922"/>
              <a:gd name="connsiteX4656" fmla="*/ 7752182 w 8938307"/>
              <a:gd name="connsiteY4656" fmla="*/ 1204143 h 2993922"/>
              <a:gd name="connsiteX4657" fmla="*/ 7762772 w 8938307"/>
              <a:gd name="connsiteY4657" fmla="*/ 1204143 h 2993922"/>
              <a:gd name="connsiteX4658" fmla="*/ 7752182 w 8938307"/>
              <a:gd name="connsiteY4658" fmla="*/ 1214733 h 2993922"/>
              <a:gd name="connsiteX4659" fmla="*/ 7752182 w 8938307"/>
              <a:gd name="connsiteY4659" fmla="*/ 1204143 h 2993922"/>
              <a:gd name="connsiteX4660" fmla="*/ 6576646 w 8938307"/>
              <a:gd name="connsiteY4660" fmla="*/ 1204143 h 2993922"/>
              <a:gd name="connsiteX4661" fmla="*/ 6587236 w 8938307"/>
              <a:gd name="connsiteY4661" fmla="*/ 1214733 h 2993922"/>
              <a:gd name="connsiteX4662" fmla="*/ 6587236 w 8938307"/>
              <a:gd name="connsiteY4662" fmla="*/ 1209437 h 2993922"/>
              <a:gd name="connsiteX4663" fmla="*/ 6576646 w 8938307"/>
              <a:gd name="connsiteY4663" fmla="*/ 1204143 h 2993922"/>
              <a:gd name="connsiteX4664" fmla="*/ 2986495 w 8938307"/>
              <a:gd name="connsiteY4664" fmla="*/ 1204143 h 2993922"/>
              <a:gd name="connsiteX4665" fmla="*/ 2986495 w 8938307"/>
              <a:gd name="connsiteY4665" fmla="*/ 1214733 h 2993922"/>
              <a:gd name="connsiteX4666" fmla="*/ 2997086 w 8938307"/>
              <a:gd name="connsiteY4666" fmla="*/ 1209437 h 2993922"/>
              <a:gd name="connsiteX4667" fmla="*/ 2986495 w 8938307"/>
              <a:gd name="connsiteY4667" fmla="*/ 1204143 h 2993922"/>
              <a:gd name="connsiteX4668" fmla="*/ 2467566 w 8938307"/>
              <a:gd name="connsiteY4668" fmla="*/ 1204143 h 2993922"/>
              <a:gd name="connsiteX4669" fmla="*/ 2478156 w 8938307"/>
              <a:gd name="connsiteY4669" fmla="*/ 1204143 h 2993922"/>
              <a:gd name="connsiteX4670" fmla="*/ 2478156 w 8938307"/>
              <a:gd name="connsiteY4670" fmla="*/ 1214733 h 2993922"/>
              <a:gd name="connsiteX4671" fmla="*/ 2467566 w 8938307"/>
              <a:gd name="connsiteY4671" fmla="*/ 1204143 h 2993922"/>
              <a:gd name="connsiteX4672" fmla="*/ 2160443 w 8938307"/>
              <a:gd name="connsiteY4672" fmla="*/ 1204143 h 2993922"/>
              <a:gd name="connsiteX4673" fmla="*/ 2171034 w 8938307"/>
              <a:gd name="connsiteY4673" fmla="*/ 1214733 h 2993922"/>
              <a:gd name="connsiteX4674" fmla="*/ 2181625 w 8938307"/>
              <a:gd name="connsiteY4674" fmla="*/ 1209437 h 2993922"/>
              <a:gd name="connsiteX4675" fmla="*/ 2171034 w 8938307"/>
              <a:gd name="connsiteY4675" fmla="*/ 1204143 h 2993922"/>
              <a:gd name="connsiteX4676" fmla="*/ 1323802 w 8938307"/>
              <a:gd name="connsiteY4676" fmla="*/ 1204143 h 2993922"/>
              <a:gd name="connsiteX4677" fmla="*/ 1366162 w 8938307"/>
              <a:gd name="connsiteY4677" fmla="*/ 1214733 h 2993922"/>
              <a:gd name="connsiteX4678" fmla="*/ 1355573 w 8938307"/>
              <a:gd name="connsiteY4678" fmla="*/ 1235914 h 2993922"/>
              <a:gd name="connsiteX4679" fmla="*/ 1323802 w 8938307"/>
              <a:gd name="connsiteY4679" fmla="*/ 1225324 h 2993922"/>
              <a:gd name="connsiteX4680" fmla="*/ 1318506 w 8938307"/>
              <a:gd name="connsiteY4680" fmla="*/ 1214733 h 2993922"/>
              <a:gd name="connsiteX4681" fmla="*/ 1323802 w 8938307"/>
              <a:gd name="connsiteY4681" fmla="*/ 1204143 h 2993922"/>
              <a:gd name="connsiteX4682" fmla="*/ 7879267 w 8938307"/>
              <a:gd name="connsiteY4682" fmla="*/ 1198849 h 2993922"/>
              <a:gd name="connsiteX4683" fmla="*/ 7868675 w 8938307"/>
              <a:gd name="connsiteY4683" fmla="*/ 1204143 h 2993922"/>
              <a:gd name="connsiteX4684" fmla="*/ 7879267 w 8938307"/>
              <a:gd name="connsiteY4684" fmla="*/ 1214733 h 2993922"/>
              <a:gd name="connsiteX4685" fmla="*/ 7889856 w 8938307"/>
              <a:gd name="connsiteY4685" fmla="*/ 1214733 h 2993922"/>
              <a:gd name="connsiteX4686" fmla="*/ 7889856 w 8938307"/>
              <a:gd name="connsiteY4686" fmla="*/ 1204143 h 2993922"/>
              <a:gd name="connsiteX4687" fmla="*/ 7879267 w 8938307"/>
              <a:gd name="connsiteY4687" fmla="*/ 1198849 h 2993922"/>
              <a:gd name="connsiteX4688" fmla="*/ 7995760 w 8938307"/>
              <a:gd name="connsiteY4688" fmla="*/ 1193552 h 2993922"/>
              <a:gd name="connsiteX4689" fmla="*/ 8006350 w 8938307"/>
              <a:gd name="connsiteY4689" fmla="*/ 1193552 h 2993922"/>
              <a:gd name="connsiteX4690" fmla="*/ 8006350 w 8938307"/>
              <a:gd name="connsiteY4690" fmla="*/ 1204143 h 2993922"/>
              <a:gd name="connsiteX4691" fmla="*/ 1461477 w 8938307"/>
              <a:gd name="connsiteY4691" fmla="*/ 1193552 h 2993922"/>
              <a:gd name="connsiteX4692" fmla="*/ 1472067 w 8938307"/>
              <a:gd name="connsiteY4692" fmla="*/ 1193552 h 2993922"/>
              <a:gd name="connsiteX4693" fmla="*/ 1461477 w 8938307"/>
              <a:gd name="connsiteY4693" fmla="*/ 1204143 h 2993922"/>
              <a:gd name="connsiteX4694" fmla="*/ 1461477 w 8938307"/>
              <a:gd name="connsiteY4694" fmla="*/ 1193552 h 2993922"/>
              <a:gd name="connsiteX4695" fmla="*/ 1080222 w 8938307"/>
              <a:gd name="connsiteY4695" fmla="*/ 1193552 h 2993922"/>
              <a:gd name="connsiteX4696" fmla="*/ 1111993 w 8938307"/>
              <a:gd name="connsiteY4696" fmla="*/ 1193552 h 2993922"/>
              <a:gd name="connsiteX4697" fmla="*/ 1138469 w 8938307"/>
              <a:gd name="connsiteY4697" fmla="*/ 1220029 h 2993922"/>
              <a:gd name="connsiteX4698" fmla="*/ 1127878 w 8938307"/>
              <a:gd name="connsiteY4698" fmla="*/ 1214733 h 2993922"/>
              <a:gd name="connsiteX4699" fmla="*/ 1101402 w 8938307"/>
              <a:gd name="connsiteY4699" fmla="*/ 1204143 h 2993922"/>
              <a:gd name="connsiteX4700" fmla="*/ 1080222 w 8938307"/>
              <a:gd name="connsiteY4700" fmla="*/ 1193552 h 2993922"/>
              <a:gd name="connsiteX4701" fmla="*/ 2671431 w 8938307"/>
              <a:gd name="connsiteY4701" fmla="*/ 1188258 h 2993922"/>
              <a:gd name="connsiteX4702" fmla="*/ 2679374 w 8938307"/>
              <a:gd name="connsiteY4702" fmla="*/ 1193552 h 2993922"/>
              <a:gd name="connsiteX4703" fmla="*/ 2674080 w 8938307"/>
              <a:gd name="connsiteY4703" fmla="*/ 1204143 h 2993922"/>
              <a:gd name="connsiteX4704" fmla="*/ 2668783 w 8938307"/>
              <a:gd name="connsiteY4704" fmla="*/ 1193552 h 2993922"/>
              <a:gd name="connsiteX4705" fmla="*/ 2671431 w 8938307"/>
              <a:gd name="connsiteY4705" fmla="*/ 1188258 h 2993922"/>
              <a:gd name="connsiteX4706" fmla="*/ 8122846 w 8938307"/>
              <a:gd name="connsiteY4706" fmla="*/ 1182962 h 2993922"/>
              <a:gd name="connsiteX4707" fmla="*/ 8122846 w 8938307"/>
              <a:gd name="connsiteY4707" fmla="*/ 1193552 h 2993922"/>
              <a:gd name="connsiteX4708" fmla="*/ 8112254 w 8938307"/>
              <a:gd name="connsiteY4708" fmla="*/ 1193552 h 2993922"/>
              <a:gd name="connsiteX4709" fmla="*/ 7953398 w 8938307"/>
              <a:gd name="connsiteY4709" fmla="*/ 1182962 h 2993922"/>
              <a:gd name="connsiteX4710" fmla="*/ 7963990 w 8938307"/>
              <a:gd name="connsiteY4710" fmla="*/ 1182962 h 2993922"/>
              <a:gd name="connsiteX4711" fmla="*/ 7974579 w 8938307"/>
              <a:gd name="connsiteY4711" fmla="*/ 1193552 h 2993922"/>
              <a:gd name="connsiteX4712" fmla="*/ 7958694 w 8938307"/>
              <a:gd name="connsiteY4712" fmla="*/ 1188258 h 2993922"/>
              <a:gd name="connsiteX4713" fmla="*/ 7953398 w 8938307"/>
              <a:gd name="connsiteY4713" fmla="*/ 1182962 h 2993922"/>
              <a:gd name="connsiteX4714" fmla="*/ 2012178 w 8938307"/>
              <a:gd name="connsiteY4714" fmla="*/ 1182962 h 2993922"/>
              <a:gd name="connsiteX4715" fmla="*/ 2022769 w 8938307"/>
              <a:gd name="connsiteY4715" fmla="*/ 1193552 h 2993922"/>
              <a:gd name="connsiteX4716" fmla="*/ 2022769 w 8938307"/>
              <a:gd name="connsiteY4716" fmla="*/ 1182962 h 2993922"/>
              <a:gd name="connsiteX4717" fmla="*/ 1175535 w 8938307"/>
              <a:gd name="connsiteY4717" fmla="*/ 1182962 h 2993922"/>
              <a:gd name="connsiteX4718" fmla="*/ 1186126 w 8938307"/>
              <a:gd name="connsiteY4718" fmla="*/ 1193552 h 2993922"/>
              <a:gd name="connsiteX4719" fmla="*/ 1175535 w 8938307"/>
              <a:gd name="connsiteY4719" fmla="*/ 1193552 h 2993922"/>
              <a:gd name="connsiteX4720" fmla="*/ 1170240 w 8938307"/>
              <a:gd name="connsiteY4720" fmla="*/ 1188258 h 2993922"/>
              <a:gd name="connsiteX4721" fmla="*/ 1175535 w 8938307"/>
              <a:gd name="connsiteY4721" fmla="*/ 1182962 h 2993922"/>
              <a:gd name="connsiteX4722" fmla="*/ 7889856 w 8938307"/>
              <a:gd name="connsiteY4722" fmla="*/ 1172371 h 2993922"/>
              <a:gd name="connsiteX4723" fmla="*/ 7900446 w 8938307"/>
              <a:gd name="connsiteY4723" fmla="*/ 1182962 h 2993922"/>
              <a:gd name="connsiteX4724" fmla="*/ 7900446 w 8938307"/>
              <a:gd name="connsiteY4724" fmla="*/ 1172371 h 2993922"/>
              <a:gd name="connsiteX4725" fmla="*/ 7889856 w 8938307"/>
              <a:gd name="connsiteY4725" fmla="*/ 1172371 h 2993922"/>
              <a:gd name="connsiteX4726" fmla="*/ 7868675 w 8938307"/>
              <a:gd name="connsiteY4726" fmla="*/ 1172371 h 2993922"/>
              <a:gd name="connsiteX4727" fmla="*/ 7873971 w 8938307"/>
              <a:gd name="connsiteY4727" fmla="*/ 1182962 h 2993922"/>
              <a:gd name="connsiteX4728" fmla="*/ 7879267 w 8938307"/>
              <a:gd name="connsiteY4728" fmla="*/ 1177666 h 2993922"/>
              <a:gd name="connsiteX4729" fmla="*/ 7868675 w 8938307"/>
              <a:gd name="connsiteY4729" fmla="*/ 1172371 h 2993922"/>
              <a:gd name="connsiteX4730" fmla="*/ 6031238 w 8938307"/>
              <a:gd name="connsiteY4730" fmla="*/ 1172371 h 2993922"/>
              <a:gd name="connsiteX4731" fmla="*/ 6025943 w 8938307"/>
              <a:gd name="connsiteY4731" fmla="*/ 1182962 h 2993922"/>
              <a:gd name="connsiteX4732" fmla="*/ 6036534 w 8938307"/>
              <a:gd name="connsiteY4732" fmla="*/ 1182962 h 2993922"/>
              <a:gd name="connsiteX4733" fmla="*/ 6036534 w 8938307"/>
              <a:gd name="connsiteY4733" fmla="*/ 1177666 h 2993922"/>
              <a:gd name="connsiteX4734" fmla="*/ 6031238 w 8938307"/>
              <a:gd name="connsiteY4734" fmla="*/ 1172371 h 2993922"/>
              <a:gd name="connsiteX4735" fmla="*/ 1885093 w 8938307"/>
              <a:gd name="connsiteY4735" fmla="*/ 1172371 h 2993922"/>
              <a:gd name="connsiteX4736" fmla="*/ 1885093 w 8938307"/>
              <a:gd name="connsiteY4736" fmla="*/ 1182962 h 2993922"/>
              <a:gd name="connsiteX4737" fmla="*/ 1874503 w 8938307"/>
              <a:gd name="connsiteY4737" fmla="*/ 1182962 h 2993922"/>
              <a:gd name="connsiteX4738" fmla="*/ 1885093 w 8938307"/>
              <a:gd name="connsiteY4738" fmla="*/ 1172371 h 2993922"/>
              <a:gd name="connsiteX4739" fmla="*/ 8888002 w 8938307"/>
              <a:gd name="connsiteY4739" fmla="*/ 1164428 h 2993922"/>
              <a:gd name="connsiteX4740" fmla="*/ 8895945 w 8938307"/>
              <a:gd name="connsiteY4740" fmla="*/ 1167077 h 2993922"/>
              <a:gd name="connsiteX4741" fmla="*/ 8906536 w 8938307"/>
              <a:gd name="connsiteY4741" fmla="*/ 1172371 h 2993922"/>
              <a:gd name="connsiteX4742" fmla="*/ 8895945 w 8938307"/>
              <a:gd name="connsiteY4742" fmla="*/ 1172371 h 2993922"/>
              <a:gd name="connsiteX4743" fmla="*/ 8885355 w 8938307"/>
              <a:gd name="connsiteY4743" fmla="*/ 1167077 h 2993922"/>
              <a:gd name="connsiteX4744" fmla="*/ 8888002 w 8938307"/>
              <a:gd name="connsiteY4744" fmla="*/ 1164428 h 2993922"/>
              <a:gd name="connsiteX4745" fmla="*/ 2859410 w 8938307"/>
              <a:gd name="connsiteY4745" fmla="*/ 1161781 h 2993922"/>
              <a:gd name="connsiteX4746" fmla="*/ 2854115 w 8938307"/>
              <a:gd name="connsiteY4746" fmla="*/ 1167077 h 2993922"/>
              <a:gd name="connsiteX4747" fmla="*/ 2864707 w 8938307"/>
              <a:gd name="connsiteY4747" fmla="*/ 1172371 h 2993922"/>
              <a:gd name="connsiteX4748" fmla="*/ 2870002 w 8938307"/>
              <a:gd name="connsiteY4748" fmla="*/ 1161781 h 2993922"/>
              <a:gd name="connsiteX4749" fmla="*/ 2859410 w 8938307"/>
              <a:gd name="connsiteY4749" fmla="*/ 1161781 h 2993922"/>
              <a:gd name="connsiteX4750" fmla="*/ 2075721 w 8938307"/>
              <a:gd name="connsiteY4750" fmla="*/ 1161781 h 2993922"/>
              <a:gd name="connsiteX4751" fmla="*/ 2086311 w 8938307"/>
              <a:gd name="connsiteY4751" fmla="*/ 1172371 h 2993922"/>
              <a:gd name="connsiteX4752" fmla="*/ 2086311 w 8938307"/>
              <a:gd name="connsiteY4752" fmla="*/ 1182962 h 2993922"/>
              <a:gd name="connsiteX4753" fmla="*/ 2096901 w 8938307"/>
              <a:gd name="connsiteY4753" fmla="*/ 1182962 h 2993922"/>
              <a:gd name="connsiteX4754" fmla="*/ 2086311 w 8938307"/>
              <a:gd name="connsiteY4754" fmla="*/ 1193552 h 2993922"/>
              <a:gd name="connsiteX4755" fmla="*/ 2075721 w 8938307"/>
              <a:gd name="connsiteY4755" fmla="*/ 1193552 h 2993922"/>
              <a:gd name="connsiteX4756" fmla="*/ 2118082 w 8938307"/>
              <a:gd name="connsiteY4756" fmla="*/ 1204143 h 2993922"/>
              <a:gd name="connsiteX4757" fmla="*/ 2107491 w 8938307"/>
              <a:gd name="connsiteY4757" fmla="*/ 1193552 h 2993922"/>
              <a:gd name="connsiteX4758" fmla="*/ 2107491 w 8938307"/>
              <a:gd name="connsiteY4758" fmla="*/ 1182962 h 2993922"/>
              <a:gd name="connsiteX4759" fmla="*/ 2149853 w 8938307"/>
              <a:gd name="connsiteY4759" fmla="*/ 1182962 h 2993922"/>
              <a:gd name="connsiteX4760" fmla="*/ 2192215 w 8938307"/>
              <a:gd name="connsiteY4760" fmla="*/ 1193552 h 2993922"/>
              <a:gd name="connsiteX4761" fmla="*/ 2160443 w 8938307"/>
              <a:gd name="connsiteY4761" fmla="*/ 1182962 h 2993922"/>
              <a:gd name="connsiteX4762" fmla="*/ 2128673 w 8938307"/>
              <a:gd name="connsiteY4762" fmla="*/ 1172371 h 2993922"/>
              <a:gd name="connsiteX4763" fmla="*/ 2075721 w 8938307"/>
              <a:gd name="connsiteY4763" fmla="*/ 1161781 h 2993922"/>
              <a:gd name="connsiteX4764" fmla="*/ 6502512 w 8938307"/>
              <a:gd name="connsiteY4764" fmla="*/ 1151191 h 2993922"/>
              <a:gd name="connsiteX4765" fmla="*/ 6486627 w 8938307"/>
              <a:gd name="connsiteY4765" fmla="*/ 1156485 h 2993922"/>
              <a:gd name="connsiteX4766" fmla="*/ 6491922 w 8938307"/>
              <a:gd name="connsiteY4766" fmla="*/ 1167077 h 2993922"/>
              <a:gd name="connsiteX4767" fmla="*/ 6518398 w 8938307"/>
              <a:gd name="connsiteY4767" fmla="*/ 1177666 h 2993922"/>
              <a:gd name="connsiteX4768" fmla="*/ 6544874 w 8938307"/>
              <a:gd name="connsiteY4768" fmla="*/ 1193552 h 2993922"/>
              <a:gd name="connsiteX4769" fmla="*/ 6560759 w 8938307"/>
              <a:gd name="connsiteY4769" fmla="*/ 1188258 h 2993922"/>
              <a:gd name="connsiteX4770" fmla="*/ 6566054 w 8938307"/>
              <a:gd name="connsiteY4770" fmla="*/ 1193552 h 2993922"/>
              <a:gd name="connsiteX4771" fmla="*/ 6576646 w 8938307"/>
              <a:gd name="connsiteY4771" fmla="*/ 1193552 h 2993922"/>
              <a:gd name="connsiteX4772" fmla="*/ 6597826 w 8938307"/>
              <a:gd name="connsiteY4772" fmla="*/ 1204143 h 2993922"/>
              <a:gd name="connsiteX4773" fmla="*/ 6629598 w 8938307"/>
              <a:gd name="connsiteY4773" fmla="*/ 1225324 h 2993922"/>
              <a:gd name="connsiteX4774" fmla="*/ 6629598 w 8938307"/>
              <a:gd name="connsiteY4774" fmla="*/ 1214733 h 2993922"/>
              <a:gd name="connsiteX4775" fmla="*/ 6629598 w 8938307"/>
              <a:gd name="connsiteY4775" fmla="*/ 1209437 h 2993922"/>
              <a:gd name="connsiteX4776" fmla="*/ 6629598 w 8938307"/>
              <a:gd name="connsiteY4776" fmla="*/ 1193552 h 2993922"/>
              <a:gd name="connsiteX4777" fmla="*/ 6640188 w 8938307"/>
              <a:gd name="connsiteY4777" fmla="*/ 1193552 h 2993922"/>
              <a:gd name="connsiteX4778" fmla="*/ 6640188 w 8938307"/>
              <a:gd name="connsiteY4778" fmla="*/ 1214733 h 2993922"/>
              <a:gd name="connsiteX4779" fmla="*/ 6650778 w 8938307"/>
              <a:gd name="connsiteY4779" fmla="*/ 1204143 h 2993922"/>
              <a:gd name="connsiteX4780" fmla="*/ 6661368 w 8938307"/>
              <a:gd name="connsiteY4780" fmla="*/ 1204143 h 2993922"/>
              <a:gd name="connsiteX4781" fmla="*/ 6671958 w 8938307"/>
              <a:gd name="connsiteY4781" fmla="*/ 1204143 h 2993922"/>
              <a:gd name="connsiteX4782" fmla="*/ 6661368 w 8938307"/>
              <a:gd name="connsiteY4782" fmla="*/ 1214733 h 2993922"/>
              <a:gd name="connsiteX4783" fmla="*/ 6666664 w 8938307"/>
              <a:gd name="connsiteY4783" fmla="*/ 1214733 h 2993922"/>
              <a:gd name="connsiteX4784" fmla="*/ 6682550 w 8938307"/>
              <a:gd name="connsiteY4784" fmla="*/ 1214733 h 2993922"/>
              <a:gd name="connsiteX4785" fmla="*/ 6693140 w 8938307"/>
              <a:gd name="connsiteY4785" fmla="*/ 1214733 h 2993922"/>
              <a:gd name="connsiteX4786" fmla="*/ 6693140 w 8938307"/>
              <a:gd name="connsiteY4786" fmla="*/ 1204143 h 2993922"/>
              <a:gd name="connsiteX4787" fmla="*/ 6682550 w 8938307"/>
              <a:gd name="connsiteY4787" fmla="*/ 1193552 h 2993922"/>
              <a:gd name="connsiteX4788" fmla="*/ 6661368 w 8938307"/>
              <a:gd name="connsiteY4788" fmla="*/ 1193552 h 2993922"/>
              <a:gd name="connsiteX4789" fmla="*/ 6645483 w 8938307"/>
              <a:gd name="connsiteY4789" fmla="*/ 1188258 h 2993922"/>
              <a:gd name="connsiteX4790" fmla="*/ 6640188 w 8938307"/>
              <a:gd name="connsiteY4790" fmla="*/ 1182962 h 2993922"/>
              <a:gd name="connsiteX4791" fmla="*/ 6629598 w 8938307"/>
              <a:gd name="connsiteY4791" fmla="*/ 1182962 h 2993922"/>
              <a:gd name="connsiteX4792" fmla="*/ 6629598 w 8938307"/>
              <a:gd name="connsiteY4792" fmla="*/ 1172371 h 2993922"/>
              <a:gd name="connsiteX4793" fmla="*/ 6629598 w 8938307"/>
              <a:gd name="connsiteY4793" fmla="*/ 1161781 h 2993922"/>
              <a:gd name="connsiteX4794" fmla="*/ 6624302 w 8938307"/>
              <a:gd name="connsiteY4794" fmla="*/ 1161781 h 2993922"/>
              <a:gd name="connsiteX4795" fmla="*/ 6608416 w 8938307"/>
              <a:gd name="connsiteY4795" fmla="*/ 1161781 h 2993922"/>
              <a:gd name="connsiteX4796" fmla="*/ 6581940 w 8938307"/>
              <a:gd name="connsiteY4796" fmla="*/ 1156485 h 2993922"/>
              <a:gd name="connsiteX4797" fmla="*/ 6555464 w 8938307"/>
              <a:gd name="connsiteY4797" fmla="*/ 1151191 h 2993922"/>
              <a:gd name="connsiteX4798" fmla="*/ 6534284 w 8938307"/>
              <a:gd name="connsiteY4798" fmla="*/ 1151191 h 2993922"/>
              <a:gd name="connsiteX4799" fmla="*/ 6534284 w 8938307"/>
              <a:gd name="connsiteY4799" fmla="*/ 1161781 h 2993922"/>
              <a:gd name="connsiteX4800" fmla="*/ 6502512 w 8938307"/>
              <a:gd name="connsiteY4800" fmla="*/ 1161781 h 2993922"/>
              <a:gd name="connsiteX4801" fmla="*/ 6100076 w 8938307"/>
              <a:gd name="connsiteY4801" fmla="*/ 1151191 h 2993922"/>
              <a:gd name="connsiteX4802" fmla="*/ 6100076 w 8938307"/>
              <a:gd name="connsiteY4802" fmla="*/ 1161781 h 2993922"/>
              <a:gd name="connsiteX4803" fmla="*/ 6110668 w 8938307"/>
              <a:gd name="connsiteY4803" fmla="*/ 1161781 h 2993922"/>
              <a:gd name="connsiteX4804" fmla="*/ 2329890 w 8938307"/>
              <a:gd name="connsiteY4804" fmla="*/ 1151191 h 2993922"/>
              <a:gd name="connsiteX4805" fmla="*/ 2329890 w 8938307"/>
              <a:gd name="connsiteY4805" fmla="*/ 1161781 h 2993922"/>
              <a:gd name="connsiteX4806" fmla="*/ 2340481 w 8938307"/>
              <a:gd name="connsiteY4806" fmla="*/ 1161781 h 2993922"/>
              <a:gd name="connsiteX4807" fmla="*/ 2329890 w 8938307"/>
              <a:gd name="connsiteY4807" fmla="*/ 1151191 h 2993922"/>
              <a:gd name="connsiteX4808" fmla="*/ 1863912 w 8938307"/>
              <a:gd name="connsiteY4808" fmla="*/ 1151191 h 2993922"/>
              <a:gd name="connsiteX4809" fmla="*/ 1858616 w 8938307"/>
              <a:gd name="connsiteY4809" fmla="*/ 1161781 h 2993922"/>
              <a:gd name="connsiteX4810" fmla="*/ 1853322 w 8938307"/>
              <a:gd name="connsiteY4810" fmla="*/ 1156485 h 2993922"/>
              <a:gd name="connsiteX4811" fmla="*/ 1863912 w 8938307"/>
              <a:gd name="connsiteY4811" fmla="*/ 1151191 h 2993922"/>
              <a:gd name="connsiteX4812" fmla="*/ 7433144 w 8938307"/>
              <a:gd name="connsiteY4812" fmla="*/ 1144572 h 2993922"/>
              <a:gd name="connsiteX4813" fmla="*/ 7429174 w 8938307"/>
              <a:gd name="connsiteY4813" fmla="*/ 1145896 h 2993922"/>
              <a:gd name="connsiteX4814" fmla="*/ 7434468 w 8938307"/>
              <a:gd name="connsiteY4814" fmla="*/ 1151191 h 2993922"/>
              <a:gd name="connsiteX4815" fmla="*/ 7433144 w 8938307"/>
              <a:gd name="connsiteY4815" fmla="*/ 1144572 h 2993922"/>
              <a:gd name="connsiteX4816" fmla="*/ 8800632 w 8938307"/>
              <a:gd name="connsiteY4816" fmla="*/ 1140600 h 2993922"/>
              <a:gd name="connsiteX4817" fmla="*/ 8837697 w 8938307"/>
              <a:gd name="connsiteY4817" fmla="*/ 1151191 h 2993922"/>
              <a:gd name="connsiteX4818" fmla="*/ 8874765 w 8938307"/>
              <a:gd name="connsiteY4818" fmla="*/ 1172371 h 2993922"/>
              <a:gd name="connsiteX4819" fmla="*/ 8832403 w 8938307"/>
              <a:gd name="connsiteY4819" fmla="*/ 1161781 h 2993922"/>
              <a:gd name="connsiteX4820" fmla="*/ 6438970 w 8938307"/>
              <a:gd name="connsiteY4820" fmla="*/ 1140600 h 2993922"/>
              <a:gd name="connsiteX4821" fmla="*/ 6449560 w 8938307"/>
              <a:gd name="connsiteY4821" fmla="*/ 1151191 h 2993922"/>
              <a:gd name="connsiteX4822" fmla="*/ 6454855 w 8938307"/>
              <a:gd name="connsiteY4822" fmla="*/ 1156485 h 2993922"/>
              <a:gd name="connsiteX4823" fmla="*/ 6460150 w 8938307"/>
              <a:gd name="connsiteY4823" fmla="*/ 1161781 h 2993922"/>
              <a:gd name="connsiteX4824" fmla="*/ 6470740 w 8938307"/>
              <a:gd name="connsiteY4824" fmla="*/ 1161781 h 2993922"/>
              <a:gd name="connsiteX4825" fmla="*/ 6470740 w 8938307"/>
              <a:gd name="connsiteY4825" fmla="*/ 1151191 h 2993922"/>
              <a:gd name="connsiteX4826" fmla="*/ 6460150 w 8938307"/>
              <a:gd name="connsiteY4826" fmla="*/ 1140600 h 2993922"/>
              <a:gd name="connsiteX4827" fmla="*/ 3283027 w 8938307"/>
              <a:gd name="connsiteY4827" fmla="*/ 1140600 h 2993922"/>
              <a:gd name="connsiteX4828" fmla="*/ 3293618 w 8938307"/>
              <a:gd name="connsiteY4828" fmla="*/ 1151191 h 2993922"/>
              <a:gd name="connsiteX4829" fmla="*/ 3293618 w 8938307"/>
              <a:gd name="connsiteY4829" fmla="*/ 1140600 h 2993922"/>
              <a:gd name="connsiteX4830" fmla="*/ 3018266 w 8938307"/>
              <a:gd name="connsiteY4830" fmla="*/ 1140600 h 2993922"/>
              <a:gd name="connsiteX4831" fmla="*/ 3007676 w 8938307"/>
              <a:gd name="connsiteY4831" fmla="*/ 1145896 h 2993922"/>
              <a:gd name="connsiteX4832" fmla="*/ 2997086 w 8938307"/>
              <a:gd name="connsiteY4832" fmla="*/ 1151191 h 2993922"/>
              <a:gd name="connsiteX4833" fmla="*/ 2986495 w 8938307"/>
              <a:gd name="connsiteY4833" fmla="*/ 1151191 h 2993922"/>
              <a:gd name="connsiteX4834" fmla="*/ 2997086 w 8938307"/>
              <a:gd name="connsiteY4834" fmla="*/ 1161781 h 2993922"/>
              <a:gd name="connsiteX4835" fmla="*/ 3018266 w 8938307"/>
              <a:gd name="connsiteY4835" fmla="*/ 1161781 h 2993922"/>
              <a:gd name="connsiteX4836" fmla="*/ 3028858 w 8938307"/>
              <a:gd name="connsiteY4836" fmla="*/ 1151191 h 2993922"/>
              <a:gd name="connsiteX4837" fmla="*/ 3018266 w 8938307"/>
              <a:gd name="connsiteY4837" fmla="*/ 1140600 h 2993922"/>
              <a:gd name="connsiteX4838" fmla="*/ 3190361 w 8938307"/>
              <a:gd name="connsiteY4838" fmla="*/ 1135306 h 2993922"/>
              <a:gd name="connsiteX4839" fmla="*/ 3187714 w 8938307"/>
              <a:gd name="connsiteY4839" fmla="*/ 1140600 h 2993922"/>
              <a:gd name="connsiteX4840" fmla="*/ 3198303 w 8938307"/>
              <a:gd name="connsiteY4840" fmla="*/ 1140600 h 2993922"/>
              <a:gd name="connsiteX4841" fmla="*/ 3190361 w 8938307"/>
              <a:gd name="connsiteY4841" fmla="*/ 1135306 h 2993922"/>
              <a:gd name="connsiteX4842" fmla="*/ 8048712 w 8938307"/>
              <a:gd name="connsiteY4842" fmla="*/ 1130010 h 2993922"/>
              <a:gd name="connsiteX4843" fmla="*/ 8069894 w 8938307"/>
              <a:gd name="connsiteY4843" fmla="*/ 1130010 h 2993922"/>
              <a:gd name="connsiteX4844" fmla="*/ 8069894 w 8938307"/>
              <a:gd name="connsiteY4844" fmla="*/ 1140600 h 2993922"/>
              <a:gd name="connsiteX4845" fmla="*/ 8048712 w 8938307"/>
              <a:gd name="connsiteY4845" fmla="*/ 1130010 h 2993922"/>
              <a:gd name="connsiteX4846" fmla="*/ 7752182 w 8938307"/>
              <a:gd name="connsiteY4846" fmla="*/ 1130010 h 2993922"/>
              <a:gd name="connsiteX4847" fmla="*/ 7752182 w 8938307"/>
              <a:gd name="connsiteY4847" fmla="*/ 1140600 h 2993922"/>
              <a:gd name="connsiteX4848" fmla="*/ 7762772 w 8938307"/>
              <a:gd name="connsiteY4848" fmla="*/ 1140600 h 2993922"/>
              <a:gd name="connsiteX4849" fmla="*/ 7752182 w 8938307"/>
              <a:gd name="connsiteY4849" fmla="*/ 1130010 h 2993922"/>
              <a:gd name="connsiteX4850" fmla="*/ 6417788 w 8938307"/>
              <a:gd name="connsiteY4850" fmla="*/ 1130010 h 2993922"/>
              <a:gd name="connsiteX4851" fmla="*/ 6417788 w 8938307"/>
              <a:gd name="connsiteY4851" fmla="*/ 1140600 h 2993922"/>
              <a:gd name="connsiteX4852" fmla="*/ 6423084 w 8938307"/>
              <a:gd name="connsiteY4852" fmla="*/ 1140600 h 2993922"/>
              <a:gd name="connsiteX4853" fmla="*/ 6417788 w 8938307"/>
              <a:gd name="connsiteY4853" fmla="*/ 1130010 h 2993922"/>
              <a:gd name="connsiteX4854" fmla="*/ 2319299 w 8938307"/>
              <a:gd name="connsiteY4854" fmla="*/ 1130010 h 2993922"/>
              <a:gd name="connsiteX4855" fmla="*/ 2308710 w 8938307"/>
              <a:gd name="connsiteY4855" fmla="*/ 1140600 h 2993922"/>
              <a:gd name="connsiteX4856" fmla="*/ 2319299 w 8938307"/>
              <a:gd name="connsiteY4856" fmla="*/ 1140600 h 2993922"/>
              <a:gd name="connsiteX4857" fmla="*/ 2319299 w 8938307"/>
              <a:gd name="connsiteY4857" fmla="*/ 1130010 h 2993922"/>
              <a:gd name="connsiteX4858" fmla="*/ 2758803 w 8938307"/>
              <a:gd name="connsiteY4858" fmla="*/ 1126700 h 2993922"/>
              <a:gd name="connsiteX4859" fmla="*/ 2742916 w 8938307"/>
              <a:gd name="connsiteY4859" fmla="*/ 1130010 h 2993922"/>
              <a:gd name="connsiteX4860" fmla="*/ 2732326 w 8938307"/>
              <a:gd name="connsiteY4860" fmla="*/ 1130010 h 2993922"/>
              <a:gd name="connsiteX4861" fmla="*/ 2753506 w 8938307"/>
              <a:gd name="connsiteY4861" fmla="*/ 1140600 h 2993922"/>
              <a:gd name="connsiteX4862" fmla="*/ 2785278 w 8938307"/>
              <a:gd name="connsiteY4862" fmla="*/ 1140600 h 2993922"/>
              <a:gd name="connsiteX4863" fmla="*/ 2795868 w 8938307"/>
              <a:gd name="connsiteY4863" fmla="*/ 1140600 h 2993922"/>
              <a:gd name="connsiteX4864" fmla="*/ 2806458 w 8938307"/>
              <a:gd name="connsiteY4864" fmla="*/ 1151191 h 2993922"/>
              <a:gd name="connsiteX4865" fmla="*/ 2817049 w 8938307"/>
              <a:gd name="connsiteY4865" fmla="*/ 1151191 h 2993922"/>
              <a:gd name="connsiteX4866" fmla="*/ 2806458 w 8938307"/>
              <a:gd name="connsiteY4866" fmla="*/ 1140600 h 2993922"/>
              <a:gd name="connsiteX4867" fmla="*/ 2758803 w 8938307"/>
              <a:gd name="connsiteY4867" fmla="*/ 1126700 h 2993922"/>
              <a:gd name="connsiteX4868" fmla="*/ 6473389 w 8938307"/>
              <a:gd name="connsiteY4868" fmla="*/ 1124714 h 2993922"/>
              <a:gd name="connsiteX4869" fmla="*/ 6470740 w 8938307"/>
              <a:gd name="connsiteY4869" fmla="*/ 1130010 h 2993922"/>
              <a:gd name="connsiteX4870" fmla="*/ 6481332 w 8938307"/>
              <a:gd name="connsiteY4870" fmla="*/ 1130010 h 2993922"/>
              <a:gd name="connsiteX4871" fmla="*/ 6473389 w 8938307"/>
              <a:gd name="connsiteY4871" fmla="*/ 1124714 h 2993922"/>
              <a:gd name="connsiteX4872" fmla="*/ 5847231 w 8938307"/>
              <a:gd name="connsiteY4872" fmla="*/ 1123391 h 2993922"/>
              <a:gd name="connsiteX4873" fmla="*/ 5845908 w 8938307"/>
              <a:gd name="connsiteY4873" fmla="*/ 1130010 h 2993922"/>
              <a:gd name="connsiteX4874" fmla="*/ 5845908 w 8938307"/>
              <a:gd name="connsiteY4874" fmla="*/ 1140600 h 2993922"/>
              <a:gd name="connsiteX4875" fmla="*/ 5851202 w 8938307"/>
              <a:gd name="connsiteY4875" fmla="*/ 1135306 h 2993922"/>
              <a:gd name="connsiteX4876" fmla="*/ 5851202 w 8938307"/>
              <a:gd name="connsiteY4876" fmla="*/ 1124714 h 2993922"/>
              <a:gd name="connsiteX4877" fmla="*/ 5847231 w 8938307"/>
              <a:gd name="connsiteY4877" fmla="*/ 1123391 h 2993922"/>
              <a:gd name="connsiteX4878" fmla="*/ 2255757 w 8938307"/>
              <a:gd name="connsiteY4878" fmla="*/ 1119419 h 2993922"/>
              <a:gd name="connsiteX4879" fmla="*/ 2255757 w 8938307"/>
              <a:gd name="connsiteY4879" fmla="*/ 1130010 h 2993922"/>
              <a:gd name="connsiteX4880" fmla="*/ 2266347 w 8938307"/>
              <a:gd name="connsiteY4880" fmla="*/ 1151191 h 2993922"/>
              <a:gd name="connsiteX4881" fmla="*/ 2308710 w 8938307"/>
              <a:gd name="connsiteY4881" fmla="*/ 1151191 h 2993922"/>
              <a:gd name="connsiteX4882" fmla="*/ 2303415 w 8938307"/>
              <a:gd name="connsiteY4882" fmla="*/ 1140600 h 2993922"/>
              <a:gd name="connsiteX4883" fmla="*/ 2287529 w 8938307"/>
              <a:gd name="connsiteY4883" fmla="*/ 1130010 h 2993922"/>
              <a:gd name="connsiteX4884" fmla="*/ 2266347 w 8938307"/>
              <a:gd name="connsiteY4884" fmla="*/ 1130010 h 2993922"/>
              <a:gd name="connsiteX4885" fmla="*/ 1906274 w 8938307"/>
              <a:gd name="connsiteY4885" fmla="*/ 1119419 h 2993922"/>
              <a:gd name="connsiteX4886" fmla="*/ 1948635 w 8938307"/>
              <a:gd name="connsiteY4886" fmla="*/ 1140600 h 2993922"/>
              <a:gd name="connsiteX4887" fmla="*/ 2012178 w 8938307"/>
              <a:gd name="connsiteY4887" fmla="*/ 1161781 h 2993922"/>
              <a:gd name="connsiteX4888" fmla="*/ 2065130 w 8938307"/>
              <a:gd name="connsiteY4888" fmla="*/ 1161781 h 2993922"/>
              <a:gd name="connsiteX4889" fmla="*/ 2054540 w 8938307"/>
              <a:gd name="connsiteY4889" fmla="*/ 1151191 h 2993922"/>
              <a:gd name="connsiteX4890" fmla="*/ 2054540 w 8938307"/>
              <a:gd name="connsiteY4890" fmla="*/ 1135306 h 2993922"/>
              <a:gd name="connsiteX4891" fmla="*/ 2033359 w 8938307"/>
              <a:gd name="connsiteY4891" fmla="*/ 1130010 h 2993922"/>
              <a:gd name="connsiteX4892" fmla="*/ 2006882 w 8938307"/>
              <a:gd name="connsiteY4892" fmla="*/ 1124714 h 2993922"/>
              <a:gd name="connsiteX4893" fmla="*/ 1980407 w 8938307"/>
              <a:gd name="connsiteY4893" fmla="*/ 1119419 h 2993922"/>
              <a:gd name="connsiteX4894" fmla="*/ 1885093 w 8938307"/>
              <a:gd name="connsiteY4894" fmla="*/ 1119419 h 2993922"/>
              <a:gd name="connsiteX4895" fmla="*/ 1874503 w 8938307"/>
              <a:gd name="connsiteY4895" fmla="*/ 1130010 h 2993922"/>
              <a:gd name="connsiteX4896" fmla="*/ 1885093 w 8938307"/>
              <a:gd name="connsiteY4896" fmla="*/ 1130010 h 2993922"/>
              <a:gd name="connsiteX4897" fmla="*/ 1895684 w 8938307"/>
              <a:gd name="connsiteY4897" fmla="*/ 1130010 h 2993922"/>
              <a:gd name="connsiteX4898" fmla="*/ 1885093 w 8938307"/>
              <a:gd name="connsiteY4898" fmla="*/ 1119419 h 2993922"/>
              <a:gd name="connsiteX4899" fmla="*/ 1085517 w 8938307"/>
              <a:gd name="connsiteY4899" fmla="*/ 1119419 h 2993922"/>
              <a:gd name="connsiteX4900" fmla="*/ 1111993 w 8938307"/>
              <a:gd name="connsiteY4900" fmla="*/ 1130010 h 2993922"/>
              <a:gd name="connsiteX4901" fmla="*/ 1133174 w 8938307"/>
              <a:gd name="connsiteY4901" fmla="*/ 1140600 h 2993922"/>
              <a:gd name="connsiteX4902" fmla="*/ 1249669 w 8938307"/>
              <a:gd name="connsiteY4902" fmla="*/ 1193552 h 2993922"/>
              <a:gd name="connsiteX4903" fmla="*/ 1281440 w 8938307"/>
              <a:gd name="connsiteY4903" fmla="*/ 1225324 h 2993922"/>
              <a:gd name="connsiteX4904" fmla="*/ 1323802 w 8938307"/>
              <a:gd name="connsiteY4904" fmla="*/ 1246504 h 2993922"/>
              <a:gd name="connsiteX4905" fmla="*/ 1344982 w 8938307"/>
              <a:gd name="connsiteY4905" fmla="*/ 1246504 h 2993922"/>
              <a:gd name="connsiteX4906" fmla="*/ 1355573 w 8938307"/>
              <a:gd name="connsiteY4906" fmla="*/ 1246504 h 2993922"/>
              <a:gd name="connsiteX4907" fmla="*/ 1344982 w 8938307"/>
              <a:gd name="connsiteY4907" fmla="*/ 1257095 h 2993922"/>
              <a:gd name="connsiteX4908" fmla="*/ 1313210 w 8938307"/>
              <a:gd name="connsiteY4908" fmla="*/ 1246504 h 2993922"/>
              <a:gd name="connsiteX4909" fmla="*/ 1292030 w 8938307"/>
              <a:gd name="connsiteY4909" fmla="*/ 1235914 h 2993922"/>
              <a:gd name="connsiteX4910" fmla="*/ 1260258 w 8938307"/>
              <a:gd name="connsiteY4910" fmla="*/ 1230619 h 2993922"/>
              <a:gd name="connsiteX4911" fmla="*/ 1228487 w 8938307"/>
              <a:gd name="connsiteY4911" fmla="*/ 1214733 h 2993922"/>
              <a:gd name="connsiteX4912" fmla="*/ 1196717 w 8938307"/>
              <a:gd name="connsiteY4912" fmla="*/ 1193552 h 2993922"/>
              <a:gd name="connsiteX4913" fmla="*/ 1170240 w 8938307"/>
              <a:gd name="connsiteY4913" fmla="*/ 1172371 h 2993922"/>
              <a:gd name="connsiteX4914" fmla="*/ 1143765 w 8938307"/>
              <a:gd name="connsiteY4914" fmla="*/ 1161781 h 2993922"/>
              <a:gd name="connsiteX4915" fmla="*/ 1111993 w 8938307"/>
              <a:gd name="connsiteY4915" fmla="*/ 1151191 h 2993922"/>
              <a:gd name="connsiteX4916" fmla="*/ 1080222 w 8938307"/>
              <a:gd name="connsiteY4916" fmla="*/ 1130010 h 2993922"/>
              <a:gd name="connsiteX4917" fmla="*/ 1069631 w 8938307"/>
              <a:gd name="connsiteY4917" fmla="*/ 1130010 h 2993922"/>
              <a:gd name="connsiteX4918" fmla="*/ 1085517 w 8938307"/>
              <a:gd name="connsiteY4918" fmla="*/ 1119419 h 2993922"/>
              <a:gd name="connsiteX4919" fmla="*/ 921366 w 8938307"/>
              <a:gd name="connsiteY4919" fmla="*/ 1119419 h 2993922"/>
              <a:gd name="connsiteX4920" fmla="*/ 953137 w 8938307"/>
              <a:gd name="connsiteY4920" fmla="*/ 1130010 h 2993922"/>
              <a:gd name="connsiteX4921" fmla="*/ 995498 w 8938307"/>
              <a:gd name="connsiteY4921" fmla="*/ 1151191 h 2993922"/>
              <a:gd name="connsiteX4922" fmla="*/ 1006089 w 8938307"/>
              <a:gd name="connsiteY4922" fmla="*/ 1156485 h 2993922"/>
              <a:gd name="connsiteX4923" fmla="*/ 1011384 w 8938307"/>
              <a:gd name="connsiteY4923" fmla="*/ 1161781 h 2993922"/>
              <a:gd name="connsiteX4924" fmla="*/ 1027270 w 8938307"/>
              <a:gd name="connsiteY4924" fmla="*/ 1172371 h 2993922"/>
              <a:gd name="connsiteX4925" fmla="*/ 1048450 w 8938307"/>
              <a:gd name="connsiteY4925" fmla="*/ 1182962 h 2993922"/>
              <a:gd name="connsiteX4926" fmla="*/ 1037859 w 8938307"/>
              <a:gd name="connsiteY4926" fmla="*/ 1182962 h 2993922"/>
              <a:gd name="connsiteX4927" fmla="*/ 1006089 w 8938307"/>
              <a:gd name="connsiteY4927" fmla="*/ 1172371 h 2993922"/>
              <a:gd name="connsiteX4928" fmla="*/ 953137 w 8938307"/>
              <a:gd name="connsiteY4928" fmla="*/ 1151191 h 2993922"/>
              <a:gd name="connsiteX4929" fmla="*/ 931956 w 8938307"/>
              <a:gd name="connsiteY4929" fmla="*/ 1140600 h 2993922"/>
              <a:gd name="connsiteX4930" fmla="*/ 921366 w 8938307"/>
              <a:gd name="connsiteY4930" fmla="*/ 1130010 h 2993922"/>
              <a:gd name="connsiteX4931" fmla="*/ 3199628 w 8938307"/>
              <a:gd name="connsiteY4931" fmla="*/ 1111476 h 2993922"/>
              <a:gd name="connsiteX4932" fmla="*/ 3193008 w 8938307"/>
              <a:gd name="connsiteY4932" fmla="*/ 1114125 h 2993922"/>
              <a:gd name="connsiteX4933" fmla="*/ 3198303 w 8938307"/>
              <a:gd name="connsiteY4933" fmla="*/ 1119419 h 2993922"/>
              <a:gd name="connsiteX4934" fmla="*/ 3219485 w 8938307"/>
              <a:gd name="connsiteY4934" fmla="*/ 1119419 h 2993922"/>
              <a:gd name="connsiteX4935" fmla="*/ 3208895 w 8938307"/>
              <a:gd name="connsiteY4935" fmla="*/ 1114125 h 2993922"/>
              <a:gd name="connsiteX4936" fmla="*/ 3199628 w 8938307"/>
              <a:gd name="connsiteY4936" fmla="*/ 1111476 h 2993922"/>
              <a:gd name="connsiteX4937" fmla="*/ 7360336 w 8938307"/>
              <a:gd name="connsiteY4937" fmla="*/ 1108829 h 2993922"/>
              <a:gd name="connsiteX4938" fmla="*/ 7370926 w 8938307"/>
              <a:gd name="connsiteY4938" fmla="*/ 1114125 h 2993922"/>
              <a:gd name="connsiteX4939" fmla="*/ 7360336 w 8938307"/>
              <a:gd name="connsiteY4939" fmla="*/ 1119419 h 2993922"/>
              <a:gd name="connsiteX4940" fmla="*/ 7360336 w 8938307"/>
              <a:gd name="connsiteY4940" fmla="*/ 1108829 h 2993922"/>
              <a:gd name="connsiteX4941" fmla="*/ 5920039 w 8938307"/>
              <a:gd name="connsiteY4941" fmla="*/ 1108829 h 2993922"/>
              <a:gd name="connsiteX4942" fmla="*/ 5920039 w 8938307"/>
              <a:gd name="connsiteY4942" fmla="*/ 1119419 h 2993922"/>
              <a:gd name="connsiteX4943" fmla="*/ 5930630 w 8938307"/>
              <a:gd name="connsiteY4943" fmla="*/ 1119419 h 2993922"/>
              <a:gd name="connsiteX4944" fmla="*/ 5930630 w 8938307"/>
              <a:gd name="connsiteY4944" fmla="*/ 1108829 h 2993922"/>
              <a:gd name="connsiteX4945" fmla="*/ 2155149 w 8938307"/>
              <a:gd name="connsiteY4945" fmla="*/ 1108829 h 2993922"/>
              <a:gd name="connsiteX4946" fmla="*/ 2149853 w 8938307"/>
              <a:gd name="connsiteY4946" fmla="*/ 1119419 h 2993922"/>
              <a:gd name="connsiteX4947" fmla="*/ 2160443 w 8938307"/>
              <a:gd name="connsiteY4947" fmla="*/ 1119419 h 2993922"/>
              <a:gd name="connsiteX4948" fmla="*/ 2171034 w 8938307"/>
              <a:gd name="connsiteY4948" fmla="*/ 1119419 h 2993922"/>
              <a:gd name="connsiteX4949" fmla="*/ 2155149 w 8938307"/>
              <a:gd name="connsiteY4949" fmla="*/ 1108829 h 2993922"/>
              <a:gd name="connsiteX4950" fmla="*/ 5896211 w 8938307"/>
              <a:gd name="connsiteY4950" fmla="*/ 1103535 h 2993922"/>
              <a:gd name="connsiteX4951" fmla="*/ 5888268 w 8938307"/>
              <a:gd name="connsiteY4951" fmla="*/ 1108829 h 2993922"/>
              <a:gd name="connsiteX4952" fmla="*/ 5898860 w 8938307"/>
              <a:gd name="connsiteY4952" fmla="*/ 1108829 h 2993922"/>
              <a:gd name="connsiteX4953" fmla="*/ 5896211 w 8938307"/>
              <a:gd name="connsiteY4953" fmla="*/ 1103535 h 2993922"/>
              <a:gd name="connsiteX4954" fmla="*/ 8345244 w 8938307"/>
              <a:gd name="connsiteY4954" fmla="*/ 1098239 h 2993922"/>
              <a:gd name="connsiteX4955" fmla="*/ 8366425 w 8938307"/>
              <a:gd name="connsiteY4955" fmla="*/ 1103533 h 2993922"/>
              <a:gd name="connsiteX4956" fmla="*/ 8377016 w 8938307"/>
              <a:gd name="connsiteY4956" fmla="*/ 1108829 h 2993922"/>
              <a:gd name="connsiteX4957" fmla="*/ 7286203 w 8938307"/>
              <a:gd name="connsiteY4957" fmla="*/ 1098239 h 2993922"/>
              <a:gd name="connsiteX4958" fmla="*/ 7275612 w 8938307"/>
              <a:gd name="connsiteY4958" fmla="*/ 1108829 h 2993922"/>
              <a:gd name="connsiteX4959" fmla="*/ 7296793 w 8938307"/>
              <a:gd name="connsiteY4959" fmla="*/ 1108829 h 2993922"/>
              <a:gd name="connsiteX4960" fmla="*/ 7291498 w 8938307"/>
              <a:gd name="connsiteY4960" fmla="*/ 1103533 h 2993922"/>
              <a:gd name="connsiteX4961" fmla="*/ 7286203 w 8938307"/>
              <a:gd name="connsiteY4961" fmla="*/ 1098239 h 2993922"/>
              <a:gd name="connsiteX4962" fmla="*/ 6375428 w 8938307"/>
              <a:gd name="connsiteY4962" fmla="*/ 1098239 h 2993922"/>
              <a:gd name="connsiteX4963" fmla="*/ 6375428 w 8938307"/>
              <a:gd name="connsiteY4963" fmla="*/ 1108829 h 2993922"/>
              <a:gd name="connsiteX4964" fmla="*/ 6370132 w 8938307"/>
              <a:gd name="connsiteY4964" fmla="*/ 1119419 h 2993922"/>
              <a:gd name="connsiteX4965" fmla="*/ 6364836 w 8938307"/>
              <a:gd name="connsiteY4965" fmla="*/ 1108829 h 2993922"/>
              <a:gd name="connsiteX4966" fmla="*/ 6375428 w 8938307"/>
              <a:gd name="connsiteY4966" fmla="*/ 1098239 h 2993922"/>
              <a:gd name="connsiteX4967" fmla="*/ 6343656 w 8938307"/>
              <a:gd name="connsiteY4967" fmla="*/ 1098239 h 2993922"/>
              <a:gd name="connsiteX4968" fmla="*/ 6354246 w 8938307"/>
              <a:gd name="connsiteY4968" fmla="*/ 1098239 h 2993922"/>
              <a:gd name="connsiteX4969" fmla="*/ 6333066 w 8938307"/>
              <a:gd name="connsiteY4969" fmla="*/ 1108829 h 2993922"/>
              <a:gd name="connsiteX4970" fmla="*/ 6333066 w 8938307"/>
              <a:gd name="connsiteY4970" fmla="*/ 1103533 h 2993922"/>
              <a:gd name="connsiteX4971" fmla="*/ 6343656 w 8938307"/>
              <a:gd name="connsiteY4971" fmla="*/ 1098239 h 2993922"/>
              <a:gd name="connsiteX4972" fmla="*/ 3145351 w 8938307"/>
              <a:gd name="connsiteY4972" fmla="*/ 1098239 h 2993922"/>
              <a:gd name="connsiteX4973" fmla="*/ 3155942 w 8938307"/>
              <a:gd name="connsiteY4973" fmla="*/ 1108829 h 2993922"/>
              <a:gd name="connsiteX4974" fmla="*/ 3166533 w 8938307"/>
              <a:gd name="connsiteY4974" fmla="*/ 1108829 h 2993922"/>
              <a:gd name="connsiteX4975" fmla="*/ 3155942 w 8938307"/>
              <a:gd name="connsiteY4975" fmla="*/ 1098239 h 2993922"/>
              <a:gd name="connsiteX4976" fmla="*/ 3145351 w 8938307"/>
              <a:gd name="connsiteY4976" fmla="*/ 1098239 h 2993922"/>
              <a:gd name="connsiteX4977" fmla="*/ 2171034 w 8938307"/>
              <a:gd name="connsiteY4977" fmla="*/ 1098239 h 2993922"/>
              <a:gd name="connsiteX4978" fmla="*/ 2192215 w 8938307"/>
              <a:gd name="connsiteY4978" fmla="*/ 1119419 h 2993922"/>
              <a:gd name="connsiteX4979" fmla="*/ 2223986 w 8938307"/>
              <a:gd name="connsiteY4979" fmla="*/ 1119419 h 2993922"/>
              <a:gd name="connsiteX4980" fmla="*/ 2213396 w 8938307"/>
              <a:gd name="connsiteY4980" fmla="*/ 1108829 h 2993922"/>
              <a:gd name="connsiteX4981" fmla="*/ 2192215 w 8938307"/>
              <a:gd name="connsiteY4981" fmla="*/ 1108829 h 2993922"/>
              <a:gd name="connsiteX4982" fmla="*/ 1535610 w 8938307"/>
              <a:gd name="connsiteY4982" fmla="*/ 1098239 h 2993922"/>
              <a:gd name="connsiteX4983" fmla="*/ 1535610 w 8938307"/>
              <a:gd name="connsiteY4983" fmla="*/ 1108829 h 2993922"/>
              <a:gd name="connsiteX4984" fmla="*/ 1546200 w 8938307"/>
              <a:gd name="connsiteY4984" fmla="*/ 1119419 h 2993922"/>
              <a:gd name="connsiteX4985" fmla="*/ 1895684 w 8938307"/>
              <a:gd name="connsiteY4985" fmla="*/ 1087648 h 2993922"/>
              <a:gd name="connsiteX4986" fmla="*/ 1885093 w 8938307"/>
              <a:gd name="connsiteY4986" fmla="*/ 1092944 h 2993922"/>
              <a:gd name="connsiteX4987" fmla="*/ 1895684 w 8938307"/>
              <a:gd name="connsiteY4987" fmla="*/ 1098239 h 2993922"/>
              <a:gd name="connsiteX4988" fmla="*/ 7328564 w 8938307"/>
              <a:gd name="connsiteY4988" fmla="*/ 1077058 h 2993922"/>
              <a:gd name="connsiteX4989" fmla="*/ 7328564 w 8938307"/>
              <a:gd name="connsiteY4989" fmla="*/ 1108829 h 2993922"/>
              <a:gd name="connsiteX4990" fmla="*/ 7328564 w 8938307"/>
              <a:gd name="connsiteY4990" fmla="*/ 1119419 h 2993922"/>
              <a:gd name="connsiteX4991" fmla="*/ 7370926 w 8938307"/>
              <a:gd name="connsiteY4991" fmla="*/ 1130010 h 2993922"/>
              <a:gd name="connsiteX4992" fmla="*/ 7392107 w 8938307"/>
              <a:gd name="connsiteY4992" fmla="*/ 1130010 h 2993922"/>
              <a:gd name="connsiteX4993" fmla="*/ 7413288 w 8938307"/>
              <a:gd name="connsiteY4993" fmla="*/ 1130010 h 2993922"/>
              <a:gd name="connsiteX4994" fmla="*/ 7434468 w 8938307"/>
              <a:gd name="connsiteY4994" fmla="*/ 1130010 h 2993922"/>
              <a:gd name="connsiteX4995" fmla="*/ 7423878 w 8938307"/>
              <a:gd name="connsiteY4995" fmla="*/ 1119419 h 2993922"/>
              <a:gd name="connsiteX4996" fmla="*/ 7413288 w 8938307"/>
              <a:gd name="connsiteY4996" fmla="*/ 1119419 h 2993922"/>
              <a:gd name="connsiteX4997" fmla="*/ 7402697 w 8938307"/>
              <a:gd name="connsiteY4997" fmla="*/ 1119419 h 2993922"/>
              <a:gd name="connsiteX4998" fmla="*/ 7386812 w 8938307"/>
              <a:gd name="connsiteY4998" fmla="*/ 1108829 h 2993922"/>
              <a:gd name="connsiteX4999" fmla="*/ 7365630 w 8938307"/>
              <a:gd name="connsiteY4999" fmla="*/ 1098239 h 2993922"/>
              <a:gd name="connsiteX5000" fmla="*/ 7349745 w 8938307"/>
              <a:gd name="connsiteY5000" fmla="*/ 1092944 h 2993922"/>
              <a:gd name="connsiteX5001" fmla="*/ 7339155 w 8938307"/>
              <a:gd name="connsiteY5001" fmla="*/ 1087648 h 2993922"/>
              <a:gd name="connsiteX5002" fmla="*/ 7333860 w 8938307"/>
              <a:gd name="connsiteY5002" fmla="*/ 1082354 h 2993922"/>
              <a:gd name="connsiteX5003" fmla="*/ 7328564 w 8938307"/>
              <a:gd name="connsiteY5003" fmla="*/ 1077058 h 2993922"/>
              <a:gd name="connsiteX5004" fmla="*/ 2223986 w 8938307"/>
              <a:gd name="connsiteY5004" fmla="*/ 1077058 h 2993922"/>
              <a:gd name="connsiteX5005" fmla="*/ 2234577 w 8938307"/>
              <a:gd name="connsiteY5005" fmla="*/ 1077058 h 2993922"/>
              <a:gd name="connsiteX5006" fmla="*/ 2234577 w 8938307"/>
              <a:gd name="connsiteY5006" fmla="*/ 1087648 h 2993922"/>
              <a:gd name="connsiteX5007" fmla="*/ 2223986 w 8938307"/>
              <a:gd name="connsiteY5007" fmla="*/ 1077058 h 2993922"/>
              <a:gd name="connsiteX5008" fmla="*/ 1842731 w 8938307"/>
              <a:gd name="connsiteY5008" fmla="*/ 1077058 h 2993922"/>
              <a:gd name="connsiteX5009" fmla="*/ 1848026 w 8938307"/>
              <a:gd name="connsiteY5009" fmla="*/ 1082354 h 2993922"/>
              <a:gd name="connsiteX5010" fmla="*/ 1853322 w 8938307"/>
              <a:gd name="connsiteY5010" fmla="*/ 1082354 h 2993922"/>
              <a:gd name="connsiteX5011" fmla="*/ 1853322 w 8938307"/>
              <a:gd name="connsiteY5011" fmla="*/ 1077058 h 2993922"/>
              <a:gd name="connsiteX5012" fmla="*/ 942546 w 8938307"/>
              <a:gd name="connsiteY5012" fmla="*/ 1077058 h 2993922"/>
              <a:gd name="connsiteX5013" fmla="*/ 974318 w 8938307"/>
              <a:gd name="connsiteY5013" fmla="*/ 1087648 h 2993922"/>
              <a:gd name="connsiteX5014" fmla="*/ 990203 w 8938307"/>
              <a:gd name="connsiteY5014" fmla="*/ 1103533 h 2993922"/>
              <a:gd name="connsiteX5015" fmla="*/ 995498 w 8938307"/>
              <a:gd name="connsiteY5015" fmla="*/ 1108829 h 2993922"/>
              <a:gd name="connsiteX5016" fmla="*/ 963726 w 8938307"/>
              <a:gd name="connsiteY5016" fmla="*/ 1108829 h 2993922"/>
              <a:gd name="connsiteX5017" fmla="*/ 942546 w 8938307"/>
              <a:gd name="connsiteY5017" fmla="*/ 1103533 h 2993922"/>
              <a:gd name="connsiteX5018" fmla="*/ 931956 w 8938307"/>
              <a:gd name="connsiteY5018" fmla="*/ 1092944 h 2993922"/>
              <a:gd name="connsiteX5019" fmla="*/ 931956 w 8938307"/>
              <a:gd name="connsiteY5019" fmla="*/ 1087648 h 2993922"/>
              <a:gd name="connsiteX5020" fmla="*/ 8302883 w 8938307"/>
              <a:gd name="connsiteY5020" fmla="*/ 1066467 h 2993922"/>
              <a:gd name="connsiteX5021" fmla="*/ 8313473 w 8938307"/>
              <a:gd name="connsiteY5021" fmla="*/ 1087648 h 2993922"/>
              <a:gd name="connsiteX5022" fmla="*/ 8292291 w 8938307"/>
              <a:gd name="connsiteY5022" fmla="*/ 1087648 h 2993922"/>
              <a:gd name="connsiteX5023" fmla="*/ 8286997 w 8938307"/>
              <a:gd name="connsiteY5023" fmla="*/ 1071762 h 2993922"/>
              <a:gd name="connsiteX5024" fmla="*/ 8302883 w 8938307"/>
              <a:gd name="connsiteY5024" fmla="*/ 1066467 h 2993922"/>
              <a:gd name="connsiteX5025" fmla="*/ 7974579 w 8938307"/>
              <a:gd name="connsiteY5025" fmla="*/ 1066467 h 2993922"/>
              <a:gd name="connsiteX5026" fmla="*/ 7963990 w 8938307"/>
              <a:gd name="connsiteY5026" fmla="*/ 1077058 h 2993922"/>
              <a:gd name="connsiteX5027" fmla="*/ 8016942 w 8938307"/>
              <a:gd name="connsiteY5027" fmla="*/ 1098239 h 2993922"/>
              <a:gd name="connsiteX5028" fmla="*/ 8022237 w 8938307"/>
              <a:gd name="connsiteY5028" fmla="*/ 1092944 h 2993922"/>
              <a:gd name="connsiteX5029" fmla="*/ 8001056 w 8938307"/>
              <a:gd name="connsiteY5029" fmla="*/ 1082354 h 2993922"/>
              <a:gd name="connsiteX5030" fmla="*/ 7985171 w 8938307"/>
              <a:gd name="connsiteY5030" fmla="*/ 1071762 h 2993922"/>
              <a:gd name="connsiteX5031" fmla="*/ 7974579 w 8938307"/>
              <a:gd name="connsiteY5031" fmla="*/ 1066467 h 2993922"/>
              <a:gd name="connsiteX5032" fmla="*/ 7932219 w 8938307"/>
              <a:gd name="connsiteY5032" fmla="*/ 1066467 h 2993922"/>
              <a:gd name="connsiteX5033" fmla="*/ 7942808 w 8938307"/>
              <a:gd name="connsiteY5033" fmla="*/ 1077058 h 2993922"/>
              <a:gd name="connsiteX5034" fmla="*/ 7953398 w 8938307"/>
              <a:gd name="connsiteY5034" fmla="*/ 1077058 h 2993922"/>
              <a:gd name="connsiteX5035" fmla="*/ 7942808 w 8938307"/>
              <a:gd name="connsiteY5035" fmla="*/ 1066467 h 2993922"/>
              <a:gd name="connsiteX5036" fmla="*/ 6153028 w 8938307"/>
              <a:gd name="connsiteY5036" fmla="*/ 1066467 h 2993922"/>
              <a:gd name="connsiteX5037" fmla="*/ 6184800 w 8938307"/>
              <a:gd name="connsiteY5037" fmla="*/ 1077058 h 2993922"/>
              <a:gd name="connsiteX5038" fmla="*/ 6195390 w 8938307"/>
              <a:gd name="connsiteY5038" fmla="*/ 1077058 h 2993922"/>
              <a:gd name="connsiteX5039" fmla="*/ 6205980 w 8938307"/>
              <a:gd name="connsiteY5039" fmla="*/ 1087648 h 2993922"/>
              <a:gd name="connsiteX5040" fmla="*/ 6221866 w 8938307"/>
              <a:gd name="connsiteY5040" fmla="*/ 1103533 h 2993922"/>
              <a:gd name="connsiteX5041" fmla="*/ 6258932 w 8938307"/>
              <a:gd name="connsiteY5041" fmla="*/ 1108829 h 2993922"/>
              <a:gd name="connsiteX5042" fmla="*/ 6280114 w 8938307"/>
              <a:gd name="connsiteY5042" fmla="*/ 1108829 h 2993922"/>
              <a:gd name="connsiteX5043" fmla="*/ 6290704 w 8938307"/>
              <a:gd name="connsiteY5043" fmla="*/ 1108829 h 2993922"/>
              <a:gd name="connsiteX5044" fmla="*/ 6301294 w 8938307"/>
              <a:gd name="connsiteY5044" fmla="*/ 1114125 h 2993922"/>
              <a:gd name="connsiteX5045" fmla="*/ 6322476 w 8938307"/>
              <a:gd name="connsiteY5045" fmla="*/ 1119419 h 2993922"/>
              <a:gd name="connsiteX5046" fmla="*/ 6348950 w 8938307"/>
              <a:gd name="connsiteY5046" fmla="*/ 1124714 h 2993922"/>
              <a:gd name="connsiteX5047" fmla="*/ 6375428 w 8938307"/>
              <a:gd name="connsiteY5047" fmla="*/ 1130010 h 2993922"/>
              <a:gd name="connsiteX5048" fmla="*/ 6386018 w 8938307"/>
              <a:gd name="connsiteY5048" fmla="*/ 1130010 h 2993922"/>
              <a:gd name="connsiteX5049" fmla="*/ 6407198 w 8938307"/>
              <a:gd name="connsiteY5049" fmla="*/ 1119419 h 2993922"/>
              <a:gd name="connsiteX5050" fmla="*/ 6428380 w 8938307"/>
              <a:gd name="connsiteY5050" fmla="*/ 1119419 h 2993922"/>
              <a:gd name="connsiteX5051" fmla="*/ 6417788 w 8938307"/>
              <a:gd name="connsiteY5051" fmla="*/ 1108829 h 2993922"/>
              <a:gd name="connsiteX5052" fmla="*/ 6407198 w 8938307"/>
              <a:gd name="connsiteY5052" fmla="*/ 1108829 h 2993922"/>
              <a:gd name="connsiteX5053" fmla="*/ 6386018 w 8938307"/>
              <a:gd name="connsiteY5053" fmla="*/ 1098239 h 2993922"/>
              <a:gd name="connsiteX5054" fmla="*/ 6375428 w 8938307"/>
              <a:gd name="connsiteY5054" fmla="*/ 1098239 h 2993922"/>
              <a:gd name="connsiteX5055" fmla="*/ 6370132 w 8938307"/>
              <a:gd name="connsiteY5055" fmla="*/ 1098239 h 2993922"/>
              <a:gd name="connsiteX5056" fmla="*/ 6364836 w 8938307"/>
              <a:gd name="connsiteY5056" fmla="*/ 1098239 h 2993922"/>
              <a:gd name="connsiteX5057" fmla="*/ 6354246 w 8938307"/>
              <a:gd name="connsiteY5057" fmla="*/ 1092944 h 2993922"/>
              <a:gd name="connsiteX5058" fmla="*/ 6333066 w 8938307"/>
              <a:gd name="connsiteY5058" fmla="*/ 1087648 h 2993922"/>
              <a:gd name="connsiteX5059" fmla="*/ 6311884 w 8938307"/>
              <a:gd name="connsiteY5059" fmla="*/ 1092944 h 2993922"/>
              <a:gd name="connsiteX5060" fmla="*/ 6306590 w 8938307"/>
              <a:gd name="connsiteY5060" fmla="*/ 1098239 h 2993922"/>
              <a:gd name="connsiteX5061" fmla="*/ 6301294 w 8938307"/>
              <a:gd name="connsiteY5061" fmla="*/ 1087648 h 2993922"/>
              <a:gd name="connsiteX5062" fmla="*/ 6237752 w 8938307"/>
              <a:gd name="connsiteY5062" fmla="*/ 1087648 h 2993922"/>
              <a:gd name="connsiteX5063" fmla="*/ 6211276 w 8938307"/>
              <a:gd name="connsiteY5063" fmla="*/ 1082354 h 2993922"/>
              <a:gd name="connsiteX5064" fmla="*/ 6200686 w 8938307"/>
              <a:gd name="connsiteY5064" fmla="*/ 1077058 h 2993922"/>
              <a:gd name="connsiteX5065" fmla="*/ 6174209 w 8938307"/>
              <a:gd name="connsiteY5065" fmla="*/ 1066467 h 2993922"/>
              <a:gd name="connsiteX5066" fmla="*/ 6153028 w 8938307"/>
              <a:gd name="connsiteY5066" fmla="*/ 1066467 h 2993922"/>
              <a:gd name="connsiteX5067" fmla="*/ 2337833 w 8938307"/>
              <a:gd name="connsiteY5067" fmla="*/ 1061173 h 2993922"/>
              <a:gd name="connsiteX5068" fmla="*/ 2329890 w 8938307"/>
              <a:gd name="connsiteY5068" fmla="*/ 1066467 h 2993922"/>
              <a:gd name="connsiteX5069" fmla="*/ 2340481 w 8938307"/>
              <a:gd name="connsiteY5069" fmla="*/ 1066467 h 2993922"/>
              <a:gd name="connsiteX5070" fmla="*/ 2337833 w 8938307"/>
              <a:gd name="connsiteY5070" fmla="*/ 1061173 h 2993922"/>
              <a:gd name="connsiteX5071" fmla="*/ 8324064 w 8938307"/>
              <a:gd name="connsiteY5071" fmla="*/ 1055877 h 2993922"/>
              <a:gd name="connsiteX5072" fmla="*/ 8377016 w 8938307"/>
              <a:gd name="connsiteY5072" fmla="*/ 1077058 h 2993922"/>
              <a:gd name="connsiteX5073" fmla="*/ 8366425 w 8938307"/>
              <a:gd name="connsiteY5073" fmla="*/ 1066467 h 2993922"/>
              <a:gd name="connsiteX5074" fmla="*/ 8334654 w 8938307"/>
              <a:gd name="connsiteY5074" fmla="*/ 1066467 h 2993922"/>
              <a:gd name="connsiteX5075" fmla="*/ 8186387 w 8938307"/>
              <a:gd name="connsiteY5075" fmla="*/ 1055877 h 2993922"/>
              <a:gd name="connsiteX5076" fmla="*/ 8207569 w 8938307"/>
              <a:gd name="connsiteY5076" fmla="*/ 1055877 h 2993922"/>
              <a:gd name="connsiteX5077" fmla="*/ 8239339 w 8938307"/>
              <a:gd name="connsiteY5077" fmla="*/ 1066467 h 2993922"/>
              <a:gd name="connsiteX5078" fmla="*/ 8207569 w 8938307"/>
              <a:gd name="connsiteY5078" fmla="*/ 1066467 h 2993922"/>
              <a:gd name="connsiteX5079" fmla="*/ 1747418 w 8938307"/>
              <a:gd name="connsiteY5079" fmla="*/ 1055877 h 2993922"/>
              <a:gd name="connsiteX5080" fmla="*/ 1779189 w 8938307"/>
              <a:gd name="connsiteY5080" fmla="*/ 1066467 h 2993922"/>
              <a:gd name="connsiteX5081" fmla="*/ 1810960 w 8938307"/>
              <a:gd name="connsiteY5081" fmla="*/ 1077058 h 2993922"/>
              <a:gd name="connsiteX5082" fmla="*/ 1832141 w 8938307"/>
              <a:gd name="connsiteY5082" fmla="*/ 1087648 h 2993922"/>
              <a:gd name="connsiteX5083" fmla="*/ 1800370 w 8938307"/>
              <a:gd name="connsiteY5083" fmla="*/ 1055877 h 2993922"/>
              <a:gd name="connsiteX5084" fmla="*/ 1779189 w 8938307"/>
              <a:gd name="connsiteY5084" fmla="*/ 1055877 h 2993922"/>
              <a:gd name="connsiteX5085" fmla="*/ 1773893 w 8938307"/>
              <a:gd name="connsiteY5085" fmla="*/ 1055877 h 2993922"/>
              <a:gd name="connsiteX5086" fmla="*/ 1758008 w 8938307"/>
              <a:gd name="connsiteY5086" fmla="*/ 1055877 h 2993922"/>
              <a:gd name="connsiteX5087" fmla="*/ 7495894 w 8938307"/>
              <a:gd name="connsiteY5087" fmla="*/ 1053759 h 2993922"/>
              <a:gd name="connsiteX5088" fmla="*/ 7508601 w 8938307"/>
              <a:gd name="connsiteY5088" fmla="*/ 1055877 h 2993922"/>
              <a:gd name="connsiteX5089" fmla="*/ 7498011 w 8938307"/>
              <a:gd name="connsiteY5089" fmla="*/ 1055877 h 2993922"/>
              <a:gd name="connsiteX5090" fmla="*/ 7487420 w 8938307"/>
              <a:gd name="connsiteY5090" fmla="*/ 1045287 h 2993922"/>
              <a:gd name="connsiteX5091" fmla="*/ 7495894 w 8938307"/>
              <a:gd name="connsiteY5091" fmla="*/ 1053759 h 2993922"/>
              <a:gd name="connsiteX5092" fmla="*/ 7492716 w 8938307"/>
              <a:gd name="connsiteY5092" fmla="*/ 1053230 h 2993922"/>
              <a:gd name="connsiteX5093" fmla="*/ 7487420 w 8938307"/>
              <a:gd name="connsiteY5093" fmla="*/ 1045287 h 2993922"/>
              <a:gd name="connsiteX5094" fmla="*/ 7445059 w 8938307"/>
              <a:gd name="connsiteY5094" fmla="*/ 1045287 h 2993922"/>
              <a:gd name="connsiteX5095" fmla="*/ 7445059 w 8938307"/>
              <a:gd name="connsiteY5095" fmla="*/ 1055877 h 2993922"/>
              <a:gd name="connsiteX5096" fmla="*/ 7455649 w 8938307"/>
              <a:gd name="connsiteY5096" fmla="*/ 1055877 h 2993922"/>
              <a:gd name="connsiteX5097" fmla="*/ 7466240 w 8938307"/>
              <a:gd name="connsiteY5097" fmla="*/ 1055877 h 2993922"/>
              <a:gd name="connsiteX5098" fmla="*/ 7460944 w 8938307"/>
              <a:gd name="connsiteY5098" fmla="*/ 1045287 h 2993922"/>
              <a:gd name="connsiteX5099" fmla="*/ 7450355 w 8938307"/>
              <a:gd name="connsiteY5099" fmla="*/ 1045287 h 2993922"/>
              <a:gd name="connsiteX5100" fmla="*/ 7445059 w 8938307"/>
              <a:gd name="connsiteY5100" fmla="*/ 1045287 h 2993922"/>
              <a:gd name="connsiteX5101" fmla="*/ 6227161 w 8938307"/>
              <a:gd name="connsiteY5101" fmla="*/ 1045287 h 2993922"/>
              <a:gd name="connsiteX5102" fmla="*/ 6216572 w 8938307"/>
              <a:gd name="connsiteY5102" fmla="*/ 1055877 h 2993922"/>
              <a:gd name="connsiteX5103" fmla="*/ 6227161 w 8938307"/>
              <a:gd name="connsiteY5103" fmla="*/ 1055877 h 2993922"/>
              <a:gd name="connsiteX5104" fmla="*/ 8790041 w 8938307"/>
              <a:gd name="connsiteY5104" fmla="*/ 1034696 h 2993922"/>
              <a:gd name="connsiteX5105" fmla="*/ 8811222 w 8938307"/>
              <a:gd name="connsiteY5105" fmla="*/ 1045287 h 2993922"/>
              <a:gd name="connsiteX5106" fmla="*/ 8800632 w 8938307"/>
              <a:gd name="connsiteY5106" fmla="*/ 1045287 h 2993922"/>
              <a:gd name="connsiteX5107" fmla="*/ 8790041 w 8938307"/>
              <a:gd name="connsiteY5107" fmla="*/ 1034696 h 2993922"/>
              <a:gd name="connsiteX5108" fmla="*/ 8249931 w 8938307"/>
              <a:gd name="connsiteY5108" fmla="*/ 1034696 h 2993922"/>
              <a:gd name="connsiteX5109" fmla="*/ 8260521 w 8938307"/>
              <a:gd name="connsiteY5109" fmla="*/ 1045287 h 2993922"/>
              <a:gd name="connsiteX5110" fmla="*/ 8249931 w 8938307"/>
              <a:gd name="connsiteY5110" fmla="*/ 1045287 h 2993922"/>
              <a:gd name="connsiteX5111" fmla="*/ 8249931 w 8938307"/>
              <a:gd name="connsiteY5111" fmla="*/ 1034696 h 2993922"/>
              <a:gd name="connsiteX5112" fmla="*/ 2181625 w 8938307"/>
              <a:gd name="connsiteY5112" fmla="*/ 1034696 h 2993922"/>
              <a:gd name="connsiteX5113" fmla="*/ 2192215 w 8938307"/>
              <a:gd name="connsiteY5113" fmla="*/ 1039992 h 2993922"/>
              <a:gd name="connsiteX5114" fmla="*/ 2181625 w 8938307"/>
              <a:gd name="connsiteY5114" fmla="*/ 1045287 h 2993922"/>
              <a:gd name="connsiteX5115" fmla="*/ 2192215 w 8938307"/>
              <a:gd name="connsiteY5115" fmla="*/ 1066467 h 2993922"/>
              <a:gd name="connsiteX5116" fmla="*/ 2213396 w 8938307"/>
              <a:gd name="connsiteY5116" fmla="*/ 1077058 h 2993922"/>
              <a:gd name="connsiteX5117" fmla="*/ 2223986 w 8938307"/>
              <a:gd name="connsiteY5117" fmla="*/ 1092944 h 2993922"/>
              <a:gd name="connsiteX5118" fmla="*/ 2255757 w 8938307"/>
              <a:gd name="connsiteY5118" fmla="*/ 1098239 h 2993922"/>
              <a:gd name="connsiteX5119" fmla="*/ 2271642 w 8938307"/>
              <a:gd name="connsiteY5119" fmla="*/ 1103533 h 2993922"/>
              <a:gd name="connsiteX5120" fmla="*/ 2287529 w 8938307"/>
              <a:gd name="connsiteY5120" fmla="*/ 1108829 h 2993922"/>
              <a:gd name="connsiteX5121" fmla="*/ 2298119 w 8938307"/>
              <a:gd name="connsiteY5121" fmla="*/ 1108829 h 2993922"/>
              <a:gd name="connsiteX5122" fmla="*/ 2314005 w 8938307"/>
              <a:gd name="connsiteY5122" fmla="*/ 1103533 h 2993922"/>
              <a:gd name="connsiteX5123" fmla="*/ 2335186 w 8938307"/>
              <a:gd name="connsiteY5123" fmla="*/ 1108829 h 2993922"/>
              <a:gd name="connsiteX5124" fmla="*/ 2351071 w 8938307"/>
              <a:gd name="connsiteY5124" fmla="*/ 1108829 h 2993922"/>
              <a:gd name="connsiteX5125" fmla="*/ 2340481 w 8938307"/>
              <a:gd name="connsiteY5125" fmla="*/ 1119419 h 2993922"/>
              <a:gd name="connsiteX5126" fmla="*/ 2329890 w 8938307"/>
              <a:gd name="connsiteY5126" fmla="*/ 1130010 h 2993922"/>
              <a:gd name="connsiteX5127" fmla="*/ 2340481 w 8938307"/>
              <a:gd name="connsiteY5127" fmla="*/ 1140600 h 2993922"/>
              <a:gd name="connsiteX5128" fmla="*/ 2361662 w 8938307"/>
              <a:gd name="connsiteY5128" fmla="*/ 1161781 h 2993922"/>
              <a:gd name="connsiteX5129" fmla="*/ 2340481 w 8938307"/>
              <a:gd name="connsiteY5129" fmla="*/ 1167077 h 2993922"/>
              <a:gd name="connsiteX5130" fmla="*/ 2361662 w 8938307"/>
              <a:gd name="connsiteY5130" fmla="*/ 1172371 h 2993922"/>
              <a:gd name="connsiteX5131" fmla="*/ 2372252 w 8938307"/>
              <a:gd name="connsiteY5131" fmla="*/ 1182962 h 2993922"/>
              <a:gd name="connsiteX5132" fmla="*/ 2382842 w 8938307"/>
              <a:gd name="connsiteY5132" fmla="*/ 1188258 h 2993922"/>
              <a:gd name="connsiteX5133" fmla="*/ 2414614 w 8938307"/>
              <a:gd name="connsiteY5133" fmla="*/ 1193552 h 2993922"/>
              <a:gd name="connsiteX5134" fmla="*/ 2435794 w 8938307"/>
              <a:gd name="connsiteY5134" fmla="*/ 1198848 h 2993922"/>
              <a:gd name="connsiteX5135" fmla="*/ 2456975 w 8938307"/>
              <a:gd name="connsiteY5135" fmla="*/ 1204143 h 2993922"/>
              <a:gd name="connsiteX5136" fmla="*/ 2488746 w 8938307"/>
              <a:gd name="connsiteY5136" fmla="*/ 1214733 h 2993922"/>
              <a:gd name="connsiteX5137" fmla="*/ 2504632 w 8938307"/>
              <a:gd name="connsiteY5137" fmla="*/ 1220029 h 2993922"/>
              <a:gd name="connsiteX5138" fmla="*/ 2520518 w 8938307"/>
              <a:gd name="connsiteY5138" fmla="*/ 1214733 h 2993922"/>
              <a:gd name="connsiteX5139" fmla="*/ 2536402 w 8938307"/>
              <a:gd name="connsiteY5139" fmla="*/ 1220029 h 2993922"/>
              <a:gd name="connsiteX5140" fmla="*/ 2541698 w 8938307"/>
              <a:gd name="connsiteY5140" fmla="*/ 1225324 h 2993922"/>
              <a:gd name="connsiteX5141" fmla="*/ 2573470 w 8938307"/>
              <a:gd name="connsiteY5141" fmla="*/ 1235914 h 2993922"/>
              <a:gd name="connsiteX5142" fmla="*/ 2573470 w 8938307"/>
              <a:gd name="connsiteY5142" fmla="*/ 1225324 h 2993922"/>
              <a:gd name="connsiteX5143" fmla="*/ 2520518 w 8938307"/>
              <a:gd name="connsiteY5143" fmla="*/ 1209437 h 2993922"/>
              <a:gd name="connsiteX5144" fmla="*/ 2467566 w 8938307"/>
              <a:gd name="connsiteY5144" fmla="*/ 1182962 h 2993922"/>
              <a:gd name="connsiteX5145" fmla="*/ 2456975 w 8938307"/>
              <a:gd name="connsiteY5145" fmla="*/ 1182962 h 2993922"/>
              <a:gd name="connsiteX5146" fmla="*/ 2425203 w 8938307"/>
              <a:gd name="connsiteY5146" fmla="*/ 1182962 h 2993922"/>
              <a:gd name="connsiteX5147" fmla="*/ 2414614 w 8938307"/>
              <a:gd name="connsiteY5147" fmla="*/ 1177666 h 2993922"/>
              <a:gd name="connsiteX5148" fmla="*/ 2404023 w 8938307"/>
              <a:gd name="connsiteY5148" fmla="*/ 1172371 h 2993922"/>
              <a:gd name="connsiteX5149" fmla="*/ 2393433 w 8938307"/>
              <a:gd name="connsiteY5149" fmla="*/ 1167077 h 2993922"/>
              <a:gd name="connsiteX5150" fmla="*/ 2382842 w 8938307"/>
              <a:gd name="connsiteY5150" fmla="*/ 1151191 h 2993922"/>
              <a:gd name="connsiteX5151" fmla="*/ 2382842 w 8938307"/>
              <a:gd name="connsiteY5151" fmla="*/ 1140600 h 2993922"/>
              <a:gd name="connsiteX5152" fmla="*/ 2425203 w 8938307"/>
              <a:gd name="connsiteY5152" fmla="*/ 1151191 h 2993922"/>
              <a:gd name="connsiteX5153" fmla="*/ 2509927 w 8938307"/>
              <a:gd name="connsiteY5153" fmla="*/ 1182962 h 2993922"/>
              <a:gd name="connsiteX5154" fmla="*/ 2536402 w 8938307"/>
              <a:gd name="connsiteY5154" fmla="*/ 1193552 h 2993922"/>
              <a:gd name="connsiteX5155" fmla="*/ 2562879 w 8938307"/>
              <a:gd name="connsiteY5155" fmla="*/ 1193552 h 2993922"/>
              <a:gd name="connsiteX5156" fmla="*/ 2573470 w 8938307"/>
              <a:gd name="connsiteY5156" fmla="*/ 1193552 h 2993922"/>
              <a:gd name="connsiteX5157" fmla="*/ 2562879 w 8938307"/>
              <a:gd name="connsiteY5157" fmla="*/ 1182962 h 2993922"/>
              <a:gd name="connsiteX5158" fmla="*/ 2509927 w 8938307"/>
              <a:gd name="connsiteY5158" fmla="*/ 1172371 h 2993922"/>
              <a:gd name="connsiteX5159" fmla="*/ 2478156 w 8938307"/>
              <a:gd name="connsiteY5159" fmla="*/ 1151191 h 2993922"/>
              <a:gd name="connsiteX5160" fmla="*/ 2483450 w 8938307"/>
              <a:gd name="connsiteY5160" fmla="*/ 1140600 h 2993922"/>
              <a:gd name="connsiteX5161" fmla="*/ 2488746 w 8938307"/>
              <a:gd name="connsiteY5161" fmla="*/ 1151191 h 2993922"/>
              <a:gd name="connsiteX5162" fmla="*/ 2499337 w 8938307"/>
              <a:gd name="connsiteY5162" fmla="*/ 1151191 h 2993922"/>
              <a:gd name="connsiteX5163" fmla="*/ 2520518 w 8938307"/>
              <a:gd name="connsiteY5163" fmla="*/ 1151191 h 2993922"/>
              <a:gd name="connsiteX5164" fmla="*/ 2536402 w 8938307"/>
              <a:gd name="connsiteY5164" fmla="*/ 1151191 h 2993922"/>
              <a:gd name="connsiteX5165" fmla="*/ 2552289 w 8938307"/>
              <a:gd name="connsiteY5165" fmla="*/ 1151191 h 2993922"/>
              <a:gd name="connsiteX5166" fmla="*/ 2562879 w 8938307"/>
              <a:gd name="connsiteY5166" fmla="*/ 1161781 h 2993922"/>
              <a:gd name="connsiteX5167" fmla="*/ 2552289 w 8938307"/>
              <a:gd name="connsiteY5167" fmla="*/ 1161781 h 2993922"/>
              <a:gd name="connsiteX5168" fmla="*/ 2541698 w 8938307"/>
              <a:gd name="connsiteY5168" fmla="*/ 1161781 h 2993922"/>
              <a:gd name="connsiteX5169" fmla="*/ 2552289 w 8938307"/>
              <a:gd name="connsiteY5169" fmla="*/ 1167077 h 2993922"/>
              <a:gd name="connsiteX5170" fmla="*/ 2573470 w 8938307"/>
              <a:gd name="connsiteY5170" fmla="*/ 1172371 h 2993922"/>
              <a:gd name="connsiteX5171" fmla="*/ 2594650 w 8938307"/>
              <a:gd name="connsiteY5171" fmla="*/ 1172371 h 2993922"/>
              <a:gd name="connsiteX5172" fmla="*/ 2615831 w 8938307"/>
              <a:gd name="connsiteY5172" fmla="*/ 1182962 h 2993922"/>
              <a:gd name="connsiteX5173" fmla="*/ 2637012 w 8938307"/>
              <a:gd name="connsiteY5173" fmla="*/ 1188258 h 2993922"/>
              <a:gd name="connsiteX5174" fmla="*/ 2647602 w 8938307"/>
              <a:gd name="connsiteY5174" fmla="*/ 1193552 h 2993922"/>
              <a:gd name="connsiteX5175" fmla="*/ 2663488 w 8938307"/>
              <a:gd name="connsiteY5175" fmla="*/ 1204143 h 2993922"/>
              <a:gd name="connsiteX5176" fmla="*/ 2684669 w 8938307"/>
              <a:gd name="connsiteY5176" fmla="*/ 1209437 h 2993922"/>
              <a:gd name="connsiteX5177" fmla="*/ 2695259 w 8938307"/>
              <a:gd name="connsiteY5177" fmla="*/ 1209437 h 2993922"/>
              <a:gd name="connsiteX5178" fmla="*/ 2711145 w 8938307"/>
              <a:gd name="connsiteY5178" fmla="*/ 1220029 h 2993922"/>
              <a:gd name="connsiteX5179" fmla="*/ 2716440 w 8938307"/>
              <a:gd name="connsiteY5179" fmla="*/ 1214733 h 2993922"/>
              <a:gd name="connsiteX5180" fmla="*/ 2732326 w 8938307"/>
              <a:gd name="connsiteY5180" fmla="*/ 1204143 h 2993922"/>
              <a:gd name="connsiteX5181" fmla="*/ 2753506 w 8938307"/>
              <a:gd name="connsiteY5181" fmla="*/ 1204143 h 2993922"/>
              <a:gd name="connsiteX5182" fmla="*/ 2679374 w 8938307"/>
              <a:gd name="connsiteY5182" fmla="*/ 1182962 h 2993922"/>
              <a:gd name="connsiteX5183" fmla="*/ 2663488 w 8938307"/>
              <a:gd name="connsiteY5183" fmla="*/ 1172371 h 2993922"/>
              <a:gd name="connsiteX5184" fmla="*/ 2658193 w 8938307"/>
              <a:gd name="connsiteY5184" fmla="*/ 1172371 h 2993922"/>
              <a:gd name="connsiteX5185" fmla="*/ 2626422 w 8938307"/>
              <a:gd name="connsiteY5185" fmla="*/ 1172371 h 2993922"/>
              <a:gd name="connsiteX5186" fmla="*/ 2594650 w 8938307"/>
              <a:gd name="connsiteY5186" fmla="*/ 1161781 h 2993922"/>
              <a:gd name="connsiteX5187" fmla="*/ 2573470 w 8938307"/>
              <a:gd name="connsiteY5187" fmla="*/ 1151191 h 2993922"/>
              <a:gd name="connsiteX5188" fmla="*/ 2562879 w 8938307"/>
              <a:gd name="connsiteY5188" fmla="*/ 1140600 h 2993922"/>
              <a:gd name="connsiteX5189" fmla="*/ 2536402 w 8938307"/>
              <a:gd name="connsiteY5189" fmla="*/ 1130010 h 2993922"/>
              <a:gd name="connsiteX5190" fmla="*/ 2488746 w 8938307"/>
              <a:gd name="connsiteY5190" fmla="*/ 1119419 h 2993922"/>
              <a:gd name="connsiteX5191" fmla="*/ 2478156 w 8938307"/>
              <a:gd name="connsiteY5191" fmla="*/ 1119419 h 2993922"/>
              <a:gd name="connsiteX5192" fmla="*/ 2467566 w 8938307"/>
              <a:gd name="connsiteY5192" fmla="*/ 1098239 h 2993922"/>
              <a:gd name="connsiteX5193" fmla="*/ 2451680 w 8938307"/>
              <a:gd name="connsiteY5193" fmla="*/ 1092944 h 2993922"/>
              <a:gd name="connsiteX5194" fmla="*/ 2430498 w 8938307"/>
              <a:gd name="connsiteY5194" fmla="*/ 1087648 h 2993922"/>
              <a:gd name="connsiteX5195" fmla="*/ 2409317 w 8938307"/>
              <a:gd name="connsiteY5195" fmla="*/ 1087648 h 2993922"/>
              <a:gd name="connsiteX5196" fmla="*/ 2393433 w 8938307"/>
              <a:gd name="connsiteY5196" fmla="*/ 1087648 h 2993922"/>
              <a:gd name="connsiteX5197" fmla="*/ 2329890 w 8938307"/>
              <a:gd name="connsiteY5197" fmla="*/ 1077058 h 2993922"/>
              <a:gd name="connsiteX5198" fmla="*/ 2314005 w 8938307"/>
              <a:gd name="connsiteY5198" fmla="*/ 1066467 h 2993922"/>
              <a:gd name="connsiteX5199" fmla="*/ 2298119 w 8938307"/>
              <a:gd name="connsiteY5199" fmla="*/ 1061173 h 2993922"/>
              <a:gd name="connsiteX5200" fmla="*/ 2276938 w 8938307"/>
              <a:gd name="connsiteY5200" fmla="*/ 1055877 h 2993922"/>
              <a:gd name="connsiteX5201" fmla="*/ 2250461 w 8938307"/>
              <a:gd name="connsiteY5201" fmla="*/ 1045287 h 2993922"/>
              <a:gd name="connsiteX5202" fmla="*/ 2218690 w 8938307"/>
              <a:gd name="connsiteY5202" fmla="*/ 1039992 h 2993922"/>
              <a:gd name="connsiteX5203" fmla="*/ 2192215 w 8938307"/>
              <a:gd name="connsiteY5203" fmla="*/ 1034696 h 2993922"/>
              <a:gd name="connsiteX5204" fmla="*/ 667195 w 8938307"/>
              <a:gd name="connsiteY5204" fmla="*/ 1034696 h 2993922"/>
              <a:gd name="connsiteX5205" fmla="*/ 683080 w 8938307"/>
              <a:gd name="connsiteY5205" fmla="*/ 1045287 h 2993922"/>
              <a:gd name="connsiteX5206" fmla="*/ 709557 w 8938307"/>
              <a:gd name="connsiteY5206" fmla="*/ 1066467 h 2993922"/>
              <a:gd name="connsiteX5207" fmla="*/ 730738 w 8938307"/>
              <a:gd name="connsiteY5207" fmla="*/ 1077058 h 2993922"/>
              <a:gd name="connsiteX5208" fmla="*/ 709557 w 8938307"/>
              <a:gd name="connsiteY5208" fmla="*/ 1077058 h 2993922"/>
              <a:gd name="connsiteX5209" fmla="*/ 8768861 w 8938307"/>
              <a:gd name="connsiteY5209" fmla="*/ 1024106 h 2993922"/>
              <a:gd name="connsiteX5210" fmla="*/ 8779451 w 8938307"/>
              <a:gd name="connsiteY5210" fmla="*/ 1034696 h 2993922"/>
              <a:gd name="connsiteX5211" fmla="*/ 8758270 w 8938307"/>
              <a:gd name="connsiteY5211" fmla="*/ 1034696 h 2993922"/>
              <a:gd name="connsiteX5212" fmla="*/ 8218160 w 8938307"/>
              <a:gd name="connsiteY5212" fmla="*/ 1024106 h 2993922"/>
              <a:gd name="connsiteX5213" fmla="*/ 8228750 w 8938307"/>
              <a:gd name="connsiteY5213" fmla="*/ 1034696 h 2993922"/>
              <a:gd name="connsiteX5214" fmla="*/ 8218160 w 8938307"/>
              <a:gd name="connsiteY5214" fmla="*/ 1034696 h 2993922"/>
              <a:gd name="connsiteX5215" fmla="*/ 8218160 w 8938307"/>
              <a:gd name="connsiteY5215" fmla="*/ 1024106 h 2993922"/>
              <a:gd name="connsiteX5216" fmla="*/ 8133435 w 8938307"/>
              <a:gd name="connsiteY5216" fmla="*/ 1024106 h 2993922"/>
              <a:gd name="connsiteX5217" fmla="*/ 8144027 w 8938307"/>
              <a:gd name="connsiteY5217" fmla="*/ 1034696 h 2993922"/>
              <a:gd name="connsiteX5218" fmla="*/ 8154617 w 8938307"/>
              <a:gd name="connsiteY5218" fmla="*/ 1024106 h 2993922"/>
              <a:gd name="connsiteX5219" fmla="*/ 7445059 w 8938307"/>
              <a:gd name="connsiteY5219" fmla="*/ 1024106 h 2993922"/>
              <a:gd name="connsiteX5220" fmla="*/ 7450355 w 8938307"/>
              <a:gd name="connsiteY5220" fmla="*/ 1029400 h 2993922"/>
              <a:gd name="connsiteX5221" fmla="*/ 7466240 w 8938307"/>
              <a:gd name="connsiteY5221" fmla="*/ 1034696 h 2993922"/>
              <a:gd name="connsiteX5222" fmla="*/ 7482126 w 8938307"/>
              <a:gd name="connsiteY5222" fmla="*/ 1055877 h 2993922"/>
              <a:gd name="connsiteX5223" fmla="*/ 7498011 w 8938307"/>
              <a:gd name="connsiteY5223" fmla="*/ 1066467 h 2993922"/>
              <a:gd name="connsiteX5224" fmla="*/ 7513896 w 8938307"/>
              <a:gd name="connsiteY5224" fmla="*/ 1066467 h 2993922"/>
              <a:gd name="connsiteX5225" fmla="*/ 7519192 w 8938307"/>
              <a:gd name="connsiteY5225" fmla="*/ 1077058 h 2993922"/>
              <a:gd name="connsiteX5226" fmla="*/ 7529782 w 8938307"/>
              <a:gd name="connsiteY5226" fmla="*/ 1077058 h 2993922"/>
              <a:gd name="connsiteX5227" fmla="*/ 7508601 w 8938307"/>
              <a:gd name="connsiteY5227" fmla="*/ 1055877 h 2993922"/>
              <a:gd name="connsiteX5228" fmla="*/ 7519192 w 8938307"/>
              <a:gd name="connsiteY5228" fmla="*/ 1055877 h 2993922"/>
              <a:gd name="connsiteX5229" fmla="*/ 7572144 w 8938307"/>
              <a:gd name="connsiteY5229" fmla="*/ 1066467 h 2993922"/>
              <a:gd name="connsiteX5230" fmla="*/ 7635686 w 8938307"/>
              <a:gd name="connsiteY5230" fmla="*/ 1087648 h 2993922"/>
              <a:gd name="connsiteX5231" fmla="*/ 7720409 w 8938307"/>
              <a:gd name="connsiteY5231" fmla="*/ 1108829 h 2993922"/>
              <a:gd name="connsiteX5232" fmla="*/ 7731000 w 8938307"/>
              <a:gd name="connsiteY5232" fmla="*/ 1114125 h 2993922"/>
              <a:gd name="connsiteX5233" fmla="*/ 7757476 w 8938307"/>
              <a:gd name="connsiteY5233" fmla="*/ 1124714 h 2993922"/>
              <a:gd name="connsiteX5234" fmla="*/ 7799838 w 8938307"/>
              <a:gd name="connsiteY5234" fmla="*/ 1135306 h 2993922"/>
              <a:gd name="connsiteX5235" fmla="*/ 7831609 w 8938307"/>
              <a:gd name="connsiteY5235" fmla="*/ 1135306 h 2993922"/>
              <a:gd name="connsiteX5236" fmla="*/ 7847494 w 8938307"/>
              <a:gd name="connsiteY5236" fmla="*/ 1130010 h 2993922"/>
              <a:gd name="connsiteX5237" fmla="*/ 7847494 w 8938307"/>
              <a:gd name="connsiteY5237" fmla="*/ 1119419 h 2993922"/>
              <a:gd name="connsiteX5238" fmla="*/ 7826313 w 8938307"/>
              <a:gd name="connsiteY5238" fmla="*/ 1108829 h 2993922"/>
              <a:gd name="connsiteX5239" fmla="*/ 7794542 w 8938307"/>
              <a:gd name="connsiteY5239" fmla="*/ 1103533 h 2993922"/>
              <a:gd name="connsiteX5240" fmla="*/ 7778656 w 8938307"/>
              <a:gd name="connsiteY5240" fmla="*/ 1098239 h 2993922"/>
              <a:gd name="connsiteX5241" fmla="*/ 7762772 w 8938307"/>
              <a:gd name="connsiteY5241" fmla="*/ 1092944 h 2993922"/>
              <a:gd name="connsiteX5242" fmla="*/ 7741590 w 8938307"/>
              <a:gd name="connsiteY5242" fmla="*/ 1087648 h 2993922"/>
              <a:gd name="connsiteX5243" fmla="*/ 7678048 w 8938307"/>
              <a:gd name="connsiteY5243" fmla="*/ 1077058 h 2993922"/>
              <a:gd name="connsiteX5244" fmla="*/ 7678048 w 8938307"/>
              <a:gd name="connsiteY5244" fmla="*/ 1066467 h 2993922"/>
              <a:gd name="connsiteX5245" fmla="*/ 7667457 w 8938307"/>
              <a:gd name="connsiteY5245" fmla="*/ 1066467 h 2993922"/>
              <a:gd name="connsiteX5246" fmla="*/ 7646278 w 8938307"/>
              <a:gd name="connsiteY5246" fmla="*/ 1066467 h 2993922"/>
              <a:gd name="connsiteX5247" fmla="*/ 7625096 w 8938307"/>
              <a:gd name="connsiteY5247" fmla="*/ 1061173 h 2993922"/>
              <a:gd name="connsiteX5248" fmla="*/ 7609211 w 8938307"/>
              <a:gd name="connsiteY5248" fmla="*/ 1055877 h 2993922"/>
              <a:gd name="connsiteX5249" fmla="*/ 7598620 w 8938307"/>
              <a:gd name="connsiteY5249" fmla="*/ 1055877 h 2993922"/>
              <a:gd name="connsiteX5250" fmla="*/ 7593326 w 8938307"/>
              <a:gd name="connsiteY5250" fmla="*/ 1055877 h 2993922"/>
              <a:gd name="connsiteX5251" fmla="*/ 7561553 w 8938307"/>
              <a:gd name="connsiteY5251" fmla="*/ 1045287 h 2993922"/>
              <a:gd name="connsiteX5252" fmla="*/ 7519192 w 8938307"/>
              <a:gd name="connsiteY5252" fmla="*/ 1034696 h 2993922"/>
              <a:gd name="connsiteX5253" fmla="*/ 7487420 w 8938307"/>
              <a:gd name="connsiteY5253" fmla="*/ 1024106 h 2993922"/>
              <a:gd name="connsiteX5254" fmla="*/ 7466240 w 8938307"/>
              <a:gd name="connsiteY5254" fmla="*/ 1024106 h 2993922"/>
              <a:gd name="connsiteX5255" fmla="*/ 7032033 w 8938307"/>
              <a:gd name="connsiteY5255" fmla="*/ 1024106 h 2993922"/>
              <a:gd name="connsiteX5256" fmla="*/ 7084985 w 8938307"/>
              <a:gd name="connsiteY5256" fmla="*/ 1045287 h 2993922"/>
              <a:gd name="connsiteX5257" fmla="*/ 7063804 w 8938307"/>
              <a:gd name="connsiteY5257" fmla="*/ 1029400 h 2993922"/>
              <a:gd name="connsiteX5258" fmla="*/ 7032033 w 8938307"/>
              <a:gd name="connsiteY5258" fmla="*/ 1024106 h 2993922"/>
              <a:gd name="connsiteX5259" fmla="*/ 2891182 w 8938307"/>
              <a:gd name="connsiteY5259" fmla="*/ 1024106 h 2993922"/>
              <a:gd name="connsiteX5260" fmla="*/ 2901772 w 8938307"/>
              <a:gd name="connsiteY5260" fmla="*/ 1034696 h 2993922"/>
              <a:gd name="connsiteX5261" fmla="*/ 2901772 w 8938307"/>
              <a:gd name="connsiteY5261" fmla="*/ 1024106 h 2993922"/>
              <a:gd name="connsiteX5262" fmla="*/ 2891182 w 8938307"/>
              <a:gd name="connsiteY5262" fmla="*/ 1024106 h 2993922"/>
              <a:gd name="connsiteX5263" fmla="*/ 1503839 w 8938307"/>
              <a:gd name="connsiteY5263" fmla="*/ 1024106 h 2993922"/>
              <a:gd name="connsiteX5264" fmla="*/ 1514429 w 8938307"/>
              <a:gd name="connsiteY5264" fmla="*/ 1032049 h 2993922"/>
              <a:gd name="connsiteX5265" fmla="*/ 1525019 w 8938307"/>
              <a:gd name="connsiteY5265" fmla="*/ 1034696 h 2993922"/>
              <a:gd name="connsiteX5266" fmla="*/ 783690 w 8938307"/>
              <a:gd name="connsiteY5266" fmla="*/ 1024106 h 2993922"/>
              <a:gd name="connsiteX5267" fmla="*/ 804871 w 8938307"/>
              <a:gd name="connsiteY5267" fmla="*/ 1024106 h 2993922"/>
              <a:gd name="connsiteX5268" fmla="*/ 826051 w 8938307"/>
              <a:gd name="connsiteY5268" fmla="*/ 1034696 h 2993922"/>
              <a:gd name="connsiteX5269" fmla="*/ 826051 w 8938307"/>
              <a:gd name="connsiteY5269" fmla="*/ 1045287 h 2993922"/>
              <a:gd name="connsiteX5270" fmla="*/ 799576 w 8938307"/>
              <a:gd name="connsiteY5270" fmla="*/ 1034696 h 2993922"/>
              <a:gd name="connsiteX5271" fmla="*/ 783690 w 8938307"/>
              <a:gd name="connsiteY5271" fmla="*/ 1024106 h 2993922"/>
              <a:gd name="connsiteX5272" fmla="*/ 8737089 w 8938307"/>
              <a:gd name="connsiteY5272" fmla="*/ 1013515 h 2993922"/>
              <a:gd name="connsiteX5273" fmla="*/ 8747679 w 8938307"/>
              <a:gd name="connsiteY5273" fmla="*/ 1024106 h 2993922"/>
              <a:gd name="connsiteX5274" fmla="*/ 8737089 w 8938307"/>
              <a:gd name="connsiteY5274" fmla="*/ 1024106 h 2993922"/>
              <a:gd name="connsiteX5275" fmla="*/ 8112254 w 8938307"/>
              <a:gd name="connsiteY5275" fmla="*/ 1013515 h 2993922"/>
              <a:gd name="connsiteX5276" fmla="*/ 8112254 w 8938307"/>
              <a:gd name="connsiteY5276" fmla="*/ 1024106 h 2993922"/>
              <a:gd name="connsiteX5277" fmla="*/ 8122846 w 8938307"/>
              <a:gd name="connsiteY5277" fmla="*/ 1024106 h 2993922"/>
              <a:gd name="connsiteX5278" fmla="*/ 8112254 w 8938307"/>
              <a:gd name="connsiteY5278" fmla="*/ 1013515 h 2993922"/>
              <a:gd name="connsiteX5279" fmla="*/ 8091075 w 8938307"/>
              <a:gd name="connsiteY5279" fmla="*/ 1013515 h 2993922"/>
              <a:gd name="connsiteX5280" fmla="*/ 8096369 w 8938307"/>
              <a:gd name="connsiteY5280" fmla="*/ 1024106 h 2993922"/>
              <a:gd name="connsiteX5281" fmla="*/ 8101664 w 8938307"/>
              <a:gd name="connsiteY5281" fmla="*/ 1018810 h 2993922"/>
              <a:gd name="connsiteX5282" fmla="*/ 8091075 w 8938307"/>
              <a:gd name="connsiteY5282" fmla="*/ 1013515 h 2993922"/>
              <a:gd name="connsiteX5283" fmla="*/ 7783952 w 8938307"/>
              <a:gd name="connsiteY5283" fmla="*/ 1013515 h 2993922"/>
              <a:gd name="connsiteX5284" fmla="*/ 7794542 w 8938307"/>
              <a:gd name="connsiteY5284" fmla="*/ 1024106 h 2993922"/>
              <a:gd name="connsiteX5285" fmla="*/ 7826313 w 8938307"/>
              <a:gd name="connsiteY5285" fmla="*/ 1034696 h 2993922"/>
              <a:gd name="connsiteX5286" fmla="*/ 7836904 w 8938307"/>
              <a:gd name="connsiteY5286" fmla="*/ 1034696 h 2993922"/>
              <a:gd name="connsiteX5287" fmla="*/ 7815724 w 8938307"/>
              <a:gd name="connsiteY5287" fmla="*/ 1018810 h 2993922"/>
              <a:gd name="connsiteX5288" fmla="*/ 7783952 w 8938307"/>
              <a:gd name="connsiteY5288" fmla="*/ 1013515 h 2993922"/>
              <a:gd name="connsiteX5289" fmla="*/ 2340481 w 8938307"/>
              <a:gd name="connsiteY5289" fmla="*/ 1013515 h 2993922"/>
              <a:gd name="connsiteX5290" fmla="*/ 2372252 w 8938307"/>
              <a:gd name="connsiteY5290" fmla="*/ 1024106 h 2993922"/>
              <a:gd name="connsiteX5291" fmla="*/ 2425203 w 8938307"/>
              <a:gd name="connsiteY5291" fmla="*/ 1045287 h 2993922"/>
              <a:gd name="connsiteX5292" fmla="*/ 2446385 w 8938307"/>
              <a:gd name="connsiteY5292" fmla="*/ 1055877 h 2993922"/>
              <a:gd name="connsiteX5293" fmla="*/ 2467566 w 8938307"/>
              <a:gd name="connsiteY5293" fmla="*/ 1061173 h 2993922"/>
              <a:gd name="connsiteX5294" fmla="*/ 2488746 w 8938307"/>
              <a:gd name="connsiteY5294" fmla="*/ 1066467 h 2993922"/>
              <a:gd name="connsiteX5295" fmla="*/ 2499337 w 8938307"/>
              <a:gd name="connsiteY5295" fmla="*/ 1066467 h 2993922"/>
              <a:gd name="connsiteX5296" fmla="*/ 2520518 w 8938307"/>
              <a:gd name="connsiteY5296" fmla="*/ 1077058 h 2993922"/>
              <a:gd name="connsiteX5297" fmla="*/ 2573470 w 8938307"/>
              <a:gd name="connsiteY5297" fmla="*/ 1087648 h 2993922"/>
              <a:gd name="connsiteX5298" fmla="*/ 2594650 w 8938307"/>
              <a:gd name="connsiteY5298" fmla="*/ 1087648 h 2993922"/>
              <a:gd name="connsiteX5299" fmla="*/ 2557584 w 8938307"/>
              <a:gd name="connsiteY5299" fmla="*/ 1071762 h 2993922"/>
              <a:gd name="connsiteX5300" fmla="*/ 2509927 w 8938307"/>
              <a:gd name="connsiteY5300" fmla="*/ 1055877 h 2993922"/>
              <a:gd name="connsiteX5301" fmla="*/ 2456975 w 8938307"/>
              <a:gd name="connsiteY5301" fmla="*/ 1045287 h 2993922"/>
              <a:gd name="connsiteX5302" fmla="*/ 2446385 w 8938307"/>
              <a:gd name="connsiteY5302" fmla="*/ 1045287 h 2993922"/>
              <a:gd name="connsiteX5303" fmla="*/ 2446385 w 8938307"/>
              <a:gd name="connsiteY5303" fmla="*/ 1034696 h 2993922"/>
              <a:gd name="connsiteX5304" fmla="*/ 2382842 w 8938307"/>
              <a:gd name="connsiteY5304" fmla="*/ 1024106 h 2993922"/>
              <a:gd name="connsiteX5305" fmla="*/ 2340481 w 8938307"/>
              <a:gd name="connsiteY5305" fmla="*/ 1013515 h 2993922"/>
              <a:gd name="connsiteX5306" fmla="*/ 8504100 w 8938307"/>
              <a:gd name="connsiteY5306" fmla="*/ 1002925 h 2993922"/>
              <a:gd name="connsiteX5307" fmla="*/ 8514691 w 8938307"/>
              <a:gd name="connsiteY5307" fmla="*/ 1002925 h 2993922"/>
              <a:gd name="connsiteX5308" fmla="*/ 8514691 w 8938307"/>
              <a:gd name="connsiteY5308" fmla="*/ 1013515 h 2993922"/>
              <a:gd name="connsiteX5309" fmla="*/ 8504100 w 8938307"/>
              <a:gd name="connsiteY5309" fmla="*/ 1013515 h 2993922"/>
              <a:gd name="connsiteX5310" fmla="*/ 7640982 w 8938307"/>
              <a:gd name="connsiteY5310" fmla="*/ 1002925 h 2993922"/>
              <a:gd name="connsiteX5311" fmla="*/ 7635686 w 8938307"/>
              <a:gd name="connsiteY5311" fmla="*/ 1008220 h 2993922"/>
              <a:gd name="connsiteX5312" fmla="*/ 7667457 w 8938307"/>
              <a:gd name="connsiteY5312" fmla="*/ 1024106 h 2993922"/>
              <a:gd name="connsiteX5313" fmla="*/ 7709820 w 8938307"/>
              <a:gd name="connsiteY5313" fmla="*/ 1034696 h 2993922"/>
              <a:gd name="connsiteX5314" fmla="*/ 7725704 w 8938307"/>
              <a:gd name="connsiteY5314" fmla="*/ 1034696 h 2993922"/>
              <a:gd name="connsiteX5315" fmla="*/ 7731000 w 8938307"/>
              <a:gd name="connsiteY5315" fmla="*/ 1045287 h 2993922"/>
              <a:gd name="connsiteX5316" fmla="*/ 7789248 w 8938307"/>
              <a:gd name="connsiteY5316" fmla="*/ 1061173 h 2993922"/>
              <a:gd name="connsiteX5317" fmla="*/ 7827638 w 8938307"/>
              <a:gd name="connsiteY5317" fmla="*/ 1073086 h 2993922"/>
              <a:gd name="connsiteX5318" fmla="*/ 7835275 w 8938307"/>
              <a:gd name="connsiteY5318" fmla="*/ 1074613 h 2993922"/>
              <a:gd name="connsiteX5319" fmla="*/ 7831609 w 8938307"/>
              <a:gd name="connsiteY5319" fmla="*/ 1069115 h 2993922"/>
              <a:gd name="connsiteX5320" fmla="*/ 7836904 w 8938307"/>
              <a:gd name="connsiteY5320" fmla="*/ 1066467 h 2993922"/>
              <a:gd name="connsiteX5321" fmla="*/ 7836904 w 8938307"/>
              <a:gd name="connsiteY5321" fmla="*/ 1055877 h 2993922"/>
              <a:gd name="connsiteX5322" fmla="*/ 7826313 w 8938307"/>
              <a:gd name="connsiteY5322" fmla="*/ 1055877 h 2993922"/>
              <a:gd name="connsiteX5323" fmla="*/ 7794542 w 8938307"/>
              <a:gd name="connsiteY5323" fmla="*/ 1050581 h 2993922"/>
              <a:gd name="connsiteX5324" fmla="*/ 7752182 w 8938307"/>
              <a:gd name="connsiteY5324" fmla="*/ 1039992 h 2993922"/>
              <a:gd name="connsiteX5325" fmla="*/ 7720409 w 8938307"/>
              <a:gd name="connsiteY5325" fmla="*/ 1024106 h 2993922"/>
              <a:gd name="connsiteX5326" fmla="*/ 7688638 w 8938307"/>
              <a:gd name="connsiteY5326" fmla="*/ 1013515 h 2993922"/>
              <a:gd name="connsiteX5327" fmla="*/ 7651572 w 8938307"/>
              <a:gd name="connsiteY5327" fmla="*/ 1002925 h 2993922"/>
              <a:gd name="connsiteX5328" fmla="*/ 7640982 w 8938307"/>
              <a:gd name="connsiteY5328" fmla="*/ 1002925 h 2993922"/>
              <a:gd name="connsiteX5329" fmla="*/ 6989670 w 8938307"/>
              <a:gd name="connsiteY5329" fmla="*/ 1002925 h 2993922"/>
              <a:gd name="connsiteX5330" fmla="*/ 6989670 w 8938307"/>
              <a:gd name="connsiteY5330" fmla="*/ 1013515 h 2993922"/>
              <a:gd name="connsiteX5331" fmla="*/ 7000262 w 8938307"/>
              <a:gd name="connsiteY5331" fmla="*/ 1013515 h 2993922"/>
              <a:gd name="connsiteX5332" fmla="*/ 6994966 w 8938307"/>
              <a:gd name="connsiteY5332" fmla="*/ 1002925 h 2993922"/>
              <a:gd name="connsiteX5333" fmla="*/ 6989670 w 8938307"/>
              <a:gd name="connsiteY5333" fmla="*/ 1002925 h 2993922"/>
              <a:gd name="connsiteX5334" fmla="*/ 730738 w 8938307"/>
              <a:gd name="connsiteY5334" fmla="*/ 1002925 h 2993922"/>
              <a:gd name="connsiteX5335" fmla="*/ 741329 w 8938307"/>
              <a:gd name="connsiteY5335" fmla="*/ 1002925 h 2993922"/>
              <a:gd name="connsiteX5336" fmla="*/ 730738 w 8938307"/>
              <a:gd name="connsiteY5336" fmla="*/ 1013515 h 2993922"/>
              <a:gd name="connsiteX5337" fmla="*/ 7308708 w 8938307"/>
              <a:gd name="connsiteY5337" fmla="*/ 996306 h 2993922"/>
              <a:gd name="connsiteX5338" fmla="*/ 7307384 w 8938307"/>
              <a:gd name="connsiteY5338" fmla="*/ 1002925 h 2993922"/>
              <a:gd name="connsiteX5339" fmla="*/ 7317974 w 8938307"/>
              <a:gd name="connsiteY5339" fmla="*/ 1002925 h 2993922"/>
              <a:gd name="connsiteX5340" fmla="*/ 7312678 w 8938307"/>
              <a:gd name="connsiteY5340" fmla="*/ 997629 h 2993922"/>
              <a:gd name="connsiteX5341" fmla="*/ 7308708 w 8938307"/>
              <a:gd name="connsiteY5341" fmla="*/ 996306 h 2993922"/>
              <a:gd name="connsiteX5342" fmla="*/ 5358748 w 8938307"/>
              <a:gd name="connsiteY5342" fmla="*/ 992335 h 2993922"/>
              <a:gd name="connsiteX5343" fmla="*/ 5358748 w 8938307"/>
              <a:gd name="connsiteY5343" fmla="*/ 997629 h 2993922"/>
              <a:gd name="connsiteX5344" fmla="*/ 5369339 w 8938307"/>
              <a:gd name="connsiteY5344" fmla="*/ 1002925 h 2993922"/>
              <a:gd name="connsiteX5345" fmla="*/ 5379929 w 8938307"/>
              <a:gd name="connsiteY5345" fmla="*/ 1002925 h 2993922"/>
              <a:gd name="connsiteX5346" fmla="*/ 5369339 w 8938307"/>
              <a:gd name="connsiteY5346" fmla="*/ 992335 h 2993922"/>
              <a:gd name="connsiteX5347" fmla="*/ 5358748 w 8938307"/>
              <a:gd name="connsiteY5347" fmla="*/ 992335 h 2993922"/>
              <a:gd name="connsiteX5348" fmla="*/ 1980407 w 8938307"/>
              <a:gd name="connsiteY5348" fmla="*/ 992335 h 2993922"/>
              <a:gd name="connsiteX5349" fmla="*/ 2012178 w 8938307"/>
              <a:gd name="connsiteY5349" fmla="*/ 997629 h 2993922"/>
              <a:gd name="connsiteX5350" fmla="*/ 2038653 w 8938307"/>
              <a:gd name="connsiteY5350" fmla="*/ 1008220 h 2993922"/>
              <a:gd name="connsiteX5351" fmla="*/ 2054540 w 8938307"/>
              <a:gd name="connsiteY5351" fmla="*/ 1013515 h 2993922"/>
              <a:gd name="connsiteX5352" fmla="*/ 2065130 w 8938307"/>
              <a:gd name="connsiteY5352" fmla="*/ 1024106 h 2993922"/>
              <a:gd name="connsiteX5353" fmla="*/ 2012178 w 8938307"/>
              <a:gd name="connsiteY5353" fmla="*/ 1013515 h 2993922"/>
              <a:gd name="connsiteX5354" fmla="*/ 2022769 w 8938307"/>
              <a:gd name="connsiteY5354" fmla="*/ 1034696 h 2993922"/>
              <a:gd name="connsiteX5355" fmla="*/ 2022769 w 8938307"/>
              <a:gd name="connsiteY5355" fmla="*/ 1045287 h 2993922"/>
              <a:gd name="connsiteX5356" fmla="*/ 2012178 w 8938307"/>
              <a:gd name="connsiteY5356" fmla="*/ 1034696 h 2993922"/>
              <a:gd name="connsiteX5357" fmla="*/ 1990997 w 8938307"/>
              <a:gd name="connsiteY5357" fmla="*/ 1024106 h 2993922"/>
              <a:gd name="connsiteX5358" fmla="*/ 1969816 w 8938307"/>
              <a:gd name="connsiteY5358" fmla="*/ 1013515 h 2993922"/>
              <a:gd name="connsiteX5359" fmla="*/ 1959226 w 8938307"/>
              <a:gd name="connsiteY5359" fmla="*/ 1013515 h 2993922"/>
              <a:gd name="connsiteX5360" fmla="*/ 1948635 w 8938307"/>
              <a:gd name="connsiteY5360" fmla="*/ 1002925 h 2993922"/>
              <a:gd name="connsiteX5361" fmla="*/ 1980407 w 8938307"/>
              <a:gd name="connsiteY5361" fmla="*/ 992335 h 2993922"/>
              <a:gd name="connsiteX5362" fmla="*/ 1577971 w 8938307"/>
              <a:gd name="connsiteY5362" fmla="*/ 992335 h 2993922"/>
              <a:gd name="connsiteX5363" fmla="*/ 1583266 w 8938307"/>
              <a:gd name="connsiteY5363" fmla="*/ 992335 h 2993922"/>
              <a:gd name="connsiteX5364" fmla="*/ 1588562 w 8938307"/>
              <a:gd name="connsiteY5364" fmla="*/ 1002925 h 2993922"/>
              <a:gd name="connsiteX5365" fmla="*/ 1270849 w 8938307"/>
              <a:gd name="connsiteY5365" fmla="*/ 992335 h 2993922"/>
              <a:gd name="connsiteX5366" fmla="*/ 1281440 w 8938307"/>
              <a:gd name="connsiteY5366" fmla="*/ 992335 h 2993922"/>
              <a:gd name="connsiteX5367" fmla="*/ 1270849 w 8938307"/>
              <a:gd name="connsiteY5367" fmla="*/ 1002925 h 2993922"/>
              <a:gd name="connsiteX5368" fmla="*/ 1270849 w 8938307"/>
              <a:gd name="connsiteY5368" fmla="*/ 992335 h 2993922"/>
              <a:gd name="connsiteX5369" fmla="*/ 7995760 w 8938307"/>
              <a:gd name="connsiteY5369" fmla="*/ 981744 h 2993922"/>
              <a:gd name="connsiteX5370" fmla="*/ 7995760 w 8938307"/>
              <a:gd name="connsiteY5370" fmla="*/ 992335 h 2993922"/>
              <a:gd name="connsiteX5371" fmla="*/ 8006350 w 8938307"/>
              <a:gd name="connsiteY5371" fmla="*/ 992335 h 2993922"/>
              <a:gd name="connsiteX5372" fmla="*/ 1895684 w 8938307"/>
              <a:gd name="connsiteY5372" fmla="*/ 981744 h 2993922"/>
              <a:gd name="connsiteX5373" fmla="*/ 1906274 w 8938307"/>
              <a:gd name="connsiteY5373" fmla="*/ 992335 h 2993922"/>
              <a:gd name="connsiteX5374" fmla="*/ 1906274 w 8938307"/>
              <a:gd name="connsiteY5374" fmla="*/ 981744 h 2993922"/>
              <a:gd name="connsiteX5375" fmla="*/ 1895684 w 8938307"/>
              <a:gd name="connsiteY5375" fmla="*/ 981744 h 2993922"/>
              <a:gd name="connsiteX5376" fmla="*/ 543291 w 8938307"/>
              <a:gd name="connsiteY5376" fmla="*/ 974333 h 2993922"/>
              <a:gd name="connsiteX5377" fmla="*/ 545405 w 8938307"/>
              <a:gd name="connsiteY5377" fmla="*/ 976448 h 2993922"/>
              <a:gd name="connsiteX5378" fmla="*/ 550701 w 8938307"/>
              <a:gd name="connsiteY5378" fmla="*/ 981744 h 2993922"/>
              <a:gd name="connsiteX5379" fmla="*/ 548053 w 8938307"/>
              <a:gd name="connsiteY5379" fmla="*/ 979097 h 2993922"/>
              <a:gd name="connsiteX5380" fmla="*/ 7328564 w 8938307"/>
              <a:gd name="connsiteY5380" fmla="*/ 971154 h 2993922"/>
              <a:gd name="connsiteX5381" fmla="*/ 7317974 w 8938307"/>
              <a:gd name="connsiteY5381" fmla="*/ 981744 h 2993922"/>
              <a:gd name="connsiteX5382" fmla="*/ 7339155 w 8938307"/>
              <a:gd name="connsiteY5382" fmla="*/ 987040 h 2993922"/>
              <a:gd name="connsiteX5383" fmla="*/ 7360336 w 8938307"/>
              <a:gd name="connsiteY5383" fmla="*/ 992335 h 2993922"/>
              <a:gd name="connsiteX5384" fmla="*/ 7365630 w 8938307"/>
              <a:gd name="connsiteY5384" fmla="*/ 987040 h 2993922"/>
              <a:gd name="connsiteX5385" fmla="*/ 7328564 w 8938307"/>
              <a:gd name="connsiteY5385" fmla="*/ 971154 h 2993922"/>
              <a:gd name="connsiteX5386" fmla="*/ 2716440 w 8938307"/>
              <a:gd name="connsiteY5386" fmla="*/ 971154 h 2993922"/>
              <a:gd name="connsiteX5387" fmla="*/ 2711145 w 8938307"/>
              <a:gd name="connsiteY5387" fmla="*/ 976448 h 2993922"/>
              <a:gd name="connsiteX5388" fmla="*/ 2721735 w 8938307"/>
              <a:gd name="connsiteY5388" fmla="*/ 981744 h 2993922"/>
              <a:gd name="connsiteX5389" fmla="*/ 2716440 w 8938307"/>
              <a:gd name="connsiteY5389" fmla="*/ 971154 h 2993922"/>
              <a:gd name="connsiteX5390" fmla="*/ 1281440 w 8938307"/>
              <a:gd name="connsiteY5390" fmla="*/ 971154 h 2993922"/>
              <a:gd name="connsiteX5391" fmla="*/ 1302621 w 8938307"/>
              <a:gd name="connsiteY5391" fmla="*/ 981744 h 2993922"/>
              <a:gd name="connsiteX5392" fmla="*/ 1292030 w 8938307"/>
              <a:gd name="connsiteY5392" fmla="*/ 981744 h 2993922"/>
              <a:gd name="connsiteX5393" fmla="*/ 1281440 w 8938307"/>
              <a:gd name="connsiteY5393" fmla="*/ 981744 h 2993922"/>
              <a:gd name="connsiteX5394" fmla="*/ 1217897 w 8938307"/>
              <a:gd name="connsiteY5394" fmla="*/ 971154 h 2993922"/>
              <a:gd name="connsiteX5395" fmla="*/ 1228487 w 8938307"/>
              <a:gd name="connsiteY5395" fmla="*/ 971154 h 2993922"/>
              <a:gd name="connsiteX5396" fmla="*/ 1239078 w 8938307"/>
              <a:gd name="connsiteY5396" fmla="*/ 981744 h 2993922"/>
              <a:gd name="connsiteX5397" fmla="*/ 540110 w 8938307"/>
              <a:gd name="connsiteY5397" fmla="*/ 971154 h 2993922"/>
              <a:gd name="connsiteX5398" fmla="*/ 541435 w 8938307"/>
              <a:gd name="connsiteY5398" fmla="*/ 972478 h 2993922"/>
              <a:gd name="connsiteX5399" fmla="*/ 543291 w 8938307"/>
              <a:gd name="connsiteY5399" fmla="*/ 974333 h 2993922"/>
              <a:gd name="connsiteX5400" fmla="*/ 2139263 w 8938307"/>
              <a:gd name="connsiteY5400" fmla="*/ 960563 h 2993922"/>
              <a:gd name="connsiteX5401" fmla="*/ 2144559 w 8938307"/>
              <a:gd name="connsiteY5401" fmla="*/ 971154 h 2993922"/>
              <a:gd name="connsiteX5402" fmla="*/ 2149853 w 8938307"/>
              <a:gd name="connsiteY5402" fmla="*/ 981744 h 2993922"/>
              <a:gd name="connsiteX5403" fmla="*/ 2160443 w 8938307"/>
              <a:gd name="connsiteY5403" fmla="*/ 981744 h 2993922"/>
              <a:gd name="connsiteX5404" fmla="*/ 2197509 w 8938307"/>
              <a:gd name="connsiteY5404" fmla="*/ 987040 h 2993922"/>
              <a:gd name="connsiteX5405" fmla="*/ 2223986 w 8938307"/>
              <a:gd name="connsiteY5405" fmla="*/ 992335 h 2993922"/>
              <a:gd name="connsiteX5406" fmla="*/ 2255757 w 8938307"/>
              <a:gd name="connsiteY5406" fmla="*/ 1002925 h 2993922"/>
              <a:gd name="connsiteX5407" fmla="*/ 2276938 w 8938307"/>
              <a:gd name="connsiteY5407" fmla="*/ 1013515 h 2993922"/>
              <a:gd name="connsiteX5408" fmla="*/ 2308710 w 8938307"/>
              <a:gd name="connsiteY5408" fmla="*/ 1013515 h 2993922"/>
              <a:gd name="connsiteX5409" fmla="*/ 2319299 w 8938307"/>
              <a:gd name="connsiteY5409" fmla="*/ 1002925 h 2993922"/>
              <a:gd name="connsiteX5410" fmla="*/ 2308710 w 8938307"/>
              <a:gd name="connsiteY5410" fmla="*/ 1002925 h 2993922"/>
              <a:gd name="connsiteX5411" fmla="*/ 2314005 w 8938307"/>
              <a:gd name="connsiteY5411" fmla="*/ 997629 h 2993922"/>
              <a:gd name="connsiteX5412" fmla="*/ 2298119 w 8938307"/>
              <a:gd name="connsiteY5412" fmla="*/ 992335 h 2993922"/>
              <a:gd name="connsiteX5413" fmla="*/ 2287529 w 8938307"/>
              <a:gd name="connsiteY5413" fmla="*/ 992335 h 2993922"/>
              <a:gd name="connsiteX5414" fmla="*/ 2287529 w 8938307"/>
              <a:gd name="connsiteY5414" fmla="*/ 981744 h 2993922"/>
              <a:gd name="connsiteX5415" fmla="*/ 2197509 w 8938307"/>
              <a:gd name="connsiteY5415" fmla="*/ 971154 h 2993922"/>
              <a:gd name="connsiteX5416" fmla="*/ 2149853 w 8938307"/>
              <a:gd name="connsiteY5416" fmla="*/ 960563 h 2993922"/>
              <a:gd name="connsiteX5417" fmla="*/ 1853322 w 8938307"/>
              <a:gd name="connsiteY5417" fmla="*/ 960563 h 2993922"/>
              <a:gd name="connsiteX5418" fmla="*/ 1858616 w 8938307"/>
              <a:gd name="connsiteY5418" fmla="*/ 960563 h 2993922"/>
              <a:gd name="connsiteX5419" fmla="*/ 1874503 w 8938307"/>
              <a:gd name="connsiteY5419" fmla="*/ 960563 h 2993922"/>
              <a:gd name="connsiteX5420" fmla="*/ 1916864 w 8938307"/>
              <a:gd name="connsiteY5420" fmla="*/ 981744 h 2993922"/>
              <a:gd name="connsiteX5421" fmla="*/ 1916864 w 8938307"/>
              <a:gd name="connsiteY5421" fmla="*/ 992335 h 2993922"/>
              <a:gd name="connsiteX5422" fmla="*/ 1927455 w 8938307"/>
              <a:gd name="connsiteY5422" fmla="*/ 992335 h 2993922"/>
              <a:gd name="connsiteX5423" fmla="*/ 1938045 w 8938307"/>
              <a:gd name="connsiteY5423" fmla="*/ 981744 h 2993922"/>
              <a:gd name="connsiteX5424" fmla="*/ 1938045 w 8938307"/>
              <a:gd name="connsiteY5424" fmla="*/ 992335 h 2993922"/>
              <a:gd name="connsiteX5425" fmla="*/ 1938045 w 8938307"/>
              <a:gd name="connsiteY5425" fmla="*/ 1002925 h 2993922"/>
              <a:gd name="connsiteX5426" fmla="*/ 1895684 w 8938307"/>
              <a:gd name="connsiteY5426" fmla="*/ 1002925 h 2993922"/>
              <a:gd name="connsiteX5427" fmla="*/ 1853322 w 8938307"/>
              <a:gd name="connsiteY5427" fmla="*/ 987040 h 2993922"/>
              <a:gd name="connsiteX5428" fmla="*/ 1832141 w 8938307"/>
              <a:gd name="connsiteY5428" fmla="*/ 971154 h 2993922"/>
              <a:gd name="connsiteX5429" fmla="*/ 1842731 w 8938307"/>
              <a:gd name="connsiteY5429" fmla="*/ 971154 h 2993922"/>
              <a:gd name="connsiteX5430" fmla="*/ 1853322 w 8938307"/>
              <a:gd name="connsiteY5430" fmla="*/ 960563 h 2993922"/>
              <a:gd name="connsiteX5431" fmla="*/ 1472067 w 8938307"/>
              <a:gd name="connsiteY5431" fmla="*/ 960563 h 2993922"/>
              <a:gd name="connsiteX5432" fmla="*/ 1472067 w 8938307"/>
              <a:gd name="connsiteY5432" fmla="*/ 971154 h 2993922"/>
              <a:gd name="connsiteX5433" fmla="*/ 1482658 w 8938307"/>
              <a:gd name="connsiteY5433" fmla="*/ 971154 h 2993922"/>
              <a:gd name="connsiteX5434" fmla="*/ 1535610 w 8938307"/>
              <a:gd name="connsiteY5434" fmla="*/ 992335 h 2993922"/>
              <a:gd name="connsiteX5435" fmla="*/ 1546200 w 8938307"/>
              <a:gd name="connsiteY5435" fmla="*/ 1002925 h 2993922"/>
              <a:gd name="connsiteX5436" fmla="*/ 1551496 w 8938307"/>
              <a:gd name="connsiteY5436" fmla="*/ 1002925 h 2993922"/>
              <a:gd name="connsiteX5437" fmla="*/ 1567381 w 8938307"/>
              <a:gd name="connsiteY5437" fmla="*/ 1002925 h 2993922"/>
              <a:gd name="connsiteX5438" fmla="*/ 1577971 w 8938307"/>
              <a:gd name="connsiteY5438" fmla="*/ 1002925 h 2993922"/>
              <a:gd name="connsiteX5439" fmla="*/ 1577971 w 8938307"/>
              <a:gd name="connsiteY5439" fmla="*/ 1013515 h 2993922"/>
              <a:gd name="connsiteX5440" fmla="*/ 1609742 w 8938307"/>
              <a:gd name="connsiteY5440" fmla="*/ 1013515 h 2993922"/>
              <a:gd name="connsiteX5441" fmla="*/ 1630923 w 8938307"/>
              <a:gd name="connsiteY5441" fmla="*/ 1013515 h 2993922"/>
              <a:gd name="connsiteX5442" fmla="*/ 1630923 w 8938307"/>
              <a:gd name="connsiteY5442" fmla="*/ 1024106 h 2993922"/>
              <a:gd name="connsiteX5443" fmla="*/ 1652104 w 8938307"/>
              <a:gd name="connsiteY5443" fmla="*/ 1024106 h 2993922"/>
              <a:gd name="connsiteX5444" fmla="*/ 1662694 w 8938307"/>
              <a:gd name="connsiteY5444" fmla="*/ 1024106 h 2993922"/>
              <a:gd name="connsiteX5445" fmla="*/ 1662694 w 8938307"/>
              <a:gd name="connsiteY5445" fmla="*/ 1034696 h 2993922"/>
              <a:gd name="connsiteX5446" fmla="*/ 1683875 w 8938307"/>
              <a:gd name="connsiteY5446" fmla="*/ 1055877 h 2993922"/>
              <a:gd name="connsiteX5447" fmla="*/ 1715646 w 8938307"/>
              <a:gd name="connsiteY5447" fmla="*/ 1066467 h 2993922"/>
              <a:gd name="connsiteX5448" fmla="*/ 1673285 w 8938307"/>
              <a:gd name="connsiteY5448" fmla="*/ 1066467 h 2993922"/>
              <a:gd name="connsiteX5449" fmla="*/ 1620333 w 8938307"/>
              <a:gd name="connsiteY5449" fmla="*/ 1055877 h 2993922"/>
              <a:gd name="connsiteX5450" fmla="*/ 1620333 w 8938307"/>
              <a:gd name="connsiteY5450" fmla="*/ 1045287 h 2993922"/>
              <a:gd name="connsiteX5451" fmla="*/ 1609742 w 8938307"/>
              <a:gd name="connsiteY5451" fmla="*/ 1045287 h 2993922"/>
              <a:gd name="connsiteX5452" fmla="*/ 1604448 w 8938307"/>
              <a:gd name="connsiteY5452" fmla="*/ 1050581 h 2993922"/>
              <a:gd name="connsiteX5453" fmla="*/ 1588562 w 8938307"/>
              <a:gd name="connsiteY5453" fmla="*/ 1045287 h 2993922"/>
              <a:gd name="connsiteX5454" fmla="*/ 1572677 w 8938307"/>
              <a:gd name="connsiteY5454" fmla="*/ 1045287 h 2993922"/>
              <a:gd name="connsiteX5455" fmla="*/ 1546200 w 8938307"/>
              <a:gd name="connsiteY5455" fmla="*/ 1045287 h 2993922"/>
              <a:gd name="connsiteX5456" fmla="*/ 1498544 w 8938307"/>
              <a:gd name="connsiteY5456" fmla="*/ 1039992 h 2993922"/>
              <a:gd name="connsiteX5457" fmla="*/ 1493248 w 8938307"/>
              <a:gd name="connsiteY5457" fmla="*/ 1034696 h 2993922"/>
              <a:gd name="connsiteX5458" fmla="*/ 1495895 w 8938307"/>
              <a:gd name="connsiteY5458" fmla="*/ 1026753 h 2993922"/>
              <a:gd name="connsiteX5459" fmla="*/ 1503838 w 8938307"/>
              <a:gd name="connsiteY5459" fmla="*/ 1024106 h 2993922"/>
              <a:gd name="connsiteX5460" fmla="*/ 1482658 w 8938307"/>
              <a:gd name="connsiteY5460" fmla="*/ 1013515 h 2993922"/>
              <a:gd name="connsiteX5461" fmla="*/ 1472067 w 8938307"/>
              <a:gd name="connsiteY5461" fmla="*/ 1024106 h 2993922"/>
              <a:gd name="connsiteX5462" fmla="*/ 1461477 w 8938307"/>
              <a:gd name="connsiteY5462" fmla="*/ 1034696 h 2993922"/>
              <a:gd name="connsiteX5463" fmla="*/ 1450886 w 8938307"/>
              <a:gd name="connsiteY5463" fmla="*/ 1024106 h 2993922"/>
              <a:gd name="connsiteX5464" fmla="*/ 1408525 w 8938307"/>
              <a:gd name="connsiteY5464" fmla="*/ 1034696 h 2993922"/>
              <a:gd name="connsiteX5465" fmla="*/ 1397934 w 8938307"/>
              <a:gd name="connsiteY5465" fmla="*/ 1034696 h 2993922"/>
              <a:gd name="connsiteX5466" fmla="*/ 1387344 w 8938307"/>
              <a:gd name="connsiteY5466" fmla="*/ 1034696 h 2993922"/>
              <a:gd name="connsiteX5467" fmla="*/ 1408525 w 8938307"/>
              <a:gd name="connsiteY5467" fmla="*/ 1055877 h 2993922"/>
              <a:gd name="connsiteX5468" fmla="*/ 1419114 w 8938307"/>
              <a:gd name="connsiteY5468" fmla="*/ 1066467 h 2993922"/>
              <a:gd name="connsiteX5469" fmla="*/ 1461477 w 8938307"/>
              <a:gd name="connsiteY5469" fmla="*/ 1077058 h 2993922"/>
              <a:gd name="connsiteX5470" fmla="*/ 1503838 w 8938307"/>
              <a:gd name="connsiteY5470" fmla="*/ 1087648 h 2993922"/>
              <a:gd name="connsiteX5471" fmla="*/ 1525019 w 8938307"/>
              <a:gd name="connsiteY5471" fmla="*/ 1092944 h 2993922"/>
              <a:gd name="connsiteX5472" fmla="*/ 1530314 w 8938307"/>
              <a:gd name="connsiteY5472" fmla="*/ 1077058 h 2993922"/>
              <a:gd name="connsiteX5473" fmla="*/ 1514429 w 8938307"/>
              <a:gd name="connsiteY5473" fmla="*/ 1077058 h 2993922"/>
              <a:gd name="connsiteX5474" fmla="*/ 1514429 w 8938307"/>
              <a:gd name="connsiteY5474" fmla="*/ 1066467 h 2993922"/>
              <a:gd name="connsiteX5475" fmla="*/ 1530314 w 8938307"/>
              <a:gd name="connsiteY5475" fmla="*/ 1055877 h 2993922"/>
              <a:gd name="connsiteX5476" fmla="*/ 1535610 w 8938307"/>
              <a:gd name="connsiteY5476" fmla="*/ 1066467 h 2993922"/>
              <a:gd name="connsiteX5477" fmla="*/ 1546200 w 8938307"/>
              <a:gd name="connsiteY5477" fmla="*/ 1071762 h 2993922"/>
              <a:gd name="connsiteX5478" fmla="*/ 1556790 w 8938307"/>
              <a:gd name="connsiteY5478" fmla="*/ 1077058 h 2993922"/>
              <a:gd name="connsiteX5479" fmla="*/ 1572677 w 8938307"/>
              <a:gd name="connsiteY5479" fmla="*/ 1082354 h 2993922"/>
              <a:gd name="connsiteX5480" fmla="*/ 1593856 w 8938307"/>
              <a:gd name="connsiteY5480" fmla="*/ 1087648 h 2993922"/>
              <a:gd name="connsiteX5481" fmla="*/ 1609742 w 8938307"/>
              <a:gd name="connsiteY5481" fmla="*/ 1087648 h 2993922"/>
              <a:gd name="connsiteX5482" fmla="*/ 1599152 w 8938307"/>
              <a:gd name="connsiteY5482" fmla="*/ 1098239 h 2993922"/>
              <a:gd name="connsiteX5483" fmla="*/ 1556790 w 8938307"/>
              <a:gd name="connsiteY5483" fmla="*/ 1087648 h 2993922"/>
              <a:gd name="connsiteX5484" fmla="*/ 1599152 w 8938307"/>
              <a:gd name="connsiteY5484" fmla="*/ 1108829 h 2993922"/>
              <a:gd name="connsiteX5485" fmla="*/ 1662694 w 8938307"/>
              <a:gd name="connsiteY5485" fmla="*/ 1119419 h 2993922"/>
              <a:gd name="connsiteX5486" fmla="*/ 1673285 w 8938307"/>
              <a:gd name="connsiteY5486" fmla="*/ 1108829 h 2993922"/>
              <a:gd name="connsiteX5487" fmla="*/ 1683875 w 8938307"/>
              <a:gd name="connsiteY5487" fmla="*/ 1092944 h 2993922"/>
              <a:gd name="connsiteX5488" fmla="*/ 1694466 w 8938307"/>
              <a:gd name="connsiteY5488" fmla="*/ 1087648 h 2993922"/>
              <a:gd name="connsiteX5489" fmla="*/ 1705056 w 8938307"/>
              <a:gd name="connsiteY5489" fmla="*/ 1077058 h 2993922"/>
              <a:gd name="connsiteX5490" fmla="*/ 1726237 w 8938307"/>
              <a:gd name="connsiteY5490" fmla="*/ 1055877 h 2993922"/>
              <a:gd name="connsiteX5491" fmla="*/ 1705056 w 8938307"/>
              <a:gd name="connsiteY5491" fmla="*/ 1045287 h 2993922"/>
              <a:gd name="connsiteX5492" fmla="*/ 1705056 w 8938307"/>
              <a:gd name="connsiteY5492" fmla="*/ 1034696 h 2993922"/>
              <a:gd name="connsiteX5493" fmla="*/ 1715646 w 8938307"/>
              <a:gd name="connsiteY5493" fmla="*/ 1034696 h 2993922"/>
              <a:gd name="connsiteX5494" fmla="*/ 1747418 w 8938307"/>
              <a:gd name="connsiteY5494" fmla="*/ 1045287 h 2993922"/>
              <a:gd name="connsiteX5495" fmla="*/ 1726237 w 8938307"/>
              <a:gd name="connsiteY5495" fmla="*/ 1034696 h 2993922"/>
              <a:gd name="connsiteX5496" fmla="*/ 1715646 w 8938307"/>
              <a:gd name="connsiteY5496" fmla="*/ 1034696 h 2993922"/>
              <a:gd name="connsiteX5497" fmla="*/ 1715646 w 8938307"/>
              <a:gd name="connsiteY5497" fmla="*/ 1024106 h 2993922"/>
              <a:gd name="connsiteX5498" fmla="*/ 1705056 w 8938307"/>
              <a:gd name="connsiteY5498" fmla="*/ 1024106 h 2993922"/>
              <a:gd name="connsiteX5499" fmla="*/ 1678581 w 8938307"/>
              <a:gd name="connsiteY5499" fmla="*/ 1013515 h 2993922"/>
              <a:gd name="connsiteX5500" fmla="*/ 1662694 w 8938307"/>
              <a:gd name="connsiteY5500" fmla="*/ 1013515 h 2993922"/>
              <a:gd name="connsiteX5501" fmla="*/ 1652104 w 8938307"/>
              <a:gd name="connsiteY5501" fmla="*/ 1024106 h 2993922"/>
              <a:gd name="connsiteX5502" fmla="*/ 1652104 w 8938307"/>
              <a:gd name="connsiteY5502" fmla="*/ 1013515 h 2993922"/>
              <a:gd name="connsiteX5503" fmla="*/ 1641514 w 8938307"/>
              <a:gd name="connsiteY5503" fmla="*/ 1002925 h 2993922"/>
              <a:gd name="connsiteX5504" fmla="*/ 1636218 w 8938307"/>
              <a:gd name="connsiteY5504" fmla="*/ 997629 h 2993922"/>
              <a:gd name="connsiteX5505" fmla="*/ 1620333 w 8938307"/>
              <a:gd name="connsiteY5505" fmla="*/ 992335 h 2993922"/>
              <a:gd name="connsiteX5506" fmla="*/ 1583266 w 8938307"/>
              <a:gd name="connsiteY5506" fmla="*/ 976448 h 2993922"/>
              <a:gd name="connsiteX5507" fmla="*/ 1535610 w 8938307"/>
              <a:gd name="connsiteY5507" fmla="*/ 971154 h 2993922"/>
              <a:gd name="connsiteX5508" fmla="*/ 1493248 w 8938307"/>
              <a:gd name="connsiteY5508" fmla="*/ 971154 h 2993922"/>
              <a:gd name="connsiteX5509" fmla="*/ 1493248 w 8938307"/>
              <a:gd name="connsiteY5509" fmla="*/ 960563 h 2993922"/>
              <a:gd name="connsiteX5510" fmla="*/ 1472067 w 8938307"/>
              <a:gd name="connsiteY5510" fmla="*/ 960563 h 2993922"/>
              <a:gd name="connsiteX5511" fmla="*/ 1450886 w 8938307"/>
              <a:gd name="connsiteY5511" fmla="*/ 960563 h 2993922"/>
              <a:gd name="connsiteX5512" fmla="*/ 1440296 w 8938307"/>
              <a:gd name="connsiteY5512" fmla="*/ 965858 h 2993922"/>
              <a:gd name="connsiteX5513" fmla="*/ 1450886 w 8938307"/>
              <a:gd name="connsiteY5513" fmla="*/ 971154 h 2993922"/>
              <a:gd name="connsiteX5514" fmla="*/ 1461477 w 8938307"/>
              <a:gd name="connsiteY5514" fmla="*/ 971154 h 2993922"/>
              <a:gd name="connsiteX5515" fmla="*/ 1175535 w 8938307"/>
              <a:gd name="connsiteY5515" fmla="*/ 960563 h 2993922"/>
              <a:gd name="connsiteX5516" fmla="*/ 1186126 w 8938307"/>
              <a:gd name="connsiteY5516" fmla="*/ 960563 h 2993922"/>
              <a:gd name="connsiteX5517" fmla="*/ 1196717 w 8938307"/>
              <a:gd name="connsiteY5517" fmla="*/ 971154 h 2993922"/>
              <a:gd name="connsiteX5518" fmla="*/ 1186126 w 8938307"/>
              <a:gd name="connsiteY5518" fmla="*/ 971154 h 2993922"/>
              <a:gd name="connsiteX5519" fmla="*/ 1180832 w 8938307"/>
              <a:gd name="connsiteY5519" fmla="*/ 965858 h 2993922"/>
              <a:gd name="connsiteX5520" fmla="*/ 1175535 w 8938307"/>
              <a:gd name="connsiteY5520" fmla="*/ 960563 h 2993922"/>
              <a:gd name="connsiteX5521" fmla="*/ 2478156 w 8938307"/>
              <a:gd name="connsiteY5521" fmla="*/ 953944 h 2993922"/>
              <a:gd name="connsiteX5522" fmla="*/ 2467566 w 8938307"/>
              <a:gd name="connsiteY5522" fmla="*/ 960563 h 2993922"/>
              <a:gd name="connsiteX5523" fmla="*/ 2456975 w 8938307"/>
              <a:gd name="connsiteY5523" fmla="*/ 960563 h 2993922"/>
              <a:gd name="connsiteX5524" fmla="*/ 2483450 w 8938307"/>
              <a:gd name="connsiteY5524" fmla="*/ 965858 h 2993922"/>
              <a:gd name="connsiteX5525" fmla="*/ 2488746 w 8938307"/>
              <a:gd name="connsiteY5525" fmla="*/ 971154 h 2993922"/>
              <a:gd name="connsiteX5526" fmla="*/ 2552289 w 8938307"/>
              <a:gd name="connsiteY5526" fmla="*/ 981744 h 2993922"/>
              <a:gd name="connsiteX5527" fmla="*/ 2509927 w 8938307"/>
              <a:gd name="connsiteY5527" fmla="*/ 960563 h 2993922"/>
              <a:gd name="connsiteX5528" fmla="*/ 2488746 w 8938307"/>
              <a:gd name="connsiteY5528" fmla="*/ 955269 h 2993922"/>
              <a:gd name="connsiteX5529" fmla="*/ 2478156 w 8938307"/>
              <a:gd name="connsiteY5529" fmla="*/ 953944 h 2993922"/>
              <a:gd name="connsiteX5530" fmla="*/ 8832403 w 8938307"/>
              <a:gd name="connsiteY5530" fmla="*/ 949973 h 2993922"/>
              <a:gd name="connsiteX5531" fmla="*/ 8853583 w 8938307"/>
              <a:gd name="connsiteY5531" fmla="*/ 955269 h 2993922"/>
              <a:gd name="connsiteX5532" fmla="*/ 8901240 w 8938307"/>
              <a:gd name="connsiteY5532" fmla="*/ 971154 h 2993922"/>
              <a:gd name="connsiteX5533" fmla="*/ 8938307 w 8938307"/>
              <a:gd name="connsiteY5533" fmla="*/ 981744 h 2993922"/>
              <a:gd name="connsiteX5534" fmla="*/ 8917126 w 8938307"/>
              <a:gd name="connsiteY5534" fmla="*/ 981744 h 2993922"/>
              <a:gd name="connsiteX5535" fmla="*/ 8895945 w 8938307"/>
              <a:gd name="connsiteY5535" fmla="*/ 976448 h 2993922"/>
              <a:gd name="connsiteX5536" fmla="*/ 8874765 w 8938307"/>
              <a:gd name="connsiteY5536" fmla="*/ 971154 h 2993922"/>
              <a:gd name="connsiteX5537" fmla="*/ 8832403 w 8938307"/>
              <a:gd name="connsiteY5537" fmla="*/ 949973 h 2993922"/>
              <a:gd name="connsiteX5538" fmla="*/ 8271112 w 8938307"/>
              <a:gd name="connsiteY5538" fmla="*/ 949973 h 2993922"/>
              <a:gd name="connsiteX5539" fmla="*/ 8334654 w 8938307"/>
              <a:gd name="connsiteY5539" fmla="*/ 960563 h 2993922"/>
              <a:gd name="connsiteX5540" fmla="*/ 8324064 w 8938307"/>
              <a:gd name="connsiteY5540" fmla="*/ 960563 h 2993922"/>
              <a:gd name="connsiteX5541" fmla="*/ 8302883 w 8938307"/>
              <a:gd name="connsiteY5541" fmla="*/ 960563 h 2993922"/>
              <a:gd name="connsiteX5542" fmla="*/ 8281702 w 8938307"/>
              <a:gd name="connsiteY5542" fmla="*/ 960563 h 2993922"/>
              <a:gd name="connsiteX5543" fmla="*/ 8271112 w 8938307"/>
              <a:gd name="connsiteY5543" fmla="*/ 949973 h 2993922"/>
              <a:gd name="connsiteX5544" fmla="*/ 7254432 w 8938307"/>
              <a:gd name="connsiteY5544" fmla="*/ 949973 h 2993922"/>
              <a:gd name="connsiteX5545" fmla="*/ 7275612 w 8938307"/>
              <a:gd name="connsiteY5545" fmla="*/ 960563 h 2993922"/>
              <a:gd name="connsiteX5546" fmla="*/ 7286203 w 8938307"/>
              <a:gd name="connsiteY5546" fmla="*/ 960563 h 2993922"/>
              <a:gd name="connsiteX5547" fmla="*/ 2435794 w 8938307"/>
              <a:gd name="connsiteY5547" fmla="*/ 949973 h 2993922"/>
              <a:gd name="connsiteX5548" fmla="*/ 2435794 w 8938307"/>
              <a:gd name="connsiteY5548" fmla="*/ 960563 h 2993922"/>
              <a:gd name="connsiteX5549" fmla="*/ 2446385 w 8938307"/>
              <a:gd name="connsiteY5549" fmla="*/ 960563 h 2993922"/>
              <a:gd name="connsiteX5550" fmla="*/ 2435794 w 8938307"/>
              <a:gd name="connsiteY5550" fmla="*/ 949973 h 2993922"/>
              <a:gd name="connsiteX5551" fmla="*/ 603653 w 8938307"/>
              <a:gd name="connsiteY5551" fmla="*/ 939383 h 2993922"/>
              <a:gd name="connsiteX5552" fmla="*/ 630128 w 8938307"/>
              <a:gd name="connsiteY5552" fmla="*/ 944677 h 2993922"/>
              <a:gd name="connsiteX5553" fmla="*/ 646015 w 8938307"/>
              <a:gd name="connsiteY5553" fmla="*/ 960563 h 2993922"/>
              <a:gd name="connsiteX5554" fmla="*/ 656605 w 8938307"/>
              <a:gd name="connsiteY5554" fmla="*/ 981744 h 2993922"/>
              <a:gd name="connsiteX5555" fmla="*/ 667195 w 8938307"/>
              <a:gd name="connsiteY5555" fmla="*/ 992335 h 2993922"/>
              <a:gd name="connsiteX5556" fmla="*/ 656605 w 8938307"/>
              <a:gd name="connsiteY5556" fmla="*/ 992335 h 2993922"/>
              <a:gd name="connsiteX5557" fmla="*/ 614243 w 8938307"/>
              <a:gd name="connsiteY5557" fmla="*/ 971154 h 2993922"/>
              <a:gd name="connsiteX5558" fmla="*/ 603653 w 8938307"/>
              <a:gd name="connsiteY5558" fmla="*/ 939383 h 2993922"/>
              <a:gd name="connsiteX5559" fmla="*/ 8461739 w 8938307"/>
              <a:gd name="connsiteY5559" fmla="*/ 928792 h 2993922"/>
              <a:gd name="connsiteX5560" fmla="*/ 8482920 w 8938307"/>
              <a:gd name="connsiteY5560" fmla="*/ 939383 h 2993922"/>
              <a:gd name="connsiteX5561" fmla="*/ 8546462 w 8938307"/>
              <a:gd name="connsiteY5561" fmla="*/ 949973 h 2993922"/>
              <a:gd name="connsiteX5562" fmla="*/ 8599414 w 8938307"/>
              <a:gd name="connsiteY5562" fmla="*/ 971154 h 2993922"/>
              <a:gd name="connsiteX5563" fmla="*/ 8615299 w 8938307"/>
              <a:gd name="connsiteY5563" fmla="*/ 971154 h 2993922"/>
              <a:gd name="connsiteX5564" fmla="*/ 8625889 w 8938307"/>
              <a:gd name="connsiteY5564" fmla="*/ 971154 h 2993922"/>
              <a:gd name="connsiteX5565" fmla="*/ 8636480 w 8938307"/>
              <a:gd name="connsiteY5565" fmla="*/ 971154 h 2993922"/>
              <a:gd name="connsiteX5566" fmla="*/ 8641775 w 8938307"/>
              <a:gd name="connsiteY5566" fmla="*/ 981744 h 2993922"/>
              <a:gd name="connsiteX5567" fmla="*/ 8652366 w 8938307"/>
              <a:gd name="connsiteY5567" fmla="*/ 981744 h 2993922"/>
              <a:gd name="connsiteX5568" fmla="*/ 8662957 w 8938307"/>
              <a:gd name="connsiteY5568" fmla="*/ 981744 h 2993922"/>
              <a:gd name="connsiteX5569" fmla="*/ 8662957 w 8938307"/>
              <a:gd name="connsiteY5569" fmla="*/ 992335 h 2993922"/>
              <a:gd name="connsiteX5570" fmla="*/ 8726499 w 8938307"/>
              <a:gd name="connsiteY5570" fmla="*/ 1013515 h 2993922"/>
              <a:gd name="connsiteX5571" fmla="*/ 8710613 w 8938307"/>
              <a:gd name="connsiteY5571" fmla="*/ 1013515 h 2993922"/>
              <a:gd name="connsiteX5572" fmla="*/ 8678843 w 8938307"/>
              <a:gd name="connsiteY5572" fmla="*/ 1008220 h 2993922"/>
              <a:gd name="connsiteX5573" fmla="*/ 8641775 w 8938307"/>
              <a:gd name="connsiteY5573" fmla="*/ 997629 h 2993922"/>
              <a:gd name="connsiteX5574" fmla="*/ 8599414 w 8938307"/>
              <a:gd name="connsiteY5574" fmla="*/ 992335 h 2993922"/>
              <a:gd name="connsiteX5575" fmla="*/ 8557053 w 8938307"/>
              <a:gd name="connsiteY5575" fmla="*/ 981744 h 2993922"/>
              <a:gd name="connsiteX5576" fmla="*/ 8546462 w 8938307"/>
              <a:gd name="connsiteY5576" fmla="*/ 971154 h 2993922"/>
              <a:gd name="connsiteX5577" fmla="*/ 8535871 w 8938307"/>
              <a:gd name="connsiteY5577" fmla="*/ 971154 h 2993922"/>
              <a:gd name="connsiteX5578" fmla="*/ 8525281 w 8938307"/>
              <a:gd name="connsiteY5578" fmla="*/ 971154 h 2993922"/>
              <a:gd name="connsiteX5579" fmla="*/ 8477624 w 8938307"/>
              <a:gd name="connsiteY5579" fmla="*/ 955269 h 2993922"/>
              <a:gd name="connsiteX5580" fmla="*/ 8451148 w 8938307"/>
              <a:gd name="connsiteY5580" fmla="*/ 939383 h 2993922"/>
              <a:gd name="connsiteX5581" fmla="*/ 1376752 w 8938307"/>
              <a:gd name="connsiteY5581" fmla="*/ 928792 h 2993922"/>
              <a:gd name="connsiteX5582" fmla="*/ 1366162 w 8938307"/>
              <a:gd name="connsiteY5582" fmla="*/ 934087 h 2993922"/>
              <a:gd name="connsiteX5583" fmla="*/ 1376752 w 8938307"/>
              <a:gd name="connsiteY5583" fmla="*/ 939383 h 2993922"/>
              <a:gd name="connsiteX5584" fmla="*/ 1397934 w 8938307"/>
              <a:gd name="connsiteY5584" fmla="*/ 939383 h 2993922"/>
              <a:gd name="connsiteX5585" fmla="*/ 1313210 w 8938307"/>
              <a:gd name="connsiteY5585" fmla="*/ 918202 h 2993922"/>
              <a:gd name="connsiteX5586" fmla="*/ 1323802 w 8938307"/>
              <a:gd name="connsiteY5586" fmla="*/ 928792 h 2993922"/>
              <a:gd name="connsiteX5587" fmla="*/ 1355573 w 8938307"/>
              <a:gd name="connsiteY5587" fmla="*/ 928792 h 2993922"/>
              <a:gd name="connsiteX5588" fmla="*/ 1260258 w 8938307"/>
              <a:gd name="connsiteY5588" fmla="*/ 918202 h 2993922"/>
              <a:gd name="connsiteX5589" fmla="*/ 1260258 w 8938307"/>
              <a:gd name="connsiteY5589" fmla="*/ 928792 h 2993922"/>
              <a:gd name="connsiteX5590" fmla="*/ 1270849 w 8938307"/>
              <a:gd name="connsiteY5590" fmla="*/ 918202 h 2993922"/>
              <a:gd name="connsiteX5591" fmla="*/ 1260258 w 8938307"/>
              <a:gd name="connsiteY5591" fmla="*/ 918202 h 2993922"/>
              <a:gd name="connsiteX5592" fmla="*/ 1980407 w 8938307"/>
              <a:gd name="connsiteY5592" fmla="*/ 907611 h 2993922"/>
              <a:gd name="connsiteX5593" fmla="*/ 1969816 w 8938307"/>
              <a:gd name="connsiteY5593" fmla="*/ 918202 h 2993922"/>
              <a:gd name="connsiteX5594" fmla="*/ 1980407 w 8938307"/>
              <a:gd name="connsiteY5594" fmla="*/ 918202 h 2993922"/>
              <a:gd name="connsiteX5595" fmla="*/ 1980407 w 8938307"/>
              <a:gd name="connsiteY5595" fmla="*/ 907611 h 2993922"/>
              <a:gd name="connsiteX5596" fmla="*/ 381254 w 8938307"/>
              <a:gd name="connsiteY5596" fmla="*/ 907611 h 2993922"/>
              <a:gd name="connsiteX5597" fmla="*/ 413026 w 8938307"/>
              <a:gd name="connsiteY5597" fmla="*/ 918202 h 2993922"/>
              <a:gd name="connsiteX5598" fmla="*/ 529521 w 8938307"/>
              <a:gd name="connsiteY5598" fmla="*/ 981744 h 2993922"/>
              <a:gd name="connsiteX5599" fmla="*/ 571882 w 8938307"/>
              <a:gd name="connsiteY5599" fmla="*/ 1002925 h 2993922"/>
              <a:gd name="connsiteX5600" fmla="*/ 593062 w 8938307"/>
              <a:gd name="connsiteY5600" fmla="*/ 1008220 h 2993922"/>
              <a:gd name="connsiteX5601" fmla="*/ 614243 w 8938307"/>
              <a:gd name="connsiteY5601" fmla="*/ 1013515 h 2993922"/>
              <a:gd name="connsiteX5602" fmla="*/ 635425 w 8938307"/>
              <a:gd name="connsiteY5602" fmla="*/ 1034696 h 2993922"/>
              <a:gd name="connsiteX5603" fmla="*/ 656605 w 8938307"/>
              <a:gd name="connsiteY5603" fmla="*/ 1045287 h 2993922"/>
              <a:gd name="connsiteX5604" fmla="*/ 656605 w 8938307"/>
              <a:gd name="connsiteY5604" fmla="*/ 1055877 h 2993922"/>
              <a:gd name="connsiteX5605" fmla="*/ 603653 w 8938307"/>
              <a:gd name="connsiteY5605" fmla="*/ 1034696 h 2993922"/>
              <a:gd name="connsiteX5606" fmla="*/ 534816 w 8938307"/>
              <a:gd name="connsiteY5606" fmla="*/ 997629 h 2993922"/>
              <a:gd name="connsiteX5607" fmla="*/ 497749 w 8938307"/>
              <a:gd name="connsiteY5607" fmla="*/ 981744 h 2993922"/>
              <a:gd name="connsiteX5608" fmla="*/ 413026 w 8938307"/>
              <a:gd name="connsiteY5608" fmla="*/ 949973 h 2993922"/>
              <a:gd name="connsiteX5609" fmla="*/ 402435 w 8938307"/>
              <a:gd name="connsiteY5609" fmla="*/ 939383 h 2993922"/>
              <a:gd name="connsiteX5610" fmla="*/ 381254 w 8938307"/>
              <a:gd name="connsiteY5610" fmla="*/ 939383 h 2993922"/>
              <a:gd name="connsiteX5611" fmla="*/ 365368 w 8938307"/>
              <a:gd name="connsiteY5611" fmla="*/ 928792 h 2993922"/>
              <a:gd name="connsiteX5612" fmla="*/ 365368 w 8938307"/>
              <a:gd name="connsiteY5612" fmla="*/ 912906 h 2993922"/>
              <a:gd name="connsiteX5613" fmla="*/ 381254 w 8938307"/>
              <a:gd name="connsiteY5613" fmla="*/ 907611 h 2993922"/>
              <a:gd name="connsiteX5614" fmla="*/ 1993645 w 8938307"/>
              <a:gd name="connsiteY5614" fmla="*/ 899668 h 2993922"/>
              <a:gd name="connsiteX5615" fmla="*/ 1990997 w 8938307"/>
              <a:gd name="connsiteY5615" fmla="*/ 902317 h 2993922"/>
              <a:gd name="connsiteX5616" fmla="*/ 2012178 w 8938307"/>
              <a:gd name="connsiteY5616" fmla="*/ 907611 h 2993922"/>
              <a:gd name="connsiteX5617" fmla="*/ 2033359 w 8938307"/>
              <a:gd name="connsiteY5617" fmla="*/ 918202 h 2993922"/>
              <a:gd name="connsiteX5618" fmla="*/ 2012178 w 8938307"/>
              <a:gd name="connsiteY5618" fmla="*/ 928792 h 2993922"/>
              <a:gd name="connsiteX5619" fmla="*/ 2022769 w 8938307"/>
              <a:gd name="connsiteY5619" fmla="*/ 939383 h 2993922"/>
              <a:gd name="connsiteX5620" fmla="*/ 2054540 w 8938307"/>
              <a:gd name="connsiteY5620" fmla="*/ 949973 h 2993922"/>
              <a:gd name="connsiteX5621" fmla="*/ 2086311 w 8938307"/>
              <a:gd name="connsiteY5621" fmla="*/ 949973 h 2993922"/>
              <a:gd name="connsiteX5622" fmla="*/ 2107491 w 8938307"/>
              <a:gd name="connsiteY5622" fmla="*/ 949973 h 2993922"/>
              <a:gd name="connsiteX5623" fmla="*/ 2096901 w 8938307"/>
              <a:gd name="connsiteY5623" fmla="*/ 939383 h 2993922"/>
              <a:gd name="connsiteX5624" fmla="*/ 2086311 w 8938307"/>
              <a:gd name="connsiteY5624" fmla="*/ 939383 h 2993922"/>
              <a:gd name="connsiteX5625" fmla="*/ 2075721 w 8938307"/>
              <a:gd name="connsiteY5625" fmla="*/ 939383 h 2993922"/>
              <a:gd name="connsiteX5626" fmla="*/ 2075721 w 8938307"/>
              <a:gd name="connsiteY5626" fmla="*/ 918202 h 2993922"/>
              <a:gd name="connsiteX5627" fmla="*/ 2086311 w 8938307"/>
              <a:gd name="connsiteY5627" fmla="*/ 918202 h 2993922"/>
              <a:gd name="connsiteX5628" fmla="*/ 2075721 w 8938307"/>
              <a:gd name="connsiteY5628" fmla="*/ 907611 h 2993922"/>
              <a:gd name="connsiteX5629" fmla="*/ 2043949 w 8938307"/>
              <a:gd name="connsiteY5629" fmla="*/ 907611 h 2993922"/>
              <a:gd name="connsiteX5630" fmla="*/ 2012178 w 8938307"/>
              <a:gd name="connsiteY5630" fmla="*/ 902317 h 2993922"/>
              <a:gd name="connsiteX5631" fmla="*/ 2001587 w 8938307"/>
              <a:gd name="connsiteY5631" fmla="*/ 902317 h 2993922"/>
              <a:gd name="connsiteX5632" fmla="*/ 1993645 w 8938307"/>
              <a:gd name="connsiteY5632" fmla="*/ 899668 h 2993922"/>
              <a:gd name="connsiteX5633" fmla="*/ 8472329 w 8938307"/>
              <a:gd name="connsiteY5633" fmla="*/ 897021 h 2993922"/>
              <a:gd name="connsiteX5634" fmla="*/ 8482920 w 8938307"/>
              <a:gd name="connsiteY5634" fmla="*/ 897021 h 2993922"/>
              <a:gd name="connsiteX5635" fmla="*/ 8472329 w 8938307"/>
              <a:gd name="connsiteY5635" fmla="*/ 907611 h 2993922"/>
              <a:gd name="connsiteX5636" fmla="*/ 2425203 w 8938307"/>
              <a:gd name="connsiteY5636" fmla="*/ 886431 h 2993922"/>
              <a:gd name="connsiteX5637" fmla="*/ 2435794 w 8938307"/>
              <a:gd name="connsiteY5637" fmla="*/ 897021 h 2993922"/>
              <a:gd name="connsiteX5638" fmla="*/ 2435794 w 8938307"/>
              <a:gd name="connsiteY5638" fmla="*/ 886431 h 2993922"/>
              <a:gd name="connsiteX5639" fmla="*/ 2425203 w 8938307"/>
              <a:gd name="connsiteY5639" fmla="*/ 886431 h 2993922"/>
              <a:gd name="connsiteX5640" fmla="*/ 1874503 w 8938307"/>
              <a:gd name="connsiteY5640" fmla="*/ 886431 h 2993922"/>
              <a:gd name="connsiteX5641" fmla="*/ 1874503 w 8938307"/>
              <a:gd name="connsiteY5641" fmla="*/ 897021 h 2993922"/>
              <a:gd name="connsiteX5642" fmla="*/ 1885093 w 8938307"/>
              <a:gd name="connsiteY5642" fmla="*/ 886431 h 2993922"/>
              <a:gd name="connsiteX5643" fmla="*/ 1334392 w 8938307"/>
              <a:gd name="connsiteY5643" fmla="*/ 886431 h 2993922"/>
              <a:gd name="connsiteX5644" fmla="*/ 1323802 w 8938307"/>
              <a:gd name="connsiteY5644" fmla="*/ 897021 h 2993922"/>
              <a:gd name="connsiteX5645" fmla="*/ 1313210 w 8938307"/>
              <a:gd name="connsiteY5645" fmla="*/ 897021 h 2993922"/>
              <a:gd name="connsiteX5646" fmla="*/ 1334392 w 8938307"/>
              <a:gd name="connsiteY5646" fmla="*/ 907611 h 2993922"/>
              <a:gd name="connsiteX5647" fmla="*/ 1355573 w 8938307"/>
              <a:gd name="connsiteY5647" fmla="*/ 912906 h 2993922"/>
              <a:gd name="connsiteX5648" fmla="*/ 1360867 w 8938307"/>
              <a:gd name="connsiteY5648" fmla="*/ 912906 h 2993922"/>
              <a:gd name="connsiteX5649" fmla="*/ 1360867 w 8938307"/>
              <a:gd name="connsiteY5649" fmla="*/ 902317 h 2993922"/>
              <a:gd name="connsiteX5650" fmla="*/ 1344982 w 8938307"/>
              <a:gd name="connsiteY5650" fmla="*/ 897021 h 2993922"/>
              <a:gd name="connsiteX5651" fmla="*/ 1334392 w 8938307"/>
              <a:gd name="connsiteY5651" fmla="*/ 886431 h 2993922"/>
              <a:gd name="connsiteX5652" fmla="*/ 1281440 w 8938307"/>
              <a:gd name="connsiteY5652" fmla="*/ 886431 h 2993922"/>
              <a:gd name="connsiteX5653" fmla="*/ 1292030 w 8938307"/>
              <a:gd name="connsiteY5653" fmla="*/ 897021 h 2993922"/>
              <a:gd name="connsiteX5654" fmla="*/ 1302621 w 8938307"/>
              <a:gd name="connsiteY5654" fmla="*/ 886431 h 2993922"/>
              <a:gd name="connsiteX5655" fmla="*/ 1292030 w 8938307"/>
              <a:gd name="connsiteY5655" fmla="*/ 886431 h 2993922"/>
              <a:gd name="connsiteX5656" fmla="*/ 1281440 w 8938307"/>
              <a:gd name="connsiteY5656" fmla="*/ 886431 h 2993922"/>
              <a:gd name="connsiteX5657" fmla="*/ 8387606 w 8938307"/>
              <a:gd name="connsiteY5657" fmla="*/ 875840 h 2993922"/>
              <a:gd name="connsiteX5658" fmla="*/ 8429968 w 8938307"/>
              <a:gd name="connsiteY5658" fmla="*/ 886431 h 2993922"/>
              <a:gd name="connsiteX5659" fmla="*/ 8408787 w 8938307"/>
              <a:gd name="connsiteY5659" fmla="*/ 886431 h 2993922"/>
              <a:gd name="connsiteX5660" fmla="*/ 8387606 w 8938307"/>
              <a:gd name="connsiteY5660" fmla="*/ 875840 h 2993922"/>
              <a:gd name="connsiteX5661" fmla="*/ 6973785 w 8938307"/>
              <a:gd name="connsiteY5661" fmla="*/ 875840 h 2993922"/>
              <a:gd name="connsiteX5662" fmla="*/ 6968491 w 8938307"/>
              <a:gd name="connsiteY5662" fmla="*/ 886431 h 2993922"/>
              <a:gd name="connsiteX5663" fmla="*/ 6979081 w 8938307"/>
              <a:gd name="connsiteY5663" fmla="*/ 886431 h 2993922"/>
              <a:gd name="connsiteX5664" fmla="*/ 6973785 w 8938307"/>
              <a:gd name="connsiteY5664" fmla="*/ 875840 h 2993922"/>
              <a:gd name="connsiteX5665" fmla="*/ 2404023 w 8938307"/>
              <a:gd name="connsiteY5665" fmla="*/ 875840 h 2993922"/>
              <a:gd name="connsiteX5666" fmla="*/ 2404023 w 8938307"/>
              <a:gd name="connsiteY5666" fmla="*/ 886431 h 2993922"/>
              <a:gd name="connsiteX5667" fmla="*/ 2414614 w 8938307"/>
              <a:gd name="connsiteY5667" fmla="*/ 886431 h 2993922"/>
              <a:gd name="connsiteX5668" fmla="*/ 2404023 w 8938307"/>
              <a:gd name="connsiteY5668" fmla="*/ 875840 h 2993922"/>
              <a:gd name="connsiteX5669" fmla="*/ 2202805 w 8938307"/>
              <a:gd name="connsiteY5669" fmla="*/ 875840 h 2993922"/>
              <a:gd name="connsiteX5670" fmla="*/ 2223986 w 8938307"/>
              <a:gd name="connsiteY5670" fmla="*/ 897021 h 2993922"/>
              <a:gd name="connsiteX5671" fmla="*/ 2234577 w 8938307"/>
              <a:gd name="connsiteY5671" fmla="*/ 897021 h 2993922"/>
              <a:gd name="connsiteX5672" fmla="*/ 2255757 w 8938307"/>
              <a:gd name="connsiteY5672" fmla="*/ 897021 h 2993922"/>
              <a:gd name="connsiteX5673" fmla="*/ 2282234 w 8938307"/>
              <a:gd name="connsiteY5673" fmla="*/ 907611 h 2993922"/>
              <a:gd name="connsiteX5674" fmla="*/ 2287529 w 8938307"/>
              <a:gd name="connsiteY5674" fmla="*/ 907611 h 2993922"/>
              <a:gd name="connsiteX5675" fmla="*/ 2287529 w 8938307"/>
              <a:gd name="connsiteY5675" fmla="*/ 897021 h 2993922"/>
              <a:gd name="connsiteX5676" fmla="*/ 2298119 w 8938307"/>
              <a:gd name="connsiteY5676" fmla="*/ 907611 h 2993922"/>
              <a:gd name="connsiteX5677" fmla="*/ 2308710 w 8938307"/>
              <a:gd name="connsiteY5677" fmla="*/ 918202 h 2993922"/>
              <a:gd name="connsiteX5678" fmla="*/ 2340481 w 8938307"/>
              <a:gd name="connsiteY5678" fmla="*/ 928792 h 2993922"/>
              <a:gd name="connsiteX5679" fmla="*/ 2382842 w 8938307"/>
              <a:gd name="connsiteY5679" fmla="*/ 939383 h 2993922"/>
              <a:gd name="connsiteX5680" fmla="*/ 2393433 w 8938307"/>
              <a:gd name="connsiteY5680" fmla="*/ 939383 h 2993922"/>
              <a:gd name="connsiteX5681" fmla="*/ 2382842 w 8938307"/>
              <a:gd name="connsiteY5681" fmla="*/ 923496 h 2993922"/>
              <a:gd name="connsiteX5682" fmla="*/ 2361662 w 8938307"/>
              <a:gd name="connsiteY5682" fmla="*/ 918202 h 2993922"/>
              <a:gd name="connsiteX5683" fmla="*/ 2340481 w 8938307"/>
              <a:gd name="connsiteY5683" fmla="*/ 907611 h 2993922"/>
              <a:gd name="connsiteX5684" fmla="*/ 2324594 w 8938307"/>
              <a:gd name="connsiteY5684" fmla="*/ 907611 h 2993922"/>
              <a:gd name="connsiteX5685" fmla="*/ 2314005 w 8938307"/>
              <a:gd name="connsiteY5685" fmla="*/ 902317 h 2993922"/>
              <a:gd name="connsiteX5686" fmla="*/ 2308710 w 8938307"/>
              <a:gd name="connsiteY5686" fmla="*/ 897021 h 2993922"/>
              <a:gd name="connsiteX5687" fmla="*/ 2276938 w 8938307"/>
              <a:gd name="connsiteY5687" fmla="*/ 886431 h 2993922"/>
              <a:gd name="connsiteX5688" fmla="*/ 2223986 w 8938307"/>
              <a:gd name="connsiteY5688" fmla="*/ 875840 h 2993922"/>
              <a:gd name="connsiteX5689" fmla="*/ 2340481 w 8938307"/>
              <a:gd name="connsiteY5689" fmla="*/ 865250 h 2993922"/>
              <a:gd name="connsiteX5690" fmla="*/ 2361662 w 8938307"/>
              <a:gd name="connsiteY5690" fmla="*/ 875840 h 2993922"/>
              <a:gd name="connsiteX5691" fmla="*/ 2361662 w 8938307"/>
              <a:gd name="connsiteY5691" fmla="*/ 865250 h 2993922"/>
              <a:gd name="connsiteX5692" fmla="*/ 2186919 w 8938307"/>
              <a:gd name="connsiteY5692" fmla="*/ 865250 h 2993922"/>
              <a:gd name="connsiteX5693" fmla="*/ 2181625 w 8938307"/>
              <a:gd name="connsiteY5693" fmla="*/ 875840 h 2993922"/>
              <a:gd name="connsiteX5694" fmla="*/ 2192215 w 8938307"/>
              <a:gd name="connsiteY5694" fmla="*/ 870544 h 2993922"/>
              <a:gd name="connsiteX5695" fmla="*/ 2186919 w 8938307"/>
              <a:gd name="connsiteY5695" fmla="*/ 865250 h 2993922"/>
              <a:gd name="connsiteX5696" fmla="*/ 1525019 w 8938307"/>
              <a:gd name="connsiteY5696" fmla="*/ 865250 h 2993922"/>
              <a:gd name="connsiteX5697" fmla="*/ 1535610 w 8938307"/>
              <a:gd name="connsiteY5697" fmla="*/ 875840 h 2993922"/>
              <a:gd name="connsiteX5698" fmla="*/ 1535610 w 8938307"/>
              <a:gd name="connsiteY5698" fmla="*/ 886431 h 2993922"/>
              <a:gd name="connsiteX5699" fmla="*/ 1525019 w 8938307"/>
              <a:gd name="connsiteY5699" fmla="*/ 886431 h 2993922"/>
              <a:gd name="connsiteX5700" fmla="*/ 1525019 w 8938307"/>
              <a:gd name="connsiteY5700" fmla="*/ 875840 h 2993922"/>
              <a:gd name="connsiteX5701" fmla="*/ 1525019 w 8938307"/>
              <a:gd name="connsiteY5701" fmla="*/ 865250 h 2993922"/>
              <a:gd name="connsiteX5702" fmla="*/ 1228487 w 8938307"/>
              <a:gd name="connsiteY5702" fmla="*/ 865250 h 2993922"/>
              <a:gd name="connsiteX5703" fmla="*/ 1249669 w 8938307"/>
              <a:gd name="connsiteY5703" fmla="*/ 875840 h 2993922"/>
              <a:gd name="connsiteX5704" fmla="*/ 1239078 w 8938307"/>
              <a:gd name="connsiteY5704" fmla="*/ 865250 h 2993922"/>
              <a:gd name="connsiteX5705" fmla="*/ 1207306 w 8938307"/>
              <a:gd name="connsiteY5705" fmla="*/ 865250 h 2993922"/>
              <a:gd name="connsiteX5706" fmla="*/ 1207306 w 8938307"/>
              <a:gd name="connsiteY5706" fmla="*/ 875840 h 2993922"/>
              <a:gd name="connsiteX5707" fmla="*/ 1217897 w 8938307"/>
              <a:gd name="connsiteY5707" fmla="*/ 865250 h 2993922"/>
              <a:gd name="connsiteX5708" fmla="*/ 1143765 w 8938307"/>
              <a:gd name="connsiteY5708" fmla="*/ 854659 h 2993922"/>
              <a:gd name="connsiteX5709" fmla="*/ 1175535 w 8938307"/>
              <a:gd name="connsiteY5709" fmla="*/ 875840 h 2993922"/>
              <a:gd name="connsiteX5710" fmla="*/ 1186126 w 8938307"/>
              <a:gd name="connsiteY5710" fmla="*/ 875840 h 2993922"/>
              <a:gd name="connsiteX5711" fmla="*/ 1164945 w 8938307"/>
              <a:gd name="connsiteY5711" fmla="*/ 865250 h 2993922"/>
              <a:gd name="connsiteX5712" fmla="*/ 1556790 w 8938307"/>
              <a:gd name="connsiteY5712" fmla="*/ 844069 h 2993922"/>
              <a:gd name="connsiteX5713" fmla="*/ 1556790 w 8938307"/>
              <a:gd name="connsiteY5713" fmla="*/ 854659 h 2993922"/>
              <a:gd name="connsiteX5714" fmla="*/ 1567381 w 8938307"/>
              <a:gd name="connsiteY5714" fmla="*/ 854659 h 2993922"/>
              <a:gd name="connsiteX5715" fmla="*/ 1556790 w 8938307"/>
              <a:gd name="connsiteY5715" fmla="*/ 844069 h 2993922"/>
              <a:gd name="connsiteX5716" fmla="*/ 952474 w 8938307"/>
              <a:gd name="connsiteY5716" fmla="*/ 837450 h 2993922"/>
              <a:gd name="connsiteX5717" fmla="*/ 910775 w 8938307"/>
              <a:gd name="connsiteY5717" fmla="*/ 844069 h 2993922"/>
              <a:gd name="connsiteX5718" fmla="*/ 900185 w 8938307"/>
              <a:gd name="connsiteY5718" fmla="*/ 854659 h 2993922"/>
              <a:gd name="connsiteX5719" fmla="*/ 921366 w 8938307"/>
              <a:gd name="connsiteY5719" fmla="*/ 865250 h 2993922"/>
              <a:gd name="connsiteX5720" fmla="*/ 953137 w 8938307"/>
              <a:gd name="connsiteY5720" fmla="*/ 875840 h 2993922"/>
              <a:gd name="connsiteX5721" fmla="*/ 974318 w 8938307"/>
              <a:gd name="connsiteY5721" fmla="*/ 886431 h 2993922"/>
              <a:gd name="connsiteX5722" fmla="*/ 1016678 w 8938307"/>
              <a:gd name="connsiteY5722" fmla="*/ 897021 h 2993922"/>
              <a:gd name="connsiteX5723" fmla="*/ 1037859 w 8938307"/>
              <a:gd name="connsiteY5723" fmla="*/ 918202 h 2993922"/>
              <a:gd name="connsiteX5724" fmla="*/ 1048450 w 8938307"/>
              <a:gd name="connsiteY5724" fmla="*/ 918202 h 2993922"/>
              <a:gd name="connsiteX5725" fmla="*/ 1101402 w 8938307"/>
              <a:gd name="connsiteY5725" fmla="*/ 939383 h 2993922"/>
              <a:gd name="connsiteX5726" fmla="*/ 1090813 w 8938307"/>
              <a:gd name="connsiteY5726" fmla="*/ 939383 h 2993922"/>
              <a:gd name="connsiteX5727" fmla="*/ 1090813 w 8938307"/>
              <a:gd name="connsiteY5727" fmla="*/ 949973 h 2993922"/>
              <a:gd name="connsiteX5728" fmla="*/ 1122583 w 8938307"/>
              <a:gd name="connsiteY5728" fmla="*/ 960563 h 2993922"/>
              <a:gd name="connsiteX5729" fmla="*/ 1164945 w 8938307"/>
              <a:gd name="connsiteY5729" fmla="*/ 971154 h 2993922"/>
              <a:gd name="connsiteX5730" fmla="*/ 1186126 w 8938307"/>
              <a:gd name="connsiteY5730" fmla="*/ 971154 h 2993922"/>
              <a:gd name="connsiteX5731" fmla="*/ 1196717 w 8938307"/>
              <a:gd name="connsiteY5731" fmla="*/ 981744 h 2993922"/>
              <a:gd name="connsiteX5732" fmla="*/ 1217897 w 8938307"/>
              <a:gd name="connsiteY5732" fmla="*/ 981744 h 2993922"/>
              <a:gd name="connsiteX5733" fmla="*/ 1239078 w 8938307"/>
              <a:gd name="connsiteY5733" fmla="*/ 992335 h 2993922"/>
              <a:gd name="connsiteX5734" fmla="*/ 1260258 w 8938307"/>
              <a:gd name="connsiteY5734" fmla="*/ 1002925 h 2993922"/>
              <a:gd name="connsiteX5735" fmla="*/ 1270849 w 8938307"/>
              <a:gd name="connsiteY5735" fmla="*/ 1002925 h 2993922"/>
              <a:gd name="connsiteX5736" fmla="*/ 1281440 w 8938307"/>
              <a:gd name="connsiteY5736" fmla="*/ 1002925 h 2993922"/>
              <a:gd name="connsiteX5737" fmla="*/ 1260258 w 8938307"/>
              <a:gd name="connsiteY5737" fmla="*/ 1013515 h 2993922"/>
              <a:gd name="connsiteX5738" fmla="*/ 1249669 w 8938307"/>
              <a:gd name="connsiteY5738" fmla="*/ 1013515 h 2993922"/>
              <a:gd name="connsiteX5739" fmla="*/ 1239078 w 8938307"/>
              <a:gd name="connsiteY5739" fmla="*/ 1002925 h 2993922"/>
              <a:gd name="connsiteX5740" fmla="*/ 1217897 w 8938307"/>
              <a:gd name="connsiteY5740" fmla="*/ 992335 h 2993922"/>
              <a:gd name="connsiteX5741" fmla="*/ 1217897 w 8938307"/>
              <a:gd name="connsiteY5741" fmla="*/ 1002925 h 2993922"/>
              <a:gd name="connsiteX5742" fmla="*/ 1207306 w 8938307"/>
              <a:gd name="connsiteY5742" fmla="*/ 1002925 h 2993922"/>
              <a:gd name="connsiteX5743" fmla="*/ 1207306 w 8938307"/>
              <a:gd name="connsiteY5743" fmla="*/ 1013515 h 2993922"/>
              <a:gd name="connsiteX5744" fmla="*/ 1223192 w 8938307"/>
              <a:gd name="connsiteY5744" fmla="*/ 1008220 h 2993922"/>
              <a:gd name="connsiteX5745" fmla="*/ 1233784 w 8938307"/>
              <a:gd name="connsiteY5745" fmla="*/ 1013515 h 2993922"/>
              <a:gd name="connsiteX5746" fmla="*/ 1260258 w 8938307"/>
              <a:gd name="connsiteY5746" fmla="*/ 1024106 h 2993922"/>
              <a:gd name="connsiteX5747" fmla="*/ 1281440 w 8938307"/>
              <a:gd name="connsiteY5747" fmla="*/ 1029400 h 2993922"/>
              <a:gd name="connsiteX5748" fmla="*/ 1292030 w 8938307"/>
              <a:gd name="connsiteY5748" fmla="*/ 1024106 h 2993922"/>
              <a:gd name="connsiteX5749" fmla="*/ 1313210 w 8938307"/>
              <a:gd name="connsiteY5749" fmla="*/ 1034696 h 2993922"/>
              <a:gd name="connsiteX5750" fmla="*/ 1355573 w 8938307"/>
              <a:gd name="connsiteY5750" fmla="*/ 1034696 h 2993922"/>
              <a:gd name="connsiteX5751" fmla="*/ 1366162 w 8938307"/>
              <a:gd name="connsiteY5751" fmla="*/ 1024106 h 2993922"/>
              <a:gd name="connsiteX5752" fmla="*/ 1334392 w 8938307"/>
              <a:gd name="connsiteY5752" fmla="*/ 1013515 h 2993922"/>
              <a:gd name="connsiteX5753" fmla="*/ 1313210 w 8938307"/>
              <a:gd name="connsiteY5753" fmla="*/ 1002925 h 2993922"/>
              <a:gd name="connsiteX5754" fmla="*/ 1323802 w 8938307"/>
              <a:gd name="connsiteY5754" fmla="*/ 1002925 h 2993922"/>
              <a:gd name="connsiteX5755" fmla="*/ 1355573 w 8938307"/>
              <a:gd name="connsiteY5755" fmla="*/ 1013515 h 2993922"/>
              <a:gd name="connsiteX5756" fmla="*/ 1376752 w 8938307"/>
              <a:gd name="connsiteY5756" fmla="*/ 1013515 h 2993922"/>
              <a:gd name="connsiteX5757" fmla="*/ 1366162 w 8938307"/>
              <a:gd name="connsiteY5757" fmla="*/ 1002925 h 2993922"/>
              <a:gd name="connsiteX5758" fmla="*/ 1355573 w 8938307"/>
              <a:gd name="connsiteY5758" fmla="*/ 1002925 h 2993922"/>
              <a:gd name="connsiteX5759" fmla="*/ 1334392 w 8938307"/>
              <a:gd name="connsiteY5759" fmla="*/ 987040 h 2993922"/>
              <a:gd name="connsiteX5760" fmla="*/ 1344982 w 8938307"/>
              <a:gd name="connsiteY5760" fmla="*/ 971154 h 2993922"/>
              <a:gd name="connsiteX5761" fmla="*/ 1344982 w 8938307"/>
              <a:gd name="connsiteY5761" fmla="*/ 960563 h 2993922"/>
              <a:gd name="connsiteX5762" fmla="*/ 1323802 w 8938307"/>
              <a:gd name="connsiteY5762" fmla="*/ 949973 h 2993922"/>
              <a:gd name="connsiteX5763" fmla="*/ 1286734 w 8938307"/>
              <a:gd name="connsiteY5763" fmla="*/ 939383 h 2993922"/>
              <a:gd name="connsiteX5764" fmla="*/ 1249669 w 8938307"/>
              <a:gd name="connsiteY5764" fmla="*/ 939383 h 2993922"/>
              <a:gd name="connsiteX5765" fmla="*/ 1228487 w 8938307"/>
              <a:gd name="connsiteY5765" fmla="*/ 928792 h 2993922"/>
              <a:gd name="connsiteX5766" fmla="*/ 1217897 w 8938307"/>
              <a:gd name="connsiteY5766" fmla="*/ 918202 h 2993922"/>
              <a:gd name="connsiteX5767" fmla="*/ 1217897 w 8938307"/>
              <a:gd name="connsiteY5767" fmla="*/ 928792 h 2993922"/>
              <a:gd name="connsiteX5768" fmla="*/ 1196717 w 8938307"/>
              <a:gd name="connsiteY5768" fmla="*/ 928792 h 2993922"/>
              <a:gd name="connsiteX5769" fmla="*/ 1196717 w 8938307"/>
              <a:gd name="connsiteY5769" fmla="*/ 918202 h 2993922"/>
              <a:gd name="connsiteX5770" fmla="*/ 1196717 w 8938307"/>
              <a:gd name="connsiteY5770" fmla="*/ 907611 h 2993922"/>
              <a:gd name="connsiteX5771" fmla="*/ 1175535 w 8938307"/>
              <a:gd name="connsiteY5771" fmla="*/ 907611 h 2993922"/>
              <a:gd name="connsiteX5772" fmla="*/ 1154354 w 8938307"/>
              <a:gd name="connsiteY5772" fmla="*/ 907611 h 2993922"/>
              <a:gd name="connsiteX5773" fmla="*/ 1154354 w 8938307"/>
              <a:gd name="connsiteY5773" fmla="*/ 918202 h 2993922"/>
              <a:gd name="connsiteX5774" fmla="*/ 1143765 w 8938307"/>
              <a:gd name="connsiteY5774" fmla="*/ 907611 h 2993922"/>
              <a:gd name="connsiteX5775" fmla="*/ 1143765 w 8938307"/>
              <a:gd name="connsiteY5775" fmla="*/ 897021 h 2993922"/>
              <a:gd name="connsiteX5776" fmla="*/ 1122583 w 8938307"/>
              <a:gd name="connsiteY5776" fmla="*/ 886431 h 2993922"/>
              <a:gd name="connsiteX5777" fmla="*/ 1111993 w 8938307"/>
              <a:gd name="connsiteY5777" fmla="*/ 875840 h 2993922"/>
              <a:gd name="connsiteX5778" fmla="*/ 1074928 w 8938307"/>
              <a:gd name="connsiteY5778" fmla="*/ 875840 h 2993922"/>
              <a:gd name="connsiteX5779" fmla="*/ 1090813 w 8938307"/>
              <a:gd name="connsiteY5779" fmla="*/ 886431 h 2993922"/>
              <a:gd name="connsiteX5780" fmla="*/ 1101402 w 8938307"/>
              <a:gd name="connsiteY5780" fmla="*/ 886431 h 2993922"/>
              <a:gd name="connsiteX5781" fmla="*/ 1048450 w 8938307"/>
              <a:gd name="connsiteY5781" fmla="*/ 897021 h 2993922"/>
              <a:gd name="connsiteX5782" fmla="*/ 1006089 w 8938307"/>
              <a:gd name="connsiteY5782" fmla="*/ 865250 h 2993922"/>
              <a:gd name="connsiteX5783" fmla="*/ 952474 w 8938307"/>
              <a:gd name="connsiteY5783" fmla="*/ 837450 h 2993922"/>
              <a:gd name="connsiteX5784" fmla="*/ 1736827 w 8938307"/>
              <a:gd name="connsiteY5784" fmla="*/ 833478 h 2993922"/>
              <a:gd name="connsiteX5785" fmla="*/ 1747418 w 8938307"/>
              <a:gd name="connsiteY5785" fmla="*/ 833478 h 2993922"/>
              <a:gd name="connsiteX5786" fmla="*/ 1745300 w 8938307"/>
              <a:gd name="connsiteY5786" fmla="*/ 834538 h 2993922"/>
              <a:gd name="connsiteX5787" fmla="*/ 1323802 w 8938307"/>
              <a:gd name="connsiteY5787" fmla="*/ 830169 h 2993922"/>
              <a:gd name="connsiteX5788" fmla="*/ 1355573 w 8938307"/>
              <a:gd name="connsiteY5788" fmla="*/ 844069 h 2993922"/>
              <a:gd name="connsiteX5789" fmla="*/ 1355573 w 8938307"/>
              <a:gd name="connsiteY5789" fmla="*/ 854659 h 2993922"/>
              <a:gd name="connsiteX5790" fmla="*/ 1344982 w 8938307"/>
              <a:gd name="connsiteY5790" fmla="*/ 854659 h 2993922"/>
              <a:gd name="connsiteX5791" fmla="*/ 1339688 w 8938307"/>
              <a:gd name="connsiteY5791" fmla="*/ 849365 h 2993922"/>
              <a:gd name="connsiteX5792" fmla="*/ 1323802 w 8938307"/>
              <a:gd name="connsiteY5792" fmla="*/ 844069 h 2993922"/>
              <a:gd name="connsiteX5793" fmla="*/ 1313210 w 8938307"/>
              <a:gd name="connsiteY5793" fmla="*/ 833478 h 2993922"/>
              <a:gd name="connsiteX5794" fmla="*/ 1323802 w 8938307"/>
              <a:gd name="connsiteY5794" fmla="*/ 830169 h 2993922"/>
              <a:gd name="connsiteX5795" fmla="*/ 2221339 w 8938307"/>
              <a:gd name="connsiteY5795" fmla="*/ 828183 h 2993922"/>
              <a:gd name="connsiteX5796" fmla="*/ 2213396 w 8938307"/>
              <a:gd name="connsiteY5796" fmla="*/ 833478 h 2993922"/>
              <a:gd name="connsiteX5797" fmla="*/ 2223986 w 8938307"/>
              <a:gd name="connsiteY5797" fmla="*/ 833478 h 2993922"/>
              <a:gd name="connsiteX5798" fmla="*/ 2221339 w 8938307"/>
              <a:gd name="connsiteY5798" fmla="*/ 828183 h 2993922"/>
              <a:gd name="connsiteX5799" fmla="*/ 2065130 w 8938307"/>
              <a:gd name="connsiteY5799" fmla="*/ 822888 h 2993922"/>
              <a:gd name="connsiteX5800" fmla="*/ 2054540 w 8938307"/>
              <a:gd name="connsiteY5800" fmla="*/ 833478 h 2993922"/>
              <a:gd name="connsiteX5801" fmla="*/ 2096901 w 8938307"/>
              <a:gd name="connsiteY5801" fmla="*/ 859954 h 2993922"/>
              <a:gd name="connsiteX5802" fmla="*/ 2139263 w 8938307"/>
              <a:gd name="connsiteY5802" fmla="*/ 854659 h 2993922"/>
              <a:gd name="connsiteX5803" fmla="*/ 2086311 w 8938307"/>
              <a:gd name="connsiteY5803" fmla="*/ 833478 h 2993922"/>
              <a:gd name="connsiteX5804" fmla="*/ 2065130 w 8938307"/>
              <a:gd name="connsiteY5804" fmla="*/ 822888 h 2993922"/>
              <a:gd name="connsiteX5805" fmla="*/ 1111993 w 8938307"/>
              <a:gd name="connsiteY5805" fmla="*/ 822888 h 2993922"/>
              <a:gd name="connsiteX5806" fmla="*/ 1122583 w 8938307"/>
              <a:gd name="connsiteY5806" fmla="*/ 833478 h 2993922"/>
              <a:gd name="connsiteX5807" fmla="*/ 1133174 w 8938307"/>
              <a:gd name="connsiteY5807" fmla="*/ 822888 h 2993922"/>
              <a:gd name="connsiteX5808" fmla="*/ 873709 w 8938307"/>
              <a:gd name="connsiteY5808" fmla="*/ 817592 h 2993922"/>
              <a:gd name="connsiteX5809" fmla="*/ 868414 w 8938307"/>
              <a:gd name="connsiteY5809" fmla="*/ 822888 h 2993922"/>
              <a:gd name="connsiteX5810" fmla="*/ 879003 w 8938307"/>
              <a:gd name="connsiteY5810" fmla="*/ 822888 h 2993922"/>
              <a:gd name="connsiteX5811" fmla="*/ 900185 w 8938307"/>
              <a:gd name="connsiteY5811" fmla="*/ 828183 h 2993922"/>
              <a:gd name="connsiteX5812" fmla="*/ 916070 w 8938307"/>
              <a:gd name="connsiteY5812" fmla="*/ 833478 h 2993922"/>
              <a:gd name="connsiteX5813" fmla="*/ 931956 w 8938307"/>
              <a:gd name="connsiteY5813" fmla="*/ 822888 h 2993922"/>
              <a:gd name="connsiteX5814" fmla="*/ 921366 w 8938307"/>
              <a:gd name="connsiteY5814" fmla="*/ 822888 h 2993922"/>
              <a:gd name="connsiteX5815" fmla="*/ 889594 w 8938307"/>
              <a:gd name="connsiteY5815" fmla="*/ 822888 h 2993922"/>
              <a:gd name="connsiteX5816" fmla="*/ 873709 w 8938307"/>
              <a:gd name="connsiteY5816" fmla="*/ 817592 h 2993922"/>
              <a:gd name="connsiteX5817" fmla="*/ 1376752 w 8938307"/>
              <a:gd name="connsiteY5817" fmla="*/ 812298 h 2993922"/>
              <a:gd name="connsiteX5818" fmla="*/ 1424410 w 8938307"/>
              <a:gd name="connsiteY5818" fmla="*/ 838773 h 2993922"/>
              <a:gd name="connsiteX5819" fmla="*/ 1482658 w 8938307"/>
              <a:gd name="connsiteY5819" fmla="*/ 854659 h 2993922"/>
              <a:gd name="connsiteX5820" fmla="*/ 1493248 w 8938307"/>
              <a:gd name="connsiteY5820" fmla="*/ 844069 h 2993922"/>
              <a:gd name="connsiteX5821" fmla="*/ 1472067 w 8938307"/>
              <a:gd name="connsiteY5821" fmla="*/ 838773 h 2993922"/>
              <a:gd name="connsiteX5822" fmla="*/ 1445590 w 8938307"/>
              <a:gd name="connsiteY5822" fmla="*/ 828183 h 2993922"/>
              <a:gd name="connsiteX5823" fmla="*/ 1424410 w 8938307"/>
              <a:gd name="connsiteY5823" fmla="*/ 822888 h 2993922"/>
              <a:gd name="connsiteX5824" fmla="*/ 1408525 w 8938307"/>
              <a:gd name="connsiteY5824" fmla="*/ 812298 h 2993922"/>
              <a:gd name="connsiteX5825" fmla="*/ 836642 w 8938307"/>
              <a:gd name="connsiteY5825" fmla="*/ 812298 h 2993922"/>
              <a:gd name="connsiteX5826" fmla="*/ 836642 w 8938307"/>
              <a:gd name="connsiteY5826" fmla="*/ 822888 h 2993922"/>
              <a:gd name="connsiteX5827" fmla="*/ 879003 w 8938307"/>
              <a:gd name="connsiteY5827" fmla="*/ 844069 h 2993922"/>
              <a:gd name="connsiteX5828" fmla="*/ 879003 w 8938307"/>
              <a:gd name="connsiteY5828" fmla="*/ 833478 h 2993922"/>
              <a:gd name="connsiteX5829" fmla="*/ 857823 w 8938307"/>
              <a:gd name="connsiteY5829" fmla="*/ 822888 h 2993922"/>
              <a:gd name="connsiteX5830" fmla="*/ 836642 w 8938307"/>
              <a:gd name="connsiteY5830" fmla="*/ 812298 h 2993922"/>
              <a:gd name="connsiteX5831" fmla="*/ 8175798 w 8938307"/>
              <a:gd name="connsiteY5831" fmla="*/ 801707 h 2993922"/>
              <a:gd name="connsiteX5832" fmla="*/ 8175798 w 8938307"/>
              <a:gd name="connsiteY5832" fmla="*/ 812298 h 2993922"/>
              <a:gd name="connsiteX5833" fmla="*/ 8196979 w 8938307"/>
              <a:gd name="connsiteY5833" fmla="*/ 812298 h 2993922"/>
              <a:gd name="connsiteX5834" fmla="*/ 8175798 w 8938307"/>
              <a:gd name="connsiteY5834" fmla="*/ 801707 h 2993922"/>
              <a:gd name="connsiteX5835" fmla="*/ 8112254 w 8938307"/>
              <a:gd name="connsiteY5835" fmla="*/ 801707 h 2993922"/>
              <a:gd name="connsiteX5836" fmla="*/ 8080483 w 8938307"/>
              <a:gd name="connsiteY5836" fmla="*/ 812298 h 2993922"/>
              <a:gd name="connsiteX5837" fmla="*/ 8112254 w 8938307"/>
              <a:gd name="connsiteY5837" fmla="*/ 812298 h 2993922"/>
              <a:gd name="connsiteX5838" fmla="*/ 8112254 w 8938307"/>
              <a:gd name="connsiteY5838" fmla="*/ 801707 h 2993922"/>
              <a:gd name="connsiteX5839" fmla="*/ 794281 w 8938307"/>
              <a:gd name="connsiteY5839" fmla="*/ 801707 h 2993922"/>
              <a:gd name="connsiteX5840" fmla="*/ 794281 w 8938307"/>
              <a:gd name="connsiteY5840" fmla="*/ 812298 h 2993922"/>
              <a:gd name="connsiteX5841" fmla="*/ 804871 w 8938307"/>
              <a:gd name="connsiteY5841" fmla="*/ 812298 h 2993922"/>
              <a:gd name="connsiteX5842" fmla="*/ 1419114 w 8938307"/>
              <a:gd name="connsiteY5842" fmla="*/ 791117 h 2993922"/>
              <a:gd name="connsiteX5843" fmla="*/ 1461477 w 8938307"/>
              <a:gd name="connsiteY5843" fmla="*/ 801707 h 2993922"/>
              <a:gd name="connsiteX5844" fmla="*/ 1450886 w 8938307"/>
              <a:gd name="connsiteY5844" fmla="*/ 791117 h 2993922"/>
              <a:gd name="connsiteX5845" fmla="*/ 1429704 w 8938307"/>
              <a:gd name="connsiteY5845" fmla="*/ 791117 h 2993922"/>
              <a:gd name="connsiteX5846" fmla="*/ 836642 w 8938307"/>
              <a:gd name="connsiteY5846" fmla="*/ 791117 h 2993922"/>
              <a:gd name="connsiteX5847" fmla="*/ 826051 w 8938307"/>
              <a:gd name="connsiteY5847" fmla="*/ 801707 h 2993922"/>
              <a:gd name="connsiteX5848" fmla="*/ 836642 w 8938307"/>
              <a:gd name="connsiteY5848" fmla="*/ 801707 h 2993922"/>
              <a:gd name="connsiteX5849" fmla="*/ 857823 w 8938307"/>
              <a:gd name="connsiteY5849" fmla="*/ 801707 h 2993922"/>
              <a:gd name="connsiteX5850" fmla="*/ 762510 w 8938307"/>
              <a:gd name="connsiteY5850" fmla="*/ 791117 h 2993922"/>
              <a:gd name="connsiteX5851" fmla="*/ 751919 w 8938307"/>
              <a:gd name="connsiteY5851" fmla="*/ 801707 h 2993922"/>
              <a:gd name="connsiteX5852" fmla="*/ 767805 w 8938307"/>
              <a:gd name="connsiteY5852" fmla="*/ 807002 h 2993922"/>
              <a:gd name="connsiteX5853" fmla="*/ 773099 w 8938307"/>
              <a:gd name="connsiteY5853" fmla="*/ 801707 h 2993922"/>
              <a:gd name="connsiteX5854" fmla="*/ 1450886 w 8938307"/>
              <a:gd name="connsiteY5854" fmla="*/ 780526 h 2993922"/>
              <a:gd name="connsiteX5855" fmla="*/ 1461477 w 8938307"/>
              <a:gd name="connsiteY5855" fmla="*/ 791117 h 2993922"/>
              <a:gd name="connsiteX5856" fmla="*/ 1472067 w 8938307"/>
              <a:gd name="connsiteY5856" fmla="*/ 780526 h 2993922"/>
              <a:gd name="connsiteX5857" fmla="*/ 1461477 w 8938307"/>
              <a:gd name="connsiteY5857" fmla="*/ 780526 h 2993922"/>
              <a:gd name="connsiteX5858" fmla="*/ 8083132 w 8938307"/>
              <a:gd name="connsiteY5858" fmla="*/ 775231 h 2993922"/>
              <a:gd name="connsiteX5859" fmla="*/ 8080483 w 8938307"/>
              <a:gd name="connsiteY5859" fmla="*/ 780526 h 2993922"/>
              <a:gd name="connsiteX5860" fmla="*/ 8091075 w 8938307"/>
              <a:gd name="connsiteY5860" fmla="*/ 780526 h 2993922"/>
              <a:gd name="connsiteX5861" fmla="*/ 8083132 w 8938307"/>
              <a:gd name="connsiteY5861" fmla="*/ 775231 h 2993922"/>
              <a:gd name="connsiteX5862" fmla="*/ 8271112 w 8938307"/>
              <a:gd name="connsiteY5862" fmla="*/ 769936 h 2993922"/>
              <a:gd name="connsiteX5863" fmla="*/ 8302883 w 8938307"/>
              <a:gd name="connsiteY5863" fmla="*/ 775231 h 2993922"/>
              <a:gd name="connsiteX5864" fmla="*/ 8313473 w 8938307"/>
              <a:gd name="connsiteY5864" fmla="*/ 780526 h 2993922"/>
              <a:gd name="connsiteX5865" fmla="*/ 8324064 w 8938307"/>
              <a:gd name="connsiteY5865" fmla="*/ 780526 h 2993922"/>
              <a:gd name="connsiteX5866" fmla="*/ 8334654 w 8938307"/>
              <a:gd name="connsiteY5866" fmla="*/ 780526 h 2993922"/>
              <a:gd name="connsiteX5867" fmla="*/ 8355835 w 8938307"/>
              <a:gd name="connsiteY5867" fmla="*/ 791117 h 2993922"/>
              <a:gd name="connsiteX5868" fmla="*/ 8366425 w 8938307"/>
              <a:gd name="connsiteY5868" fmla="*/ 791117 h 2993922"/>
              <a:gd name="connsiteX5869" fmla="*/ 8366425 w 8938307"/>
              <a:gd name="connsiteY5869" fmla="*/ 780526 h 2993922"/>
              <a:gd name="connsiteX5870" fmla="*/ 8377016 w 8938307"/>
              <a:gd name="connsiteY5870" fmla="*/ 780526 h 2993922"/>
              <a:gd name="connsiteX5871" fmla="*/ 8377016 w 8938307"/>
              <a:gd name="connsiteY5871" fmla="*/ 791117 h 2993922"/>
              <a:gd name="connsiteX5872" fmla="*/ 8387606 w 8938307"/>
              <a:gd name="connsiteY5872" fmla="*/ 791117 h 2993922"/>
              <a:gd name="connsiteX5873" fmla="*/ 8398196 w 8938307"/>
              <a:gd name="connsiteY5873" fmla="*/ 801707 h 2993922"/>
              <a:gd name="connsiteX5874" fmla="*/ 8377016 w 8938307"/>
              <a:gd name="connsiteY5874" fmla="*/ 801707 h 2993922"/>
              <a:gd name="connsiteX5875" fmla="*/ 8345244 w 8938307"/>
              <a:gd name="connsiteY5875" fmla="*/ 801707 h 2993922"/>
              <a:gd name="connsiteX5876" fmla="*/ 8271112 w 8938307"/>
              <a:gd name="connsiteY5876" fmla="*/ 791117 h 2993922"/>
              <a:gd name="connsiteX5877" fmla="*/ 8260521 w 8938307"/>
              <a:gd name="connsiteY5877" fmla="*/ 780526 h 2993922"/>
              <a:gd name="connsiteX5878" fmla="*/ 8249931 w 8938307"/>
              <a:gd name="connsiteY5878" fmla="*/ 780526 h 2993922"/>
              <a:gd name="connsiteX5879" fmla="*/ 8271112 w 8938307"/>
              <a:gd name="connsiteY5879" fmla="*/ 769936 h 2993922"/>
              <a:gd name="connsiteX5880" fmla="*/ 1387344 w 8938307"/>
              <a:gd name="connsiteY5880" fmla="*/ 769936 h 2993922"/>
              <a:gd name="connsiteX5881" fmla="*/ 1376752 w 8938307"/>
              <a:gd name="connsiteY5881" fmla="*/ 780526 h 2993922"/>
              <a:gd name="connsiteX5882" fmla="*/ 1397934 w 8938307"/>
              <a:gd name="connsiteY5882" fmla="*/ 780526 h 2993922"/>
              <a:gd name="connsiteX5883" fmla="*/ 1387344 w 8938307"/>
              <a:gd name="connsiteY5883" fmla="*/ 769936 h 2993922"/>
              <a:gd name="connsiteX5884" fmla="*/ 931956 w 8938307"/>
              <a:gd name="connsiteY5884" fmla="*/ 769936 h 2993922"/>
              <a:gd name="connsiteX5885" fmla="*/ 931956 w 8938307"/>
              <a:gd name="connsiteY5885" fmla="*/ 780526 h 2993922"/>
              <a:gd name="connsiteX5886" fmla="*/ 942546 w 8938307"/>
              <a:gd name="connsiteY5886" fmla="*/ 775231 h 2993922"/>
              <a:gd name="connsiteX5887" fmla="*/ 931956 w 8938307"/>
              <a:gd name="connsiteY5887" fmla="*/ 769936 h 2993922"/>
              <a:gd name="connsiteX5888" fmla="*/ 901508 w 8938307"/>
              <a:gd name="connsiteY5888" fmla="*/ 763317 h 2993922"/>
              <a:gd name="connsiteX5889" fmla="*/ 900185 w 8938307"/>
              <a:gd name="connsiteY5889" fmla="*/ 769936 h 2993922"/>
              <a:gd name="connsiteX5890" fmla="*/ 905480 w 8938307"/>
              <a:gd name="connsiteY5890" fmla="*/ 769936 h 2993922"/>
              <a:gd name="connsiteX5891" fmla="*/ 910775 w 8938307"/>
              <a:gd name="connsiteY5891" fmla="*/ 769936 h 2993922"/>
              <a:gd name="connsiteX5892" fmla="*/ 905480 w 8938307"/>
              <a:gd name="connsiteY5892" fmla="*/ 764640 h 2993922"/>
              <a:gd name="connsiteX5893" fmla="*/ 901508 w 8938307"/>
              <a:gd name="connsiteY5893" fmla="*/ 763317 h 2993922"/>
              <a:gd name="connsiteX5894" fmla="*/ 1816256 w 8938307"/>
              <a:gd name="connsiteY5894" fmla="*/ 756036 h 2993922"/>
              <a:gd name="connsiteX5895" fmla="*/ 1810960 w 8938307"/>
              <a:gd name="connsiteY5895" fmla="*/ 759346 h 2993922"/>
              <a:gd name="connsiteX5896" fmla="*/ 1821551 w 8938307"/>
              <a:gd name="connsiteY5896" fmla="*/ 769936 h 2993922"/>
              <a:gd name="connsiteX5897" fmla="*/ 1832141 w 8938307"/>
              <a:gd name="connsiteY5897" fmla="*/ 769936 h 2993922"/>
              <a:gd name="connsiteX5898" fmla="*/ 1816256 w 8938307"/>
              <a:gd name="connsiteY5898" fmla="*/ 756036 h 2993922"/>
              <a:gd name="connsiteX5899" fmla="*/ 1239078 w 8938307"/>
              <a:gd name="connsiteY5899" fmla="*/ 727574 h 2993922"/>
              <a:gd name="connsiteX5900" fmla="*/ 1239078 w 8938307"/>
              <a:gd name="connsiteY5900" fmla="*/ 738165 h 2993922"/>
              <a:gd name="connsiteX5901" fmla="*/ 1249669 w 8938307"/>
              <a:gd name="connsiteY5901" fmla="*/ 738165 h 2993922"/>
              <a:gd name="connsiteX5902" fmla="*/ 1239078 w 8938307"/>
              <a:gd name="connsiteY5902" fmla="*/ 727574 h 2993922"/>
              <a:gd name="connsiteX5903" fmla="*/ 984908 w 8938307"/>
              <a:gd name="connsiteY5903" fmla="*/ 727574 h 2993922"/>
              <a:gd name="connsiteX5904" fmla="*/ 995498 w 8938307"/>
              <a:gd name="connsiteY5904" fmla="*/ 727574 h 2993922"/>
              <a:gd name="connsiteX5905" fmla="*/ 1006089 w 8938307"/>
              <a:gd name="connsiteY5905" fmla="*/ 727574 h 2993922"/>
              <a:gd name="connsiteX5906" fmla="*/ 995498 w 8938307"/>
              <a:gd name="connsiteY5906" fmla="*/ 738165 h 2993922"/>
              <a:gd name="connsiteX5907" fmla="*/ 984908 w 8938307"/>
              <a:gd name="connsiteY5907" fmla="*/ 738165 h 2993922"/>
              <a:gd name="connsiteX5908" fmla="*/ 984908 w 8938307"/>
              <a:gd name="connsiteY5908" fmla="*/ 727574 h 2993922"/>
              <a:gd name="connsiteX5909" fmla="*/ 8652366 w 8938307"/>
              <a:gd name="connsiteY5909" fmla="*/ 716984 h 2993922"/>
              <a:gd name="connsiteX5910" fmla="*/ 8662957 w 8938307"/>
              <a:gd name="connsiteY5910" fmla="*/ 716984 h 2993922"/>
              <a:gd name="connsiteX5911" fmla="*/ 8652366 w 8938307"/>
              <a:gd name="connsiteY5911" fmla="*/ 727574 h 2993922"/>
              <a:gd name="connsiteX5912" fmla="*/ 8652366 w 8938307"/>
              <a:gd name="connsiteY5912" fmla="*/ 716984 h 2993922"/>
              <a:gd name="connsiteX5913" fmla="*/ 8377016 w 8938307"/>
              <a:gd name="connsiteY5913" fmla="*/ 716984 h 2993922"/>
              <a:gd name="connsiteX5914" fmla="*/ 8387606 w 8938307"/>
              <a:gd name="connsiteY5914" fmla="*/ 727574 h 2993922"/>
              <a:gd name="connsiteX5915" fmla="*/ 8408787 w 8938307"/>
              <a:gd name="connsiteY5915" fmla="*/ 727574 h 2993922"/>
              <a:gd name="connsiteX5916" fmla="*/ 8398196 w 8938307"/>
              <a:gd name="connsiteY5916" fmla="*/ 716984 h 2993922"/>
              <a:gd name="connsiteX5917" fmla="*/ 8377016 w 8938307"/>
              <a:gd name="connsiteY5917" fmla="*/ 716984 h 2993922"/>
              <a:gd name="connsiteX5918" fmla="*/ 8122846 w 8938307"/>
              <a:gd name="connsiteY5918" fmla="*/ 716984 h 2993922"/>
              <a:gd name="connsiteX5919" fmla="*/ 8112254 w 8938307"/>
              <a:gd name="connsiteY5919" fmla="*/ 738165 h 2993922"/>
              <a:gd name="connsiteX5920" fmla="*/ 8154617 w 8938307"/>
              <a:gd name="connsiteY5920" fmla="*/ 738165 h 2993922"/>
              <a:gd name="connsiteX5921" fmla="*/ 8149321 w 8938307"/>
              <a:gd name="connsiteY5921" fmla="*/ 722279 h 2993922"/>
              <a:gd name="connsiteX5922" fmla="*/ 8122846 w 8938307"/>
              <a:gd name="connsiteY5922" fmla="*/ 716984 h 2993922"/>
              <a:gd name="connsiteX5923" fmla="*/ 8069894 w 8938307"/>
              <a:gd name="connsiteY5923" fmla="*/ 716984 h 2993922"/>
              <a:gd name="connsiteX5924" fmla="*/ 8091075 w 8938307"/>
              <a:gd name="connsiteY5924" fmla="*/ 716984 h 2993922"/>
              <a:gd name="connsiteX5925" fmla="*/ 8080483 w 8938307"/>
              <a:gd name="connsiteY5925" fmla="*/ 716984 h 2993922"/>
              <a:gd name="connsiteX5926" fmla="*/ 8610004 w 8938307"/>
              <a:gd name="connsiteY5926" fmla="*/ 706394 h 2993922"/>
              <a:gd name="connsiteX5927" fmla="*/ 8620595 w 8938307"/>
              <a:gd name="connsiteY5927" fmla="*/ 706394 h 2993922"/>
              <a:gd name="connsiteX5928" fmla="*/ 8610004 w 8938307"/>
              <a:gd name="connsiteY5928" fmla="*/ 716984 h 2993922"/>
              <a:gd name="connsiteX5929" fmla="*/ 8504100 w 8938307"/>
              <a:gd name="connsiteY5929" fmla="*/ 706394 h 2993922"/>
              <a:gd name="connsiteX5930" fmla="*/ 8514691 w 8938307"/>
              <a:gd name="connsiteY5930" fmla="*/ 706394 h 2993922"/>
              <a:gd name="connsiteX5931" fmla="*/ 8504100 w 8938307"/>
              <a:gd name="connsiteY5931" fmla="*/ 716984 h 2993922"/>
              <a:gd name="connsiteX5932" fmla="*/ 8546462 w 8938307"/>
              <a:gd name="connsiteY5932" fmla="*/ 702864 h 2993922"/>
              <a:gd name="connsiteX5933" fmla="*/ 8546462 w 8938307"/>
              <a:gd name="connsiteY5933" fmla="*/ 706394 h 2993922"/>
              <a:gd name="connsiteX5934" fmla="*/ 8535871 w 8938307"/>
              <a:gd name="connsiteY5934" fmla="*/ 706394 h 2993922"/>
              <a:gd name="connsiteX5935" fmla="*/ 1207306 w 8938307"/>
              <a:gd name="connsiteY5935" fmla="*/ 695803 h 2993922"/>
              <a:gd name="connsiteX5936" fmla="*/ 1196717 w 8938307"/>
              <a:gd name="connsiteY5936" fmla="*/ 706394 h 2993922"/>
              <a:gd name="connsiteX5937" fmla="*/ 1207306 w 8938307"/>
              <a:gd name="connsiteY5937" fmla="*/ 706394 h 2993922"/>
              <a:gd name="connsiteX5938" fmla="*/ 1217897 w 8938307"/>
              <a:gd name="connsiteY5938" fmla="*/ 701098 h 2993922"/>
              <a:gd name="connsiteX5939" fmla="*/ 1207306 w 8938307"/>
              <a:gd name="connsiteY5939" fmla="*/ 695803 h 2993922"/>
              <a:gd name="connsiteX5940" fmla="*/ 1111993 w 8938307"/>
              <a:gd name="connsiteY5940" fmla="*/ 695803 h 2993922"/>
              <a:gd name="connsiteX5941" fmla="*/ 1111993 w 8938307"/>
              <a:gd name="connsiteY5941" fmla="*/ 706394 h 2993922"/>
              <a:gd name="connsiteX5942" fmla="*/ 1133174 w 8938307"/>
              <a:gd name="connsiteY5942" fmla="*/ 706394 h 2993922"/>
              <a:gd name="connsiteX5943" fmla="*/ 921366 w 8938307"/>
              <a:gd name="connsiteY5943" fmla="*/ 695803 h 2993922"/>
              <a:gd name="connsiteX5944" fmla="*/ 910775 w 8938307"/>
              <a:gd name="connsiteY5944" fmla="*/ 706394 h 2993922"/>
              <a:gd name="connsiteX5945" fmla="*/ 931956 w 8938307"/>
              <a:gd name="connsiteY5945" fmla="*/ 716984 h 2993922"/>
              <a:gd name="connsiteX5946" fmla="*/ 953137 w 8938307"/>
              <a:gd name="connsiteY5946" fmla="*/ 727574 h 2993922"/>
              <a:gd name="connsiteX5947" fmla="*/ 931956 w 8938307"/>
              <a:gd name="connsiteY5947" fmla="*/ 727574 h 2993922"/>
              <a:gd name="connsiteX5948" fmla="*/ 953137 w 8938307"/>
              <a:gd name="connsiteY5948" fmla="*/ 738165 h 2993922"/>
              <a:gd name="connsiteX5949" fmla="*/ 953137 w 8938307"/>
              <a:gd name="connsiteY5949" fmla="*/ 727574 h 2993922"/>
              <a:gd name="connsiteX5950" fmla="*/ 963726 w 8938307"/>
              <a:gd name="connsiteY5950" fmla="*/ 722279 h 2993922"/>
              <a:gd name="connsiteX5951" fmla="*/ 974318 w 8938307"/>
              <a:gd name="connsiteY5951" fmla="*/ 727574 h 2993922"/>
              <a:gd name="connsiteX5952" fmla="*/ 984908 w 8938307"/>
              <a:gd name="connsiteY5952" fmla="*/ 738165 h 2993922"/>
              <a:gd name="connsiteX5953" fmla="*/ 1006089 w 8938307"/>
              <a:gd name="connsiteY5953" fmla="*/ 748755 h 2993922"/>
              <a:gd name="connsiteX5954" fmla="*/ 1037859 w 8938307"/>
              <a:gd name="connsiteY5954" fmla="*/ 769936 h 2993922"/>
              <a:gd name="connsiteX5955" fmla="*/ 1064336 w 8938307"/>
              <a:gd name="connsiteY5955" fmla="*/ 780526 h 2993922"/>
              <a:gd name="connsiteX5956" fmla="*/ 1111993 w 8938307"/>
              <a:gd name="connsiteY5956" fmla="*/ 801707 h 2993922"/>
              <a:gd name="connsiteX5957" fmla="*/ 1138469 w 8938307"/>
              <a:gd name="connsiteY5957" fmla="*/ 812298 h 2993922"/>
              <a:gd name="connsiteX5958" fmla="*/ 1143765 w 8938307"/>
              <a:gd name="connsiteY5958" fmla="*/ 822888 h 2993922"/>
              <a:gd name="connsiteX5959" fmla="*/ 1149059 w 8938307"/>
              <a:gd name="connsiteY5959" fmla="*/ 833478 h 2993922"/>
              <a:gd name="connsiteX5960" fmla="*/ 1154354 w 8938307"/>
              <a:gd name="connsiteY5960" fmla="*/ 833478 h 2993922"/>
              <a:gd name="connsiteX5961" fmla="*/ 1154354 w 8938307"/>
              <a:gd name="connsiteY5961" fmla="*/ 822888 h 2993922"/>
              <a:gd name="connsiteX5962" fmla="*/ 1164945 w 8938307"/>
              <a:gd name="connsiteY5962" fmla="*/ 822888 h 2993922"/>
              <a:gd name="connsiteX5963" fmla="*/ 1202011 w 8938307"/>
              <a:gd name="connsiteY5963" fmla="*/ 833478 h 2993922"/>
              <a:gd name="connsiteX5964" fmla="*/ 1249669 w 8938307"/>
              <a:gd name="connsiteY5964" fmla="*/ 833478 h 2993922"/>
              <a:gd name="connsiteX5965" fmla="*/ 1260258 w 8938307"/>
              <a:gd name="connsiteY5965" fmla="*/ 838773 h 2993922"/>
              <a:gd name="connsiteX5966" fmla="*/ 1276144 w 8938307"/>
              <a:gd name="connsiteY5966" fmla="*/ 838773 h 2993922"/>
              <a:gd name="connsiteX5967" fmla="*/ 1292030 w 8938307"/>
              <a:gd name="connsiteY5967" fmla="*/ 838773 h 2993922"/>
              <a:gd name="connsiteX5968" fmla="*/ 1307915 w 8938307"/>
              <a:gd name="connsiteY5968" fmla="*/ 844069 h 2993922"/>
              <a:gd name="connsiteX5969" fmla="*/ 1329096 w 8938307"/>
              <a:gd name="connsiteY5969" fmla="*/ 854659 h 2993922"/>
              <a:gd name="connsiteX5970" fmla="*/ 1355573 w 8938307"/>
              <a:gd name="connsiteY5970" fmla="*/ 875840 h 2993922"/>
              <a:gd name="connsiteX5971" fmla="*/ 1376752 w 8938307"/>
              <a:gd name="connsiteY5971" fmla="*/ 886431 h 2993922"/>
              <a:gd name="connsiteX5972" fmla="*/ 1461477 w 8938307"/>
              <a:gd name="connsiteY5972" fmla="*/ 907611 h 2993922"/>
              <a:gd name="connsiteX5973" fmla="*/ 1450886 w 8938307"/>
              <a:gd name="connsiteY5973" fmla="*/ 897021 h 2993922"/>
              <a:gd name="connsiteX5974" fmla="*/ 1461477 w 8938307"/>
              <a:gd name="connsiteY5974" fmla="*/ 897021 h 2993922"/>
              <a:gd name="connsiteX5975" fmla="*/ 1482658 w 8938307"/>
              <a:gd name="connsiteY5975" fmla="*/ 907611 h 2993922"/>
              <a:gd name="connsiteX5976" fmla="*/ 1567381 w 8938307"/>
              <a:gd name="connsiteY5976" fmla="*/ 939383 h 2993922"/>
              <a:gd name="connsiteX5977" fmla="*/ 1588562 w 8938307"/>
              <a:gd name="connsiteY5977" fmla="*/ 944677 h 2993922"/>
              <a:gd name="connsiteX5978" fmla="*/ 1604448 w 8938307"/>
              <a:gd name="connsiteY5978" fmla="*/ 949973 h 2993922"/>
              <a:gd name="connsiteX5979" fmla="*/ 1652104 w 8938307"/>
              <a:gd name="connsiteY5979" fmla="*/ 965858 h 2993922"/>
              <a:gd name="connsiteX5980" fmla="*/ 1710352 w 8938307"/>
              <a:gd name="connsiteY5980" fmla="*/ 987040 h 2993922"/>
              <a:gd name="connsiteX5981" fmla="*/ 1747418 w 8938307"/>
              <a:gd name="connsiteY5981" fmla="*/ 997629 h 2993922"/>
              <a:gd name="connsiteX5982" fmla="*/ 1763304 w 8938307"/>
              <a:gd name="connsiteY5982" fmla="*/ 1002925 h 2993922"/>
              <a:gd name="connsiteX5983" fmla="*/ 1779189 w 8938307"/>
              <a:gd name="connsiteY5983" fmla="*/ 1013515 h 2993922"/>
              <a:gd name="connsiteX5984" fmla="*/ 1810960 w 8938307"/>
              <a:gd name="connsiteY5984" fmla="*/ 1024106 h 2993922"/>
              <a:gd name="connsiteX5985" fmla="*/ 1832141 w 8938307"/>
              <a:gd name="connsiteY5985" fmla="*/ 1024106 h 2993922"/>
              <a:gd name="connsiteX5986" fmla="*/ 1858616 w 8938307"/>
              <a:gd name="connsiteY5986" fmla="*/ 1029400 h 2993922"/>
              <a:gd name="connsiteX5987" fmla="*/ 1879797 w 8938307"/>
              <a:gd name="connsiteY5987" fmla="*/ 1034696 h 2993922"/>
              <a:gd name="connsiteX5988" fmla="*/ 1906274 w 8938307"/>
              <a:gd name="connsiteY5988" fmla="*/ 1045287 h 2993922"/>
              <a:gd name="connsiteX5989" fmla="*/ 1927455 w 8938307"/>
              <a:gd name="connsiteY5989" fmla="*/ 1045287 h 2993922"/>
              <a:gd name="connsiteX5990" fmla="*/ 1938045 w 8938307"/>
              <a:gd name="connsiteY5990" fmla="*/ 1055877 h 2993922"/>
              <a:gd name="connsiteX5991" fmla="*/ 1959226 w 8938307"/>
              <a:gd name="connsiteY5991" fmla="*/ 1045287 h 2993922"/>
              <a:gd name="connsiteX5992" fmla="*/ 1959226 w 8938307"/>
              <a:gd name="connsiteY5992" fmla="*/ 1024106 h 2993922"/>
              <a:gd name="connsiteX5993" fmla="*/ 1990997 w 8938307"/>
              <a:gd name="connsiteY5993" fmla="*/ 1045287 h 2993922"/>
              <a:gd name="connsiteX5994" fmla="*/ 1980407 w 8938307"/>
              <a:gd name="connsiteY5994" fmla="*/ 1045287 h 2993922"/>
              <a:gd name="connsiteX5995" fmla="*/ 1980407 w 8938307"/>
              <a:gd name="connsiteY5995" fmla="*/ 1055877 h 2993922"/>
              <a:gd name="connsiteX5996" fmla="*/ 2054540 w 8938307"/>
              <a:gd name="connsiteY5996" fmla="*/ 1077058 h 2993922"/>
              <a:gd name="connsiteX5997" fmla="*/ 2070426 w 8938307"/>
              <a:gd name="connsiteY5997" fmla="*/ 1077058 h 2993922"/>
              <a:gd name="connsiteX5998" fmla="*/ 2081016 w 8938307"/>
              <a:gd name="connsiteY5998" fmla="*/ 1077058 h 2993922"/>
              <a:gd name="connsiteX5999" fmla="*/ 2096901 w 8938307"/>
              <a:gd name="connsiteY5999" fmla="*/ 1077058 h 2993922"/>
              <a:gd name="connsiteX6000" fmla="*/ 2086311 w 8938307"/>
              <a:gd name="connsiteY6000" fmla="*/ 1066467 h 2993922"/>
              <a:gd name="connsiteX6001" fmla="*/ 2070426 w 8938307"/>
              <a:gd name="connsiteY6001" fmla="*/ 1061173 h 2993922"/>
              <a:gd name="connsiteX6002" fmla="*/ 2054540 w 8938307"/>
              <a:gd name="connsiteY6002" fmla="*/ 1045287 h 2993922"/>
              <a:gd name="connsiteX6003" fmla="*/ 2065130 w 8938307"/>
              <a:gd name="connsiteY6003" fmla="*/ 1045287 h 2993922"/>
              <a:gd name="connsiteX6004" fmla="*/ 2075721 w 8938307"/>
              <a:gd name="connsiteY6004" fmla="*/ 1045287 h 2993922"/>
              <a:gd name="connsiteX6005" fmla="*/ 2078367 w 8938307"/>
              <a:gd name="connsiteY6005" fmla="*/ 1045287 h 2993922"/>
              <a:gd name="connsiteX6006" fmla="*/ 2096901 w 8938307"/>
              <a:gd name="connsiteY6006" fmla="*/ 1045287 h 2993922"/>
              <a:gd name="connsiteX6007" fmla="*/ 2128673 w 8938307"/>
              <a:gd name="connsiteY6007" fmla="*/ 1034696 h 2993922"/>
              <a:gd name="connsiteX6008" fmla="*/ 2139263 w 8938307"/>
              <a:gd name="connsiteY6008" fmla="*/ 1034696 h 2993922"/>
              <a:gd name="connsiteX6009" fmla="*/ 2118082 w 8938307"/>
              <a:gd name="connsiteY6009" fmla="*/ 1013515 h 2993922"/>
              <a:gd name="connsiteX6010" fmla="*/ 2102197 w 8938307"/>
              <a:gd name="connsiteY6010" fmla="*/ 1008220 h 2993922"/>
              <a:gd name="connsiteX6011" fmla="*/ 2096901 w 8938307"/>
              <a:gd name="connsiteY6011" fmla="*/ 1002925 h 2993922"/>
              <a:gd name="connsiteX6012" fmla="*/ 2065130 w 8938307"/>
              <a:gd name="connsiteY6012" fmla="*/ 992335 h 2993922"/>
              <a:gd name="connsiteX6013" fmla="*/ 2012178 w 8938307"/>
              <a:gd name="connsiteY6013" fmla="*/ 981744 h 2993922"/>
              <a:gd name="connsiteX6014" fmla="*/ 1980407 w 8938307"/>
              <a:gd name="connsiteY6014" fmla="*/ 971154 h 2993922"/>
              <a:gd name="connsiteX6015" fmla="*/ 1948635 w 8938307"/>
              <a:gd name="connsiteY6015" fmla="*/ 960563 h 2993922"/>
              <a:gd name="connsiteX6016" fmla="*/ 1932749 w 8938307"/>
              <a:gd name="connsiteY6016" fmla="*/ 955269 h 2993922"/>
              <a:gd name="connsiteX6017" fmla="*/ 1879797 w 8938307"/>
              <a:gd name="connsiteY6017" fmla="*/ 934087 h 2993922"/>
              <a:gd name="connsiteX6018" fmla="*/ 1789779 w 8938307"/>
              <a:gd name="connsiteY6018" fmla="*/ 907611 h 2993922"/>
              <a:gd name="connsiteX6019" fmla="*/ 1705056 w 8938307"/>
              <a:gd name="connsiteY6019" fmla="*/ 886431 h 2993922"/>
              <a:gd name="connsiteX6020" fmla="*/ 1683875 w 8938307"/>
              <a:gd name="connsiteY6020" fmla="*/ 875840 h 2993922"/>
              <a:gd name="connsiteX6021" fmla="*/ 1652104 w 8938307"/>
              <a:gd name="connsiteY6021" fmla="*/ 875840 h 2993922"/>
              <a:gd name="connsiteX6022" fmla="*/ 1641514 w 8938307"/>
              <a:gd name="connsiteY6022" fmla="*/ 875840 h 2993922"/>
              <a:gd name="connsiteX6023" fmla="*/ 1662694 w 8938307"/>
              <a:gd name="connsiteY6023" fmla="*/ 886431 h 2993922"/>
              <a:gd name="connsiteX6024" fmla="*/ 1694466 w 8938307"/>
              <a:gd name="connsiteY6024" fmla="*/ 897021 h 2993922"/>
              <a:gd name="connsiteX6025" fmla="*/ 1715646 w 8938307"/>
              <a:gd name="connsiteY6025" fmla="*/ 912906 h 2993922"/>
              <a:gd name="connsiteX6026" fmla="*/ 1726237 w 8938307"/>
              <a:gd name="connsiteY6026" fmla="*/ 918202 h 2993922"/>
              <a:gd name="connsiteX6027" fmla="*/ 1789779 w 8938307"/>
              <a:gd name="connsiteY6027" fmla="*/ 934087 h 2993922"/>
              <a:gd name="connsiteX6028" fmla="*/ 1821551 w 8938307"/>
              <a:gd name="connsiteY6028" fmla="*/ 949973 h 2993922"/>
              <a:gd name="connsiteX6029" fmla="*/ 1800370 w 8938307"/>
              <a:gd name="connsiteY6029" fmla="*/ 960563 h 2993922"/>
              <a:gd name="connsiteX6030" fmla="*/ 1789779 w 8938307"/>
              <a:gd name="connsiteY6030" fmla="*/ 949973 h 2993922"/>
              <a:gd name="connsiteX6031" fmla="*/ 1747418 w 8938307"/>
              <a:gd name="connsiteY6031" fmla="*/ 939383 h 2993922"/>
              <a:gd name="connsiteX6032" fmla="*/ 1736827 w 8938307"/>
              <a:gd name="connsiteY6032" fmla="*/ 928792 h 2993922"/>
              <a:gd name="connsiteX6033" fmla="*/ 1715646 w 8938307"/>
              <a:gd name="connsiteY6033" fmla="*/ 928792 h 2993922"/>
              <a:gd name="connsiteX6034" fmla="*/ 1715646 w 8938307"/>
              <a:gd name="connsiteY6034" fmla="*/ 918202 h 2993922"/>
              <a:gd name="connsiteX6035" fmla="*/ 1705056 w 8938307"/>
              <a:gd name="connsiteY6035" fmla="*/ 918202 h 2993922"/>
              <a:gd name="connsiteX6036" fmla="*/ 1683875 w 8938307"/>
              <a:gd name="connsiteY6036" fmla="*/ 918202 h 2993922"/>
              <a:gd name="connsiteX6037" fmla="*/ 1683875 w 8938307"/>
              <a:gd name="connsiteY6037" fmla="*/ 928792 h 2993922"/>
              <a:gd name="connsiteX6038" fmla="*/ 1673285 w 8938307"/>
              <a:gd name="connsiteY6038" fmla="*/ 918202 h 2993922"/>
              <a:gd name="connsiteX6039" fmla="*/ 1683875 w 8938307"/>
              <a:gd name="connsiteY6039" fmla="*/ 912906 h 2993922"/>
              <a:gd name="connsiteX6040" fmla="*/ 1683875 w 8938307"/>
              <a:gd name="connsiteY6040" fmla="*/ 907611 h 2993922"/>
              <a:gd name="connsiteX6041" fmla="*/ 1652104 w 8938307"/>
              <a:gd name="connsiteY6041" fmla="*/ 907611 h 2993922"/>
              <a:gd name="connsiteX6042" fmla="*/ 1620333 w 8938307"/>
              <a:gd name="connsiteY6042" fmla="*/ 907611 h 2993922"/>
              <a:gd name="connsiteX6043" fmla="*/ 1599152 w 8938307"/>
              <a:gd name="connsiteY6043" fmla="*/ 897021 h 2993922"/>
              <a:gd name="connsiteX6044" fmla="*/ 1577971 w 8938307"/>
              <a:gd name="connsiteY6044" fmla="*/ 897021 h 2993922"/>
              <a:gd name="connsiteX6045" fmla="*/ 1599152 w 8938307"/>
              <a:gd name="connsiteY6045" fmla="*/ 886431 h 2993922"/>
              <a:gd name="connsiteX6046" fmla="*/ 1609742 w 8938307"/>
              <a:gd name="connsiteY6046" fmla="*/ 897021 h 2993922"/>
              <a:gd name="connsiteX6047" fmla="*/ 1609742 w 8938307"/>
              <a:gd name="connsiteY6047" fmla="*/ 886431 h 2993922"/>
              <a:gd name="connsiteX6048" fmla="*/ 1599152 w 8938307"/>
              <a:gd name="connsiteY6048" fmla="*/ 875840 h 2993922"/>
              <a:gd name="connsiteX6049" fmla="*/ 1567381 w 8938307"/>
              <a:gd name="connsiteY6049" fmla="*/ 865250 h 2993922"/>
              <a:gd name="connsiteX6050" fmla="*/ 1525019 w 8938307"/>
              <a:gd name="connsiteY6050" fmla="*/ 854659 h 2993922"/>
              <a:gd name="connsiteX6051" fmla="*/ 1503838 w 8938307"/>
              <a:gd name="connsiteY6051" fmla="*/ 854659 h 2993922"/>
              <a:gd name="connsiteX6052" fmla="*/ 1472067 w 8938307"/>
              <a:gd name="connsiteY6052" fmla="*/ 865250 h 2993922"/>
              <a:gd name="connsiteX6053" fmla="*/ 1440296 w 8938307"/>
              <a:gd name="connsiteY6053" fmla="*/ 854659 h 2993922"/>
              <a:gd name="connsiteX6054" fmla="*/ 1413820 w 8938307"/>
              <a:gd name="connsiteY6054" fmla="*/ 838773 h 2993922"/>
              <a:gd name="connsiteX6055" fmla="*/ 1387344 w 8938307"/>
              <a:gd name="connsiteY6055" fmla="*/ 833478 h 2993922"/>
              <a:gd name="connsiteX6056" fmla="*/ 1292030 w 8938307"/>
              <a:gd name="connsiteY6056" fmla="*/ 801707 h 2993922"/>
              <a:gd name="connsiteX6057" fmla="*/ 1292030 w 8938307"/>
              <a:gd name="connsiteY6057" fmla="*/ 791117 h 2993922"/>
              <a:gd name="connsiteX6058" fmla="*/ 1270849 w 8938307"/>
              <a:gd name="connsiteY6058" fmla="*/ 780526 h 2993922"/>
              <a:gd name="connsiteX6059" fmla="*/ 1228487 w 8938307"/>
              <a:gd name="connsiteY6059" fmla="*/ 769936 h 2993922"/>
              <a:gd name="connsiteX6060" fmla="*/ 1217897 w 8938307"/>
              <a:gd name="connsiteY6060" fmla="*/ 769936 h 2993922"/>
              <a:gd name="connsiteX6061" fmla="*/ 1217897 w 8938307"/>
              <a:gd name="connsiteY6061" fmla="*/ 785821 h 2993922"/>
              <a:gd name="connsiteX6062" fmla="*/ 1228487 w 8938307"/>
              <a:gd name="connsiteY6062" fmla="*/ 801707 h 2993922"/>
              <a:gd name="connsiteX6063" fmla="*/ 1260258 w 8938307"/>
              <a:gd name="connsiteY6063" fmla="*/ 817592 h 2993922"/>
              <a:gd name="connsiteX6064" fmla="*/ 1270849 w 8938307"/>
              <a:gd name="connsiteY6064" fmla="*/ 828183 h 2993922"/>
              <a:gd name="connsiteX6065" fmla="*/ 1265555 w 8938307"/>
              <a:gd name="connsiteY6065" fmla="*/ 828183 h 2993922"/>
              <a:gd name="connsiteX6066" fmla="*/ 1228487 w 8938307"/>
              <a:gd name="connsiteY6066" fmla="*/ 812298 h 2993922"/>
              <a:gd name="connsiteX6067" fmla="*/ 1196717 w 8938307"/>
              <a:gd name="connsiteY6067" fmla="*/ 791117 h 2993922"/>
              <a:gd name="connsiteX6068" fmla="*/ 1207306 w 8938307"/>
              <a:gd name="connsiteY6068" fmla="*/ 769936 h 2993922"/>
              <a:gd name="connsiteX6069" fmla="*/ 1196717 w 8938307"/>
              <a:gd name="connsiteY6069" fmla="*/ 759346 h 2993922"/>
              <a:gd name="connsiteX6070" fmla="*/ 1196717 w 8938307"/>
              <a:gd name="connsiteY6070" fmla="*/ 748755 h 2993922"/>
              <a:gd name="connsiteX6071" fmla="*/ 1207306 w 8938307"/>
              <a:gd name="connsiteY6071" fmla="*/ 748755 h 2993922"/>
              <a:gd name="connsiteX6072" fmla="*/ 1202011 w 8938307"/>
              <a:gd name="connsiteY6072" fmla="*/ 743460 h 2993922"/>
              <a:gd name="connsiteX6073" fmla="*/ 1186126 w 8938307"/>
              <a:gd name="connsiteY6073" fmla="*/ 738165 h 2993922"/>
              <a:gd name="connsiteX6074" fmla="*/ 1164945 w 8938307"/>
              <a:gd name="connsiteY6074" fmla="*/ 722279 h 2993922"/>
              <a:gd name="connsiteX6075" fmla="*/ 1143765 w 8938307"/>
              <a:gd name="connsiteY6075" fmla="*/ 716984 h 2993922"/>
              <a:gd name="connsiteX6076" fmla="*/ 1122583 w 8938307"/>
              <a:gd name="connsiteY6076" fmla="*/ 727574 h 2993922"/>
              <a:gd name="connsiteX6077" fmla="*/ 1143765 w 8938307"/>
              <a:gd name="connsiteY6077" fmla="*/ 727574 h 2993922"/>
              <a:gd name="connsiteX6078" fmla="*/ 1164945 w 8938307"/>
              <a:gd name="connsiteY6078" fmla="*/ 738165 h 2993922"/>
              <a:gd name="connsiteX6079" fmla="*/ 1175535 w 8938307"/>
              <a:gd name="connsiteY6079" fmla="*/ 759346 h 2993922"/>
              <a:gd name="connsiteX6080" fmla="*/ 1143765 w 8938307"/>
              <a:gd name="connsiteY6080" fmla="*/ 748755 h 2993922"/>
              <a:gd name="connsiteX6081" fmla="*/ 1111993 w 8938307"/>
              <a:gd name="connsiteY6081" fmla="*/ 748755 h 2993922"/>
              <a:gd name="connsiteX6082" fmla="*/ 1133174 w 8938307"/>
              <a:gd name="connsiteY6082" fmla="*/ 769936 h 2993922"/>
              <a:gd name="connsiteX6083" fmla="*/ 1143765 w 8938307"/>
              <a:gd name="connsiteY6083" fmla="*/ 769936 h 2993922"/>
              <a:gd name="connsiteX6084" fmla="*/ 1154354 w 8938307"/>
              <a:gd name="connsiteY6084" fmla="*/ 769936 h 2993922"/>
              <a:gd name="connsiteX6085" fmla="*/ 1159651 w 8938307"/>
              <a:gd name="connsiteY6085" fmla="*/ 775231 h 2993922"/>
              <a:gd name="connsiteX6086" fmla="*/ 1164945 w 8938307"/>
              <a:gd name="connsiteY6086" fmla="*/ 791117 h 2993922"/>
              <a:gd name="connsiteX6087" fmla="*/ 1154354 w 8938307"/>
              <a:gd name="connsiteY6087" fmla="*/ 791117 h 2993922"/>
              <a:gd name="connsiteX6088" fmla="*/ 1133174 w 8938307"/>
              <a:gd name="connsiteY6088" fmla="*/ 780526 h 2993922"/>
              <a:gd name="connsiteX6089" fmla="*/ 1069631 w 8938307"/>
              <a:gd name="connsiteY6089" fmla="*/ 769936 h 2993922"/>
              <a:gd name="connsiteX6090" fmla="*/ 1043155 w 8938307"/>
              <a:gd name="connsiteY6090" fmla="*/ 759346 h 2993922"/>
              <a:gd name="connsiteX6091" fmla="*/ 1027270 w 8938307"/>
              <a:gd name="connsiteY6091" fmla="*/ 748755 h 2993922"/>
              <a:gd name="connsiteX6092" fmla="*/ 1037859 w 8938307"/>
              <a:gd name="connsiteY6092" fmla="*/ 748755 h 2993922"/>
              <a:gd name="connsiteX6093" fmla="*/ 1027270 w 8938307"/>
              <a:gd name="connsiteY6093" fmla="*/ 738165 h 2993922"/>
              <a:gd name="connsiteX6094" fmla="*/ 1016678 w 8938307"/>
              <a:gd name="connsiteY6094" fmla="*/ 732869 h 2993922"/>
              <a:gd name="connsiteX6095" fmla="*/ 1006089 w 8938307"/>
              <a:gd name="connsiteY6095" fmla="*/ 716984 h 2993922"/>
              <a:gd name="connsiteX6096" fmla="*/ 974318 w 8938307"/>
              <a:gd name="connsiteY6096" fmla="*/ 706394 h 2993922"/>
              <a:gd name="connsiteX6097" fmla="*/ 953137 w 8938307"/>
              <a:gd name="connsiteY6097" fmla="*/ 706394 h 2993922"/>
              <a:gd name="connsiteX6098" fmla="*/ 942546 w 8938307"/>
              <a:gd name="connsiteY6098" fmla="*/ 695803 h 2993922"/>
              <a:gd name="connsiteX6099" fmla="*/ 8673545 w 8938307"/>
              <a:gd name="connsiteY6099" fmla="*/ 685213 h 2993922"/>
              <a:gd name="connsiteX6100" fmla="*/ 8684137 w 8938307"/>
              <a:gd name="connsiteY6100" fmla="*/ 695803 h 2993922"/>
              <a:gd name="connsiteX6101" fmla="*/ 8673545 w 8938307"/>
              <a:gd name="connsiteY6101" fmla="*/ 695803 h 2993922"/>
              <a:gd name="connsiteX6102" fmla="*/ 8662957 w 8938307"/>
              <a:gd name="connsiteY6102" fmla="*/ 695803 h 2993922"/>
              <a:gd name="connsiteX6103" fmla="*/ 8673545 w 8938307"/>
              <a:gd name="connsiteY6103" fmla="*/ 685213 h 2993922"/>
              <a:gd name="connsiteX6104" fmla="*/ 8535871 w 8938307"/>
              <a:gd name="connsiteY6104" fmla="*/ 685213 h 2993922"/>
              <a:gd name="connsiteX6105" fmla="*/ 8567641 w 8938307"/>
              <a:gd name="connsiteY6105" fmla="*/ 695803 h 2993922"/>
              <a:gd name="connsiteX6106" fmla="*/ 8546462 w 8938307"/>
              <a:gd name="connsiteY6106" fmla="*/ 702864 h 2993922"/>
              <a:gd name="connsiteX6107" fmla="*/ 8546462 w 8938307"/>
              <a:gd name="connsiteY6107" fmla="*/ 695803 h 2993922"/>
              <a:gd name="connsiteX6108" fmla="*/ 8535871 w 8938307"/>
              <a:gd name="connsiteY6108" fmla="*/ 685213 h 2993922"/>
              <a:gd name="connsiteX6109" fmla="*/ 8207569 w 8938307"/>
              <a:gd name="connsiteY6109" fmla="*/ 685213 h 2993922"/>
              <a:gd name="connsiteX6110" fmla="*/ 8207569 w 8938307"/>
              <a:gd name="connsiteY6110" fmla="*/ 695803 h 2993922"/>
              <a:gd name="connsiteX6111" fmla="*/ 8218160 w 8938307"/>
              <a:gd name="connsiteY6111" fmla="*/ 685213 h 2993922"/>
              <a:gd name="connsiteX6112" fmla="*/ 8207569 w 8938307"/>
              <a:gd name="connsiteY6112" fmla="*/ 685213 h 2993922"/>
              <a:gd name="connsiteX6113" fmla="*/ 7974579 w 8938307"/>
              <a:gd name="connsiteY6113" fmla="*/ 685213 h 2993922"/>
              <a:gd name="connsiteX6114" fmla="*/ 7974579 w 8938307"/>
              <a:gd name="connsiteY6114" fmla="*/ 695803 h 2993922"/>
              <a:gd name="connsiteX6115" fmla="*/ 7995760 w 8938307"/>
              <a:gd name="connsiteY6115" fmla="*/ 695803 h 2993922"/>
              <a:gd name="connsiteX6116" fmla="*/ 7990465 w 8938307"/>
              <a:gd name="connsiteY6116" fmla="*/ 685213 h 2993922"/>
              <a:gd name="connsiteX6117" fmla="*/ 7974579 w 8938307"/>
              <a:gd name="connsiteY6117" fmla="*/ 685213 h 2993922"/>
              <a:gd name="connsiteX6118" fmla="*/ 1630923 w 8938307"/>
              <a:gd name="connsiteY6118" fmla="*/ 685213 h 2993922"/>
              <a:gd name="connsiteX6119" fmla="*/ 1641514 w 8938307"/>
              <a:gd name="connsiteY6119" fmla="*/ 695803 h 2993922"/>
              <a:gd name="connsiteX6120" fmla="*/ 1641514 w 8938307"/>
              <a:gd name="connsiteY6120" fmla="*/ 685213 h 2993922"/>
              <a:gd name="connsiteX6121" fmla="*/ 1164945 w 8938307"/>
              <a:gd name="connsiteY6121" fmla="*/ 685213 h 2993922"/>
              <a:gd name="connsiteX6122" fmla="*/ 1175535 w 8938307"/>
              <a:gd name="connsiteY6122" fmla="*/ 695803 h 2993922"/>
              <a:gd name="connsiteX6123" fmla="*/ 1175535 w 8938307"/>
              <a:gd name="connsiteY6123" fmla="*/ 685213 h 2993922"/>
              <a:gd name="connsiteX6124" fmla="*/ 1164945 w 8938307"/>
              <a:gd name="connsiteY6124" fmla="*/ 685213 h 2993922"/>
              <a:gd name="connsiteX6125" fmla="*/ 1037859 w 8938307"/>
              <a:gd name="connsiteY6125" fmla="*/ 685213 h 2993922"/>
              <a:gd name="connsiteX6126" fmla="*/ 1048450 w 8938307"/>
              <a:gd name="connsiteY6126" fmla="*/ 706394 h 2993922"/>
              <a:gd name="connsiteX6127" fmla="*/ 1048450 w 8938307"/>
              <a:gd name="connsiteY6127" fmla="*/ 695803 h 2993922"/>
              <a:gd name="connsiteX6128" fmla="*/ 455387 w 8938307"/>
              <a:gd name="connsiteY6128" fmla="*/ 685213 h 2993922"/>
              <a:gd name="connsiteX6129" fmla="*/ 434206 w 8938307"/>
              <a:gd name="connsiteY6129" fmla="*/ 695803 h 2993922"/>
              <a:gd name="connsiteX6130" fmla="*/ 508339 w 8938307"/>
              <a:gd name="connsiteY6130" fmla="*/ 716984 h 2993922"/>
              <a:gd name="connsiteX6131" fmla="*/ 524224 w 8938307"/>
              <a:gd name="connsiteY6131" fmla="*/ 716984 h 2993922"/>
              <a:gd name="connsiteX6132" fmla="*/ 529521 w 8938307"/>
              <a:gd name="connsiteY6132" fmla="*/ 727574 h 2993922"/>
              <a:gd name="connsiteX6133" fmla="*/ 550701 w 8938307"/>
              <a:gd name="connsiteY6133" fmla="*/ 727574 h 2993922"/>
              <a:gd name="connsiteX6134" fmla="*/ 550701 w 8938307"/>
              <a:gd name="connsiteY6134" fmla="*/ 716984 h 2993922"/>
              <a:gd name="connsiteX6135" fmla="*/ 534816 w 8938307"/>
              <a:gd name="connsiteY6135" fmla="*/ 706394 h 2993922"/>
              <a:gd name="connsiteX6136" fmla="*/ 508339 w 8938307"/>
              <a:gd name="connsiteY6136" fmla="*/ 695803 h 2993922"/>
              <a:gd name="connsiteX6137" fmla="*/ 497749 w 8938307"/>
              <a:gd name="connsiteY6137" fmla="*/ 695803 h 2993922"/>
              <a:gd name="connsiteX6138" fmla="*/ 476569 w 8938307"/>
              <a:gd name="connsiteY6138" fmla="*/ 695803 h 2993922"/>
              <a:gd name="connsiteX6139" fmla="*/ 455387 w 8938307"/>
              <a:gd name="connsiteY6139" fmla="*/ 685213 h 2993922"/>
              <a:gd name="connsiteX6140" fmla="*/ 8832403 w 8938307"/>
              <a:gd name="connsiteY6140" fmla="*/ 674621 h 2993922"/>
              <a:gd name="connsiteX6141" fmla="*/ 8832403 w 8938307"/>
              <a:gd name="connsiteY6141" fmla="*/ 685213 h 2993922"/>
              <a:gd name="connsiteX6142" fmla="*/ 8821812 w 8938307"/>
              <a:gd name="connsiteY6142" fmla="*/ 685213 h 2993922"/>
              <a:gd name="connsiteX6143" fmla="*/ 1607094 w 8938307"/>
              <a:gd name="connsiteY6143" fmla="*/ 658738 h 2993922"/>
              <a:gd name="connsiteX6144" fmla="*/ 1599152 w 8938307"/>
              <a:gd name="connsiteY6144" fmla="*/ 664031 h 2993922"/>
              <a:gd name="connsiteX6145" fmla="*/ 1599152 w 8938307"/>
              <a:gd name="connsiteY6145" fmla="*/ 674621 h 2993922"/>
              <a:gd name="connsiteX6146" fmla="*/ 1609742 w 8938307"/>
              <a:gd name="connsiteY6146" fmla="*/ 669327 h 2993922"/>
              <a:gd name="connsiteX6147" fmla="*/ 1609742 w 8938307"/>
              <a:gd name="connsiteY6147" fmla="*/ 664031 h 2993922"/>
              <a:gd name="connsiteX6148" fmla="*/ 1607094 w 8938307"/>
              <a:gd name="connsiteY6148" fmla="*/ 658738 h 2993922"/>
              <a:gd name="connsiteX6149" fmla="*/ 8673545 w 8938307"/>
              <a:gd name="connsiteY6149" fmla="*/ 642851 h 2993922"/>
              <a:gd name="connsiteX6150" fmla="*/ 8684137 w 8938307"/>
              <a:gd name="connsiteY6150" fmla="*/ 642851 h 2993922"/>
              <a:gd name="connsiteX6151" fmla="*/ 8673545 w 8938307"/>
              <a:gd name="connsiteY6151" fmla="*/ 653442 h 2993922"/>
              <a:gd name="connsiteX6152" fmla="*/ 783690 w 8938307"/>
              <a:gd name="connsiteY6152" fmla="*/ 632261 h 2993922"/>
              <a:gd name="connsiteX6153" fmla="*/ 804871 w 8938307"/>
              <a:gd name="connsiteY6153" fmla="*/ 642851 h 2993922"/>
              <a:gd name="connsiteX6154" fmla="*/ 826051 w 8938307"/>
              <a:gd name="connsiteY6154" fmla="*/ 664031 h 2993922"/>
              <a:gd name="connsiteX6155" fmla="*/ 852528 w 8938307"/>
              <a:gd name="connsiteY6155" fmla="*/ 669327 h 2993922"/>
              <a:gd name="connsiteX6156" fmla="*/ 868414 w 8938307"/>
              <a:gd name="connsiteY6156" fmla="*/ 685213 h 2993922"/>
              <a:gd name="connsiteX6157" fmla="*/ 836642 w 8938307"/>
              <a:gd name="connsiteY6157" fmla="*/ 685213 h 2993922"/>
              <a:gd name="connsiteX6158" fmla="*/ 794281 w 8938307"/>
              <a:gd name="connsiteY6158" fmla="*/ 658736 h 2993922"/>
              <a:gd name="connsiteX6159" fmla="*/ 783690 w 8938307"/>
              <a:gd name="connsiteY6159" fmla="*/ 642851 h 2993922"/>
              <a:gd name="connsiteX6160" fmla="*/ 783690 w 8938307"/>
              <a:gd name="connsiteY6160" fmla="*/ 653442 h 2993922"/>
              <a:gd name="connsiteX6161" fmla="*/ 773099 w 8938307"/>
              <a:gd name="connsiteY6161" fmla="*/ 664031 h 2993922"/>
              <a:gd name="connsiteX6162" fmla="*/ 783690 w 8938307"/>
              <a:gd name="connsiteY6162" fmla="*/ 674621 h 2993922"/>
              <a:gd name="connsiteX6163" fmla="*/ 868414 w 8938307"/>
              <a:gd name="connsiteY6163" fmla="*/ 695803 h 2993922"/>
              <a:gd name="connsiteX6164" fmla="*/ 873709 w 8938307"/>
              <a:gd name="connsiteY6164" fmla="*/ 701098 h 2993922"/>
              <a:gd name="connsiteX6165" fmla="*/ 889594 w 8938307"/>
              <a:gd name="connsiteY6165" fmla="*/ 706394 h 2993922"/>
              <a:gd name="connsiteX6166" fmla="*/ 900185 w 8938307"/>
              <a:gd name="connsiteY6166" fmla="*/ 706394 h 2993922"/>
              <a:gd name="connsiteX6167" fmla="*/ 900185 w 8938307"/>
              <a:gd name="connsiteY6167" fmla="*/ 695803 h 2993922"/>
              <a:gd name="connsiteX6168" fmla="*/ 889594 w 8938307"/>
              <a:gd name="connsiteY6168" fmla="*/ 706394 h 2993922"/>
              <a:gd name="connsiteX6169" fmla="*/ 879003 w 8938307"/>
              <a:gd name="connsiteY6169" fmla="*/ 685213 h 2993922"/>
              <a:gd name="connsiteX6170" fmla="*/ 900185 w 8938307"/>
              <a:gd name="connsiteY6170" fmla="*/ 685213 h 2993922"/>
              <a:gd name="connsiteX6171" fmla="*/ 905480 w 8938307"/>
              <a:gd name="connsiteY6171" fmla="*/ 674621 h 2993922"/>
              <a:gd name="connsiteX6172" fmla="*/ 900185 w 8938307"/>
              <a:gd name="connsiteY6172" fmla="*/ 664031 h 2993922"/>
              <a:gd name="connsiteX6173" fmla="*/ 910775 w 8938307"/>
              <a:gd name="connsiteY6173" fmla="*/ 664031 h 2993922"/>
              <a:gd name="connsiteX6174" fmla="*/ 921366 w 8938307"/>
              <a:gd name="connsiteY6174" fmla="*/ 674621 h 2993922"/>
              <a:gd name="connsiteX6175" fmla="*/ 931956 w 8938307"/>
              <a:gd name="connsiteY6175" fmla="*/ 685213 h 2993922"/>
              <a:gd name="connsiteX6176" fmla="*/ 942546 w 8938307"/>
              <a:gd name="connsiteY6176" fmla="*/ 685213 h 2993922"/>
              <a:gd name="connsiteX6177" fmla="*/ 979613 w 8938307"/>
              <a:gd name="connsiteY6177" fmla="*/ 690507 h 2993922"/>
              <a:gd name="connsiteX6178" fmla="*/ 1016678 w 8938307"/>
              <a:gd name="connsiteY6178" fmla="*/ 695803 h 2993922"/>
              <a:gd name="connsiteX6179" fmla="*/ 1006089 w 8938307"/>
              <a:gd name="connsiteY6179" fmla="*/ 674621 h 2993922"/>
              <a:gd name="connsiteX6180" fmla="*/ 953137 w 8938307"/>
              <a:gd name="connsiteY6180" fmla="*/ 664031 h 2993922"/>
              <a:gd name="connsiteX6181" fmla="*/ 926661 w 8938307"/>
              <a:gd name="connsiteY6181" fmla="*/ 658736 h 2993922"/>
              <a:gd name="connsiteX6182" fmla="*/ 900185 w 8938307"/>
              <a:gd name="connsiteY6182" fmla="*/ 653442 h 2993922"/>
              <a:gd name="connsiteX6183" fmla="*/ 873709 w 8938307"/>
              <a:gd name="connsiteY6183" fmla="*/ 648146 h 2993922"/>
              <a:gd name="connsiteX6184" fmla="*/ 847233 w 8938307"/>
              <a:gd name="connsiteY6184" fmla="*/ 642851 h 2993922"/>
              <a:gd name="connsiteX6185" fmla="*/ 826051 w 8938307"/>
              <a:gd name="connsiteY6185" fmla="*/ 632261 h 2993922"/>
              <a:gd name="connsiteX6186" fmla="*/ 804871 w 8938307"/>
              <a:gd name="connsiteY6186" fmla="*/ 632261 h 2993922"/>
              <a:gd name="connsiteX6187" fmla="*/ 296531 w 8938307"/>
              <a:gd name="connsiteY6187" fmla="*/ 613727 h 2993922"/>
              <a:gd name="connsiteX6188" fmla="*/ 301826 w 8938307"/>
              <a:gd name="connsiteY6188" fmla="*/ 616375 h 2993922"/>
              <a:gd name="connsiteX6189" fmla="*/ 307121 w 8938307"/>
              <a:gd name="connsiteY6189" fmla="*/ 621670 h 2993922"/>
              <a:gd name="connsiteX6190" fmla="*/ 296531 w 8938307"/>
              <a:gd name="connsiteY6190" fmla="*/ 621670 h 2993922"/>
              <a:gd name="connsiteX6191" fmla="*/ 291235 w 8938307"/>
              <a:gd name="connsiteY6191" fmla="*/ 616375 h 2993922"/>
              <a:gd name="connsiteX6192" fmla="*/ 296531 w 8938307"/>
              <a:gd name="connsiteY6192" fmla="*/ 613727 h 2993922"/>
              <a:gd name="connsiteX6193" fmla="*/ 730738 w 8938307"/>
              <a:gd name="connsiteY6193" fmla="*/ 611080 h 2993922"/>
              <a:gd name="connsiteX6194" fmla="*/ 741329 w 8938307"/>
              <a:gd name="connsiteY6194" fmla="*/ 621670 h 2993922"/>
              <a:gd name="connsiteX6195" fmla="*/ 751919 w 8938307"/>
              <a:gd name="connsiteY6195" fmla="*/ 621670 h 2993922"/>
              <a:gd name="connsiteX6196" fmla="*/ 741329 w 8938307"/>
              <a:gd name="connsiteY6196" fmla="*/ 611080 h 2993922"/>
              <a:gd name="connsiteX6197" fmla="*/ 730738 w 8938307"/>
              <a:gd name="connsiteY6197" fmla="*/ 611080 h 2993922"/>
              <a:gd name="connsiteX6198" fmla="*/ 8006350 w 8938307"/>
              <a:gd name="connsiteY6198" fmla="*/ 589899 h 2993922"/>
              <a:gd name="connsiteX6199" fmla="*/ 8016942 w 8938307"/>
              <a:gd name="connsiteY6199" fmla="*/ 600490 h 2993922"/>
              <a:gd name="connsiteX6200" fmla="*/ 8048712 w 8938307"/>
              <a:gd name="connsiteY6200" fmla="*/ 600490 h 2993922"/>
              <a:gd name="connsiteX6201" fmla="*/ 8032827 w 8938307"/>
              <a:gd name="connsiteY6201" fmla="*/ 589899 h 2993922"/>
              <a:gd name="connsiteX6202" fmla="*/ 8016942 w 8938307"/>
              <a:gd name="connsiteY6202" fmla="*/ 589899 h 2993922"/>
              <a:gd name="connsiteX6203" fmla="*/ 667195 w 8938307"/>
              <a:gd name="connsiteY6203" fmla="*/ 589899 h 2993922"/>
              <a:gd name="connsiteX6204" fmla="*/ 656605 w 8938307"/>
              <a:gd name="connsiteY6204" fmla="*/ 600490 h 2993922"/>
              <a:gd name="connsiteX6205" fmla="*/ 677786 w 8938307"/>
              <a:gd name="connsiteY6205" fmla="*/ 589899 h 2993922"/>
              <a:gd name="connsiteX6206" fmla="*/ 487158 w 8938307"/>
              <a:gd name="connsiteY6206" fmla="*/ 589899 h 2993922"/>
              <a:gd name="connsiteX6207" fmla="*/ 497749 w 8938307"/>
              <a:gd name="connsiteY6207" fmla="*/ 600490 h 2993922"/>
              <a:gd name="connsiteX6208" fmla="*/ 497749 w 8938307"/>
              <a:gd name="connsiteY6208" fmla="*/ 589899 h 2993922"/>
              <a:gd name="connsiteX6209" fmla="*/ 487158 w 8938307"/>
              <a:gd name="connsiteY6209" fmla="*/ 589899 h 2993922"/>
              <a:gd name="connsiteX6210" fmla="*/ 8377016 w 8938307"/>
              <a:gd name="connsiteY6210" fmla="*/ 579309 h 2993922"/>
              <a:gd name="connsiteX6211" fmla="*/ 8398196 w 8938307"/>
              <a:gd name="connsiteY6211" fmla="*/ 589899 h 2993922"/>
              <a:gd name="connsiteX6212" fmla="*/ 8387606 w 8938307"/>
              <a:gd name="connsiteY6212" fmla="*/ 589899 h 2993922"/>
              <a:gd name="connsiteX6213" fmla="*/ 465977 w 8938307"/>
              <a:gd name="connsiteY6213" fmla="*/ 579309 h 2993922"/>
              <a:gd name="connsiteX6214" fmla="*/ 465977 w 8938307"/>
              <a:gd name="connsiteY6214" fmla="*/ 589899 h 2993922"/>
              <a:gd name="connsiteX6215" fmla="*/ 476569 w 8938307"/>
              <a:gd name="connsiteY6215" fmla="*/ 589899 h 2993922"/>
              <a:gd name="connsiteX6216" fmla="*/ 465977 w 8938307"/>
              <a:gd name="connsiteY6216" fmla="*/ 579309 h 2993922"/>
              <a:gd name="connsiteX6217" fmla="*/ 8324064 w 8938307"/>
              <a:gd name="connsiteY6217" fmla="*/ 558128 h 2993922"/>
              <a:gd name="connsiteX6218" fmla="*/ 8334654 w 8938307"/>
              <a:gd name="connsiteY6218" fmla="*/ 563423 h 2993922"/>
              <a:gd name="connsiteX6219" fmla="*/ 8345244 w 8938307"/>
              <a:gd name="connsiteY6219" fmla="*/ 568718 h 2993922"/>
              <a:gd name="connsiteX6220" fmla="*/ 8334654 w 8938307"/>
              <a:gd name="connsiteY6220" fmla="*/ 568718 h 2993922"/>
              <a:gd name="connsiteX6221" fmla="*/ 931956 w 8938307"/>
              <a:gd name="connsiteY6221" fmla="*/ 558128 h 2993922"/>
              <a:gd name="connsiteX6222" fmla="*/ 931956 w 8938307"/>
              <a:gd name="connsiteY6222" fmla="*/ 568718 h 2993922"/>
              <a:gd name="connsiteX6223" fmla="*/ 942546 w 8938307"/>
              <a:gd name="connsiteY6223" fmla="*/ 568718 h 2993922"/>
              <a:gd name="connsiteX6224" fmla="*/ 942546 w 8938307"/>
              <a:gd name="connsiteY6224" fmla="*/ 579309 h 2993922"/>
              <a:gd name="connsiteX6225" fmla="*/ 910775 w 8938307"/>
              <a:gd name="connsiteY6225" fmla="*/ 579309 h 2993922"/>
              <a:gd name="connsiteX6226" fmla="*/ 889594 w 8938307"/>
              <a:gd name="connsiteY6226" fmla="*/ 579309 h 2993922"/>
              <a:gd name="connsiteX6227" fmla="*/ 910775 w 8938307"/>
              <a:gd name="connsiteY6227" fmla="*/ 589899 h 2993922"/>
              <a:gd name="connsiteX6228" fmla="*/ 931956 w 8938307"/>
              <a:gd name="connsiteY6228" fmla="*/ 589899 h 2993922"/>
              <a:gd name="connsiteX6229" fmla="*/ 942546 w 8938307"/>
              <a:gd name="connsiteY6229" fmla="*/ 600490 h 2993922"/>
              <a:gd name="connsiteX6230" fmla="*/ 953137 w 8938307"/>
              <a:gd name="connsiteY6230" fmla="*/ 589899 h 2993922"/>
              <a:gd name="connsiteX6231" fmla="*/ 953137 w 8938307"/>
              <a:gd name="connsiteY6231" fmla="*/ 600490 h 2993922"/>
              <a:gd name="connsiteX6232" fmla="*/ 974318 w 8938307"/>
              <a:gd name="connsiteY6232" fmla="*/ 600490 h 2993922"/>
              <a:gd name="connsiteX6233" fmla="*/ 995498 w 8938307"/>
              <a:gd name="connsiteY6233" fmla="*/ 611080 h 2993922"/>
              <a:gd name="connsiteX6234" fmla="*/ 1000795 w 8938307"/>
              <a:gd name="connsiteY6234" fmla="*/ 611080 h 2993922"/>
              <a:gd name="connsiteX6235" fmla="*/ 1016678 w 8938307"/>
              <a:gd name="connsiteY6235" fmla="*/ 611080 h 2993922"/>
              <a:gd name="connsiteX6236" fmla="*/ 1016678 w 8938307"/>
              <a:gd name="connsiteY6236" fmla="*/ 621670 h 2993922"/>
              <a:gd name="connsiteX6237" fmla="*/ 1006089 w 8938307"/>
              <a:gd name="connsiteY6237" fmla="*/ 632261 h 2993922"/>
              <a:gd name="connsiteX6238" fmla="*/ 1037859 w 8938307"/>
              <a:gd name="connsiteY6238" fmla="*/ 642851 h 2993922"/>
              <a:gd name="connsiteX6239" fmla="*/ 1053747 w 8938307"/>
              <a:gd name="connsiteY6239" fmla="*/ 648146 h 2993922"/>
              <a:gd name="connsiteX6240" fmla="*/ 1059041 w 8938307"/>
              <a:gd name="connsiteY6240" fmla="*/ 653442 h 2993922"/>
              <a:gd name="connsiteX6241" fmla="*/ 1069631 w 8938307"/>
              <a:gd name="connsiteY6241" fmla="*/ 653442 h 2993922"/>
              <a:gd name="connsiteX6242" fmla="*/ 1069631 w 8938307"/>
              <a:gd name="connsiteY6242" fmla="*/ 642851 h 2993922"/>
              <a:gd name="connsiteX6243" fmla="*/ 1059041 w 8938307"/>
              <a:gd name="connsiteY6243" fmla="*/ 632261 h 2993922"/>
              <a:gd name="connsiteX6244" fmla="*/ 1111993 w 8938307"/>
              <a:gd name="connsiteY6244" fmla="*/ 653442 h 2993922"/>
              <a:gd name="connsiteX6245" fmla="*/ 1111993 w 8938307"/>
              <a:gd name="connsiteY6245" fmla="*/ 664031 h 2993922"/>
              <a:gd name="connsiteX6246" fmla="*/ 1122583 w 8938307"/>
              <a:gd name="connsiteY6246" fmla="*/ 664031 h 2993922"/>
              <a:gd name="connsiteX6247" fmla="*/ 1143765 w 8938307"/>
              <a:gd name="connsiteY6247" fmla="*/ 658736 h 2993922"/>
              <a:gd name="connsiteX6248" fmla="*/ 1175535 w 8938307"/>
              <a:gd name="connsiteY6248" fmla="*/ 664031 h 2993922"/>
              <a:gd name="connsiteX6249" fmla="*/ 1175535 w 8938307"/>
              <a:gd name="connsiteY6249" fmla="*/ 674621 h 2993922"/>
              <a:gd name="connsiteX6250" fmla="*/ 1186126 w 8938307"/>
              <a:gd name="connsiteY6250" fmla="*/ 674621 h 2993922"/>
              <a:gd name="connsiteX6251" fmla="*/ 1217897 w 8938307"/>
              <a:gd name="connsiteY6251" fmla="*/ 685213 h 2993922"/>
              <a:gd name="connsiteX6252" fmla="*/ 1260258 w 8938307"/>
              <a:gd name="connsiteY6252" fmla="*/ 695803 h 2993922"/>
              <a:gd name="connsiteX6253" fmla="*/ 1344982 w 8938307"/>
              <a:gd name="connsiteY6253" fmla="*/ 716984 h 2993922"/>
              <a:gd name="connsiteX6254" fmla="*/ 1355573 w 8938307"/>
              <a:gd name="connsiteY6254" fmla="*/ 727574 h 2993922"/>
              <a:gd name="connsiteX6255" fmla="*/ 1376752 w 8938307"/>
              <a:gd name="connsiteY6255" fmla="*/ 732869 h 2993922"/>
              <a:gd name="connsiteX6256" fmla="*/ 1429704 w 8938307"/>
              <a:gd name="connsiteY6256" fmla="*/ 748755 h 2993922"/>
              <a:gd name="connsiteX6257" fmla="*/ 1509133 w 8938307"/>
              <a:gd name="connsiteY6257" fmla="*/ 775231 h 2993922"/>
              <a:gd name="connsiteX6258" fmla="*/ 1562085 w 8938307"/>
              <a:gd name="connsiteY6258" fmla="*/ 791117 h 2993922"/>
              <a:gd name="connsiteX6259" fmla="*/ 1609742 w 8938307"/>
              <a:gd name="connsiteY6259" fmla="*/ 801707 h 2993922"/>
              <a:gd name="connsiteX6260" fmla="*/ 1683875 w 8938307"/>
              <a:gd name="connsiteY6260" fmla="*/ 822888 h 2993922"/>
              <a:gd name="connsiteX6261" fmla="*/ 1673285 w 8938307"/>
              <a:gd name="connsiteY6261" fmla="*/ 812298 h 2993922"/>
              <a:gd name="connsiteX6262" fmla="*/ 1715646 w 8938307"/>
              <a:gd name="connsiteY6262" fmla="*/ 833478 h 2993922"/>
              <a:gd name="connsiteX6263" fmla="*/ 1726237 w 8938307"/>
              <a:gd name="connsiteY6263" fmla="*/ 844069 h 2993922"/>
              <a:gd name="connsiteX6264" fmla="*/ 1745300 w 8938307"/>
              <a:gd name="connsiteY6264" fmla="*/ 834538 h 2993922"/>
              <a:gd name="connsiteX6265" fmla="*/ 1747418 w 8938307"/>
              <a:gd name="connsiteY6265" fmla="*/ 834803 h 2993922"/>
              <a:gd name="connsiteX6266" fmla="*/ 1758008 w 8938307"/>
              <a:gd name="connsiteY6266" fmla="*/ 838773 h 2993922"/>
              <a:gd name="connsiteX6267" fmla="*/ 1779189 w 8938307"/>
              <a:gd name="connsiteY6267" fmla="*/ 849365 h 2993922"/>
              <a:gd name="connsiteX6268" fmla="*/ 1800370 w 8938307"/>
              <a:gd name="connsiteY6268" fmla="*/ 854659 h 2993922"/>
              <a:gd name="connsiteX6269" fmla="*/ 1848026 w 8938307"/>
              <a:gd name="connsiteY6269" fmla="*/ 859954 h 2993922"/>
              <a:gd name="connsiteX6270" fmla="*/ 1879797 w 8938307"/>
              <a:gd name="connsiteY6270" fmla="*/ 870544 h 2993922"/>
              <a:gd name="connsiteX6271" fmla="*/ 1906274 w 8938307"/>
              <a:gd name="connsiteY6271" fmla="*/ 875840 h 2993922"/>
              <a:gd name="connsiteX6272" fmla="*/ 1922160 w 8938307"/>
              <a:gd name="connsiteY6272" fmla="*/ 881135 h 2993922"/>
              <a:gd name="connsiteX6273" fmla="*/ 1927455 w 8938307"/>
              <a:gd name="connsiteY6273" fmla="*/ 886431 h 2993922"/>
              <a:gd name="connsiteX6274" fmla="*/ 1938045 w 8938307"/>
              <a:gd name="connsiteY6274" fmla="*/ 886431 h 2993922"/>
              <a:gd name="connsiteX6275" fmla="*/ 1969816 w 8938307"/>
              <a:gd name="connsiteY6275" fmla="*/ 897021 h 2993922"/>
              <a:gd name="connsiteX6276" fmla="*/ 2001587 w 8938307"/>
              <a:gd name="connsiteY6276" fmla="*/ 897021 h 2993922"/>
              <a:gd name="connsiteX6277" fmla="*/ 1980407 w 8938307"/>
              <a:gd name="connsiteY6277" fmla="*/ 886431 h 2993922"/>
              <a:gd name="connsiteX6278" fmla="*/ 1938045 w 8938307"/>
              <a:gd name="connsiteY6278" fmla="*/ 870544 h 2993922"/>
              <a:gd name="connsiteX6279" fmla="*/ 1906274 w 8938307"/>
              <a:gd name="connsiteY6279" fmla="*/ 865250 h 2993922"/>
              <a:gd name="connsiteX6280" fmla="*/ 1895684 w 8938307"/>
              <a:gd name="connsiteY6280" fmla="*/ 854659 h 2993922"/>
              <a:gd name="connsiteX6281" fmla="*/ 1832141 w 8938307"/>
              <a:gd name="connsiteY6281" fmla="*/ 833478 h 2993922"/>
              <a:gd name="connsiteX6282" fmla="*/ 1805665 w 8938307"/>
              <a:gd name="connsiteY6282" fmla="*/ 822888 h 2993922"/>
              <a:gd name="connsiteX6283" fmla="*/ 1779189 w 8938307"/>
              <a:gd name="connsiteY6283" fmla="*/ 812298 h 2993922"/>
              <a:gd name="connsiteX6284" fmla="*/ 1752713 w 8938307"/>
              <a:gd name="connsiteY6284" fmla="*/ 807002 h 2993922"/>
              <a:gd name="connsiteX6285" fmla="*/ 1726237 w 8938307"/>
              <a:gd name="connsiteY6285" fmla="*/ 801707 h 2993922"/>
              <a:gd name="connsiteX6286" fmla="*/ 1652104 w 8938307"/>
              <a:gd name="connsiteY6286" fmla="*/ 775231 h 2993922"/>
              <a:gd name="connsiteX6287" fmla="*/ 1599152 w 8938307"/>
              <a:gd name="connsiteY6287" fmla="*/ 759346 h 2993922"/>
              <a:gd name="connsiteX6288" fmla="*/ 1588562 w 8938307"/>
              <a:gd name="connsiteY6288" fmla="*/ 759346 h 2993922"/>
              <a:gd name="connsiteX6289" fmla="*/ 1514429 w 8938307"/>
              <a:gd name="connsiteY6289" fmla="*/ 727574 h 2993922"/>
              <a:gd name="connsiteX6290" fmla="*/ 1509133 w 8938307"/>
              <a:gd name="connsiteY6290" fmla="*/ 727574 h 2993922"/>
              <a:gd name="connsiteX6291" fmla="*/ 1493248 w 8938307"/>
              <a:gd name="connsiteY6291" fmla="*/ 716984 h 2993922"/>
              <a:gd name="connsiteX6292" fmla="*/ 1472067 w 8938307"/>
              <a:gd name="connsiteY6292" fmla="*/ 716984 h 2993922"/>
              <a:gd name="connsiteX6293" fmla="*/ 1450886 w 8938307"/>
              <a:gd name="connsiteY6293" fmla="*/ 706394 h 2993922"/>
              <a:gd name="connsiteX6294" fmla="*/ 1355573 w 8938307"/>
              <a:gd name="connsiteY6294" fmla="*/ 674621 h 2993922"/>
              <a:gd name="connsiteX6295" fmla="*/ 1339688 w 8938307"/>
              <a:gd name="connsiteY6295" fmla="*/ 674621 h 2993922"/>
              <a:gd name="connsiteX6296" fmla="*/ 1334392 w 8938307"/>
              <a:gd name="connsiteY6296" fmla="*/ 664031 h 2993922"/>
              <a:gd name="connsiteX6297" fmla="*/ 1318506 w 8938307"/>
              <a:gd name="connsiteY6297" fmla="*/ 669327 h 2993922"/>
              <a:gd name="connsiteX6298" fmla="*/ 1302621 w 8938307"/>
              <a:gd name="connsiteY6298" fmla="*/ 669327 h 2993922"/>
              <a:gd name="connsiteX6299" fmla="*/ 1292030 w 8938307"/>
              <a:gd name="connsiteY6299" fmla="*/ 653442 h 2993922"/>
              <a:gd name="connsiteX6300" fmla="*/ 1281440 w 8938307"/>
              <a:gd name="connsiteY6300" fmla="*/ 653442 h 2993922"/>
              <a:gd name="connsiteX6301" fmla="*/ 1270849 w 8938307"/>
              <a:gd name="connsiteY6301" fmla="*/ 653442 h 2993922"/>
              <a:gd name="connsiteX6302" fmla="*/ 1260258 w 8938307"/>
              <a:gd name="connsiteY6302" fmla="*/ 642851 h 2993922"/>
              <a:gd name="connsiteX6303" fmla="*/ 1249669 w 8938307"/>
              <a:gd name="connsiteY6303" fmla="*/ 642851 h 2993922"/>
              <a:gd name="connsiteX6304" fmla="*/ 1239078 w 8938307"/>
              <a:gd name="connsiteY6304" fmla="*/ 653442 h 2993922"/>
              <a:gd name="connsiteX6305" fmla="*/ 1228487 w 8938307"/>
              <a:gd name="connsiteY6305" fmla="*/ 653442 h 2993922"/>
              <a:gd name="connsiteX6306" fmla="*/ 1154354 w 8938307"/>
              <a:gd name="connsiteY6306" fmla="*/ 621670 h 2993922"/>
              <a:gd name="connsiteX6307" fmla="*/ 1196717 w 8938307"/>
              <a:gd name="connsiteY6307" fmla="*/ 632261 h 2993922"/>
              <a:gd name="connsiteX6308" fmla="*/ 1207306 w 8938307"/>
              <a:gd name="connsiteY6308" fmla="*/ 632261 h 2993922"/>
              <a:gd name="connsiteX6309" fmla="*/ 1186126 w 8938307"/>
              <a:gd name="connsiteY6309" fmla="*/ 611080 h 2993922"/>
              <a:gd name="connsiteX6310" fmla="*/ 1175535 w 8938307"/>
              <a:gd name="connsiteY6310" fmla="*/ 611080 h 2993922"/>
              <a:gd name="connsiteX6311" fmla="*/ 1164945 w 8938307"/>
              <a:gd name="connsiteY6311" fmla="*/ 605784 h 2993922"/>
              <a:gd name="connsiteX6312" fmla="*/ 1154354 w 8938307"/>
              <a:gd name="connsiteY6312" fmla="*/ 600490 h 2993922"/>
              <a:gd name="connsiteX6313" fmla="*/ 1111993 w 8938307"/>
              <a:gd name="connsiteY6313" fmla="*/ 589899 h 2993922"/>
              <a:gd name="connsiteX6314" fmla="*/ 1090813 w 8938307"/>
              <a:gd name="connsiteY6314" fmla="*/ 579309 h 2993922"/>
              <a:gd name="connsiteX6315" fmla="*/ 1101402 w 8938307"/>
              <a:gd name="connsiteY6315" fmla="*/ 600490 h 2993922"/>
              <a:gd name="connsiteX6316" fmla="*/ 1133174 w 8938307"/>
              <a:gd name="connsiteY6316" fmla="*/ 621670 h 2993922"/>
              <a:gd name="connsiteX6317" fmla="*/ 1122583 w 8938307"/>
              <a:gd name="connsiteY6317" fmla="*/ 621670 h 2993922"/>
              <a:gd name="connsiteX6318" fmla="*/ 1101402 w 8938307"/>
              <a:gd name="connsiteY6318" fmla="*/ 621670 h 2993922"/>
              <a:gd name="connsiteX6319" fmla="*/ 1085517 w 8938307"/>
              <a:gd name="connsiteY6319" fmla="*/ 611080 h 2993922"/>
              <a:gd name="connsiteX6320" fmla="*/ 1064336 w 8938307"/>
              <a:gd name="connsiteY6320" fmla="*/ 600490 h 2993922"/>
              <a:gd name="connsiteX6321" fmla="*/ 1059041 w 8938307"/>
              <a:gd name="connsiteY6321" fmla="*/ 589899 h 2993922"/>
              <a:gd name="connsiteX6322" fmla="*/ 1037859 w 8938307"/>
              <a:gd name="connsiteY6322" fmla="*/ 568718 h 2993922"/>
              <a:gd name="connsiteX6323" fmla="*/ 1027270 w 8938307"/>
              <a:gd name="connsiteY6323" fmla="*/ 579309 h 2993922"/>
              <a:gd name="connsiteX6324" fmla="*/ 1016678 w 8938307"/>
              <a:gd name="connsiteY6324" fmla="*/ 589899 h 2993922"/>
              <a:gd name="connsiteX6325" fmla="*/ 979613 w 8938307"/>
              <a:gd name="connsiteY6325" fmla="*/ 568718 h 2993922"/>
              <a:gd name="connsiteX6326" fmla="*/ 942546 w 8938307"/>
              <a:gd name="connsiteY6326" fmla="*/ 558128 h 2993922"/>
              <a:gd name="connsiteX6327" fmla="*/ 7929570 w 8938307"/>
              <a:gd name="connsiteY6327" fmla="*/ 554817 h 2993922"/>
              <a:gd name="connsiteX6328" fmla="*/ 7911038 w 8938307"/>
              <a:gd name="connsiteY6328" fmla="*/ 558128 h 2993922"/>
              <a:gd name="connsiteX6329" fmla="*/ 7932219 w 8938307"/>
              <a:gd name="connsiteY6329" fmla="*/ 568718 h 2993922"/>
              <a:gd name="connsiteX6330" fmla="*/ 7953398 w 8938307"/>
              <a:gd name="connsiteY6330" fmla="*/ 568718 h 2993922"/>
              <a:gd name="connsiteX6331" fmla="*/ 7929570 w 8938307"/>
              <a:gd name="connsiteY6331" fmla="*/ 554817 h 2993922"/>
              <a:gd name="connsiteX6332" fmla="*/ 7847494 w 8938307"/>
              <a:gd name="connsiteY6332" fmla="*/ 547538 h 2993922"/>
              <a:gd name="connsiteX6333" fmla="*/ 7858085 w 8938307"/>
              <a:gd name="connsiteY6333" fmla="*/ 558128 h 2993922"/>
              <a:gd name="connsiteX6334" fmla="*/ 7879267 w 8938307"/>
              <a:gd name="connsiteY6334" fmla="*/ 547538 h 2993922"/>
              <a:gd name="connsiteX6335" fmla="*/ 7858085 w 8938307"/>
              <a:gd name="connsiteY6335" fmla="*/ 547538 h 2993922"/>
              <a:gd name="connsiteX6336" fmla="*/ 7847494 w 8938307"/>
              <a:gd name="connsiteY6336" fmla="*/ 547538 h 2993922"/>
              <a:gd name="connsiteX6337" fmla="*/ 1016678 w 8938307"/>
              <a:gd name="connsiteY6337" fmla="*/ 547538 h 2993922"/>
              <a:gd name="connsiteX6338" fmla="*/ 1027270 w 8938307"/>
              <a:gd name="connsiteY6338" fmla="*/ 558128 h 2993922"/>
              <a:gd name="connsiteX6339" fmla="*/ 1037859 w 8938307"/>
              <a:gd name="connsiteY6339" fmla="*/ 547538 h 2993922"/>
              <a:gd name="connsiteX6340" fmla="*/ 1016678 w 8938307"/>
              <a:gd name="connsiteY6340" fmla="*/ 547538 h 2993922"/>
              <a:gd name="connsiteX6341" fmla="*/ 7834257 w 8938307"/>
              <a:gd name="connsiteY6341" fmla="*/ 542242 h 2993922"/>
              <a:gd name="connsiteX6342" fmla="*/ 7826313 w 8938307"/>
              <a:gd name="connsiteY6342" fmla="*/ 547538 h 2993922"/>
              <a:gd name="connsiteX6343" fmla="*/ 7836904 w 8938307"/>
              <a:gd name="connsiteY6343" fmla="*/ 547538 h 2993922"/>
              <a:gd name="connsiteX6344" fmla="*/ 7834257 w 8938307"/>
              <a:gd name="connsiteY6344" fmla="*/ 542242 h 2993922"/>
              <a:gd name="connsiteX6345" fmla="*/ 828700 w 8938307"/>
              <a:gd name="connsiteY6345" fmla="*/ 540919 h 2993922"/>
              <a:gd name="connsiteX6346" fmla="*/ 826051 w 8938307"/>
              <a:gd name="connsiteY6346" fmla="*/ 542242 h 2993922"/>
              <a:gd name="connsiteX6347" fmla="*/ 836642 w 8938307"/>
              <a:gd name="connsiteY6347" fmla="*/ 558128 h 2993922"/>
              <a:gd name="connsiteX6348" fmla="*/ 868414 w 8938307"/>
              <a:gd name="connsiteY6348" fmla="*/ 558128 h 2993922"/>
              <a:gd name="connsiteX6349" fmla="*/ 868414 w 8938307"/>
              <a:gd name="connsiteY6349" fmla="*/ 547538 h 2993922"/>
              <a:gd name="connsiteX6350" fmla="*/ 836642 w 8938307"/>
              <a:gd name="connsiteY6350" fmla="*/ 547538 h 2993922"/>
              <a:gd name="connsiteX6351" fmla="*/ 828700 w 8938307"/>
              <a:gd name="connsiteY6351" fmla="*/ 540919 h 2993922"/>
              <a:gd name="connsiteX6352" fmla="*/ 8271112 w 8938307"/>
              <a:gd name="connsiteY6352" fmla="*/ 536947 h 2993922"/>
              <a:gd name="connsiteX6353" fmla="*/ 8281702 w 8938307"/>
              <a:gd name="connsiteY6353" fmla="*/ 547538 h 2993922"/>
              <a:gd name="connsiteX6354" fmla="*/ 8271112 w 8938307"/>
              <a:gd name="connsiteY6354" fmla="*/ 547538 h 2993922"/>
              <a:gd name="connsiteX6355" fmla="*/ 900185 w 8938307"/>
              <a:gd name="connsiteY6355" fmla="*/ 536947 h 2993922"/>
              <a:gd name="connsiteX6356" fmla="*/ 910775 w 8938307"/>
              <a:gd name="connsiteY6356" fmla="*/ 558128 h 2993922"/>
              <a:gd name="connsiteX6357" fmla="*/ 921366 w 8938307"/>
              <a:gd name="connsiteY6357" fmla="*/ 558128 h 2993922"/>
              <a:gd name="connsiteX6358" fmla="*/ 910775 w 8938307"/>
              <a:gd name="connsiteY6358" fmla="*/ 547538 h 2993922"/>
              <a:gd name="connsiteX6359" fmla="*/ 900185 w 8938307"/>
              <a:gd name="connsiteY6359" fmla="*/ 536947 h 2993922"/>
              <a:gd name="connsiteX6360" fmla="*/ 7794542 w 8938307"/>
              <a:gd name="connsiteY6360" fmla="*/ 526357 h 2993922"/>
              <a:gd name="connsiteX6361" fmla="*/ 7794542 w 8938307"/>
              <a:gd name="connsiteY6361" fmla="*/ 536947 h 2993922"/>
              <a:gd name="connsiteX6362" fmla="*/ 7805134 w 8938307"/>
              <a:gd name="connsiteY6362" fmla="*/ 526357 h 2993922"/>
              <a:gd name="connsiteX6363" fmla="*/ 7794542 w 8938307"/>
              <a:gd name="connsiteY6363" fmla="*/ 526357 h 2993922"/>
              <a:gd name="connsiteX6364" fmla="*/ 957108 w 8938307"/>
              <a:gd name="connsiteY6364" fmla="*/ 519737 h 2993922"/>
              <a:gd name="connsiteX6365" fmla="*/ 953137 w 8938307"/>
              <a:gd name="connsiteY6365" fmla="*/ 526357 h 2993922"/>
              <a:gd name="connsiteX6366" fmla="*/ 939016 w 8938307"/>
              <a:gd name="connsiteY6366" fmla="*/ 526357 h 2993922"/>
              <a:gd name="connsiteX6367" fmla="*/ 974318 w 8938307"/>
              <a:gd name="connsiteY6367" fmla="*/ 547538 h 2993922"/>
              <a:gd name="connsiteX6368" fmla="*/ 979613 w 8938307"/>
              <a:gd name="connsiteY6368" fmla="*/ 536947 h 2993922"/>
              <a:gd name="connsiteX6369" fmla="*/ 969022 w 8938307"/>
              <a:gd name="connsiteY6369" fmla="*/ 521061 h 2993922"/>
              <a:gd name="connsiteX6370" fmla="*/ 957108 w 8938307"/>
              <a:gd name="connsiteY6370" fmla="*/ 519737 h 2993922"/>
              <a:gd name="connsiteX6371" fmla="*/ 7900446 w 8938307"/>
              <a:gd name="connsiteY6371" fmla="*/ 515766 h 2993922"/>
              <a:gd name="connsiteX6372" fmla="*/ 7911038 w 8938307"/>
              <a:gd name="connsiteY6372" fmla="*/ 526357 h 2993922"/>
              <a:gd name="connsiteX6373" fmla="*/ 7911038 w 8938307"/>
              <a:gd name="connsiteY6373" fmla="*/ 515766 h 2993922"/>
              <a:gd name="connsiteX6374" fmla="*/ 7900446 w 8938307"/>
              <a:gd name="connsiteY6374" fmla="*/ 515766 h 2993922"/>
              <a:gd name="connsiteX6375" fmla="*/ 921366 w 8938307"/>
              <a:gd name="connsiteY6375" fmla="*/ 515766 h 2993922"/>
              <a:gd name="connsiteX6376" fmla="*/ 930190 w 8938307"/>
              <a:gd name="connsiteY6376" fmla="*/ 521061 h 2993922"/>
              <a:gd name="connsiteX6377" fmla="*/ 929308 w 8938307"/>
              <a:gd name="connsiteY6377" fmla="*/ 518414 h 2993922"/>
              <a:gd name="connsiteX6378" fmla="*/ 921366 w 8938307"/>
              <a:gd name="connsiteY6378" fmla="*/ 515766 h 2993922"/>
              <a:gd name="connsiteX6379" fmla="*/ 7921627 w 8938307"/>
              <a:gd name="connsiteY6379" fmla="*/ 494584 h 2993922"/>
              <a:gd name="connsiteX6380" fmla="*/ 7942808 w 8938307"/>
              <a:gd name="connsiteY6380" fmla="*/ 515766 h 2993922"/>
              <a:gd name="connsiteX6381" fmla="*/ 7942808 w 8938307"/>
              <a:gd name="connsiteY6381" fmla="*/ 505176 h 2993922"/>
              <a:gd name="connsiteX6382" fmla="*/ 7932219 w 8938307"/>
              <a:gd name="connsiteY6382" fmla="*/ 499880 h 2993922"/>
              <a:gd name="connsiteX6383" fmla="*/ 7921627 w 8938307"/>
              <a:gd name="connsiteY6383" fmla="*/ 494584 h 2993922"/>
              <a:gd name="connsiteX6384" fmla="*/ 7646278 w 8938307"/>
              <a:gd name="connsiteY6384" fmla="*/ 494584 h 2993922"/>
              <a:gd name="connsiteX6385" fmla="*/ 7656867 w 8938307"/>
              <a:gd name="connsiteY6385" fmla="*/ 505176 h 2993922"/>
              <a:gd name="connsiteX6386" fmla="*/ 7656867 w 8938307"/>
              <a:gd name="connsiteY6386" fmla="*/ 494584 h 2993922"/>
              <a:gd name="connsiteX6387" fmla="*/ 7646278 w 8938307"/>
              <a:gd name="connsiteY6387" fmla="*/ 494584 h 2993922"/>
              <a:gd name="connsiteX6388" fmla="*/ 444797 w 8938307"/>
              <a:gd name="connsiteY6388" fmla="*/ 494584 h 2993922"/>
              <a:gd name="connsiteX6389" fmla="*/ 465977 w 8938307"/>
              <a:gd name="connsiteY6389" fmla="*/ 494584 h 2993922"/>
              <a:gd name="connsiteX6390" fmla="*/ 476569 w 8938307"/>
              <a:gd name="connsiteY6390" fmla="*/ 505176 h 2993922"/>
              <a:gd name="connsiteX6391" fmla="*/ 476569 w 8938307"/>
              <a:gd name="connsiteY6391" fmla="*/ 515766 h 2993922"/>
              <a:gd name="connsiteX6392" fmla="*/ 465977 w 8938307"/>
              <a:gd name="connsiteY6392" fmla="*/ 505176 h 2993922"/>
              <a:gd name="connsiteX6393" fmla="*/ 434206 w 8938307"/>
              <a:gd name="connsiteY6393" fmla="*/ 505176 h 2993922"/>
              <a:gd name="connsiteX6394" fmla="*/ 614243 w 8938307"/>
              <a:gd name="connsiteY6394" fmla="*/ 483994 h 2993922"/>
              <a:gd name="connsiteX6395" fmla="*/ 608947 w 8938307"/>
              <a:gd name="connsiteY6395" fmla="*/ 494584 h 2993922"/>
              <a:gd name="connsiteX6396" fmla="*/ 603653 w 8938307"/>
              <a:gd name="connsiteY6396" fmla="*/ 489290 h 2993922"/>
              <a:gd name="connsiteX6397" fmla="*/ 614243 w 8938307"/>
              <a:gd name="connsiteY6397" fmla="*/ 483994 h 2993922"/>
              <a:gd name="connsiteX6398" fmla="*/ 296531 w 8938307"/>
              <a:gd name="connsiteY6398" fmla="*/ 483994 h 2993922"/>
              <a:gd name="connsiteX6399" fmla="*/ 333597 w 8938307"/>
              <a:gd name="connsiteY6399" fmla="*/ 489290 h 2993922"/>
              <a:gd name="connsiteX6400" fmla="*/ 365368 w 8938307"/>
              <a:gd name="connsiteY6400" fmla="*/ 499880 h 2993922"/>
              <a:gd name="connsiteX6401" fmla="*/ 381254 w 8938307"/>
              <a:gd name="connsiteY6401" fmla="*/ 510471 h 2993922"/>
              <a:gd name="connsiteX6402" fmla="*/ 375959 w 8938307"/>
              <a:gd name="connsiteY6402" fmla="*/ 515766 h 2993922"/>
              <a:gd name="connsiteX6403" fmla="*/ 360074 w 8938307"/>
              <a:gd name="connsiteY6403" fmla="*/ 515766 h 2993922"/>
              <a:gd name="connsiteX6404" fmla="*/ 338893 w 8938307"/>
              <a:gd name="connsiteY6404" fmla="*/ 515766 h 2993922"/>
              <a:gd name="connsiteX6405" fmla="*/ 317712 w 8938307"/>
              <a:gd name="connsiteY6405" fmla="*/ 505176 h 2993922"/>
              <a:gd name="connsiteX6406" fmla="*/ 312416 w 8938307"/>
              <a:gd name="connsiteY6406" fmla="*/ 499880 h 2993922"/>
              <a:gd name="connsiteX6407" fmla="*/ 296531 w 8938307"/>
              <a:gd name="connsiteY6407" fmla="*/ 494584 h 2993922"/>
              <a:gd name="connsiteX6408" fmla="*/ 773099 w 8938307"/>
              <a:gd name="connsiteY6408" fmla="*/ 481642 h 2993922"/>
              <a:gd name="connsiteX6409" fmla="*/ 782367 w 8938307"/>
              <a:gd name="connsiteY6409" fmla="*/ 482671 h 2993922"/>
              <a:gd name="connsiteX6410" fmla="*/ 783690 w 8938307"/>
              <a:gd name="connsiteY6410" fmla="*/ 483994 h 2993922"/>
              <a:gd name="connsiteX6411" fmla="*/ 773099 w 8938307"/>
              <a:gd name="connsiteY6411" fmla="*/ 483994 h 2993922"/>
              <a:gd name="connsiteX6412" fmla="*/ 7762772 w 8938307"/>
              <a:gd name="connsiteY6412" fmla="*/ 473405 h 2993922"/>
              <a:gd name="connsiteX6413" fmla="*/ 7773361 w 8938307"/>
              <a:gd name="connsiteY6413" fmla="*/ 483994 h 2993922"/>
              <a:gd name="connsiteX6414" fmla="*/ 7805134 w 8938307"/>
              <a:gd name="connsiteY6414" fmla="*/ 483994 h 2993922"/>
              <a:gd name="connsiteX6415" fmla="*/ 7794542 w 8938307"/>
              <a:gd name="connsiteY6415" fmla="*/ 478699 h 2993922"/>
              <a:gd name="connsiteX6416" fmla="*/ 7783952 w 8938307"/>
              <a:gd name="connsiteY6416" fmla="*/ 473405 h 2993922"/>
              <a:gd name="connsiteX6417" fmla="*/ 667195 w 8938307"/>
              <a:gd name="connsiteY6417" fmla="*/ 473405 h 2993922"/>
              <a:gd name="connsiteX6418" fmla="*/ 677786 w 8938307"/>
              <a:gd name="connsiteY6418" fmla="*/ 483994 h 2993922"/>
              <a:gd name="connsiteX6419" fmla="*/ 688377 w 8938307"/>
              <a:gd name="connsiteY6419" fmla="*/ 473405 h 2993922"/>
              <a:gd name="connsiteX6420" fmla="*/ 672491 w 8938307"/>
              <a:gd name="connsiteY6420" fmla="*/ 473405 h 2993922"/>
              <a:gd name="connsiteX6421" fmla="*/ 667195 w 8938307"/>
              <a:gd name="connsiteY6421" fmla="*/ 473405 h 2993922"/>
              <a:gd name="connsiteX6422" fmla="*/ 582473 w 8938307"/>
              <a:gd name="connsiteY6422" fmla="*/ 473405 h 2993922"/>
              <a:gd name="connsiteX6423" fmla="*/ 593062 w 8938307"/>
              <a:gd name="connsiteY6423" fmla="*/ 473405 h 2993922"/>
              <a:gd name="connsiteX6424" fmla="*/ 593062 w 8938307"/>
              <a:gd name="connsiteY6424" fmla="*/ 483994 h 2993922"/>
              <a:gd name="connsiteX6425" fmla="*/ 582473 w 8938307"/>
              <a:gd name="connsiteY6425" fmla="*/ 483994 h 2993922"/>
              <a:gd name="connsiteX6426" fmla="*/ 773099 w 8938307"/>
              <a:gd name="connsiteY6426" fmla="*/ 452224 h 2993922"/>
              <a:gd name="connsiteX6427" fmla="*/ 783690 w 8938307"/>
              <a:gd name="connsiteY6427" fmla="*/ 462813 h 2993922"/>
              <a:gd name="connsiteX6428" fmla="*/ 804871 w 8938307"/>
              <a:gd name="connsiteY6428" fmla="*/ 468109 h 2993922"/>
              <a:gd name="connsiteX6429" fmla="*/ 815462 w 8938307"/>
              <a:gd name="connsiteY6429" fmla="*/ 462813 h 2993922"/>
              <a:gd name="connsiteX6430" fmla="*/ 487158 w 8938307"/>
              <a:gd name="connsiteY6430" fmla="*/ 441632 h 2993922"/>
              <a:gd name="connsiteX6431" fmla="*/ 561291 w 8938307"/>
              <a:gd name="connsiteY6431" fmla="*/ 462813 h 2993922"/>
              <a:gd name="connsiteX6432" fmla="*/ 540110 w 8938307"/>
              <a:gd name="connsiteY6432" fmla="*/ 462813 h 2993922"/>
              <a:gd name="connsiteX6433" fmla="*/ 524224 w 8938307"/>
              <a:gd name="connsiteY6433" fmla="*/ 457519 h 2993922"/>
              <a:gd name="connsiteX6434" fmla="*/ 508339 w 8938307"/>
              <a:gd name="connsiteY6434" fmla="*/ 452224 h 2993922"/>
              <a:gd name="connsiteX6435" fmla="*/ 487158 w 8938307"/>
              <a:gd name="connsiteY6435" fmla="*/ 441632 h 2993922"/>
              <a:gd name="connsiteX6436" fmla="*/ 730738 w 8938307"/>
              <a:gd name="connsiteY6436" fmla="*/ 431043 h 2993922"/>
              <a:gd name="connsiteX6437" fmla="*/ 746624 w 8938307"/>
              <a:gd name="connsiteY6437" fmla="*/ 436338 h 2993922"/>
              <a:gd name="connsiteX6438" fmla="*/ 751919 w 8938307"/>
              <a:gd name="connsiteY6438" fmla="*/ 441632 h 2993922"/>
              <a:gd name="connsiteX6439" fmla="*/ 751919 w 8938307"/>
              <a:gd name="connsiteY6439" fmla="*/ 431043 h 2993922"/>
              <a:gd name="connsiteX6440" fmla="*/ 646015 w 8938307"/>
              <a:gd name="connsiteY6440" fmla="*/ 420453 h 2993922"/>
              <a:gd name="connsiteX6441" fmla="*/ 646015 w 8938307"/>
              <a:gd name="connsiteY6441" fmla="*/ 431043 h 2993922"/>
              <a:gd name="connsiteX6442" fmla="*/ 656605 w 8938307"/>
              <a:gd name="connsiteY6442" fmla="*/ 420453 h 2993922"/>
              <a:gd name="connsiteX6443" fmla="*/ 646015 w 8938307"/>
              <a:gd name="connsiteY6443" fmla="*/ 420453 h 2993922"/>
              <a:gd name="connsiteX6444" fmla="*/ 593062 w 8938307"/>
              <a:gd name="connsiteY6444" fmla="*/ 409861 h 2993922"/>
              <a:gd name="connsiteX6445" fmla="*/ 593062 w 8938307"/>
              <a:gd name="connsiteY6445" fmla="*/ 420453 h 2993922"/>
              <a:gd name="connsiteX6446" fmla="*/ 614243 w 8938307"/>
              <a:gd name="connsiteY6446" fmla="*/ 420453 h 2993922"/>
              <a:gd name="connsiteX6447" fmla="*/ 603653 w 8938307"/>
              <a:gd name="connsiteY6447" fmla="*/ 409861 h 2993922"/>
              <a:gd name="connsiteX6448" fmla="*/ 598357 w 8938307"/>
              <a:gd name="connsiteY6448" fmla="*/ 409861 h 2993922"/>
              <a:gd name="connsiteX6449" fmla="*/ 614243 w 8938307"/>
              <a:gd name="connsiteY6449" fmla="*/ 388680 h 2993922"/>
              <a:gd name="connsiteX6450" fmla="*/ 603653 w 8938307"/>
              <a:gd name="connsiteY6450" fmla="*/ 399272 h 2993922"/>
              <a:gd name="connsiteX6451" fmla="*/ 614243 w 8938307"/>
              <a:gd name="connsiteY6451" fmla="*/ 399272 h 2993922"/>
              <a:gd name="connsiteX6452" fmla="*/ 402435 w 8938307"/>
              <a:gd name="connsiteY6452" fmla="*/ 388680 h 2993922"/>
              <a:gd name="connsiteX6453" fmla="*/ 423617 w 8938307"/>
              <a:gd name="connsiteY6453" fmla="*/ 399272 h 2993922"/>
              <a:gd name="connsiteX6454" fmla="*/ 434206 w 8938307"/>
              <a:gd name="connsiteY6454" fmla="*/ 409861 h 2993922"/>
              <a:gd name="connsiteX6455" fmla="*/ 444797 w 8938307"/>
              <a:gd name="connsiteY6455" fmla="*/ 420453 h 2993922"/>
              <a:gd name="connsiteX6456" fmla="*/ 465977 w 8938307"/>
              <a:gd name="connsiteY6456" fmla="*/ 431043 h 2993922"/>
              <a:gd name="connsiteX6457" fmla="*/ 444797 w 8938307"/>
              <a:gd name="connsiteY6457" fmla="*/ 425747 h 2993922"/>
              <a:gd name="connsiteX6458" fmla="*/ 434206 w 8938307"/>
              <a:gd name="connsiteY6458" fmla="*/ 420453 h 2993922"/>
              <a:gd name="connsiteX6459" fmla="*/ 381254 w 8938307"/>
              <a:gd name="connsiteY6459" fmla="*/ 399272 h 2993922"/>
              <a:gd name="connsiteX6460" fmla="*/ 402435 w 8938307"/>
              <a:gd name="connsiteY6460" fmla="*/ 388680 h 2993922"/>
              <a:gd name="connsiteX6461" fmla="*/ 0 w 8938307"/>
              <a:gd name="connsiteY6461" fmla="*/ 388680 h 2993922"/>
              <a:gd name="connsiteX6462" fmla="*/ 10590 w 8938307"/>
              <a:gd name="connsiteY6462" fmla="*/ 388680 h 2993922"/>
              <a:gd name="connsiteX6463" fmla="*/ 10590 w 8938307"/>
              <a:gd name="connsiteY6463" fmla="*/ 399272 h 2993922"/>
              <a:gd name="connsiteX6464" fmla="*/ 5295 w 8938307"/>
              <a:gd name="connsiteY6464" fmla="*/ 393976 h 2993922"/>
              <a:gd name="connsiteX6465" fmla="*/ 0 w 8938307"/>
              <a:gd name="connsiteY6465" fmla="*/ 388680 h 2993922"/>
              <a:gd name="connsiteX6466" fmla="*/ 542759 w 8938307"/>
              <a:gd name="connsiteY6466" fmla="*/ 383386 h 2993922"/>
              <a:gd name="connsiteX6467" fmla="*/ 540110 w 8938307"/>
              <a:gd name="connsiteY6467" fmla="*/ 388680 h 2993922"/>
              <a:gd name="connsiteX6468" fmla="*/ 550701 w 8938307"/>
              <a:gd name="connsiteY6468" fmla="*/ 388680 h 2993922"/>
              <a:gd name="connsiteX6469" fmla="*/ 542759 w 8938307"/>
              <a:gd name="connsiteY6469" fmla="*/ 383386 h 2993922"/>
              <a:gd name="connsiteX6470" fmla="*/ 413026 w 8938307"/>
              <a:gd name="connsiteY6470" fmla="*/ 367501 h 2993922"/>
              <a:gd name="connsiteX6471" fmla="*/ 434206 w 8938307"/>
              <a:gd name="connsiteY6471" fmla="*/ 378091 h 2993922"/>
              <a:gd name="connsiteX6472" fmla="*/ 402435 w 8938307"/>
              <a:gd name="connsiteY6472" fmla="*/ 372795 h 2993922"/>
              <a:gd name="connsiteX6473" fmla="*/ 413026 w 8938307"/>
              <a:gd name="connsiteY6473" fmla="*/ 367501 h 2993922"/>
              <a:gd name="connsiteX6474" fmla="*/ 338893 w 8938307"/>
              <a:gd name="connsiteY6474" fmla="*/ 367501 h 2993922"/>
              <a:gd name="connsiteX6475" fmla="*/ 360074 w 8938307"/>
              <a:gd name="connsiteY6475" fmla="*/ 367501 h 2993922"/>
              <a:gd name="connsiteX6476" fmla="*/ 375959 w 8938307"/>
              <a:gd name="connsiteY6476" fmla="*/ 383386 h 2993922"/>
              <a:gd name="connsiteX6477" fmla="*/ 381254 w 8938307"/>
              <a:gd name="connsiteY6477" fmla="*/ 388680 h 2993922"/>
              <a:gd name="connsiteX6478" fmla="*/ 360074 w 8938307"/>
              <a:gd name="connsiteY6478" fmla="*/ 388680 h 2993922"/>
              <a:gd name="connsiteX6479" fmla="*/ 349483 w 8938307"/>
              <a:gd name="connsiteY6479" fmla="*/ 378091 h 2993922"/>
              <a:gd name="connsiteX6480" fmla="*/ 338893 w 8938307"/>
              <a:gd name="connsiteY6480" fmla="*/ 378091 h 2993922"/>
              <a:gd name="connsiteX6481" fmla="*/ 338893 w 8938307"/>
              <a:gd name="connsiteY6481" fmla="*/ 367501 h 2993922"/>
              <a:gd name="connsiteX6482" fmla="*/ 370664 w 8938307"/>
              <a:gd name="connsiteY6482" fmla="*/ 356909 h 2993922"/>
              <a:gd name="connsiteX6483" fmla="*/ 370664 w 8938307"/>
              <a:gd name="connsiteY6483" fmla="*/ 367501 h 2993922"/>
              <a:gd name="connsiteX6484" fmla="*/ 360074 w 8938307"/>
              <a:gd name="connsiteY6484" fmla="*/ 362205 h 2993922"/>
              <a:gd name="connsiteX6485" fmla="*/ 370664 w 8938307"/>
              <a:gd name="connsiteY6485" fmla="*/ 356909 h 2993922"/>
              <a:gd name="connsiteX6486" fmla="*/ 7508601 w 8938307"/>
              <a:gd name="connsiteY6486" fmla="*/ 335728 h 2993922"/>
              <a:gd name="connsiteX6487" fmla="*/ 7508601 w 8938307"/>
              <a:gd name="connsiteY6487" fmla="*/ 346320 h 2993922"/>
              <a:gd name="connsiteX6488" fmla="*/ 7498011 w 8938307"/>
              <a:gd name="connsiteY6488" fmla="*/ 346320 h 2993922"/>
              <a:gd name="connsiteX6489" fmla="*/ 476569 w 8938307"/>
              <a:gd name="connsiteY6489" fmla="*/ 335728 h 2993922"/>
              <a:gd name="connsiteX6490" fmla="*/ 476569 w 8938307"/>
              <a:gd name="connsiteY6490" fmla="*/ 346320 h 2993922"/>
              <a:gd name="connsiteX6491" fmla="*/ 492453 w 8938307"/>
              <a:gd name="connsiteY6491" fmla="*/ 356909 h 2993922"/>
              <a:gd name="connsiteX6492" fmla="*/ 497749 w 8938307"/>
              <a:gd name="connsiteY6492" fmla="*/ 346320 h 2993922"/>
              <a:gd name="connsiteX6493" fmla="*/ 487158 w 8938307"/>
              <a:gd name="connsiteY6493" fmla="*/ 335728 h 2993922"/>
              <a:gd name="connsiteX6494" fmla="*/ 476569 w 8938307"/>
              <a:gd name="connsiteY6494" fmla="*/ 335728 h 2993922"/>
              <a:gd name="connsiteX6495" fmla="*/ 532167 w 8938307"/>
              <a:gd name="connsiteY6495" fmla="*/ 330434 h 2993922"/>
              <a:gd name="connsiteX6496" fmla="*/ 529521 w 8938307"/>
              <a:gd name="connsiteY6496" fmla="*/ 335728 h 2993922"/>
              <a:gd name="connsiteX6497" fmla="*/ 540110 w 8938307"/>
              <a:gd name="connsiteY6497" fmla="*/ 335728 h 2993922"/>
              <a:gd name="connsiteX6498" fmla="*/ 532167 w 8938307"/>
              <a:gd name="connsiteY6498" fmla="*/ 330434 h 2993922"/>
              <a:gd name="connsiteX6499" fmla="*/ 497749 w 8938307"/>
              <a:gd name="connsiteY6499" fmla="*/ 325139 h 2993922"/>
              <a:gd name="connsiteX6500" fmla="*/ 508339 w 8938307"/>
              <a:gd name="connsiteY6500" fmla="*/ 335728 h 2993922"/>
              <a:gd name="connsiteX6501" fmla="*/ 508339 w 8938307"/>
              <a:gd name="connsiteY6501" fmla="*/ 325139 h 2993922"/>
              <a:gd name="connsiteX6502" fmla="*/ 413026 w 8938307"/>
              <a:gd name="connsiteY6502" fmla="*/ 293368 h 2993922"/>
              <a:gd name="connsiteX6503" fmla="*/ 423617 w 8938307"/>
              <a:gd name="connsiteY6503" fmla="*/ 303957 h 2993922"/>
              <a:gd name="connsiteX6504" fmla="*/ 418320 w 8938307"/>
              <a:gd name="connsiteY6504" fmla="*/ 303957 h 2993922"/>
              <a:gd name="connsiteX6505" fmla="*/ 407730 w 8938307"/>
              <a:gd name="connsiteY6505" fmla="*/ 303957 h 2993922"/>
              <a:gd name="connsiteX6506" fmla="*/ 402435 w 8938307"/>
              <a:gd name="connsiteY6506" fmla="*/ 298662 h 2993922"/>
              <a:gd name="connsiteX6507" fmla="*/ 413026 w 8938307"/>
              <a:gd name="connsiteY6507" fmla="*/ 293368 h 2993922"/>
              <a:gd name="connsiteX6508" fmla="*/ 275350 w 8938307"/>
              <a:gd name="connsiteY6508" fmla="*/ 282776 h 2993922"/>
              <a:gd name="connsiteX6509" fmla="*/ 296531 w 8938307"/>
              <a:gd name="connsiteY6509" fmla="*/ 282776 h 2993922"/>
              <a:gd name="connsiteX6510" fmla="*/ 296531 w 8938307"/>
              <a:gd name="connsiteY6510" fmla="*/ 293368 h 2993922"/>
              <a:gd name="connsiteX6511" fmla="*/ 275350 w 8938307"/>
              <a:gd name="connsiteY6511" fmla="*/ 282776 h 2993922"/>
              <a:gd name="connsiteX6512" fmla="*/ 643367 w 8938307"/>
              <a:gd name="connsiteY6512" fmla="*/ 256301 h 2993922"/>
              <a:gd name="connsiteX6513" fmla="*/ 635425 w 8938307"/>
              <a:gd name="connsiteY6513" fmla="*/ 261597 h 2993922"/>
              <a:gd name="connsiteX6514" fmla="*/ 635425 w 8938307"/>
              <a:gd name="connsiteY6514" fmla="*/ 266891 h 2993922"/>
              <a:gd name="connsiteX6515" fmla="*/ 624833 w 8938307"/>
              <a:gd name="connsiteY6515" fmla="*/ 272186 h 2993922"/>
              <a:gd name="connsiteX6516" fmla="*/ 635425 w 8938307"/>
              <a:gd name="connsiteY6516" fmla="*/ 282776 h 2993922"/>
              <a:gd name="connsiteX6517" fmla="*/ 677786 w 8938307"/>
              <a:gd name="connsiteY6517" fmla="*/ 293368 h 2993922"/>
              <a:gd name="connsiteX6518" fmla="*/ 720147 w 8938307"/>
              <a:gd name="connsiteY6518" fmla="*/ 293368 h 2993922"/>
              <a:gd name="connsiteX6519" fmla="*/ 656605 w 8938307"/>
              <a:gd name="connsiteY6519" fmla="*/ 272186 h 2993922"/>
              <a:gd name="connsiteX6520" fmla="*/ 640720 w 8938307"/>
              <a:gd name="connsiteY6520" fmla="*/ 272186 h 2993922"/>
              <a:gd name="connsiteX6521" fmla="*/ 646015 w 8938307"/>
              <a:gd name="connsiteY6521" fmla="*/ 261597 h 2993922"/>
              <a:gd name="connsiteX6522" fmla="*/ 643367 w 8938307"/>
              <a:gd name="connsiteY6522" fmla="*/ 256301 h 2993922"/>
              <a:gd name="connsiteX6523" fmla="*/ 7212070 w 8938307"/>
              <a:gd name="connsiteY6523" fmla="*/ 240416 h 2993922"/>
              <a:gd name="connsiteX6524" fmla="*/ 7217366 w 8938307"/>
              <a:gd name="connsiteY6524" fmla="*/ 245710 h 2993922"/>
              <a:gd name="connsiteX6525" fmla="*/ 7222660 w 8938307"/>
              <a:gd name="connsiteY6525" fmla="*/ 251005 h 2993922"/>
              <a:gd name="connsiteX6526" fmla="*/ 7222660 w 8938307"/>
              <a:gd name="connsiteY6526" fmla="*/ 240416 h 2993922"/>
              <a:gd name="connsiteX6527" fmla="*/ 21179 w 8938307"/>
              <a:gd name="connsiteY6527" fmla="*/ 240416 h 2993922"/>
              <a:gd name="connsiteX6528" fmla="*/ 31771 w 8938307"/>
              <a:gd name="connsiteY6528" fmla="*/ 240416 h 2993922"/>
              <a:gd name="connsiteX6529" fmla="*/ 31771 w 8938307"/>
              <a:gd name="connsiteY6529" fmla="*/ 251005 h 2993922"/>
              <a:gd name="connsiteX6530" fmla="*/ 529521 w 8938307"/>
              <a:gd name="connsiteY6530" fmla="*/ 229824 h 2993922"/>
              <a:gd name="connsiteX6531" fmla="*/ 550701 w 8938307"/>
              <a:gd name="connsiteY6531" fmla="*/ 240416 h 2993922"/>
              <a:gd name="connsiteX6532" fmla="*/ 545405 w 8938307"/>
              <a:gd name="connsiteY6532" fmla="*/ 229824 h 2993922"/>
              <a:gd name="connsiteX6533" fmla="*/ 529521 w 8938307"/>
              <a:gd name="connsiteY6533" fmla="*/ 229824 h 2993922"/>
              <a:gd name="connsiteX6534" fmla="*/ 42361 w 8938307"/>
              <a:gd name="connsiteY6534" fmla="*/ 219234 h 2993922"/>
              <a:gd name="connsiteX6535" fmla="*/ 52952 w 8938307"/>
              <a:gd name="connsiteY6535" fmla="*/ 229824 h 2993922"/>
              <a:gd name="connsiteX6536" fmla="*/ 42361 w 8938307"/>
              <a:gd name="connsiteY6536" fmla="*/ 229824 h 2993922"/>
              <a:gd name="connsiteX6537" fmla="*/ 42361 w 8938307"/>
              <a:gd name="connsiteY6537" fmla="*/ 219234 h 2993922"/>
              <a:gd name="connsiteX6538" fmla="*/ 455387 w 8938307"/>
              <a:gd name="connsiteY6538" fmla="*/ 208645 h 2993922"/>
              <a:gd name="connsiteX6539" fmla="*/ 434206 w 8938307"/>
              <a:gd name="connsiteY6539" fmla="*/ 213939 h 2993922"/>
              <a:gd name="connsiteX6540" fmla="*/ 444797 w 8938307"/>
              <a:gd name="connsiteY6540" fmla="*/ 229824 h 2993922"/>
              <a:gd name="connsiteX6541" fmla="*/ 476569 w 8938307"/>
              <a:gd name="connsiteY6541" fmla="*/ 219234 h 2993922"/>
              <a:gd name="connsiteX6542" fmla="*/ 476569 w 8938307"/>
              <a:gd name="connsiteY6542" fmla="*/ 213939 h 2993922"/>
              <a:gd name="connsiteX6543" fmla="*/ 455387 w 8938307"/>
              <a:gd name="connsiteY6543" fmla="*/ 208645 h 2993922"/>
              <a:gd name="connsiteX6544" fmla="*/ 317712 w 8938307"/>
              <a:gd name="connsiteY6544" fmla="*/ 198053 h 2993922"/>
              <a:gd name="connsiteX6545" fmla="*/ 349483 w 8938307"/>
              <a:gd name="connsiteY6545" fmla="*/ 208645 h 2993922"/>
              <a:gd name="connsiteX6546" fmla="*/ 381254 w 8938307"/>
              <a:gd name="connsiteY6546" fmla="*/ 219234 h 2993922"/>
              <a:gd name="connsiteX6547" fmla="*/ 328302 w 8938307"/>
              <a:gd name="connsiteY6547" fmla="*/ 198053 h 2993922"/>
              <a:gd name="connsiteX6548" fmla="*/ 296531 w 8938307"/>
              <a:gd name="connsiteY6548" fmla="*/ 187463 h 2993922"/>
              <a:gd name="connsiteX6549" fmla="*/ 307121 w 8938307"/>
              <a:gd name="connsiteY6549" fmla="*/ 198053 h 2993922"/>
              <a:gd name="connsiteX6550" fmla="*/ 307121 w 8938307"/>
              <a:gd name="connsiteY6550" fmla="*/ 187463 h 2993922"/>
              <a:gd name="connsiteX6551" fmla="*/ 296531 w 8938307"/>
              <a:gd name="connsiteY6551" fmla="*/ 187463 h 2993922"/>
              <a:gd name="connsiteX6552" fmla="*/ 476569 w 8938307"/>
              <a:gd name="connsiteY6552" fmla="*/ 166282 h 2993922"/>
              <a:gd name="connsiteX6553" fmla="*/ 476569 w 8938307"/>
              <a:gd name="connsiteY6553" fmla="*/ 176872 h 2993922"/>
              <a:gd name="connsiteX6554" fmla="*/ 497749 w 8938307"/>
              <a:gd name="connsiteY6554" fmla="*/ 176872 h 2993922"/>
              <a:gd name="connsiteX6555" fmla="*/ 487158 w 8938307"/>
              <a:gd name="connsiteY6555" fmla="*/ 166282 h 2993922"/>
              <a:gd name="connsiteX6556" fmla="*/ 476569 w 8938307"/>
              <a:gd name="connsiteY6556" fmla="*/ 166282 h 2993922"/>
              <a:gd name="connsiteX6557" fmla="*/ 7137937 w 8938307"/>
              <a:gd name="connsiteY6557" fmla="*/ 155691 h 2993922"/>
              <a:gd name="connsiteX6558" fmla="*/ 7159118 w 8938307"/>
              <a:gd name="connsiteY6558" fmla="*/ 176872 h 2993922"/>
              <a:gd name="connsiteX6559" fmla="*/ 7137937 w 8938307"/>
              <a:gd name="connsiteY6559" fmla="*/ 166282 h 2993922"/>
              <a:gd name="connsiteX6560" fmla="*/ 7137937 w 8938307"/>
              <a:gd name="connsiteY6560" fmla="*/ 155691 h 2993922"/>
              <a:gd name="connsiteX6561" fmla="*/ 7042622 w 8938307"/>
              <a:gd name="connsiteY6561" fmla="*/ 155691 h 2993922"/>
              <a:gd name="connsiteX6562" fmla="*/ 7053214 w 8938307"/>
              <a:gd name="connsiteY6562" fmla="*/ 155691 h 2993922"/>
              <a:gd name="connsiteX6563" fmla="*/ 7063804 w 8938307"/>
              <a:gd name="connsiteY6563" fmla="*/ 160987 h 2993922"/>
              <a:gd name="connsiteX6564" fmla="*/ 7042622 w 8938307"/>
              <a:gd name="connsiteY6564" fmla="*/ 166282 h 2993922"/>
              <a:gd name="connsiteX6565" fmla="*/ 7032033 w 8938307"/>
              <a:gd name="connsiteY6565" fmla="*/ 160987 h 2993922"/>
              <a:gd name="connsiteX6566" fmla="*/ 7042622 w 8938307"/>
              <a:gd name="connsiteY6566" fmla="*/ 155691 h 2993922"/>
              <a:gd name="connsiteX6567" fmla="*/ 7053214 w 8938307"/>
              <a:gd name="connsiteY6567" fmla="*/ 123920 h 2993922"/>
              <a:gd name="connsiteX6568" fmla="*/ 7116756 w 8938307"/>
              <a:gd name="connsiteY6568" fmla="*/ 145101 h 2993922"/>
              <a:gd name="connsiteX6569" fmla="*/ 7084985 w 8938307"/>
              <a:gd name="connsiteY6569" fmla="*/ 145101 h 2993922"/>
              <a:gd name="connsiteX6570" fmla="*/ 7053214 w 8938307"/>
              <a:gd name="connsiteY6570" fmla="*/ 123920 h 2993922"/>
              <a:gd name="connsiteX6571" fmla="*/ 6979081 w 8938307"/>
              <a:gd name="connsiteY6571" fmla="*/ 102739 h 2993922"/>
              <a:gd name="connsiteX6572" fmla="*/ 6989670 w 8938307"/>
              <a:gd name="connsiteY6572" fmla="*/ 102739 h 2993922"/>
              <a:gd name="connsiteX6573" fmla="*/ 6989670 w 8938307"/>
              <a:gd name="connsiteY6573" fmla="*/ 113330 h 2993922"/>
              <a:gd name="connsiteX6574" fmla="*/ 6979081 w 8938307"/>
              <a:gd name="connsiteY6574" fmla="*/ 102739 h 2993922"/>
              <a:gd name="connsiteX6575" fmla="*/ 64866 w 8938307"/>
              <a:gd name="connsiteY6575" fmla="*/ 96121 h 2993922"/>
              <a:gd name="connsiteX6576" fmla="*/ 79427 w 8938307"/>
              <a:gd name="connsiteY6576" fmla="*/ 97445 h 2993922"/>
              <a:gd name="connsiteX6577" fmla="*/ 100608 w 8938307"/>
              <a:gd name="connsiteY6577" fmla="*/ 108035 h 2993922"/>
              <a:gd name="connsiteX6578" fmla="*/ 116494 w 8938307"/>
              <a:gd name="connsiteY6578" fmla="*/ 113330 h 2993922"/>
              <a:gd name="connsiteX6579" fmla="*/ 84723 w 8938307"/>
              <a:gd name="connsiteY6579" fmla="*/ 113330 h 2993922"/>
              <a:gd name="connsiteX6580" fmla="*/ 63542 w 8938307"/>
              <a:gd name="connsiteY6580" fmla="*/ 102739 h 2993922"/>
              <a:gd name="connsiteX6581" fmla="*/ 52952 w 8938307"/>
              <a:gd name="connsiteY6581" fmla="*/ 102739 h 2993922"/>
              <a:gd name="connsiteX6582" fmla="*/ 64866 w 8938307"/>
              <a:gd name="connsiteY6582" fmla="*/ 96121 h 2993922"/>
              <a:gd name="connsiteX6583" fmla="*/ 6883766 w 8938307"/>
              <a:gd name="connsiteY6583" fmla="*/ 60378 h 2993922"/>
              <a:gd name="connsiteX6584" fmla="*/ 6926129 w 8938307"/>
              <a:gd name="connsiteY6584" fmla="*/ 81559 h 2993922"/>
              <a:gd name="connsiteX6585" fmla="*/ 6883766 w 8938307"/>
              <a:gd name="connsiteY6585" fmla="*/ 81559 h 2993922"/>
              <a:gd name="connsiteX6586" fmla="*/ 6883766 w 8938307"/>
              <a:gd name="connsiteY6586" fmla="*/ 60378 h 2993922"/>
              <a:gd name="connsiteX6587" fmla="*/ 6862587 w 8938307"/>
              <a:gd name="connsiteY6587" fmla="*/ 60378 h 2993922"/>
              <a:gd name="connsiteX6588" fmla="*/ 6873177 w 8938307"/>
              <a:gd name="connsiteY6588" fmla="*/ 70968 h 2993922"/>
              <a:gd name="connsiteX6589" fmla="*/ 6862587 w 8938307"/>
              <a:gd name="connsiteY6589" fmla="*/ 70968 h 2993922"/>
              <a:gd name="connsiteX6590" fmla="*/ 6862587 w 8938307"/>
              <a:gd name="connsiteY6590" fmla="*/ 60378 h 2993922"/>
              <a:gd name="connsiteX6591" fmla="*/ 232989 w 8938307"/>
              <a:gd name="connsiteY6591" fmla="*/ 60378 h 2993922"/>
              <a:gd name="connsiteX6592" fmla="*/ 243579 w 8938307"/>
              <a:gd name="connsiteY6592" fmla="*/ 70968 h 2993922"/>
              <a:gd name="connsiteX6593" fmla="*/ 232989 w 8938307"/>
              <a:gd name="connsiteY6593" fmla="*/ 81559 h 2993922"/>
              <a:gd name="connsiteX6594" fmla="*/ 148265 w 8938307"/>
              <a:gd name="connsiteY6594" fmla="*/ 60378 h 2993922"/>
              <a:gd name="connsiteX6595" fmla="*/ 158856 w 8938307"/>
              <a:gd name="connsiteY6595" fmla="*/ 60378 h 2993922"/>
              <a:gd name="connsiteX6596" fmla="*/ 158856 w 8938307"/>
              <a:gd name="connsiteY6596" fmla="*/ 65674 h 2993922"/>
              <a:gd name="connsiteX6597" fmla="*/ 158856 w 8938307"/>
              <a:gd name="connsiteY6597" fmla="*/ 70968 h 2993922"/>
              <a:gd name="connsiteX6598" fmla="*/ 148265 w 8938307"/>
              <a:gd name="connsiteY6598" fmla="*/ 60378 h 2993922"/>
              <a:gd name="connsiteX6599" fmla="*/ 190627 w 8938307"/>
              <a:gd name="connsiteY6599" fmla="*/ 49787 h 2993922"/>
              <a:gd name="connsiteX6600" fmla="*/ 201217 w 8938307"/>
              <a:gd name="connsiteY6600" fmla="*/ 49787 h 2993922"/>
              <a:gd name="connsiteX6601" fmla="*/ 206512 w 8938307"/>
              <a:gd name="connsiteY6601" fmla="*/ 55083 h 2993922"/>
              <a:gd name="connsiteX6602" fmla="*/ 211808 w 8938307"/>
              <a:gd name="connsiteY6602" fmla="*/ 60378 h 2993922"/>
              <a:gd name="connsiteX6603" fmla="*/ 201217 w 8938307"/>
              <a:gd name="connsiteY6603" fmla="*/ 65674 h 2993922"/>
              <a:gd name="connsiteX6604" fmla="*/ 180037 w 8938307"/>
              <a:gd name="connsiteY6604" fmla="*/ 70968 h 2993922"/>
              <a:gd name="connsiteX6605" fmla="*/ 190627 w 8938307"/>
              <a:gd name="connsiteY6605" fmla="*/ 49787 h 2993922"/>
              <a:gd name="connsiteX6606" fmla="*/ 308703 w 8938307"/>
              <a:gd name="connsiteY6606" fmla="*/ 0 h 2993922"/>
              <a:gd name="connsiteX6607" fmla="*/ 6631666 w 8938307"/>
              <a:gd name="connsiteY6607" fmla="*/ 0 h 2993922"/>
              <a:gd name="connsiteX6608" fmla="*/ 6640188 w 8938307"/>
              <a:gd name="connsiteY6608" fmla="*/ 2131 h 2993922"/>
              <a:gd name="connsiteX6609" fmla="*/ 6661368 w 8938307"/>
              <a:gd name="connsiteY6609" fmla="*/ 7426 h 2993922"/>
              <a:gd name="connsiteX6610" fmla="*/ 6703730 w 8938307"/>
              <a:gd name="connsiteY6610" fmla="*/ 28607 h 2993922"/>
              <a:gd name="connsiteX6611" fmla="*/ 6724910 w 8938307"/>
              <a:gd name="connsiteY6611" fmla="*/ 44493 h 2993922"/>
              <a:gd name="connsiteX6612" fmla="*/ 6735502 w 8938307"/>
              <a:gd name="connsiteY6612" fmla="*/ 49787 h 2993922"/>
              <a:gd name="connsiteX6613" fmla="*/ 6756682 w 8938307"/>
              <a:gd name="connsiteY6613" fmla="*/ 60378 h 2993922"/>
              <a:gd name="connsiteX6614" fmla="*/ 6820224 w 8938307"/>
              <a:gd name="connsiteY6614" fmla="*/ 81559 h 2993922"/>
              <a:gd name="connsiteX6615" fmla="*/ 6841406 w 8938307"/>
              <a:gd name="connsiteY6615" fmla="*/ 81559 h 2993922"/>
              <a:gd name="connsiteX6616" fmla="*/ 6846700 w 8938307"/>
              <a:gd name="connsiteY6616" fmla="*/ 86854 h 2993922"/>
              <a:gd name="connsiteX6617" fmla="*/ 6862587 w 8938307"/>
              <a:gd name="connsiteY6617" fmla="*/ 92149 h 2993922"/>
              <a:gd name="connsiteX6618" fmla="*/ 6883766 w 8938307"/>
              <a:gd name="connsiteY6618" fmla="*/ 102739 h 2993922"/>
              <a:gd name="connsiteX6619" fmla="*/ 6899652 w 8938307"/>
              <a:gd name="connsiteY6619" fmla="*/ 108035 h 2993922"/>
              <a:gd name="connsiteX6620" fmla="*/ 6915539 w 8938307"/>
              <a:gd name="connsiteY6620" fmla="*/ 113330 h 2993922"/>
              <a:gd name="connsiteX6621" fmla="*/ 6926129 w 8938307"/>
              <a:gd name="connsiteY6621" fmla="*/ 113330 h 2993922"/>
              <a:gd name="connsiteX6622" fmla="*/ 6931424 w 8938307"/>
              <a:gd name="connsiteY6622" fmla="*/ 129216 h 2993922"/>
              <a:gd name="connsiteX6623" fmla="*/ 6957900 w 8938307"/>
              <a:gd name="connsiteY6623" fmla="*/ 134511 h 2993922"/>
              <a:gd name="connsiteX6624" fmla="*/ 6968491 w 8938307"/>
              <a:gd name="connsiteY6624" fmla="*/ 134511 h 2993922"/>
              <a:gd name="connsiteX6625" fmla="*/ 6957900 w 8938307"/>
              <a:gd name="connsiteY6625" fmla="*/ 145101 h 2993922"/>
              <a:gd name="connsiteX6626" fmla="*/ 7026737 w 8938307"/>
              <a:gd name="connsiteY6626" fmla="*/ 166282 h 2993922"/>
              <a:gd name="connsiteX6627" fmla="*/ 7074395 w 8938307"/>
              <a:gd name="connsiteY6627" fmla="*/ 176872 h 2993922"/>
              <a:gd name="connsiteX6628" fmla="*/ 7084985 w 8938307"/>
              <a:gd name="connsiteY6628" fmla="*/ 166282 h 2993922"/>
              <a:gd name="connsiteX6629" fmla="*/ 7116756 w 8938307"/>
              <a:gd name="connsiteY6629" fmla="*/ 182168 h 2993922"/>
              <a:gd name="connsiteX6630" fmla="*/ 7127347 w 8938307"/>
              <a:gd name="connsiteY6630" fmla="*/ 198053 h 2993922"/>
              <a:gd name="connsiteX6631" fmla="*/ 7137937 w 8938307"/>
              <a:gd name="connsiteY6631" fmla="*/ 208645 h 2993922"/>
              <a:gd name="connsiteX6632" fmla="*/ 7137937 w 8938307"/>
              <a:gd name="connsiteY6632" fmla="*/ 198053 h 2993922"/>
              <a:gd name="connsiteX6633" fmla="*/ 7159118 w 8938307"/>
              <a:gd name="connsiteY6633" fmla="*/ 208645 h 2993922"/>
              <a:gd name="connsiteX6634" fmla="*/ 7180299 w 8938307"/>
              <a:gd name="connsiteY6634" fmla="*/ 219234 h 2993922"/>
              <a:gd name="connsiteX6635" fmla="*/ 7222660 w 8938307"/>
              <a:gd name="connsiteY6635" fmla="*/ 229824 h 2993922"/>
              <a:gd name="connsiteX6636" fmla="*/ 7249136 w 8938307"/>
              <a:gd name="connsiteY6636" fmla="*/ 251005 h 2993922"/>
              <a:gd name="connsiteX6637" fmla="*/ 7275612 w 8938307"/>
              <a:gd name="connsiteY6637" fmla="*/ 261597 h 2993922"/>
              <a:gd name="connsiteX6638" fmla="*/ 7307384 w 8938307"/>
              <a:gd name="connsiteY6638" fmla="*/ 272186 h 2993922"/>
              <a:gd name="connsiteX6639" fmla="*/ 7307384 w 8938307"/>
              <a:gd name="connsiteY6639" fmla="*/ 282776 h 2993922"/>
              <a:gd name="connsiteX6640" fmla="*/ 7317974 w 8938307"/>
              <a:gd name="connsiteY6640" fmla="*/ 282776 h 2993922"/>
              <a:gd name="connsiteX6641" fmla="*/ 7370926 w 8938307"/>
              <a:gd name="connsiteY6641" fmla="*/ 293368 h 2993922"/>
              <a:gd name="connsiteX6642" fmla="*/ 7392107 w 8938307"/>
              <a:gd name="connsiteY6642" fmla="*/ 298662 h 2993922"/>
              <a:gd name="connsiteX6643" fmla="*/ 7402697 w 8938307"/>
              <a:gd name="connsiteY6643" fmla="*/ 303957 h 2993922"/>
              <a:gd name="connsiteX6644" fmla="*/ 7423878 w 8938307"/>
              <a:gd name="connsiteY6644" fmla="*/ 325139 h 2993922"/>
              <a:gd name="connsiteX6645" fmla="*/ 7413288 w 8938307"/>
              <a:gd name="connsiteY6645" fmla="*/ 314549 h 2993922"/>
              <a:gd name="connsiteX6646" fmla="*/ 7413288 w 8938307"/>
              <a:gd name="connsiteY6646" fmla="*/ 325139 h 2993922"/>
              <a:gd name="connsiteX6647" fmla="*/ 7423878 w 8938307"/>
              <a:gd name="connsiteY6647" fmla="*/ 325139 h 2993922"/>
              <a:gd name="connsiteX6648" fmla="*/ 7423878 w 8938307"/>
              <a:gd name="connsiteY6648" fmla="*/ 335728 h 2993922"/>
              <a:gd name="connsiteX6649" fmla="*/ 7434468 w 8938307"/>
              <a:gd name="connsiteY6649" fmla="*/ 346320 h 2993922"/>
              <a:gd name="connsiteX6650" fmla="*/ 7445059 w 8938307"/>
              <a:gd name="connsiteY6650" fmla="*/ 372795 h 2993922"/>
              <a:gd name="connsiteX6651" fmla="*/ 7466240 w 8938307"/>
              <a:gd name="connsiteY6651" fmla="*/ 378091 h 2993922"/>
              <a:gd name="connsiteX6652" fmla="*/ 7487420 w 8938307"/>
              <a:gd name="connsiteY6652" fmla="*/ 378091 h 2993922"/>
              <a:gd name="connsiteX6653" fmla="*/ 7466240 w 8938307"/>
              <a:gd name="connsiteY6653" fmla="*/ 367501 h 2993922"/>
              <a:gd name="connsiteX6654" fmla="*/ 7445059 w 8938307"/>
              <a:gd name="connsiteY6654" fmla="*/ 356909 h 2993922"/>
              <a:gd name="connsiteX6655" fmla="*/ 7445059 w 8938307"/>
              <a:gd name="connsiteY6655" fmla="*/ 351614 h 2993922"/>
              <a:gd name="connsiteX6656" fmla="*/ 7434468 w 8938307"/>
              <a:gd name="connsiteY6656" fmla="*/ 335728 h 2993922"/>
              <a:gd name="connsiteX6657" fmla="*/ 7445059 w 8938307"/>
              <a:gd name="connsiteY6657" fmla="*/ 335728 h 2993922"/>
              <a:gd name="connsiteX6658" fmla="*/ 7466240 w 8938307"/>
              <a:gd name="connsiteY6658" fmla="*/ 346320 h 2993922"/>
              <a:gd name="connsiteX6659" fmla="*/ 7490068 w 8938307"/>
              <a:gd name="connsiteY6659" fmla="*/ 354262 h 2993922"/>
              <a:gd name="connsiteX6660" fmla="*/ 7498011 w 8938307"/>
              <a:gd name="connsiteY6660" fmla="*/ 346320 h 2993922"/>
              <a:gd name="connsiteX6661" fmla="*/ 7508601 w 8938307"/>
              <a:gd name="connsiteY6661" fmla="*/ 356909 h 2993922"/>
              <a:gd name="connsiteX6662" fmla="*/ 7498011 w 8938307"/>
              <a:gd name="connsiteY6662" fmla="*/ 356909 h 2993922"/>
              <a:gd name="connsiteX6663" fmla="*/ 7519192 w 8938307"/>
              <a:gd name="connsiteY6663" fmla="*/ 367501 h 2993922"/>
              <a:gd name="connsiteX6664" fmla="*/ 7529782 w 8938307"/>
              <a:gd name="connsiteY6664" fmla="*/ 367501 h 2993922"/>
              <a:gd name="connsiteX6665" fmla="*/ 7529782 w 8938307"/>
              <a:gd name="connsiteY6665" fmla="*/ 356909 h 2993922"/>
              <a:gd name="connsiteX6666" fmla="*/ 7540374 w 8938307"/>
              <a:gd name="connsiteY6666" fmla="*/ 367501 h 2993922"/>
              <a:gd name="connsiteX6667" fmla="*/ 7572144 w 8938307"/>
              <a:gd name="connsiteY6667" fmla="*/ 378091 h 2993922"/>
              <a:gd name="connsiteX6668" fmla="*/ 7588030 w 8938307"/>
              <a:gd name="connsiteY6668" fmla="*/ 383386 h 2993922"/>
              <a:gd name="connsiteX6669" fmla="*/ 7625096 w 8938307"/>
              <a:gd name="connsiteY6669" fmla="*/ 399272 h 2993922"/>
              <a:gd name="connsiteX6670" fmla="*/ 7995760 w 8938307"/>
              <a:gd name="connsiteY6670" fmla="*/ 505176 h 2993922"/>
              <a:gd name="connsiteX6671" fmla="*/ 8080483 w 8938307"/>
              <a:gd name="connsiteY6671" fmla="*/ 526357 h 2993922"/>
              <a:gd name="connsiteX6672" fmla="*/ 8186387 w 8938307"/>
              <a:gd name="connsiteY6672" fmla="*/ 558128 h 2993922"/>
              <a:gd name="connsiteX6673" fmla="*/ 8191683 w 8938307"/>
              <a:gd name="connsiteY6673" fmla="*/ 563423 h 2993922"/>
              <a:gd name="connsiteX6674" fmla="*/ 8207569 w 8938307"/>
              <a:gd name="connsiteY6674" fmla="*/ 568718 h 2993922"/>
              <a:gd name="connsiteX6675" fmla="*/ 8260521 w 8938307"/>
              <a:gd name="connsiteY6675" fmla="*/ 579309 h 2993922"/>
              <a:gd name="connsiteX6676" fmla="*/ 8429968 w 8938307"/>
              <a:gd name="connsiteY6676" fmla="*/ 632261 h 2993922"/>
              <a:gd name="connsiteX6677" fmla="*/ 8461739 w 8938307"/>
              <a:gd name="connsiteY6677" fmla="*/ 637555 h 2993922"/>
              <a:gd name="connsiteX6678" fmla="*/ 8498805 w 8938307"/>
              <a:gd name="connsiteY6678" fmla="*/ 648146 h 2993922"/>
              <a:gd name="connsiteX6679" fmla="*/ 8514691 w 8938307"/>
              <a:gd name="connsiteY6679" fmla="*/ 653442 h 2993922"/>
              <a:gd name="connsiteX6680" fmla="*/ 8482920 w 8938307"/>
              <a:gd name="connsiteY6680" fmla="*/ 653442 h 2993922"/>
              <a:gd name="connsiteX6681" fmla="*/ 8472329 w 8938307"/>
              <a:gd name="connsiteY6681" fmla="*/ 653442 h 2993922"/>
              <a:gd name="connsiteX6682" fmla="*/ 8451148 w 8938307"/>
              <a:gd name="connsiteY6682" fmla="*/ 653442 h 2993922"/>
              <a:gd name="connsiteX6683" fmla="*/ 8435262 w 8938307"/>
              <a:gd name="connsiteY6683" fmla="*/ 648146 h 2993922"/>
              <a:gd name="connsiteX6684" fmla="*/ 8429968 w 8938307"/>
              <a:gd name="connsiteY6684" fmla="*/ 642851 h 2993922"/>
              <a:gd name="connsiteX6685" fmla="*/ 8403491 w 8938307"/>
              <a:gd name="connsiteY6685" fmla="*/ 632261 h 2993922"/>
              <a:gd name="connsiteX6686" fmla="*/ 8377016 w 8938307"/>
              <a:gd name="connsiteY6686" fmla="*/ 632261 h 2993922"/>
              <a:gd name="connsiteX6687" fmla="*/ 8355835 w 8938307"/>
              <a:gd name="connsiteY6687" fmla="*/ 621670 h 2993922"/>
              <a:gd name="connsiteX6688" fmla="*/ 8324064 w 8938307"/>
              <a:gd name="connsiteY6688" fmla="*/ 621670 h 2993922"/>
              <a:gd name="connsiteX6689" fmla="*/ 8281702 w 8938307"/>
              <a:gd name="connsiteY6689" fmla="*/ 611080 h 2993922"/>
              <a:gd name="connsiteX6690" fmla="*/ 8271112 w 8938307"/>
              <a:gd name="connsiteY6690" fmla="*/ 611080 h 2993922"/>
              <a:gd name="connsiteX6691" fmla="*/ 8207569 w 8938307"/>
              <a:gd name="connsiteY6691" fmla="*/ 589899 h 2993922"/>
              <a:gd name="connsiteX6692" fmla="*/ 8154617 w 8938307"/>
              <a:gd name="connsiteY6692" fmla="*/ 574013 h 2993922"/>
              <a:gd name="connsiteX6693" fmla="*/ 8144027 w 8938307"/>
              <a:gd name="connsiteY6693" fmla="*/ 568718 h 2993922"/>
              <a:gd name="connsiteX6694" fmla="*/ 8138731 w 8938307"/>
              <a:gd name="connsiteY6694" fmla="*/ 558128 h 2993922"/>
              <a:gd name="connsiteX6695" fmla="*/ 8133435 w 8938307"/>
              <a:gd name="connsiteY6695" fmla="*/ 558128 h 2993922"/>
              <a:gd name="connsiteX6696" fmla="*/ 8101664 w 8938307"/>
              <a:gd name="connsiteY6696" fmla="*/ 558128 h 2993922"/>
              <a:gd name="connsiteX6697" fmla="*/ 8091075 w 8938307"/>
              <a:gd name="connsiteY6697" fmla="*/ 558128 h 2993922"/>
              <a:gd name="connsiteX6698" fmla="*/ 8059302 w 8938307"/>
              <a:gd name="connsiteY6698" fmla="*/ 536947 h 2993922"/>
              <a:gd name="connsiteX6699" fmla="*/ 8048712 w 8938307"/>
              <a:gd name="connsiteY6699" fmla="*/ 536947 h 2993922"/>
              <a:gd name="connsiteX6700" fmla="*/ 8027531 w 8938307"/>
              <a:gd name="connsiteY6700" fmla="*/ 536947 h 2993922"/>
              <a:gd name="connsiteX6701" fmla="*/ 8006350 w 8938307"/>
              <a:gd name="connsiteY6701" fmla="*/ 536947 h 2993922"/>
              <a:gd name="connsiteX6702" fmla="*/ 7990465 w 8938307"/>
              <a:gd name="connsiteY6702" fmla="*/ 531651 h 2993922"/>
              <a:gd name="connsiteX6703" fmla="*/ 7979875 w 8938307"/>
              <a:gd name="connsiteY6703" fmla="*/ 526357 h 2993922"/>
              <a:gd name="connsiteX6704" fmla="*/ 7963990 w 8938307"/>
              <a:gd name="connsiteY6704" fmla="*/ 526357 h 2993922"/>
              <a:gd name="connsiteX6705" fmla="*/ 7953398 w 8938307"/>
              <a:gd name="connsiteY6705" fmla="*/ 526357 h 2993922"/>
              <a:gd name="connsiteX6706" fmla="*/ 7921627 w 8938307"/>
              <a:gd name="connsiteY6706" fmla="*/ 515766 h 2993922"/>
              <a:gd name="connsiteX6707" fmla="*/ 7921627 w 8938307"/>
              <a:gd name="connsiteY6707" fmla="*/ 521061 h 2993922"/>
              <a:gd name="connsiteX6708" fmla="*/ 7932219 w 8938307"/>
              <a:gd name="connsiteY6708" fmla="*/ 526357 h 2993922"/>
              <a:gd name="connsiteX6709" fmla="*/ 7948104 w 8938307"/>
              <a:gd name="connsiteY6709" fmla="*/ 531651 h 2993922"/>
              <a:gd name="connsiteX6710" fmla="*/ 7953398 w 8938307"/>
              <a:gd name="connsiteY6710" fmla="*/ 536947 h 2993922"/>
              <a:gd name="connsiteX6711" fmla="*/ 7958694 w 8938307"/>
              <a:gd name="connsiteY6711" fmla="*/ 536947 h 2993922"/>
              <a:gd name="connsiteX6712" fmla="*/ 7969284 w 8938307"/>
              <a:gd name="connsiteY6712" fmla="*/ 536947 h 2993922"/>
              <a:gd name="connsiteX6713" fmla="*/ 7985171 w 8938307"/>
              <a:gd name="connsiteY6713" fmla="*/ 542242 h 2993922"/>
              <a:gd name="connsiteX6714" fmla="*/ 8006350 w 8938307"/>
              <a:gd name="connsiteY6714" fmla="*/ 552832 h 2993922"/>
              <a:gd name="connsiteX6715" fmla="*/ 8016942 w 8938307"/>
              <a:gd name="connsiteY6715" fmla="*/ 552832 h 2993922"/>
              <a:gd name="connsiteX6716" fmla="*/ 8027531 w 8938307"/>
              <a:gd name="connsiteY6716" fmla="*/ 558128 h 2993922"/>
              <a:gd name="connsiteX6717" fmla="*/ 8043417 w 8938307"/>
              <a:gd name="connsiteY6717" fmla="*/ 563423 h 2993922"/>
              <a:gd name="connsiteX6718" fmla="*/ 8059302 w 8938307"/>
              <a:gd name="connsiteY6718" fmla="*/ 568718 h 2993922"/>
              <a:gd name="connsiteX6719" fmla="*/ 8106960 w 8938307"/>
              <a:gd name="connsiteY6719" fmla="*/ 574013 h 2993922"/>
              <a:gd name="connsiteX6720" fmla="*/ 8128141 w 8938307"/>
              <a:gd name="connsiteY6720" fmla="*/ 584603 h 2993922"/>
              <a:gd name="connsiteX6721" fmla="*/ 8144027 w 8938307"/>
              <a:gd name="connsiteY6721" fmla="*/ 589899 h 2993922"/>
              <a:gd name="connsiteX6722" fmla="*/ 8154617 w 8938307"/>
              <a:gd name="connsiteY6722" fmla="*/ 589899 h 2993922"/>
              <a:gd name="connsiteX6723" fmla="*/ 8154617 w 8938307"/>
              <a:gd name="connsiteY6723" fmla="*/ 600490 h 2993922"/>
              <a:gd name="connsiteX6724" fmla="*/ 8165206 w 8938307"/>
              <a:gd name="connsiteY6724" fmla="*/ 600490 h 2993922"/>
              <a:gd name="connsiteX6725" fmla="*/ 8165206 w 8938307"/>
              <a:gd name="connsiteY6725" fmla="*/ 589899 h 2993922"/>
              <a:gd name="connsiteX6726" fmla="*/ 8175798 w 8938307"/>
              <a:gd name="connsiteY6726" fmla="*/ 600490 h 2993922"/>
              <a:gd name="connsiteX6727" fmla="*/ 8196979 w 8938307"/>
              <a:gd name="connsiteY6727" fmla="*/ 611080 h 2993922"/>
              <a:gd name="connsiteX6728" fmla="*/ 8234045 w 8938307"/>
              <a:gd name="connsiteY6728" fmla="*/ 611080 h 2993922"/>
              <a:gd name="connsiteX6729" fmla="*/ 8324064 w 8938307"/>
              <a:gd name="connsiteY6729" fmla="*/ 632261 h 2993922"/>
              <a:gd name="connsiteX6730" fmla="*/ 8361130 w 8938307"/>
              <a:gd name="connsiteY6730" fmla="*/ 642851 h 2993922"/>
              <a:gd name="connsiteX6731" fmla="*/ 8382310 w 8938307"/>
              <a:gd name="connsiteY6731" fmla="*/ 648146 h 2993922"/>
              <a:gd name="connsiteX6732" fmla="*/ 8398196 w 8938307"/>
              <a:gd name="connsiteY6732" fmla="*/ 642851 h 2993922"/>
              <a:gd name="connsiteX6733" fmla="*/ 8398196 w 8938307"/>
              <a:gd name="connsiteY6733" fmla="*/ 653442 h 2993922"/>
              <a:gd name="connsiteX6734" fmla="*/ 8429968 w 8938307"/>
              <a:gd name="connsiteY6734" fmla="*/ 664031 h 2993922"/>
              <a:gd name="connsiteX6735" fmla="*/ 8461739 w 8938307"/>
              <a:gd name="connsiteY6735" fmla="*/ 664031 h 2993922"/>
              <a:gd name="connsiteX6736" fmla="*/ 8472329 w 8938307"/>
              <a:gd name="connsiteY6736" fmla="*/ 664031 h 2993922"/>
              <a:gd name="connsiteX6737" fmla="*/ 8493510 w 8938307"/>
              <a:gd name="connsiteY6737" fmla="*/ 674621 h 2993922"/>
              <a:gd name="connsiteX6738" fmla="*/ 8525281 w 8938307"/>
              <a:gd name="connsiteY6738" fmla="*/ 685213 h 2993922"/>
              <a:gd name="connsiteX6739" fmla="*/ 8514691 w 8938307"/>
              <a:gd name="connsiteY6739" fmla="*/ 685213 h 2993922"/>
              <a:gd name="connsiteX6740" fmla="*/ 8504100 w 8938307"/>
              <a:gd name="connsiteY6740" fmla="*/ 695803 h 2993922"/>
              <a:gd name="connsiteX6741" fmla="*/ 8493510 w 8938307"/>
              <a:gd name="connsiteY6741" fmla="*/ 695803 h 2993922"/>
              <a:gd name="connsiteX6742" fmla="*/ 8493510 w 8938307"/>
              <a:gd name="connsiteY6742" fmla="*/ 706394 h 2993922"/>
              <a:gd name="connsiteX6743" fmla="*/ 8482920 w 8938307"/>
              <a:gd name="connsiteY6743" fmla="*/ 706394 h 2993922"/>
              <a:gd name="connsiteX6744" fmla="*/ 8472329 w 8938307"/>
              <a:gd name="connsiteY6744" fmla="*/ 706394 h 2993922"/>
              <a:gd name="connsiteX6745" fmla="*/ 8472329 w 8938307"/>
              <a:gd name="connsiteY6745" fmla="*/ 695803 h 2993922"/>
              <a:gd name="connsiteX6746" fmla="*/ 8456443 w 8938307"/>
              <a:gd name="connsiteY6746" fmla="*/ 695803 h 2993922"/>
              <a:gd name="connsiteX6747" fmla="*/ 8435262 w 8938307"/>
              <a:gd name="connsiteY6747" fmla="*/ 706394 h 2993922"/>
              <a:gd name="connsiteX6748" fmla="*/ 8419377 w 8938307"/>
              <a:gd name="connsiteY6748" fmla="*/ 706394 h 2993922"/>
              <a:gd name="connsiteX6749" fmla="*/ 8419377 w 8938307"/>
              <a:gd name="connsiteY6749" fmla="*/ 695803 h 2993922"/>
              <a:gd name="connsiteX6750" fmla="*/ 8408787 w 8938307"/>
              <a:gd name="connsiteY6750" fmla="*/ 685213 h 2993922"/>
              <a:gd name="connsiteX6751" fmla="*/ 8403491 w 8938307"/>
              <a:gd name="connsiteY6751" fmla="*/ 685213 h 2993922"/>
              <a:gd name="connsiteX6752" fmla="*/ 8387606 w 8938307"/>
              <a:gd name="connsiteY6752" fmla="*/ 685213 h 2993922"/>
              <a:gd name="connsiteX6753" fmla="*/ 8377016 w 8938307"/>
              <a:gd name="connsiteY6753" fmla="*/ 685213 h 2993922"/>
              <a:gd name="connsiteX6754" fmla="*/ 8366425 w 8938307"/>
              <a:gd name="connsiteY6754" fmla="*/ 685213 h 2993922"/>
              <a:gd name="connsiteX6755" fmla="*/ 8302883 w 8938307"/>
              <a:gd name="connsiteY6755" fmla="*/ 653442 h 2993922"/>
              <a:gd name="connsiteX6756" fmla="*/ 8249931 w 8938307"/>
              <a:gd name="connsiteY6756" fmla="*/ 648146 h 2993922"/>
              <a:gd name="connsiteX6757" fmla="*/ 8212864 w 8938307"/>
              <a:gd name="connsiteY6757" fmla="*/ 642851 h 2993922"/>
              <a:gd name="connsiteX6758" fmla="*/ 8181093 w 8938307"/>
              <a:gd name="connsiteY6758" fmla="*/ 632261 h 2993922"/>
              <a:gd name="connsiteX6759" fmla="*/ 8138731 w 8938307"/>
              <a:gd name="connsiteY6759" fmla="*/ 621670 h 2993922"/>
              <a:gd name="connsiteX6760" fmla="*/ 8106960 w 8938307"/>
              <a:gd name="connsiteY6760" fmla="*/ 616375 h 2993922"/>
              <a:gd name="connsiteX6761" fmla="*/ 8091075 w 8938307"/>
              <a:gd name="connsiteY6761" fmla="*/ 605784 h 2993922"/>
              <a:gd name="connsiteX6762" fmla="*/ 8069894 w 8938307"/>
              <a:gd name="connsiteY6762" fmla="*/ 611080 h 2993922"/>
              <a:gd name="connsiteX6763" fmla="*/ 8096369 w 8938307"/>
              <a:gd name="connsiteY6763" fmla="*/ 621670 h 2993922"/>
              <a:gd name="connsiteX6764" fmla="*/ 8112254 w 8938307"/>
              <a:gd name="connsiteY6764" fmla="*/ 632261 h 2993922"/>
              <a:gd name="connsiteX6765" fmla="*/ 8154617 w 8938307"/>
              <a:gd name="connsiteY6765" fmla="*/ 642851 h 2993922"/>
              <a:gd name="connsiteX6766" fmla="*/ 8165206 w 8938307"/>
              <a:gd name="connsiteY6766" fmla="*/ 653442 h 2993922"/>
              <a:gd name="connsiteX6767" fmla="*/ 8207569 w 8938307"/>
              <a:gd name="connsiteY6767" fmla="*/ 664031 h 2993922"/>
              <a:gd name="connsiteX6768" fmla="*/ 8228750 w 8938307"/>
              <a:gd name="connsiteY6768" fmla="*/ 664031 h 2993922"/>
              <a:gd name="connsiteX6769" fmla="*/ 8234045 w 8938307"/>
              <a:gd name="connsiteY6769" fmla="*/ 658736 h 2993922"/>
              <a:gd name="connsiteX6770" fmla="*/ 8249931 w 8938307"/>
              <a:gd name="connsiteY6770" fmla="*/ 664031 h 2993922"/>
              <a:gd name="connsiteX6771" fmla="*/ 8271112 w 8938307"/>
              <a:gd name="connsiteY6771" fmla="*/ 674621 h 2993922"/>
              <a:gd name="connsiteX6772" fmla="*/ 8281702 w 8938307"/>
              <a:gd name="connsiteY6772" fmla="*/ 685213 h 2993922"/>
              <a:gd name="connsiteX6773" fmla="*/ 8260521 w 8938307"/>
              <a:gd name="connsiteY6773" fmla="*/ 695803 h 2993922"/>
              <a:gd name="connsiteX6774" fmla="*/ 8271112 w 8938307"/>
              <a:gd name="connsiteY6774" fmla="*/ 706394 h 2993922"/>
              <a:gd name="connsiteX6775" fmla="*/ 8377016 w 8938307"/>
              <a:gd name="connsiteY6775" fmla="*/ 727574 h 2993922"/>
              <a:gd name="connsiteX6776" fmla="*/ 8355835 w 8938307"/>
              <a:gd name="connsiteY6776" fmla="*/ 716984 h 2993922"/>
              <a:gd name="connsiteX6777" fmla="*/ 8313473 w 8938307"/>
              <a:gd name="connsiteY6777" fmla="*/ 706394 h 2993922"/>
              <a:gd name="connsiteX6778" fmla="*/ 8302883 w 8938307"/>
              <a:gd name="connsiteY6778" fmla="*/ 701098 h 2993922"/>
              <a:gd name="connsiteX6779" fmla="*/ 8292291 w 8938307"/>
              <a:gd name="connsiteY6779" fmla="*/ 706394 h 2993922"/>
              <a:gd name="connsiteX6780" fmla="*/ 8292291 w 8938307"/>
              <a:gd name="connsiteY6780" fmla="*/ 695803 h 2993922"/>
              <a:gd name="connsiteX6781" fmla="*/ 8302883 w 8938307"/>
              <a:gd name="connsiteY6781" fmla="*/ 685213 h 2993922"/>
              <a:gd name="connsiteX6782" fmla="*/ 8324064 w 8938307"/>
              <a:gd name="connsiteY6782" fmla="*/ 685213 h 2993922"/>
              <a:gd name="connsiteX6783" fmla="*/ 8355835 w 8938307"/>
              <a:gd name="connsiteY6783" fmla="*/ 695803 h 2993922"/>
              <a:gd name="connsiteX6784" fmla="*/ 8387606 w 8938307"/>
              <a:gd name="connsiteY6784" fmla="*/ 695803 h 2993922"/>
              <a:gd name="connsiteX6785" fmla="*/ 8408787 w 8938307"/>
              <a:gd name="connsiteY6785" fmla="*/ 716984 h 2993922"/>
              <a:gd name="connsiteX6786" fmla="*/ 8419377 w 8938307"/>
              <a:gd name="connsiteY6786" fmla="*/ 727574 h 2993922"/>
              <a:gd name="connsiteX6787" fmla="*/ 8429968 w 8938307"/>
              <a:gd name="connsiteY6787" fmla="*/ 727574 h 2993922"/>
              <a:gd name="connsiteX6788" fmla="*/ 8440558 w 8938307"/>
              <a:gd name="connsiteY6788" fmla="*/ 727574 h 2993922"/>
              <a:gd name="connsiteX6789" fmla="*/ 8461739 w 8938307"/>
              <a:gd name="connsiteY6789" fmla="*/ 727574 h 2993922"/>
              <a:gd name="connsiteX6790" fmla="*/ 8472329 w 8938307"/>
              <a:gd name="connsiteY6790" fmla="*/ 738165 h 2993922"/>
              <a:gd name="connsiteX6791" fmla="*/ 8472329 w 8938307"/>
              <a:gd name="connsiteY6791" fmla="*/ 759346 h 2993922"/>
              <a:gd name="connsiteX6792" fmla="*/ 8493510 w 8938307"/>
              <a:gd name="connsiteY6792" fmla="*/ 769936 h 2993922"/>
              <a:gd name="connsiteX6793" fmla="*/ 8461739 w 8938307"/>
              <a:gd name="connsiteY6793" fmla="*/ 780526 h 2993922"/>
              <a:gd name="connsiteX6794" fmla="*/ 8461739 w 8938307"/>
              <a:gd name="connsiteY6794" fmla="*/ 769936 h 2993922"/>
              <a:gd name="connsiteX6795" fmla="*/ 8451148 w 8938307"/>
              <a:gd name="connsiteY6795" fmla="*/ 780526 h 2993922"/>
              <a:gd name="connsiteX6796" fmla="*/ 8408787 w 8938307"/>
              <a:gd name="connsiteY6796" fmla="*/ 769936 h 2993922"/>
              <a:gd name="connsiteX6797" fmla="*/ 8345244 w 8938307"/>
              <a:gd name="connsiteY6797" fmla="*/ 769936 h 2993922"/>
              <a:gd name="connsiteX6798" fmla="*/ 8302883 w 8938307"/>
              <a:gd name="connsiteY6798" fmla="*/ 769936 h 2993922"/>
              <a:gd name="connsiteX6799" fmla="*/ 8292291 w 8938307"/>
              <a:gd name="connsiteY6799" fmla="*/ 759346 h 2993922"/>
              <a:gd name="connsiteX6800" fmla="*/ 8292291 w 8938307"/>
              <a:gd name="connsiteY6800" fmla="*/ 748755 h 2993922"/>
              <a:gd name="connsiteX6801" fmla="*/ 8281702 w 8938307"/>
              <a:gd name="connsiteY6801" fmla="*/ 759346 h 2993922"/>
              <a:gd name="connsiteX6802" fmla="*/ 8249931 w 8938307"/>
              <a:gd name="connsiteY6802" fmla="*/ 748755 h 2993922"/>
              <a:gd name="connsiteX6803" fmla="*/ 8239339 w 8938307"/>
              <a:gd name="connsiteY6803" fmla="*/ 748755 h 2993922"/>
              <a:gd name="connsiteX6804" fmla="*/ 8223454 w 8938307"/>
              <a:gd name="connsiteY6804" fmla="*/ 748755 h 2993922"/>
              <a:gd name="connsiteX6805" fmla="*/ 8212864 w 8938307"/>
              <a:gd name="connsiteY6805" fmla="*/ 748755 h 2993922"/>
              <a:gd name="connsiteX6806" fmla="*/ 8207569 w 8938307"/>
              <a:gd name="connsiteY6806" fmla="*/ 748755 h 2993922"/>
              <a:gd name="connsiteX6807" fmla="*/ 8175798 w 8938307"/>
              <a:gd name="connsiteY6807" fmla="*/ 738165 h 2993922"/>
              <a:gd name="connsiteX6808" fmla="*/ 8181093 w 8938307"/>
              <a:gd name="connsiteY6808" fmla="*/ 748755 h 2993922"/>
              <a:gd name="connsiteX6809" fmla="*/ 8196979 w 8938307"/>
              <a:gd name="connsiteY6809" fmla="*/ 748755 h 2993922"/>
              <a:gd name="connsiteX6810" fmla="*/ 8218160 w 8938307"/>
              <a:gd name="connsiteY6810" fmla="*/ 759346 h 2993922"/>
              <a:gd name="connsiteX6811" fmla="*/ 8234045 w 8938307"/>
              <a:gd name="connsiteY6811" fmla="*/ 759346 h 2993922"/>
              <a:gd name="connsiteX6812" fmla="*/ 8239339 w 8938307"/>
              <a:gd name="connsiteY6812" fmla="*/ 769936 h 2993922"/>
              <a:gd name="connsiteX6813" fmla="*/ 8234045 w 8938307"/>
              <a:gd name="connsiteY6813" fmla="*/ 775231 h 2993922"/>
              <a:gd name="connsiteX6814" fmla="*/ 8218160 w 8938307"/>
              <a:gd name="connsiteY6814" fmla="*/ 780526 h 2993922"/>
              <a:gd name="connsiteX6815" fmla="*/ 8207569 w 8938307"/>
              <a:gd name="connsiteY6815" fmla="*/ 780526 h 2993922"/>
              <a:gd name="connsiteX6816" fmla="*/ 8398196 w 8938307"/>
              <a:gd name="connsiteY6816" fmla="*/ 822888 h 2993922"/>
              <a:gd name="connsiteX6817" fmla="*/ 8461739 w 8938307"/>
              <a:gd name="connsiteY6817" fmla="*/ 833478 h 2993922"/>
              <a:gd name="connsiteX6818" fmla="*/ 8482920 w 8938307"/>
              <a:gd name="connsiteY6818" fmla="*/ 844069 h 2993922"/>
              <a:gd name="connsiteX6819" fmla="*/ 8461739 w 8938307"/>
              <a:gd name="connsiteY6819" fmla="*/ 844069 h 2993922"/>
              <a:gd name="connsiteX6820" fmla="*/ 8398196 w 8938307"/>
              <a:gd name="connsiteY6820" fmla="*/ 854659 h 2993922"/>
              <a:gd name="connsiteX6821" fmla="*/ 8377016 w 8938307"/>
              <a:gd name="connsiteY6821" fmla="*/ 854659 h 2993922"/>
              <a:gd name="connsiteX6822" fmla="*/ 8355835 w 8938307"/>
              <a:gd name="connsiteY6822" fmla="*/ 854659 h 2993922"/>
              <a:gd name="connsiteX6823" fmla="*/ 8345244 w 8938307"/>
              <a:gd name="connsiteY6823" fmla="*/ 844069 h 2993922"/>
              <a:gd name="connsiteX6824" fmla="*/ 8324064 w 8938307"/>
              <a:gd name="connsiteY6824" fmla="*/ 844069 h 2993922"/>
              <a:gd name="connsiteX6825" fmla="*/ 8218160 w 8938307"/>
              <a:gd name="connsiteY6825" fmla="*/ 833478 h 2993922"/>
              <a:gd name="connsiteX6826" fmla="*/ 8212864 w 8938307"/>
              <a:gd name="connsiteY6826" fmla="*/ 833478 h 2993922"/>
              <a:gd name="connsiteX6827" fmla="*/ 8196979 w 8938307"/>
              <a:gd name="connsiteY6827" fmla="*/ 833478 h 2993922"/>
              <a:gd name="connsiteX6828" fmla="*/ 8196979 w 8938307"/>
              <a:gd name="connsiteY6828" fmla="*/ 844069 h 2993922"/>
              <a:gd name="connsiteX6829" fmla="*/ 8228750 w 8938307"/>
              <a:gd name="connsiteY6829" fmla="*/ 854659 h 2993922"/>
              <a:gd name="connsiteX6830" fmla="*/ 8260521 w 8938307"/>
              <a:gd name="connsiteY6830" fmla="*/ 865250 h 2993922"/>
              <a:gd name="connsiteX6831" fmla="*/ 8313473 w 8938307"/>
              <a:gd name="connsiteY6831" fmla="*/ 875840 h 2993922"/>
              <a:gd name="connsiteX6832" fmla="*/ 8355835 w 8938307"/>
              <a:gd name="connsiteY6832" fmla="*/ 875840 h 2993922"/>
              <a:gd name="connsiteX6833" fmla="*/ 8377016 w 8938307"/>
              <a:gd name="connsiteY6833" fmla="*/ 897021 h 2993922"/>
              <a:gd name="connsiteX6834" fmla="*/ 8355835 w 8938307"/>
              <a:gd name="connsiteY6834" fmla="*/ 886431 h 2993922"/>
              <a:gd name="connsiteX6835" fmla="*/ 8334654 w 8938307"/>
              <a:gd name="connsiteY6835" fmla="*/ 886431 h 2993922"/>
              <a:gd name="connsiteX6836" fmla="*/ 8408787 w 8938307"/>
              <a:gd name="connsiteY6836" fmla="*/ 918202 h 2993922"/>
              <a:gd name="connsiteX6837" fmla="*/ 8440558 w 8938307"/>
              <a:gd name="connsiteY6837" fmla="*/ 928792 h 2993922"/>
              <a:gd name="connsiteX6838" fmla="*/ 8429968 w 8938307"/>
              <a:gd name="connsiteY6838" fmla="*/ 939383 h 2993922"/>
              <a:gd name="connsiteX6839" fmla="*/ 8387606 w 8938307"/>
              <a:gd name="connsiteY6839" fmla="*/ 939383 h 2993922"/>
              <a:gd name="connsiteX6840" fmla="*/ 8361130 w 8938307"/>
              <a:gd name="connsiteY6840" fmla="*/ 934087 h 2993922"/>
              <a:gd name="connsiteX6841" fmla="*/ 8345244 w 8938307"/>
              <a:gd name="connsiteY6841" fmla="*/ 928792 h 2993922"/>
              <a:gd name="connsiteX6842" fmla="*/ 8329358 w 8938307"/>
              <a:gd name="connsiteY6842" fmla="*/ 923496 h 2993922"/>
              <a:gd name="connsiteX6843" fmla="*/ 8302883 w 8938307"/>
              <a:gd name="connsiteY6843" fmla="*/ 918202 h 2993922"/>
              <a:gd name="connsiteX6844" fmla="*/ 8292291 w 8938307"/>
              <a:gd name="connsiteY6844" fmla="*/ 912906 h 2993922"/>
              <a:gd name="connsiteX6845" fmla="*/ 8281702 w 8938307"/>
              <a:gd name="connsiteY6845" fmla="*/ 907611 h 2993922"/>
              <a:gd name="connsiteX6846" fmla="*/ 8271112 w 8938307"/>
              <a:gd name="connsiteY6846" fmla="*/ 907611 h 2993922"/>
              <a:gd name="connsiteX6847" fmla="*/ 8260521 w 8938307"/>
              <a:gd name="connsiteY6847" fmla="*/ 897021 h 2993922"/>
              <a:gd name="connsiteX6848" fmla="*/ 8249931 w 8938307"/>
              <a:gd name="connsiteY6848" fmla="*/ 897021 h 2993922"/>
              <a:gd name="connsiteX6849" fmla="*/ 8218160 w 8938307"/>
              <a:gd name="connsiteY6849" fmla="*/ 891725 h 2993922"/>
              <a:gd name="connsiteX6850" fmla="*/ 8181093 w 8938307"/>
              <a:gd name="connsiteY6850" fmla="*/ 886431 h 2993922"/>
              <a:gd name="connsiteX6851" fmla="*/ 8165206 w 8938307"/>
              <a:gd name="connsiteY6851" fmla="*/ 886431 h 2993922"/>
              <a:gd name="connsiteX6852" fmla="*/ 8122846 w 8938307"/>
              <a:gd name="connsiteY6852" fmla="*/ 865250 h 2993922"/>
              <a:gd name="connsiteX6853" fmla="*/ 8106960 w 8938307"/>
              <a:gd name="connsiteY6853" fmla="*/ 859954 h 2993922"/>
              <a:gd name="connsiteX6854" fmla="*/ 8080483 w 8938307"/>
              <a:gd name="connsiteY6854" fmla="*/ 865250 h 2993922"/>
              <a:gd name="connsiteX6855" fmla="*/ 8048712 w 8938307"/>
              <a:gd name="connsiteY6855" fmla="*/ 859954 h 2993922"/>
              <a:gd name="connsiteX6856" fmla="*/ 7995760 w 8938307"/>
              <a:gd name="connsiteY6856" fmla="*/ 844069 h 2993922"/>
              <a:gd name="connsiteX6857" fmla="*/ 7974579 w 8938307"/>
              <a:gd name="connsiteY6857" fmla="*/ 844069 h 2993922"/>
              <a:gd name="connsiteX6858" fmla="*/ 7889856 w 8938307"/>
              <a:gd name="connsiteY6858" fmla="*/ 812298 h 2993922"/>
              <a:gd name="connsiteX6859" fmla="*/ 7900446 w 8938307"/>
              <a:gd name="connsiteY6859" fmla="*/ 822888 h 2993922"/>
              <a:gd name="connsiteX6860" fmla="*/ 7921627 w 8938307"/>
              <a:gd name="connsiteY6860" fmla="*/ 828183 h 2993922"/>
              <a:gd name="connsiteX6861" fmla="*/ 7963990 w 8938307"/>
              <a:gd name="connsiteY6861" fmla="*/ 844069 h 2993922"/>
              <a:gd name="connsiteX6862" fmla="*/ 7990465 w 8938307"/>
              <a:gd name="connsiteY6862" fmla="*/ 859954 h 2993922"/>
              <a:gd name="connsiteX6863" fmla="*/ 8022237 w 8938307"/>
              <a:gd name="connsiteY6863" fmla="*/ 865250 h 2993922"/>
              <a:gd name="connsiteX6864" fmla="*/ 8038123 w 8938307"/>
              <a:gd name="connsiteY6864" fmla="*/ 875840 h 2993922"/>
              <a:gd name="connsiteX6865" fmla="*/ 8069894 w 8938307"/>
              <a:gd name="connsiteY6865" fmla="*/ 886431 h 2993922"/>
              <a:gd name="connsiteX6866" fmla="*/ 8075189 w 8938307"/>
              <a:gd name="connsiteY6866" fmla="*/ 886431 h 2993922"/>
              <a:gd name="connsiteX6867" fmla="*/ 8091075 w 8938307"/>
              <a:gd name="connsiteY6867" fmla="*/ 886431 h 2993922"/>
              <a:gd name="connsiteX6868" fmla="*/ 8106960 w 8938307"/>
              <a:gd name="connsiteY6868" fmla="*/ 891725 h 2993922"/>
              <a:gd name="connsiteX6869" fmla="*/ 8101664 w 8938307"/>
              <a:gd name="connsiteY6869" fmla="*/ 897021 h 2993922"/>
              <a:gd name="connsiteX6870" fmla="*/ 8091075 w 8938307"/>
              <a:gd name="connsiteY6870" fmla="*/ 907611 h 2993922"/>
              <a:gd name="connsiteX6871" fmla="*/ 8101664 w 8938307"/>
              <a:gd name="connsiteY6871" fmla="*/ 907611 h 2993922"/>
              <a:gd name="connsiteX6872" fmla="*/ 8133435 w 8938307"/>
              <a:gd name="connsiteY6872" fmla="*/ 907611 h 2993922"/>
              <a:gd name="connsiteX6873" fmla="*/ 8165206 w 8938307"/>
              <a:gd name="connsiteY6873" fmla="*/ 918202 h 2993922"/>
              <a:gd name="connsiteX6874" fmla="*/ 8186387 w 8938307"/>
              <a:gd name="connsiteY6874" fmla="*/ 928792 h 2993922"/>
              <a:gd name="connsiteX6875" fmla="*/ 8218160 w 8938307"/>
              <a:gd name="connsiteY6875" fmla="*/ 928792 h 2993922"/>
              <a:gd name="connsiteX6876" fmla="*/ 8239339 w 8938307"/>
              <a:gd name="connsiteY6876" fmla="*/ 939383 h 2993922"/>
              <a:gd name="connsiteX6877" fmla="*/ 8281702 w 8938307"/>
              <a:gd name="connsiteY6877" fmla="*/ 960563 h 2993922"/>
              <a:gd name="connsiteX6878" fmla="*/ 8292291 w 8938307"/>
              <a:gd name="connsiteY6878" fmla="*/ 971154 h 2993922"/>
              <a:gd name="connsiteX6879" fmla="*/ 8334654 w 8938307"/>
              <a:gd name="connsiteY6879" fmla="*/ 981744 h 2993922"/>
              <a:gd name="connsiteX6880" fmla="*/ 8456443 w 8938307"/>
              <a:gd name="connsiteY6880" fmla="*/ 1018810 h 2993922"/>
              <a:gd name="connsiteX6881" fmla="*/ 8567641 w 8938307"/>
              <a:gd name="connsiteY6881" fmla="*/ 1034696 h 2993922"/>
              <a:gd name="connsiteX6882" fmla="*/ 8599414 w 8938307"/>
              <a:gd name="connsiteY6882" fmla="*/ 1045287 h 2993922"/>
              <a:gd name="connsiteX6883" fmla="*/ 8610004 w 8938307"/>
              <a:gd name="connsiteY6883" fmla="*/ 1045287 h 2993922"/>
              <a:gd name="connsiteX6884" fmla="*/ 8578233 w 8938307"/>
              <a:gd name="connsiteY6884" fmla="*/ 1050581 h 2993922"/>
              <a:gd name="connsiteX6885" fmla="*/ 8567641 w 8938307"/>
              <a:gd name="connsiteY6885" fmla="*/ 1055877 h 2993922"/>
              <a:gd name="connsiteX6886" fmla="*/ 8567641 w 8938307"/>
              <a:gd name="connsiteY6886" fmla="*/ 1066467 h 2993922"/>
              <a:gd name="connsiteX6887" fmla="*/ 8578233 w 8938307"/>
              <a:gd name="connsiteY6887" fmla="*/ 1066467 h 2993922"/>
              <a:gd name="connsiteX6888" fmla="*/ 8588824 w 8938307"/>
              <a:gd name="connsiteY6888" fmla="*/ 1077058 h 2993922"/>
              <a:gd name="connsiteX6889" fmla="*/ 8615299 w 8938307"/>
              <a:gd name="connsiteY6889" fmla="*/ 1082354 h 2993922"/>
              <a:gd name="connsiteX6890" fmla="*/ 8641775 w 8938307"/>
              <a:gd name="connsiteY6890" fmla="*/ 1087648 h 2993922"/>
              <a:gd name="connsiteX6891" fmla="*/ 8662957 w 8938307"/>
              <a:gd name="connsiteY6891" fmla="*/ 1098239 h 2993922"/>
              <a:gd name="connsiteX6892" fmla="*/ 8715908 w 8938307"/>
              <a:gd name="connsiteY6892" fmla="*/ 1119419 h 2993922"/>
              <a:gd name="connsiteX6893" fmla="*/ 8790041 w 8938307"/>
              <a:gd name="connsiteY6893" fmla="*/ 1140600 h 2993922"/>
              <a:gd name="connsiteX6894" fmla="*/ 8652366 w 8938307"/>
              <a:gd name="connsiteY6894" fmla="*/ 1108829 h 2993922"/>
              <a:gd name="connsiteX6895" fmla="*/ 8610004 w 8938307"/>
              <a:gd name="connsiteY6895" fmla="*/ 1092944 h 2993922"/>
              <a:gd name="connsiteX6896" fmla="*/ 8572938 w 8938307"/>
              <a:gd name="connsiteY6896" fmla="*/ 1082354 h 2993922"/>
              <a:gd name="connsiteX6897" fmla="*/ 8546462 w 8938307"/>
              <a:gd name="connsiteY6897" fmla="*/ 1077058 h 2993922"/>
              <a:gd name="connsiteX6898" fmla="*/ 8493510 w 8938307"/>
              <a:gd name="connsiteY6898" fmla="*/ 1055877 h 2993922"/>
              <a:gd name="connsiteX6899" fmla="*/ 8440558 w 8938307"/>
              <a:gd name="connsiteY6899" fmla="*/ 1055877 h 2993922"/>
              <a:gd name="connsiteX6900" fmla="*/ 8419377 w 8938307"/>
              <a:gd name="connsiteY6900" fmla="*/ 1050581 h 2993922"/>
              <a:gd name="connsiteX6901" fmla="*/ 8392901 w 8938307"/>
              <a:gd name="connsiteY6901" fmla="*/ 1039992 h 2993922"/>
              <a:gd name="connsiteX6902" fmla="*/ 8361130 w 8938307"/>
              <a:gd name="connsiteY6902" fmla="*/ 1034696 h 2993922"/>
              <a:gd name="connsiteX6903" fmla="*/ 8334654 w 8938307"/>
              <a:gd name="connsiteY6903" fmla="*/ 1024106 h 2993922"/>
              <a:gd name="connsiteX6904" fmla="*/ 8302883 w 8938307"/>
              <a:gd name="connsiteY6904" fmla="*/ 1013515 h 2993922"/>
              <a:gd name="connsiteX6905" fmla="*/ 8271112 w 8938307"/>
              <a:gd name="connsiteY6905" fmla="*/ 1013515 h 2993922"/>
              <a:gd name="connsiteX6906" fmla="*/ 8244635 w 8938307"/>
              <a:gd name="connsiteY6906" fmla="*/ 1008220 h 2993922"/>
              <a:gd name="connsiteX6907" fmla="*/ 8228750 w 8938307"/>
              <a:gd name="connsiteY6907" fmla="*/ 997629 h 2993922"/>
              <a:gd name="connsiteX6908" fmla="*/ 8212864 w 8938307"/>
              <a:gd name="connsiteY6908" fmla="*/ 992335 h 2993922"/>
              <a:gd name="connsiteX6909" fmla="*/ 8181093 w 8938307"/>
              <a:gd name="connsiteY6909" fmla="*/ 987040 h 2993922"/>
              <a:gd name="connsiteX6910" fmla="*/ 8149321 w 8938307"/>
              <a:gd name="connsiteY6910" fmla="*/ 976448 h 2993922"/>
              <a:gd name="connsiteX6911" fmla="*/ 8128141 w 8938307"/>
              <a:gd name="connsiteY6911" fmla="*/ 981744 h 2993922"/>
              <a:gd name="connsiteX6912" fmla="*/ 8106960 w 8938307"/>
              <a:gd name="connsiteY6912" fmla="*/ 976448 h 2993922"/>
              <a:gd name="connsiteX6913" fmla="*/ 8085779 w 8938307"/>
              <a:gd name="connsiteY6913" fmla="*/ 971154 h 2993922"/>
              <a:gd name="connsiteX6914" fmla="*/ 8069894 w 8938307"/>
              <a:gd name="connsiteY6914" fmla="*/ 960563 h 2993922"/>
              <a:gd name="connsiteX6915" fmla="*/ 8038123 w 8938307"/>
              <a:gd name="connsiteY6915" fmla="*/ 960563 h 2993922"/>
              <a:gd name="connsiteX6916" fmla="*/ 7995760 w 8938307"/>
              <a:gd name="connsiteY6916" fmla="*/ 949973 h 2993922"/>
              <a:gd name="connsiteX6917" fmla="*/ 7990465 w 8938307"/>
              <a:gd name="connsiteY6917" fmla="*/ 949973 h 2993922"/>
              <a:gd name="connsiteX6918" fmla="*/ 7985171 w 8938307"/>
              <a:gd name="connsiteY6918" fmla="*/ 960563 h 2993922"/>
              <a:gd name="connsiteX6919" fmla="*/ 8016942 w 8938307"/>
              <a:gd name="connsiteY6919" fmla="*/ 976448 h 2993922"/>
              <a:gd name="connsiteX6920" fmla="*/ 8059302 w 8938307"/>
              <a:gd name="connsiteY6920" fmla="*/ 992335 h 2993922"/>
              <a:gd name="connsiteX6921" fmla="*/ 8080483 w 8938307"/>
              <a:gd name="connsiteY6921" fmla="*/ 992335 h 2993922"/>
              <a:gd name="connsiteX6922" fmla="*/ 8144027 w 8938307"/>
              <a:gd name="connsiteY6922" fmla="*/ 1008220 h 2993922"/>
              <a:gd name="connsiteX6923" fmla="*/ 8196979 w 8938307"/>
              <a:gd name="connsiteY6923" fmla="*/ 1024106 h 2993922"/>
              <a:gd name="connsiteX6924" fmla="*/ 8196979 w 8938307"/>
              <a:gd name="connsiteY6924" fmla="*/ 1034696 h 2993922"/>
              <a:gd name="connsiteX6925" fmla="*/ 8175798 w 8938307"/>
              <a:gd name="connsiteY6925" fmla="*/ 1029400 h 2993922"/>
              <a:gd name="connsiteX6926" fmla="*/ 8165206 w 8938307"/>
              <a:gd name="connsiteY6926" fmla="*/ 1034696 h 2993922"/>
              <a:gd name="connsiteX6927" fmla="*/ 8133435 w 8938307"/>
              <a:gd name="connsiteY6927" fmla="*/ 1045287 h 2993922"/>
              <a:gd name="connsiteX6928" fmla="*/ 8101664 w 8938307"/>
              <a:gd name="connsiteY6928" fmla="*/ 1034696 h 2993922"/>
              <a:gd name="connsiteX6929" fmla="*/ 8048712 w 8938307"/>
              <a:gd name="connsiteY6929" fmla="*/ 1024106 h 2993922"/>
              <a:gd name="connsiteX6930" fmla="*/ 7953398 w 8938307"/>
              <a:gd name="connsiteY6930" fmla="*/ 1002925 h 2993922"/>
              <a:gd name="connsiteX6931" fmla="*/ 8144027 w 8938307"/>
              <a:gd name="connsiteY6931" fmla="*/ 1066467 h 2993922"/>
              <a:gd name="connsiteX6932" fmla="*/ 8196979 w 8938307"/>
              <a:gd name="connsiteY6932" fmla="*/ 1087648 h 2993922"/>
              <a:gd name="connsiteX6933" fmla="*/ 8175798 w 8938307"/>
              <a:gd name="connsiteY6933" fmla="*/ 1087648 h 2993922"/>
              <a:gd name="connsiteX6934" fmla="*/ 8165206 w 8938307"/>
              <a:gd name="connsiteY6934" fmla="*/ 1087648 h 2993922"/>
              <a:gd name="connsiteX6935" fmla="*/ 8196979 w 8938307"/>
              <a:gd name="connsiteY6935" fmla="*/ 1103533 h 2993922"/>
              <a:gd name="connsiteX6936" fmla="*/ 8228750 w 8938307"/>
              <a:gd name="connsiteY6936" fmla="*/ 1119419 h 2993922"/>
              <a:gd name="connsiteX6937" fmla="*/ 8260521 w 8938307"/>
              <a:gd name="connsiteY6937" fmla="*/ 1130010 h 2993922"/>
              <a:gd name="connsiteX6938" fmla="*/ 8281702 w 8938307"/>
              <a:gd name="connsiteY6938" fmla="*/ 1130010 h 2993922"/>
              <a:gd name="connsiteX6939" fmla="*/ 8302883 w 8938307"/>
              <a:gd name="connsiteY6939" fmla="*/ 1140600 h 2993922"/>
              <a:gd name="connsiteX6940" fmla="*/ 8408787 w 8938307"/>
              <a:gd name="connsiteY6940" fmla="*/ 1172371 h 2993922"/>
              <a:gd name="connsiteX6941" fmla="*/ 8435262 w 8938307"/>
              <a:gd name="connsiteY6941" fmla="*/ 1172371 h 2993922"/>
              <a:gd name="connsiteX6942" fmla="*/ 8451148 w 8938307"/>
              <a:gd name="connsiteY6942" fmla="*/ 1182962 h 2993922"/>
              <a:gd name="connsiteX6943" fmla="*/ 8461739 w 8938307"/>
              <a:gd name="connsiteY6943" fmla="*/ 1188258 h 2993922"/>
              <a:gd name="connsiteX6944" fmla="*/ 8493510 w 8938307"/>
              <a:gd name="connsiteY6944" fmla="*/ 1193552 h 2993922"/>
              <a:gd name="connsiteX6945" fmla="*/ 8535871 w 8938307"/>
              <a:gd name="connsiteY6945" fmla="*/ 1214733 h 2993922"/>
              <a:gd name="connsiteX6946" fmla="*/ 8525281 w 8938307"/>
              <a:gd name="connsiteY6946" fmla="*/ 1214733 h 2993922"/>
              <a:gd name="connsiteX6947" fmla="*/ 8504100 w 8938307"/>
              <a:gd name="connsiteY6947" fmla="*/ 1214733 h 2993922"/>
              <a:gd name="connsiteX6948" fmla="*/ 8461739 w 8938307"/>
              <a:gd name="connsiteY6948" fmla="*/ 1204143 h 2993922"/>
              <a:gd name="connsiteX6949" fmla="*/ 8440558 w 8938307"/>
              <a:gd name="connsiteY6949" fmla="*/ 1193552 h 2993922"/>
              <a:gd name="connsiteX6950" fmla="*/ 8419377 w 8938307"/>
              <a:gd name="connsiteY6950" fmla="*/ 1193552 h 2993922"/>
              <a:gd name="connsiteX6951" fmla="*/ 8355835 w 8938307"/>
              <a:gd name="connsiteY6951" fmla="*/ 1172371 h 2993922"/>
              <a:gd name="connsiteX6952" fmla="*/ 8302883 w 8938307"/>
              <a:gd name="connsiteY6952" fmla="*/ 1156485 h 2993922"/>
              <a:gd name="connsiteX6953" fmla="*/ 8281702 w 8938307"/>
              <a:gd name="connsiteY6953" fmla="*/ 1151191 h 2993922"/>
              <a:gd name="connsiteX6954" fmla="*/ 8207569 w 8938307"/>
              <a:gd name="connsiteY6954" fmla="*/ 1130010 h 2993922"/>
              <a:gd name="connsiteX6955" fmla="*/ 8186387 w 8938307"/>
              <a:gd name="connsiteY6955" fmla="*/ 1130010 h 2993922"/>
              <a:gd name="connsiteX6956" fmla="*/ 8133435 w 8938307"/>
              <a:gd name="connsiteY6956" fmla="*/ 1119419 h 2993922"/>
              <a:gd name="connsiteX6957" fmla="*/ 8112254 w 8938307"/>
              <a:gd name="connsiteY6957" fmla="*/ 1108829 h 2993922"/>
              <a:gd name="connsiteX6958" fmla="*/ 8085779 w 8938307"/>
              <a:gd name="connsiteY6958" fmla="*/ 1103533 h 2993922"/>
              <a:gd name="connsiteX6959" fmla="*/ 8069894 w 8938307"/>
              <a:gd name="connsiteY6959" fmla="*/ 1098239 h 2993922"/>
              <a:gd name="connsiteX6960" fmla="*/ 8059302 w 8938307"/>
              <a:gd name="connsiteY6960" fmla="*/ 1108829 h 2993922"/>
              <a:gd name="connsiteX6961" fmla="*/ 8059302 w 8938307"/>
              <a:gd name="connsiteY6961" fmla="*/ 1098239 h 2993922"/>
              <a:gd name="connsiteX6962" fmla="*/ 8043417 w 8938307"/>
              <a:gd name="connsiteY6962" fmla="*/ 1098239 h 2993922"/>
              <a:gd name="connsiteX6963" fmla="*/ 8038123 w 8938307"/>
              <a:gd name="connsiteY6963" fmla="*/ 1098239 h 2993922"/>
              <a:gd name="connsiteX6964" fmla="*/ 8027531 w 8938307"/>
              <a:gd name="connsiteY6964" fmla="*/ 1108829 h 2993922"/>
              <a:gd name="connsiteX6965" fmla="*/ 8016942 w 8938307"/>
              <a:gd name="connsiteY6965" fmla="*/ 1108829 h 2993922"/>
              <a:gd name="connsiteX6966" fmla="*/ 8016942 w 8938307"/>
              <a:gd name="connsiteY6966" fmla="*/ 1119419 h 2993922"/>
              <a:gd name="connsiteX6967" fmla="*/ 7932219 w 8938307"/>
              <a:gd name="connsiteY6967" fmla="*/ 1087648 h 2993922"/>
              <a:gd name="connsiteX6968" fmla="*/ 7921627 w 8938307"/>
              <a:gd name="connsiteY6968" fmla="*/ 1087648 h 2993922"/>
              <a:gd name="connsiteX6969" fmla="*/ 7911038 w 8938307"/>
              <a:gd name="connsiteY6969" fmla="*/ 1087648 h 2993922"/>
              <a:gd name="connsiteX6970" fmla="*/ 7900446 w 8938307"/>
              <a:gd name="connsiteY6970" fmla="*/ 1077058 h 2993922"/>
              <a:gd name="connsiteX6971" fmla="*/ 7879267 w 8938307"/>
              <a:gd name="connsiteY6971" fmla="*/ 1077058 h 2993922"/>
              <a:gd name="connsiteX6972" fmla="*/ 7868675 w 8938307"/>
              <a:gd name="connsiteY6972" fmla="*/ 1077058 h 2993922"/>
              <a:gd name="connsiteX6973" fmla="*/ 7879267 w 8938307"/>
              <a:gd name="connsiteY6973" fmla="*/ 1087648 h 2993922"/>
              <a:gd name="connsiteX6974" fmla="*/ 7879267 w 8938307"/>
              <a:gd name="connsiteY6974" fmla="*/ 1098239 h 2993922"/>
              <a:gd name="connsiteX6975" fmla="*/ 7900446 w 8938307"/>
              <a:gd name="connsiteY6975" fmla="*/ 1098239 h 2993922"/>
              <a:gd name="connsiteX6976" fmla="*/ 7921627 w 8938307"/>
              <a:gd name="connsiteY6976" fmla="*/ 1108829 h 2993922"/>
              <a:gd name="connsiteX6977" fmla="*/ 7937513 w 8938307"/>
              <a:gd name="connsiteY6977" fmla="*/ 1108829 h 2993922"/>
              <a:gd name="connsiteX6978" fmla="*/ 7942808 w 8938307"/>
              <a:gd name="connsiteY6978" fmla="*/ 1108829 h 2993922"/>
              <a:gd name="connsiteX6979" fmla="*/ 7995760 w 8938307"/>
              <a:gd name="connsiteY6979" fmla="*/ 1130010 h 2993922"/>
              <a:gd name="connsiteX6980" fmla="*/ 8069894 w 8938307"/>
              <a:gd name="connsiteY6980" fmla="*/ 1151191 h 2993922"/>
              <a:gd name="connsiteX6981" fmla="*/ 8048712 w 8938307"/>
              <a:gd name="connsiteY6981" fmla="*/ 1161781 h 2993922"/>
              <a:gd name="connsiteX6982" fmla="*/ 8059302 w 8938307"/>
              <a:gd name="connsiteY6982" fmla="*/ 1172371 h 2993922"/>
              <a:gd name="connsiteX6983" fmla="*/ 8091075 w 8938307"/>
              <a:gd name="connsiteY6983" fmla="*/ 1188258 h 2993922"/>
              <a:gd name="connsiteX6984" fmla="*/ 8128141 w 8938307"/>
              <a:gd name="connsiteY6984" fmla="*/ 1198848 h 2993922"/>
              <a:gd name="connsiteX6985" fmla="*/ 8144027 w 8938307"/>
              <a:gd name="connsiteY6985" fmla="*/ 1204143 h 2993922"/>
              <a:gd name="connsiteX6986" fmla="*/ 8154617 w 8938307"/>
              <a:gd name="connsiteY6986" fmla="*/ 1204143 h 2993922"/>
              <a:gd name="connsiteX6987" fmla="*/ 8154617 w 8938307"/>
              <a:gd name="connsiteY6987" fmla="*/ 1214733 h 2993922"/>
              <a:gd name="connsiteX6988" fmla="*/ 8170502 w 8938307"/>
              <a:gd name="connsiteY6988" fmla="*/ 1214733 h 2993922"/>
              <a:gd name="connsiteX6989" fmla="*/ 8186387 w 8938307"/>
              <a:gd name="connsiteY6989" fmla="*/ 1209437 h 2993922"/>
              <a:gd name="connsiteX6990" fmla="*/ 8202273 w 8938307"/>
              <a:gd name="connsiteY6990" fmla="*/ 1204143 h 2993922"/>
              <a:gd name="connsiteX6991" fmla="*/ 8207569 w 8938307"/>
              <a:gd name="connsiteY6991" fmla="*/ 1214733 h 2993922"/>
              <a:gd name="connsiteX6992" fmla="*/ 8218160 w 8938307"/>
              <a:gd name="connsiteY6992" fmla="*/ 1225324 h 2993922"/>
              <a:gd name="connsiteX6993" fmla="*/ 8218160 w 8938307"/>
              <a:gd name="connsiteY6993" fmla="*/ 1214733 h 2993922"/>
              <a:gd name="connsiteX6994" fmla="*/ 8228750 w 8938307"/>
              <a:gd name="connsiteY6994" fmla="*/ 1214733 h 2993922"/>
              <a:gd name="connsiteX6995" fmla="*/ 8249931 w 8938307"/>
              <a:gd name="connsiteY6995" fmla="*/ 1225324 h 2993922"/>
              <a:gd name="connsiteX6996" fmla="*/ 8302883 w 8938307"/>
              <a:gd name="connsiteY6996" fmla="*/ 1246504 h 2993922"/>
              <a:gd name="connsiteX6997" fmla="*/ 8334654 w 8938307"/>
              <a:gd name="connsiteY6997" fmla="*/ 1257095 h 2993922"/>
              <a:gd name="connsiteX6998" fmla="*/ 8371720 w 8938307"/>
              <a:gd name="connsiteY6998" fmla="*/ 1262389 h 2993922"/>
              <a:gd name="connsiteX6999" fmla="*/ 8408787 w 8938307"/>
              <a:gd name="connsiteY6999" fmla="*/ 1267685 h 2993922"/>
              <a:gd name="connsiteX7000" fmla="*/ 8429968 w 8938307"/>
              <a:gd name="connsiteY7000" fmla="*/ 1288866 h 2993922"/>
              <a:gd name="connsiteX7001" fmla="*/ 8355835 w 8938307"/>
              <a:gd name="connsiteY7001" fmla="*/ 1278276 h 2993922"/>
              <a:gd name="connsiteX7002" fmla="*/ 8324064 w 8938307"/>
              <a:gd name="connsiteY7002" fmla="*/ 1267685 h 2993922"/>
              <a:gd name="connsiteX7003" fmla="*/ 8281702 w 8938307"/>
              <a:gd name="connsiteY7003" fmla="*/ 1257095 h 2993922"/>
              <a:gd name="connsiteX7004" fmla="*/ 8249931 w 8938307"/>
              <a:gd name="connsiteY7004" fmla="*/ 1246504 h 2993922"/>
              <a:gd name="connsiteX7005" fmla="*/ 8186387 w 8938307"/>
              <a:gd name="connsiteY7005" fmla="*/ 1225324 h 2993922"/>
              <a:gd name="connsiteX7006" fmla="*/ 7974579 w 8938307"/>
              <a:gd name="connsiteY7006" fmla="*/ 1161781 h 2993922"/>
              <a:gd name="connsiteX7007" fmla="*/ 7921627 w 8938307"/>
              <a:gd name="connsiteY7007" fmla="*/ 1151191 h 2993922"/>
              <a:gd name="connsiteX7008" fmla="*/ 7911038 w 8938307"/>
              <a:gd name="connsiteY7008" fmla="*/ 1140600 h 2993922"/>
              <a:gd name="connsiteX7009" fmla="*/ 7879267 w 8938307"/>
              <a:gd name="connsiteY7009" fmla="*/ 1140600 h 2993922"/>
              <a:gd name="connsiteX7010" fmla="*/ 7847494 w 8938307"/>
              <a:gd name="connsiteY7010" fmla="*/ 1140600 h 2993922"/>
              <a:gd name="connsiteX7011" fmla="*/ 7868675 w 8938307"/>
              <a:gd name="connsiteY7011" fmla="*/ 1151191 h 2993922"/>
              <a:gd name="connsiteX7012" fmla="*/ 7911038 w 8938307"/>
              <a:gd name="connsiteY7012" fmla="*/ 1172371 h 2993922"/>
              <a:gd name="connsiteX7013" fmla="*/ 7932219 w 8938307"/>
              <a:gd name="connsiteY7013" fmla="*/ 1182962 h 2993922"/>
              <a:gd name="connsiteX7014" fmla="*/ 7942808 w 8938307"/>
              <a:gd name="connsiteY7014" fmla="*/ 1193552 h 2993922"/>
              <a:gd name="connsiteX7015" fmla="*/ 7953398 w 8938307"/>
              <a:gd name="connsiteY7015" fmla="*/ 1204143 h 2993922"/>
              <a:gd name="connsiteX7016" fmla="*/ 7900446 w 8938307"/>
              <a:gd name="connsiteY7016" fmla="*/ 1193552 h 2993922"/>
              <a:gd name="connsiteX7017" fmla="*/ 7889856 w 8938307"/>
              <a:gd name="connsiteY7017" fmla="*/ 1193552 h 2993922"/>
              <a:gd name="connsiteX7018" fmla="*/ 7911038 w 8938307"/>
              <a:gd name="connsiteY7018" fmla="*/ 1204143 h 2993922"/>
              <a:gd name="connsiteX7019" fmla="*/ 7932219 w 8938307"/>
              <a:gd name="connsiteY7019" fmla="*/ 1209437 h 2993922"/>
              <a:gd name="connsiteX7020" fmla="*/ 7942808 w 8938307"/>
              <a:gd name="connsiteY7020" fmla="*/ 1214733 h 2993922"/>
              <a:gd name="connsiteX7021" fmla="*/ 7963990 w 8938307"/>
              <a:gd name="connsiteY7021" fmla="*/ 1225324 h 2993922"/>
              <a:gd name="connsiteX7022" fmla="*/ 7979875 w 8938307"/>
              <a:gd name="connsiteY7022" fmla="*/ 1225324 h 2993922"/>
              <a:gd name="connsiteX7023" fmla="*/ 7985171 w 8938307"/>
              <a:gd name="connsiteY7023" fmla="*/ 1225324 h 2993922"/>
              <a:gd name="connsiteX7024" fmla="*/ 8016942 w 8938307"/>
              <a:gd name="connsiteY7024" fmla="*/ 1246504 h 2993922"/>
              <a:gd name="connsiteX7025" fmla="*/ 8059302 w 8938307"/>
              <a:gd name="connsiteY7025" fmla="*/ 1257095 h 2993922"/>
              <a:gd name="connsiteX7026" fmla="*/ 8069894 w 8938307"/>
              <a:gd name="connsiteY7026" fmla="*/ 1267685 h 2993922"/>
              <a:gd name="connsiteX7027" fmla="*/ 8048712 w 8938307"/>
              <a:gd name="connsiteY7027" fmla="*/ 1267685 h 2993922"/>
              <a:gd name="connsiteX7028" fmla="*/ 8038123 w 8938307"/>
              <a:gd name="connsiteY7028" fmla="*/ 1267685 h 2993922"/>
              <a:gd name="connsiteX7029" fmla="*/ 8027531 w 8938307"/>
              <a:gd name="connsiteY7029" fmla="*/ 1267685 h 2993922"/>
              <a:gd name="connsiteX7030" fmla="*/ 7953398 w 8938307"/>
              <a:gd name="connsiteY7030" fmla="*/ 1246504 h 2993922"/>
              <a:gd name="connsiteX7031" fmla="*/ 7932219 w 8938307"/>
              <a:gd name="connsiteY7031" fmla="*/ 1241210 h 2993922"/>
              <a:gd name="connsiteX7032" fmla="*/ 7921627 w 8938307"/>
              <a:gd name="connsiteY7032" fmla="*/ 1235914 h 2993922"/>
              <a:gd name="connsiteX7033" fmla="*/ 7889856 w 8938307"/>
              <a:gd name="connsiteY7033" fmla="*/ 1235914 h 2993922"/>
              <a:gd name="connsiteX7034" fmla="*/ 7868675 w 8938307"/>
              <a:gd name="connsiteY7034" fmla="*/ 1225324 h 2993922"/>
              <a:gd name="connsiteX7035" fmla="*/ 7847494 w 8938307"/>
              <a:gd name="connsiteY7035" fmla="*/ 1225324 h 2993922"/>
              <a:gd name="connsiteX7036" fmla="*/ 7836904 w 8938307"/>
              <a:gd name="connsiteY7036" fmla="*/ 1214733 h 2993922"/>
              <a:gd name="connsiteX7037" fmla="*/ 7815724 w 8938307"/>
              <a:gd name="connsiteY7037" fmla="*/ 1214733 h 2993922"/>
              <a:gd name="connsiteX7038" fmla="*/ 7794542 w 8938307"/>
              <a:gd name="connsiteY7038" fmla="*/ 1209437 h 2993922"/>
              <a:gd name="connsiteX7039" fmla="*/ 7783952 w 8938307"/>
              <a:gd name="connsiteY7039" fmla="*/ 1204143 h 2993922"/>
              <a:gd name="connsiteX7040" fmla="*/ 7731000 w 8938307"/>
              <a:gd name="connsiteY7040" fmla="*/ 1193552 h 2993922"/>
              <a:gd name="connsiteX7041" fmla="*/ 7688638 w 8938307"/>
              <a:gd name="connsiteY7041" fmla="*/ 1193552 h 2993922"/>
              <a:gd name="connsiteX7042" fmla="*/ 7635686 w 8938307"/>
              <a:gd name="connsiteY7042" fmla="*/ 1172371 h 2993922"/>
              <a:gd name="connsiteX7043" fmla="*/ 7614505 w 8938307"/>
              <a:gd name="connsiteY7043" fmla="*/ 1167077 h 2993922"/>
              <a:gd name="connsiteX7044" fmla="*/ 7593326 w 8938307"/>
              <a:gd name="connsiteY7044" fmla="*/ 1156485 h 2993922"/>
              <a:gd name="connsiteX7045" fmla="*/ 7566848 w 8938307"/>
              <a:gd name="connsiteY7045" fmla="*/ 1145896 h 2993922"/>
              <a:gd name="connsiteX7046" fmla="*/ 7540374 w 8938307"/>
              <a:gd name="connsiteY7046" fmla="*/ 1140600 h 2993922"/>
              <a:gd name="connsiteX7047" fmla="*/ 7487420 w 8938307"/>
              <a:gd name="connsiteY7047" fmla="*/ 1130010 h 2993922"/>
              <a:gd name="connsiteX7048" fmla="*/ 7466240 w 8938307"/>
              <a:gd name="connsiteY7048" fmla="*/ 1140600 h 2993922"/>
              <a:gd name="connsiteX7049" fmla="*/ 7529782 w 8938307"/>
              <a:gd name="connsiteY7049" fmla="*/ 1151191 h 2993922"/>
              <a:gd name="connsiteX7050" fmla="*/ 7540374 w 8938307"/>
              <a:gd name="connsiteY7050" fmla="*/ 1167077 h 2993922"/>
              <a:gd name="connsiteX7051" fmla="*/ 7561553 w 8938307"/>
              <a:gd name="connsiteY7051" fmla="*/ 1161781 h 2993922"/>
              <a:gd name="connsiteX7052" fmla="*/ 7572144 w 8938307"/>
              <a:gd name="connsiteY7052" fmla="*/ 1172371 h 2993922"/>
              <a:gd name="connsiteX7053" fmla="*/ 7593326 w 8938307"/>
              <a:gd name="connsiteY7053" fmla="*/ 1182962 h 2993922"/>
              <a:gd name="connsiteX7054" fmla="*/ 7625096 w 8938307"/>
              <a:gd name="connsiteY7054" fmla="*/ 1188258 h 2993922"/>
              <a:gd name="connsiteX7055" fmla="*/ 7651572 w 8938307"/>
              <a:gd name="connsiteY7055" fmla="*/ 1193552 h 2993922"/>
              <a:gd name="connsiteX7056" fmla="*/ 7667457 w 8938307"/>
              <a:gd name="connsiteY7056" fmla="*/ 1204143 h 2993922"/>
              <a:gd name="connsiteX7057" fmla="*/ 7678048 w 8938307"/>
              <a:gd name="connsiteY7057" fmla="*/ 1204143 h 2993922"/>
              <a:gd name="connsiteX7058" fmla="*/ 7678048 w 8938307"/>
              <a:gd name="connsiteY7058" fmla="*/ 1214733 h 2993922"/>
              <a:gd name="connsiteX7059" fmla="*/ 7688638 w 8938307"/>
              <a:gd name="connsiteY7059" fmla="*/ 1214733 h 2993922"/>
              <a:gd name="connsiteX7060" fmla="*/ 7773361 w 8938307"/>
              <a:gd name="connsiteY7060" fmla="*/ 1235914 h 2993922"/>
              <a:gd name="connsiteX7061" fmla="*/ 7783952 w 8938307"/>
              <a:gd name="connsiteY7061" fmla="*/ 1235914 h 2993922"/>
              <a:gd name="connsiteX7062" fmla="*/ 7789248 w 8938307"/>
              <a:gd name="connsiteY7062" fmla="*/ 1235914 h 2993922"/>
              <a:gd name="connsiteX7063" fmla="*/ 7815724 w 8938307"/>
              <a:gd name="connsiteY7063" fmla="*/ 1246504 h 2993922"/>
              <a:gd name="connsiteX7064" fmla="*/ 7847494 w 8938307"/>
              <a:gd name="connsiteY7064" fmla="*/ 1257095 h 2993922"/>
              <a:gd name="connsiteX7065" fmla="*/ 7868675 w 8938307"/>
              <a:gd name="connsiteY7065" fmla="*/ 1262389 h 2993922"/>
              <a:gd name="connsiteX7066" fmla="*/ 7879267 w 8938307"/>
              <a:gd name="connsiteY7066" fmla="*/ 1267685 h 2993922"/>
              <a:gd name="connsiteX7067" fmla="*/ 7889856 w 8938307"/>
              <a:gd name="connsiteY7067" fmla="*/ 1272981 h 2993922"/>
              <a:gd name="connsiteX7068" fmla="*/ 7942808 w 8938307"/>
              <a:gd name="connsiteY7068" fmla="*/ 1278276 h 2993922"/>
              <a:gd name="connsiteX7069" fmla="*/ 7974579 w 8938307"/>
              <a:gd name="connsiteY7069" fmla="*/ 1288866 h 2993922"/>
              <a:gd name="connsiteX7070" fmla="*/ 7963990 w 8938307"/>
              <a:gd name="connsiteY7070" fmla="*/ 1299456 h 2993922"/>
              <a:gd name="connsiteX7071" fmla="*/ 7953398 w 8938307"/>
              <a:gd name="connsiteY7071" fmla="*/ 1310047 h 2993922"/>
              <a:gd name="connsiteX7072" fmla="*/ 7985171 w 8938307"/>
              <a:gd name="connsiteY7072" fmla="*/ 1310047 h 2993922"/>
              <a:gd name="connsiteX7073" fmla="*/ 8011646 w 8938307"/>
              <a:gd name="connsiteY7073" fmla="*/ 1304752 h 2993922"/>
              <a:gd name="connsiteX7074" fmla="*/ 8038123 w 8938307"/>
              <a:gd name="connsiteY7074" fmla="*/ 1320637 h 2993922"/>
              <a:gd name="connsiteX7075" fmla="*/ 8048712 w 8938307"/>
              <a:gd name="connsiteY7075" fmla="*/ 1325933 h 2993922"/>
              <a:gd name="connsiteX7076" fmla="*/ 8069894 w 8938307"/>
              <a:gd name="connsiteY7076" fmla="*/ 1320637 h 2993922"/>
              <a:gd name="connsiteX7077" fmla="*/ 8122846 w 8938307"/>
              <a:gd name="connsiteY7077" fmla="*/ 1341818 h 2993922"/>
              <a:gd name="connsiteX7078" fmla="*/ 8112254 w 8938307"/>
              <a:gd name="connsiteY7078" fmla="*/ 1341818 h 2993922"/>
              <a:gd name="connsiteX7079" fmla="*/ 8101664 w 8938307"/>
              <a:gd name="connsiteY7079" fmla="*/ 1341818 h 2993922"/>
              <a:gd name="connsiteX7080" fmla="*/ 8165206 w 8938307"/>
              <a:gd name="connsiteY7080" fmla="*/ 1373589 h 2993922"/>
              <a:gd name="connsiteX7081" fmla="*/ 8181093 w 8938307"/>
              <a:gd name="connsiteY7081" fmla="*/ 1373589 h 2993922"/>
              <a:gd name="connsiteX7082" fmla="*/ 8186387 w 8938307"/>
              <a:gd name="connsiteY7082" fmla="*/ 1373589 h 2993922"/>
              <a:gd name="connsiteX7083" fmla="*/ 8196979 w 8938307"/>
              <a:gd name="connsiteY7083" fmla="*/ 1384180 h 2993922"/>
              <a:gd name="connsiteX7084" fmla="*/ 8398196 w 8938307"/>
              <a:gd name="connsiteY7084" fmla="*/ 1426541 h 2993922"/>
              <a:gd name="connsiteX7085" fmla="*/ 8461739 w 8938307"/>
              <a:gd name="connsiteY7085" fmla="*/ 1437132 h 2993922"/>
              <a:gd name="connsiteX7086" fmla="*/ 8472329 w 8938307"/>
              <a:gd name="connsiteY7086" fmla="*/ 1437132 h 2993922"/>
              <a:gd name="connsiteX7087" fmla="*/ 8461739 w 8938307"/>
              <a:gd name="connsiteY7087" fmla="*/ 1447722 h 2993922"/>
              <a:gd name="connsiteX7088" fmla="*/ 8440558 w 8938307"/>
              <a:gd name="connsiteY7088" fmla="*/ 1447722 h 2993922"/>
              <a:gd name="connsiteX7089" fmla="*/ 8429968 w 8938307"/>
              <a:gd name="connsiteY7089" fmla="*/ 1447722 h 2993922"/>
              <a:gd name="connsiteX7090" fmla="*/ 8408787 w 8938307"/>
              <a:gd name="connsiteY7090" fmla="*/ 1458312 h 2993922"/>
              <a:gd name="connsiteX7091" fmla="*/ 8387606 w 8938307"/>
              <a:gd name="connsiteY7091" fmla="*/ 1458312 h 2993922"/>
              <a:gd name="connsiteX7092" fmla="*/ 8345244 w 8938307"/>
              <a:gd name="connsiteY7092" fmla="*/ 1442427 h 2993922"/>
              <a:gd name="connsiteX7093" fmla="*/ 8313473 w 8938307"/>
              <a:gd name="connsiteY7093" fmla="*/ 1442427 h 2993922"/>
              <a:gd name="connsiteX7094" fmla="*/ 8292291 w 8938307"/>
              <a:gd name="connsiteY7094" fmla="*/ 1437132 h 2993922"/>
              <a:gd name="connsiteX7095" fmla="*/ 8271112 w 8938307"/>
              <a:gd name="connsiteY7095" fmla="*/ 1437132 h 2993922"/>
              <a:gd name="connsiteX7096" fmla="*/ 8255225 w 8938307"/>
              <a:gd name="connsiteY7096" fmla="*/ 1431837 h 2993922"/>
              <a:gd name="connsiteX7097" fmla="*/ 8249931 w 8938307"/>
              <a:gd name="connsiteY7097" fmla="*/ 1426541 h 2993922"/>
              <a:gd name="connsiteX7098" fmla="*/ 8239339 w 8938307"/>
              <a:gd name="connsiteY7098" fmla="*/ 1426541 h 2993922"/>
              <a:gd name="connsiteX7099" fmla="*/ 8218160 w 8938307"/>
              <a:gd name="connsiteY7099" fmla="*/ 1415951 h 2993922"/>
              <a:gd name="connsiteX7100" fmla="*/ 8186387 w 8938307"/>
              <a:gd name="connsiteY7100" fmla="*/ 1405360 h 2993922"/>
              <a:gd name="connsiteX7101" fmla="*/ 8165206 w 8938307"/>
              <a:gd name="connsiteY7101" fmla="*/ 1410656 h 2993922"/>
              <a:gd name="connsiteX7102" fmla="*/ 8144027 w 8938307"/>
              <a:gd name="connsiteY7102" fmla="*/ 1405360 h 2993922"/>
              <a:gd name="connsiteX7103" fmla="*/ 8112254 w 8938307"/>
              <a:gd name="connsiteY7103" fmla="*/ 1405360 h 2993922"/>
              <a:gd name="connsiteX7104" fmla="*/ 8112254 w 8938307"/>
              <a:gd name="connsiteY7104" fmla="*/ 1384180 h 2993922"/>
              <a:gd name="connsiteX7105" fmla="*/ 8112254 w 8938307"/>
              <a:gd name="connsiteY7105" fmla="*/ 1373589 h 2993922"/>
              <a:gd name="connsiteX7106" fmla="*/ 8101664 w 8938307"/>
              <a:gd name="connsiteY7106" fmla="*/ 1373589 h 2993922"/>
              <a:gd name="connsiteX7107" fmla="*/ 8091075 w 8938307"/>
              <a:gd name="connsiteY7107" fmla="*/ 1384180 h 2993922"/>
              <a:gd name="connsiteX7108" fmla="*/ 8091075 w 8938307"/>
              <a:gd name="connsiteY7108" fmla="*/ 1394770 h 2993922"/>
              <a:gd name="connsiteX7109" fmla="*/ 8054008 w 8938307"/>
              <a:gd name="connsiteY7109" fmla="*/ 1378885 h 2993922"/>
              <a:gd name="connsiteX7110" fmla="*/ 8022237 w 8938307"/>
              <a:gd name="connsiteY7110" fmla="*/ 1368293 h 2993922"/>
              <a:gd name="connsiteX7111" fmla="*/ 8001056 w 8938307"/>
              <a:gd name="connsiteY7111" fmla="*/ 1373589 h 2993922"/>
              <a:gd name="connsiteX7112" fmla="*/ 7985171 w 8938307"/>
              <a:gd name="connsiteY7112" fmla="*/ 1362999 h 2993922"/>
              <a:gd name="connsiteX7113" fmla="*/ 7974579 w 8938307"/>
              <a:gd name="connsiteY7113" fmla="*/ 1362999 h 2993922"/>
              <a:gd name="connsiteX7114" fmla="*/ 7963990 w 8938307"/>
              <a:gd name="connsiteY7114" fmla="*/ 1362999 h 2993922"/>
              <a:gd name="connsiteX7115" fmla="*/ 7942808 w 8938307"/>
              <a:gd name="connsiteY7115" fmla="*/ 1352408 h 2993922"/>
              <a:gd name="connsiteX7116" fmla="*/ 7932219 w 8938307"/>
              <a:gd name="connsiteY7116" fmla="*/ 1352408 h 2993922"/>
              <a:gd name="connsiteX7117" fmla="*/ 7932219 w 8938307"/>
              <a:gd name="connsiteY7117" fmla="*/ 1362999 h 2993922"/>
              <a:gd name="connsiteX7118" fmla="*/ 7953398 w 8938307"/>
              <a:gd name="connsiteY7118" fmla="*/ 1373589 h 2993922"/>
              <a:gd name="connsiteX7119" fmla="*/ 7963990 w 8938307"/>
              <a:gd name="connsiteY7119" fmla="*/ 1378885 h 2993922"/>
              <a:gd name="connsiteX7120" fmla="*/ 7995760 w 8938307"/>
              <a:gd name="connsiteY7120" fmla="*/ 1384180 h 2993922"/>
              <a:gd name="connsiteX7121" fmla="*/ 8016942 w 8938307"/>
              <a:gd name="connsiteY7121" fmla="*/ 1389475 h 2993922"/>
              <a:gd name="connsiteX7122" fmla="*/ 8032827 w 8938307"/>
              <a:gd name="connsiteY7122" fmla="*/ 1400066 h 2993922"/>
              <a:gd name="connsiteX7123" fmla="*/ 8054008 w 8938307"/>
              <a:gd name="connsiteY7123" fmla="*/ 1410656 h 2993922"/>
              <a:gd name="connsiteX7124" fmla="*/ 8080483 w 8938307"/>
              <a:gd name="connsiteY7124" fmla="*/ 1415951 h 2993922"/>
              <a:gd name="connsiteX7125" fmla="*/ 8144027 w 8938307"/>
              <a:gd name="connsiteY7125" fmla="*/ 1437132 h 2993922"/>
              <a:gd name="connsiteX7126" fmla="*/ 8154617 w 8938307"/>
              <a:gd name="connsiteY7126" fmla="*/ 1447722 h 2993922"/>
              <a:gd name="connsiteX7127" fmla="*/ 8133435 w 8938307"/>
              <a:gd name="connsiteY7127" fmla="*/ 1442427 h 2993922"/>
              <a:gd name="connsiteX7128" fmla="*/ 8122846 w 8938307"/>
              <a:gd name="connsiteY7128" fmla="*/ 1447722 h 2993922"/>
              <a:gd name="connsiteX7129" fmla="*/ 8112254 w 8938307"/>
              <a:gd name="connsiteY7129" fmla="*/ 1447722 h 2993922"/>
              <a:gd name="connsiteX7130" fmla="*/ 8112254 w 8938307"/>
              <a:gd name="connsiteY7130" fmla="*/ 1458312 h 2993922"/>
              <a:gd name="connsiteX7131" fmla="*/ 8101664 w 8938307"/>
              <a:gd name="connsiteY7131" fmla="*/ 1458312 h 2993922"/>
              <a:gd name="connsiteX7132" fmla="*/ 8091075 w 8938307"/>
              <a:gd name="connsiteY7132" fmla="*/ 1447722 h 2993922"/>
              <a:gd name="connsiteX7133" fmla="*/ 8080483 w 8938307"/>
              <a:gd name="connsiteY7133" fmla="*/ 1437132 h 2993922"/>
              <a:gd name="connsiteX7134" fmla="*/ 8069894 w 8938307"/>
              <a:gd name="connsiteY7134" fmla="*/ 1426541 h 2993922"/>
              <a:gd name="connsiteX7135" fmla="*/ 8038123 w 8938307"/>
              <a:gd name="connsiteY7135" fmla="*/ 1437132 h 2993922"/>
              <a:gd name="connsiteX7136" fmla="*/ 8027531 w 8938307"/>
              <a:gd name="connsiteY7136" fmla="*/ 1431837 h 2993922"/>
              <a:gd name="connsiteX7137" fmla="*/ 8016942 w 8938307"/>
              <a:gd name="connsiteY7137" fmla="*/ 1426541 h 2993922"/>
              <a:gd name="connsiteX7138" fmla="*/ 8016942 w 8938307"/>
              <a:gd name="connsiteY7138" fmla="*/ 1415951 h 2993922"/>
              <a:gd name="connsiteX7139" fmla="*/ 8006350 w 8938307"/>
              <a:gd name="connsiteY7139" fmla="*/ 1421247 h 2993922"/>
              <a:gd name="connsiteX7140" fmla="*/ 7974579 w 8938307"/>
              <a:gd name="connsiteY7140" fmla="*/ 1426541 h 2993922"/>
              <a:gd name="connsiteX7141" fmla="*/ 7953398 w 8938307"/>
              <a:gd name="connsiteY7141" fmla="*/ 1426541 h 2993922"/>
              <a:gd name="connsiteX7142" fmla="*/ 7932219 w 8938307"/>
              <a:gd name="connsiteY7142" fmla="*/ 1426541 h 2993922"/>
              <a:gd name="connsiteX7143" fmla="*/ 7932219 w 8938307"/>
              <a:gd name="connsiteY7143" fmla="*/ 1415951 h 2993922"/>
              <a:gd name="connsiteX7144" fmla="*/ 7879267 w 8938307"/>
              <a:gd name="connsiteY7144" fmla="*/ 1405360 h 2993922"/>
              <a:gd name="connsiteX7145" fmla="*/ 7868675 w 8938307"/>
              <a:gd name="connsiteY7145" fmla="*/ 1400066 h 2993922"/>
              <a:gd name="connsiteX7146" fmla="*/ 7847494 w 8938307"/>
              <a:gd name="connsiteY7146" fmla="*/ 1394770 h 2993922"/>
              <a:gd name="connsiteX7147" fmla="*/ 7836904 w 8938307"/>
              <a:gd name="connsiteY7147" fmla="*/ 1405360 h 2993922"/>
              <a:gd name="connsiteX7148" fmla="*/ 7974579 w 8938307"/>
              <a:gd name="connsiteY7148" fmla="*/ 1447722 h 2993922"/>
              <a:gd name="connsiteX7149" fmla="*/ 8069894 w 8938307"/>
              <a:gd name="connsiteY7149" fmla="*/ 1479493 h 2993922"/>
              <a:gd name="connsiteX7150" fmla="*/ 8059302 w 8938307"/>
              <a:gd name="connsiteY7150" fmla="*/ 1479493 h 2993922"/>
              <a:gd name="connsiteX7151" fmla="*/ 8038123 w 8938307"/>
              <a:gd name="connsiteY7151" fmla="*/ 1479493 h 2993922"/>
              <a:gd name="connsiteX7152" fmla="*/ 8080483 w 8938307"/>
              <a:gd name="connsiteY7152" fmla="*/ 1500674 h 2993922"/>
              <a:gd name="connsiteX7153" fmla="*/ 8101664 w 8938307"/>
              <a:gd name="connsiteY7153" fmla="*/ 1516560 h 2993922"/>
              <a:gd name="connsiteX7154" fmla="*/ 8112254 w 8938307"/>
              <a:gd name="connsiteY7154" fmla="*/ 1521855 h 2993922"/>
              <a:gd name="connsiteX7155" fmla="*/ 8133435 w 8938307"/>
              <a:gd name="connsiteY7155" fmla="*/ 1521855 h 2993922"/>
              <a:gd name="connsiteX7156" fmla="*/ 8154617 w 8938307"/>
              <a:gd name="connsiteY7156" fmla="*/ 1532445 h 2993922"/>
              <a:gd name="connsiteX7157" fmla="*/ 8175798 w 8938307"/>
              <a:gd name="connsiteY7157" fmla="*/ 1532445 h 2993922"/>
              <a:gd name="connsiteX7158" fmla="*/ 8292291 w 8938307"/>
              <a:gd name="connsiteY7158" fmla="*/ 1564218 h 2993922"/>
              <a:gd name="connsiteX7159" fmla="*/ 8302883 w 8938307"/>
              <a:gd name="connsiteY7159" fmla="*/ 1574807 h 2993922"/>
              <a:gd name="connsiteX7160" fmla="*/ 8324064 w 8938307"/>
              <a:gd name="connsiteY7160" fmla="*/ 1574807 h 2993922"/>
              <a:gd name="connsiteX7161" fmla="*/ 8334654 w 8938307"/>
              <a:gd name="connsiteY7161" fmla="*/ 1585397 h 2993922"/>
              <a:gd name="connsiteX7162" fmla="*/ 8377016 w 8938307"/>
              <a:gd name="connsiteY7162" fmla="*/ 1595988 h 2993922"/>
              <a:gd name="connsiteX7163" fmla="*/ 8419377 w 8938307"/>
              <a:gd name="connsiteY7163" fmla="*/ 1606578 h 2993922"/>
              <a:gd name="connsiteX7164" fmla="*/ 8398196 w 8938307"/>
              <a:gd name="connsiteY7164" fmla="*/ 1606578 h 2993922"/>
              <a:gd name="connsiteX7165" fmla="*/ 8377016 w 8938307"/>
              <a:gd name="connsiteY7165" fmla="*/ 1606578 h 2993922"/>
              <a:gd name="connsiteX7166" fmla="*/ 8313473 w 8938307"/>
              <a:gd name="connsiteY7166" fmla="*/ 1585397 h 2993922"/>
              <a:gd name="connsiteX7167" fmla="*/ 8175798 w 8938307"/>
              <a:gd name="connsiteY7167" fmla="*/ 1543036 h 2993922"/>
              <a:gd name="connsiteX7168" fmla="*/ 8154617 w 8938307"/>
              <a:gd name="connsiteY7168" fmla="*/ 1543036 h 2993922"/>
              <a:gd name="connsiteX7169" fmla="*/ 8091075 w 8938307"/>
              <a:gd name="connsiteY7169" fmla="*/ 1532445 h 2993922"/>
              <a:gd name="connsiteX7170" fmla="*/ 8059302 w 8938307"/>
              <a:gd name="connsiteY7170" fmla="*/ 1521855 h 2993922"/>
              <a:gd name="connsiteX7171" fmla="*/ 8038123 w 8938307"/>
              <a:gd name="connsiteY7171" fmla="*/ 1516560 h 2993922"/>
              <a:gd name="connsiteX7172" fmla="*/ 8027531 w 8938307"/>
              <a:gd name="connsiteY7172" fmla="*/ 1511264 h 2993922"/>
              <a:gd name="connsiteX7173" fmla="*/ 7963990 w 8938307"/>
              <a:gd name="connsiteY7173" fmla="*/ 1500674 h 2993922"/>
              <a:gd name="connsiteX7174" fmla="*/ 7942808 w 8938307"/>
              <a:gd name="connsiteY7174" fmla="*/ 1500674 h 2993922"/>
              <a:gd name="connsiteX7175" fmla="*/ 7932219 w 8938307"/>
              <a:gd name="connsiteY7175" fmla="*/ 1500674 h 2993922"/>
              <a:gd name="connsiteX7176" fmla="*/ 7911038 w 8938307"/>
              <a:gd name="connsiteY7176" fmla="*/ 1490084 h 2993922"/>
              <a:gd name="connsiteX7177" fmla="*/ 7911038 w 8938307"/>
              <a:gd name="connsiteY7177" fmla="*/ 1500674 h 2993922"/>
              <a:gd name="connsiteX7178" fmla="*/ 7895152 w 8938307"/>
              <a:gd name="connsiteY7178" fmla="*/ 1500674 h 2993922"/>
              <a:gd name="connsiteX7179" fmla="*/ 7889856 w 8938307"/>
              <a:gd name="connsiteY7179" fmla="*/ 1505970 h 2993922"/>
              <a:gd name="connsiteX7180" fmla="*/ 7879267 w 8938307"/>
              <a:gd name="connsiteY7180" fmla="*/ 1511264 h 2993922"/>
              <a:gd name="connsiteX7181" fmla="*/ 7836904 w 8938307"/>
              <a:gd name="connsiteY7181" fmla="*/ 1500674 h 2993922"/>
              <a:gd name="connsiteX7182" fmla="*/ 7783952 w 8938307"/>
              <a:gd name="connsiteY7182" fmla="*/ 1479493 h 2993922"/>
              <a:gd name="connsiteX7183" fmla="*/ 7768067 w 8938307"/>
              <a:gd name="connsiteY7183" fmla="*/ 1474199 h 2993922"/>
              <a:gd name="connsiteX7184" fmla="*/ 7752182 w 8938307"/>
              <a:gd name="connsiteY7184" fmla="*/ 1468903 h 2993922"/>
              <a:gd name="connsiteX7185" fmla="*/ 7715115 w 8938307"/>
              <a:gd name="connsiteY7185" fmla="*/ 1458312 h 2993922"/>
              <a:gd name="connsiteX7186" fmla="*/ 7693934 w 8938307"/>
              <a:gd name="connsiteY7186" fmla="*/ 1453018 h 2993922"/>
              <a:gd name="connsiteX7187" fmla="*/ 7678048 w 8938307"/>
              <a:gd name="connsiteY7187" fmla="*/ 1447722 h 2993922"/>
              <a:gd name="connsiteX7188" fmla="*/ 7646278 w 8938307"/>
              <a:gd name="connsiteY7188" fmla="*/ 1437132 h 2993922"/>
              <a:gd name="connsiteX7189" fmla="*/ 7603915 w 8938307"/>
              <a:gd name="connsiteY7189" fmla="*/ 1415951 h 2993922"/>
              <a:gd name="connsiteX7190" fmla="*/ 7572144 w 8938307"/>
              <a:gd name="connsiteY7190" fmla="*/ 1415951 h 2993922"/>
              <a:gd name="connsiteX7191" fmla="*/ 7519192 w 8938307"/>
              <a:gd name="connsiteY7191" fmla="*/ 1394770 h 2993922"/>
              <a:gd name="connsiteX7192" fmla="*/ 7487420 w 8938307"/>
              <a:gd name="connsiteY7192" fmla="*/ 1384180 h 2993922"/>
              <a:gd name="connsiteX7193" fmla="*/ 7476830 w 8938307"/>
              <a:gd name="connsiteY7193" fmla="*/ 1394770 h 2993922"/>
              <a:gd name="connsiteX7194" fmla="*/ 7498011 w 8938307"/>
              <a:gd name="connsiteY7194" fmla="*/ 1405360 h 2993922"/>
              <a:gd name="connsiteX7195" fmla="*/ 7519192 w 8938307"/>
              <a:gd name="connsiteY7195" fmla="*/ 1410656 h 2993922"/>
              <a:gd name="connsiteX7196" fmla="*/ 7529782 w 8938307"/>
              <a:gd name="connsiteY7196" fmla="*/ 1421247 h 2993922"/>
              <a:gd name="connsiteX7197" fmla="*/ 7550963 w 8938307"/>
              <a:gd name="connsiteY7197" fmla="*/ 1421247 h 2993922"/>
              <a:gd name="connsiteX7198" fmla="*/ 7582734 w 8938307"/>
              <a:gd name="connsiteY7198" fmla="*/ 1426541 h 2993922"/>
              <a:gd name="connsiteX7199" fmla="*/ 7635686 w 8938307"/>
              <a:gd name="connsiteY7199" fmla="*/ 1437132 h 2993922"/>
              <a:gd name="connsiteX7200" fmla="*/ 7635686 w 8938307"/>
              <a:gd name="connsiteY7200" fmla="*/ 1447722 h 2993922"/>
              <a:gd name="connsiteX7201" fmla="*/ 7640982 w 8938307"/>
              <a:gd name="connsiteY7201" fmla="*/ 1453018 h 2993922"/>
              <a:gd name="connsiteX7202" fmla="*/ 7656867 w 8938307"/>
              <a:gd name="connsiteY7202" fmla="*/ 1458312 h 2993922"/>
              <a:gd name="connsiteX7203" fmla="*/ 7693934 w 8938307"/>
              <a:gd name="connsiteY7203" fmla="*/ 1474199 h 2993922"/>
              <a:gd name="connsiteX7204" fmla="*/ 7725704 w 8938307"/>
              <a:gd name="connsiteY7204" fmla="*/ 1479493 h 2993922"/>
              <a:gd name="connsiteX7205" fmla="*/ 7736296 w 8938307"/>
              <a:gd name="connsiteY7205" fmla="*/ 1468903 h 2993922"/>
              <a:gd name="connsiteX7206" fmla="*/ 7741590 w 8938307"/>
              <a:gd name="connsiteY7206" fmla="*/ 1479493 h 2993922"/>
              <a:gd name="connsiteX7207" fmla="*/ 7773361 w 8938307"/>
              <a:gd name="connsiteY7207" fmla="*/ 1511264 h 2993922"/>
              <a:gd name="connsiteX7208" fmla="*/ 7815724 w 8938307"/>
              <a:gd name="connsiteY7208" fmla="*/ 1527151 h 2993922"/>
              <a:gd name="connsiteX7209" fmla="*/ 7826313 w 8938307"/>
              <a:gd name="connsiteY7209" fmla="*/ 1532445 h 2993922"/>
              <a:gd name="connsiteX7210" fmla="*/ 7879267 w 8938307"/>
              <a:gd name="connsiteY7210" fmla="*/ 1543036 h 2993922"/>
              <a:gd name="connsiteX7211" fmla="*/ 7942808 w 8938307"/>
              <a:gd name="connsiteY7211" fmla="*/ 1574807 h 2993922"/>
              <a:gd name="connsiteX7212" fmla="*/ 8006350 w 8938307"/>
              <a:gd name="connsiteY7212" fmla="*/ 1595988 h 2993922"/>
              <a:gd name="connsiteX7213" fmla="*/ 8016942 w 8938307"/>
              <a:gd name="connsiteY7213" fmla="*/ 1595988 h 2993922"/>
              <a:gd name="connsiteX7214" fmla="*/ 8022237 w 8938307"/>
              <a:gd name="connsiteY7214" fmla="*/ 1606578 h 2993922"/>
              <a:gd name="connsiteX7215" fmla="*/ 7995760 w 8938307"/>
              <a:gd name="connsiteY7215" fmla="*/ 1595988 h 2993922"/>
              <a:gd name="connsiteX7216" fmla="*/ 7932219 w 8938307"/>
              <a:gd name="connsiteY7216" fmla="*/ 1580103 h 2993922"/>
              <a:gd name="connsiteX7217" fmla="*/ 7884561 w 8938307"/>
              <a:gd name="connsiteY7217" fmla="*/ 1574807 h 2993922"/>
              <a:gd name="connsiteX7218" fmla="*/ 7873971 w 8938307"/>
              <a:gd name="connsiteY7218" fmla="*/ 1574807 h 2993922"/>
              <a:gd name="connsiteX7219" fmla="*/ 7847494 w 8938307"/>
              <a:gd name="connsiteY7219" fmla="*/ 1553626 h 2993922"/>
              <a:gd name="connsiteX7220" fmla="*/ 7815724 w 8938307"/>
              <a:gd name="connsiteY7220" fmla="*/ 1543036 h 2993922"/>
              <a:gd name="connsiteX7221" fmla="*/ 7826313 w 8938307"/>
              <a:gd name="connsiteY7221" fmla="*/ 1553626 h 2993922"/>
              <a:gd name="connsiteX7222" fmla="*/ 7826313 w 8938307"/>
              <a:gd name="connsiteY7222" fmla="*/ 1564218 h 2993922"/>
              <a:gd name="connsiteX7223" fmla="*/ 7836904 w 8938307"/>
              <a:gd name="connsiteY7223" fmla="*/ 1574807 h 2993922"/>
              <a:gd name="connsiteX7224" fmla="*/ 7826313 w 8938307"/>
              <a:gd name="connsiteY7224" fmla="*/ 1574807 h 2993922"/>
              <a:gd name="connsiteX7225" fmla="*/ 7805134 w 8938307"/>
              <a:gd name="connsiteY7225" fmla="*/ 1558922 h 2993922"/>
              <a:gd name="connsiteX7226" fmla="*/ 7794542 w 8938307"/>
              <a:gd name="connsiteY7226" fmla="*/ 1553626 h 2993922"/>
              <a:gd name="connsiteX7227" fmla="*/ 7794542 w 8938307"/>
              <a:gd name="connsiteY7227" fmla="*/ 1564218 h 2993922"/>
              <a:gd name="connsiteX7228" fmla="*/ 7783952 w 8938307"/>
              <a:gd name="connsiteY7228" fmla="*/ 1553626 h 2993922"/>
              <a:gd name="connsiteX7229" fmla="*/ 7752182 w 8938307"/>
              <a:gd name="connsiteY7229" fmla="*/ 1543036 h 2993922"/>
              <a:gd name="connsiteX7230" fmla="*/ 7741590 w 8938307"/>
              <a:gd name="connsiteY7230" fmla="*/ 1537741 h 2993922"/>
              <a:gd name="connsiteX7231" fmla="*/ 7731000 w 8938307"/>
              <a:gd name="connsiteY7231" fmla="*/ 1532445 h 2993922"/>
              <a:gd name="connsiteX7232" fmla="*/ 7720409 w 8938307"/>
              <a:gd name="connsiteY7232" fmla="*/ 1543036 h 2993922"/>
              <a:gd name="connsiteX7233" fmla="*/ 7709820 w 8938307"/>
              <a:gd name="connsiteY7233" fmla="*/ 1543036 h 2993922"/>
              <a:gd name="connsiteX7234" fmla="*/ 7693934 w 8938307"/>
              <a:gd name="connsiteY7234" fmla="*/ 1532445 h 2993922"/>
              <a:gd name="connsiteX7235" fmla="*/ 7678048 w 8938307"/>
              <a:gd name="connsiteY7235" fmla="*/ 1511264 h 2993922"/>
              <a:gd name="connsiteX7236" fmla="*/ 7667457 w 8938307"/>
              <a:gd name="connsiteY7236" fmla="*/ 1490084 h 2993922"/>
              <a:gd name="connsiteX7237" fmla="*/ 7651572 w 8938307"/>
              <a:gd name="connsiteY7237" fmla="*/ 1490084 h 2993922"/>
              <a:gd name="connsiteX7238" fmla="*/ 7667457 w 8938307"/>
              <a:gd name="connsiteY7238" fmla="*/ 1500674 h 2993922"/>
              <a:gd name="connsiteX7239" fmla="*/ 7667457 w 8938307"/>
              <a:gd name="connsiteY7239" fmla="*/ 1511264 h 2993922"/>
              <a:gd name="connsiteX7240" fmla="*/ 7656867 w 8938307"/>
              <a:gd name="connsiteY7240" fmla="*/ 1527151 h 2993922"/>
              <a:gd name="connsiteX7241" fmla="*/ 7630390 w 8938307"/>
              <a:gd name="connsiteY7241" fmla="*/ 1543036 h 2993922"/>
              <a:gd name="connsiteX7242" fmla="*/ 7614505 w 8938307"/>
              <a:gd name="connsiteY7242" fmla="*/ 1548331 h 2993922"/>
              <a:gd name="connsiteX7243" fmla="*/ 7625096 w 8938307"/>
              <a:gd name="connsiteY7243" fmla="*/ 1558922 h 2993922"/>
              <a:gd name="connsiteX7244" fmla="*/ 7646278 w 8938307"/>
              <a:gd name="connsiteY7244" fmla="*/ 1564218 h 2993922"/>
              <a:gd name="connsiteX7245" fmla="*/ 7656867 w 8938307"/>
              <a:gd name="connsiteY7245" fmla="*/ 1574807 h 2993922"/>
              <a:gd name="connsiteX7246" fmla="*/ 7688638 w 8938307"/>
              <a:gd name="connsiteY7246" fmla="*/ 1585397 h 2993922"/>
              <a:gd name="connsiteX7247" fmla="*/ 7667457 w 8938307"/>
              <a:gd name="connsiteY7247" fmla="*/ 1585397 h 2993922"/>
              <a:gd name="connsiteX7248" fmla="*/ 7667457 w 8938307"/>
              <a:gd name="connsiteY7248" fmla="*/ 1595988 h 2993922"/>
              <a:gd name="connsiteX7249" fmla="*/ 7667457 w 8938307"/>
              <a:gd name="connsiteY7249" fmla="*/ 1606578 h 2993922"/>
              <a:gd name="connsiteX7250" fmla="*/ 7662163 w 8938307"/>
              <a:gd name="connsiteY7250" fmla="*/ 1601283 h 2993922"/>
              <a:gd name="connsiteX7251" fmla="*/ 7635686 w 8938307"/>
              <a:gd name="connsiteY7251" fmla="*/ 1585397 h 2993922"/>
              <a:gd name="connsiteX7252" fmla="*/ 7614505 w 8938307"/>
              <a:gd name="connsiteY7252" fmla="*/ 1595988 h 2993922"/>
              <a:gd name="connsiteX7253" fmla="*/ 7656867 w 8938307"/>
              <a:gd name="connsiteY7253" fmla="*/ 1606578 h 2993922"/>
              <a:gd name="connsiteX7254" fmla="*/ 7678048 w 8938307"/>
              <a:gd name="connsiteY7254" fmla="*/ 1627759 h 2993922"/>
              <a:gd name="connsiteX7255" fmla="*/ 7678048 w 8938307"/>
              <a:gd name="connsiteY7255" fmla="*/ 1638349 h 2993922"/>
              <a:gd name="connsiteX7256" fmla="*/ 7667457 w 8938307"/>
              <a:gd name="connsiteY7256" fmla="*/ 1638349 h 2993922"/>
              <a:gd name="connsiteX7257" fmla="*/ 7656867 w 8938307"/>
              <a:gd name="connsiteY7257" fmla="*/ 1648940 h 2993922"/>
              <a:gd name="connsiteX7258" fmla="*/ 7688638 w 8938307"/>
              <a:gd name="connsiteY7258" fmla="*/ 1670122 h 2993922"/>
              <a:gd name="connsiteX7259" fmla="*/ 7699230 w 8938307"/>
              <a:gd name="connsiteY7259" fmla="*/ 1680711 h 2993922"/>
              <a:gd name="connsiteX7260" fmla="*/ 7678048 w 8938307"/>
              <a:gd name="connsiteY7260" fmla="*/ 1691301 h 2993922"/>
              <a:gd name="connsiteX7261" fmla="*/ 7662163 w 8938307"/>
              <a:gd name="connsiteY7261" fmla="*/ 1691301 h 2993922"/>
              <a:gd name="connsiteX7262" fmla="*/ 7656867 w 8938307"/>
              <a:gd name="connsiteY7262" fmla="*/ 1701893 h 2993922"/>
              <a:gd name="connsiteX7263" fmla="*/ 7667457 w 8938307"/>
              <a:gd name="connsiteY7263" fmla="*/ 1701893 h 2993922"/>
              <a:gd name="connsiteX7264" fmla="*/ 7678048 w 8938307"/>
              <a:gd name="connsiteY7264" fmla="*/ 1712482 h 2993922"/>
              <a:gd name="connsiteX7265" fmla="*/ 7678048 w 8938307"/>
              <a:gd name="connsiteY7265" fmla="*/ 1723074 h 2993922"/>
              <a:gd name="connsiteX7266" fmla="*/ 7667457 w 8938307"/>
              <a:gd name="connsiteY7266" fmla="*/ 1723074 h 2993922"/>
              <a:gd name="connsiteX7267" fmla="*/ 7646278 w 8938307"/>
              <a:gd name="connsiteY7267" fmla="*/ 1723074 h 2993922"/>
              <a:gd name="connsiteX7268" fmla="*/ 7667457 w 8938307"/>
              <a:gd name="connsiteY7268" fmla="*/ 1733663 h 2993922"/>
              <a:gd name="connsiteX7269" fmla="*/ 7683344 w 8938307"/>
              <a:gd name="connsiteY7269" fmla="*/ 1733663 h 2993922"/>
              <a:gd name="connsiteX7270" fmla="*/ 7699230 w 8938307"/>
              <a:gd name="connsiteY7270" fmla="*/ 1733663 h 2993922"/>
              <a:gd name="connsiteX7271" fmla="*/ 7709820 w 8938307"/>
              <a:gd name="connsiteY7271" fmla="*/ 1733663 h 2993922"/>
              <a:gd name="connsiteX7272" fmla="*/ 7720409 w 8938307"/>
              <a:gd name="connsiteY7272" fmla="*/ 1738959 h 2993922"/>
              <a:gd name="connsiteX7273" fmla="*/ 7720409 w 8938307"/>
              <a:gd name="connsiteY7273" fmla="*/ 1744253 h 2993922"/>
              <a:gd name="connsiteX7274" fmla="*/ 7731000 w 8938307"/>
              <a:gd name="connsiteY7274" fmla="*/ 1744253 h 2993922"/>
              <a:gd name="connsiteX7275" fmla="*/ 7720409 w 8938307"/>
              <a:gd name="connsiteY7275" fmla="*/ 1733663 h 2993922"/>
              <a:gd name="connsiteX7276" fmla="*/ 7720409 w 8938307"/>
              <a:gd name="connsiteY7276" fmla="*/ 1723074 h 2993922"/>
              <a:gd name="connsiteX7277" fmla="*/ 7736296 w 8938307"/>
              <a:gd name="connsiteY7277" fmla="*/ 1728368 h 2993922"/>
              <a:gd name="connsiteX7278" fmla="*/ 7773361 w 8938307"/>
              <a:gd name="connsiteY7278" fmla="*/ 1744253 h 2993922"/>
              <a:gd name="connsiteX7279" fmla="*/ 7805134 w 8938307"/>
              <a:gd name="connsiteY7279" fmla="*/ 1754845 h 2993922"/>
              <a:gd name="connsiteX7280" fmla="*/ 7826313 w 8938307"/>
              <a:gd name="connsiteY7280" fmla="*/ 1765434 h 2993922"/>
              <a:gd name="connsiteX7281" fmla="*/ 7842200 w 8938307"/>
              <a:gd name="connsiteY7281" fmla="*/ 1770730 h 2993922"/>
              <a:gd name="connsiteX7282" fmla="*/ 7868675 w 8938307"/>
              <a:gd name="connsiteY7282" fmla="*/ 1781320 h 2993922"/>
              <a:gd name="connsiteX7283" fmla="*/ 7900446 w 8938307"/>
              <a:gd name="connsiteY7283" fmla="*/ 1786615 h 2993922"/>
              <a:gd name="connsiteX7284" fmla="*/ 7905742 w 8938307"/>
              <a:gd name="connsiteY7284" fmla="*/ 1797205 h 2993922"/>
              <a:gd name="connsiteX7285" fmla="*/ 7889856 w 8938307"/>
              <a:gd name="connsiteY7285" fmla="*/ 1807797 h 2993922"/>
              <a:gd name="connsiteX7286" fmla="*/ 7879267 w 8938307"/>
              <a:gd name="connsiteY7286" fmla="*/ 1818386 h 2993922"/>
              <a:gd name="connsiteX7287" fmla="*/ 7868675 w 8938307"/>
              <a:gd name="connsiteY7287" fmla="*/ 1818386 h 2993922"/>
              <a:gd name="connsiteX7288" fmla="*/ 7858085 w 8938307"/>
              <a:gd name="connsiteY7288" fmla="*/ 1818386 h 2993922"/>
              <a:gd name="connsiteX7289" fmla="*/ 7847494 w 8938307"/>
              <a:gd name="connsiteY7289" fmla="*/ 1807797 h 2993922"/>
              <a:gd name="connsiteX7290" fmla="*/ 7842200 w 8938307"/>
              <a:gd name="connsiteY7290" fmla="*/ 1802501 h 2993922"/>
              <a:gd name="connsiteX7291" fmla="*/ 7836904 w 8938307"/>
              <a:gd name="connsiteY7291" fmla="*/ 1791911 h 2993922"/>
              <a:gd name="connsiteX7292" fmla="*/ 7815724 w 8938307"/>
              <a:gd name="connsiteY7292" fmla="*/ 1781320 h 2993922"/>
              <a:gd name="connsiteX7293" fmla="*/ 7794542 w 8938307"/>
              <a:gd name="connsiteY7293" fmla="*/ 1786615 h 2993922"/>
              <a:gd name="connsiteX7294" fmla="*/ 7789248 w 8938307"/>
              <a:gd name="connsiteY7294" fmla="*/ 1797205 h 2993922"/>
              <a:gd name="connsiteX7295" fmla="*/ 7773361 w 8938307"/>
              <a:gd name="connsiteY7295" fmla="*/ 1791911 h 2993922"/>
              <a:gd name="connsiteX7296" fmla="*/ 7757476 w 8938307"/>
              <a:gd name="connsiteY7296" fmla="*/ 1786615 h 2993922"/>
              <a:gd name="connsiteX7297" fmla="*/ 7752182 w 8938307"/>
              <a:gd name="connsiteY7297" fmla="*/ 1797205 h 2993922"/>
              <a:gd name="connsiteX7298" fmla="*/ 7741590 w 8938307"/>
              <a:gd name="connsiteY7298" fmla="*/ 1797205 h 2993922"/>
              <a:gd name="connsiteX7299" fmla="*/ 7731000 w 8938307"/>
              <a:gd name="connsiteY7299" fmla="*/ 1786615 h 2993922"/>
              <a:gd name="connsiteX7300" fmla="*/ 7731000 w 8938307"/>
              <a:gd name="connsiteY7300" fmla="*/ 1797205 h 2993922"/>
              <a:gd name="connsiteX7301" fmla="*/ 7731000 w 8938307"/>
              <a:gd name="connsiteY7301" fmla="*/ 1818386 h 2993922"/>
              <a:gd name="connsiteX7302" fmla="*/ 7741590 w 8938307"/>
              <a:gd name="connsiteY7302" fmla="*/ 1828978 h 2993922"/>
              <a:gd name="connsiteX7303" fmla="*/ 7731000 w 8938307"/>
              <a:gd name="connsiteY7303" fmla="*/ 1828978 h 2993922"/>
              <a:gd name="connsiteX7304" fmla="*/ 7731000 w 8938307"/>
              <a:gd name="connsiteY7304" fmla="*/ 1839567 h 2993922"/>
              <a:gd name="connsiteX7305" fmla="*/ 7752182 w 8938307"/>
              <a:gd name="connsiteY7305" fmla="*/ 1860749 h 2993922"/>
              <a:gd name="connsiteX7306" fmla="*/ 7757476 w 8938307"/>
              <a:gd name="connsiteY7306" fmla="*/ 1876634 h 2993922"/>
              <a:gd name="connsiteX7307" fmla="*/ 7762772 w 8938307"/>
              <a:gd name="connsiteY7307" fmla="*/ 1892520 h 2993922"/>
              <a:gd name="connsiteX7308" fmla="*/ 7752182 w 8938307"/>
              <a:gd name="connsiteY7308" fmla="*/ 1903111 h 2993922"/>
              <a:gd name="connsiteX7309" fmla="*/ 7736296 w 8938307"/>
              <a:gd name="connsiteY7309" fmla="*/ 1897815 h 2993922"/>
              <a:gd name="connsiteX7310" fmla="*/ 7736296 w 8938307"/>
              <a:gd name="connsiteY7310" fmla="*/ 1913701 h 2993922"/>
              <a:gd name="connsiteX7311" fmla="*/ 7741590 w 8938307"/>
              <a:gd name="connsiteY7311" fmla="*/ 1924290 h 2993922"/>
              <a:gd name="connsiteX7312" fmla="*/ 7752182 w 8938307"/>
              <a:gd name="connsiteY7312" fmla="*/ 1934882 h 2993922"/>
              <a:gd name="connsiteX7313" fmla="*/ 7768067 w 8938307"/>
              <a:gd name="connsiteY7313" fmla="*/ 1924290 h 2993922"/>
              <a:gd name="connsiteX7314" fmla="*/ 7773361 w 8938307"/>
              <a:gd name="connsiteY7314" fmla="*/ 1903111 h 2993922"/>
              <a:gd name="connsiteX7315" fmla="*/ 7783952 w 8938307"/>
              <a:gd name="connsiteY7315" fmla="*/ 1903111 h 2993922"/>
              <a:gd name="connsiteX7316" fmla="*/ 7794542 w 8938307"/>
              <a:gd name="connsiteY7316" fmla="*/ 1913701 h 2993922"/>
              <a:gd name="connsiteX7317" fmla="*/ 7805134 w 8938307"/>
              <a:gd name="connsiteY7317" fmla="*/ 1913701 h 2993922"/>
              <a:gd name="connsiteX7318" fmla="*/ 7815724 w 8938307"/>
              <a:gd name="connsiteY7318" fmla="*/ 1924290 h 2993922"/>
              <a:gd name="connsiteX7319" fmla="*/ 7805134 w 8938307"/>
              <a:gd name="connsiteY7319" fmla="*/ 1924290 h 2993922"/>
              <a:gd name="connsiteX7320" fmla="*/ 7778656 w 8938307"/>
              <a:gd name="connsiteY7320" fmla="*/ 1924290 h 2993922"/>
              <a:gd name="connsiteX7321" fmla="*/ 7778656 w 8938307"/>
              <a:gd name="connsiteY7321" fmla="*/ 1940176 h 2993922"/>
              <a:gd name="connsiteX7322" fmla="*/ 7773361 w 8938307"/>
              <a:gd name="connsiteY7322" fmla="*/ 1945472 h 2993922"/>
              <a:gd name="connsiteX7323" fmla="*/ 7773361 w 8938307"/>
              <a:gd name="connsiteY7323" fmla="*/ 1956063 h 2993922"/>
              <a:gd name="connsiteX7324" fmla="*/ 7762772 w 8938307"/>
              <a:gd name="connsiteY7324" fmla="*/ 1956063 h 2993922"/>
              <a:gd name="connsiteX7325" fmla="*/ 7783952 w 8938307"/>
              <a:gd name="connsiteY7325" fmla="*/ 1966653 h 2993922"/>
              <a:gd name="connsiteX7326" fmla="*/ 7783952 w 8938307"/>
              <a:gd name="connsiteY7326" fmla="*/ 1956063 h 2993922"/>
              <a:gd name="connsiteX7327" fmla="*/ 7783952 w 8938307"/>
              <a:gd name="connsiteY7327" fmla="*/ 1945472 h 2993922"/>
              <a:gd name="connsiteX7328" fmla="*/ 7799838 w 8938307"/>
              <a:gd name="connsiteY7328" fmla="*/ 1950767 h 2993922"/>
              <a:gd name="connsiteX7329" fmla="*/ 7794542 w 8938307"/>
              <a:gd name="connsiteY7329" fmla="*/ 1956063 h 2993922"/>
              <a:gd name="connsiteX7330" fmla="*/ 7794542 w 8938307"/>
              <a:gd name="connsiteY7330" fmla="*/ 1977242 h 2993922"/>
              <a:gd name="connsiteX7331" fmla="*/ 7778656 w 8938307"/>
              <a:gd name="connsiteY7331" fmla="*/ 1987834 h 2993922"/>
              <a:gd name="connsiteX7332" fmla="*/ 7762772 w 8938307"/>
              <a:gd name="connsiteY7332" fmla="*/ 1998424 h 2993922"/>
              <a:gd name="connsiteX7333" fmla="*/ 7741590 w 8938307"/>
              <a:gd name="connsiteY7333" fmla="*/ 1987834 h 2993922"/>
              <a:gd name="connsiteX7334" fmla="*/ 7725704 w 8938307"/>
              <a:gd name="connsiteY7334" fmla="*/ 1987834 h 2993922"/>
              <a:gd name="connsiteX7335" fmla="*/ 7709820 w 8938307"/>
              <a:gd name="connsiteY7335" fmla="*/ 1987834 h 2993922"/>
              <a:gd name="connsiteX7336" fmla="*/ 7699230 w 8938307"/>
              <a:gd name="connsiteY7336" fmla="*/ 1998424 h 2993922"/>
              <a:gd name="connsiteX7337" fmla="*/ 7667457 w 8938307"/>
              <a:gd name="connsiteY7337" fmla="*/ 1987834 h 2993922"/>
              <a:gd name="connsiteX7338" fmla="*/ 7635686 w 8938307"/>
              <a:gd name="connsiteY7338" fmla="*/ 1977242 h 2993922"/>
              <a:gd name="connsiteX7339" fmla="*/ 7646278 w 8938307"/>
              <a:gd name="connsiteY7339" fmla="*/ 1987834 h 2993922"/>
              <a:gd name="connsiteX7340" fmla="*/ 7656867 w 8938307"/>
              <a:gd name="connsiteY7340" fmla="*/ 1998424 h 2993922"/>
              <a:gd name="connsiteX7341" fmla="*/ 7678048 w 8938307"/>
              <a:gd name="connsiteY7341" fmla="*/ 2009015 h 2993922"/>
              <a:gd name="connsiteX7342" fmla="*/ 7699230 w 8938307"/>
              <a:gd name="connsiteY7342" fmla="*/ 2019605 h 2993922"/>
              <a:gd name="connsiteX7343" fmla="*/ 7709820 w 8938307"/>
              <a:gd name="connsiteY7343" fmla="*/ 2030194 h 2993922"/>
              <a:gd name="connsiteX7344" fmla="*/ 7709820 w 8938307"/>
              <a:gd name="connsiteY7344" fmla="*/ 2040786 h 2993922"/>
              <a:gd name="connsiteX7345" fmla="*/ 7731000 w 8938307"/>
              <a:gd name="connsiteY7345" fmla="*/ 2051376 h 2993922"/>
              <a:gd name="connsiteX7346" fmla="*/ 7783952 w 8938307"/>
              <a:gd name="connsiteY7346" fmla="*/ 2061967 h 2993922"/>
              <a:gd name="connsiteX7347" fmla="*/ 7789248 w 8938307"/>
              <a:gd name="connsiteY7347" fmla="*/ 2067261 h 2993922"/>
              <a:gd name="connsiteX7348" fmla="*/ 7805134 w 8938307"/>
              <a:gd name="connsiteY7348" fmla="*/ 2083146 h 2993922"/>
              <a:gd name="connsiteX7349" fmla="*/ 7815724 w 8938307"/>
              <a:gd name="connsiteY7349" fmla="*/ 2093738 h 2993922"/>
              <a:gd name="connsiteX7350" fmla="*/ 7831609 w 8938307"/>
              <a:gd name="connsiteY7350" fmla="*/ 2099033 h 2993922"/>
              <a:gd name="connsiteX7351" fmla="*/ 7842200 w 8938307"/>
              <a:gd name="connsiteY7351" fmla="*/ 2099033 h 2993922"/>
              <a:gd name="connsiteX7352" fmla="*/ 7852790 w 8938307"/>
              <a:gd name="connsiteY7352" fmla="*/ 2104328 h 2993922"/>
              <a:gd name="connsiteX7353" fmla="*/ 7863380 w 8938307"/>
              <a:gd name="connsiteY7353" fmla="*/ 2109623 h 2993922"/>
              <a:gd name="connsiteX7354" fmla="*/ 7879267 w 8938307"/>
              <a:gd name="connsiteY7354" fmla="*/ 2114919 h 2993922"/>
              <a:gd name="connsiteX7355" fmla="*/ 7916332 w 8938307"/>
              <a:gd name="connsiteY7355" fmla="*/ 2141394 h 2993922"/>
              <a:gd name="connsiteX7356" fmla="*/ 7985171 w 8938307"/>
              <a:gd name="connsiteY7356" fmla="*/ 2178461 h 2993922"/>
              <a:gd name="connsiteX7357" fmla="*/ 8064598 w 8938307"/>
              <a:gd name="connsiteY7357" fmla="*/ 2215527 h 2993922"/>
              <a:gd name="connsiteX7358" fmla="*/ 8101664 w 8938307"/>
              <a:gd name="connsiteY7358" fmla="*/ 2263184 h 2993922"/>
              <a:gd name="connsiteX7359" fmla="*/ 8106960 w 8938307"/>
              <a:gd name="connsiteY7359" fmla="*/ 2279069 h 2993922"/>
              <a:gd name="connsiteX7360" fmla="*/ 8106960 w 8938307"/>
              <a:gd name="connsiteY7360" fmla="*/ 2284365 h 2993922"/>
              <a:gd name="connsiteX7361" fmla="*/ 8101664 w 8938307"/>
              <a:gd name="connsiteY7361" fmla="*/ 2273775 h 2993922"/>
              <a:gd name="connsiteX7362" fmla="*/ 8069894 w 8938307"/>
              <a:gd name="connsiteY7362" fmla="*/ 2263184 h 2993922"/>
              <a:gd name="connsiteX7363" fmla="*/ 8059302 w 8938307"/>
              <a:gd name="connsiteY7363" fmla="*/ 2263184 h 2993922"/>
              <a:gd name="connsiteX7364" fmla="*/ 8038123 w 8938307"/>
              <a:gd name="connsiteY7364" fmla="*/ 2252594 h 2993922"/>
              <a:gd name="connsiteX7365" fmla="*/ 8006350 w 8938307"/>
              <a:gd name="connsiteY7365" fmla="*/ 2242004 h 2993922"/>
              <a:gd name="connsiteX7366" fmla="*/ 7995760 w 8938307"/>
              <a:gd name="connsiteY7366" fmla="*/ 2242004 h 2993922"/>
              <a:gd name="connsiteX7367" fmla="*/ 7953398 w 8938307"/>
              <a:gd name="connsiteY7367" fmla="*/ 2220823 h 2993922"/>
              <a:gd name="connsiteX7368" fmla="*/ 7937513 w 8938307"/>
              <a:gd name="connsiteY7368" fmla="*/ 2231413 h 2993922"/>
              <a:gd name="connsiteX7369" fmla="*/ 7921627 w 8938307"/>
              <a:gd name="connsiteY7369" fmla="*/ 2220823 h 2993922"/>
              <a:gd name="connsiteX7370" fmla="*/ 7911038 w 8938307"/>
              <a:gd name="connsiteY7370" fmla="*/ 2220823 h 2993922"/>
              <a:gd name="connsiteX7371" fmla="*/ 8038123 w 8938307"/>
              <a:gd name="connsiteY7371" fmla="*/ 2284365 h 2993922"/>
              <a:gd name="connsiteX7372" fmla="*/ 8080483 w 8938307"/>
              <a:gd name="connsiteY7372" fmla="*/ 2316136 h 2993922"/>
              <a:gd name="connsiteX7373" fmla="*/ 8101664 w 8938307"/>
              <a:gd name="connsiteY7373" fmla="*/ 2337317 h 2993922"/>
              <a:gd name="connsiteX7374" fmla="*/ 8112254 w 8938307"/>
              <a:gd name="connsiteY7374" fmla="*/ 2358498 h 2993922"/>
              <a:gd name="connsiteX7375" fmla="*/ 8091075 w 8938307"/>
              <a:gd name="connsiteY7375" fmla="*/ 2347908 h 2993922"/>
              <a:gd name="connsiteX7376" fmla="*/ 8080483 w 8938307"/>
              <a:gd name="connsiteY7376" fmla="*/ 2347908 h 2993922"/>
              <a:gd name="connsiteX7377" fmla="*/ 8069894 w 8938307"/>
              <a:gd name="connsiteY7377" fmla="*/ 2347908 h 2993922"/>
              <a:gd name="connsiteX7378" fmla="*/ 8059302 w 8938307"/>
              <a:gd name="connsiteY7378" fmla="*/ 2337317 h 2993922"/>
              <a:gd name="connsiteX7379" fmla="*/ 8006350 w 8938307"/>
              <a:gd name="connsiteY7379" fmla="*/ 2305546 h 2993922"/>
              <a:gd name="connsiteX7380" fmla="*/ 8011646 w 8938307"/>
              <a:gd name="connsiteY7380" fmla="*/ 2310841 h 2993922"/>
              <a:gd name="connsiteX7381" fmla="*/ 8016942 w 8938307"/>
              <a:gd name="connsiteY7381" fmla="*/ 2316136 h 2993922"/>
              <a:gd name="connsiteX7382" fmla="*/ 7995760 w 8938307"/>
              <a:gd name="connsiteY7382" fmla="*/ 2316136 h 2993922"/>
              <a:gd name="connsiteX7383" fmla="*/ 7995760 w 8938307"/>
              <a:gd name="connsiteY7383" fmla="*/ 2310841 h 2993922"/>
              <a:gd name="connsiteX7384" fmla="*/ 7985171 w 8938307"/>
              <a:gd name="connsiteY7384" fmla="*/ 2300250 h 2993922"/>
              <a:gd name="connsiteX7385" fmla="*/ 7969284 w 8938307"/>
              <a:gd name="connsiteY7385" fmla="*/ 2289660 h 2993922"/>
              <a:gd name="connsiteX7386" fmla="*/ 7963990 w 8938307"/>
              <a:gd name="connsiteY7386" fmla="*/ 2273775 h 2993922"/>
              <a:gd name="connsiteX7387" fmla="*/ 7911038 w 8938307"/>
              <a:gd name="connsiteY7387" fmla="*/ 2252594 h 2993922"/>
              <a:gd name="connsiteX7388" fmla="*/ 7868675 w 8938307"/>
              <a:gd name="connsiteY7388" fmla="*/ 2231413 h 2993922"/>
              <a:gd name="connsiteX7389" fmla="*/ 7863380 w 8938307"/>
              <a:gd name="connsiteY7389" fmla="*/ 2226117 h 2993922"/>
              <a:gd name="connsiteX7390" fmla="*/ 7847494 w 8938307"/>
              <a:gd name="connsiteY7390" fmla="*/ 2220823 h 2993922"/>
              <a:gd name="connsiteX7391" fmla="*/ 7826313 w 8938307"/>
              <a:gd name="connsiteY7391" fmla="*/ 2215527 h 2993922"/>
              <a:gd name="connsiteX7392" fmla="*/ 7821019 w 8938307"/>
              <a:gd name="connsiteY7392" fmla="*/ 2210232 h 2993922"/>
              <a:gd name="connsiteX7393" fmla="*/ 7815724 w 8938307"/>
              <a:gd name="connsiteY7393" fmla="*/ 2220823 h 2993922"/>
              <a:gd name="connsiteX7394" fmla="*/ 7783952 w 8938307"/>
              <a:gd name="connsiteY7394" fmla="*/ 2199642 h 2993922"/>
              <a:gd name="connsiteX7395" fmla="*/ 7762772 w 8938307"/>
              <a:gd name="connsiteY7395" fmla="*/ 2189051 h 2993922"/>
              <a:gd name="connsiteX7396" fmla="*/ 7736296 w 8938307"/>
              <a:gd name="connsiteY7396" fmla="*/ 2173165 h 2993922"/>
              <a:gd name="connsiteX7397" fmla="*/ 7741590 w 8938307"/>
              <a:gd name="connsiteY7397" fmla="*/ 2167871 h 2993922"/>
              <a:gd name="connsiteX7398" fmla="*/ 7741590 w 8938307"/>
              <a:gd name="connsiteY7398" fmla="*/ 2157280 h 2993922"/>
              <a:gd name="connsiteX7399" fmla="*/ 7731000 w 8938307"/>
              <a:gd name="connsiteY7399" fmla="*/ 2157280 h 2993922"/>
              <a:gd name="connsiteX7400" fmla="*/ 7752182 w 8938307"/>
              <a:gd name="connsiteY7400" fmla="*/ 2146690 h 2993922"/>
              <a:gd name="connsiteX7401" fmla="*/ 7762772 w 8938307"/>
              <a:gd name="connsiteY7401" fmla="*/ 2136099 h 2993922"/>
              <a:gd name="connsiteX7402" fmla="*/ 7773361 w 8938307"/>
              <a:gd name="connsiteY7402" fmla="*/ 2125509 h 2993922"/>
              <a:gd name="connsiteX7403" fmla="*/ 7773361 w 8938307"/>
              <a:gd name="connsiteY7403" fmla="*/ 2114919 h 2993922"/>
              <a:gd name="connsiteX7404" fmla="*/ 7752182 w 8938307"/>
              <a:gd name="connsiteY7404" fmla="*/ 2114919 h 2993922"/>
              <a:gd name="connsiteX7405" fmla="*/ 7741590 w 8938307"/>
              <a:gd name="connsiteY7405" fmla="*/ 2125509 h 2993922"/>
              <a:gd name="connsiteX7406" fmla="*/ 7731000 w 8938307"/>
              <a:gd name="connsiteY7406" fmla="*/ 2125509 h 2993922"/>
              <a:gd name="connsiteX7407" fmla="*/ 7741590 w 8938307"/>
              <a:gd name="connsiteY7407" fmla="*/ 2114919 h 2993922"/>
              <a:gd name="connsiteX7408" fmla="*/ 7741590 w 8938307"/>
              <a:gd name="connsiteY7408" fmla="*/ 2104328 h 2993922"/>
              <a:gd name="connsiteX7409" fmla="*/ 7752182 w 8938307"/>
              <a:gd name="connsiteY7409" fmla="*/ 2093738 h 2993922"/>
              <a:gd name="connsiteX7410" fmla="*/ 7699230 w 8938307"/>
              <a:gd name="connsiteY7410" fmla="*/ 2072557 h 2993922"/>
              <a:gd name="connsiteX7411" fmla="*/ 7678048 w 8938307"/>
              <a:gd name="connsiteY7411" fmla="*/ 2061967 h 2993922"/>
              <a:gd name="connsiteX7412" fmla="*/ 7656867 w 8938307"/>
              <a:gd name="connsiteY7412" fmla="*/ 2046080 h 2993922"/>
              <a:gd name="connsiteX7413" fmla="*/ 7630390 w 8938307"/>
              <a:gd name="connsiteY7413" fmla="*/ 2030194 h 2993922"/>
              <a:gd name="connsiteX7414" fmla="*/ 7588030 w 8938307"/>
              <a:gd name="connsiteY7414" fmla="*/ 2009015 h 2993922"/>
              <a:gd name="connsiteX7415" fmla="*/ 7561553 w 8938307"/>
              <a:gd name="connsiteY7415" fmla="*/ 1987834 h 2993922"/>
              <a:gd name="connsiteX7416" fmla="*/ 7550963 w 8938307"/>
              <a:gd name="connsiteY7416" fmla="*/ 1977242 h 2993922"/>
              <a:gd name="connsiteX7417" fmla="*/ 7540374 w 8938307"/>
              <a:gd name="connsiteY7417" fmla="*/ 1987834 h 2993922"/>
              <a:gd name="connsiteX7418" fmla="*/ 7529782 w 8938307"/>
              <a:gd name="connsiteY7418" fmla="*/ 1987834 h 2993922"/>
              <a:gd name="connsiteX7419" fmla="*/ 7535078 w 8938307"/>
              <a:gd name="connsiteY7419" fmla="*/ 1993128 h 2993922"/>
              <a:gd name="connsiteX7420" fmla="*/ 7529782 w 8938307"/>
              <a:gd name="connsiteY7420" fmla="*/ 1998424 h 2993922"/>
              <a:gd name="connsiteX7421" fmla="*/ 7519192 w 8938307"/>
              <a:gd name="connsiteY7421" fmla="*/ 1998424 h 2993922"/>
              <a:gd name="connsiteX7422" fmla="*/ 7508601 w 8938307"/>
              <a:gd name="connsiteY7422" fmla="*/ 1987834 h 2993922"/>
              <a:gd name="connsiteX7423" fmla="*/ 7508601 w 8938307"/>
              <a:gd name="connsiteY7423" fmla="*/ 1998424 h 2993922"/>
              <a:gd name="connsiteX7424" fmla="*/ 7508601 w 8938307"/>
              <a:gd name="connsiteY7424" fmla="*/ 2009015 h 2993922"/>
              <a:gd name="connsiteX7425" fmla="*/ 7498011 w 8938307"/>
              <a:gd name="connsiteY7425" fmla="*/ 1998424 h 2993922"/>
              <a:gd name="connsiteX7426" fmla="*/ 7487420 w 8938307"/>
              <a:gd name="connsiteY7426" fmla="*/ 1987834 h 2993922"/>
              <a:gd name="connsiteX7427" fmla="*/ 7492716 w 8938307"/>
              <a:gd name="connsiteY7427" fmla="*/ 1982538 h 2993922"/>
              <a:gd name="connsiteX7428" fmla="*/ 7492716 w 8938307"/>
              <a:gd name="connsiteY7428" fmla="*/ 1977242 h 2993922"/>
              <a:gd name="connsiteX7429" fmla="*/ 7487420 w 8938307"/>
              <a:gd name="connsiteY7429" fmla="*/ 1977242 h 2993922"/>
              <a:gd name="connsiteX7430" fmla="*/ 7487420 w 8938307"/>
              <a:gd name="connsiteY7430" fmla="*/ 1966653 h 2993922"/>
              <a:gd name="connsiteX7431" fmla="*/ 7476830 w 8938307"/>
              <a:gd name="connsiteY7431" fmla="*/ 1966653 h 2993922"/>
              <a:gd name="connsiteX7432" fmla="*/ 7466240 w 8938307"/>
              <a:gd name="connsiteY7432" fmla="*/ 1945472 h 2993922"/>
              <a:gd name="connsiteX7433" fmla="*/ 7487420 w 8938307"/>
              <a:gd name="connsiteY7433" fmla="*/ 1956063 h 2993922"/>
              <a:gd name="connsiteX7434" fmla="*/ 7508601 w 8938307"/>
              <a:gd name="connsiteY7434" fmla="*/ 1961357 h 2993922"/>
              <a:gd name="connsiteX7435" fmla="*/ 7508601 w 8938307"/>
              <a:gd name="connsiteY7435" fmla="*/ 1945472 h 2993922"/>
              <a:gd name="connsiteX7436" fmla="*/ 7487420 w 8938307"/>
              <a:gd name="connsiteY7436" fmla="*/ 1924290 h 2993922"/>
              <a:gd name="connsiteX7437" fmla="*/ 7476830 w 8938307"/>
              <a:gd name="connsiteY7437" fmla="*/ 1924290 h 2993922"/>
              <a:gd name="connsiteX7438" fmla="*/ 7466240 w 8938307"/>
              <a:gd name="connsiteY7438" fmla="*/ 1924290 h 2993922"/>
              <a:gd name="connsiteX7439" fmla="*/ 7445059 w 8938307"/>
              <a:gd name="connsiteY7439" fmla="*/ 1924290 h 2993922"/>
              <a:gd name="connsiteX7440" fmla="*/ 7434468 w 8938307"/>
              <a:gd name="connsiteY7440" fmla="*/ 1929586 h 2993922"/>
              <a:gd name="connsiteX7441" fmla="*/ 7423878 w 8938307"/>
              <a:gd name="connsiteY7441" fmla="*/ 1945472 h 2993922"/>
              <a:gd name="connsiteX7442" fmla="*/ 7413288 w 8938307"/>
              <a:gd name="connsiteY7442" fmla="*/ 1956063 h 2993922"/>
              <a:gd name="connsiteX7443" fmla="*/ 7423878 w 8938307"/>
              <a:gd name="connsiteY7443" fmla="*/ 1966653 h 2993922"/>
              <a:gd name="connsiteX7444" fmla="*/ 7397403 w 8938307"/>
              <a:gd name="connsiteY7444" fmla="*/ 1977242 h 2993922"/>
              <a:gd name="connsiteX7445" fmla="*/ 7339155 w 8938307"/>
              <a:gd name="connsiteY7445" fmla="*/ 1971948 h 2993922"/>
              <a:gd name="connsiteX7446" fmla="*/ 7296793 w 8938307"/>
              <a:gd name="connsiteY7446" fmla="*/ 1961357 h 2993922"/>
              <a:gd name="connsiteX7447" fmla="*/ 7280908 w 8938307"/>
              <a:gd name="connsiteY7447" fmla="*/ 1956063 h 2993922"/>
              <a:gd name="connsiteX7448" fmla="*/ 7265022 w 8938307"/>
              <a:gd name="connsiteY7448" fmla="*/ 1956063 h 2993922"/>
              <a:gd name="connsiteX7449" fmla="*/ 7265022 w 8938307"/>
              <a:gd name="connsiteY7449" fmla="*/ 1966653 h 2993922"/>
              <a:gd name="connsiteX7450" fmla="*/ 7296793 w 8938307"/>
              <a:gd name="connsiteY7450" fmla="*/ 1987834 h 2993922"/>
              <a:gd name="connsiteX7451" fmla="*/ 7317974 w 8938307"/>
              <a:gd name="connsiteY7451" fmla="*/ 1998424 h 2993922"/>
              <a:gd name="connsiteX7452" fmla="*/ 7286203 w 8938307"/>
              <a:gd name="connsiteY7452" fmla="*/ 1998424 h 2993922"/>
              <a:gd name="connsiteX7453" fmla="*/ 7254432 w 8938307"/>
              <a:gd name="connsiteY7453" fmla="*/ 1987834 h 2993922"/>
              <a:gd name="connsiteX7454" fmla="*/ 7243841 w 8938307"/>
              <a:gd name="connsiteY7454" fmla="*/ 1987834 h 2993922"/>
              <a:gd name="connsiteX7455" fmla="*/ 7243841 w 8938307"/>
              <a:gd name="connsiteY7455" fmla="*/ 1998424 h 2993922"/>
              <a:gd name="connsiteX7456" fmla="*/ 7201480 w 8938307"/>
              <a:gd name="connsiteY7456" fmla="*/ 2009015 h 2993922"/>
              <a:gd name="connsiteX7457" fmla="*/ 7201480 w 8938307"/>
              <a:gd name="connsiteY7457" fmla="*/ 1987834 h 2993922"/>
              <a:gd name="connsiteX7458" fmla="*/ 7180299 w 8938307"/>
              <a:gd name="connsiteY7458" fmla="*/ 1982538 h 2993922"/>
              <a:gd name="connsiteX7459" fmla="*/ 7169708 w 8938307"/>
              <a:gd name="connsiteY7459" fmla="*/ 1977242 h 2993922"/>
              <a:gd name="connsiteX7460" fmla="*/ 7169708 w 8938307"/>
              <a:gd name="connsiteY7460" fmla="*/ 1987834 h 2993922"/>
              <a:gd name="connsiteX7461" fmla="*/ 7159118 w 8938307"/>
              <a:gd name="connsiteY7461" fmla="*/ 1998424 h 2993922"/>
              <a:gd name="connsiteX7462" fmla="*/ 7153822 w 8938307"/>
              <a:gd name="connsiteY7462" fmla="*/ 2003719 h 2993922"/>
              <a:gd name="connsiteX7463" fmla="*/ 7148526 w 8938307"/>
              <a:gd name="connsiteY7463" fmla="*/ 2019605 h 2993922"/>
              <a:gd name="connsiteX7464" fmla="*/ 7169708 w 8938307"/>
              <a:gd name="connsiteY7464" fmla="*/ 2019605 h 2993922"/>
              <a:gd name="connsiteX7465" fmla="*/ 7180299 w 8938307"/>
              <a:gd name="connsiteY7465" fmla="*/ 2019605 h 2993922"/>
              <a:gd name="connsiteX7466" fmla="*/ 7190889 w 8938307"/>
              <a:gd name="connsiteY7466" fmla="*/ 2019605 h 2993922"/>
              <a:gd name="connsiteX7467" fmla="*/ 7201480 w 8938307"/>
              <a:gd name="connsiteY7467" fmla="*/ 2024900 h 2993922"/>
              <a:gd name="connsiteX7468" fmla="*/ 7212070 w 8938307"/>
              <a:gd name="connsiteY7468" fmla="*/ 2030194 h 2993922"/>
              <a:gd name="connsiteX7469" fmla="*/ 7254432 w 8938307"/>
              <a:gd name="connsiteY7469" fmla="*/ 2030194 h 2993922"/>
              <a:gd name="connsiteX7470" fmla="*/ 7265022 w 8938307"/>
              <a:gd name="connsiteY7470" fmla="*/ 2030194 h 2993922"/>
              <a:gd name="connsiteX7471" fmla="*/ 7265022 w 8938307"/>
              <a:gd name="connsiteY7471" fmla="*/ 2040786 h 2993922"/>
              <a:gd name="connsiteX7472" fmla="*/ 7286203 w 8938307"/>
              <a:gd name="connsiteY7472" fmla="*/ 2030194 h 2993922"/>
              <a:gd name="connsiteX7473" fmla="*/ 7292822 w 8938307"/>
              <a:gd name="connsiteY7473" fmla="*/ 2030194 h 2993922"/>
              <a:gd name="connsiteX7474" fmla="*/ 7296793 w 8938307"/>
              <a:gd name="connsiteY7474" fmla="*/ 2030194 h 2993922"/>
              <a:gd name="connsiteX7475" fmla="*/ 7265022 w 8938307"/>
              <a:gd name="connsiteY7475" fmla="*/ 2051376 h 2993922"/>
              <a:gd name="connsiteX7476" fmla="*/ 7243841 w 8938307"/>
              <a:gd name="connsiteY7476" fmla="*/ 2061967 h 2993922"/>
              <a:gd name="connsiteX7477" fmla="*/ 7243841 w 8938307"/>
              <a:gd name="connsiteY7477" fmla="*/ 2072557 h 2993922"/>
              <a:gd name="connsiteX7478" fmla="*/ 7275612 w 8938307"/>
              <a:gd name="connsiteY7478" fmla="*/ 2093738 h 2993922"/>
              <a:gd name="connsiteX7479" fmla="*/ 7307384 w 8938307"/>
              <a:gd name="connsiteY7479" fmla="*/ 2104328 h 2993922"/>
              <a:gd name="connsiteX7480" fmla="*/ 7317974 w 8938307"/>
              <a:gd name="connsiteY7480" fmla="*/ 2104328 h 2993922"/>
              <a:gd name="connsiteX7481" fmla="*/ 7328564 w 8938307"/>
              <a:gd name="connsiteY7481" fmla="*/ 2104328 h 2993922"/>
              <a:gd name="connsiteX7482" fmla="*/ 7333860 w 8938307"/>
              <a:gd name="connsiteY7482" fmla="*/ 2114919 h 2993922"/>
              <a:gd name="connsiteX7483" fmla="*/ 7328564 w 8938307"/>
              <a:gd name="connsiteY7483" fmla="*/ 2125509 h 2993922"/>
              <a:gd name="connsiteX7484" fmla="*/ 7307384 w 8938307"/>
              <a:gd name="connsiteY7484" fmla="*/ 2125509 h 2993922"/>
              <a:gd name="connsiteX7485" fmla="*/ 7286203 w 8938307"/>
              <a:gd name="connsiteY7485" fmla="*/ 2136099 h 2993922"/>
              <a:gd name="connsiteX7486" fmla="*/ 7286203 w 8938307"/>
              <a:gd name="connsiteY7486" fmla="*/ 2125509 h 2993922"/>
              <a:gd name="connsiteX7487" fmla="*/ 7275612 w 8938307"/>
              <a:gd name="connsiteY7487" fmla="*/ 2114919 h 2993922"/>
              <a:gd name="connsiteX7488" fmla="*/ 7270318 w 8938307"/>
              <a:gd name="connsiteY7488" fmla="*/ 2125509 h 2993922"/>
              <a:gd name="connsiteX7489" fmla="*/ 7265022 w 8938307"/>
              <a:gd name="connsiteY7489" fmla="*/ 2136099 h 2993922"/>
              <a:gd name="connsiteX7490" fmla="*/ 7249136 w 8938307"/>
              <a:gd name="connsiteY7490" fmla="*/ 2120213 h 2993922"/>
              <a:gd name="connsiteX7491" fmla="*/ 7227956 w 8938307"/>
              <a:gd name="connsiteY7491" fmla="*/ 2109623 h 2993922"/>
              <a:gd name="connsiteX7492" fmla="*/ 7222660 w 8938307"/>
              <a:gd name="connsiteY7492" fmla="*/ 2104328 h 2993922"/>
              <a:gd name="connsiteX7493" fmla="*/ 7201480 w 8938307"/>
              <a:gd name="connsiteY7493" fmla="*/ 2104328 h 2993922"/>
              <a:gd name="connsiteX7494" fmla="*/ 7148526 w 8938307"/>
              <a:gd name="connsiteY7494" fmla="*/ 2093738 h 2993922"/>
              <a:gd name="connsiteX7495" fmla="*/ 7132641 w 8938307"/>
              <a:gd name="connsiteY7495" fmla="*/ 2093738 h 2993922"/>
              <a:gd name="connsiteX7496" fmla="*/ 7137937 w 8938307"/>
              <a:gd name="connsiteY7496" fmla="*/ 2088442 h 2993922"/>
              <a:gd name="connsiteX7497" fmla="*/ 7132641 w 8938307"/>
              <a:gd name="connsiteY7497" fmla="*/ 2077852 h 2993922"/>
              <a:gd name="connsiteX7498" fmla="*/ 7122052 w 8938307"/>
              <a:gd name="connsiteY7498" fmla="*/ 2077852 h 2993922"/>
              <a:gd name="connsiteX7499" fmla="*/ 7122052 w 8938307"/>
              <a:gd name="connsiteY7499" fmla="*/ 2088442 h 2993922"/>
              <a:gd name="connsiteX7500" fmla="*/ 7132641 w 8938307"/>
              <a:gd name="connsiteY7500" fmla="*/ 2093738 h 2993922"/>
              <a:gd name="connsiteX7501" fmla="*/ 7111462 w 8938307"/>
              <a:gd name="connsiteY7501" fmla="*/ 2093738 h 2993922"/>
              <a:gd name="connsiteX7502" fmla="*/ 7095574 w 8938307"/>
              <a:gd name="connsiteY7502" fmla="*/ 2099033 h 2993922"/>
              <a:gd name="connsiteX7503" fmla="*/ 7090280 w 8938307"/>
              <a:gd name="connsiteY7503" fmla="*/ 2104328 h 2993922"/>
              <a:gd name="connsiteX7504" fmla="*/ 7074395 w 8938307"/>
              <a:gd name="connsiteY7504" fmla="*/ 2104328 h 2993922"/>
              <a:gd name="connsiteX7505" fmla="*/ 7063804 w 8938307"/>
              <a:gd name="connsiteY7505" fmla="*/ 2104328 h 2993922"/>
              <a:gd name="connsiteX7506" fmla="*/ 7063804 w 8938307"/>
              <a:gd name="connsiteY7506" fmla="*/ 2114919 h 2993922"/>
              <a:gd name="connsiteX7507" fmla="*/ 7053214 w 8938307"/>
              <a:gd name="connsiteY7507" fmla="*/ 2104328 h 2993922"/>
              <a:gd name="connsiteX7508" fmla="*/ 7063804 w 8938307"/>
              <a:gd name="connsiteY7508" fmla="*/ 2093738 h 2993922"/>
              <a:gd name="connsiteX7509" fmla="*/ 7079689 w 8938307"/>
              <a:gd name="connsiteY7509" fmla="*/ 2088442 h 2993922"/>
              <a:gd name="connsiteX7510" fmla="*/ 7074395 w 8938307"/>
              <a:gd name="connsiteY7510" fmla="*/ 2083146 h 2993922"/>
              <a:gd name="connsiteX7511" fmla="*/ 7063804 w 8938307"/>
              <a:gd name="connsiteY7511" fmla="*/ 2083146 h 2993922"/>
              <a:gd name="connsiteX7512" fmla="*/ 7058510 w 8938307"/>
              <a:gd name="connsiteY7512" fmla="*/ 2072557 h 2993922"/>
              <a:gd name="connsiteX7513" fmla="*/ 7047918 w 8938307"/>
              <a:gd name="connsiteY7513" fmla="*/ 2072557 h 2993922"/>
              <a:gd name="connsiteX7514" fmla="*/ 7037328 w 8938307"/>
              <a:gd name="connsiteY7514" fmla="*/ 2077852 h 2993922"/>
              <a:gd name="connsiteX7515" fmla="*/ 7021443 w 8938307"/>
              <a:gd name="connsiteY7515" fmla="*/ 2083146 h 2993922"/>
              <a:gd name="connsiteX7516" fmla="*/ 7010852 w 8938307"/>
              <a:gd name="connsiteY7516" fmla="*/ 2083146 h 2993922"/>
              <a:gd name="connsiteX7517" fmla="*/ 6979081 w 8938307"/>
              <a:gd name="connsiteY7517" fmla="*/ 2093738 h 2993922"/>
              <a:gd name="connsiteX7518" fmla="*/ 6968491 w 8938307"/>
              <a:gd name="connsiteY7518" fmla="*/ 2093738 h 2993922"/>
              <a:gd name="connsiteX7519" fmla="*/ 6963196 w 8938307"/>
              <a:gd name="connsiteY7519" fmla="*/ 2083146 h 2993922"/>
              <a:gd name="connsiteX7520" fmla="*/ 6957900 w 8938307"/>
              <a:gd name="connsiteY7520" fmla="*/ 2083146 h 2993922"/>
              <a:gd name="connsiteX7521" fmla="*/ 6936718 w 8938307"/>
              <a:gd name="connsiteY7521" fmla="*/ 2083146 h 2993922"/>
              <a:gd name="connsiteX7522" fmla="*/ 6931424 w 8938307"/>
              <a:gd name="connsiteY7522" fmla="*/ 2072557 h 2993922"/>
              <a:gd name="connsiteX7523" fmla="*/ 6926129 w 8938307"/>
              <a:gd name="connsiteY7523" fmla="*/ 2072557 h 2993922"/>
              <a:gd name="connsiteX7524" fmla="*/ 6894358 w 8938307"/>
              <a:gd name="connsiteY7524" fmla="*/ 2072557 h 2993922"/>
              <a:gd name="connsiteX7525" fmla="*/ 6883766 w 8938307"/>
              <a:gd name="connsiteY7525" fmla="*/ 2061967 h 2993922"/>
              <a:gd name="connsiteX7526" fmla="*/ 6873177 w 8938307"/>
              <a:gd name="connsiteY7526" fmla="*/ 2051376 h 2993922"/>
              <a:gd name="connsiteX7527" fmla="*/ 6867881 w 8938307"/>
              <a:gd name="connsiteY7527" fmla="*/ 2051376 h 2993922"/>
              <a:gd name="connsiteX7528" fmla="*/ 6851996 w 8938307"/>
              <a:gd name="connsiteY7528" fmla="*/ 2051376 h 2993922"/>
              <a:gd name="connsiteX7529" fmla="*/ 6820224 w 8938307"/>
              <a:gd name="connsiteY7529" fmla="*/ 2051376 h 2993922"/>
              <a:gd name="connsiteX7530" fmla="*/ 6777862 w 8938307"/>
              <a:gd name="connsiteY7530" fmla="*/ 2030194 h 2993922"/>
              <a:gd name="connsiteX7531" fmla="*/ 6751387 w 8938307"/>
              <a:gd name="connsiteY7531" fmla="*/ 2030194 h 2993922"/>
              <a:gd name="connsiteX7532" fmla="*/ 6719616 w 8938307"/>
              <a:gd name="connsiteY7532" fmla="*/ 2024900 h 2993922"/>
              <a:gd name="connsiteX7533" fmla="*/ 6693140 w 8938307"/>
              <a:gd name="connsiteY7533" fmla="*/ 2019605 h 2993922"/>
              <a:gd name="connsiteX7534" fmla="*/ 6693140 w 8938307"/>
              <a:gd name="connsiteY7534" fmla="*/ 2030194 h 2993922"/>
              <a:gd name="connsiteX7535" fmla="*/ 6735502 w 8938307"/>
              <a:gd name="connsiteY7535" fmla="*/ 2040786 h 2993922"/>
              <a:gd name="connsiteX7536" fmla="*/ 6746092 w 8938307"/>
              <a:gd name="connsiteY7536" fmla="*/ 2040786 h 2993922"/>
              <a:gd name="connsiteX7537" fmla="*/ 6751387 w 8938307"/>
              <a:gd name="connsiteY7537" fmla="*/ 2051376 h 2993922"/>
              <a:gd name="connsiteX7538" fmla="*/ 6724910 w 8938307"/>
              <a:gd name="connsiteY7538" fmla="*/ 2051376 h 2993922"/>
              <a:gd name="connsiteX7539" fmla="*/ 6671958 w 8938307"/>
              <a:gd name="connsiteY7539" fmla="*/ 2051376 h 2993922"/>
              <a:gd name="connsiteX7540" fmla="*/ 6661368 w 8938307"/>
              <a:gd name="connsiteY7540" fmla="*/ 2030194 h 2993922"/>
              <a:gd name="connsiteX7541" fmla="*/ 6650778 w 8938307"/>
              <a:gd name="connsiteY7541" fmla="*/ 2030194 h 2993922"/>
              <a:gd name="connsiteX7542" fmla="*/ 6640188 w 8938307"/>
              <a:gd name="connsiteY7542" fmla="*/ 2040786 h 2993922"/>
              <a:gd name="connsiteX7543" fmla="*/ 6640188 w 8938307"/>
              <a:gd name="connsiteY7543" fmla="*/ 2035490 h 2993922"/>
              <a:gd name="connsiteX7544" fmla="*/ 6640188 w 8938307"/>
              <a:gd name="connsiteY7544" fmla="*/ 2030194 h 2993922"/>
              <a:gd name="connsiteX7545" fmla="*/ 6619006 w 8938307"/>
              <a:gd name="connsiteY7545" fmla="*/ 1998424 h 2993922"/>
              <a:gd name="connsiteX7546" fmla="*/ 6576646 w 8938307"/>
              <a:gd name="connsiteY7546" fmla="*/ 1987834 h 2993922"/>
              <a:gd name="connsiteX7547" fmla="*/ 6592531 w 8938307"/>
              <a:gd name="connsiteY7547" fmla="*/ 1977242 h 2993922"/>
              <a:gd name="connsiteX7548" fmla="*/ 6587236 w 8938307"/>
              <a:gd name="connsiteY7548" fmla="*/ 1966653 h 2993922"/>
              <a:gd name="connsiteX7549" fmla="*/ 6576646 w 8938307"/>
              <a:gd name="connsiteY7549" fmla="*/ 1966653 h 2993922"/>
              <a:gd name="connsiteX7550" fmla="*/ 6513102 w 8938307"/>
              <a:gd name="connsiteY7550" fmla="*/ 1956063 h 2993922"/>
              <a:gd name="connsiteX7551" fmla="*/ 6502512 w 8938307"/>
              <a:gd name="connsiteY7551" fmla="*/ 1956063 h 2993922"/>
              <a:gd name="connsiteX7552" fmla="*/ 6491922 w 8938307"/>
              <a:gd name="connsiteY7552" fmla="*/ 1966653 h 2993922"/>
              <a:gd name="connsiteX7553" fmla="*/ 6491922 w 8938307"/>
              <a:gd name="connsiteY7553" fmla="*/ 1956063 h 2993922"/>
              <a:gd name="connsiteX7554" fmla="*/ 6481332 w 8938307"/>
              <a:gd name="connsiteY7554" fmla="*/ 1945472 h 2993922"/>
              <a:gd name="connsiteX7555" fmla="*/ 6470740 w 8938307"/>
              <a:gd name="connsiteY7555" fmla="*/ 1945472 h 2993922"/>
              <a:gd name="connsiteX7556" fmla="*/ 6470740 w 8938307"/>
              <a:gd name="connsiteY7556" fmla="*/ 1940176 h 2993922"/>
              <a:gd name="connsiteX7557" fmla="*/ 6460150 w 8938307"/>
              <a:gd name="connsiteY7557" fmla="*/ 1945472 h 2993922"/>
              <a:gd name="connsiteX7558" fmla="*/ 6470740 w 8938307"/>
              <a:gd name="connsiteY7558" fmla="*/ 1950767 h 2993922"/>
              <a:gd name="connsiteX7559" fmla="*/ 6470740 w 8938307"/>
              <a:gd name="connsiteY7559" fmla="*/ 1966653 h 2993922"/>
              <a:gd name="connsiteX7560" fmla="*/ 6449560 w 8938307"/>
              <a:gd name="connsiteY7560" fmla="*/ 1956063 h 2993922"/>
              <a:gd name="connsiteX7561" fmla="*/ 6438970 w 8938307"/>
              <a:gd name="connsiteY7561" fmla="*/ 1945472 h 2993922"/>
              <a:gd name="connsiteX7562" fmla="*/ 6438970 w 8938307"/>
              <a:gd name="connsiteY7562" fmla="*/ 1934882 h 2993922"/>
              <a:gd name="connsiteX7563" fmla="*/ 6407198 w 8938307"/>
              <a:gd name="connsiteY7563" fmla="*/ 1945472 h 2993922"/>
              <a:gd name="connsiteX7564" fmla="*/ 6391313 w 8938307"/>
              <a:gd name="connsiteY7564" fmla="*/ 1945472 h 2993922"/>
              <a:gd name="connsiteX7565" fmla="*/ 6375428 w 8938307"/>
              <a:gd name="connsiteY7565" fmla="*/ 1924290 h 2993922"/>
              <a:gd name="connsiteX7566" fmla="*/ 6333066 w 8938307"/>
              <a:gd name="connsiteY7566" fmla="*/ 1934882 h 2993922"/>
              <a:gd name="connsiteX7567" fmla="*/ 6343656 w 8938307"/>
              <a:gd name="connsiteY7567" fmla="*/ 1945472 h 2993922"/>
              <a:gd name="connsiteX7568" fmla="*/ 6354246 w 8938307"/>
              <a:gd name="connsiteY7568" fmla="*/ 1934882 h 2993922"/>
              <a:gd name="connsiteX7569" fmla="*/ 6375428 w 8938307"/>
              <a:gd name="connsiteY7569" fmla="*/ 1934882 h 2993922"/>
              <a:gd name="connsiteX7570" fmla="*/ 6375428 w 8938307"/>
              <a:gd name="connsiteY7570" fmla="*/ 1945472 h 2993922"/>
              <a:gd name="connsiteX7571" fmla="*/ 6386018 w 8938307"/>
              <a:gd name="connsiteY7571" fmla="*/ 1956063 h 2993922"/>
              <a:gd name="connsiteX7572" fmla="*/ 6396608 w 8938307"/>
              <a:gd name="connsiteY7572" fmla="*/ 1977242 h 2993922"/>
              <a:gd name="connsiteX7573" fmla="*/ 6364836 w 8938307"/>
              <a:gd name="connsiteY7573" fmla="*/ 1977242 h 2993922"/>
              <a:gd name="connsiteX7574" fmla="*/ 6311884 w 8938307"/>
              <a:gd name="connsiteY7574" fmla="*/ 1966653 h 2993922"/>
              <a:gd name="connsiteX7575" fmla="*/ 6295998 w 8938307"/>
              <a:gd name="connsiteY7575" fmla="*/ 1950767 h 2993922"/>
              <a:gd name="connsiteX7576" fmla="*/ 6269524 w 8938307"/>
              <a:gd name="connsiteY7576" fmla="*/ 1956063 h 2993922"/>
              <a:gd name="connsiteX7577" fmla="*/ 6311884 w 8938307"/>
              <a:gd name="connsiteY7577" fmla="*/ 1977242 h 2993922"/>
              <a:gd name="connsiteX7578" fmla="*/ 6322476 w 8938307"/>
              <a:gd name="connsiteY7578" fmla="*/ 1977242 h 2993922"/>
              <a:gd name="connsiteX7579" fmla="*/ 6333066 w 8938307"/>
              <a:gd name="connsiteY7579" fmla="*/ 1977242 h 2993922"/>
              <a:gd name="connsiteX7580" fmla="*/ 6364836 w 8938307"/>
              <a:gd name="connsiteY7580" fmla="*/ 1998424 h 2993922"/>
              <a:gd name="connsiteX7581" fmla="*/ 6375428 w 8938307"/>
              <a:gd name="connsiteY7581" fmla="*/ 1998424 h 2993922"/>
              <a:gd name="connsiteX7582" fmla="*/ 6386018 w 8938307"/>
              <a:gd name="connsiteY7582" fmla="*/ 2009015 h 2993922"/>
              <a:gd name="connsiteX7583" fmla="*/ 6407198 w 8938307"/>
              <a:gd name="connsiteY7583" fmla="*/ 2009015 h 2993922"/>
              <a:gd name="connsiteX7584" fmla="*/ 6417788 w 8938307"/>
              <a:gd name="connsiteY7584" fmla="*/ 2019605 h 2993922"/>
              <a:gd name="connsiteX7585" fmla="*/ 6446030 w 8938307"/>
              <a:gd name="connsiteY7585" fmla="*/ 2026665 h 2993922"/>
              <a:gd name="connsiteX7586" fmla="*/ 6438970 w 8938307"/>
              <a:gd name="connsiteY7586" fmla="*/ 2019605 h 2993922"/>
              <a:gd name="connsiteX7587" fmla="*/ 6454855 w 8938307"/>
              <a:gd name="connsiteY7587" fmla="*/ 2019605 h 2993922"/>
              <a:gd name="connsiteX7588" fmla="*/ 6470740 w 8938307"/>
              <a:gd name="connsiteY7588" fmla="*/ 2030194 h 2993922"/>
              <a:gd name="connsiteX7589" fmla="*/ 6460150 w 8938307"/>
              <a:gd name="connsiteY7589" fmla="*/ 2030194 h 2993922"/>
              <a:gd name="connsiteX7590" fmla="*/ 6486627 w 8938307"/>
              <a:gd name="connsiteY7590" fmla="*/ 2040786 h 2993922"/>
              <a:gd name="connsiteX7591" fmla="*/ 6491922 w 8938307"/>
              <a:gd name="connsiteY7591" fmla="*/ 2051376 h 2993922"/>
              <a:gd name="connsiteX7592" fmla="*/ 6491922 w 8938307"/>
              <a:gd name="connsiteY7592" fmla="*/ 2040786 h 2993922"/>
              <a:gd name="connsiteX7593" fmla="*/ 6513102 w 8938307"/>
              <a:gd name="connsiteY7593" fmla="*/ 2040786 h 2993922"/>
              <a:gd name="connsiteX7594" fmla="*/ 6513102 w 8938307"/>
              <a:gd name="connsiteY7594" fmla="*/ 2051376 h 2993922"/>
              <a:gd name="connsiteX7595" fmla="*/ 6513102 w 8938307"/>
              <a:gd name="connsiteY7595" fmla="*/ 2061967 h 2993922"/>
              <a:gd name="connsiteX7596" fmla="*/ 6555464 w 8938307"/>
              <a:gd name="connsiteY7596" fmla="*/ 2072557 h 2993922"/>
              <a:gd name="connsiteX7597" fmla="*/ 6608416 w 8938307"/>
              <a:gd name="connsiteY7597" fmla="*/ 2083146 h 2993922"/>
              <a:gd name="connsiteX7598" fmla="*/ 6597826 w 8938307"/>
              <a:gd name="connsiteY7598" fmla="*/ 2072557 h 2993922"/>
              <a:gd name="connsiteX7599" fmla="*/ 6597826 w 8938307"/>
              <a:gd name="connsiteY7599" fmla="*/ 2061967 h 2993922"/>
              <a:gd name="connsiteX7600" fmla="*/ 6619006 w 8938307"/>
              <a:gd name="connsiteY7600" fmla="*/ 2072557 h 2993922"/>
              <a:gd name="connsiteX7601" fmla="*/ 6640188 w 8938307"/>
              <a:gd name="connsiteY7601" fmla="*/ 2093738 h 2993922"/>
              <a:gd name="connsiteX7602" fmla="*/ 6650778 w 8938307"/>
              <a:gd name="connsiteY7602" fmla="*/ 2093738 h 2993922"/>
              <a:gd name="connsiteX7603" fmla="*/ 6666664 w 8938307"/>
              <a:gd name="connsiteY7603" fmla="*/ 2099033 h 2993922"/>
              <a:gd name="connsiteX7604" fmla="*/ 6693140 w 8938307"/>
              <a:gd name="connsiteY7604" fmla="*/ 2109623 h 2993922"/>
              <a:gd name="connsiteX7605" fmla="*/ 6719616 w 8938307"/>
              <a:gd name="connsiteY7605" fmla="*/ 2120213 h 2993922"/>
              <a:gd name="connsiteX7606" fmla="*/ 6735502 w 8938307"/>
              <a:gd name="connsiteY7606" fmla="*/ 2125509 h 2993922"/>
              <a:gd name="connsiteX7607" fmla="*/ 6767272 w 8938307"/>
              <a:gd name="connsiteY7607" fmla="*/ 2125509 h 2993922"/>
              <a:gd name="connsiteX7608" fmla="*/ 6777862 w 8938307"/>
              <a:gd name="connsiteY7608" fmla="*/ 2136099 h 2993922"/>
              <a:gd name="connsiteX7609" fmla="*/ 6756682 w 8938307"/>
              <a:gd name="connsiteY7609" fmla="*/ 2136099 h 2993922"/>
              <a:gd name="connsiteX7610" fmla="*/ 6767272 w 8938307"/>
              <a:gd name="connsiteY7610" fmla="*/ 2146690 h 2993922"/>
              <a:gd name="connsiteX7611" fmla="*/ 6799044 w 8938307"/>
              <a:gd name="connsiteY7611" fmla="*/ 2157280 h 2993922"/>
              <a:gd name="connsiteX7612" fmla="*/ 6799044 w 8938307"/>
              <a:gd name="connsiteY7612" fmla="*/ 2146690 h 2993922"/>
              <a:gd name="connsiteX7613" fmla="*/ 6809634 w 8938307"/>
              <a:gd name="connsiteY7613" fmla="*/ 2136099 h 2993922"/>
              <a:gd name="connsiteX7614" fmla="*/ 6820224 w 8938307"/>
              <a:gd name="connsiteY7614" fmla="*/ 2136099 h 2993922"/>
              <a:gd name="connsiteX7615" fmla="*/ 6830814 w 8938307"/>
              <a:gd name="connsiteY7615" fmla="*/ 2136099 h 2993922"/>
              <a:gd name="connsiteX7616" fmla="*/ 6830814 w 8938307"/>
              <a:gd name="connsiteY7616" fmla="*/ 2146690 h 2993922"/>
              <a:gd name="connsiteX7617" fmla="*/ 6830814 w 8938307"/>
              <a:gd name="connsiteY7617" fmla="*/ 2157280 h 2993922"/>
              <a:gd name="connsiteX7618" fmla="*/ 6873177 w 8938307"/>
              <a:gd name="connsiteY7618" fmla="*/ 2178461 h 2993922"/>
              <a:gd name="connsiteX7619" fmla="*/ 6889062 w 8938307"/>
              <a:gd name="connsiteY7619" fmla="*/ 2178461 h 2993922"/>
              <a:gd name="connsiteX7620" fmla="*/ 6894358 w 8938307"/>
              <a:gd name="connsiteY7620" fmla="*/ 2167871 h 2993922"/>
              <a:gd name="connsiteX7621" fmla="*/ 6915539 w 8938307"/>
              <a:gd name="connsiteY7621" fmla="*/ 2167871 h 2993922"/>
              <a:gd name="connsiteX7622" fmla="*/ 6957900 w 8938307"/>
              <a:gd name="connsiteY7622" fmla="*/ 2178461 h 2993922"/>
              <a:gd name="connsiteX7623" fmla="*/ 6968491 w 8938307"/>
              <a:gd name="connsiteY7623" fmla="*/ 2178461 h 2993922"/>
              <a:gd name="connsiteX7624" fmla="*/ 6968491 w 8938307"/>
              <a:gd name="connsiteY7624" fmla="*/ 2189051 h 2993922"/>
              <a:gd name="connsiteX7625" fmla="*/ 6984376 w 8938307"/>
              <a:gd name="connsiteY7625" fmla="*/ 2194346 h 2993922"/>
              <a:gd name="connsiteX7626" fmla="*/ 6994966 w 8938307"/>
              <a:gd name="connsiteY7626" fmla="*/ 2189051 h 2993922"/>
              <a:gd name="connsiteX7627" fmla="*/ 7000262 w 8938307"/>
              <a:gd name="connsiteY7627" fmla="*/ 2194346 h 2993922"/>
              <a:gd name="connsiteX7628" fmla="*/ 7000262 w 8938307"/>
              <a:gd name="connsiteY7628" fmla="*/ 2199642 h 2993922"/>
              <a:gd name="connsiteX7629" fmla="*/ 6989670 w 8938307"/>
              <a:gd name="connsiteY7629" fmla="*/ 2199642 h 2993922"/>
              <a:gd name="connsiteX7630" fmla="*/ 6989670 w 8938307"/>
              <a:gd name="connsiteY7630" fmla="*/ 2210232 h 2993922"/>
              <a:gd name="connsiteX7631" fmla="*/ 7005558 w 8938307"/>
              <a:gd name="connsiteY7631" fmla="*/ 2204937 h 2993922"/>
              <a:gd name="connsiteX7632" fmla="*/ 7032033 w 8938307"/>
              <a:gd name="connsiteY7632" fmla="*/ 2199642 h 2993922"/>
              <a:gd name="connsiteX7633" fmla="*/ 7053214 w 8938307"/>
              <a:gd name="connsiteY7633" fmla="*/ 2204937 h 2993922"/>
              <a:gd name="connsiteX7634" fmla="*/ 7074395 w 8938307"/>
              <a:gd name="connsiteY7634" fmla="*/ 2210232 h 2993922"/>
              <a:gd name="connsiteX7635" fmla="*/ 7084985 w 8938307"/>
              <a:gd name="connsiteY7635" fmla="*/ 2220823 h 2993922"/>
              <a:gd name="connsiteX7636" fmla="*/ 7100870 w 8938307"/>
              <a:gd name="connsiteY7636" fmla="*/ 2215527 h 2993922"/>
              <a:gd name="connsiteX7637" fmla="*/ 7116756 w 8938307"/>
              <a:gd name="connsiteY7637" fmla="*/ 2220823 h 2993922"/>
              <a:gd name="connsiteX7638" fmla="*/ 7148526 w 8938307"/>
              <a:gd name="connsiteY7638" fmla="*/ 2220823 h 2993922"/>
              <a:gd name="connsiteX7639" fmla="*/ 7169708 w 8938307"/>
              <a:gd name="connsiteY7639" fmla="*/ 2231413 h 2993922"/>
              <a:gd name="connsiteX7640" fmla="*/ 7190889 w 8938307"/>
              <a:gd name="connsiteY7640" fmla="*/ 2231413 h 2993922"/>
              <a:gd name="connsiteX7641" fmla="*/ 7201480 w 8938307"/>
              <a:gd name="connsiteY7641" fmla="*/ 2242004 h 2993922"/>
              <a:gd name="connsiteX7642" fmla="*/ 7227956 w 8938307"/>
              <a:gd name="connsiteY7642" fmla="*/ 2247298 h 2993922"/>
              <a:gd name="connsiteX7643" fmla="*/ 7254432 w 8938307"/>
              <a:gd name="connsiteY7643" fmla="*/ 2252594 h 2993922"/>
              <a:gd name="connsiteX7644" fmla="*/ 7254432 w 8938307"/>
              <a:gd name="connsiteY7644" fmla="*/ 2263184 h 2993922"/>
              <a:gd name="connsiteX7645" fmla="*/ 7265022 w 8938307"/>
              <a:gd name="connsiteY7645" fmla="*/ 2273775 h 2993922"/>
              <a:gd name="connsiteX7646" fmla="*/ 7227956 w 8938307"/>
              <a:gd name="connsiteY7646" fmla="*/ 2284365 h 2993922"/>
              <a:gd name="connsiteX7647" fmla="*/ 7180299 w 8938307"/>
              <a:gd name="connsiteY7647" fmla="*/ 2284365 h 2993922"/>
              <a:gd name="connsiteX7648" fmla="*/ 7159118 w 8938307"/>
              <a:gd name="connsiteY7648" fmla="*/ 2284365 h 2993922"/>
              <a:gd name="connsiteX7649" fmla="*/ 7137937 w 8938307"/>
              <a:gd name="connsiteY7649" fmla="*/ 2284365 h 2993922"/>
              <a:gd name="connsiteX7650" fmla="*/ 7169708 w 8938307"/>
              <a:gd name="connsiteY7650" fmla="*/ 2294956 h 2993922"/>
              <a:gd name="connsiteX7651" fmla="*/ 7222660 w 8938307"/>
              <a:gd name="connsiteY7651" fmla="*/ 2294956 h 2993922"/>
              <a:gd name="connsiteX7652" fmla="*/ 7222660 w 8938307"/>
              <a:gd name="connsiteY7652" fmla="*/ 2305546 h 2993922"/>
              <a:gd name="connsiteX7653" fmla="*/ 7233251 w 8938307"/>
              <a:gd name="connsiteY7653" fmla="*/ 2316136 h 2993922"/>
              <a:gd name="connsiteX7654" fmla="*/ 7254432 w 8938307"/>
              <a:gd name="connsiteY7654" fmla="*/ 2326727 h 2993922"/>
              <a:gd name="connsiteX7655" fmla="*/ 7243841 w 8938307"/>
              <a:gd name="connsiteY7655" fmla="*/ 2326727 h 2993922"/>
              <a:gd name="connsiteX7656" fmla="*/ 7233251 w 8938307"/>
              <a:gd name="connsiteY7656" fmla="*/ 2326727 h 2993922"/>
              <a:gd name="connsiteX7657" fmla="*/ 7233251 w 8938307"/>
              <a:gd name="connsiteY7657" fmla="*/ 2337317 h 2993922"/>
              <a:gd name="connsiteX7658" fmla="*/ 7212070 w 8938307"/>
              <a:gd name="connsiteY7658" fmla="*/ 2326727 h 2993922"/>
              <a:gd name="connsiteX7659" fmla="*/ 7212070 w 8938307"/>
              <a:gd name="connsiteY7659" fmla="*/ 2321431 h 2993922"/>
              <a:gd name="connsiteX7660" fmla="*/ 7201480 w 8938307"/>
              <a:gd name="connsiteY7660" fmla="*/ 2326727 h 2993922"/>
              <a:gd name="connsiteX7661" fmla="*/ 7190889 w 8938307"/>
              <a:gd name="connsiteY7661" fmla="*/ 2326727 h 2993922"/>
              <a:gd name="connsiteX7662" fmla="*/ 7159118 w 8938307"/>
              <a:gd name="connsiteY7662" fmla="*/ 2316136 h 2993922"/>
              <a:gd name="connsiteX7663" fmla="*/ 7084985 w 8938307"/>
              <a:gd name="connsiteY7663" fmla="*/ 2294956 h 2993922"/>
              <a:gd name="connsiteX7664" fmla="*/ 7053214 w 8938307"/>
              <a:gd name="connsiteY7664" fmla="*/ 2284365 h 2993922"/>
              <a:gd name="connsiteX7665" fmla="*/ 7042622 w 8938307"/>
              <a:gd name="connsiteY7665" fmla="*/ 2273775 h 2993922"/>
              <a:gd name="connsiteX7666" fmla="*/ 7053214 w 8938307"/>
              <a:gd name="connsiteY7666" fmla="*/ 2263184 h 2993922"/>
              <a:gd name="connsiteX7667" fmla="*/ 7063804 w 8938307"/>
              <a:gd name="connsiteY7667" fmla="*/ 2252594 h 2993922"/>
              <a:gd name="connsiteX7668" fmla="*/ 7063804 w 8938307"/>
              <a:gd name="connsiteY7668" fmla="*/ 2263184 h 2993922"/>
              <a:gd name="connsiteX7669" fmla="*/ 7074395 w 8938307"/>
              <a:gd name="connsiteY7669" fmla="*/ 2273775 h 2993922"/>
              <a:gd name="connsiteX7670" fmla="*/ 7095574 w 8938307"/>
              <a:gd name="connsiteY7670" fmla="*/ 2284365 h 2993922"/>
              <a:gd name="connsiteX7671" fmla="*/ 7116756 w 8938307"/>
              <a:gd name="connsiteY7671" fmla="*/ 2273775 h 2993922"/>
              <a:gd name="connsiteX7672" fmla="*/ 7127347 w 8938307"/>
              <a:gd name="connsiteY7672" fmla="*/ 2263184 h 2993922"/>
              <a:gd name="connsiteX7673" fmla="*/ 7106166 w 8938307"/>
              <a:gd name="connsiteY7673" fmla="*/ 2263184 h 2993922"/>
              <a:gd name="connsiteX7674" fmla="*/ 7063804 w 8938307"/>
              <a:gd name="connsiteY7674" fmla="*/ 2242004 h 2993922"/>
              <a:gd name="connsiteX7675" fmla="*/ 7042622 w 8938307"/>
              <a:gd name="connsiteY7675" fmla="*/ 2231413 h 2993922"/>
              <a:gd name="connsiteX7676" fmla="*/ 7042622 w 8938307"/>
              <a:gd name="connsiteY7676" fmla="*/ 2242004 h 2993922"/>
              <a:gd name="connsiteX7677" fmla="*/ 7021443 w 8938307"/>
              <a:gd name="connsiteY7677" fmla="*/ 2242004 h 2993922"/>
              <a:gd name="connsiteX7678" fmla="*/ 7000262 w 8938307"/>
              <a:gd name="connsiteY7678" fmla="*/ 2242004 h 2993922"/>
              <a:gd name="connsiteX7679" fmla="*/ 7021443 w 8938307"/>
              <a:gd name="connsiteY7679" fmla="*/ 2263184 h 2993922"/>
              <a:gd name="connsiteX7680" fmla="*/ 7010852 w 8938307"/>
              <a:gd name="connsiteY7680" fmla="*/ 2263184 h 2993922"/>
              <a:gd name="connsiteX7681" fmla="*/ 7000262 w 8938307"/>
              <a:gd name="connsiteY7681" fmla="*/ 2263184 h 2993922"/>
              <a:gd name="connsiteX7682" fmla="*/ 6984376 w 8938307"/>
              <a:gd name="connsiteY7682" fmla="*/ 2268479 h 2993922"/>
              <a:gd name="connsiteX7683" fmla="*/ 6968491 w 8938307"/>
              <a:gd name="connsiteY7683" fmla="*/ 2273775 h 2993922"/>
              <a:gd name="connsiteX7684" fmla="*/ 6957900 w 8938307"/>
              <a:gd name="connsiteY7684" fmla="*/ 2284365 h 2993922"/>
              <a:gd name="connsiteX7685" fmla="*/ 6968491 w 8938307"/>
              <a:gd name="connsiteY7685" fmla="*/ 2294956 h 2993922"/>
              <a:gd name="connsiteX7686" fmla="*/ 6957900 w 8938307"/>
              <a:gd name="connsiteY7686" fmla="*/ 2294956 h 2993922"/>
              <a:gd name="connsiteX7687" fmla="*/ 6957900 w 8938307"/>
              <a:gd name="connsiteY7687" fmla="*/ 2305546 h 2993922"/>
              <a:gd name="connsiteX7688" fmla="*/ 6963196 w 8938307"/>
              <a:gd name="connsiteY7688" fmla="*/ 2316136 h 2993922"/>
              <a:gd name="connsiteX7689" fmla="*/ 6968491 w 8938307"/>
              <a:gd name="connsiteY7689" fmla="*/ 2326727 h 2993922"/>
              <a:gd name="connsiteX7690" fmla="*/ 6968491 w 8938307"/>
              <a:gd name="connsiteY7690" fmla="*/ 2337317 h 2993922"/>
              <a:gd name="connsiteX7691" fmla="*/ 6957900 w 8938307"/>
              <a:gd name="connsiteY7691" fmla="*/ 2326727 h 2993922"/>
              <a:gd name="connsiteX7692" fmla="*/ 6873177 w 8938307"/>
              <a:gd name="connsiteY7692" fmla="*/ 2305546 h 2993922"/>
              <a:gd name="connsiteX7693" fmla="*/ 6841406 w 8938307"/>
              <a:gd name="connsiteY7693" fmla="*/ 2294956 h 2993922"/>
              <a:gd name="connsiteX7694" fmla="*/ 6830814 w 8938307"/>
              <a:gd name="connsiteY7694" fmla="*/ 2294956 h 2993922"/>
              <a:gd name="connsiteX7695" fmla="*/ 6820224 w 8938307"/>
              <a:gd name="connsiteY7695" fmla="*/ 2305546 h 2993922"/>
              <a:gd name="connsiteX7696" fmla="*/ 6814929 w 8938307"/>
              <a:gd name="connsiteY7696" fmla="*/ 2300250 h 2993922"/>
              <a:gd name="connsiteX7697" fmla="*/ 6788454 w 8938307"/>
              <a:gd name="connsiteY7697" fmla="*/ 2294956 h 2993922"/>
              <a:gd name="connsiteX7698" fmla="*/ 6788454 w 8938307"/>
              <a:gd name="connsiteY7698" fmla="*/ 2284365 h 2993922"/>
              <a:gd name="connsiteX7699" fmla="*/ 6799044 w 8938307"/>
              <a:gd name="connsiteY7699" fmla="*/ 2252594 h 2993922"/>
              <a:gd name="connsiteX7700" fmla="*/ 6851996 w 8938307"/>
              <a:gd name="connsiteY7700" fmla="*/ 2273775 h 2993922"/>
              <a:gd name="connsiteX7701" fmla="*/ 6867881 w 8938307"/>
              <a:gd name="connsiteY7701" fmla="*/ 2279069 h 2993922"/>
              <a:gd name="connsiteX7702" fmla="*/ 6883766 w 8938307"/>
              <a:gd name="connsiteY7702" fmla="*/ 2284365 h 2993922"/>
              <a:gd name="connsiteX7703" fmla="*/ 6894358 w 8938307"/>
              <a:gd name="connsiteY7703" fmla="*/ 2284365 h 2993922"/>
              <a:gd name="connsiteX7704" fmla="*/ 6830814 w 8938307"/>
              <a:gd name="connsiteY7704" fmla="*/ 2263184 h 2993922"/>
              <a:gd name="connsiteX7705" fmla="*/ 6809634 w 8938307"/>
              <a:gd name="connsiteY7705" fmla="*/ 2242004 h 2993922"/>
              <a:gd name="connsiteX7706" fmla="*/ 6799044 w 8938307"/>
              <a:gd name="connsiteY7706" fmla="*/ 2242004 h 2993922"/>
              <a:gd name="connsiteX7707" fmla="*/ 6788454 w 8938307"/>
              <a:gd name="connsiteY7707" fmla="*/ 2220823 h 2993922"/>
              <a:gd name="connsiteX7708" fmla="*/ 6799044 w 8938307"/>
              <a:gd name="connsiteY7708" fmla="*/ 2210232 h 2993922"/>
              <a:gd name="connsiteX7709" fmla="*/ 6809634 w 8938307"/>
              <a:gd name="connsiteY7709" fmla="*/ 2210232 h 2993922"/>
              <a:gd name="connsiteX7710" fmla="*/ 6777862 w 8938307"/>
              <a:gd name="connsiteY7710" fmla="*/ 2199642 h 2993922"/>
              <a:gd name="connsiteX7711" fmla="*/ 6777862 w 8938307"/>
              <a:gd name="connsiteY7711" fmla="*/ 2210232 h 2993922"/>
              <a:gd name="connsiteX7712" fmla="*/ 6761977 w 8938307"/>
              <a:gd name="connsiteY7712" fmla="*/ 2210232 h 2993922"/>
              <a:gd name="connsiteX7713" fmla="*/ 6767272 w 8938307"/>
              <a:gd name="connsiteY7713" fmla="*/ 2220823 h 2993922"/>
              <a:gd name="connsiteX7714" fmla="*/ 6767272 w 8938307"/>
              <a:gd name="connsiteY7714" fmla="*/ 2231413 h 2993922"/>
              <a:gd name="connsiteX7715" fmla="*/ 6735502 w 8938307"/>
              <a:gd name="connsiteY7715" fmla="*/ 2231413 h 2993922"/>
              <a:gd name="connsiteX7716" fmla="*/ 6724910 w 8938307"/>
              <a:gd name="connsiteY7716" fmla="*/ 2231413 h 2993922"/>
              <a:gd name="connsiteX7717" fmla="*/ 6719616 w 8938307"/>
              <a:gd name="connsiteY7717" fmla="*/ 2231413 h 2993922"/>
              <a:gd name="connsiteX7718" fmla="*/ 6703730 w 8938307"/>
              <a:gd name="connsiteY7718" fmla="*/ 2231413 h 2993922"/>
              <a:gd name="connsiteX7719" fmla="*/ 6698435 w 8938307"/>
              <a:gd name="connsiteY7719" fmla="*/ 2236708 h 2993922"/>
              <a:gd name="connsiteX7720" fmla="*/ 6693140 w 8938307"/>
              <a:gd name="connsiteY7720" fmla="*/ 2242004 h 2993922"/>
              <a:gd name="connsiteX7721" fmla="*/ 6693140 w 8938307"/>
              <a:gd name="connsiteY7721" fmla="*/ 2252594 h 2993922"/>
              <a:gd name="connsiteX7722" fmla="*/ 6682550 w 8938307"/>
              <a:gd name="connsiteY7722" fmla="*/ 2231413 h 2993922"/>
              <a:gd name="connsiteX7723" fmla="*/ 6680785 w 8938307"/>
              <a:gd name="connsiteY7723" fmla="*/ 2228766 h 2993922"/>
              <a:gd name="connsiteX7724" fmla="*/ 6679901 w 8938307"/>
              <a:gd name="connsiteY7724" fmla="*/ 2230089 h 2993922"/>
              <a:gd name="connsiteX7725" fmla="*/ 6671958 w 8938307"/>
              <a:gd name="connsiteY7725" fmla="*/ 2231413 h 2993922"/>
              <a:gd name="connsiteX7726" fmla="*/ 6673282 w 8938307"/>
              <a:gd name="connsiteY7726" fmla="*/ 2223470 h 2993922"/>
              <a:gd name="connsiteX7727" fmla="*/ 6674076 w 8938307"/>
              <a:gd name="connsiteY7727" fmla="*/ 2222941 h 2993922"/>
              <a:gd name="connsiteX7728" fmla="*/ 6661368 w 8938307"/>
              <a:gd name="connsiteY7728" fmla="*/ 2220823 h 2993922"/>
              <a:gd name="connsiteX7729" fmla="*/ 6629598 w 8938307"/>
              <a:gd name="connsiteY7729" fmla="*/ 2220823 h 2993922"/>
              <a:gd name="connsiteX7730" fmla="*/ 6650778 w 8938307"/>
              <a:gd name="connsiteY7730" fmla="*/ 2210232 h 2993922"/>
              <a:gd name="connsiteX7731" fmla="*/ 6671958 w 8938307"/>
              <a:gd name="connsiteY7731" fmla="*/ 2210232 h 2993922"/>
              <a:gd name="connsiteX7732" fmla="*/ 6682550 w 8938307"/>
              <a:gd name="connsiteY7732" fmla="*/ 2210232 h 2993922"/>
              <a:gd name="connsiteX7733" fmla="*/ 6724910 w 8938307"/>
              <a:gd name="connsiteY7733" fmla="*/ 2210232 h 2993922"/>
              <a:gd name="connsiteX7734" fmla="*/ 6740796 w 8938307"/>
              <a:gd name="connsiteY7734" fmla="*/ 2204937 h 2993922"/>
              <a:gd name="connsiteX7735" fmla="*/ 6735502 w 8938307"/>
              <a:gd name="connsiteY7735" fmla="*/ 2199642 h 2993922"/>
              <a:gd name="connsiteX7736" fmla="*/ 6735502 w 8938307"/>
              <a:gd name="connsiteY7736" fmla="*/ 2189051 h 2993922"/>
              <a:gd name="connsiteX7737" fmla="*/ 6746092 w 8938307"/>
              <a:gd name="connsiteY7737" fmla="*/ 2178461 h 2993922"/>
              <a:gd name="connsiteX7738" fmla="*/ 6740796 w 8938307"/>
              <a:gd name="connsiteY7738" fmla="*/ 2167871 h 2993922"/>
              <a:gd name="connsiteX7739" fmla="*/ 6724910 w 8938307"/>
              <a:gd name="connsiteY7739" fmla="*/ 2167871 h 2993922"/>
              <a:gd name="connsiteX7740" fmla="*/ 6693140 w 8938307"/>
              <a:gd name="connsiteY7740" fmla="*/ 2157280 h 2993922"/>
              <a:gd name="connsiteX7741" fmla="*/ 6661368 w 8938307"/>
              <a:gd name="connsiteY7741" fmla="*/ 2157280 h 2993922"/>
              <a:gd name="connsiteX7742" fmla="*/ 6650778 w 8938307"/>
              <a:gd name="connsiteY7742" fmla="*/ 2157280 h 2993922"/>
              <a:gd name="connsiteX7743" fmla="*/ 6650778 w 8938307"/>
              <a:gd name="connsiteY7743" fmla="*/ 2167871 h 2993922"/>
              <a:gd name="connsiteX7744" fmla="*/ 6666664 w 8938307"/>
              <a:gd name="connsiteY7744" fmla="*/ 2173165 h 2993922"/>
              <a:gd name="connsiteX7745" fmla="*/ 6682550 w 8938307"/>
              <a:gd name="connsiteY7745" fmla="*/ 2178461 h 2993922"/>
              <a:gd name="connsiteX7746" fmla="*/ 6661368 w 8938307"/>
              <a:gd name="connsiteY7746" fmla="*/ 2178461 h 2993922"/>
              <a:gd name="connsiteX7747" fmla="*/ 6634892 w 8938307"/>
              <a:gd name="connsiteY7747" fmla="*/ 2173165 h 2993922"/>
              <a:gd name="connsiteX7748" fmla="*/ 6629598 w 8938307"/>
              <a:gd name="connsiteY7748" fmla="*/ 2178461 h 2993922"/>
              <a:gd name="connsiteX7749" fmla="*/ 6619006 w 8938307"/>
              <a:gd name="connsiteY7749" fmla="*/ 2189051 h 2993922"/>
              <a:gd name="connsiteX7750" fmla="*/ 6587236 w 8938307"/>
              <a:gd name="connsiteY7750" fmla="*/ 2199642 h 2993922"/>
              <a:gd name="connsiteX7751" fmla="*/ 6587236 w 8938307"/>
              <a:gd name="connsiteY7751" fmla="*/ 2189051 h 2993922"/>
              <a:gd name="connsiteX7752" fmla="*/ 6576646 w 8938307"/>
              <a:gd name="connsiteY7752" fmla="*/ 2178461 h 2993922"/>
              <a:gd name="connsiteX7753" fmla="*/ 6566054 w 8938307"/>
              <a:gd name="connsiteY7753" fmla="*/ 2189051 h 2993922"/>
              <a:gd name="connsiteX7754" fmla="*/ 6555464 w 8938307"/>
              <a:gd name="connsiteY7754" fmla="*/ 2189051 h 2993922"/>
              <a:gd name="connsiteX7755" fmla="*/ 6502512 w 8938307"/>
              <a:gd name="connsiteY7755" fmla="*/ 2178461 h 2993922"/>
              <a:gd name="connsiteX7756" fmla="*/ 6491922 w 8938307"/>
              <a:gd name="connsiteY7756" fmla="*/ 2167871 h 2993922"/>
              <a:gd name="connsiteX7757" fmla="*/ 6491922 w 8938307"/>
              <a:gd name="connsiteY7757" fmla="*/ 2157280 h 2993922"/>
              <a:gd name="connsiteX7758" fmla="*/ 6502512 w 8938307"/>
              <a:gd name="connsiteY7758" fmla="*/ 2146690 h 2993922"/>
              <a:gd name="connsiteX7759" fmla="*/ 6523694 w 8938307"/>
              <a:gd name="connsiteY7759" fmla="*/ 2167871 h 2993922"/>
              <a:gd name="connsiteX7760" fmla="*/ 6544874 w 8938307"/>
              <a:gd name="connsiteY7760" fmla="*/ 2178461 h 2993922"/>
              <a:gd name="connsiteX7761" fmla="*/ 6566054 w 8938307"/>
              <a:gd name="connsiteY7761" fmla="*/ 2167871 h 2993922"/>
              <a:gd name="connsiteX7762" fmla="*/ 6608416 w 8938307"/>
              <a:gd name="connsiteY7762" fmla="*/ 2167871 h 2993922"/>
              <a:gd name="connsiteX7763" fmla="*/ 6597826 w 8938307"/>
              <a:gd name="connsiteY7763" fmla="*/ 2146690 h 2993922"/>
              <a:gd name="connsiteX7764" fmla="*/ 6581940 w 8938307"/>
              <a:gd name="connsiteY7764" fmla="*/ 2141394 h 2993922"/>
              <a:gd name="connsiteX7765" fmla="*/ 6539579 w 8938307"/>
              <a:gd name="connsiteY7765" fmla="*/ 2136099 h 2993922"/>
              <a:gd name="connsiteX7766" fmla="*/ 6497217 w 8938307"/>
              <a:gd name="connsiteY7766" fmla="*/ 2130804 h 2993922"/>
              <a:gd name="connsiteX7767" fmla="*/ 6476036 w 8938307"/>
              <a:gd name="connsiteY7767" fmla="*/ 2130804 h 2993922"/>
              <a:gd name="connsiteX7768" fmla="*/ 6462798 w 8938307"/>
              <a:gd name="connsiteY7768" fmla="*/ 2134775 h 2993922"/>
              <a:gd name="connsiteX7769" fmla="*/ 6460150 w 8938307"/>
              <a:gd name="connsiteY7769" fmla="*/ 2135216 h 2993922"/>
              <a:gd name="connsiteX7770" fmla="*/ 6460150 w 8938307"/>
              <a:gd name="connsiteY7770" fmla="*/ 2104328 h 2993922"/>
              <a:gd name="connsiteX7771" fmla="*/ 6460150 w 8938307"/>
              <a:gd name="connsiteY7771" fmla="*/ 2093738 h 2993922"/>
              <a:gd name="connsiteX7772" fmla="*/ 6417788 w 8938307"/>
              <a:gd name="connsiteY7772" fmla="*/ 2072557 h 2993922"/>
              <a:gd name="connsiteX7773" fmla="*/ 6428380 w 8938307"/>
              <a:gd name="connsiteY7773" fmla="*/ 2083146 h 2993922"/>
              <a:gd name="connsiteX7774" fmla="*/ 6438970 w 8938307"/>
              <a:gd name="connsiteY7774" fmla="*/ 2093738 h 2993922"/>
              <a:gd name="connsiteX7775" fmla="*/ 6428380 w 8938307"/>
              <a:gd name="connsiteY7775" fmla="*/ 2114919 h 2993922"/>
              <a:gd name="connsiteX7776" fmla="*/ 6407198 w 8938307"/>
              <a:gd name="connsiteY7776" fmla="*/ 2104328 h 2993922"/>
              <a:gd name="connsiteX7777" fmla="*/ 6375428 w 8938307"/>
              <a:gd name="connsiteY7777" fmla="*/ 2093738 h 2993922"/>
              <a:gd name="connsiteX7778" fmla="*/ 6364836 w 8938307"/>
              <a:gd name="connsiteY7778" fmla="*/ 2093738 h 2993922"/>
              <a:gd name="connsiteX7779" fmla="*/ 6343656 w 8938307"/>
              <a:gd name="connsiteY7779" fmla="*/ 2104328 h 2993922"/>
              <a:gd name="connsiteX7780" fmla="*/ 6375428 w 8938307"/>
              <a:gd name="connsiteY7780" fmla="*/ 2125509 h 2993922"/>
              <a:gd name="connsiteX7781" fmla="*/ 6386018 w 8938307"/>
              <a:gd name="connsiteY7781" fmla="*/ 2136099 h 2993922"/>
              <a:gd name="connsiteX7782" fmla="*/ 6396608 w 8938307"/>
              <a:gd name="connsiteY7782" fmla="*/ 2146690 h 2993922"/>
              <a:gd name="connsiteX7783" fmla="*/ 6407198 w 8938307"/>
              <a:gd name="connsiteY7783" fmla="*/ 2157280 h 2993922"/>
              <a:gd name="connsiteX7784" fmla="*/ 6428380 w 8938307"/>
              <a:gd name="connsiteY7784" fmla="*/ 2167871 h 2993922"/>
              <a:gd name="connsiteX7785" fmla="*/ 6470740 w 8938307"/>
              <a:gd name="connsiteY7785" fmla="*/ 2189051 h 2993922"/>
              <a:gd name="connsiteX7786" fmla="*/ 6460150 w 8938307"/>
              <a:gd name="connsiteY7786" fmla="*/ 2189051 h 2993922"/>
              <a:gd name="connsiteX7787" fmla="*/ 6438970 w 8938307"/>
              <a:gd name="connsiteY7787" fmla="*/ 2189051 h 2993922"/>
              <a:gd name="connsiteX7788" fmla="*/ 6428380 w 8938307"/>
              <a:gd name="connsiteY7788" fmla="*/ 2199642 h 2993922"/>
              <a:gd name="connsiteX7789" fmla="*/ 6396608 w 8938307"/>
              <a:gd name="connsiteY7789" fmla="*/ 2189051 h 2993922"/>
              <a:gd name="connsiteX7790" fmla="*/ 6386018 w 8938307"/>
              <a:gd name="connsiteY7790" fmla="*/ 2189051 h 2993922"/>
              <a:gd name="connsiteX7791" fmla="*/ 6364836 w 8938307"/>
              <a:gd name="connsiteY7791" fmla="*/ 2178461 h 2993922"/>
              <a:gd name="connsiteX7792" fmla="*/ 6364836 w 8938307"/>
              <a:gd name="connsiteY7792" fmla="*/ 2189051 h 2993922"/>
              <a:gd name="connsiteX7793" fmla="*/ 6364836 w 8938307"/>
              <a:gd name="connsiteY7793" fmla="*/ 2210232 h 2993922"/>
              <a:gd name="connsiteX7794" fmla="*/ 6354246 w 8938307"/>
              <a:gd name="connsiteY7794" fmla="*/ 2210232 h 2993922"/>
              <a:gd name="connsiteX7795" fmla="*/ 6338361 w 8938307"/>
              <a:gd name="connsiteY7795" fmla="*/ 2194346 h 2993922"/>
              <a:gd name="connsiteX7796" fmla="*/ 6343656 w 8938307"/>
              <a:gd name="connsiteY7796" fmla="*/ 2178461 h 2993922"/>
              <a:gd name="connsiteX7797" fmla="*/ 6354246 w 8938307"/>
              <a:gd name="connsiteY7797" fmla="*/ 2167871 h 2993922"/>
              <a:gd name="connsiteX7798" fmla="*/ 6343656 w 8938307"/>
              <a:gd name="connsiteY7798" fmla="*/ 2157280 h 2993922"/>
              <a:gd name="connsiteX7799" fmla="*/ 6333066 w 8938307"/>
              <a:gd name="connsiteY7799" fmla="*/ 2146690 h 2993922"/>
              <a:gd name="connsiteX7800" fmla="*/ 6333066 w 8938307"/>
              <a:gd name="connsiteY7800" fmla="*/ 2136099 h 2993922"/>
              <a:gd name="connsiteX7801" fmla="*/ 6333066 w 8938307"/>
              <a:gd name="connsiteY7801" fmla="*/ 2130804 h 2993922"/>
              <a:gd name="connsiteX7802" fmla="*/ 6343656 w 8938307"/>
              <a:gd name="connsiteY7802" fmla="*/ 2136099 h 2993922"/>
              <a:gd name="connsiteX7803" fmla="*/ 6354246 w 8938307"/>
              <a:gd name="connsiteY7803" fmla="*/ 2125509 h 2993922"/>
              <a:gd name="connsiteX7804" fmla="*/ 6343656 w 8938307"/>
              <a:gd name="connsiteY7804" fmla="*/ 2125509 h 2993922"/>
              <a:gd name="connsiteX7805" fmla="*/ 6336324 w 8938307"/>
              <a:gd name="connsiteY7805" fmla="*/ 2126731 h 2993922"/>
              <a:gd name="connsiteX7806" fmla="*/ 6338361 w 8938307"/>
              <a:gd name="connsiteY7806" fmla="*/ 2124185 h 2993922"/>
              <a:gd name="connsiteX7807" fmla="*/ 6333066 w 8938307"/>
              <a:gd name="connsiteY7807" fmla="*/ 2114919 h 2993922"/>
              <a:gd name="connsiteX7808" fmla="*/ 6327771 w 8938307"/>
              <a:gd name="connsiteY7808" fmla="*/ 2114919 h 2993922"/>
              <a:gd name="connsiteX7809" fmla="*/ 6322476 w 8938307"/>
              <a:gd name="connsiteY7809" fmla="*/ 2125509 h 2993922"/>
              <a:gd name="connsiteX7810" fmla="*/ 6311884 w 8938307"/>
              <a:gd name="connsiteY7810" fmla="*/ 2125509 h 2993922"/>
              <a:gd name="connsiteX7811" fmla="*/ 6280114 w 8938307"/>
              <a:gd name="connsiteY7811" fmla="*/ 2104328 h 2993922"/>
              <a:gd name="connsiteX7812" fmla="*/ 6258932 w 8938307"/>
              <a:gd name="connsiteY7812" fmla="*/ 2093738 h 2993922"/>
              <a:gd name="connsiteX7813" fmla="*/ 6248342 w 8938307"/>
              <a:gd name="connsiteY7813" fmla="*/ 2099033 h 2993922"/>
              <a:gd name="connsiteX7814" fmla="*/ 6258932 w 8938307"/>
              <a:gd name="connsiteY7814" fmla="*/ 2104328 h 2993922"/>
              <a:gd name="connsiteX7815" fmla="*/ 6269524 w 8938307"/>
              <a:gd name="connsiteY7815" fmla="*/ 2114919 h 2993922"/>
              <a:gd name="connsiteX7816" fmla="*/ 6258932 w 8938307"/>
              <a:gd name="connsiteY7816" fmla="*/ 2114919 h 2993922"/>
              <a:gd name="connsiteX7817" fmla="*/ 6237752 w 8938307"/>
              <a:gd name="connsiteY7817" fmla="*/ 2120213 h 2993922"/>
              <a:gd name="connsiteX7818" fmla="*/ 6237752 w 8938307"/>
              <a:gd name="connsiteY7818" fmla="*/ 2114919 h 2993922"/>
              <a:gd name="connsiteX7819" fmla="*/ 6227161 w 8938307"/>
              <a:gd name="connsiteY7819" fmla="*/ 2093738 h 2993922"/>
              <a:gd name="connsiteX7820" fmla="*/ 6216572 w 8938307"/>
              <a:gd name="connsiteY7820" fmla="*/ 2114919 h 2993922"/>
              <a:gd name="connsiteX7821" fmla="*/ 6216572 w 8938307"/>
              <a:gd name="connsiteY7821" fmla="*/ 2130804 h 2993922"/>
              <a:gd name="connsiteX7822" fmla="*/ 6205980 w 8938307"/>
              <a:gd name="connsiteY7822" fmla="*/ 2136099 h 2993922"/>
              <a:gd name="connsiteX7823" fmla="*/ 6190094 w 8938307"/>
              <a:gd name="connsiteY7823" fmla="*/ 2130804 h 2993922"/>
              <a:gd name="connsiteX7824" fmla="*/ 6174209 w 8938307"/>
              <a:gd name="connsiteY7824" fmla="*/ 2120213 h 2993922"/>
              <a:gd name="connsiteX7825" fmla="*/ 6158324 w 8938307"/>
              <a:gd name="connsiteY7825" fmla="*/ 2114919 h 2993922"/>
              <a:gd name="connsiteX7826" fmla="*/ 6142438 w 8938307"/>
              <a:gd name="connsiteY7826" fmla="*/ 2104328 h 2993922"/>
              <a:gd name="connsiteX7827" fmla="*/ 6153028 w 8938307"/>
              <a:gd name="connsiteY7827" fmla="*/ 2093738 h 2993922"/>
              <a:gd name="connsiteX7828" fmla="*/ 6142438 w 8938307"/>
              <a:gd name="connsiteY7828" fmla="*/ 2083146 h 2993922"/>
              <a:gd name="connsiteX7829" fmla="*/ 6131847 w 8938307"/>
              <a:gd name="connsiteY7829" fmla="*/ 2083146 h 2993922"/>
              <a:gd name="connsiteX7830" fmla="*/ 6131847 w 8938307"/>
              <a:gd name="connsiteY7830" fmla="*/ 2093738 h 2993922"/>
              <a:gd name="connsiteX7831" fmla="*/ 6110668 w 8938307"/>
              <a:gd name="connsiteY7831" fmla="*/ 2083146 h 2993922"/>
              <a:gd name="connsiteX7832" fmla="*/ 6097429 w 8938307"/>
              <a:gd name="connsiteY7832" fmla="*/ 2075204 h 2993922"/>
              <a:gd name="connsiteX7833" fmla="*/ 6091251 w 8938307"/>
              <a:gd name="connsiteY7833" fmla="*/ 2074323 h 2993922"/>
              <a:gd name="connsiteX7834" fmla="*/ 6098752 w 8938307"/>
              <a:gd name="connsiteY7834" fmla="*/ 2081823 h 2993922"/>
              <a:gd name="connsiteX7835" fmla="*/ 6105372 w 8938307"/>
              <a:gd name="connsiteY7835" fmla="*/ 2088442 h 2993922"/>
              <a:gd name="connsiteX7836" fmla="*/ 6110668 w 8938307"/>
              <a:gd name="connsiteY7836" fmla="*/ 2093738 h 2993922"/>
              <a:gd name="connsiteX7837" fmla="*/ 6078895 w 8938307"/>
              <a:gd name="connsiteY7837" fmla="*/ 2093738 h 2993922"/>
              <a:gd name="connsiteX7838" fmla="*/ 6057716 w 8938307"/>
              <a:gd name="connsiteY7838" fmla="*/ 2088442 h 2993922"/>
              <a:gd name="connsiteX7839" fmla="*/ 6036534 w 8938307"/>
              <a:gd name="connsiteY7839" fmla="*/ 2083146 h 2993922"/>
              <a:gd name="connsiteX7840" fmla="*/ 5994172 w 8938307"/>
              <a:gd name="connsiteY7840" fmla="*/ 2072557 h 2993922"/>
              <a:gd name="connsiteX7841" fmla="*/ 5957106 w 8938307"/>
              <a:gd name="connsiteY7841" fmla="*/ 2056671 h 2993922"/>
              <a:gd name="connsiteX7842" fmla="*/ 5920039 w 8938307"/>
              <a:gd name="connsiteY7842" fmla="*/ 2040786 h 2993922"/>
              <a:gd name="connsiteX7843" fmla="*/ 5909449 w 8938307"/>
              <a:gd name="connsiteY7843" fmla="*/ 2035490 h 2993922"/>
              <a:gd name="connsiteX7844" fmla="*/ 5877678 w 8938307"/>
              <a:gd name="connsiteY7844" fmla="*/ 2030194 h 2993922"/>
              <a:gd name="connsiteX7845" fmla="*/ 5835316 w 8938307"/>
              <a:gd name="connsiteY7845" fmla="*/ 2019605 h 2993922"/>
              <a:gd name="connsiteX7846" fmla="*/ 5803545 w 8938307"/>
              <a:gd name="connsiteY7846" fmla="*/ 2019605 h 2993922"/>
              <a:gd name="connsiteX7847" fmla="*/ 5792954 w 8938307"/>
              <a:gd name="connsiteY7847" fmla="*/ 2019605 h 2993922"/>
              <a:gd name="connsiteX7848" fmla="*/ 5782364 w 8938307"/>
              <a:gd name="connsiteY7848" fmla="*/ 2030194 h 2993922"/>
              <a:gd name="connsiteX7849" fmla="*/ 5771774 w 8938307"/>
              <a:gd name="connsiteY7849" fmla="*/ 2030194 h 2993922"/>
              <a:gd name="connsiteX7850" fmla="*/ 5761183 w 8938307"/>
              <a:gd name="connsiteY7850" fmla="*/ 2019605 h 2993922"/>
              <a:gd name="connsiteX7851" fmla="*/ 5750593 w 8938307"/>
              <a:gd name="connsiteY7851" fmla="*/ 2009015 h 2993922"/>
              <a:gd name="connsiteX7852" fmla="*/ 5745298 w 8938307"/>
              <a:gd name="connsiteY7852" fmla="*/ 2003719 h 2993922"/>
              <a:gd name="connsiteX7853" fmla="*/ 5729412 w 8938307"/>
              <a:gd name="connsiteY7853" fmla="*/ 1998424 h 2993922"/>
              <a:gd name="connsiteX7854" fmla="*/ 5713526 w 8938307"/>
              <a:gd name="connsiteY7854" fmla="*/ 1993128 h 2993922"/>
              <a:gd name="connsiteX7855" fmla="*/ 5692346 w 8938307"/>
              <a:gd name="connsiteY7855" fmla="*/ 2003719 h 2993922"/>
              <a:gd name="connsiteX7856" fmla="*/ 5644689 w 8938307"/>
              <a:gd name="connsiteY7856" fmla="*/ 2003719 h 2993922"/>
              <a:gd name="connsiteX7857" fmla="*/ 5591737 w 8938307"/>
              <a:gd name="connsiteY7857" fmla="*/ 1998424 h 2993922"/>
              <a:gd name="connsiteX7858" fmla="*/ 5581147 w 8938307"/>
              <a:gd name="connsiteY7858" fmla="*/ 1987834 h 2993922"/>
              <a:gd name="connsiteX7859" fmla="*/ 5591737 w 8938307"/>
              <a:gd name="connsiteY7859" fmla="*/ 1987834 h 2993922"/>
              <a:gd name="connsiteX7860" fmla="*/ 5591737 w 8938307"/>
              <a:gd name="connsiteY7860" fmla="*/ 1977242 h 2993922"/>
              <a:gd name="connsiteX7861" fmla="*/ 5591737 w 8938307"/>
              <a:gd name="connsiteY7861" fmla="*/ 1966653 h 2993922"/>
              <a:gd name="connsiteX7862" fmla="*/ 5602327 w 8938307"/>
              <a:gd name="connsiteY7862" fmla="*/ 1966653 h 2993922"/>
              <a:gd name="connsiteX7863" fmla="*/ 5612918 w 8938307"/>
              <a:gd name="connsiteY7863" fmla="*/ 1956063 h 2993922"/>
              <a:gd name="connsiteX7864" fmla="*/ 5602327 w 8938307"/>
              <a:gd name="connsiteY7864" fmla="*/ 1956063 h 2993922"/>
              <a:gd name="connsiteX7865" fmla="*/ 5591737 w 8938307"/>
              <a:gd name="connsiteY7865" fmla="*/ 1956063 h 2993922"/>
              <a:gd name="connsiteX7866" fmla="*/ 5581147 w 8938307"/>
              <a:gd name="connsiteY7866" fmla="*/ 1966653 h 2993922"/>
              <a:gd name="connsiteX7867" fmla="*/ 5581147 w 8938307"/>
              <a:gd name="connsiteY7867" fmla="*/ 1977242 h 2993922"/>
              <a:gd name="connsiteX7868" fmla="*/ 5538785 w 8938307"/>
              <a:gd name="connsiteY7868" fmla="*/ 1966653 h 2993922"/>
              <a:gd name="connsiteX7869" fmla="*/ 5507014 w 8938307"/>
              <a:gd name="connsiteY7869" fmla="*/ 1966653 h 2993922"/>
              <a:gd name="connsiteX7870" fmla="*/ 5496423 w 8938307"/>
              <a:gd name="connsiteY7870" fmla="*/ 1956063 h 2993922"/>
              <a:gd name="connsiteX7871" fmla="*/ 5485833 w 8938307"/>
              <a:gd name="connsiteY7871" fmla="*/ 1945472 h 2993922"/>
              <a:gd name="connsiteX7872" fmla="*/ 5485833 w 8938307"/>
              <a:gd name="connsiteY7872" fmla="*/ 1956063 h 2993922"/>
              <a:gd name="connsiteX7873" fmla="*/ 5475243 w 8938307"/>
              <a:gd name="connsiteY7873" fmla="*/ 1956063 h 2993922"/>
              <a:gd name="connsiteX7874" fmla="*/ 5454062 w 8938307"/>
              <a:gd name="connsiteY7874" fmla="*/ 1945472 h 2993922"/>
              <a:gd name="connsiteX7875" fmla="*/ 5443471 w 8938307"/>
              <a:gd name="connsiteY7875" fmla="*/ 1945472 h 2993922"/>
              <a:gd name="connsiteX7876" fmla="*/ 5443471 w 8938307"/>
              <a:gd name="connsiteY7876" fmla="*/ 1956063 h 2993922"/>
              <a:gd name="connsiteX7877" fmla="*/ 5454062 w 8938307"/>
              <a:gd name="connsiteY7877" fmla="*/ 1966653 h 2993922"/>
              <a:gd name="connsiteX7878" fmla="*/ 5475243 w 8938307"/>
              <a:gd name="connsiteY7878" fmla="*/ 1966653 h 2993922"/>
              <a:gd name="connsiteX7879" fmla="*/ 5485833 w 8938307"/>
              <a:gd name="connsiteY7879" fmla="*/ 1977242 h 2993922"/>
              <a:gd name="connsiteX7880" fmla="*/ 5496423 w 8938307"/>
              <a:gd name="connsiteY7880" fmla="*/ 1977242 h 2993922"/>
              <a:gd name="connsiteX7881" fmla="*/ 5517604 w 8938307"/>
              <a:gd name="connsiteY7881" fmla="*/ 1987834 h 2993922"/>
              <a:gd name="connsiteX7882" fmla="*/ 5549375 w 8938307"/>
              <a:gd name="connsiteY7882" fmla="*/ 1987834 h 2993922"/>
              <a:gd name="connsiteX7883" fmla="*/ 5559966 w 8938307"/>
              <a:gd name="connsiteY7883" fmla="*/ 2003719 h 2993922"/>
              <a:gd name="connsiteX7884" fmla="*/ 5570556 w 8938307"/>
              <a:gd name="connsiteY7884" fmla="*/ 1998424 h 2993922"/>
              <a:gd name="connsiteX7885" fmla="*/ 5591737 w 8938307"/>
              <a:gd name="connsiteY7885" fmla="*/ 1998424 h 2993922"/>
              <a:gd name="connsiteX7886" fmla="*/ 5607622 w 8938307"/>
              <a:gd name="connsiteY7886" fmla="*/ 2014309 h 2993922"/>
              <a:gd name="connsiteX7887" fmla="*/ 5644689 w 8938307"/>
              <a:gd name="connsiteY7887" fmla="*/ 2019605 h 2993922"/>
              <a:gd name="connsiteX7888" fmla="*/ 5660574 w 8938307"/>
              <a:gd name="connsiteY7888" fmla="*/ 2024900 h 2993922"/>
              <a:gd name="connsiteX7889" fmla="*/ 5692346 w 8938307"/>
              <a:gd name="connsiteY7889" fmla="*/ 2035490 h 2993922"/>
              <a:gd name="connsiteX7890" fmla="*/ 5718822 w 8938307"/>
              <a:gd name="connsiteY7890" fmla="*/ 2040786 h 2993922"/>
              <a:gd name="connsiteX7891" fmla="*/ 5740002 w 8938307"/>
              <a:gd name="connsiteY7891" fmla="*/ 2046080 h 2993922"/>
              <a:gd name="connsiteX7892" fmla="*/ 5761183 w 8938307"/>
              <a:gd name="connsiteY7892" fmla="*/ 2051376 h 2993922"/>
              <a:gd name="connsiteX7893" fmla="*/ 5835316 w 8938307"/>
              <a:gd name="connsiteY7893" fmla="*/ 2072557 h 2993922"/>
              <a:gd name="connsiteX7894" fmla="*/ 5845908 w 8938307"/>
              <a:gd name="connsiteY7894" fmla="*/ 2072557 h 2993922"/>
              <a:gd name="connsiteX7895" fmla="*/ 5856497 w 8938307"/>
              <a:gd name="connsiteY7895" fmla="*/ 2083146 h 2993922"/>
              <a:gd name="connsiteX7896" fmla="*/ 5867087 w 8938307"/>
              <a:gd name="connsiteY7896" fmla="*/ 2088442 h 2993922"/>
              <a:gd name="connsiteX7897" fmla="*/ 5898860 w 8938307"/>
              <a:gd name="connsiteY7897" fmla="*/ 2093738 h 2993922"/>
              <a:gd name="connsiteX7898" fmla="*/ 5930630 w 8938307"/>
              <a:gd name="connsiteY7898" fmla="*/ 2104328 h 2993922"/>
              <a:gd name="connsiteX7899" fmla="*/ 5951812 w 8938307"/>
              <a:gd name="connsiteY7899" fmla="*/ 2104328 h 2993922"/>
              <a:gd name="connsiteX7900" fmla="*/ 5941220 w 8938307"/>
              <a:gd name="connsiteY7900" fmla="*/ 2093738 h 2993922"/>
              <a:gd name="connsiteX7901" fmla="*/ 5951812 w 8938307"/>
              <a:gd name="connsiteY7901" fmla="*/ 2093738 h 2993922"/>
              <a:gd name="connsiteX7902" fmla="*/ 5962401 w 8938307"/>
              <a:gd name="connsiteY7902" fmla="*/ 2093738 h 2993922"/>
              <a:gd name="connsiteX7903" fmla="*/ 5951812 w 8938307"/>
              <a:gd name="connsiteY7903" fmla="*/ 2083146 h 2993922"/>
              <a:gd name="connsiteX7904" fmla="*/ 5994172 w 8938307"/>
              <a:gd name="connsiteY7904" fmla="*/ 2093738 h 2993922"/>
              <a:gd name="connsiteX7905" fmla="*/ 6004764 w 8938307"/>
              <a:gd name="connsiteY7905" fmla="*/ 2093738 h 2993922"/>
              <a:gd name="connsiteX7906" fmla="*/ 6004764 w 8938307"/>
              <a:gd name="connsiteY7906" fmla="*/ 2099033 h 2993922"/>
              <a:gd name="connsiteX7907" fmla="*/ 6010058 w 8938307"/>
              <a:gd name="connsiteY7907" fmla="*/ 2109623 h 2993922"/>
              <a:gd name="connsiteX7908" fmla="*/ 6025943 w 8938307"/>
              <a:gd name="connsiteY7908" fmla="*/ 2120213 h 2993922"/>
              <a:gd name="connsiteX7909" fmla="*/ 6041830 w 8938307"/>
              <a:gd name="connsiteY7909" fmla="*/ 2125509 h 2993922"/>
              <a:gd name="connsiteX7910" fmla="*/ 6047124 w 8938307"/>
              <a:gd name="connsiteY7910" fmla="*/ 2136099 h 2993922"/>
              <a:gd name="connsiteX7911" fmla="*/ 6121257 w 8938307"/>
              <a:gd name="connsiteY7911" fmla="*/ 2146690 h 2993922"/>
              <a:gd name="connsiteX7912" fmla="*/ 6153028 w 8938307"/>
              <a:gd name="connsiteY7912" fmla="*/ 2167871 h 2993922"/>
              <a:gd name="connsiteX7913" fmla="*/ 6184800 w 8938307"/>
              <a:gd name="connsiteY7913" fmla="*/ 2178461 h 2993922"/>
              <a:gd name="connsiteX7914" fmla="*/ 6221866 w 8938307"/>
              <a:gd name="connsiteY7914" fmla="*/ 2199642 h 2993922"/>
              <a:gd name="connsiteX7915" fmla="*/ 6258932 w 8938307"/>
              <a:gd name="connsiteY7915" fmla="*/ 2199642 h 2993922"/>
              <a:gd name="connsiteX7916" fmla="*/ 6216572 w 8938307"/>
              <a:gd name="connsiteY7916" fmla="*/ 2167871 h 2993922"/>
              <a:gd name="connsiteX7917" fmla="*/ 6195390 w 8938307"/>
              <a:gd name="connsiteY7917" fmla="*/ 2146690 h 2993922"/>
              <a:gd name="connsiteX7918" fmla="*/ 6216572 w 8938307"/>
              <a:gd name="connsiteY7918" fmla="*/ 2146690 h 2993922"/>
              <a:gd name="connsiteX7919" fmla="*/ 6227161 w 8938307"/>
              <a:gd name="connsiteY7919" fmla="*/ 2157280 h 2993922"/>
              <a:gd name="connsiteX7920" fmla="*/ 6237752 w 8938307"/>
              <a:gd name="connsiteY7920" fmla="*/ 2167871 h 2993922"/>
              <a:gd name="connsiteX7921" fmla="*/ 6253638 w 8938307"/>
              <a:gd name="connsiteY7921" fmla="*/ 2173165 h 2993922"/>
              <a:gd name="connsiteX7922" fmla="*/ 6269524 w 8938307"/>
              <a:gd name="connsiteY7922" fmla="*/ 2162575 h 2993922"/>
              <a:gd name="connsiteX7923" fmla="*/ 6290704 w 8938307"/>
              <a:gd name="connsiteY7923" fmla="*/ 2167871 h 2993922"/>
              <a:gd name="connsiteX7924" fmla="*/ 6269524 w 8938307"/>
              <a:gd name="connsiteY7924" fmla="*/ 2189051 h 2993922"/>
              <a:gd name="connsiteX7925" fmla="*/ 6258932 w 8938307"/>
              <a:gd name="connsiteY7925" fmla="*/ 2189051 h 2993922"/>
              <a:gd name="connsiteX7926" fmla="*/ 6290704 w 8938307"/>
              <a:gd name="connsiteY7926" fmla="*/ 2220823 h 2993922"/>
              <a:gd name="connsiteX7927" fmla="*/ 6343656 w 8938307"/>
              <a:gd name="connsiteY7927" fmla="*/ 2242004 h 2993922"/>
              <a:gd name="connsiteX7928" fmla="*/ 6354246 w 8938307"/>
              <a:gd name="connsiteY7928" fmla="*/ 2236708 h 2993922"/>
              <a:gd name="connsiteX7929" fmla="*/ 6354246 w 8938307"/>
              <a:gd name="connsiteY7929" fmla="*/ 2231413 h 2993922"/>
              <a:gd name="connsiteX7930" fmla="*/ 6364836 w 8938307"/>
              <a:gd name="connsiteY7930" fmla="*/ 2220823 h 2993922"/>
              <a:gd name="connsiteX7931" fmla="*/ 6364836 w 8938307"/>
              <a:gd name="connsiteY7931" fmla="*/ 2231413 h 2993922"/>
              <a:gd name="connsiteX7932" fmla="*/ 6364836 w 8938307"/>
              <a:gd name="connsiteY7932" fmla="*/ 2242004 h 2993922"/>
              <a:gd name="connsiteX7933" fmla="*/ 6375428 w 8938307"/>
              <a:gd name="connsiteY7933" fmla="*/ 2252594 h 2993922"/>
              <a:gd name="connsiteX7934" fmla="*/ 6375428 w 8938307"/>
              <a:gd name="connsiteY7934" fmla="*/ 2273775 h 2993922"/>
              <a:gd name="connsiteX7935" fmla="*/ 6375428 w 8938307"/>
              <a:gd name="connsiteY7935" fmla="*/ 2284365 h 2993922"/>
              <a:gd name="connsiteX7936" fmla="*/ 6354246 w 8938307"/>
              <a:gd name="connsiteY7936" fmla="*/ 2284365 h 2993922"/>
              <a:gd name="connsiteX7937" fmla="*/ 6333066 w 8938307"/>
              <a:gd name="connsiteY7937" fmla="*/ 2284365 h 2993922"/>
              <a:gd name="connsiteX7938" fmla="*/ 6322476 w 8938307"/>
              <a:gd name="connsiteY7938" fmla="*/ 2284365 h 2993922"/>
              <a:gd name="connsiteX7939" fmla="*/ 6311884 w 8938307"/>
              <a:gd name="connsiteY7939" fmla="*/ 2273775 h 2993922"/>
              <a:gd name="connsiteX7940" fmla="*/ 6285409 w 8938307"/>
              <a:gd name="connsiteY7940" fmla="*/ 2263184 h 2993922"/>
              <a:gd name="connsiteX7941" fmla="*/ 6269524 w 8938307"/>
              <a:gd name="connsiteY7941" fmla="*/ 2257889 h 2993922"/>
              <a:gd name="connsiteX7942" fmla="*/ 6258932 w 8938307"/>
              <a:gd name="connsiteY7942" fmla="*/ 2252594 h 2993922"/>
              <a:gd name="connsiteX7943" fmla="*/ 6237752 w 8938307"/>
              <a:gd name="connsiteY7943" fmla="*/ 2252594 h 2993922"/>
              <a:gd name="connsiteX7944" fmla="*/ 6227161 w 8938307"/>
              <a:gd name="connsiteY7944" fmla="*/ 2247298 h 2993922"/>
              <a:gd name="connsiteX7945" fmla="*/ 6216572 w 8938307"/>
              <a:gd name="connsiteY7945" fmla="*/ 2242004 h 2993922"/>
              <a:gd name="connsiteX7946" fmla="*/ 6190094 w 8938307"/>
              <a:gd name="connsiteY7946" fmla="*/ 2236708 h 2993922"/>
              <a:gd name="connsiteX7947" fmla="*/ 6163620 w 8938307"/>
              <a:gd name="connsiteY7947" fmla="*/ 2231413 h 2993922"/>
              <a:gd name="connsiteX7948" fmla="*/ 6115962 w 8938307"/>
              <a:gd name="connsiteY7948" fmla="*/ 2220823 h 2993922"/>
              <a:gd name="connsiteX7949" fmla="*/ 6089486 w 8938307"/>
              <a:gd name="connsiteY7949" fmla="*/ 2210232 h 2993922"/>
              <a:gd name="connsiteX7950" fmla="*/ 6068305 w 8938307"/>
              <a:gd name="connsiteY7950" fmla="*/ 2199642 h 2993922"/>
              <a:gd name="connsiteX7951" fmla="*/ 6057716 w 8938307"/>
              <a:gd name="connsiteY7951" fmla="*/ 2194346 h 2993922"/>
              <a:gd name="connsiteX7952" fmla="*/ 6036534 w 8938307"/>
              <a:gd name="connsiteY7952" fmla="*/ 2189051 h 2993922"/>
              <a:gd name="connsiteX7953" fmla="*/ 5994172 w 8938307"/>
              <a:gd name="connsiteY7953" fmla="*/ 2199642 h 2993922"/>
              <a:gd name="connsiteX7954" fmla="*/ 6015353 w 8938307"/>
              <a:gd name="connsiteY7954" fmla="*/ 2204937 h 2993922"/>
              <a:gd name="connsiteX7955" fmla="*/ 6047124 w 8938307"/>
              <a:gd name="connsiteY7955" fmla="*/ 2199642 h 2993922"/>
              <a:gd name="connsiteX7956" fmla="*/ 6068305 w 8938307"/>
              <a:gd name="connsiteY7956" fmla="*/ 2220823 h 2993922"/>
              <a:gd name="connsiteX7957" fmla="*/ 6121257 w 8938307"/>
              <a:gd name="connsiteY7957" fmla="*/ 2242004 h 2993922"/>
              <a:gd name="connsiteX7958" fmla="*/ 6137142 w 8938307"/>
              <a:gd name="connsiteY7958" fmla="*/ 2247298 h 2993922"/>
              <a:gd name="connsiteX7959" fmla="*/ 6163620 w 8938307"/>
              <a:gd name="connsiteY7959" fmla="*/ 2252594 h 2993922"/>
              <a:gd name="connsiteX7960" fmla="*/ 6227161 w 8938307"/>
              <a:gd name="connsiteY7960" fmla="*/ 2273775 h 2993922"/>
              <a:gd name="connsiteX7961" fmla="*/ 6237752 w 8938307"/>
              <a:gd name="connsiteY7961" fmla="*/ 2284365 h 2993922"/>
              <a:gd name="connsiteX7962" fmla="*/ 6243046 w 8938307"/>
              <a:gd name="connsiteY7962" fmla="*/ 2279069 h 2993922"/>
              <a:gd name="connsiteX7963" fmla="*/ 6248342 w 8938307"/>
              <a:gd name="connsiteY7963" fmla="*/ 2284365 h 2993922"/>
              <a:gd name="connsiteX7964" fmla="*/ 6237752 w 8938307"/>
              <a:gd name="connsiteY7964" fmla="*/ 2294956 h 2993922"/>
              <a:gd name="connsiteX7965" fmla="*/ 6221866 w 8938307"/>
              <a:gd name="connsiteY7965" fmla="*/ 2294956 h 2993922"/>
              <a:gd name="connsiteX7966" fmla="*/ 6216572 w 8938307"/>
              <a:gd name="connsiteY7966" fmla="*/ 2294956 h 2993922"/>
              <a:gd name="connsiteX7967" fmla="*/ 6216572 w 8938307"/>
              <a:gd name="connsiteY7967" fmla="*/ 2305546 h 2993922"/>
              <a:gd name="connsiteX7968" fmla="*/ 6216572 w 8938307"/>
              <a:gd name="connsiteY7968" fmla="*/ 2316136 h 2993922"/>
              <a:gd name="connsiteX7969" fmla="*/ 6205980 w 8938307"/>
              <a:gd name="connsiteY7969" fmla="*/ 2310841 h 2993922"/>
              <a:gd name="connsiteX7970" fmla="*/ 6195390 w 8938307"/>
              <a:gd name="connsiteY7970" fmla="*/ 2305546 h 2993922"/>
              <a:gd name="connsiteX7971" fmla="*/ 6184800 w 8938307"/>
              <a:gd name="connsiteY7971" fmla="*/ 2294956 h 2993922"/>
              <a:gd name="connsiteX7972" fmla="*/ 6179505 w 8938307"/>
              <a:gd name="connsiteY7972" fmla="*/ 2289660 h 2993922"/>
              <a:gd name="connsiteX7973" fmla="*/ 6174209 w 8938307"/>
              <a:gd name="connsiteY7973" fmla="*/ 2284365 h 2993922"/>
              <a:gd name="connsiteX7974" fmla="*/ 6142438 w 8938307"/>
              <a:gd name="connsiteY7974" fmla="*/ 2263184 h 2993922"/>
              <a:gd name="connsiteX7975" fmla="*/ 6110668 w 8938307"/>
              <a:gd name="connsiteY7975" fmla="*/ 2252594 h 2993922"/>
              <a:gd name="connsiteX7976" fmla="*/ 6078895 w 8938307"/>
              <a:gd name="connsiteY7976" fmla="*/ 2252594 h 2993922"/>
              <a:gd name="connsiteX7977" fmla="*/ 6057716 w 8938307"/>
              <a:gd name="connsiteY7977" fmla="*/ 2242004 h 2993922"/>
              <a:gd name="connsiteX7978" fmla="*/ 6047124 w 8938307"/>
              <a:gd name="connsiteY7978" fmla="*/ 2242004 h 2993922"/>
              <a:gd name="connsiteX7979" fmla="*/ 6025943 w 8938307"/>
              <a:gd name="connsiteY7979" fmla="*/ 2242004 h 2993922"/>
              <a:gd name="connsiteX7980" fmla="*/ 5983582 w 8938307"/>
              <a:gd name="connsiteY7980" fmla="*/ 2231413 h 2993922"/>
              <a:gd name="connsiteX7981" fmla="*/ 5962401 w 8938307"/>
              <a:gd name="connsiteY7981" fmla="*/ 2226117 h 2993922"/>
              <a:gd name="connsiteX7982" fmla="*/ 5888268 w 8938307"/>
              <a:gd name="connsiteY7982" fmla="*/ 2210232 h 2993922"/>
              <a:gd name="connsiteX7983" fmla="*/ 5729412 w 8938307"/>
              <a:gd name="connsiteY7983" fmla="*/ 2178461 h 2993922"/>
              <a:gd name="connsiteX7984" fmla="*/ 5655279 w 8938307"/>
              <a:gd name="connsiteY7984" fmla="*/ 2157280 h 2993922"/>
              <a:gd name="connsiteX7985" fmla="*/ 5623508 w 8938307"/>
              <a:gd name="connsiteY7985" fmla="*/ 2157280 h 2993922"/>
              <a:gd name="connsiteX7986" fmla="*/ 5581147 w 8938307"/>
              <a:gd name="connsiteY7986" fmla="*/ 2125509 h 2993922"/>
              <a:gd name="connsiteX7987" fmla="*/ 5507014 w 8938307"/>
              <a:gd name="connsiteY7987" fmla="*/ 2104328 h 2993922"/>
              <a:gd name="connsiteX7988" fmla="*/ 5496423 w 8938307"/>
              <a:gd name="connsiteY7988" fmla="*/ 2104328 h 2993922"/>
              <a:gd name="connsiteX7989" fmla="*/ 5475243 w 8938307"/>
              <a:gd name="connsiteY7989" fmla="*/ 2093738 h 2993922"/>
              <a:gd name="connsiteX7990" fmla="*/ 5475243 w 8938307"/>
              <a:gd name="connsiteY7990" fmla="*/ 2083146 h 2993922"/>
              <a:gd name="connsiteX7991" fmla="*/ 5432881 w 8938307"/>
              <a:gd name="connsiteY7991" fmla="*/ 2061967 h 2993922"/>
              <a:gd name="connsiteX7992" fmla="*/ 5401110 w 8938307"/>
              <a:gd name="connsiteY7992" fmla="*/ 2051376 h 2993922"/>
              <a:gd name="connsiteX7993" fmla="*/ 5369339 w 8938307"/>
              <a:gd name="connsiteY7993" fmla="*/ 2040786 h 2993922"/>
              <a:gd name="connsiteX7994" fmla="*/ 5348158 w 8938307"/>
              <a:gd name="connsiteY7994" fmla="*/ 2030194 h 2993922"/>
              <a:gd name="connsiteX7995" fmla="*/ 5326977 w 8938307"/>
              <a:gd name="connsiteY7995" fmla="*/ 2030194 h 2993922"/>
              <a:gd name="connsiteX7996" fmla="*/ 5326977 w 8938307"/>
              <a:gd name="connsiteY7996" fmla="*/ 2019605 h 2993922"/>
              <a:gd name="connsiteX7997" fmla="*/ 5348158 w 8938307"/>
              <a:gd name="connsiteY7997" fmla="*/ 2009015 h 2993922"/>
              <a:gd name="connsiteX7998" fmla="*/ 5326977 w 8938307"/>
              <a:gd name="connsiteY7998" fmla="*/ 2009015 h 2993922"/>
              <a:gd name="connsiteX7999" fmla="*/ 5284614 w 8938307"/>
              <a:gd name="connsiteY7999" fmla="*/ 1998424 h 2993922"/>
              <a:gd name="connsiteX8000" fmla="*/ 5274025 w 8938307"/>
              <a:gd name="connsiteY8000" fmla="*/ 2009015 h 2993922"/>
              <a:gd name="connsiteX8001" fmla="*/ 5274025 w 8938307"/>
              <a:gd name="connsiteY8001" fmla="*/ 1998424 h 2993922"/>
              <a:gd name="connsiteX8002" fmla="*/ 5252844 w 8938307"/>
              <a:gd name="connsiteY8002" fmla="*/ 1998424 h 2993922"/>
              <a:gd name="connsiteX8003" fmla="*/ 5231662 w 8938307"/>
              <a:gd name="connsiteY8003" fmla="*/ 1998424 h 2993922"/>
              <a:gd name="connsiteX8004" fmla="*/ 5231662 w 8938307"/>
              <a:gd name="connsiteY8004" fmla="*/ 2009015 h 2993922"/>
              <a:gd name="connsiteX8005" fmla="*/ 5274025 w 8938307"/>
              <a:gd name="connsiteY8005" fmla="*/ 2024900 h 2993922"/>
              <a:gd name="connsiteX8006" fmla="*/ 5284614 w 8938307"/>
              <a:gd name="connsiteY8006" fmla="*/ 2035490 h 2993922"/>
              <a:gd name="connsiteX8007" fmla="*/ 5300500 w 8938307"/>
              <a:gd name="connsiteY8007" fmla="*/ 2051376 h 2993922"/>
              <a:gd name="connsiteX8008" fmla="*/ 5326977 w 8938307"/>
              <a:gd name="connsiteY8008" fmla="*/ 2061967 h 2993922"/>
              <a:gd name="connsiteX8009" fmla="*/ 5326977 w 8938307"/>
              <a:gd name="connsiteY8009" fmla="*/ 2051376 h 2993922"/>
              <a:gd name="connsiteX8010" fmla="*/ 5337566 w 8938307"/>
              <a:gd name="connsiteY8010" fmla="*/ 2040786 h 2993922"/>
              <a:gd name="connsiteX8011" fmla="*/ 5358748 w 8938307"/>
              <a:gd name="connsiteY8011" fmla="*/ 2051376 h 2993922"/>
              <a:gd name="connsiteX8012" fmla="*/ 5369339 w 8938307"/>
              <a:gd name="connsiteY8012" fmla="*/ 2056671 h 2993922"/>
              <a:gd name="connsiteX8013" fmla="*/ 5374634 w 8938307"/>
              <a:gd name="connsiteY8013" fmla="*/ 2061967 h 2993922"/>
              <a:gd name="connsiteX8014" fmla="*/ 5390518 w 8938307"/>
              <a:gd name="connsiteY8014" fmla="*/ 2061967 h 2993922"/>
              <a:gd name="connsiteX8015" fmla="*/ 5427586 w 8938307"/>
              <a:gd name="connsiteY8015" fmla="*/ 2077852 h 2993922"/>
              <a:gd name="connsiteX8016" fmla="*/ 5454062 w 8938307"/>
              <a:gd name="connsiteY8016" fmla="*/ 2104328 h 2993922"/>
              <a:gd name="connsiteX8017" fmla="*/ 5464652 w 8938307"/>
              <a:gd name="connsiteY8017" fmla="*/ 2109623 h 2993922"/>
              <a:gd name="connsiteX8018" fmla="*/ 5475243 w 8938307"/>
              <a:gd name="connsiteY8018" fmla="*/ 2114919 h 2993922"/>
              <a:gd name="connsiteX8019" fmla="*/ 5485833 w 8938307"/>
              <a:gd name="connsiteY8019" fmla="*/ 2114919 h 2993922"/>
              <a:gd name="connsiteX8020" fmla="*/ 5496423 w 8938307"/>
              <a:gd name="connsiteY8020" fmla="*/ 2114919 h 2993922"/>
              <a:gd name="connsiteX8021" fmla="*/ 5570556 w 8938307"/>
              <a:gd name="connsiteY8021" fmla="*/ 2146690 h 2993922"/>
              <a:gd name="connsiteX8022" fmla="*/ 5612918 w 8938307"/>
              <a:gd name="connsiteY8022" fmla="*/ 2157280 h 2993922"/>
              <a:gd name="connsiteX8023" fmla="*/ 5660574 w 8938307"/>
              <a:gd name="connsiteY8023" fmla="*/ 2167871 h 2993922"/>
              <a:gd name="connsiteX8024" fmla="*/ 5718822 w 8938307"/>
              <a:gd name="connsiteY8024" fmla="*/ 2189051 h 2993922"/>
              <a:gd name="connsiteX8025" fmla="*/ 5803545 w 8938307"/>
              <a:gd name="connsiteY8025" fmla="*/ 2231413 h 2993922"/>
              <a:gd name="connsiteX8026" fmla="*/ 5792954 w 8938307"/>
              <a:gd name="connsiteY8026" fmla="*/ 2231413 h 2993922"/>
              <a:gd name="connsiteX8027" fmla="*/ 5782364 w 8938307"/>
              <a:gd name="connsiteY8027" fmla="*/ 2231413 h 2993922"/>
              <a:gd name="connsiteX8028" fmla="*/ 5771774 w 8938307"/>
              <a:gd name="connsiteY8028" fmla="*/ 2220823 h 2993922"/>
              <a:gd name="connsiteX8029" fmla="*/ 5755888 w 8938307"/>
              <a:gd name="connsiteY8029" fmla="*/ 2215527 h 2993922"/>
              <a:gd name="connsiteX8030" fmla="*/ 5734708 w 8938307"/>
              <a:gd name="connsiteY8030" fmla="*/ 2204937 h 2993922"/>
              <a:gd name="connsiteX8031" fmla="*/ 5708232 w 8938307"/>
              <a:gd name="connsiteY8031" fmla="*/ 2199642 h 2993922"/>
              <a:gd name="connsiteX8032" fmla="*/ 5729412 w 8938307"/>
              <a:gd name="connsiteY8032" fmla="*/ 2220823 h 2993922"/>
              <a:gd name="connsiteX8033" fmla="*/ 5740002 w 8938307"/>
              <a:gd name="connsiteY8033" fmla="*/ 2220823 h 2993922"/>
              <a:gd name="connsiteX8034" fmla="*/ 5771774 w 8938307"/>
              <a:gd name="connsiteY8034" fmla="*/ 2236708 h 2993922"/>
              <a:gd name="connsiteX8035" fmla="*/ 5814135 w 8938307"/>
              <a:gd name="connsiteY8035" fmla="*/ 2242004 h 2993922"/>
              <a:gd name="connsiteX8036" fmla="*/ 5819430 w 8938307"/>
              <a:gd name="connsiteY8036" fmla="*/ 2236708 h 2993922"/>
              <a:gd name="connsiteX8037" fmla="*/ 5824726 w 8938307"/>
              <a:gd name="connsiteY8037" fmla="*/ 2231413 h 2993922"/>
              <a:gd name="connsiteX8038" fmla="*/ 5856497 w 8938307"/>
              <a:gd name="connsiteY8038" fmla="*/ 2242004 h 2993922"/>
              <a:gd name="connsiteX8039" fmla="*/ 5867087 w 8938307"/>
              <a:gd name="connsiteY8039" fmla="*/ 2257889 h 2993922"/>
              <a:gd name="connsiteX8040" fmla="*/ 5877678 w 8938307"/>
              <a:gd name="connsiteY8040" fmla="*/ 2268479 h 2993922"/>
              <a:gd name="connsiteX8041" fmla="*/ 5898860 w 8938307"/>
              <a:gd name="connsiteY8041" fmla="*/ 2273775 h 2993922"/>
              <a:gd name="connsiteX8042" fmla="*/ 5920039 w 8938307"/>
              <a:gd name="connsiteY8042" fmla="*/ 2273775 h 2993922"/>
              <a:gd name="connsiteX8043" fmla="*/ 5941220 w 8938307"/>
              <a:gd name="connsiteY8043" fmla="*/ 2284365 h 2993922"/>
              <a:gd name="connsiteX8044" fmla="*/ 5941220 w 8938307"/>
              <a:gd name="connsiteY8044" fmla="*/ 2294956 h 2993922"/>
              <a:gd name="connsiteX8045" fmla="*/ 5951812 w 8938307"/>
              <a:gd name="connsiteY8045" fmla="*/ 2305546 h 2993922"/>
              <a:gd name="connsiteX8046" fmla="*/ 5962401 w 8938307"/>
              <a:gd name="connsiteY8046" fmla="*/ 2310841 h 2993922"/>
              <a:gd name="connsiteX8047" fmla="*/ 5888268 w 8938307"/>
              <a:gd name="connsiteY8047" fmla="*/ 2305546 h 2993922"/>
              <a:gd name="connsiteX8048" fmla="*/ 5845908 w 8938307"/>
              <a:gd name="connsiteY8048" fmla="*/ 2305546 h 2993922"/>
              <a:gd name="connsiteX8049" fmla="*/ 5824726 w 8938307"/>
              <a:gd name="connsiteY8049" fmla="*/ 2294956 h 2993922"/>
              <a:gd name="connsiteX8050" fmla="*/ 5814135 w 8938307"/>
              <a:gd name="connsiteY8050" fmla="*/ 2294956 h 2993922"/>
              <a:gd name="connsiteX8051" fmla="*/ 5814135 w 8938307"/>
              <a:gd name="connsiteY8051" fmla="*/ 2305546 h 2993922"/>
              <a:gd name="connsiteX8052" fmla="*/ 5808840 w 8938307"/>
              <a:gd name="connsiteY8052" fmla="*/ 2316136 h 2993922"/>
              <a:gd name="connsiteX8053" fmla="*/ 5792954 w 8938307"/>
              <a:gd name="connsiteY8053" fmla="*/ 2305546 h 2993922"/>
              <a:gd name="connsiteX8054" fmla="*/ 5782364 w 8938307"/>
              <a:gd name="connsiteY8054" fmla="*/ 2305546 h 2993922"/>
              <a:gd name="connsiteX8055" fmla="*/ 5771774 w 8938307"/>
              <a:gd name="connsiteY8055" fmla="*/ 2305546 h 2993922"/>
              <a:gd name="connsiteX8056" fmla="*/ 5766478 w 8938307"/>
              <a:gd name="connsiteY8056" fmla="*/ 2294956 h 2993922"/>
              <a:gd name="connsiteX8057" fmla="*/ 5766478 w 8938307"/>
              <a:gd name="connsiteY8057" fmla="*/ 2284365 h 2993922"/>
              <a:gd name="connsiteX8058" fmla="*/ 5761183 w 8938307"/>
              <a:gd name="connsiteY8058" fmla="*/ 2294956 h 2993922"/>
              <a:gd name="connsiteX8059" fmla="*/ 5750593 w 8938307"/>
              <a:gd name="connsiteY8059" fmla="*/ 2284365 h 2993922"/>
              <a:gd name="connsiteX8060" fmla="*/ 5729412 w 8938307"/>
              <a:gd name="connsiteY8060" fmla="*/ 2284365 h 2993922"/>
              <a:gd name="connsiteX8061" fmla="*/ 5718822 w 8938307"/>
              <a:gd name="connsiteY8061" fmla="*/ 2284365 h 2993922"/>
              <a:gd name="connsiteX8062" fmla="*/ 5729412 w 8938307"/>
              <a:gd name="connsiteY8062" fmla="*/ 2273775 h 2993922"/>
              <a:gd name="connsiteX8063" fmla="*/ 5708232 w 8938307"/>
              <a:gd name="connsiteY8063" fmla="*/ 2263184 h 2993922"/>
              <a:gd name="connsiteX8064" fmla="*/ 5687051 w 8938307"/>
              <a:gd name="connsiteY8064" fmla="*/ 2263184 h 2993922"/>
              <a:gd name="connsiteX8065" fmla="*/ 5697641 w 8938307"/>
              <a:gd name="connsiteY8065" fmla="*/ 2273775 h 2993922"/>
              <a:gd name="connsiteX8066" fmla="*/ 5676460 w 8938307"/>
              <a:gd name="connsiteY8066" fmla="*/ 2273775 h 2993922"/>
              <a:gd name="connsiteX8067" fmla="*/ 5660574 w 8938307"/>
              <a:gd name="connsiteY8067" fmla="*/ 2273775 h 2993922"/>
              <a:gd name="connsiteX8068" fmla="*/ 5665870 w 8938307"/>
              <a:gd name="connsiteY8068" fmla="*/ 2284365 h 2993922"/>
              <a:gd name="connsiteX8069" fmla="*/ 5655279 w 8938307"/>
              <a:gd name="connsiteY8069" fmla="*/ 2294956 h 2993922"/>
              <a:gd name="connsiteX8070" fmla="*/ 5649984 w 8938307"/>
              <a:gd name="connsiteY8070" fmla="*/ 2284365 h 2993922"/>
              <a:gd name="connsiteX8071" fmla="*/ 5644689 w 8938307"/>
              <a:gd name="connsiteY8071" fmla="*/ 2273775 h 2993922"/>
              <a:gd name="connsiteX8072" fmla="*/ 5634099 w 8938307"/>
              <a:gd name="connsiteY8072" fmla="*/ 2263184 h 2993922"/>
              <a:gd name="connsiteX8073" fmla="*/ 5644689 w 8938307"/>
              <a:gd name="connsiteY8073" fmla="*/ 2252594 h 2993922"/>
              <a:gd name="connsiteX8074" fmla="*/ 5602327 w 8938307"/>
              <a:gd name="connsiteY8074" fmla="*/ 2242004 h 2993922"/>
              <a:gd name="connsiteX8075" fmla="*/ 5549375 w 8938307"/>
              <a:gd name="connsiteY8075" fmla="*/ 2242004 h 2993922"/>
              <a:gd name="connsiteX8076" fmla="*/ 5528195 w 8938307"/>
              <a:gd name="connsiteY8076" fmla="*/ 2242004 h 2993922"/>
              <a:gd name="connsiteX8077" fmla="*/ 5549375 w 8938307"/>
              <a:gd name="connsiteY8077" fmla="*/ 2247298 h 2993922"/>
              <a:gd name="connsiteX8078" fmla="*/ 5559966 w 8938307"/>
              <a:gd name="connsiteY8078" fmla="*/ 2252594 h 2993922"/>
              <a:gd name="connsiteX8079" fmla="*/ 5549375 w 8938307"/>
              <a:gd name="connsiteY8079" fmla="*/ 2263184 h 2993922"/>
              <a:gd name="connsiteX8080" fmla="*/ 5507014 w 8938307"/>
              <a:gd name="connsiteY8080" fmla="*/ 2252594 h 2993922"/>
              <a:gd name="connsiteX8081" fmla="*/ 5507014 w 8938307"/>
              <a:gd name="connsiteY8081" fmla="*/ 2242004 h 2993922"/>
              <a:gd name="connsiteX8082" fmla="*/ 5496423 w 8938307"/>
              <a:gd name="connsiteY8082" fmla="*/ 2220823 h 2993922"/>
              <a:gd name="connsiteX8083" fmla="*/ 5485833 w 8938307"/>
              <a:gd name="connsiteY8083" fmla="*/ 2210232 h 2993922"/>
              <a:gd name="connsiteX8084" fmla="*/ 5443471 w 8938307"/>
              <a:gd name="connsiteY8084" fmla="*/ 2210232 h 2993922"/>
              <a:gd name="connsiteX8085" fmla="*/ 5422291 w 8938307"/>
              <a:gd name="connsiteY8085" fmla="*/ 2220823 h 2993922"/>
              <a:gd name="connsiteX8086" fmla="*/ 5432881 w 8938307"/>
              <a:gd name="connsiteY8086" fmla="*/ 2220823 h 2993922"/>
              <a:gd name="connsiteX8087" fmla="*/ 5454062 w 8938307"/>
              <a:gd name="connsiteY8087" fmla="*/ 2231413 h 2993922"/>
              <a:gd name="connsiteX8088" fmla="*/ 5454062 w 8938307"/>
              <a:gd name="connsiteY8088" fmla="*/ 2242004 h 2993922"/>
              <a:gd name="connsiteX8089" fmla="*/ 5422291 w 8938307"/>
              <a:gd name="connsiteY8089" fmla="*/ 2231413 h 2993922"/>
              <a:gd name="connsiteX8090" fmla="*/ 5385224 w 8938307"/>
              <a:gd name="connsiteY8090" fmla="*/ 2231413 h 2993922"/>
              <a:gd name="connsiteX8091" fmla="*/ 5379929 w 8938307"/>
              <a:gd name="connsiteY8091" fmla="*/ 2220823 h 2993922"/>
              <a:gd name="connsiteX8092" fmla="*/ 5390518 w 8938307"/>
              <a:gd name="connsiteY8092" fmla="*/ 2210232 h 2993922"/>
              <a:gd name="connsiteX8093" fmla="*/ 5401110 w 8938307"/>
              <a:gd name="connsiteY8093" fmla="*/ 2199642 h 2993922"/>
              <a:gd name="connsiteX8094" fmla="*/ 5411700 w 8938307"/>
              <a:gd name="connsiteY8094" fmla="*/ 2199642 h 2993922"/>
              <a:gd name="connsiteX8095" fmla="*/ 5416996 w 8938307"/>
              <a:gd name="connsiteY8095" fmla="*/ 2199642 h 2993922"/>
              <a:gd name="connsiteX8096" fmla="*/ 5422291 w 8938307"/>
              <a:gd name="connsiteY8096" fmla="*/ 2194346 h 2993922"/>
              <a:gd name="connsiteX8097" fmla="*/ 5411700 w 8938307"/>
              <a:gd name="connsiteY8097" fmla="*/ 2189051 h 2993922"/>
              <a:gd name="connsiteX8098" fmla="*/ 5390518 w 8938307"/>
              <a:gd name="connsiteY8098" fmla="*/ 2189051 h 2993922"/>
              <a:gd name="connsiteX8099" fmla="*/ 5369339 w 8938307"/>
              <a:gd name="connsiteY8099" fmla="*/ 2183756 h 2993922"/>
              <a:gd name="connsiteX8100" fmla="*/ 5358748 w 8938307"/>
              <a:gd name="connsiteY8100" fmla="*/ 2178461 h 2993922"/>
              <a:gd name="connsiteX8101" fmla="*/ 5305796 w 8938307"/>
              <a:gd name="connsiteY8101" fmla="*/ 2167871 h 2993922"/>
              <a:gd name="connsiteX8102" fmla="*/ 5295206 w 8938307"/>
              <a:gd name="connsiteY8102" fmla="*/ 2167871 h 2993922"/>
              <a:gd name="connsiteX8103" fmla="*/ 5326977 w 8938307"/>
              <a:gd name="connsiteY8103" fmla="*/ 2189051 h 2993922"/>
              <a:gd name="connsiteX8104" fmla="*/ 5326977 w 8938307"/>
              <a:gd name="connsiteY8104" fmla="*/ 2210232 h 2993922"/>
              <a:gd name="connsiteX8105" fmla="*/ 5279320 w 8938307"/>
              <a:gd name="connsiteY8105" fmla="*/ 2204937 h 2993922"/>
              <a:gd name="connsiteX8106" fmla="*/ 5263434 w 8938307"/>
              <a:gd name="connsiteY8106" fmla="*/ 2199642 h 2993922"/>
              <a:gd name="connsiteX8107" fmla="*/ 5242254 w 8938307"/>
              <a:gd name="connsiteY8107" fmla="*/ 2199642 h 2993922"/>
              <a:gd name="connsiteX8108" fmla="*/ 5231662 w 8938307"/>
              <a:gd name="connsiteY8108" fmla="*/ 2189051 h 2993922"/>
              <a:gd name="connsiteX8109" fmla="*/ 5221073 w 8938307"/>
              <a:gd name="connsiteY8109" fmla="*/ 2178461 h 2993922"/>
              <a:gd name="connsiteX8110" fmla="*/ 5157530 w 8938307"/>
              <a:gd name="connsiteY8110" fmla="*/ 2167871 h 2993922"/>
              <a:gd name="connsiteX8111" fmla="*/ 5178710 w 8938307"/>
              <a:gd name="connsiteY8111" fmla="*/ 2189051 h 2993922"/>
              <a:gd name="connsiteX8112" fmla="*/ 5189302 w 8938307"/>
              <a:gd name="connsiteY8112" fmla="*/ 2199642 h 2993922"/>
              <a:gd name="connsiteX8113" fmla="*/ 5178710 w 8938307"/>
              <a:gd name="connsiteY8113" fmla="*/ 2199642 h 2993922"/>
              <a:gd name="connsiteX8114" fmla="*/ 5168121 w 8938307"/>
              <a:gd name="connsiteY8114" fmla="*/ 2199642 h 2993922"/>
              <a:gd name="connsiteX8115" fmla="*/ 5146940 w 8938307"/>
              <a:gd name="connsiteY8115" fmla="*/ 2189051 h 2993922"/>
              <a:gd name="connsiteX8116" fmla="*/ 5115169 w 8938307"/>
              <a:gd name="connsiteY8116" fmla="*/ 2189051 h 2993922"/>
              <a:gd name="connsiteX8117" fmla="*/ 5115169 w 8938307"/>
              <a:gd name="connsiteY8117" fmla="*/ 2178461 h 2993922"/>
              <a:gd name="connsiteX8118" fmla="*/ 5104578 w 8938307"/>
              <a:gd name="connsiteY8118" fmla="*/ 2167871 h 2993922"/>
              <a:gd name="connsiteX8119" fmla="*/ 5136350 w 8938307"/>
              <a:gd name="connsiteY8119" fmla="*/ 2178461 h 2993922"/>
              <a:gd name="connsiteX8120" fmla="*/ 5146940 w 8938307"/>
              <a:gd name="connsiteY8120" fmla="*/ 2178461 h 2993922"/>
              <a:gd name="connsiteX8121" fmla="*/ 5115169 w 8938307"/>
              <a:gd name="connsiteY8121" fmla="*/ 2157280 h 2993922"/>
              <a:gd name="connsiteX8122" fmla="*/ 5083398 w 8938307"/>
              <a:gd name="connsiteY8122" fmla="*/ 2167871 h 2993922"/>
              <a:gd name="connsiteX8123" fmla="*/ 5072806 w 8938307"/>
              <a:gd name="connsiteY8123" fmla="*/ 2167871 h 2993922"/>
              <a:gd name="connsiteX8124" fmla="*/ 5051626 w 8938307"/>
              <a:gd name="connsiteY8124" fmla="*/ 2167871 h 2993922"/>
              <a:gd name="connsiteX8125" fmla="*/ 5041036 w 8938307"/>
              <a:gd name="connsiteY8125" fmla="*/ 2162575 h 2993922"/>
              <a:gd name="connsiteX8126" fmla="*/ 5046332 w 8938307"/>
              <a:gd name="connsiteY8126" fmla="*/ 2157280 h 2993922"/>
              <a:gd name="connsiteX8127" fmla="*/ 5062217 w 8938307"/>
              <a:gd name="connsiteY8127" fmla="*/ 2157280 h 2993922"/>
              <a:gd name="connsiteX8128" fmla="*/ 5072806 w 8938307"/>
              <a:gd name="connsiteY8128" fmla="*/ 2157280 h 2993922"/>
              <a:gd name="connsiteX8129" fmla="*/ 5030446 w 8938307"/>
              <a:gd name="connsiteY8129" fmla="*/ 2136099 h 2993922"/>
              <a:gd name="connsiteX8130" fmla="*/ 4988084 w 8938307"/>
              <a:gd name="connsiteY8130" fmla="*/ 2136099 h 2993922"/>
              <a:gd name="connsiteX8131" fmla="*/ 4998674 w 8938307"/>
              <a:gd name="connsiteY8131" fmla="*/ 2125509 h 2993922"/>
              <a:gd name="connsiteX8132" fmla="*/ 4966902 w 8938307"/>
              <a:gd name="connsiteY8132" fmla="*/ 2136099 h 2993922"/>
              <a:gd name="connsiteX8133" fmla="*/ 4966902 w 8938307"/>
              <a:gd name="connsiteY8133" fmla="*/ 2125509 h 2993922"/>
              <a:gd name="connsiteX8134" fmla="*/ 4940428 w 8938307"/>
              <a:gd name="connsiteY8134" fmla="*/ 2125509 h 2993922"/>
              <a:gd name="connsiteX8135" fmla="*/ 4924540 w 8938307"/>
              <a:gd name="connsiteY8135" fmla="*/ 2114919 h 2993922"/>
              <a:gd name="connsiteX8136" fmla="*/ 4977492 w 8938307"/>
              <a:gd name="connsiteY8136" fmla="*/ 2114919 h 2993922"/>
              <a:gd name="connsiteX8137" fmla="*/ 5051626 w 8938307"/>
              <a:gd name="connsiteY8137" fmla="*/ 2114919 h 2993922"/>
              <a:gd name="connsiteX8138" fmla="*/ 5051626 w 8938307"/>
              <a:gd name="connsiteY8138" fmla="*/ 2104328 h 2993922"/>
              <a:gd name="connsiteX8139" fmla="*/ 5025150 w 8938307"/>
              <a:gd name="connsiteY8139" fmla="*/ 2109623 h 2993922"/>
              <a:gd name="connsiteX8140" fmla="*/ 4998674 w 8938307"/>
              <a:gd name="connsiteY8140" fmla="*/ 2109623 h 2993922"/>
              <a:gd name="connsiteX8141" fmla="*/ 4988084 w 8938307"/>
              <a:gd name="connsiteY8141" fmla="*/ 2104328 h 2993922"/>
              <a:gd name="connsiteX8142" fmla="*/ 4956312 w 8938307"/>
              <a:gd name="connsiteY8142" fmla="*/ 2093738 h 2993922"/>
              <a:gd name="connsiteX8143" fmla="*/ 4924540 w 8938307"/>
              <a:gd name="connsiteY8143" fmla="*/ 2072557 h 2993922"/>
              <a:gd name="connsiteX8144" fmla="*/ 4913950 w 8938307"/>
              <a:gd name="connsiteY8144" fmla="*/ 2061967 h 2993922"/>
              <a:gd name="connsiteX8145" fmla="*/ 4903360 w 8938307"/>
              <a:gd name="connsiteY8145" fmla="*/ 2061967 h 2993922"/>
              <a:gd name="connsiteX8146" fmla="*/ 4876884 w 8938307"/>
              <a:gd name="connsiteY8146" fmla="*/ 2056671 h 2993922"/>
              <a:gd name="connsiteX8147" fmla="*/ 4860998 w 8938307"/>
              <a:gd name="connsiteY8147" fmla="*/ 2051376 h 2993922"/>
              <a:gd name="connsiteX8148" fmla="*/ 4839818 w 8938307"/>
              <a:gd name="connsiteY8148" fmla="*/ 2051376 h 2993922"/>
              <a:gd name="connsiteX8149" fmla="*/ 4808046 w 8938307"/>
              <a:gd name="connsiteY8149" fmla="*/ 2040786 h 2993922"/>
              <a:gd name="connsiteX8150" fmla="*/ 4797456 w 8938307"/>
              <a:gd name="connsiteY8150" fmla="*/ 2040786 h 2993922"/>
              <a:gd name="connsiteX8151" fmla="*/ 4786866 w 8938307"/>
              <a:gd name="connsiteY8151" fmla="*/ 2040786 h 2993922"/>
              <a:gd name="connsiteX8152" fmla="*/ 4765684 w 8938307"/>
              <a:gd name="connsiteY8152" fmla="*/ 2030194 h 2993922"/>
              <a:gd name="connsiteX8153" fmla="*/ 4760390 w 8938307"/>
              <a:gd name="connsiteY8153" fmla="*/ 2035490 h 2993922"/>
              <a:gd name="connsiteX8154" fmla="*/ 4755094 w 8938307"/>
              <a:gd name="connsiteY8154" fmla="*/ 2030194 h 2993922"/>
              <a:gd name="connsiteX8155" fmla="*/ 4744504 w 8938307"/>
              <a:gd name="connsiteY8155" fmla="*/ 2030194 h 2993922"/>
              <a:gd name="connsiteX8156" fmla="*/ 4723324 w 8938307"/>
              <a:gd name="connsiteY8156" fmla="*/ 2024900 h 2993922"/>
              <a:gd name="connsiteX8157" fmla="*/ 4712732 w 8938307"/>
              <a:gd name="connsiteY8157" fmla="*/ 2019605 h 2993922"/>
              <a:gd name="connsiteX8158" fmla="*/ 4649190 w 8938307"/>
              <a:gd name="connsiteY8158" fmla="*/ 1998424 h 2993922"/>
              <a:gd name="connsiteX8159" fmla="*/ 4612124 w 8938307"/>
              <a:gd name="connsiteY8159" fmla="*/ 1998424 h 2993922"/>
              <a:gd name="connsiteX8160" fmla="*/ 4585647 w 8938307"/>
              <a:gd name="connsiteY8160" fmla="*/ 1998424 h 2993922"/>
              <a:gd name="connsiteX8161" fmla="*/ 4575058 w 8938307"/>
              <a:gd name="connsiteY8161" fmla="*/ 1998424 h 2993922"/>
              <a:gd name="connsiteX8162" fmla="*/ 4543286 w 8938307"/>
              <a:gd name="connsiteY8162" fmla="*/ 1987834 h 2993922"/>
              <a:gd name="connsiteX8163" fmla="*/ 4532695 w 8938307"/>
              <a:gd name="connsiteY8163" fmla="*/ 1982538 h 2993922"/>
              <a:gd name="connsiteX8164" fmla="*/ 4522106 w 8938307"/>
              <a:gd name="connsiteY8164" fmla="*/ 1977242 h 2993922"/>
              <a:gd name="connsiteX8165" fmla="*/ 4500924 w 8938307"/>
              <a:gd name="connsiteY8165" fmla="*/ 1966653 h 2993922"/>
              <a:gd name="connsiteX8166" fmla="*/ 4490334 w 8938307"/>
              <a:gd name="connsiteY8166" fmla="*/ 1961357 h 2993922"/>
              <a:gd name="connsiteX8167" fmla="*/ 4490334 w 8938307"/>
              <a:gd name="connsiteY8167" fmla="*/ 1956063 h 2993922"/>
              <a:gd name="connsiteX8168" fmla="*/ 4479743 w 8938307"/>
              <a:gd name="connsiteY8168" fmla="*/ 1945472 h 2993922"/>
              <a:gd name="connsiteX8169" fmla="*/ 4458562 w 8938307"/>
              <a:gd name="connsiteY8169" fmla="*/ 1934882 h 2993922"/>
              <a:gd name="connsiteX8170" fmla="*/ 4474449 w 8938307"/>
              <a:gd name="connsiteY8170" fmla="*/ 1924290 h 2993922"/>
              <a:gd name="connsiteX8171" fmla="*/ 4490334 w 8938307"/>
              <a:gd name="connsiteY8171" fmla="*/ 1924290 h 2993922"/>
              <a:gd name="connsiteX8172" fmla="*/ 4500924 w 8938307"/>
              <a:gd name="connsiteY8172" fmla="*/ 1934882 h 2993922"/>
              <a:gd name="connsiteX8173" fmla="*/ 4522106 w 8938307"/>
              <a:gd name="connsiteY8173" fmla="*/ 1934882 h 2993922"/>
              <a:gd name="connsiteX8174" fmla="*/ 4553876 w 8938307"/>
              <a:gd name="connsiteY8174" fmla="*/ 1934882 h 2993922"/>
              <a:gd name="connsiteX8175" fmla="*/ 4532695 w 8938307"/>
              <a:gd name="connsiteY8175" fmla="*/ 1924290 h 2993922"/>
              <a:gd name="connsiteX8176" fmla="*/ 4500924 w 8938307"/>
              <a:gd name="connsiteY8176" fmla="*/ 1913701 h 2993922"/>
              <a:gd name="connsiteX8177" fmla="*/ 4500924 w 8938307"/>
              <a:gd name="connsiteY8177" fmla="*/ 1903111 h 2993922"/>
              <a:gd name="connsiteX8178" fmla="*/ 4458562 w 8938307"/>
              <a:gd name="connsiteY8178" fmla="*/ 1903111 h 2993922"/>
              <a:gd name="connsiteX8179" fmla="*/ 4447972 w 8938307"/>
              <a:gd name="connsiteY8179" fmla="*/ 1913701 h 2993922"/>
              <a:gd name="connsiteX8180" fmla="*/ 4442676 w 8938307"/>
              <a:gd name="connsiteY8180" fmla="*/ 1918996 h 2993922"/>
              <a:gd name="connsiteX8181" fmla="*/ 4437382 w 8938307"/>
              <a:gd name="connsiteY8181" fmla="*/ 1913701 h 2993922"/>
              <a:gd name="connsiteX8182" fmla="*/ 4437382 w 8938307"/>
              <a:gd name="connsiteY8182" fmla="*/ 1924290 h 2993922"/>
              <a:gd name="connsiteX8183" fmla="*/ 4426791 w 8938307"/>
              <a:gd name="connsiteY8183" fmla="*/ 1924290 h 2993922"/>
              <a:gd name="connsiteX8184" fmla="*/ 4395020 w 8938307"/>
              <a:gd name="connsiteY8184" fmla="*/ 1913701 h 2993922"/>
              <a:gd name="connsiteX8185" fmla="*/ 4384430 w 8938307"/>
              <a:gd name="connsiteY8185" fmla="*/ 1924290 h 2993922"/>
              <a:gd name="connsiteX8186" fmla="*/ 4405610 w 8938307"/>
              <a:gd name="connsiteY8186" fmla="*/ 1934882 h 2993922"/>
              <a:gd name="connsiteX8187" fmla="*/ 4426791 w 8938307"/>
              <a:gd name="connsiteY8187" fmla="*/ 1945472 h 2993922"/>
              <a:gd name="connsiteX8188" fmla="*/ 4421497 w 8938307"/>
              <a:gd name="connsiteY8188" fmla="*/ 1945472 h 2993922"/>
              <a:gd name="connsiteX8189" fmla="*/ 4416202 w 8938307"/>
              <a:gd name="connsiteY8189" fmla="*/ 1945472 h 2993922"/>
              <a:gd name="connsiteX8190" fmla="*/ 4384430 w 8938307"/>
              <a:gd name="connsiteY8190" fmla="*/ 1940176 h 2993922"/>
              <a:gd name="connsiteX8191" fmla="*/ 4357954 w 8938307"/>
              <a:gd name="connsiteY8191" fmla="*/ 1929586 h 2993922"/>
              <a:gd name="connsiteX8192" fmla="*/ 4331478 w 8938307"/>
              <a:gd name="connsiteY8192" fmla="*/ 1924290 h 2993922"/>
              <a:gd name="connsiteX8193" fmla="*/ 4320887 w 8938307"/>
              <a:gd name="connsiteY8193" fmla="*/ 1913701 h 2993922"/>
              <a:gd name="connsiteX8194" fmla="*/ 4331478 w 8938307"/>
              <a:gd name="connsiteY8194" fmla="*/ 1892520 h 2993922"/>
              <a:gd name="connsiteX8195" fmla="*/ 4336772 w 8938307"/>
              <a:gd name="connsiteY8195" fmla="*/ 1881930 h 2993922"/>
              <a:gd name="connsiteX8196" fmla="*/ 4352658 w 8938307"/>
              <a:gd name="connsiteY8196" fmla="*/ 1881930 h 2993922"/>
              <a:gd name="connsiteX8197" fmla="*/ 4363249 w 8938307"/>
              <a:gd name="connsiteY8197" fmla="*/ 1871338 h 2993922"/>
              <a:gd name="connsiteX8198" fmla="*/ 4352658 w 8938307"/>
              <a:gd name="connsiteY8198" fmla="*/ 1866044 h 2993922"/>
              <a:gd name="connsiteX8199" fmla="*/ 4336772 w 8938307"/>
              <a:gd name="connsiteY8199" fmla="*/ 1860749 h 2993922"/>
              <a:gd name="connsiteX8200" fmla="*/ 4320887 w 8938307"/>
              <a:gd name="connsiteY8200" fmla="*/ 1860749 h 2993922"/>
              <a:gd name="connsiteX8201" fmla="*/ 4305002 w 8938307"/>
              <a:gd name="connsiteY8201" fmla="*/ 1850157 h 2993922"/>
              <a:gd name="connsiteX8202" fmla="*/ 4289116 w 8938307"/>
              <a:gd name="connsiteY8202" fmla="*/ 1850157 h 2993922"/>
              <a:gd name="connsiteX8203" fmla="*/ 4257345 w 8938307"/>
              <a:gd name="connsiteY8203" fmla="*/ 1834272 h 2993922"/>
              <a:gd name="connsiteX8204" fmla="*/ 4246754 w 8938307"/>
              <a:gd name="connsiteY8204" fmla="*/ 1839567 h 2993922"/>
              <a:gd name="connsiteX8205" fmla="*/ 4246754 w 8938307"/>
              <a:gd name="connsiteY8205" fmla="*/ 1850157 h 2993922"/>
              <a:gd name="connsiteX8206" fmla="*/ 4257345 w 8938307"/>
              <a:gd name="connsiteY8206" fmla="*/ 1860749 h 2993922"/>
              <a:gd name="connsiteX8207" fmla="*/ 4267935 w 8938307"/>
              <a:gd name="connsiteY8207" fmla="*/ 1860749 h 2993922"/>
              <a:gd name="connsiteX8208" fmla="*/ 4278526 w 8938307"/>
              <a:gd name="connsiteY8208" fmla="*/ 1871338 h 2993922"/>
              <a:gd name="connsiteX8209" fmla="*/ 4278526 w 8938307"/>
              <a:gd name="connsiteY8209" fmla="*/ 1881930 h 2993922"/>
              <a:gd name="connsiteX8210" fmla="*/ 4246754 w 8938307"/>
              <a:gd name="connsiteY8210" fmla="*/ 1871338 h 2993922"/>
              <a:gd name="connsiteX8211" fmla="*/ 4225574 w 8938307"/>
              <a:gd name="connsiteY8211" fmla="*/ 1860749 h 2993922"/>
              <a:gd name="connsiteX8212" fmla="*/ 4246754 w 8938307"/>
              <a:gd name="connsiteY8212" fmla="*/ 1860749 h 2993922"/>
              <a:gd name="connsiteX8213" fmla="*/ 4225574 w 8938307"/>
              <a:gd name="connsiteY8213" fmla="*/ 1850157 h 2993922"/>
              <a:gd name="connsiteX8214" fmla="*/ 4209688 w 8938307"/>
              <a:gd name="connsiteY8214" fmla="*/ 1850157 h 2993922"/>
              <a:gd name="connsiteX8215" fmla="*/ 4204393 w 8938307"/>
              <a:gd name="connsiteY8215" fmla="*/ 1860749 h 2993922"/>
              <a:gd name="connsiteX8216" fmla="*/ 4193802 w 8938307"/>
              <a:gd name="connsiteY8216" fmla="*/ 1871338 h 2993922"/>
              <a:gd name="connsiteX8217" fmla="*/ 4246754 w 8938307"/>
              <a:gd name="connsiteY8217" fmla="*/ 1881930 h 2993922"/>
              <a:gd name="connsiteX8218" fmla="*/ 4267935 w 8938307"/>
              <a:gd name="connsiteY8218" fmla="*/ 1903111 h 2993922"/>
              <a:gd name="connsiteX8219" fmla="*/ 4214983 w 8938307"/>
              <a:gd name="connsiteY8219" fmla="*/ 1892520 h 2993922"/>
              <a:gd name="connsiteX8220" fmla="*/ 4183212 w 8938307"/>
              <a:gd name="connsiteY8220" fmla="*/ 1887224 h 2993922"/>
              <a:gd name="connsiteX8221" fmla="*/ 4151441 w 8938307"/>
              <a:gd name="connsiteY8221" fmla="*/ 1871338 h 2993922"/>
              <a:gd name="connsiteX8222" fmla="*/ 4140850 w 8938307"/>
              <a:gd name="connsiteY8222" fmla="*/ 1860749 h 2993922"/>
              <a:gd name="connsiteX8223" fmla="*/ 4162031 w 8938307"/>
              <a:gd name="connsiteY8223" fmla="*/ 1860749 h 2993922"/>
              <a:gd name="connsiteX8224" fmla="*/ 4156736 w 8938307"/>
              <a:gd name="connsiteY8224" fmla="*/ 1844863 h 2993922"/>
              <a:gd name="connsiteX8225" fmla="*/ 4162031 w 8938307"/>
              <a:gd name="connsiteY8225" fmla="*/ 1839567 h 2993922"/>
              <a:gd name="connsiteX8226" fmla="*/ 4140850 w 8938307"/>
              <a:gd name="connsiteY8226" fmla="*/ 1839567 h 2993922"/>
              <a:gd name="connsiteX8227" fmla="*/ 4124964 w 8938307"/>
              <a:gd name="connsiteY8227" fmla="*/ 1834272 h 2993922"/>
              <a:gd name="connsiteX8228" fmla="*/ 4119669 w 8938307"/>
              <a:gd name="connsiteY8228" fmla="*/ 1828978 h 2993922"/>
              <a:gd name="connsiteX8229" fmla="*/ 4130260 w 8938307"/>
              <a:gd name="connsiteY8229" fmla="*/ 1828978 h 2993922"/>
              <a:gd name="connsiteX8230" fmla="*/ 4119669 w 8938307"/>
              <a:gd name="connsiteY8230" fmla="*/ 1818386 h 2993922"/>
              <a:gd name="connsiteX8231" fmla="*/ 4098489 w 8938307"/>
              <a:gd name="connsiteY8231" fmla="*/ 1828978 h 2993922"/>
              <a:gd name="connsiteX8232" fmla="*/ 4087898 w 8938307"/>
              <a:gd name="connsiteY8232" fmla="*/ 1828978 h 2993922"/>
              <a:gd name="connsiteX8233" fmla="*/ 4077308 w 8938307"/>
              <a:gd name="connsiteY8233" fmla="*/ 1828978 h 2993922"/>
              <a:gd name="connsiteX8234" fmla="*/ 4087898 w 8938307"/>
              <a:gd name="connsiteY8234" fmla="*/ 1839567 h 2993922"/>
              <a:gd name="connsiteX8235" fmla="*/ 4098489 w 8938307"/>
              <a:gd name="connsiteY8235" fmla="*/ 1850157 h 2993922"/>
              <a:gd name="connsiteX8236" fmla="*/ 4066717 w 8938307"/>
              <a:gd name="connsiteY8236" fmla="*/ 1839567 h 2993922"/>
              <a:gd name="connsiteX8237" fmla="*/ 4056127 w 8938307"/>
              <a:gd name="connsiteY8237" fmla="*/ 1839567 h 2993922"/>
              <a:gd name="connsiteX8238" fmla="*/ 4050832 w 8938307"/>
              <a:gd name="connsiteY8238" fmla="*/ 1850157 h 2993922"/>
              <a:gd name="connsiteX8239" fmla="*/ 4045537 w 8938307"/>
              <a:gd name="connsiteY8239" fmla="*/ 1855453 h 2993922"/>
              <a:gd name="connsiteX8240" fmla="*/ 4013765 w 8938307"/>
              <a:gd name="connsiteY8240" fmla="*/ 1860749 h 2993922"/>
              <a:gd name="connsiteX8241" fmla="*/ 3987290 w 8938307"/>
              <a:gd name="connsiteY8241" fmla="*/ 1860749 h 2993922"/>
              <a:gd name="connsiteX8242" fmla="*/ 3971404 w 8938307"/>
              <a:gd name="connsiteY8242" fmla="*/ 1860749 h 2993922"/>
              <a:gd name="connsiteX8243" fmla="*/ 3907860 w 8938307"/>
              <a:gd name="connsiteY8243" fmla="*/ 1839567 h 2993922"/>
              <a:gd name="connsiteX8244" fmla="*/ 3886681 w 8938307"/>
              <a:gd name="connsiteY8244" fmla="*/ 1828978 h 2993922"/>
              <a:gd name="connsiteX8245" fmla="*/ 3876090 w 8938307"/>
              <a:gd name="connsiteY8245" fmla="*/ 1823682 h 2993922"/>
              <a:gd name="connsiteX8246" fmla="*/ 3865500 w 8938307"/>
              <a:gd name="connsiteY8246" fmla="*/ 1818386 h 2993922"/>
              <a:gd name="connsiteX8247" fmla="*/ 3844319 w 8938307"/>
              <a:gd name="connsiteY8247" fmla="*/ 1818386 h 2993922"/>
              <a:gd name="connsiteX8248" fmla="*/ 3823138 w 8938307"/>
              <a:gd name="connsiteY8248" fmla="*/ 1807797 h 2993922"/>
              <a:gd name="connsiteX8249" fmla="*/ 3759596 w 8938307"/>
              <a:gd name="connsiteY8249" fmla="*/ 1786615 h 2993922"/>
              <a:gd name="connsiteX8250" fmla="*/ 3770186 w 8938307"/>
              <a:gd name="connsiteY8250" fmla="*/ 1786615 h 2993922"/>
              <a:gd name="connsiteX8251" fmla="*/ 3791367 w 8938307"/>
              <a:gd name="connsiteY8251" fmla="*/ 1786615 h 2993922"/>
              <a:gd name="connsiteX8252" fmla="*/ 3770186 w 8938307"/>
              <a:gd name="connsiteY8252" fmla="*/ 1776026 h 2993922"/>
              <a:gd name="connsiteX8253" fmla="*/ 3749004 w 8938307"/>
              <a:gd name="connsiteY8253" fmla="*/ 1765434 h 2993922"/>
              <a:gd name="connsiteX8254" fmla="*/ 3706644 w 8938307"/>
              <a:gd name="connsiteY8254" fmla="*/ 1744253 h 2993922"/>
              <a:gd name="connsiteX8255" fmla="*/ 3733119 w 8938307"/>
              <a:gd name="connsiteY8255" fmla="*/ 1749549 h 2993922"/>
              <a:gd name="connsiteX8256" fmla="*/ 3770186 w 8938307"/>
              <a:gd name="connsiteY8256" fmla="*/ 1744253 h 2993922"/>
              <a:gd name="connsiteX8257" fmla="*/ 3817842 w 8938307"/>
              <a:gd name="connsiteY8257" fmla="*/ 1701893 h 2993922"/>
              <a:gd name="connsiteX8258" fmla="*/ 3727824 w 8938307"/>
              <a:gd name="connsiteY8258" fmla="*/ 1670122 h 2993922"/>
              <a:gd name="connsiteX8259" fmla="*/ 3696052 w 8938307"/>
              <a:gd name="connsiteY8259" fmla="*/ 1659530 h 2993922"/>
              <a:gd name="connsiteX8260" fmla="*/ 3669578 w 8938307"/>
              <a:gd name="connsiteY8260" fmla="*/ 1654235 h 2993922"/>
              <a:gd name="connsiteX8261" fmla="*/ 3643100 w 8938307"/>
              <a:gd name="connsiteY8261" fmla="*/ 1648940 h 2993922"/>
              <a:gd name="connsiteX8262" fmla="*/ 3621920 w 8938307"/>
              <a:gd name="connsiteY8262" fmla="*/ 1638349 h 2993922"/>
              <a:gd name="connsiteX8263" fmla="*/ 3579559 w 8938307"/>
              <a:gd name="connsiteY8263" fmla="*/ 1627759 h 2993922"/>
              <a:gd name="connsiteX8264" fmla="*/ 3574263 w 8938307"/>
              <a:gd name="connsiteY8264" fmla="*/ 1622464 h 2993922"/>
              <a:gd name="connsiteX8265" fmla="*/ 3568968 w 8938307"/>
              <a:gd name="connsiteY8265" fmla="*/ 1617170 h 2993922"/>
              <a:gd name="connsiteX8266" fmla="*/ 3553082 w 8938307"/>
              <a:gd name="connsiteY8266" fmla="*/ 1611874 h 2993922"/>
              <a:gd name="connsiteX8267" fmla="*/ 3537196 w 8938307"/>
              <a:gd name="connsiteY8267" fmla="*/ 1606578 h 2993922"/>
              <a:gd name="connsiteX8268" fmla="*/ 3500130 w 8938307"/>
              <a:gd name="connsiteY8268" fmla="*/ 1595988 h 2993922"/>
              <a:gd name="connsiteX8269" fmla="*/ 3441882 w 8938307"/>
              <a:gd name="connsiteY8269" fmla="*/ 1564218 h 2993922"/>
              <a:gd name="connsiteX8270" fmla="*/ 3425997 w 8938307"/>
              <a:gd name="connsiteY8270" fmla="*/ 1564218 h 2993922"/>
              <a:gd name="connsiteX8271" fmla="*/ 3415408 w 8938307"/>
              <a:gd name="connsiteY8271" fmla="*/ 1564218 h 2993922"/>
              <a:gd name="connsiteX8272" fmla="*/ 3404817 w 8938307"/>
              <a:gd name="connsiteY8272" fmla="*/ 1564218 h 2993922"/>
              <a:gd name="connsiteX8273" fmla="*/ 3399522 w 8938307"/>
              <a:gd name="connsiteY8273" fmla="*/ 1553626 h 2993922"/>
              <a:gd name="connsiteX8274" fmla="*/ 3367751 w 8938307"/>
              <a:gd name="connsiteY8274" fmla="*/ 1543036 h 2993922"/>
              <a:gd name="connsiteX8275" fmla="*/ 3346570 w 8938307"/>
              <a:gd name="connsiteY8275" fmla="*/ 1543036 h 2993922"/>
              <a:gd name="connsiteX8276" fmla="*/ 3325389 w 8938307"/>
              <a:gd name="connsiteY8276" fmla="*/ 1532445 h 2993922"/>
              <a:gd name="connsiteX8277" fmla="*/ 3293618 w 8938307"/>
              <a:gd name="connsiteY8277" fmla="*/ 1532445 h 2993922"/>
              <a:gd name="connsiteX8278" fmla="*/ 3293618 w 8938307"/>
              <a:gd name="connsiteY8278" fmla="*/ 1543036 h 2993922"/>
              <a:gd name="connsiteX8279" fmla="*/ 3335979 w 8938307"/>
              <a:gd name="connsiteY8279" fmla="*/ 1564218 h 2993922"/>
              <a:gd name="connsiteX8280" fmla="*/ 3357160 w 8938307"/>
              <a:gd name="connsiteY8280" fmla="*/ 1564218 h 2993922"/>
              <a:gd name="connsiteX8281" fmla="*/ 3362456 w 8938307"/>
              <a:gd name="connsiteY8281" fmla="*/ 1569512 h 2993922"/>
              <a:gd name="connsiteX8282" fmla="*/ 3367751 w 8938307"/>
              <a:gd name="connsiteY8282" fmla="*/ 1574807 h 2993922"/>
              <a:gd name="connsiteX8283" fmla="*/ 3378341 w 8938307"/>
              <a:gd name="connsiteY8283" fmla="*/ 1595988 h 2993922"/>
              <a:gd name="connsiteX8284" fmla="*/ 3357160 w 8938307"/>
              <a:gd name="connsiteY8284" fmla="*/ 1595988 h 2993922"/>
              <a:gd name="connsiteX8285" fmla="*/ 3351865 w 8938307"/>
              <a:gd name="connsiteY8285" fmla="*/ 1585397 h 2993922"/>
              <a:gd name="connsiteX8286" fmla="*/ 3325389 w 8938307"/>
              <a:gd name="connsiteY8286" fmla="*/ 1574807 h 2993922"/>
              <a:gd name="connsiteX8287" fmla="*/ 3283027 w 8938307"/>
              <a:gd name="connsiteY8287" fmla="*/ 1564218 h 2993922"/>
              <a:gd name="connsiteX8288" fmla="*/ 3261847 w 8938307"/>
              <a:gd name="connsiteY8288" fmla="*/ 1553626 h 2993922"/>
              <a:gd name="connsiteX8289" fmla="*/ 3166533 w 8938307"/>
              <a:gd name="connsiteY8289" fmla="*/ 1521855 h 2993922"/>
              <a:gd name="connsiteX8290" fmla="*/ 3150648 w 8938307"/>
              <a:gd name="connsiteY8290" fmla="*/ 1516560 h 2993922"/>
              <a:gd name="connsiteX8291" fmla="*/ 3140056 w 8938307"/>
              <a:gd name="connsiteY8291" fmla="*/ 1521855 h 2993922"/>
              <a:gd name="connsiteX8292" fmla="*/ 3134762 w 8938307"/>
              <a:gd name="connsiteY8292" fmla="*/ 1511264 h 2993922"/>
              <a:gd name="connsiteX8293" fmla="*/ 3124171 w 8938307"/>
              <a:gd name="connsiteY8293" fmla="*/ 1500674 h 2993922"/>
              <a:gd name="connsiteX8294" fmla="*/ 3124171 w 8938307"/>
              <a:gd name="connsiteY8294" fmla="*/ 1511264 h 2993922"/>
              <a:gd name="connsiteX8295" fmla="*/ 3081810 w 8938307"/>
              <a:gd name="connsiteY8295" fmla="*/ 1500674 h 2993922"/>
              <a:gd name="connsiteX8296" fmla="*/ 3050039 w 8938307"/>
              <a:gd name="connsiteY8296" fmla="*/ 1490084 h 2993922"/>
              <a:gd name="connsiteX8297" fmla="*/ 3039447 w 8938307"/>
              <a:gd name="connsiteY8297" fmla="*/ 1490084 h 2993922"/>
              <a:gd name="connsiteX8298" fmla="*/ 3028858 w 8938307"/>
              <a:gd name="connsiteY8298" fmla="*/ 1490084 h 2993922"/>
              <a:gd name="connsiteX8299" fmla="*/ 3018266 w 8938307"/>
              <a:gd name="connsiteY8299" fmla="*/ 1479493 h 2993922"/>
              <a:gd name="connsiteX8300" fmla="*/ 3028858 w 8938307"/>
              <a:gd name="connsiteY8300" fmla="*/ 1474199 h 2993922"/>
              <a:gd name="connsiteX8301" fmla="*/ 3018266 w 8938307"/>
              <a:gd name="connsiteY8301" fmla="*/ 1468903 h 2993922"/>
              <a:gd name="connsiteX8302" fmla="*/ 2975906 w 8938307"/>
              <a:gd name="connsiteY8302" fmla="*/ 1458312 h 2993922"/>
              <a:gd name="connsiteX8303" fmla="*/ 2954724 w 8938307"/>
              <a:gd name="connsiteY8303" fmla="*/ 1447722 h 2993922"/>
              <a:gd name="connsiteX8304" fmla="*/ 2933543 w 8938307"/>
              <a:gd name="connsiteY8304" fmla="*/ 1437132 h 2993922"/>
              <a:gd name="connsiteX8305" fmla="*/ 2944134 w 8938307"/>
              <a:gd name="connsiteY8305" fmla="*/ 1437132 h 2993922"/>
              <a:gd name="connsiteX8306" fmla="*/ 2975906 w 8938307"/>
              <a:gd name="connsiteY8306" fmla="*/ 1437132 h 2993922"/>
              <a:gd name="connsiteX8307" fmla="*/ 2965314 w 8938307"/>
              <a:gd name="connsiteY8307" fmla="*/ 1426541 h 2993922"/>
              <a:gd name="connsiteX8308" fmla="*/ 2949429 w 8938307"/>
              <a:gd name="connsiteY8308" fmla="*/ 1415951 h 2993922"/>
              <a:gd name="connsiteX8309" fmla="*/ 2896477 w 8938307"/>
              <a:gd name="connsiteY8309" fmla="*/ 1400066 h 2993922"/>
              <a:gd name="connsiteX8310" fmla="*/ 2870002 w 8938307"/>
              <a:gd name="connsiteY8310" fmla="*/ 1394770 h 2993922"/>
              <a:gd name="connsiteX8311" fmla="*/ 2880591 w 8938307"/>
              <a:gd name="connsiteY8311" fmla="*/ 1405360 h 2993922"/>
              <a:gd name="connsiteX8312" fmla="*/ 2891182 w 8938307"/>
              <a:gd name="connsiteY8312" fmla="*/ 1410656 h 2993922"/>
              <a:gd name="connsiteX8313" fmla="*/ 2891182 w 8938307"/>
              <a:gd name="connsiteY8313" fmla="*/ 1415951 h 2993922"/>
              <a:gd name="connsiteX8314" fmla="*/ 2901772 w 8938307"/>
              <a:gd name="connsiteY8314" fmla="*/ 1426541 h 2993922"/>
              <a:gd name="connsiteX8315" fmla="*/ 2891182 w 8938307"/>
              <a:gd name="connsiteY8315" fmla="*/ 1426541 h 2993922"/>
              <a:gd name="connsiteX8316" fmla="*/ 2817049 w 8938307"/>
              <a:gd name="connsiteY8316" fmla="*/ 1426541 h 2993922"/>
              <a:gd name="connsiteX8317" fmla="*/ 2785278 w 8938307"/>
              <a:gd name="connsiteY8317" fmla="*/ 1415951 h 2993922"/>
              <a:gd name="connsiteX8318" fmla="*/ 2748211 w 8938307"/>
              <a:gd name="connsiteY8318" fmla="*/ 1410656 h 2993922"/>
              <a:gd name="connsiteX8319" fmla="*/ 2727032 w 8938307"/>
              <a:gd name="connsiteY8319" fmla="*/ 1405360 h 2993922"/>
              <a:gd name="connsiteX8320" fmla="*/ 2700554 w 8938307"/>
              <a:gd name="connsiteY8320" fmla="*/ 1400066 h 2993922"/>
              <a:gd name="connsiteX8321" fmla="*/ 2658193 w 8938307"/>
              <a:gd name="connsiteY8321" fmla="*/ 1394770 h 2993922"/>
              <a:gd name="connsiteX8322" fmla="*/ 2605241 w 8938307"/>
              <a:gd name="connsiteY8322" fmla="*/ 1373589 h 2993922"/>
              <a:gd name="connsiteX8323" fmla="*/ 2578765 w 8938307"/>
              <a:gd name="connsiteY8323" fmla="*/ 1362999 h 2993922"/>
              <a:gd name="connsiteX8324" fmla="*/ 2541698 w 8938307"/>
              <a:gd name="connsiteY8324" fmla="*/ 1362999 h 2993922"/>
              <a:gd name="connsiteX8325" fmla="*/ 2499337 w 8938307"/>
              <a:gd name="connsiteY8325" fmla="*/ 1362999 h 2993922"/>
              <a:gd name="connsiteX8326" fmla="*/ 2472861 w 8938307"/>
              <a:gd name="connsiteY8326" fmla="*/ 1352408 h 2993922"/>
              <a:gd name="connsiteX8327" fmla="*/ 2456975 w 8938307"/>
              <a:gd name="connsiteY8327" fmla="*/ 1347114 h 2993922"/>
              <a:gd name="connsiteX8328" fmla="*/ 2441090 w 8938307"/>
              <a:gd name="connsiteY8328" fmla="*/ 1341818 h 2993922"/>
              <a:gd name="connsiteX8329" fmla="*/ 2414614 w 8938307"/>
              <a:gd name="connsiteY8329" fmla="*/ 1341818 h 2993922"/>
              <a:gd name="connsiteX8330" fmla="*/ 2361662 w 8938307"/>
              <a:gd name="connsiteY8330" fmla="*/ 1310047 h 2993922"/>
              <a:gd name="connsiteX8331" fmla="*/ 2361662 w 8938307"/>
              <a:gd name="connsiteY8331" fmla="*/ 1299456 h 2993922"/>
              <a:gd name="connsiteX8332" fmla="*/ 2356365 w 8938307"/>
              <a:gd name="connsiteY8332" fmla="*/ 1288866 h 2993922"/>
              <a:gd name="connsiteX8333" fmla="*/ 2340481 w 8938307"/>
              <a:gd name="connsiteY8333" fmla="*/ 1288866 h 2993922"/>
              <a:gd name="connsiteX8334" fmla="*/ 2324594 w 8938307"/>
              <a:gd name="connsiteY8334" fmla="*/ 1278276 h 2993922"/>
              <a:gd name="connsiteX8335" fmla="*/ 2276938 w 8938307"/>
              <a:gd name="connsiteY8335" fmla="*/ 1267685 h 2993922"/>
              <a:gd name="connsiteX8336" fmla="*/ 2234577 w 8938307"/>
              <a:gd name="connsiteY8336" fmla="*/ 1257095 h 2993922"/>
              <a:gd name="connsiteX8337" fmla="*/ 2245167 w 8938307"/>
              <a:gd name="connsiteY8337" fmla="*/ 1246504 h 2993922"/>
              <a:gd name="connsiteX8338" fmla="*/ 2276938 w 8938307"/>
              <a:gd name="connsiteY8338" fmla="*/ 1251800 h 2993922"/>
              <a:gd name="connsiteX8339" fmla="*/ 2298119 w 8938307"/>
              <a:gd name="connsiteY8339" fmla="*/ 1246504 h 2993922"/>
              <a:gd name="connsiteX8340" fmla="*/ 2319299 w 8938307"/>
              <a:gd name="connsiteY8340" fmla="*/ 1246504 h 2993922"/>
              <a:gd name="connsiteX8341" fmla="*/ 2329890 w 8938307"/>
              <a:gd name="connsiteY8341" fmla="*/ 1246504 h 2993922"/>
              <a:gd name="connsiteX8342" fmla="*/ 2340481 w 8938307"/>
              <a:gd name="connsiteY8342" fmla="*/ 1257095 h 2993922"/>
              <a:gd name="connsiteX8343" fmla="*/ 2361662 w 8938307"/>
              <a:gd name="connsiteY8343" fmla="*/ 1257095 h 2993922"/>
              <a:gd name="connsiteX8344" fmla="*/ 2393433 w 8938307"/>
              <a:gd name="connsiteY8344" fmla="*/ 1267685 h 2993922"/>
              <a:gd name="connsiteX8345" fmla="*/ 2414614 w 8938307"/>
              <a:gd name="connsiteY8345" fmla="*/ 1278276 h 2993922"/>
              <a:gd name="connsiteX8346" fmla="*/ 2414614 w 8938307"/>
              <a:gd name="connsiteY8346" fmla="*/ 1267685 h 2993922"/>
              <a:gd name="connsiteX8347" fmla="*/ 2414614 w 8938307"/>
              <a:gd name="connsiteY8347" fmla="*/ 1257095 h 2993922"/>
              <a:gd name="connsiteX8348" fmla="*/ 2404023 w 8938307"/>
              <a:gd name="connsiteY8348" fmla="*/ 1251800 h 2993922"/>
              <a:gd name="connsiteX8349" fmla="*/ 2377546 w 8938307"/>
              <a:gd name="connsiteY8349" fmla="*/ 1251800 h 2993922"/>
              <a:gd name="connsiteX8350" fmla="*/ 2361662 w 8938307"/>
              <a:gd name="connsiteY8350" fmla="*/ 1246504 h 2993922"/>
              <a:gd name="connsiteX8351" fmla="*/ 2361662 w 8938307"/>
              <a:gd name="connsiteY8351" fmla="*/ 1241210 h 2993922"/>
              <a:gd name="connsiteX8352" fmla="*/ 2351071 w 8938307"/>
              <a:gd name="connsiteY8352" fmla="*/ 1235914 h 2993922"/>
              <a:gd name="connsiteX8353" fmla="*/ 2329890 w 8938307"/>
              <a:gd name="connsiteY8353" fmla="*/ 1230619 h 2993922"/>
              <a:gd name="connsiteX8354" fmla="*/ 2308710 w 8938307"/>
              <a:gd name="connsiteY8354" fmla="*/ 1225324 h 2993922"/>
              <a:gd name="connsiteX8355" fmla="*/ 2266347 w 8938307"/>
              <a:gd name="connsiteY8355" fmla="*/ 1204143 h 2993922"/>
              <a:gd name="connsiteX8356" fmla="*/ 2245167 w 8938307"/>
              <a:gd name="connsiteY8356" fmla="*/ 1204143 h 2993922"/>
              <a:gd name="connsiteX8357" fmla="*/ 2223986 w 8938307"/>
              <a:gd name="connsiteY8357" fmla="*/ 1204143 h 2993922"/>
              <a:gd name="connsiteX8358" fmla="*/ 2213396 w 8938307"/>
              <a:gd name="connsiteY8358" fmla="*/ 1204143 h 2993922"/>
              <a:gd name="connsiteX8359" fmla="*/ 2229282 w 8938307"/>
              <a:gd name="connsiteY8359" fmla="*/ 1214733 h 2993922"/>
              <a:gd name="connsiteX8360" fmla="*/ 2234577 w 8938307"/>
              <a:gd name="connsiteY8360" fmla="*/ 1225324 h 2993922"/>
              <a:gd name="connsiteX8361" fmla="*/ 2234577 w 8938307"/>
              <a:gd name="connsiteY8361" fmla="*/ 1246504 h 2993922"/>
              <a:gd name="connsiteX8362" fmla="*/ 2223986 w 8938307"/>
              <a:gd name="connsiteY8362" fmla="*/ 1246504 h 2993922"/>
              <a:gd name="connsiteX8363" fmla="*/ 2223986 w 8938307"/>
              <a:gd name="connsiteY8363" fmla="*/ 1235914 h 2993922"/>
              <a:gd name="connsiteX8364" fmla="*/ 2213396 w 8938307"/>
              <a:gd name="connsiteY8364" fmla="*/ 1225324 h 2993922"/>
              <a:gd name="connsiteX8365" fmla="*/ 2202805 w 8938307"/>
              <a:gd name="connsiteY8365" fmla="*/ 1235914 h 2993922"/>
              <a:gd name="connsiteX8366" fmla="*/ 2181625 w 8938307"/>
              <a:gd name="connsiteY8366" fmla="*/ 1246504 h 2993922"/>
              <a:gd name="connsiteX8367" fmla="*/ 2171034 w 8938307"/>
              <a:gd name="connsiteY8367" fmla="*/ 1246504 h 2993922"/>
              <a:gd name="connsiteX8368" fmla="*/ 2160443 w 8938307"/>
              <a:gd name="connsiteY8368" fmla="*/ 1241210 h 2993922"/>
              <a:gd name="connsiteX8369" fmla="*/ 2139263 w 8938307"/>
              <a:gd name="connsiteY8369" fmla="*/ 1235914 h 2993922"/>
              <a:gd name="connsiteX8370" fmla="*/ 2107491 w 8938307"/>
              <a:gd name="connsiteY8370" fmla="*/ 1225324 h 2993922"/>
              <a:gd name="connsiteX8371" fmla="*/ 2075721 w 8938307"/>
              <a:gd name="connsiteY8371" fmla="*/ 1214733 h 2993922"/>
              <a:gd name="connsiteX8372" fmla="*/ 2065130 w 8938307"/>
              <a:gd name="connsiteY8372" fmla="*/ 1214733 h 2993922"/>
              <a:gd name="connsiteX8373" fmla="*/ 2043949 w 8938307"/>
              <a:gd name="connsiteY8373" fmla="*/ 1204143 h 2993922"/>
              <a:gd name="connsiteX8374" fmla="*/ 2017472 w 8938307"/>
              <a:gd name="connsiteY8374" fmla="*/ 1198848 h 2993922"/>
              <a:gd name="connsiteX8375" fmla="*/ 1980407 w 8938307"/>
              <a:gd name="connsiteY8375" fmla="*/ 1193552 h 2993922"/>
              <a:gd name="connsiteX8376" fmla="*/ 1969816 w 8938307"/>
              <a:gd name="connsiteY8376" fmla="*/ 1193552 h 2993922"/>
              <a:gd name="connsiteX8377" fmla="*/ 1959226 w 8938307"/>
              <a:gd name="connsiteY8377" fmla="*/ 1182962 h 2993922"/>
              <a:gd name="connsiteX8378" fmla="*/ 1938045 w 8938307"/>
              <a:gd name="connsiteY8378" fmla="*/ 1193552 h 2993922"/>
              <a:gd name="connsiteX8379" fmla="*/ 1927455 w 8938307"/>
              <a:gd name="connsiteY8379" fmla="*/ 1193552 h 2993922"/>
              <a:gd name="connsiteX8380" fmla="*/ 1927455 w 8938307"/>
              <a:gd name="connsiteY8380" fmla="*/ 1204143 h 2993922"/>
              <a:gd name="connsiteX8381" fmla="*/ 1916864 w 8938307"/>
              <a:gd name="connsiteY8381" fmla="*/ 1214733 h 2993922"/>
              <a:gd name="connsiteX8382" fmla="*/ 1906274 w 8938307"/>
              <a:gd name="connsiteY8382" fmla="*/ 1193552 h 2993922"/>
              <a:gd name="connsiteX8383" fmla="*/ 1916864 w 8938307"/>
              <a:gd name="connsiteY8383" fmla="*/ 1172371 h 2993922"/>
              <a:gd name="connsiteX8384" fmla="*/ 1895684 w 8938307"/>
              <a:gd name="connsiteY8384" fmla="*/ 1167077 h 2993922"/>
              <a:gd name="connsiteX8385" fmla="*/ 1874503 w 8938307"/>
              <a:gd name="connsiteY8385" fmla="*/ 1156485 h 2993922"/>
              <a:gd name="connsiteX8386" fmla="*/ 1863912 w 8938307"/>
              <a:gd name="connsiteY8386" fmla="*/ 1130010 h 2993922"/>
              <a:gd name="connsiteX8387" fmla="*/ 1874503 w 8938307"/>
              <a:gd name="connsiteY8387" fmla="*/ 1119419 h 2993922"/>
              <a:gd name="connsiteX8388" fmla="*/ 1853322 w 8938307"/>
              <a:gd name="connsiteY8388" fmla="*/ 1119419 h 2993922"/>
              <a:gd name="connsiteX8389" fmla="*/ 1848026 w 8938307"/>
              <a:gd name="connsiteY8389" fmla="*/ 1130010 h 2993922"/>
              <a:gd name="connsiteX8390" fmla="*/ 1821551 w 8938307"/>
              <a:gd name="connsiteY8390" fmla="*/ 1130010 h 2993922"/>
              <a:gd name="connsiteX8391" fmla="*/ 1800370 w 8938307"/>
              <a:gd name="connsiteY8391" fmla="*/ 1130010 h 2993922"/>
              <a:gd name="connsiteX8392" fmla="*/ 1810960 w 8938307"/>
              <a:gd name="connsiteY8392" fmla="*/ 1140600 h 2993922"/>
              <a:gd name="connsiteX8393" fmla="*/ 1821551 w 8938307"/>
              <a:gd name="connsiteY8393" fmla="*/ 1151191 h 2993922"/>
              <a:gd name="connsiteX8394" fmla="*/ 1832141 w 8938307"/>
              <a:gd name="connsiteY8394" fmla="*/ 1172371 h 2993922"/>
              <a:gd name="connsiteX8395" fmla="*/ 1779189 w 8938307"/>
              <a:gd name="connsiteY8395" fmla="*/ 1172371 h 2993922"/>
              <a:gd name="connsiteX8396" fmla="*/ 1736827 w 8938307"/>
              <a:gd name="connsiteY8396" fmla="*/ 1161781 h 2993922"/>
              <a:gd name="connsiteX8397" fmla="*/ 1726237 w 8938307"/>
              <a:gd name="connsiteY8397" fmla="*/ 1161781 h 2993922"/>
              <a:gd name="connsiteX8398" fmla="*/ 1747418 w 8938307"/>
              <a:gd name="connsiteY8398" fmla="*/ 1151191 h 2993922"/>
              <a:gd name="connsiteX8399" fmla="*/ 1736827 w 8938307"/>
              <a:gd name="connsiteY8399" fmla="*/ 1140600 h 2993922"/>
              <a:gd name="connsiteX8400" fmla="*/ 1694466 w 8938307"/>
              <a:gd name="connsiteY8400" fmla="*/ 1140600 h 2993922"/>
              <a:gd name="connsiteX8401" fmla="*/ 1673285 w 8938307"/>
              <a:gd name="connsiteY8401" fmla="*/ 1140600 h 2993922"/>
              <a:gd name="connsiteX8402" fmla="*/ 1652104 w 8938307"/>
              <a:gd name="connsiteY8402" fmla="*/ 1140600 h 2993922"/>
              <a:gd name="connsiteX8403" fmla="*/ 1662694 w 8938307"/>
              <a:gd name="connsiteY8403" fmla="*/ 1151191 h 2993922"/>
              <a:gd name="connsiteX8404" fmla="*/ 1673285 w 8938307"/>
              <a:gd name="connsiteY8404" fmla="*/ 1161781 h 2993922"/>
              <a:gd name="connsiteX8405" fmla="*/ 1705056 w 8938307"/>
              <a:gd name="connsiteY8405" fmla="*/ 1167077 h 2993922"/>
              <a:gd name="connsiteX8406" fmla="*/ 1726237 w 8938307"/>
              <a:gd name="connsiteY8406" fmla="*/ 1172371 h 2993922"/>
              <a:gd name="connsiteX8407" fmla="*/ 1736827 w 8938307"/>
              <a:gd name="connsiteY8407" fmla="*/ 1172371 h 2993922"/>
              <a:gd name="connsiteX8408" fmla="*/ 1736827 w 8938307"/>
              <a:gd name="connsiteY8408" fmla="*/ 1177666 h 2993922"/>
              <a:gd name="connsiteX8409" fmla="*/ 1747418 w 8938307"/>
              <a:gd name="connsiteY8409" fmla="*/ 1182962 h 2993922"/>
              <a:gd name="connsiteX8410" fmla="*/ 1758008 w 8938307"/>
              <a:gd name="connsiteY8410" fmla="*/ 1182962 h 2993922"/>
              <a:gd name="connsiteX8411" fmla="*/ 1779189 w 8938307"/>
              <a:gd name="connsiteY8411" fmla="*/ 1193552 h 2993922"/>
              <a:gd name="connsiteX8412" fmla="*/ 1810960 w 8938307"/>
              <a:gd name="connsiteY8412" fmla="*/ 1193552 h 2993922"/>
              <a:gd name="connsiteX8413" fmla="*/ 1842731 w 8938307"/>
              <a:gd name="connsiteY8413" fmla="*/ 1204143 h 2993922"/>
              <a:gd name="connsiteX8414" fmla="*/ 1853322 w 8938307"/>
              <a:gd name="connsiteY8414" fmla="*/ 1214733 h 2993922"/>
              <a:gd name="connsiteX8415" fmla="*/ 1895684 w 8938307"/>
              <a:gd name="connsiteY8415" fmla="*/ 1225324 h 2993922"/>
              <a:gd name="connsiteX8416" fmla="*/ 1938045 w 8938307"/>
              <a:gd name="connsiteY8416" fmla="*/ 1246504 h 2993922"/>
              <a:gd name="connsiteX8417" fmla="*/ 1959226 w 8938307"/>
              <a:gd name="connsiteY8417" fmla="*/ 1246504 h 2993922"/>
              <a:gd name="connsiteX8418" fmla="*/ 2033359 w 8938307"/>
              <a:gd name="connsiteY8418" fmla="*/ 1267685 h 2993922"/>
              <a:gd name="connsiteX8419" fmla="*/ 2054540 w 8938307"/>
              <a:gd name="connsiteY8419" fmla="*/ 1278276 h 2993922"/>
              <a:gd name="connsiteX8420" fmla="*/ 2086311 w 8938307"/>
              <a:gd name="connsiteY8420" fmla="*/ 1288866 h 2993922"/>
              <a:gd name="connsiteX8421" fmla="*/ 2102197 w 8938307"/>
              <a:gd name="connsiteY8421" fmla="*/ 1294162 h 2993922"/>
              <a:gd name="connsiteX8422" fmla="*/ 2118082 w 8938307"/>
              <a:gd name="connsiteY8422" fmla="*/ 1299456 h 2993922"/>
              <a:gd name="connsiteX8423" fmla="*/ 2128673 w 8938307"/>
              <a:gd name="connsiteY8423" fmla="*/ 1299456 h 2993922"/>
              <a:gd name="connsiteX8424" fmla="*/ 2149853 w 8938307"/>
              <a:gd name="connsiteY8424" fmla="*/ 1310047 h 2993922"/>
              <a:gd name="connsiteX8425" fmla="*/ 2181625 w 8938307"/>
              <a:gd name="connsiteY8425" fmla="*/ 1320637 h 2993922"/>
              <a:gd name="connsiteX8426" fmla="*/ 2213396 w 8938307"/>
              <a:gd name="connsiteY8426" fmla="*/ 1331228 h 2993922"/>
              <a:gd name="connsiteX8427" fmla="*/ 2255757 w 8938307"/>
              <a:gd name="connsiteY8427" fmla="*/ 1341818 h 2993922"/>
              <a:gd name="connsiteX8428" fmla="*/ 2287529 w 8938307"/>
              <a:gd name="connsiteY8428" fmla="*/ 1362999 h 2993922"/>
              <a:gd name="connsiteX8429" fmla="*/ 2314005 w 8938307"/>
              <a:gd name="connsiteY8429" fmla="*/ 1368293 h 2993922"/>
              <a:gd name="connsiteX8430" fmla="*/ 2340481 w 8938307"/>
              <a:gd name="connsiteY8430" fmla="*/ 1362999 h 2993922"/>
              <a:gd name="connsiteX8431" fmla="*/ 2345776 w 8938307"/>
              <a:gd name="connsiteY8431" fmla="*/ 1368293 h 2993922"/>
              <a:gd name="connsiteX8432" fmla="*/ 2361662 w 8938307"/>
              <a:gd name="connsiteY8432" fmla="*/ 1373589 h 2993922"/>
              <a:gd name="connsiteX8433" fmla="*/ 2393433 w 8938307"/>
              <a:gd name="connsiteY8433" fmla="*/ 1394770 h 2993922"/>
              <a:gd name="connsiteX8434" fmla="*/ 2425203 w 8938307"/>
              <a:gd name="connsiteY8434" fmla="*/ 1405360 h 2993922"/>
              <a:gd name="connsiteX8435" fmla="*/ 2441090 w 8938307"/>
              <a:gd name="connsiteY8435" fmla="*/ 1415951 h 2993922"/>
              <a:gd name="connsiteX8436" fmla="*/ 2462272 w 8938307"/>
              <a:gd name="connsiteY8436" fmla="*/ 1421247 h 2993922"/>
              <a:gd name="connsiteX8437" fmla="*/ 2509927 w 8938307"/>
              <a:gd name="connsiteY8437" fmla="*/ 1437132 h 2993922"/>
              <a:gd name="connsiteX8438" fmla="*/ 2536402 w 8938307"/>
              <a:gd name="connsiteY8438" fmla="*/ 1437132 h 2993922"/>
              <a:gd name="connsiteX8439" fmla="*/ 2552289 w 8938307"/>
              <a:gd name="connsiteY8439" fmla="*/ 1437132 h 2993922"/>
              <a:gd name="connsiteX8440" fmla="*/ 2573470 w 8938307"/>
              <a:gd name="connsiteY8440" fmla="*/ 1447722 h 2993922"/>
              <a:gd name="connsiteX8441" fmla="*/ 2562879 w 8938307"/>
              <a:gd name="connsiteY8441" fmla="*/ 1415951 h 2993922"/>
              <a:gd name="connsiteX8442" fmla="*/ 2552289 w 8938307"/>
              <a:gd name="connsiteY8442" fmla="*/ 1405360 h 2993922"/>
              <a:gd name="connsiteX8443" fmla="*/ 2599947 w 8938307"/>
              <a:gd name="connsiteY8443" fmla="*/ 1410656 h 2993922"/>
              <a:gd name="connsiteX8444" fmla="*/ 2647602 w 8938307"/>
              <a:gd name="connsiteY8444" fmla="*/ 1426541 h 2993922"/>
              <a:gd name="connsiteX8445" fmla="*/ 2658193 w 8938307"/>
              <a:gd name="connsiteY8445" fmla="*/ 1426541 h 2993922"/>
              <a:gd name="connsiteX8446" fmla="*/ 2705851 w 8938307"/>
              <a:gd name="connsiteY8446" fmla="*/ 1437132 h 2993922"/>
              <a:gd name="connsiteX8447" fmla="*/ 2742916 w 8938307"/>
              <a:gd name="connsiteY8447" fmla="*/ 1447722 h 2993922"/>
              <a:gd name="connsiteX8448" fmla="*/ 2764097 w 8938307"/>
              <a:gd name="connsiteY8448" fmla="*/ 1458312 h 2993922"/>
              <a:gd name="connsiteX8449" fmla="*/ 2795868 w 8938307"/>
              <a:gd name="connsiteY8449" fmla="*/ 1468903 h 2993922"/>
              <a:gd name="connsiteX8450" fmla="*/ 2764097 w 8938307"/>
              <a:gd name="connsiteY8450" fmla="*/ 1468903 h 2993922"/>
              <a:gd name="connsiteX8451" fmla="*/ 2742916 w 8938307"/>
              <a:gd name="connsiteY8451" fmla="*/ 1458312 h 2993922"/>
              <a:gd name="connsiteX8452" fmla="*/ 2700554 w 8938307"/>
              <a:gd name="connsiteY8452" fmla="*/ 1458312 h 2993922"/>
              <a:gd name="connsiteX8453" fmla="*/ 2679374 w 8938307"/>
              <a:gd name="connsiteY8453" fmla="*/ 1468903 h 2993922"/>
              <a:gd name="connsiteX8454" fmla="*/ 2795868 w 8938307"/>
              <a:gd name="connsiteY8454" fmla="*/ 1490084 h 2993922"/>
              <a:gd name="connsiteX8455" fmla="*/ 2806458 w 8938307"/>
              <a:gd name="connsiteY8455" fmla="*/ 1500674 h 2993922"/>
              <a:gd name="connsiteX8456" fmla="*/ 2817049 w 8938307"/>
              <a:gd name="connsiteY8456" fmla="*/ 1537741 h 2993922"/>
              <a:gd name="connsiteX8457" fmla="*/ 2832936 w 8938307"/>
              <a:gd name="connsiteY8457" fmla="*/ 1548331 h 2993922"/>
              <a:gd name="connsiteX8458" fmla="*/ 2848820 w 8938307"/>
              <a:gd name="connsiteY8458" fmla="*/ 1543036 h 2993922"/>
              <a:gd name="connsiteX8459" fmla="*/ 2870002 w 8938307"/>
              <a:gd name="connsiteY8459" fmla="*/ 1543036 h 2993922"/>
              <a:gd name="connsiteX8460" fmla="*/ 2859410 w 8938307"/>
              <a:gd name="connsiteY8460" fmla="*/ 1553626 h 2993922"/>
              <a:gd name="connsiteX8461" fmla="*/ 2867353 w 8938307"/>
              <a:gd name="connsiteY8461" fmla="*/ 1561569 h 2993922"/>
              <a:gd name="connsiteX8462" fmla="*/ 2868489 w 8938307"/>
              <a:gd name="connsiteY8462" fmla="*/ 1562705 h 2993922"/>
              <a:gd name="connsiteX8463" fmla="*/ 2795868 w 8938307"/>
              <a:gd name="connsiteY8463" fmla="*/ 1553626 h 2993922"/>
              <a:gd name="connsiteX8464" fmla="*/ 2753506 w 8938307"/>
              <a:gd name="connsiteY8464" fmla="*/ 1543036 h 2993922"/>
              <a:gd name="connsiteX8465" fmla="*/ 2721735 w 8938307"/>
              <a:gd name="connsiteY8465" fmla="*/ 1537741 h 2993922"/>
              <a:gd name="connsiteX8466" fmla="*/ 2689964 w 8938307"/>
              <a:gd name="connsiteY8466" fmla="*/ 1521855 h 2993922"/>
              <a:gd name="connsiteX8467" fmla="*/ 2637012 w 8938307"/>
              <a:gd name="connsiteY8467" fmla="*/ 1511264 h 2993922"/>
              <a:gd name="connsiteX8468" fmla="*/ 2626422 w 8938307"/>
              <a:gd name="connsiteY8468" fmla="*/ 1511264 h 2993922"/>
              <a:gd name="connsiteX8469" fmla="*/ 2605241 w 8938307"/>
              <a:gd name="connsiteY8469" fmla="*/ 1500674 h 2993922"/>
              <a:gd name="connsiteX8470" fmla="*/ 2531108 w 8938307"/>
              <a:gd name="connsiteY8470" fmla="*/ 1479493 h 2993922"/>
              <a:gd name="connsiteX8471" fmla="*/ 2478156 w 8938307"/>
              <a:gd name="connsiteY8471" fmla="*/ 1458312 h 2993922"/>
              <a:gd name="connsiteX8472" fmla="*/ 2462272 w 8938307"/>
              <a:gd name="connsiteY8472" fmla="*/ 1458312 h 2993922"/>
              <a:gd name="connsiteX8473" fmla="*/ 2446385 w 8938307"/>
              <a:gd name="connsiteY8473" fmla="*/ 1458312 h 2993922"/>
              <a:gd name="connsiteX8474" fmla="*/ 2351071 w 8938307"/>
              <a:gd name="connsiteY8474" fmla="*/ 1426541 h 2993922"/>
              <a:gd name="connsiteX8475" fmla="*/ 2335186 w 8938307"/>
              <a:gd name="connsiteY8475" fmla="*/ 1426541 h 2993922"/>
              <a:gd name="connsiteX8476" fmla="*/ 2319299 w 8938307"/>
              <a:gd name="connsiteY8476" fmla="*/ 1415951 h 2993922"/>
              <a:gd name="connsiteX8477" fmla="*/ 2308710 w 8938307"/>
              <a:gd name="connsiteY8477" fmla="*/ 1405360 h 2993922"/>
              <a:gd name="connsiteX8478" fmla="*/ 2298119 w 8938307"/>
              <a:gd name="connsiteY8478" fmla="*/ 1405360 h 2993922"/>
              <a:gd name="connsiteX8479" fmla="*/ 2261053 w 8938307"/>
              <a:gd name="connsiteY8479" fmla="*/ 1394770 h 2993922"/>
              <a:gd name="connsiteX8480" fmla="*/ 2223986 w 8938307"/>
              <a:gd name="connsiteY8480" fmla="*/ 1394770 h 2993922"/>
              <a:gd name="connsiteX8481" fmla="*/ 2171034 w 8938307"/>
              <a:gd name="connsiteY8481" fmla="*/ 1362999 h 2993922"/>
              <a:gd name="connsiteX8482" fmla="*/ 2133967 w 8938307"/>
              <a:gd name="connsiteY8482" fmla="*/ 1352408 h 2993922"/>
              <a:gd name="connsiteX8483" fmla="*/ 2075721 w 8938307"/>
              <a:gd name="connsiteY8483" fmla="*/ 1341818 h 2993922"/>
              <a:gd name="connsiteX8484" fmla="*/ 1789779 w 8938307"/>
              <a:gd name="connsiteY8484" fmla="*/ 1257095 h 2993922"/>
              <a:gd name="connsiteX8485" fmla="*/ 1747418 w 8938307"/>
              <a:gd name="connsiteY8485" fmla="*/ 1235914 h 2993922"/>
              <a:gd name="connsiteX8486" fmla="*/ 1705056 w 8938307"/>
              <a:gd name="connsiteY8486" fmla="*/ 1225324 h 2993922"/>
              <a:gd name="connsiteX8487" fmla="*/ 1699760 w 8938307"/>
              <a:gd name="connsiteY8487" fmla="*/ 1214733 h 2993922"/>
              <a:gd name="connsiteX8488" fmla="*/ 1683875 w 8938307"/>
              <a:gd name="connsiteY8488" fmla="*/ 1214733 h 2993922"/>
              <a:gd name="connsiteX8489" fmla="*/ 1509133 w 8938307"/>
              <a:gd name="connsiteY8489" fmla="*/ 1161781 h 2993922"/>
              <a:gd name="connsiteX8490" fmla="*/ 1323802 w 8938307"/>
              <a:gd name="connsiteY8490" fmla="*/ 1098239 h 2993922"/>
              <a:gd name="connsiteX8491" fmla="*/ 1307915 w 8938307"/>
              <a:gd name="connsiteY8491" fmla="*/ 1082354 h 2993922"/>
              <a:gd name="connsiteX8492" fmla="*/ 1281440 w 8938307"/>
              <a:gd name="connsiteY8492" fmla="*/ 1077058 h 2993922"/>
              <a:gd name="connsiteX8493" fmla="*/ 1143765 w 8938307"/>
              <a:gd name="connsiteY8493" fmla="*/ 1024106 h 2993922"/>
              <a:gd name="connsiteX8494" fmla="*/ 1122583 w 8938307"/>
              <a:gd name="connsiteY8494" fmla="*/ 1018810 h 2993922"/>
              <a:gd name="connsiteX8495" fmla="*/ 1111993 w 8938307"/>
              <a:gd name="connsiteY8495" fmla="*/ 1018810 h 2993922"/>
              <a:gd name="connsiteX8496" fmla="*/ 1101402 w 8938307"/>
              <a:gd name="connsiteY8496" fmla="*/ 1013515 h 2993922"/>
              <a:gd name="connsiteX8497" fmla="*/ 1021974 w 8938307"/>
              <a:gd name="connsiteY8497" fmla="*/ 981744 h 2993922"/>
              <a:gd name="connsiteX8498" fmla="*/ 900185 w 8938307"/>
              <a:gd name="connsiteY8498" fmla="*/ 934087 h 2993922"/>
              <a:gd name="connsiteX8499" fmla="*/ 804871 w 8938307"/>
              <a:gd name="connsiteY8499" fmla="*/ 897021 h 2993922"/>
              <a:gd name="connsiteX8500" fmla="*/ 751919 w 8938307"/>
              <a:gd name="connsiteY8500" fmla="*/ 875840 h 2993922"/>
              <a:gd name="connsiteX8501" fmla="*/ 741329 w 8938307"/>
              <a:gd name="connsiteY8501" fmla="*/ 870544 h 2993922"/>
              <a:gd name="connsiteX8502" fmla="*/ 709557 w 8938307"/>
              <a:gd name="connsiteY8502" fmla="*/ 865250 h 2993922"/>
              <a:gd name="connsiteX8503" fmla="*/ 667195 w 8938307"/>
              <a:gd name="connsiteY8503" fmla="*/ 844069 h 2993922"/>
              <a:gd name="connsiteX8504" fmla="*/ 656605 w 8938307"/>
              <a:gd name="connsiteY8504" fmla="*/ 833478 h 2993922"/>
              <a:gd name="connsiteX8505" fmla="*/ 651309 w 8938307"/>
              <a:gd name="connsiteY8505" fmla="*/ 833478 h 2993922"/>
              <a:gd name="connsiteX8506" fmla="*/ 635425 w 8938307"/>
              <a:gd name="connsiteY8506" fmla="*/ 822888 h 2993922"/>
              <a:gd name="connsiteX8507" fmla="*/ 571882 w 8938307"/>
              <a:gd name="connsiteY8507" fmla="*/ 801707 h 2993922"/>
              <a:gd name="connsiteX8508" fmla="*/ 476569 w 8938307"/>
              <a:gd name="connsiteY8508" fmla="*/ 748755 h 2993922"/>
              <a:gd name="connsiteX8509" fmla="*/ 391845 w 8938307"/>
              <a:gd name="connsiteY8509" fmla="*/ 701098 h 2993922"/>
              <a:gd name="connsiteX8510" fmla="*/ 338893 w 8938307"/>
              <a:gd name="connsiteY8510" fmla="*/ 685213 h 2993922"/>
              <a:gd name="connsiteX8511" fmla="*/ 338893 w 8938307"/>
              <a:gd name="connsiteY8511" fmla="*/ 674621 h 2993922"/>
              <a:gd name="connsiteX8512" fmla="*/ 328302 w 8938307"/>
              <a:gd name="connsiteY8512" fmla="*/ 664031 h 2993922"/>
              <a:gd name="connsiteX8513" fmla="*/ 285940 w 8938307"/>
              <a:gd name="connsiteY8513" fmla="*/ 642851 h 2993922"/>
              <a:gd name="connsiteX8514" fmla="*/ 328302 w 8938307"/>
              <a:gd name="connsiteY8514" fmla="*/ 653442 h 2993922"/>
              <a:gd name="connsiteX8515" fmla="*/ 402435 w 8938307"/>
              <a:gd name="connsiteY8515" fmla="*/ 674621 h 2993922"/>
              <a:gd name="connsiteX8516" fmla="*/ 455387 w 8938307"/>
              <a:gd name="connsiteY8516" fmla="*/ 674621 h 2993922"/>
              <a:gd name="connsiteX8517" fmla="*/ 465977 w 8938307"/>
              <a:gd name="connsiteY8517" fmla="*/ 674621 h 2993922"/>
              <a:gd name="connsiteX8518" fmla="*/ 487158 w 8938307"/>
              <a:gd name="connsiteY8518" fmla="*/ 674621 h 2993922"/>
              <a:gd name="connsiteX8519" fmla="*/ 603653 w 8938307"/>
              <a:gd name="connsiteY8519" fmla="*/ 685213 h 2993922"/>
              <a:gd name="connsiteX8520" fmla="*/ 571882 w 8938307"/>
              <a:gd name="connsiteY8520" fmla="*/ 679917 h 2993922"/>
              <a:gd name="connsiteX8521" fmla="*/ 518930 w 8938307"/>
              <a:gd name="connsiteY8521" fmla="*/ 653442 h 2993922"/>
              <a:gd name="connsiteX8522" fmla="*/ 497749 w 8938307"/>
              <a:gd name="connsiteY8522" fmla="*/ 637555 h 2993922"/>
              <a:gd name="connsiteX8523" fmla="*/ 476569 w 8938307"/>
              <a:gd name="connsiteY8523" fmla="*/ 621670 h 2993922"/>
              <a:gd name="connsiteX8524" fmla="*/ 450091 w 8938307"/>
              <a:gd name="connsiteY8524" fmla="*/ 611080 h 2993922"/>
              <a:gd name="connsiteX8525" fmla="*/ 434206 w 8938307"/>
              <a:gd name="connsiteY8525" fmla="*/ 600490 h 2993922"/>
              <a:gd name="connsiteX8526" fmla="*/ 402435 w 8938307"/>
              <a:gd name="connsiteY8526" fmla="*/ 579309 h 2993922"/>
              <a:gd name="connsiteX8527" fmla="*/ 381254 w 8938307"/>
              <a:gd name="connsiteY8527" fmla="*/ 563423 h 2993922"/>
              <a:gd name="connsiteX8528" fmla="*/ 375959 w 8938307"/>
              <a:gd name="connsiteY8528" fmla="*/ 563423 h 2993922"/>
              <a:gd name="connsiteX8529" fmla="*/ 360074 w 8938307"/>
              <a:gd name="connsiteY8529" fmla="*/ 547538 h 2993922"/>
              <a:gd name="connsiteX8530" fmla="*/ 402435 w 8938307"/>
              <a:gd name="connsiteY8530" fmla="*/ 558128 h 2993922"/>
              <a:gd name="connsiteX8531" fmla="*/ 423617 w 8938307"/>
              <a:gd name="connsiteY8531" fmla="*/ 568718 h 2993922"/>
              <a:gd name="connsiteX8532" fmla="*/ 434206 w 8938307"/>
              <a:gd name="connsiteY8532" fmla="*/ 558128 h 2993922"/>
              <a:gd name="connsiteX8533" fmla="*/ 444797 w 8938307"/>
              <a:gd name="connsiteY8533" fmla="*/ 558128 h 2993922"/>
              <a:gd name="connsiteX8534" fmla="*/ 455387 w 8938307"/>
              <a:gd name="connsiteY8534" fmla="*/ 568718 h 2993922"/>
              <a:gd name="connsiteX8535" fmla="*/ 487158 w 8938307"/>
              <a:gd name="connsiteY8535" fmla="*/ 568718 h 2993922"/>
              <a:gd name="connsiteX8536" fmla="*/ 434206 w 8938307"/>
              <a:gd name="connsiteY8536" fmla="*/ 547538 h 2993922"/>
              <a:gd name="connsiteX8537" fmla="*/ 434206 w 8938307"/>
              <a:gd name="connsiteY8537" fmla="*/ 536947 h 2993922"/>
              <a:gd name="connsiteX8538" fmla="*/ 418320 w 8938307"/>
              <a:gd name="connsiteY8538" fmla="*/ 531651 h 2993922"/>
              <a:gd name="connsiteX8539" fmla="*/ 413026 w 8938307"/>
              <a:gd name="connsiteY8539" fmla="*/ 526357 h 2993922"/>
              <a:gd name="connsiteX8540" fmla="*/ 391845 w 8938307"/>
              <a:gd name="connsiteY8540" fmla="*/ 526357 h 2993922"/>
              <a:gd name="connsiteX8541" fmla="*/ 397139 w 8938307"/>
              <a:gd name="connsiteY8541" fmla="*/ 515766 h 2993922"/>
              <a:gd name="connsiteX8542" fmla="*/ 423617 w 8938307"/>
              <a:gd name="connsiteY8542" fmla="*/ 515766 h 2993922"/>
              <a:gd name="connsiteX8543" fmla="*/ 455387 w 8938307"/>
              <a:gd name="connsiteY8543" fmla="*/ 526357 h 2993922"/>
              <a:gd name="connsiteX8544" fmla="*/ 444797 w 8938307"/>
              <a:gd name="connsiteY8544" fmla="*/ 536947 h 2993922"/>
              <a:gd name="connsiteX8545" fmla="*/ 508339 w 8938307"/>
              <a:gd name="connsiteY8545" fmla="*/ 568718 h 2993922"/>
              <a:gd name="connsiteX8546" fmla="*/ 503043 w 8938307"/>
              <a:gd name="connsiteY8546" fmla="*/ 568718 h 2993922"/>
              <a:gd name="connsiteX8547" fmla="*/ 497749 w 8938307"/>
              <a:gd name="connsiteY8547" fmla="*/ 579309 h 2993922"/>
              <a:gd name="connsiteX8548" fmla="*/ 508339 w 8938307"/>
              <a:gd name="connsiteY8548" fmla="*/ 579309 h 2993922"/>
              <a:gd name="connsiteX8549" fmla="*/ 508339 w 8938307"/>
              <a:gd name="connsiteY8549" fmla="*/ 589899 h 2993922"/>
              <a:gd name="connsiteX8550" fmla="*/ 518930 w 8938307"/>
              <a:gd name="connsiteY8550" fmla="*/ 579309 h 2993922"/>
              <a:gd name="connsiteX8551" fmla="*/ 550701 w 8938307"/>
              <a:gd name="connsiteY8551" fmla="*/ 579309 h 2993922"/>
              <a:gd name="connsiteX8552" fmla="*/ 566587 w 8938307"/>
              <a:gd name="connsiteY8552" fmla="*/ 589899 h 2993922"/>
              <a:gd name="connsiteX8553" fmla="*/ 582473 w 8938307"/>
              <a:gd name="connsiteY8553" fmla="*/ 589899 h 2993922"/>
              <a:gd name="connsiteX8554" fmla="*/ 582473 w 8938307"/>
              <a:gd name="connsiteY8554" fmla="*/ 600490 h 2993922"/>
              <a:gd name="connsiteX8555" fmla="*/ 640720 w 8938307"/>
              <a:gd name="connsiteY8555" fmla="*/ 616375 h 2993922"/>
              <a:gd name="connsiteX8556" fmla="*/ 709557 w 8938307"/>
              <a:gd name="connsiteY8556" fmla="*/ 632261 h 2993922"/>
              <a:gd name="connsiteX8557" fmla="*/ 614243 w 8938307"/>
              <a:gd name="connsiteY8557" fmla="*/ 589899 h 2993922"/>
              <a:gd name="connsiteX8558" fmla="*/ 571882 w 8938307"/>
              <a:gd name="connsiteY8558" fmla="*/ 568718 h 2993922"/>
              <a:gd name="connsiteX8559" fmla="*/ 540110 w 8938307"/>
              <a:gd name="connsiteY8559" fmla="*/ 558128 h 2993922"/>
              <a:gd name="connsiteX8560" fmla="*/ 534816 w 8938307"/>
              <a:gd name="connsiteY8560" fmla="*/ 552832 h 2993922"/>
              <a:gd name="connsiteX8561" fmla="*/ 508339 w 8938307"/>
              <a:gd name="connsiteY8561" fmla="*/ 536947 h 2993922"/>
              <a:gd name="connsiteX8562" fmla="*/ 487158 w 8938307"/>
              <a:gd name="connsiteY8562" fmla="*/ 526357 h 2993922"/>
              <a:gd name="connsiteX8563" fmla="*/ 540110 w 8938307"/>
              <a:gd name="connsiteY8563" fmla="*/ 526357 h 2993922"/>
              <a:gd name="connsiteX8564" fmla="*/ 656605 w 8938307"/>
              <a:gd name="connsiteY8564" fmla="*/ 547538 h 2993922"/>
              <a:gd name="connsiteX8565" fmla="*/ 656605 w 8938307"/>
              <a:gd name="connsiteY8565" fmla="*/ 542242 h 2993922"/>
              <a:gd name="connsiteX8566" fmla="*/ 646015 w 8938307"/>
              <a:gd name="connsiteY8566" fmla="*/ 536947 h 2993922"/>
              <a:gd name="connsiteX8567" fmla="*/ 656605 w 8938307"/>
              <a:gd name="connsiteY8567" fmla="*/ 526357 h 2993922"/>
              <a:gd name="connsiteX8568" fmla="*/ 693672 w 8938307"/>
              <a:gd name="connsiteY8568" fmla="*/ 542242 h 2993922"/>
              <a:gd name="connsiteX8569" fmla="*/ 720147 w 8938307"/>
              <a:gd name="connsiteY8569" fmla="*/ 547538 h 2993922"/>
              <a:gd name="connsiteX8570" fmla="*/ 730738 w 8938307"/>
              <a:gd name="connsiteY8570" fmla="*/ 547538 h 2993922"/>
              <a:gd name="connsiteX8571" fmla="*/ 720147 w 8938307"/>
              <a:gd name="connsiteY8571" fmla="*/ 536947 h 2993922"/>
              <a:gd name="connsiteX8572" fmla="*/ 741329 w 8938307"/>
              <a:gd name="connsiteY8572" fmla="*/ 536947 h 2993922"/>
              <a:gd name="connsiteX8573" fmla="*/ 730738 w 8938307"/>
              <a:gd name="connsiteY8573" fmla="*/ 526357 h 2993922"/>
              <a:gd name="connsiteX8574" fmla="*/ 741329 w 8938307"/>
              <a:gd name="connsiteY8574" fmla="*/ 526357 h 2993922"/>
              <a:gd name="connsiteX8575" fmla="*/ 778395 w 8938307"/>
              <a:gd name="connsiteY8575" fmla="*/ 536947 h 2993922"/>
              <a:gd name="connsiteX8576" fmla="*/ 783690 w 8938307"/>
              <a:gd name="connsiteY8576" fmla="*/ 526357 h 2993922"/>
              <a:gd name="connsiteX8577" fmla="*/ 783690 w 8938307"/>
              <a:gd name="connsiteY8577" fmla="*/ 515766 h 2993922"/>
              <a:gd name="connsiteX8578" fmla="*/ 794281 w 8938307"/>
              <a:gd name="connsiteY8578" fmla="*/ 515766 h 2993922"/>
              <a:gd name="connsiteX8579" fmla="*/ 836642 w 8938307"/>
              <a:gd name="connsiteY8579" fmla="*/ 515766 h 2993922"/>
              <a:gd name="connsiteX8580" fmla="*/ 847233 w 8938307"/>
              <a:gd name="connsiteY8580" fmla="*/ 536947 h 2993922"/>
              <a:gd name="connsiteX8581" fmla="*/ 879003 w 8938307"/>
              <a:gd name="connsiteY8581" fmla="*/ 536947 h 2993922"/>
              <a:gd name="connsiteX8582" fmla="*/ 863118 w 8938307"/>
              <a:gd name="connsiteY8582" fmla="*/ 531651 h 2993922"/>
              <a:gd name="connsiteX8583" fmla="*/ 847233 w 8938307"/>
              <a:gd name="connsiteY8583" fmla="*/ 515766 h 2993922"/>
              <a:gd name="connsiteX8584" fmla="*/ 868414 w 8938307"/>
              <a:gd name="connsiteY8584" fmla="*/ 515766 h 2993922"/>
              <a:gd name="connsiteX8585" fmla="*/ 879003 w 8938307"/>
              <a:gd name="connsiteY8585" fmla="*/ 505176 h 2993922"/>
              <a:gd name="connsiteX8586" fmla="*/ 868414 w 8938307"/>
              <a:gd name="connsiteY8586" fmla="*/ 494584 h 2993922"/>
              <a:gd name="connsiteX8587" fmla="*/ 794281 w 8938307"/>
              <a:gd name="connsiteY8587" fmla="*/ 483994 h 2993922"/>
              <a:gd name="connsiteX8588" fmla="*/ 782367 w 8938307"/>
              <a:gd name="connsiteY8588" fmla="*/ 482671 h 2993922"/>
              <a:gd name="connsiteX8589" fmla="*/ 773099 w 8938307"/>
              <a:gd name="connsiteY8589" fmla="*/ 473405 h 2993922"/>
              <a:gd name="connsiteX8590" fmla="*/ 773099 w 8938307"/>
              <a:gd name="connsiteY8590" fmla="*/ 481642 h 2993922"/>
              <a:gd name="connsiteX8591" fmla="*/ 770452 w 8938307"/>
              <a:gd name="connsiteY8591" fmla="*/ 481347 h 2993922"/>
              <a:gd name="connsiteX8592" fmla="*/ 762510 w 8938307"/>
              <a:gd name="connsiteY8592" fmla="*/ 473405 h 2993922"/>
              <a:gd name="connsiteX8593" fmla="*/ 698966 w 8938307"/>
              <a:gd name="connsiteY8593" fmla="*/ 441632 h 2993922"/>
              <a:gd name="connsiteX8594" fmla="*/ 677786 w 8938307"/>
              <a:gd name="connsiteY8594" fmla="*/ 431043 h 2993922"/>
              <a:gd name="connsiteX8595" fmla="*/ 677786 w 8938307"/>
              <a:gd name="connsiteY8595" fmla="*/ 420453 h 2993922"/>
              <a:gd name="connsiteX8596" fmla="*/ 688377 w 8938307"/>
              <a:gd name="connsiteY8596" fmla="*/ 409861 h 2993922"/>
              <a:gd name="connsiteX8597" fmla="*/ 677786 w 8938307"/>
              <a:gd name="connsiteY8597" fmla="*/ 409861 h 2993922"/>
              <a:gd name="connsiteX8598" fmla="*/ 688377 w 8938307"/>
              <a:gd name="connsiteY8598" fmla="*/ 452224 h 2993922"/>
              <a:gd name="connsiteX8599" fmla="*/ 704261 w 8938307"/>
              <a:gd name="connsiteY8599" fmla="*/ 457519 h 2993922"/>
              <a:gd name="connsiteX8600" fmla="*/ 709557 w 8938307"/>
              <a:gd name="connsiteY8600" fmla="*/ 462813 h 2993922"/>
              <a:gd name="connsiteX8601" fmla="*/ 720147 w 8938307"/>
              <a:gd name="connsiteY8601" fmla="*/ 462813 h 2993922"/>
              <a:gd name="connsiteX8602" fmla="*/ 730738 w 8938307"/>
              <a:gd name="connsiteY8602" fmla="*/ 462813 h 2993922"/>
              <a:gd name="connsiteX8603" fmla="*/ 730738 w 8938307"/>
              <a:gd name="connsiteY8603" fmla="*/ 473405 h 2993922"/>
              <a:gd name="connsiteX8604" fmla="*/ 736034 w 8938307"/>
              <a:gd name="connsiteY8604" fmla="*/ 478699 h 2993922"/>
              <a:gd name="connsiteX8605" fmla="*/ 751919 w 8938307"/>
              <a:gd name="connsiteY8605" fmla="*/ 478699 h 2993922"/>
              <a:gd name="connsiteX8606" fmla="*/ 762510 w 8938307"/>
              <a:gd name="connsiteY8606" fmla="*/ 494584 h 2993922"/>
              <a:gd name="connsiteX8607" fmla="*/ 762510 w 8938307"/>
              <a:gd name="connsiteY8607" fmla="*/ 515766 h 2993922"/>
              <a:gd name="connsiteX8608" fmla="*/ 741329 w 8938307"/>
              <a:gd name="connsiteY8608" fmla="*/ 505176 h 2993922"/>
              <a:gd name="connsiteX8609" fmla="*/ 720147 w 8938307"/>
              <a:gd name="connsiteY8609" fmla="*/ 499880 h 2993922"/>
              <a:gd name="connsiteX8610" fmla="*/ 709557 w 8938307"/>
              <a:gd name="connsiteY8610" fmla="*/ 505176 h 2993922"/>
              <a:gd name="connsiteX8611" fmla="*/ 667195 w 8938307"/>
              <a:gd name="connsiteY8611" fmla="*/ 494584 h 2993922"/>
              <a:gd name="connsiteX8612" fmla="*/ 656605 w 8938307"/>
              <a:gd name="connsiteY8612" fmla="*/ 483994 h 2993922"/>
              <a:gd name="connsiteX8613" fmla="*/ 646015 w 8938307"/>
              <a:gd name="connsiteY8613" fmla="*/ 483994 h 2993922"/>
              <a:gd name="connsiteX8614" fmla="*/ 635425 w 8938307"/>
              <a:gd name="connsiteY8614" fmla="*/ 473405 h 2993922"/>
              <a:gd name="connsiteX8615" fmla="*/ 646015 w 8938307"/>
              <a:gd name="connsiteY8615" fmla="*/ 462813 h 2993922"/>
              <a:gd name="connsiteX8616" fmla="*/ 656605 w 8938307"/>
              <a:gd name="connsiteY8616" fmla="*/ 462813 h 2993922"/>
              <a:gd name="connsiteX8617" fmla="*/ 635425 w 8938307"/>
              <a:gd name="connsiteY8617" fmla="*/ 452224 h 2993922"/>
              <a:gd name="connsiteX8618" fmla="*/ 624833 w 8938307"/>
              <a:gd name="connsiteY8618" fmla="*/ 452224 h 2993922"/>
              <a:gd name="connsiteX8619" fmla="*/ 529521 w 8938307"/>
              <a:gd name="connsiteY8619" fmla="*/ 420453 h 2993922"/>
              <a:gd name="connsiteX8620" fmla="*/ 508339 w 8938307"/>
              <a:gd name="connsiteY8620" fmla="*/ 409861 h 2993922"/>
              <a:gd name="connsiteX8621" fmla="*/ 508339 w 8938307"/>
              <a:gd name="connsiteY8621" fmla="*/ 393976 h 2993922"/>
              <a:gd name="connsiteX8622" fmla="*/ 434206 w 8938307"/>
              <a:gd name="connsiteY8622" fmla="*/ 378091 h 2993922"/>
              <a:gd name="connsiteX8623" fmla="*/ 423617 w 8938307"/>
              <a:gd name="connsiteY8623" fmla="*/ 356909 h 2993922"/>
              <a:gd name="connsiteX8624" fmla="*/ 381254 w 8938307"/>
              <a:gd name="connsiteY8624" fmla="*/ 346320 h 2993922"/>
              <a:gd name="connsiteX8625" fmla="*/ 370664 w 8938307"/>
              <a:gd name="connsiteY8625" fmla="*/ 335728 h 2993922"/>
              <a:gd name="connsiteX8626" fmla="*/ 360074 w 8938307"/>
              <a:gd name="connsiteY8626" fmla="*/ 335728 h 2993922"/>
              <a:gd name="connsiteX8627" fmla="*/ 349483 w 8938307"/>
              <a:gd name="connsiteY8627" fmla="*/ 335728 h 2993922"/>
              <a:gd name="connsiteX8628" fmla="*/ 338893 w 8938307"/>
              <a:gd name="connsiteY8628" fmla="*/ 325139 h 2993922"/>
              <a:gd name="connsiteX8629" fmla="*/ 338893 w 8938307"/>
              <a:gd name="connsiteY8629" fmla="*/ 314549 h 2993922"/>
              <a:gd name="connsiteX8630" fmla="*/ 381254 w 8938307"/>
              <a:gd name="connsiteY8630" fmla="*/ 314549 h 2993922"/>
              <a:gd name="connsiteX8631" fmla="*/ 418320 w 8938307"/>
              <a:gd name="connsiteY8631" fmla="*/ 319843 h 2993922"/>
              <a:gd name="connsiteX8632" fmla="*/ 465977 w 8938307"/>
              <a:gd name="connsiteY8632" fmla="*/ 319843 h 2993922"/>
              <a:gd name="connsiteX8633" fmla="*/ 487158 w 8938307"/>
              <a:gd name="connsiteY8633" fmla="*/ 314549 h 2993922"/>
              <a:gd name="connsiteX8634" fmla="*/ 455387 w 8938307"/>
              <a:gd name="connsiteY8634" fmla="*/ 293368 h 2993922"/>
              <a:gd name="connsiteX8635" fmla="*/ 444797 w 8938307"/>
              <a:gd name="connsiteY8635" fmla="*/ 288072 h 2993922"/>
              <a:gd name="connsiteX8636" fmla="*/ 413026 w 8938307"/>
              <a:gd name="connsiteY8636" fmla="*/ 272186 h 2993922"/>
              <a:gd name="connsiteX8637" fmla="*/ 370664 w 8938307"/>
              <a:gd name="connsiteY8637" fmla="*/ 272186 h 2993922"/>
              <a:gd name="connsiteX8638" fmla="*/ 360074 w 8938307"/>
              <a:gd name="connsiteY8638" fmla="*/ 272186 h 2993922"/>
              <a:gd name="connsiteX8639" fmla="*/ 360074 w 8938307"/>
              <a:gd name="connsiteY8639" fmla="*/ 261597 h 2993922"/>
              <a:gd name="connsiteX8640" fmla="*/ 338893 w 8938307"/>
              <a:gd name="connsiteY8640" fmla="*/ 251005 h 2993922"/>
              <a:gd name="connsiteX8641" fmla="*/ 312416 w 8938307"/>
              <a:gd name="connsiteY8641" fmla="*/ 224530 h 2993922"/>
              <a:gd name="connsiteX8642" fmla="*/ 296531 w 8938307"/>
              <a:gd name="connsiteY8642" fmla="*/ 208645 h 2993922"/>
              <a:gd name="connsiteX8643" fmla="*/ 275350 w 8938307"/>
              <a:gd name="connsiteY8643" fmla="*/ 198053 h 2993922"/>
              <a:gd name="connsiteX8644" fmla="*/ 275350 w 8938307"/>
              <a:gd name="connsiteY8644" fmla="*/ 187463 h 2993922"/>
              <a:gd name="connsiteX8645" fmla="*/ 264760 w 8938307"/>
              <a:gd name="connsiteY8645" fmla="*/ 176872 h 2993922"/>
              <a:gd name="connsiteX8646" fmla="*/ 232989 w 8938307"/>
              <a:gd name="connsiteY8646" fmla="*/ 166282 h 2993922"/>
              <a:gd name="connsiteX8647" fmla="*/ 227693 w 8938307"/>
              <a:gd name="connsiteY8647" fmla="*/ 155691 h 2993922"/>
              <a:gd name="connsiteX8648" fmla="*/ 222398 w 8938307"/>
              <a:gd name="connsiteY8648" fmla="*/ 155691 h 2993922"/>
              <a:gd name="connsiteX8649" fmla="*/ 190627 w 8938307"/>
              <a:gd name="connsiteY8649" fmla="*/ 155691 h 2993922"/>
              <a:gd name="connsiteX8650" fmla="*/ 201217 w 8938307"/>
              <a:gd name="connsiteY8650" fmla="*/ 145101 h 2993922"/>
              <a:gd name="connsiteX8651" fmla="*/ 222398 w 8938307"/>
              <a:gd name="connsiteY8651" fmla="*/ 145101 h 2993922"/>
              <a:gd name="connsiteX8652" fmla="*/ 243579 w 8938307"/>
              <a:gd name="connsiteY8652" fmla="*/ 145101 h 2993922"/>
              <a:gd name="connsiteX8653" fmla="*/ 296531 w 8938307"/>
              <a:gd name="connsiteY8653" fmla="*/ 155691 h 2993922"/>
              <a:gd name="connsiteX8654" fmla="*/ 338893 w 8938307"/>
              <a:gd name="connsiteY8654" fmla="*/ 166282 h 2993922"/>
              <a:gd name="connsiteX8655" fmla="*/ 349483 w 8938307"/>
              <a:gd name="connsiteY8655" fmla="*/ 176872 h 2993922"/>
              <a:gd name="connsiteX8656" fmla="*/ 370664 w 8938307"/>
              <a:gd name="connsiteY8656" fmla="*/ 187463 h 2993922"/>
              <a:gd name="connsiteX8657" fmla="*/ 391845 w 8938307"/>
              <a:gd name="connsiteY8657" fmla="*/ 208645 h 2993922"/>
              <a:gd name="connsiteX8658" fmla="*/ 402435 w 8938307"/>
              <a:gd name="connsiteY8658" fmla="*/ 198053 h 2993922"/>
              <a:gd name="connsiteX8659" fmla="*/ 402435 w 8938307"/>
              <a:gd name="connsiteY8659" fmla="*/ 176872 h 2993922"/>
              <a:gd name="connsiteX8660" fmla="*/ 413026 w 8938307"/>
              <a:gd name="connsiteY8660" fmla="*/ 166282 h 2993922"/>
              <a:gd name="connsiteX8661" fmla="*/ 423617 w 8938307"/>
              <a:gd name="connsiteY8661" fmla="*/ 166282 h 2993922"/>
              <a:gd name="connsiteX8662" fmla="*/ 428912 w 8938307"/>
              <a:gd name="connsiteY8662" fmla="*/ 171578 h 2993922"/>
              <a:gd name="connsiteX8663" fmla="*/ 444797 w 8938307"/>
              <a:gd name="connsiteY8663" fmla="*/ 176872 h 2993922"/>
              <a:gd name="connsiteX8664" fmla="*/ 455387 w 8938307"/>
              <a:gd name="connsiteY8664" fmla="*/ 176872 h 2993922"/>
              <a:gd name="connsiteX8665" fmla="*/ 444797 w 8938307"/>
              <a:gd name="connsiteY8665" fmla="*/ 166282 h 2993922"/>
              <a:gd name="connsiteX8666" fmla="*/ 423617 w 8938307"/>
              <a:gd name="connsiteY8666" fmla="*/ 145101 h 2993922"/>
              <a:gd name="connsiteX8667" fmla="*/ 370664 w 8938307"/>
              <a:gd name="connsiteY8667" fmla="*/ 113330 h 2993922"/>
              <a:gd name="connsiteX8668" fmla="*/ 360074 w 8938307"/>
              <a:gd name="connsiteY8668" fmla="*/ 102739 h 2993922"/>
              <a:gd name="connsiteX8669" fmla="*/ 338893 w 8938307"/>
              <a:gd name="connsiteY8669" fmla="*/ 102739 h 2993922"/>
              <a:gd name="connsiteX8670" fmla="*/ 317712 w 8938307"/>
              <a:gd name="connsiteY8670" fmla="*/ 102739 h 2993922"/>
              <a:gd name="connsiteX8671" fmla="*/ 296531 w 8938307"/>
              <a:gd name="connsiteY8671" fmla="*/ 102739 h 2993922"/>
              <a:gd name="connsiteX8672" fmla="*/ 285940 w 8938307"/>
              <a:gd name="connsiteY8672" fmla="*/ 102739 h 2993922"/>
              <a:gd name="connsiteX8673" fmla="*/ 264760 w 8938307"/>
              <a:gd name="connsiteY8673" fmla="*/ 92149 h 2993922"/>
              <a:gd name="connsiteX8674" fmla="*/ 254169 w 8938307"/>
              <a:gd name="connsiteY8674" fmla="*/ 81559 h 2993922"/>
              <a:gd name="connsiteX8675" fmla="*/ 264760 w 8938307"/>
              <a:gd name="connsiteY8675" fmla="*/ 81559 h 2993922"/>
              <a:gd name="connsiteX8676" fmla="*/ 307121 w 8938307"/>
              <a:gd name="connsiteY8676" fmla="*/ 70968 h 2993922"/>
              <a:gd name="connsiteX8677" fmla="*/ 307121 w 8938307"/>
              <a:gd name="connsiteY8677" fmla="*/ 60378 h 2993922"/>
              <a:gd name="connsiteX8678" fmla="*/ 275350 w 8938307"/>
              <a:gd name="connsiteY8678" fmla="*/ 49787 h 2993922"/>
              <a:gd name="connsiteX8679" fmla="*/ 264760 w 8938307"/>
              <a:gd name="connsiteY8679" fmla="*/ 28607 h 2993922"/>
              <a:gd name="connsiteX8680" fmla="*/ 275350 w 8938307"/>
              <a:gd name="connsiteY8680" fmla="*/ 28607 h 2993922"/>
              <a:gd name="connsiteX8681" fmla="*/ 264760 w 8938307"/>
              <a:gd name="connsiteY8681" fmla="*/ 18016 h 2993922"/>
              <a:gd name="connsiteX8682" fmla="*/ 270055 w 8938307"/>
              <a:gd name="connsiteY8682" fmla="*/ 7426 h 2993922"/>
              <a:gd name="connsiteX8683" fmla="*/ 285940 w 8938307"/>
              <a:gd name="connsiteY8683" fmla="*/ 18016 h 2993922"/>
              <a:gd name="connsiteX8684" fmla="*/ 291235 w 8938307"/>
              <a:gd name="connsiteY8684" fmla="*/ 33902 h 2993922"/>
              <a:gd name="connsiteX8685" fmla="*/ 296531 w 8938307"/>
              <a:gd name="connsiteY8685" fmla="*/ 44493 h 2993922"/>
              <a:gd name="connsiteX8686" fmla="*/ 307121 w 8938307"/>
              <a:gd name="connsiteY8686" fmla="*/ 39197 h 2993922"/>
              <a:gd name="connsiteX8687" fmla="*/ 307121 w 8938307"/>
              <a:gd name="connsiteY8687" fmla="*/ 18016 h 2993922"/>
              <a:gd name="connsiteX8688" fmla="*/ 317712 w 8938307"/>
              <a:gd name="connsiteY8688" fmla="*/ 39197 h 2993922"/>
              <a:gd name="connsiteX8689" fmla="*/ 370664 w 8938307"/>
              <a:gd name="connsiteY8689" fmla="*/ 49787 h 2993922"/>
              <a:gd name="connsiteX8690" fmla="*/ 375959 w 8938307"/>
              <a:gd name="connsiteY8690" fmla="*/ 55083 h 2993922"/>
              <a:gd name="connsiteX8691" fmla="*/ 402435 w 8938307"/>
              <a:gd name="connsiteY8691" fmla="*/ 60378 h 2993922"/>
              <a:gd name="connsiteX8692" fmla="*/ 413026 w 8938307"/>
              <a:gd name="connsiteY8692" fmla="*/ 60378 h 2993922"/>
              <a:gd name="connsiteX8693" fmla="*/ 402435 w 8938307"/>
              <a:gd name="connsiteY8693" fmla="*/ 44493 h 2993922"/>
              <a:gd name="connsiteX8694" fmla="*/ 381254 w 8938307"/>
              <a:gd name="connsiteY8694" fmla="*/ 49787 h 2993922"/>
              <a:gd name="connsiteX8695" fmla="*/ 370664 w 8938307"/>
              <a:gd name="connsiteY8695" fmla="*/ 49787 h 2993922"/>
              <a:gd name="connsiteX8696" fmla="*/ 370664 w 8938307"/>
              <a:gd name="connsiteY8696" fmla="*/ 39197 h 2993922"/>
              <a:gd name="connsiteX8697" fmla="*/ 338893 w 8938307"/>
              <a:gd name="connsiteY8697" fmla="*/ 18016 h 2993922"/>
              <a:gd name="connsiteX8698" fmla="*/ 328302 w 8938307"/>
              <a:gd name="connsiteY8698" fmla="*/ 12721 h 2993922"/>
              <a:gd name="connsiteX8699" fmla="*/ 317712 w 8938307"/>
              <a:gd name="connsiteY8699" fmla="*/ 7426 h 2993922"/>
              <a:gd name="connsiteX8700" fmla="*/ 312416 w 8938307"/>
              <a:gd name="connsiteY8700" fmla="*/ 7426 h 2993922"/>
              <a:gd name="connsiteX8701" fmla="*/ 285940 w 8938307"/>
              <a:gd name="connsiteY8701" fmla="*/ 0 h 2993922"/>
              <a:gd name="connsiteX8702" fmla="*/ 296531 w 8938307"/>
              <a:gd name="connsiteY8702" fmla="*/ 0 h 2993922"/>
              <a:gd name="connsiteX8703" fmla="*/ 296531 w 8938307"/>
              <a:gd name="connsiteY8703" fmla="*/ 7426 h 2993922"/>
              <a:gd name="connsiteX8704" fmla="*/ 285940 w 8938307"/>
              <a:gd name="connsiteY8704" fmla="*/ 7426 h 299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</a:cxnLst>
            <a:rect l="l" t="t" r="r" b="b"/>
            <a:pathLst>
              <a:path w="8938307" h="2993922">
                <a:moveTo>
                  <a:pt x="6841406" y="2962151"/>
                </a:moveTo>
                <a:cubicBezTo>
                  <a:pt x="6883766" y="2969212"/>
                  <a:pt x="6912008" y="2979803"/>
                  <a:pt x="6926129" y="2993922"/>
                </a:cubicBezTo>
                <a:lnTo>
                  <a:pt x="6862587" y="2983332"/>
                </a:lnTo>
                <a:cubicBezTo>
                  <a:pt x="6855525" y="2976272"/>
                  <a:pt x="6848466" y="2969212"/>
                  <a:pt x="6841406" y="2962151"/>
                </a:cubicBezTo>
                <a:close/>
                <a:moveTo>
                  <a:pt x="7961341" y="2893314"/>
                </a:moveTo>
                <a:cubicBezTo>
                  <a:pt x="7963107" y="2893314"/>
                  <a:pt x="7963990" y="2895079"/>
                  <a:pt x="7963990" y="2898609"/>
                </a:cubicBezTo>
                <a:lnTo>
                  <a:pt x="7953398" y="2898609"/>
                </a:lnTo>
                <a:cubicBezTo>
                  <a:pt x="7956929" y="2895079"/>
                  <a:pt x="7959576" y="2893314"/>
                  <a:pt x="7961341" y="2893314"/>
                </a:cubicBezTo>
                <a:close/>
                <a:moveTo>
                  <a:pt x="7625096" y="2845657"/>
                </a:moveTo>
                <a:lnTo>
                  <a:pt x="7667457" y="2845657"/>
                </a:lnTo>
                <a:lnTo>
                  <a:pt x="7667457" y="2856247"/>
                </a:lnTo>
                <a:cubicBezTo>
                  <a:pt x="7660396" y="2856247"/>
                  <a:pt x="7653338" y="2856247"/>
                  <a:pt x="7646278" y="2856247"/>
                </a:cubicBezTo>
                <a:cubicBezTo>
                  <a:pt x="7639216" y="2849187"/>
                  <a:pt x="7632156" y="2845657"/>
                  <a:pt x="7625096" y="2845657"/>
                </a:cubicBezTo>
                <a:close/>
                <a:moveTo>
                  <a:pt x="7572144" y="2835066"/>
                </a:moveTo>
                <a:lnTo>
                  <a:pt x="7593326" y="2835066"/>
                </a:lnTo>
                <a:lnTo>
                  <a:pt x="7593326" y="2845657"/>
                </a:lnTo>
                <a:close/>
                <a:moveTo>
                  <a:pt x="7752182" y="2750343"/>
                </a:moveTo>
                <a:lnTo>
                  <a:pt x="7773361" y="2760933"/>
                </a:lnTo>
                <a:lnTo>
                  <a:pt x="7815724" y="2771524"/>
                </a:lnTo>
                <a:cubicBezTo>
                  <a:pt x="7829844" y="2778585"/>
                  <a:pt x="7845729" y="2787410"/>
                  <a:pt x="7863380" y="2798000"/>
                </a:cubicBezTo>
                <a:cubicBezTo>
                  <a:pt x="7881031" y="2808591"/>
                  <a:pt x="7907508" y="2820947"/>
                  <a:pt x="7942808" y="2835066"/>
                </a:cubicBezTo>
                <a:cubicBezTo>
                  <a:pt x="7985171" y="2856247"/>
                  <a:pt x="8020471" y="2873899"/>
                  <a:pt x="8048712" y="2888018"/>
                </a:cubicBezTo>
                <a:cubicBezTo>
                  <a:pt x="8062833" y="2888018"/>
                  <a:pt x="8078719" y="2895080"/>
                  <a:pt x="8096369" y="2909199"/>
                </a:cubicBezTo>
                <a:cubicBezTo>
                  <a:pt x="8114020" y="2923320"/>
                  <a:pt x="8124610" y="2930380"/>
                  <a:pt x="8128141" y="2930380"/>
                </a:cubicBezTo>
                <a:cubicBezTo>
                  <a:pt x="8131671" y="2930380"/>
                  <a:pt x="8133435" y="2933911"/>
                  <a:pt x="8133435" y="2940970"/>
                </a:cubicBezTo>
                <a:cubicBezTo>
                  <a:pt x="8133435" y="2948032"/>
                  <a:pt x="8133435" y="2955091"/>
                  <a:pt x="8133435" y="2962151"/>
                </a:cubicBezTo>
                <a:lnTo>
                  <a:pt x="8122846" y="2951561"/>
                </a:lnTo>
                <a:cubicBezTo>
                  <a:pt x="8115785" y="2951561"/>
                  <a:pt x="8110490" y="2949797"/>
                  <a:pt x="8106960" y="2946266"/>
                </a:cubicBezTo>
                <a:cubicBezTo>
                  <a:pt x="8103431" y="2942736"/>
                  <a:pt x="8101664" y="2940970"/>
                  <a:pt x="8101664" y="2940970"/>
                </a:cubicBezTo>
                <a:lnTo>
                  <a:pt x="8080483" y="2940970"/>
                </a:lnTo>
                <a:cubicBezTo>
                  <a:pt x="8080483" y="2933911"/>
                  <a:pt x="8073423" y="2926851"/>
                  <a:pt x="8059302" y="2919791"/>
                </a:cubicBezTo>
                <a:cubicBezTo>
                  <a:pt x="8045183" y="2912730"/>
                  <a:pt x="8036356" y="2909199"/>
                  <a:pt x="8032827" y="2909199"/>
                </a:cubicBezTo>
                <a:cubicBezTo>
                  <a:pt x="8029298" y="2909199"/>
                  <a:pt x="8029298" y="2910965"/>
                  <a:pt x="8032827" y="2914495"/>
                </a:cubicBezTo>
                <a:cubicBezTo>
                  <a:pt x="8036356" y="2918024"/>
                  <a:pt x="8038123" y="2921555"/>
                  <a:pt x="8038123" y="2925085"/>
                </a:cubicBezTo>
                <a:cubicBezTo>
                  <a:pt x="8038123" y="2928616"/>
                  <a:pt x="8029298" y="2923320"/>
                  <a:pt x="8011646" y="2909199"/>
                </a:cubicBezTo>
                <a:cubicBezTo>
                  <a:pt x="7993994" y="2895080"/>
                  <a:pt x="7985171" y="2884489"/>
                  <a:pt x="7985171" y="2877428"/>
                </a:cubicBezTo>
                <a:cubicBezTo>
                  <a:pt x="7985171" y="2870368"/>
                  <a:pt x="7963990" y="2859778"/>
                  <a:pt x="7921627" y="2845657"/>
                </a:cubicBezTo>
                <a:lnTo>
                  <a:pt x="7889856" y="2824476"/>
                </a:lnTo>
                <a:cubicBezTo>
                  <a:pt x="7889856" y="2824476"/>
                  <a:pt x="7886327" y="2824476"/>
                  <a:pt x="7879267" y="2824476"/>
                </a:cubicBezTo>
                <a:cubicBezTo>
                  <a:pt x="7872205" y="2824476"/>
                  <a:pt x="7868675" y="2824476"/>
                  <a:pt x="7868675" y="2824476"/>
                </a:cubicBezTo>
                <a:lnTo>
                  <a:pt x="7847494" y="2813885"/>
                </a:lnTo>
                <a:lnTo>
                  <a:pt x="7836904" y="2813885"/>
                </a:lnTo>
                <a:lnTo>
                  <a:pt x="7826313" y="2803295"/>
                </a:lnTo>
                <a:cubicBezTo>
                  <a:pt x="7826313" y="2803295"/>
                  <a:pt x="7822784" y="2803295"/>
                  <a:pt x="7815724" y="2803295"/>
                </a:cubicBezTo>
                <a:lnTo>
                  <a:pt x="7783952" y="2782114"/>
                </a:lnTo>
                <a:close/>
                <a:moveTo>
                  <a:pt x="6068305" y="2739753"/>
                </a:moveTo>
                <a:lnTo>
                  <a:pt x="6089486" y="2750343"/>
                </a:lnTo>
                <a:cubicBezTo>
                  <a:pt x="6082426" y="2750343"/>
                  <a:pt x="6077130" y="2748578"/>
                  <a:pt x="6073601" y="2745048"/>
                </a:cubicBezTo>
                <a:cubicBezTo>
                  <a:pt x="6070072" y="2741518"/>
                  <a:pt x="6068305" y="2739753"/>
                  <a:pt x="6068305" y="2739753"/>
                </a:cubicBezTo>
                <a:close/>
                <a:moveTo>
                  <a:pt x="7709820" y="2729162"/>
                </a:moveTo>
                <a:lnTo>
                  <a:pt x="7731000" y="2739753"/>
                </a:lnTo>
                <a:cubicBezTo>
                  <a:pt x="7738060" y="2746814"/>
                  <a:pt x="7738060" y="2750343"/>
                  <a:pt x="7731000" y="2750343"/>
                </a:cubicBezTo>
                <a:lnTo>
                  <a:pt x="7720409" y="2739753"/>
                </a:lnTo>
                <a:cubicBezTo>
                  <a:pt x="7720409" y="2739753"/>
                  <a:pt x="7718644" y="2737989"/>
                  <a:pt x="7715115" y="2734458"/>
                </a:cubicBezTo>
                <a:cubicBezTo>
                  <a:pt x="7711586" y="2730928"/>
                  <a:pt x="7709820" y="2729162"/>
                  <a:pt x="7709820" y="2729162"/>
                </a:cubicBezTo>
                <a:close/>
                <a:moveTo>
                  <a:pt x="7699230" y="2707981"/>
                </a:moveTo>
                <a:lnTo>
                  <a:pt x="7709820" y="2718572"/>
                </a:lnTo>
                <a:lnTo>
                  <a:pt x="7699230" y="2718572"/>
                </a:lnTo>
                <a:close/>
                <a:moveTo>
                  <a:pt x="5983582" y="2707981"/>
                </a:moveTo>
                <a:lnTo>
                  <a:pt x="5994172" y="2707981"/>
                </a:lnTo>
                <a:lnTo>
                  <a:pt x="6068305" y="2739753"/>
                </a:lnTo>
                <a:cubicBezTo>
                  <a:pt x="6061245" y="2746814"/>
                  <a:pt x="6033005" y="2736224"/>
                  <a:pt x="5983582" y="2707981"/>
                </a:cubicBezTo>
                <a:close/>
                <a:moveTo>
                  <a:pt x="7656867" y="2697391"/>
                </a:moveTo>
                <a:cubicBezTo>
                  <a:pt x="7663928" y="2697391"/>
                  <a:pt x="7667457" y="2699157"/>
                  <a:pt x="7667457" y="2702687"/>
                </a:cubicBezTo>
                <a:cubicBezTo>
                  <a:pt x="7667457" y="2706216"/>
                  <a:pt x="7669223" y="2707981"/>
                  <a:pt x="7672752" y="2707981"/>
                </a:cubicBezTo>
                <a:cubicBezTo>
                  <a:pt x="7676282" y="2707981"/>
                  <a:pt x="7681578" y="2711512"/>
                  <a:pt x="7688638" y="2718572"/>
                </a:cubicBezTo>
                <a:lnTo>
                  <a:pt x="7688638" y="2729162"/>
                </a:lnTo>
                <a:cubicBezTo>
                  <a:pt x="7688638" y="2729162"/>
                  <a:pt x="7686874" y="2729162"/>
                  <a:pt x="7683344" y="2729162"/>
                </a:cubicBezTo>
                <a:cubicBezTo>
                  <a:pt x="7679813" y="2729162"/>
                  <a:pt x="7678048" y="2725633"/>
                  <a:pt x="7678048" y="2718572"/>
                </a:cubicBezTo>
                <a:cubicBezTo>
                  <a:pt x="7670986" y="2718572"/>
                  <a:pt x="7663928" y="2715043"/>
                  <a:pt x="7656867" y="2707981"/>
                </a:cubicBezTo>
                <a:close/>
                <a:moveTo>
                  <a:pt x="6290704" y="2665620"/>
                </a:moveTo>
                <a:lnTo>
                  <a:pt x="6301294" y="2665620"/>
                </a:lnTo>
                <a:cubicBezTo>
                  <a:pt x="6315414" y="2672681"/>
                  <a:pt x="6322476" y="2676210"/>
                  <a:pt x="6322476" y="2676210"/>
                </a:cubicBezTo>
                <a:lnTo>
                  <a:pt x="6311884" y="2676210"/>
                </a:lnTo>
                <a:lnTo>
                  <a:pt x="6290704" y="2676210"/>
                </a:lnTo>
                <a:close/>
                <a:moveTo>
                  <a:pt x="6555464" y="2602077"/>
                </a:moveTo>
                <a:lnTo>
                  <a:pt x="6555464" y="2612668"/>
                </a:lnTo>
                <a:cubicBezTo>
                  <a:pt x="6548403" y="2612668"/>
                  <a:pt x="6544874" y="2612668"/>
                  <a:pt x="6544874" y="2612668"/>
                </a:cubicBezTo>
                <a:cubicBezTo>
                  <a:pt x="6544874" y="2605608"/>
                  <a:pt x="6548403" y="2602077"/>
                  <a:pt x="6555464" y="2602077"/>
                </a:cubicBezTo>
                <a:close/>
                <a:moveTo>
                  <a:pt x="7434468" y="2591487"/>
                </a:moveTo>
                <a:lnTo>
                  <a:pt x="7445059" y="2591487"/>
                </a:lnTo>
                <a:cubicBezTo>
                  <a:pt x="7452120" y="2598548"/>
                  <a:pt x="7453884" y="2602077"/>
                  <a:pt x="7450355" y="2602077"/>
                </a:cubicBezTo>
                <a:cubicBezTo>
                  <a:pt x="7446824" y="2602077"/>
                  <a:pt x="7441530" y="2598548"/>
                  <a:pt x="7434468" y="2591487"/>
                </a:cubicBezTo>
                <a:close/>
                <a:moveTo>
                  <a:pt x="6904948" y="2591487"/>
                </a:moveTo>
                <a:cubicBezTo>
                  <a:pt x="6912008" y="2591487"/>
                  <a:pt x="6922600" y="2595018"/>
                  <a:pt x="6936718" y="2602077"/>
                </a:cubicBezTo>
                <a:cubicBezTo>
                  <a:pt x="6943780" y="2602077"/>
                  <a:pt x="6949074" y="2602077"/>
                  <a:pt x="6952604" y="2602077"/>
                </a:cubicBezTo>
                <a:cubicBezTo>
                  <a:pt x="6956135" y="2602077"/>
                  <a:pt x="6957900" y="2602077"/>
                  <a:pt x="6957900" y="2602077"/>
                </a:cubicBezTo>
                <a:lnTo>
                  <a:pt x="6957900" y="2612668"/>
                </a:lnTo>
                <a:lnTo>
                  <a:pt x="6968491" y="2612668"/>
                </a:lnTo>
                <a:cubicBezTo>
                  <a:pt x="6968491" y="2612668"/>
                  <a:pt x="6973785" y="2612668"/>
                  <a:pt x="6984376" y="2612668"/>
                </a:cubicBezTo>
                <a:cubicBezTo>
                  <a:pt x="6994966" y="2612668"/>
                  <a:pt x="7003792" y="2612668"/>
                  <a:pt x="7010852" y="2612668"/>
                </a:cubicBezTo>
                <a:lnTo>
                  <a:pt x="7053214" y="2633849"/>
                </a:lnTo>
                <a:lnTo>
                  <a:pt x="7084985" y="2633849"/>
                </a:lnTo>
                <a:cubicBezTo>
                  <a:pt x="7092045" y="2633849"/>
                  <a:pt x="7095574" y="2637379"/>
                  <a:pt x="7095574" y="2644439"/>
                </a:cubicBezTo>
                <a:lnTo>
                  <a:pt x="7116756" y="2644439"/>
                </a:lnTo>
                <a:cubicBezTo>
                  <a:pt x="7123818" y="2644439"/>
                  <a:pt x="7127347" y="2647970"/>
                  <a:pt x="7127347" y="2655029"/>
                </a:cubicBezTo>
                <a:lnTo>
                  <a:pt x="7116756" y="2655029"/>
                </a:lnTo>
                <a:lnTo>
                  <a:pt x="7053214" y="2644439"/>
                </a:lnTo>
                <a:lnTo>
                  <a:pt x="7063804" y="2655029"/>
                </a:lnTo>
                <a:lnTo>
                  <a:pt x="7053214" y="2655029"/>
                </a:lnTo>
                <a:lnTo>
                  <a:pt x="7063804" y="2665620"/>
                </a:lnTo>
                <a:cubicBezTo>
                  <a:pt x="7084985" y="2665620"/>
                  <a:pt x="7095574" y="2663856"/>
                  <a:pt x="7095574" y="2660325"/>
                </a:cubicBezTo>
                <a:cubicBezTo>
                  <a:pt x="7095574" y="2656795"/>
                  <a:pt x="7097341" y="2655029"/>
                  <a:pt x="7100870" y="2655029"/>
                </a:cubicBezTo>
                <a:cubicBezTo>
                  <a:pt x="7104400" y="2655029"/>
                  <a:pt x="7102636" y="2658560"/>
                  <a:pt x="7095574" y="2665620"/>
                </a:cubicBezTo>
                <a:lnTo>
                  <a:pt x="7106166" y="2676210"/>
                </a:lnTo>
                <a:lnTo>
                  <a:pt x="7063804" y="2676210"/>
                </a:lnTo>
                <a:cubicBezTo>
                  <a:pt x="7035562" y="2676210"/>
                  <a:pt x="7017914" y="2672681"/>
                  <a:pt x="7010852" y="2665620"/>
                </a:cubicBezTo>
                <a:cubicBezTo>
                  <a:pt x="7010852" y="2665620"/>
                  <a:pt x="7010852" y="2662091"/>
                  <a:pt x="7010852" y="2655029"/>
                </a:cubicBezTo>
                <a:lnTo>
                  <a:pt x="7021443" y="2644439"/>
                </a:lnTo>
                <a:cubicBezTo>
                  <a:pt x="7021443" y="2644439"/>
                  <a:pt x="7019677" y="2644439"/>
                  <a:pt x="7016148" y="2644439"/>
                </a:cubicBezTo>
                <a:cubicBezTo>
                  <a:pt x="7012618" y="2644439"/>
                  <a:pt x="7007322" y="2644439"/>
                  <a:pt x="7000262" y="2644439"/>
                </a:cubicBezTo>
                <a:lnTo>
                  <a:pt x="6989670" y="2644439"/>
                </a:lnTo>
                <a:lnTo>
                  <a:pt x="6989670" y="2655029"/>
                </a:lnTo>
                <a:lnTo>
                  <a:pt x="6979081" y="2644439"/>
                </a:lnTo>
                <a:cubicBezTo>
                  <a:pt x="6979081" y="2630318"/>
                  <a:pt x="6975552" y="2626789"/>
                  <a:pt x="6968491" y="2633849"/>
                </a:cubicBezTo>
                <a:lnTo>
                  <a:pt x="6947310" y="2644439"/>
                </a:lnTo>
                <a:lnTo>
                  <a:pt x="6936718" y="2633849"/>
                </a:lnTo>
                <a:lnTo>
                  <a:pt x="6904948" y="2633849"/>
                </a:lnTo>
                <a:cubicBezTo>
                  <a:pt x="6904948" y="2633849"/>
                  <a:pt x="6903183" y="2633849"/>
                  <a:pt x="6899652" y="2633849"/>
                </a:cubicBezTo>
                <a:cubicBezTo>
                  <a:pt x="6896122" y="2633849"/>
                  <a:pt x="6890828" y="2633849"/>
                  <a:pt x="6883766" y="2633849"/>
                </a:cubicBezTo>
                <a:cubicBezTo>
                  <a:pt x="6869648" y="2633849"/>
                  <a:pt x="6862587" y="2637379"/>
                  <a:pt x="6862587" y="2644439"/>
                </a:cubicBezTo>
                <a:lnTo>
                  <a:pt x="6873177" y="2644439"/>
                </a:lnTo>
                <a:cubicBezTo>
                  <a:pt x="6880237" y="2644439"/>
                  <a:pt x="6880237" y="2646205"/>
                  <a:pt x="6873177" y="2649735"/>
                </a:cubicBezTo>
                <a:cubicBezTo>
                  <a:pt x="6866116" y="2653264"/>
                  <a:pt x="6857292" y="2653264"/>
                  <a:pt x="6846700" y="2649735"/>
                </a:cubicBezTo>
                <a:cubicBezTo>
                  <a:pt x="6836110" y="2646205"/>
                  <a:pt x="6820224" y="2640910"/>
                  <a:pt x="6799044" y="2633849"/>
                </a:cubicBezTo>
                <a:cubicBezTo>
                  <a:pt x="6777862" y="2626789"/>
                  <a:pt x="6767272" y="2619727"/>
                  <a:pt x="6767272" y="2612668"/>
                </a:cubicBezTo>
                <a:lnTo>
                  <a:pt x="6799044" y="2623258"/>
                </a:lnTo>
                <a:cubicBezTo>
                  <a:pt x="6806104" y="2630318"/>
                  <a:pt x="6811400" y="2632083"/>
                  <a:pt x="6814929" y="2628554"/>
                </a:cubicBezTo>
                <a:cubicBezTo>
                  <a:pt x="6818458" y="2625024"/>
                  <a:pt x="6823754" y="2626789"/>
                  <a:pt x="6830814" y="2633849"/>
                </a:cubicBezTo>
                <a:cubicBezTo>
                  <a:pt x="6837876" y="2626789"/>
                  <a:pt x="6841406" y="2623258"/>
                  <a:pt x="6841406" y="2623258"/>
                </a:cubicBezTo>
                <a:cubicBezTo>
                  <a:pt x="6841406" y="2623258"/>
                  <a:pt x="6844936" y="2623258"/>
                  <a:pt x="6851996" y="2623258"/>
                </a:cubicBezTo>
                <a:cubicBezTo>
                  <a:pt x="6859056" y="2623258"/>
                  <a:pt x="6862587" y="2623258"/>
                  <a:pt x="6862587" y="2623258"/>
                </a:cubicBezTo>
                <a:cubicBezTo>
                  <a:pt x="6876706" y="2623258"/>
                  <a:pt x="6883766" y="2621493"/>
                  <a:pt x="6883766" y="2617962"/>
                </a:cubicBezTo>
                <a:cubicBezTo>
                  <a:pt x="6883766" y="2614433"/>
                  <a:pt x="6885532" y="2609137"/>
                  <a:pt x="6889062" y="2602077"/>
                </a:cubicBezTo>
                <a:cubicBezTo>
                  <a:pt x="6892592" y="2595018"/>
                  <a:pt x="6897888" y="2591487"/>
                  <a:pt x="6904948" y="2591487"/>
                </a:cubicBezTo>
                <a:close/>
                <a:moveTo>
                  <a:pt x="6230187" y="2586949"/>
                </a:moveTo>
                <a:lnTo>
                  <a:pt x="6237752" y="2602077"/>
                </a:lnTo>
                <a:cubicBezTo>
                  <a:pt x="6237752" y="2602077"/>
                  <a:pt x="6234222" y="2598548"/>
                  <a:pt x="6227161" y="2591487"/>
                </a:cubicBezTo>
                <a:close/>
                <a:moveTo>
                  <a:pt x="7265022" y="2580897"/>
                </a:moveTo>
                <a:lnTo>
                  <a:pt x="7275612" y="2580897"/>
                </a:lnTo>
                <a:lnTo>
                  <a:pt x="7286203" y="2591487"/>
                </a:lnTo>
                <a:lnTo>
                  <a:pt x="7307384" y="2591487"/>
                </a:lnTo>
                <a:cubicBezTo>
                  <a:pt x="7314444" y="2591487"/>
                  <a:pt x="7317974" y="2595018"/>
                  <a:pt x="7317974" y="2602077"/>
                </a:cubicBezTo>
                <a:cubicBezTo>
                  <a:pt x="7317974" y="2602077"/>
                  <a:pt x="7314444" y="2602077"/>
                  <a:pt x="7307384" y="2602077"/>
                </a:cubicBezTo>
                <a:lnTo>
                  <a:pt x="7275612" y="2591487"/>
                </a:lnTo>
                <a:close/>
                <a:moveTo>
                  <a:pt x="6227161" y="2580897"/>
                </a:moveTo>
                <a:cubicBezTo>
                  <a:pt x="6230692" y="2580897"/>
                  <a:pt x="6232457" y="2581780"/>
                  <a:pt x="6232457" y="2583544"/>
                </a:cubicBezTo>
                <a:lnTo>
                  <a:pt x="6230187" y="2586949"/>
                </a:lnTo>
                <a:close/>
                <a:moveTo>
                  <a:pt x="7529782" y="2570306"/>
                </a:moveTo>
                <a:cubicBezTo>
                  <a:pt x="7529782" y="2577366"/>
                  <a:pt x="7533312" y="2580897"/>
                  <a:pt x="7540374" y="2580897"/>
                </a:cubicBezTo>
                <a:cubicBezTo>
                  <a:pt x="7547434" y="2580897"/>
                  <a:pt x="7550963" y="2580897"/>
                  <a:pt x="7550963" y="2580897"/>
                </a:cubicBezTo>
                <a:lnTo>
                  <a:pt x="7540374" y="2591487"/>
                </a:lnTo>
                <a:lnTo>
                  <a:pt x="7540374" y="2602077"/>
                </a:lnTo>
                <a:lnTo>
                  <a:pt x="7529782" y="2602077"/>
                </a:lnTo>
                <a:lnTo>
                  <a:pt x="7519192" y="2591487"/>
                </a:lnTo>
                <a:lnTo>
                  <a:pt x="7508601" y="2591487"/>
                </a:lnTo>
                <a:cubicBezTo>
                  <a:pt x="7515663" y="2591487"/>
                  <a:pt x="7519192" y="2587956"/>
                  <a:pt x="7519192" y="2580897"/>
                </a:cubicBezTo>
                <a:close/>
                <a:moveTo>
                  <a:pt x="7455649" y="2570306"/>
                </a:moveTo>
                <a:cubicBezTo>
                  <a:pt x="7455649" y="2570306"/>
                  <a:pt x="7459178" y="2573837"/>
                  <a:pt x="7466240" y="2580897"/>
                </a:cubicBezTo>
                <a:lnTo>
                  <a:pt x="7455649" y="2580897"/>
                </a:lnTo>
                <a:close/>
                <a:moveTo>
                  <a:pt x="6979081" y="2570306"/>
                </a:moveTo>
                <a:cubicBezTo>
                  <a:pt x="6986141" y="2577366"/>
                  <a:pt x="7000262" y="2582662"/>
                  <a:pt x="7021443" y="2586192"/>
                </a:cubicBezTo>
                <a:cubicBezTo>
                  <a:pt x="7042622" y="2589722"/>
                  <a:pt x="7053214" y="2591487"/>
                  <a:pt x="7053214" y="2591487"/>
                </a:cubicBezTo>
                <a:lnTo>
                  <a:pt x="6989670" y="2591487"/>
                </a:lnTo>
                <a:close/>
                <a:moveTo>
                  <a:pt x="5994172" y="2570306"/>
                </a:moveTo>
                <a:cubicBezTo>
                  <a:pt x="6001234" y="2570306"/>
                  <a:pt x="6008293" y="2572071"/>
                  <a:pt x="6015353" y="2575602"/>
                </a:cubicBezTo>
                <a:cubicBezTo>
                  <a:pt x="6022414" y="2579131"/>
                  <a:pt x="6027709" y="2579131"/>
                  <a:pt x="6031238" y="2575602"/>
                </a:cubicBezTo>
                <a:cubicBezTo>
                  <a:pt x="6034768" y="2572071"/>
                  <a:pt x="6052420" y="2575602"/>
                  <a:pt x="6084190" y="2586192"/>
                </a:cubicBezTo>
                <a:cubicBezTo>
                  <a:pt x="6115962" y="2596783"/>
                  <a:pt x="6135378" y="2605608"/>
                  <a:pt x="6142438" y="2612668"/>
                </a:cubicBezTo>
                <a:cubicBezTo>
                  <a:pt x="6149498" y="2619727"/>
                  <a:pt x="6156558" y="2623258"/>
                  <a:pt x="6163620" y="2623258"/>
                </a:cubicBezTo>
                <a:cubicBezTo>
                  <a:pt x="6163620" y="2623258"/>
                  <a:pt x="6167149" y="2623258"/>
                  <a:pt x="6174209" y="2623258"/>
                </a:cubicBezTo>
                <a:cubicBezTo>
                  <a:pt x="6181270" y="2623258"/>
                  <a:pt x="6184800" y="2626789"/>
                  <a:pt x="6184800" y="2633849"/>
                </a:cubicBezTo>
                <a:cubicBezTo>
                  <a:pt x="6198920" y="2633849"/>
                  <a:pt x="6211276" y="2637379"/>
                  <a:pt x="6221866" y="2644439"/>
                </a:cubicBezTo>
                <a:cubicBezTo>
                  <a:pt x="6232457" y="2651500"/>
                  <a:pt x="6237752" y="2655029"/>
                  <a:pt x="6237752" y="2655029"/>
                </a:cubicBezTo>
                <a:cubicBezTo>
                  <a:pt x="6230690" y="2655029"/>
                  <a:pt x="6216572" y="2651500"/>
                  <a:pt x="6195390" y="2644439"/>
                </a:cubicBezTo>
                <a:cubicBezTo>
                  <a:pt x="6174209" y="2637379"/>
                  <a:pt x="6158324" y="2632083"/>
                  <a:pt x="6147734" y="2628554"/>
                </a:cubicBezTo>
                <a:cubicBezTo>
                  <a:pt x="6137142" y="2625024"/>
                  <a:pt x="6128318" y="2623258"/>
                  <a:pt x="6121257" y="2623258"/>
                </a:cubicBezTo>
                <a:cubicBezTo>
                  <a:pt x="6114197" y="2623258"/>
                  <a:pt x="6110668" y="2623258"/>
                  <a:pt x="6110668" y="2623258"/>
                </a:cubicBezTo>
                <a:lnTo>
                  <a:pt x="6100076" y="2612668"/>
                </a:lnTo>
                <a:lnTo>
                  <a:pt x="6078895" y="2602077"/>
                </a:lnTo>
                <a:cubicBezTo>
                  <a:pt x="6078895" y="2595018"/>
                  <a:pt x="6061245" y="2591487"/>
                  <a:pt x="6025943" y="2591487"/>
                </a:cubicBezTo>
                <a:close/>
                <a:moveTo>
                  <a:pt x="5983582" y="2570306"/>
                </a:moveTo>
                <a:lnTo>
                  <a:pt x="5994172" y="2580897"/>
                </a:lnTo>
                <a:cubicBezTo>
                  <a:pt x="5987112" y="2580897"/>
                  <a:pt x="5983582" y="2579131"/>
                  <a:pt x="5983582" y="2575602"/>
                </a:cubicBezTo>
                <a:cubicBezTo>
                  <a:pt x="5983582" y="2572071"/>
                  <a:pt x="5983582" y="2570306"/>
                  <a:pt x="5983582" y="2570306"/>
                </a:cubicBezTo>
                <a:close/>
                <a:moveTo>
                  <a:pt x="7159118" y="2559716"/>
                </a:moveTo>
                <a:lnTo>
                  <a:pt x="7176327" y="2561040"/>
                </a:lnTo>
                <a:cubicBezTo>
                  <a:pt x="7194861" y="2563687"/>
                  <a:pt x="7217366" y="2570306"/>
                  <a:pt x="7243841" y="2580897"/>
                </a:cubicBezTo>
                <a:lnTo>
                  <a:pt x="7222660" y="2580897"/>
                </a:lnTo>
                <a:cubicBezTo>
                  <a:pt x="7205010" y="2577366"/>
                  <a:pt x="7189124" y="2572953"/>
                  <a:pt x="7175004" y="2567659"/>
                </a:cubicBezTo>
                <a:close/>
                <a:moveTo>
                  <a:pt x="7688638" y="2538535"/>
                </a:moveTo>
                <a:lnTo>
                  <a:pt x="7699230" y="2538535"/>
                </a:lnTo>
                <a:lnTo>
                  <a:pt x="7688638" y="2549125"/>
                </a:lnTo>
                <a:close/>
                <a:moveTo>
                  <a:pt x="7275612" y="2538535"/>
                </a:moveTo>
                <a:cubicBezTo>
                  <a:pt x="7282674" y="2538535"/>
                  <a:pt x="7289732" y="2538535"/>
                  <a:pt x="7296793" y="2538535"/>
                </a:cubicBezTo>
                <a:lnTo>
                  <a:pt x="7360336" y="2549125"/>
                </a:lnTo>
                <a:cubicBezTo>
                  <a:pt x="7360336" y="2549125"/>
                  <a:pt x="7363866" y="2545596"/>
                  <a:pt x="7370926" y="2538535"/>
                </a:cubicBezTo>
                <a:lnTo>
                  <a:pt x="7381516" y="2549125"/>
                </a:lnTo>
                <a:lnTo>
                  <a:pt x="7402697" y="2559716"/>
                </a:lnTo>
                <a:cubicBezTo>
                  <a:pt x="7416818" y="2566775"/>
                  <a:pt x="7423878" y="2568541"/>
                  <a:pt x="7423878" y="2565010"/>
                </a:cubicBezTo>
                <a:cubicBezTo>
                  <a:pt x="7423878" y="2561481"/>
                  <a:pt x="7427408" y="2559716"/>
                  <a:pt x="7434468" y="2559716"/>
                </a:cubicBezTo>
                <a:cubicBezTo>
                  <a:pt x="7434468" y="2566775"/>
                  <a:pt x="7434468" y="2570306"/>
                  <a:pt x="7434468" y="2570306"/>
                </a:cubicBezTo>
                <a:cubicBezTo>
                  <a:pt x="7434468" y="2577366"/>
                  <a:pt x="7430938" y="2580897"/>
                  <a:pt x="7423878" y="2580897"/>
                </a:cubicBezTo>
                <a:cubicBezTo>
                  <a:pt x="7416818" y="2580897"/>
                  <a:pt x="7406226" y="2577366"/>
                  <a:pt x="7392107" y="2570306"/>
                </a:cubicBezTo>
                <a:cubicBezTo>
                  <a:pt x="7370926" y="2570306"/>
                  <a:pt x="7360336" y="2570306"/>
                  <a:pt x="7360336" y="2570306"/>
                </a:cubicBezTo>
                <a:close/>
                <a:moveTo>
                  <a:pt x="7116756" y="2538535"/>
                </a:moveTo>
                <a:cubicBezTo>
                  <a:pt x="7123818" y="2538535"/>
                  <a:pt x="7129112" y="2540300"/>
                  <a:pt x="7132641" y="2543831"/>
                </a:cubicBezTo>
                <a:cubicBezTo>
                  <a:pt x="7134406" y="2545596"/>
                  <a:pt x="7137496" y="2547801"/>
                  <a:pt x="7141909" y="2550449"/>
                </a:cubicBezTo>
                <a:lnTo>
                  <a:pt x="7159116" y="2559715"/>
                </a:lnTo>
                <a:lnTo>
                  <a:pt x="7137937" y="2549125"/>
                </a:lnTo>
                <a:lnTo>
                  <a:pt x="7116756" y="2549125"/>
                </a:lnTo>
                <a:close/>
                <a:moveTo>
                  <a:pt x="6629598" y="2538535"/>
                </a:moveTo>
                <a:lnTo>
                  <a:pt x="6650778" y="2549125"/>
                </a:lnTo>
                <a:lnTo>
                  <a:pt x="6682550" y="2549125"/>
                </a:lnTo>
                <a:cubicBezTo>
                  <a:pt x="6668429" y="2542066"/>
                  <a:pt x="6671958" y="2538535"/>
                  <a:pt x="6693140" y="2538535"/>
                </a:cubicBezTo>
                <a:lnTo>
                  <a:pt x="6703730" y="2538535"/>
                </a:lnTo>
                <a:cubicBezTo>
                  <a:pt x="6696669" y="2538535"/>
                  <a:pt x="6696669" y="2542066"/>
                  <a:pt x="6703730" y="2549125"/>
                </a:cubicBezTo>
                <a:lnTo>
                  <a:pt x="6777862" y="2570306"/>
                </a:lnTo>
                <a:cubicBezTo>
                  <a:pt x="6806104" y="2577366"/>
                  <a:pt x="6816696" y="2584427"/>
                  <a:pt x="6809634" y="2591487"/>
                </a:cubicBezTo>
                <a:lnTo>
                  <a:pt x="6820224" y="2591487"/>
                </a:lnTo>
                <a:cubicBezTo>
                  <a:pt x="6820224" y="2584427"/>
                  <a:pt x="6829050" y="2584427"/>
                  <a:pt x="6846700" y="2591487"/>
                </a:cubicBezTo>
                <a:cubicBezTo>
                  <a:pt x="6864352" y="2598548"/>
                  <a:pt x="6873177" y="2602077"/>
                  <a:pt x="6873177" y="2602077"/>
                </a:cubicBezTo>
                <a:lnTo>
                  <a:pt x="6809634" y="2602077"/>
                </a:lnTo>
                <a:cubicBezTo>
                  <a:pt x="6802573" y="2595018"/>
                  <a:pt x="6793748" y="2591487"/>
                  <a:pt x="6783158" y="2591487"/>
                </a:cubicBezTo>
                <a:cubicBezTo>
                  <a:pt x="6772568" y="2591487"/>
                  <a:pt x="6763743" y="2595018"/>
                  <a:pt x="6756682" y="2602077"/>
                </a:cubicBezTo>
                <a:cubicBezTo>
                  <a:pt x="6749621" y="2602077"/>
                  <a:pt x="6742562" y="2602077"/>
                  <a:pt x="6735502" y="2602077"/>
                </a:cubicBezTo>
                <a:cubicBezTo>
                  <a:pt x="6721381" y="2602077"/>
                  <a:pt x="6714320" y="2603842"/>
                  <a:pt x="6714320" y="2607373"/>
                </a:cubicBezTo>
                <a:cubicBezTo>
                  <a:pt x="6714320" y="2610904"/>
                  <a:pt x="6710791" y="2612668"/>
                  <a:pt x="6703730" y="2612668"/>
                </a:cubicBezTo>
                <a:lnTo>
                  <a:pt x="6693140" y="2602077"/>
                </a:lnTo>
                <a:cubicBezTo>
                  <a:pt x="6693140" y="2595018"/>
                  <a:pt x="6689610" y="2591487"/>
                  <a:pt x="6682550" y="2591487"/>
                </a:cubicBezTo>
                <a:lnTo>
                  <a:pt x="6682550" y="2580897"/>
                </a:lnTo>
                <a:cubicBezTo>
                  <a:pt x="6675488" y="2580897"/>
                  <a:pt x="6671958" y="2577366"/>
                  <a:pt x="6671958" y="2570306"/>
                </a:cubicBezTo>
                <a:cubicBezTo>
                  <a:pt x="6671958" y="2570306"/>
                  <a:pt x="6668429" y="2570306"/>
                  <a:pt x="6661368" y="2570306"/>
                </a:cubicBezTo>
                <a:lnTo>
                  <a:pt x="6640188" y="2549125"/>
                </a:lnTo>
                <a:close/>
                <a:moveTo>
                  <a:pt x="6078895" y="2538535"/>
                </a:moveTo>
                <a:lnTo>
                  <a:pt x="6110668" y="2559716"/>
                </a:lnTo>
                <a:cubicBezTo>
                  <a:pt x="6124786" y="2573837"/>
                  <a:pt x="6131847" y="2573837"/>
                  <a:pt x="6131847" y="2559716"/>
                </a:cubicBezTo>
                <a:cubicBezTo>
                  <a:pt x="6131847" y="2559716"/>
                  <a:pt x="6137142" y="2559716"/>
                  <a:pt x="6147734" y="2559716"/>
                </a:cubicBezTo>
                <a:cubicBezTo>
                  <a:pt x="6158324" y="2559716"/>
                  <a:pt x="6167149" y="2559716"/>
                  <a:pt x="6174209" y="2559716"/>
                </a:cubicBezTo>
                <a:lnTo>
                  <a:pt x="6163620" y="2570306"/>
                </a:lnTo>
                <a:cubicBezTo>
                  <a:pt x="6156558" y="2570306"/>
                  <a:pt x="6151264" y="2572071"/>
                  <a:pt x="6147734" y="2575602"/>
                </a:cubicBezTo>
                <a:cubicBezTo>
                  <a:pt x="6144204" y="2579131"/>
                  <a:pt x="6142438" y="2580897"/>
                  <a:pt x="6142438" y="2580897"/>
                </a:cubicBezTo>
                <a:cubicBezTo>
                  <a:pt x="6135378" y="2573837"/>
                  <a:pt x="6131847" y="2573837"/>
                  <a:pt x="6131847" y="2580897"/>
                </a:cubicBezTo>
                <a:lnTo>
                  <a:pt x="6110668" y="2570306"/>
                </a:lnTo>
                <a:cubicBezTo>
                  <a:pt x="6103606" y="2563246"/>
                  <a:pt x="6100076" y="2559716"/>
                  <a:pt x="6100076" y="2559716"/>
                </a:cubicBezTo>
                <a:close/>
                <a:moveTo>
                  <a:pt x="5326977" y="2538535"/>
                </a:moveTo>
                <a:lnTo>
                  <a:pt x="5337566" y="2538535"/>
                </a:lnTo>
                <a:lnTo>
                  <a:pt x="5358748" y="2549125"/>
                </a:lnTo>
                <a:cubicBezTo>
                  <a:pt x="5344627" y="2549125"/>
                  <a:pt x="5334037" y="2545596"/>
                  <a:pt x="5326977" y="2538535"/>
                </a:cubicBezTo>
                <a:close/>
                <a:moveTo>
                  <a:pt x="6280114" y="2527944"/>
                </a:moveTo>
                <a:lnTo>
                  <a:pt x="6311884" y="2538535"/>
                </a:lnTo>
                <a:cubicBezTo>
                  <a:pt x="6304824" y="2545596"/>
                  <a:pt x="6297765" y="2545596"/>
                  <a:pt x="6290704" y="2538535"/>
                </a:cubicBezTo>
                <a:close/>
                <a:moveTo>
                  <a:pt x="7434468" y="2517354"/>
                </a:moveTo>
                <a:cubicBezTo>
                  <a:pt x="7448588" y="2517354"/>
                  <a:pt x="7448588" y="2524414"/>
                  <a:pt x="7434468" y="2538535"/>
                </a:cubicBezTo>
                <a:cubicBezTo>
                  <a:pt x="7427408" y="2538535"/>
                  <a:pt x="7423878" y="2535004"/>
                  <a:pt x="7423878" y="2527944"/>
                </a:cubicBezTo>
                <a:cubicBezTo>
                  <a:pt x="7423878" y="2520885"/>
                  <a:pt x="7427408" y="2517354"/>
                  <a:pt x="7434468" y="2517354"/>
                </a:cubicBezTo>
                <a:close/>
                <a:moveTo>
                  <a:pt x="6343656" y="2517354"/>
                </a:moveTo>
                <a:lnTo>
                  <a:pt x="6354246" y="2527944"/>
                </a:lnTo>
                <a:cubicBezTo>
                  <a:pt x="6354246" y="2527944"/>
                  <a:pt x="6350717" y="2527944"/>
                  <a:pt x="6343656" y="2527944"/>
                </a:cubicBezTo>
                <a:cubicBezTo>
                  <a:pt x="6343656" y="2520885"/>
                  <a:pt x="6343656" y="2517354"/>
                  <a:pt x="6343656" y="2517354"/>
                </a:cubicBezTo>
                <a:close/>
                <a:moveTo>
                  <a:pt x="7159118" y="2506764"/>
                </a:moveTo>
                <a:cubicBezTo>
                  <a:pt x="7166178" y="2506764"/>
                  <a:pt x="7169708" y="2506764"/>
                  <a:pt x="7169708" y="2506764"/>
                </a:cubicBezTo>
                <a:cubicBezTo>
                  <a:pt x="7169708" y="2506764"/>
                  <a:pt x="7173238" y="2506764"/>
                  <a:pt x="7180299" y="2506764"/>
                </a:cubicBezTo>
                <a:lnTo>
                  <a:pt x="7169708" y="2517354"/>
                </a:lnTo>
                <a:close/>
                <a:moveTo>
                  <a:pt x="7053214" y="2506764"/>
                </a:moveTo>
                <a:lnTo>
                  <a:pt x="7074395" y="2517354"/>
                </a:lnTo>
                <a:cubicBezTo>
                  <a:pt x="7074395" y="2517354"/>
                  <a:pt x="7077924" y="2520885"/>
                  <a:pt x="7084985" y="2527944"/>
                </a:cubicBezTo>
                <a:lnTo>
                  <a:pt x="7074395" y="2527944"/>
                </a:lnTo>
                <a:lnTo>
                  <a:pt x="7063804" y="2527944"/>
                </a:lnTo>
                <a:cubicBezTo>
                  <a:pt x="7056744" y="2527944"/>
                  <a:pt x="7049684" y="2527944"/>
                  <a:pt x="7042622" y="2527944"/>
                </a:cubicBezTo>
                <a:cubicBezTo>
                  <a:pt x="7035562" y="2527944"/>
                  <a:pt x="7032033" y="2527944"/>
                  <a:pt x="7032033" y="2527944"/>
                </a:cubicBezTo>
                <a:lnTo>
                  <a:pt x="7021443" y="2538535"/>
                </a:lnTo>
                <a:lnTo>
                  <a:pt x="7010852" y="2527944"/>
                </a:lnTo>
                <a:cubicBezTo>
                  <a:pt x="7010852" y="2527944"/>
                  <a:pt x="7014381" y="2527944"/>
                  <a:pt x="7021443" y="2527944"/>
                </a:cubicBezTo>
                <a:cubicBezTo>
                  <a:pt x="7028504" y="2527944"/>
                  <a:pt x="7035562" y="2524414"/>
                  <a:pt x="7042622" y="2517354"/>
                </a:cubicBezTo>
                <a:cubicBezTo>
                  <a:pt x="7049684" y="2510294"/>
                  <a:pt x="7053214" y="2506764"/>
                  <a:pt x="7053214" y="2506764"/>
                </a:cubicBezTo>
                <a:close/>
                <a:moveTo>
                  <a:pt x="6830814" y="2506764"/>
                </a:moveTo>
                <a:cubicBezTo>
                  <a:pt x="6837876" y="2506764"/>
                  <a:pt x="6844936" y="2506764"/>
                  <a:pt x="6851996" y="2506764"/>
                </a:cubicBezTo>
                <a:lnTo>
                  <a:pt x="6851996" y="2517354"/>
                </a:lnTo>
                <a:cubicBezTo>
                  <a:pt x="6844936" y="2517354"/>
                  <a:pt x="6837876" y="2513823"/>
                  <a:pt x="6830814" y="2506764"/>
                </a:cubicBezTo>
                <a:close/>
                <a:moveTo>
                  <a:pt x="6205980" y="2506764"/>
                </a:moveTo>
                <a:lnTo>
                  <a:pt x="6216572" y="2506764"/>
                </a:lnTo>
                <a:cubicBezTo>
                  <a:pt x="6230690" y="2506764"/>
                  <a:pt x="6237752" y="2510294"/>
                  <a:pt x="6237752" y="2517354"/>
                </a:cubicBezTo>
                <a:cubicBezTo>
                  <a:pt x="6223632" y="2517354"/>
                  <a:pt x="6213042" y="2513823"/>
                  <a:pt x="6205980" y="2506764"/>
                </a:cubicBezTo>
                <a:close/>
                <a:moveTo>
                  <a:pt x="8080483" y="2496173"/>
                </a:moveTo>
                <a:lnTo>
                  <a:pt x="8091075" y="2506764"/>
                </a:lnTo>
                <a:lnTo>
                  <a:pt x="8080483" y="2506764"/>
                </a:lnTo>
                <a:close/>
                <a:moveTo>
                  <a:pt x="7095574" y="2496173"/>
                </a:moveTo>
                <a:lnTo>
                  <a:pt x="7148526" y="2506764"/>
                </a:lnTo>
                <a:lnTo>
                  <a:pt x="7116756" y="2506764"/>
                </a:lnTo>
                <a:close/>
                <a:moveTo>
                  <a:pt x="6703730" y="2496173"/>
                </a:moveTo>
                <a:cubicBezTo>
                  <a:pt x="6710791" y="2496173"/>
                  <a:pt x="6714320" y="2497938"/>
                  <a:pt x="6714320" y="2501469"/>
                </a:cubicBezTo>
                <a:cubicBezTo>
                  <a:pt x="6714320" y="2504999"/>
                  <a:pt x="6712554" y="2506764"/>
                  <a:pt x="6709025" y="2506764"/>
                </a:cubicBezTo>
                <a:cubicBezTo>
                  <a:pt x="6705496" y="2506764"/>
                  <a:pt x="6703730" y="2503233"/>
                  <a:pt x="6703730" y="2496173"/>
                </a:cubicBezTo>
                <a:close/>
                <a:moveTo>
                  <a:pt x="5263434" y="2496173"/>
                </a:moveTo>
                <a:cubicBezTo>
                  <a:pt x="5270494" y="2503233"/>
                  <a:pt x="5274025" y="2510294"/>
                  <a:pt x="5274025" y="2517354"/>
                </a:cubicBezTo>
                <a:lnTo>
                  <a:pt x="5252844" y="2517354"/>
                </a:lnTo>
                <a:cubicBezTo>
                  <a:pt x="5245784" y="2517354"/>
                  <a:pt x="5242254" y="2513823"/>
                  <a:pt x="5242254" y="2506764"/>
                </a:cubicBezTo>
                <a:close/>
                <a:moveTo>
                  <a:pt x="7137937" y="2485583"/>
                </a:moveTo>
                <a:cubicBezTo>
                  <a:pt x="7144997" y="2485583"/>
                  <a:pt x="7152058" y="2487348"/>
                  <a:pt x="7159118" y="2490879"/>
                </a:cubicBezTo>
                <a:cubicBezTo>
                  <a:pt x="7166178" y="2494408"/>
                  <a:pt x="7169708" y="2496173"/>
                  <a:pt x="7169708" y="2496173"/>
                </a:cubicBezTo>
                <a:cubicBezTo>
                  <a:pt x="7162648" y="2503233"/>
                  <a:pt x="7159118" y="2506764"/>
                  <a:pt x="7159118" y="2506764"/>
                </a:cubicBezTo>
                <a:cubicBezTo>
                  <a:pt x="7159118" y="2506764"/>
                  <a:pt x="7159118" y="2503233"/>
                  <a:pt x="7159118" y="2496173"/>
                </a:cubicBezTo>
                <a:close/>
                <a:moveTo>
                  <a:pt x="6947310" y="2485583"/>
                </a:moveTo>
                <a:cubicBezTo>
                  <a:pt x="6954370" y="2485583"/>
                  <a:pt x="6959666" y="2485583"/>
                  <a:pt x="6963196" y="2485583"/>
                </a:cubicBezTo>
                <a:cubicBezTo>
                  <a:pt x="6966725" y="2485583"/>
                  <a:pt x="6968491" y="2485583"/>
                  <a:pt x="6968491" y="2485583"/>
                </a:cubicBezTo>
                <a:cubicBezTo>
                  <a:pt x="6968491" y="2492643"/>
                  <a:pt x="6961429" y="2496173"/>
                  <a:pt x="6947310" y="2496173"/>
                </a:cubicBezTo>
                <a:lnTo>
                  <a:pt x="6936718" y="2496173"/>
                </a:lnTo>
                <a:cubicBezTo>
                  <a:pt x="6936718" y="2489114"/>
                  <a:pt x="6940248" y="2485583"/>
                  <a:pt x="6947310" y="2485583"/>
                </a:cubicBezTo>
                <a:close/>
                <a:moveTo>
                  <a:pt x="5721469" y="2482273"/>
                </a:moveTo>
                <a:cubicBezTo>
                  <a:pt x="5742650" y="2480949"/>
                  <a:pt x="5755888" y="2485583"/>
                  <a:pt x="5761183" y="2496173"/>
                </a:cubicBezTo>
                <a:cubicBezTo>
                  <a:pt x="5747064" y="2496173"/>
                  <a:pt x="5736472" y="2496173"/>
                  <a:pt x="5729412" y="2496173"/>
                </a:cubicBezTo>
                <a:cubicBezTo>
                  <a:pt x="5715292" y="2489114"/>
                  <a:pt x="5704702" y="2485583"/>
                  <a:pt x="5697641" y="2485583"/>
                </a:cubicBezTo>
                <a:cubicBezTo>
                  <a:pt x="5706466" y="2483818"/>
                  <a:pt x="5714409" y="2482714"/>
                  <a:pt x="5721469" y="2482273"/>
                </a:cubicBezTo>
                <a:close/>
                <a:moveTo>
                  <a:pt x="5665870" y="2474992"/>
                </a:moveTo>
                <a:lnTo>
                  <a:pt x="5676460" y="2474992"/>
                </a:lnTo>
                <a:cubicBezTo>
                  <a:pt x="5676460" y="2482052"/>
                  <a:pt x="5674695" y="2485583"/>
                  <a:pt x="5671166" y="2485583"/>
                </a:cubicBezTo>
                <a:cubicBezTo>
                  <a:pt x="5667635" y="2485583"/>
                  <a:pt x="5665870" y="2482052"/>
                  <a:pt x="5665870" y="2474992"/>
                </a:cubicBezTo>
                <a:close/>
                <a:moveTo>
                  <a:pt x="7443736" y="2469698"/>
                </a:moveTo>
                <a:cubicBezTo>
                  <a:pt x="7444616" y="2469698"/>
                  <a:pt x="7445059" y="2471462"/>
                  <a:pt x="7445059" y="2474992"/>
                </a:cubicBezTo>
                <a:cubicBezTo>
                  <a:pt x="7452120" y="2474992"/>
                  <a:pt x="7452120" y="2478523"/>
                  <a:pt x="7445059" y="2485583"/>
                </a:cubicBezTo>
                <a:cubicBezTo>
                  <a:pt x="7437999" y="2485583"/>
                  <a:pt x="7436234" y="2482052"/>
                  <a:pt x="7439764" y="2474992"/>
                </a:cubicBezTo>
                <a:cubicBezTo>
                  <a:pt x="7441528" y="2471462"/>
                  <a:pt x="7442852" y="2469698"/>
                  <a:pt x="7443736" y="2469698"/>
                </a:cubicBezTo>
                <a:close/>
                <a:moveTo>
                  <a:pt x="7111462" y="2469698"/>
                </a:moveTo>
                <a:lnTo>
                  <a:pt x="7120728" y="2476317"/>
                </a:lnTo>
                <a:cubicBezTo>
                  <a:pt x="7125140" y="2478964"/>
                  <a:pt x="7130876" y="2482052"/>
                  <a:pt x="7137937" y="2485583"/>
                </a:cubicBezTo>
                <a:cubicBezTo>
                  <a:pt x="7130876" y="2485583"/>
                  <a:pt x="7125581" y="2485583"/>
                  <a:pt x="7122052" y="2485583"/>
                </a:cubicBezTo>
                <a:cubicBezTo>
                  <a:pt x="7118522" y="2485583"/>
                  <a:pt x="7116756" y="2482052"/>
                  <a:pt x="7116756" y="2474992"/>
                </a:cubicBezTo>
                <a:close/>
                <a:moveTo>
                  <a:pt x="6947310" y="2464402"/>
                </a:moveTo>
                <a:lnTo>
                  <a:pt x="6957900" y="2464402"/>
                </a:lnTo>
                <a:cubicBezTo>
                  <a:pt x="6957900" y="2471462"/>
                  <a:pt x="6956135" y="2474992"/>
                  <a:pt x="6952604" y="2474992"/>
                </a:cubicBezTo>
                <a:cubicBezTo>
                  <a:pt x="6949074" y="2474992"/>
                  <a:pt x="6947310" y="2471462"/>
                  <a:pt x="6947310" y="2464402"/>
                </a:cubicBezTo>
                <a:close/>
                <a:moveTo>
                  <a:pt x="6364836" y="2464402"/>
                </a:moveTo>
                <a:lnTo>
                  <a:pt x="6343656" y="2474992"/>
                </a:lnTo>
                <a:cubicBezTo>
                  <a:pt x="6357776" y="2474992"/>
                  <a:pt x="6364836" y="2474992"/>
                  <a:pt x="6364836" y="2474992"/>
                </a:cubicBezTo>
                <a:lnTo>
                  <a:pt x="6386018" y="2485583"/>
                </a:lnTo>
                <a:cubicBezTo>
                  <a:pt x="6386018" y="2492643"/>
                  <a:pt x="6384252" y="2496173"/>
                  <a:pt x="6380723" y="2496173"/>
                </a:cubicBezTo>
                <a:lnTo>
                  <a:pt x="6396608" y="2496173"/>
                </a:lnTo>
                <a:lnTo>
                  <a:pt x="6396608" y="2474992"/>
                </a:lnTo>
                <a:lnTo>
                  <a:pt x="6386018" y="2474992"/>
                </a:lnTo>
                <a:close/>
                <a:moveTo>
                  <a:pt x="6248342" y="2464402"/>
                </a:moveTo>
                <a:lnTo>
                  <a:pt x="6248342" y="2474992"/>
                </a:lnTo>
                <a:cubicBezTo>
                  <a:pt x="6248342" y="2474992"/>
                  <a:pt x="6244813" y="2474992"/>
                  <a:pt x="6237752" y="2474992"/>
                </a:cubicBezTo>
                <a:close/>
                <a:moveTo>
                  <a:pt x="6785806" y="2459106"/>
                </a:moveTo>
                <a:cubicBezTo>
                  <a:pt x="6787570" y="2459106"/>
                  <a:pt x="6788454" y="2460873"/>
                  <a:pt x="6788454" y="2464402"/>
                </a:cubicBezTo>
                <a:lnTo>
                  <a:pt x="6777862" y="2464402"/>
                </a:lnTo>
                <a:cubicBezTo>
                  <a:pt x="6781394" y="2460873"/>
                  <a:pt x="6784040" y="2459106"/>
                  <a:pt x="6785806" y="2459106"/>
                </a:cubicBezTo>
                <a:close/>
                <a:moveTo>
                  <a:pt x="6513102" y="2453812"/>
                </a:moveTo>
                <a:lnTo>
                  <a:pt x="6555464" y="2464402"/>
                </a:lnTo>
                <a:cubicBezTo>
                  <a:pt x="6548403" y="2464402"/>
                  <a:pt x="6541344" y="2464402"/>
                  <a:pt x="6534284" y="2464402"/>
                </a:cubicBezTo>
                <a:cubicBezTo>
                  <a:pt x="6527223" y="2464402"/>
                  <a:pt x="6520163" y="2460871"/>
                  <a:pt x="6513102" y="2453812"/>
                </a:cubicBezTo>
                <a:close/>
                <a:moveTo>
                  <a:pt x="6025943" y="2453812"/>
                </a:moveTo>
                <a:lnTo>
                  <a:pt x="6036534" y="2453812"/>
                </a:lnTo>
                <a:cubicBezTo>
                  <a:pt x="6050654" y="2453812"/>
                  <a:pt x="6061245" y="2457342"/>
                  <a:pt x="6068305" y="2464402"/>
                </a:cubicBezTo>
                <a:cubicBezTo>
                  <a:pt x="6054186" y="2464402"/>
                  <a:pt x="6043594" y="2464402"/>
                  <a:pt x="6036534" y="2464402"/>
                </a:cubicBezTo>
                <a:close/>
                <a:moveTo>
                  <a:pt x="7701876" y="2436602"/>
                </a:moveTo>
                <a:cubicBezTo>
                  <a:pt x="7703642" y="2435719"/>
                  <a:pt x="7706288" y="2436161"/>
                  <a:pt x="7709820" y="2437927"/>
                </a:cubicBezTo>
                <a:cubicBezTo>
                  <a:pt x="7716880" y="2441456"/>
                  <a:pt x="7731000" y="2443221"/>
                  <a:pt x="7752182" y="2443221"/>
                </a:cubicBezTo>
                <a:lnTo>
                  <a:pt x="7794542" y="2453812"/>
                </a:lnTo>
                <a:cubicBezTo>
                  <a:pt x="7794542" y="2460871"/>
                  <a:pt x="7791012" y="2464402"/>
                  <a:pt x="7783952" y="2464402"/>
                </a:cubicBezTo>
                <a:lnTo>
                  <a:pt x="7741590" y="2453812"/>
                </a:lnTo>
                <a:lnTo>
                  <a:pt x="7699230" y="2443221"/>
                </a:lnTo>
                <a:cubicBezTo>
                  <a:pt x="7699230" y="2439691"/>
                  <a:pt x="7700110" y="2437486"/>
                  <a:pt x="7701876" y="2436602"/>
                </a:cubicBezTo>
                <a:close/>
                <a:moveTo>
                  <a:pt x="7286203" y="2432631"/>
                </a:moveTo>
                <a:lnTo>
                  <a:pt x="7307384" y="2432631"/>
                </a:lnTo>
                <a:lnTo>
                  <a:pt x="7307384" y="2443221"/>
                </a:lnTo>
                <a:cubicBezTo>
                  <a:pt x="7300322" y="2443221"/>
                  <a:pt x="7295028" y="2443221"/>
                  <a:pt x="7291498" y="2443221"/>
                </a:cubicBezTo>
                <a:cubicBezTo>
                  <a:pt x="7287968" y="2443221"/>
                  <a:pt x="7286203" y="2439691"/>
                  <a:pt x="7286203" y="2432631"/>
                </a:cubicBezTo>
                <a:close/>
                <a:moveTo>
                  <a:pt x="7116756" y="2432631"/>
                </a:moveTo>
                <a:cubicBezTo>
                  <a:pt x="7116756" y="2432631"/>
                  <a:pt x="7120285" y="2436161"/>
                  <a:pt x="7127347" y="2443221"/>
                </a:cubicBezTo>
                <a:lnTo>
                  <a:pt x="7116756" y="2443221"/>
                </a:lnTo>
                <a:lnTo>
                  <a:pt x="7106166" y="2443221"/>
                </a:lnTo>
                <a:cubicBezTo>
                  <a:pt x="7113226" y="2436161"/>
                  <a:pt x="7116756" y="2432631"/>
                  <a:pt x="7116756" y="2432631"/>
                </a:cubicBezTo>
                <a:close/>
                <a:moveTo>
                  <a:pt x="5920039" y="2432631"/>
                </a:moveTo>
                <a:lnTo>
                  <a:pt x="5930630" y="2432631"/>
                </a:lnTo>
                <a:lnTo>
                  <a:pt x="6015353" y="2453812"/>
                </a:lnTo>
                <a:cubicBezTo>
                  <a:pt x="6001234" y="2453812"/>
                  <a:pt x="5994172" y="2453812"/>
                  <a:pt x="5994172" y="2453812"/>
                </a:cubicBezTo>
                <a:cubicBezTo>
                  <a:pt x="5980053" y="2446752"/>
                  <a:pt x="5965930" y="2443221"/>
                  <a:pt x="5951812" y="2443221"/>
                </a:cubicBezTo>
                <a:cubicBezTo>
                  <a:pt x="5944750" y="2443221"/>
                  <a:pt x="5937690" y="2441456"/>
                  <a:pt x="5930630" y="2437927"/>
                </a:cubicBezTo>
                <a:cubicBezTo>
                  <a:pt x="5923568" y="2434396"/>
                  <a:pt x="5920039" y="2432631"/>
                  <a:pt x="5920039" y="2432631"/>
                </a:cubicBezTo>
                <a:close/>
                <a:moveTo>
                  <a:pt x="6354246" y="2422040"/>
                </a:moveTo>
                <a:cubicBezTo>
                  <a:pt x="6361306" y="2429100"/>
                  <a:pt x="6364836" y="2432631"/>
                  <a:pt x="6364836" y="2432631"/>
                </a:cubicBezTo>
                <a:cubicBezTo>
                  <a:pt x="6364836" y="2432631"/>
                  <a:pt x="6364836" y="2434396"/>
                  <a:pt x="6364836" y="2437927"/>
                </a:cubicBezTo>
                <a:cubicBezTo>
                  <a:pt x="6364836" y="2441456"/>
                  <a:pt x="6368367" y="2443221"/>
                  <a:pt x="6375428" y="2443221"/>
                </a:cubicBezTo>
                <a:cubicBezTo>
                  <a:pt x="6382488" y="2443221"/>
                  <a:pt x="6386018" y="2446752"/>
                  <a:pt x="6386018" y="2453812"/>
                </a:cubicBezTo>
                <a:cubicBezTo>
                  <a:pt x="6393079" y="2460871"/>
                  <a:pt x="6414259" y="2467933"/>
                  <a:pt x="6449560" y="2474992"/>
                </a:cubicBezTo>
                <a:lnTo>
                  <a:pt x="6460150" y="2485583"/>
                </a:lnTo>
                <a:lnTo>
                  <a:pt x="6481332" y="2485583"/>
                </a:lnTo>
                <a:cubicBezTo>
                  <a:pt x="6495451" y="2485583"/>
                  <a:pt x="6513102" y="2489114"/>
                  <a:pt x="6534284" y="2496173"/>
                </a:cubicBezTo>
                <a:cubicBezTo>
                  <a:pt x="6555464" y="2503233"/>
                  <a:pt x="6573115" y="2506764"/>
                  <a:pt x="6587236" y="2506764"/>
                </a:cubicBezTo>
                <a:cubicBezTo>
                  <a:pt x="6594296" y="2513823"/>
                  <a:pt x="6601355" y="2517354"/>
                  <a:pt x="6608416" y="2517354"/>
                </a:cubicBezTo>
                <a:cubicBezTo>
                  <a:pt x="6608416" y="2517354"/>
                  <a:pt x="6611946" y="2517354"/>
                  <a:pt x="6619006" y="2517354"/>
                </a:cubicBezTo>
                <a:cubicBezTo>
                  <a:pt x="6626067" y="2517354"/>
                  <a:pt x="6633127" y="2520885"/>
                  <a:pt x="6640188" y="2527944"/>
                </a:cubicBezTo>
                <a:lnTo>
                  <a:pt x="6650778" y="2538535"/>
                </a:lnTo>
                <a:lnTo>
                  <a:pt x="6640188" y="2538535"/>
                </a:lnTo>
                <a:lnTo>
                  <a:pt x="6629598" y="2538535"/>
                </a:lnTo>
                <a:lnTo>
                  <a:pt x="6619006" y="2538535"/>
                </a:lnTo>
                <a:cubicBezTo>
                  <a:pt x="6626067" y="2545596"/>
                  <a:pt x="6627832" y="2550890"/>
                  <a:pt x="6624302" y="2554421"/>
                </a:cubicBezTo>
                <a:cubicBezTo>
                  <a:pt x="6620772" y="2557952"/>
                  <a:pt x="6617242" y="2559716"/>
                  <a:pt x="6613711" y="2559716"/>
                </a:cubicBezTo>
                <a:cubicBezTo>
                  <a:pt x="6610182" y="2559716"/>
                  <a:pt x="6608416" y="2556185"/>
                  <a:pt x="6608416" y="2549125"/>
                </a:cubicBezTo>
                <a:lnTo>
                  <a:pt x="6576646" y="2538535"/>
                </a:lnTo>
                <a:lnTo>
                  <a:pt x="6513102" y="2517354"/>
                </a:lnTo>
                <a:lnTo>
                  <a:pt x="6460150" y="2506764"/>
                </a:lnTo>
                <a:cubicBezTo>
                  <a:pt x="6460150" y="2506764"/>
                  <a:pt x="6458384" y="2503233"/>
                  <a:pt x="6454855" y="2496173"/>
                </a:cubicBezTo>
                <a:cubicBezTo>
                  <a:pt x="6451326" y="2489114"/>
                  <a:pt x="6449560" y="2483818"/>
                  <a:pt x="6449560" y="2480287"/>
                </a:cubicBezTo>
                <a:cubicBezTo>
                  <a:pt x="6449560" y="2476757"/>
                  <a:pt x="6446031" y="2474992"/>
                  <a:pt x="6438970" y="2474992"/>
                </a:cubicBezTo>
                <a:cubicBezTo>
                  <a:pt x="6431909" y="2474992"/>
                  <a:pt x="6430144" y="2478523"/>
                  <a:pt x="6433675" y="2485583"/>
                </a:cubicBezTo>
                <a:cubicBezTo>
                  <a:pt x="6437204" y="2492643"/>
                  <a:pt x="6433675" y="2497938"/>
                  <a:pt x="6423084" y="2501469"/>
                </a:cubicBezTo>
                <a:cubicBezTo>
                  <a:pt x="6412494" y="2504999"/>
                  <a:pt x="6407198" y="2506764"/>
                  <a:pt x="6407198" y="2506764"/>
                </a:cubicBezTo>
                <a:cubicBezTo>
                  <a:pt x="6400138" y="2506764"/>
                  <a:pt x="6396608" y="2510294"/>
                  <a:pt x="6396608" y="2517354"/>
                </a:cubicBezTo>
                <a:cubicBezTo>
                  <a:pt x="6389547" y="2524414"/>
                  <a:pt x="6382488" y="2524414"/>
                  <a:pt x="6375428" y="2517354"/>
                </a:cubicBezTo>
                <a:cubicBezTo>
                  <a:pt x="6368367" y="2517354"/>
                  <a:pt x="6364836" y="2517354"/>
                  <a:pt x="6364836" y="2517354"/>
                </a:cubicBezTo>
                <a:cubicBezTo>
                  <a:pt x="6364836" y="2517354"/>
                  <a:pt x="6363072" y="2515589"/>
                  <a:pt x="6359542" y="2512058"/>
                </a:cubicBezTo>
                <a:cubicBezTo>
                  <a:pt x="6356012" y="2508529"/>
                  <a:pt x="6354246" y="2506764"/>
                  <a:pt x="6354246" y="2506764"/>
                </a:cubicBezTo>
                <a:cubicBezTo>
                  <a:pt x="6354246" y="2499704"/>
                  <a:pt x="6352480" y="2496173"/>
                  <a:pt x="6348950" y="2496173"/>
                </a:cubicBezTo>
                <a:cubicBezTo>
                  <a:pt x="6345422" y="2496173"/>
                  <a:pt x="6343656" y="2496173"/>
                  <a:pt x="6343656" y="2496173"/>
                </a:cubicBezTo>
                <a:lnTo>
                  <a:pt x="6333066" y="2485583"/>
                </a:lnTo>
                <a:cubicBezTo>
                  <a:pt x="6333066" y="2478523"/>
                  <a:pt x="6333066" y="2471462"/>
                  <a:pt x="6333066" y="2464402"/>
                </a:cubicBezTo>
                <a:cubicBezTo>
                  <a:pt x="6333066" y="2450281"/>
                  <a:pt x="6322476" y="2443221"/>
                  <a:pt x="6301294" y="2443221"/>
                </a:cubicBezTo>
                <a:cubicBezTo>
                  <a:pt x="6294234" y="2443221"/>
                  <a:pt x="6287174" y="2439691"/>
                  <a:pt x="6280114" y="2432631"/>
                </a:cubicBezTo>
                <a:lnTo>
                  <a:pt x="6285409" y="2432631"/>
                </a:lnTo>
                <a:cubicBezTo>
                  <a:pt x="6288938" y="2432631"/>
                  <a:pt x="6290704" y="2432631"/>
                  <a:pt x="6290704" y="2432631"/>
                </a:cubicBezTo>
                <a:cubicBezTo>
                  <a:pt x="6297765" y="2432631"/>
                  <a:pt x="6311884" y="2432631"/>
                  <a:pt x="6333066" y="2432631"/>
                </a:cubicBezTo>
                <a:close/>
                <a:moveTo>
                  <a:pt x="6333066" y="2416746"/>
                </a:moveTo>
                <a:cubicBezTo>
                  <a:pt x="6336595" y="2416746"/>
                  <a:pt x="6340126" y="2418510"/>
                  <a:pt x="6343656" y="2422040"/>
                </a:cubicBezTo>
                <a:lnTo>
                  <a:pt x="6333066" y="2422040"/>
                </a:lnTo>
                <a:lnTo>
                  <a:pt x="6322476" y="2422040"/>
                </a:lnTo>
                <a:cubicBezTo>
                  <a:pt x="6326005" y="2418510"/>
                  <a:pt x="6329536" y="2416746"/>
                  <a:pt x="6333066" y="2416746"/>
                </a:cubicBezTo>
                <a:close/>
                <a:moveTo>
                  <a:pt x="6926129" y="2411450"/>
                </a:moveTo>
                <a:cubicBezTo>
                  <a:pt x="6933189" y="2411450"/>
                  <a:pt x="6943780" y="2413215"/>
                  <a:pt x="6957900" y="2416746"/>
                </a:cubicBezTo>
                <a:cubicBezTo>
                  <a:pt x="6972020" y="2420275"/>
                  <a:pt x="6982610" y="2422040"/>
                  <a:pt x="6989670" y="2422040"/>
                </a:cubicBezTo>
                <a:lnTo>
                  <a:pt x="6957900" y="2422040"/>
                </a:lnTo>
                <a:lnTo>
                  <a:pt x="6936718" y="2422040"/>
                </a:lnTo>
                <a:close/>
                <a:moveTo>
                  <a:pt x="6724910" y="2411450"/>
                </a:moveTo>
                <a:cubicBezTo>
                  <a:pt x="6724910" y="2418510"/>
                  <a:pt x="6726676" y="2422040"/>
                  <a:pt x="6730206" y="2422040"/>
                </a:cubicBezTo>
                <a:cubicBezTo>
                  <a:pt x="6733736" y="2422040"/>
                  <a:pt x="6735502" y="2422040"/>
                  <a:pt x="6735502" y="2422040"/>
                </a:cubicBezTo>
                <a:cubicBezTo>
                  <a:pt x="6735502" y="2429100"/>
                  <a:pt x="6733736" y="2432631"/>
                  <a:pt x="6730206" y="2432631"/>
                </a:cubicBezTo>
                <a:cubicBezTo>
                  <a:pt x="6726676" y="2432631"/>
                  <a:pt x="6724910" y="2432631"/>
                  <a:pt x="6724910" y="2432631"/>
                </a:cubicBezTo>
                <a:lnTo>
                  <a:pt x="6724910" y="2422040"/>
                </a:lnTo>
                <a:close/>
                <a:moveTo>
                  <a:pt x="6068305" y="2411450"/>
                </a:moveTo>
                <a:cubicBezTo>
                  <a:pt x="6068305" y="2411450"/>
                  <a:pt x="6073601" y="2411450"/>
                  <a:pt x="6084190" y="2411450"/>
                </a:cubicBezTo>
                <a:cubicBezTo>
                  <a:pt x="6094782" y="2411450"/>
                  <a:pt x="6103606" y="2411450"/>
                  <a:pt x="6110668" y="2411450"/>
                </a:cubicBezTo>
                <a:cubicBezTo>
                  <a:pt x="6124786" y="2418510"/>
                  <a:pt x="6135378" y="2422040"/>
                  <a:pt x="6142438" y="2422040"/>
                </a:cubicBezTo>
                <a:lnTo>
                  <a:pt x="6078895" y="2422040"/>
                </a:lnTo>
                <a:close/>
                <a:moveTo>
                  <a:pt x="5644689" y="2411450"/>
                </a:moveTo>
                <a:cubicBezTo>
                  <a:pt x="5651750" y="2411450"/>
                  <a:pt x="5655279" y="2414981"/>
                  <a:pt x="5655279" y="2422040"/>
                </a:cubicBezTo>
                <a:cubicBezTo>
                  <a:pt x="5655279" y="2422040"/>
                  <a:pt x="5653514" y="2423805"/>
                  <a:pt x="5649984" y="2427335"/>
                </a:cubicBezTo>
                <a:cubicBezTo>
                  <a:pt x="5646454" y="2430866"/>
                  <a:pt x="5641160" y="2429100"/>
                  <a:pt x="5634099" y="2422040"/>
                </a:cubicBezTo>
                <a:close/>
                <a:moveTo>
                  <a:pt x="7193536" y="2406154"/>
                </a:moveTo>
                <a:cubicBezTo>
                  <a:pt x="7195302" y="2406154"/>
                  <a:pt x="7197949" y="2407919"/>
                  <a:pt x="7201480" y="2411450"/>
                </a:cubicBezTo>
                <a:lnTo>
                  <a:pt x="7190889" y="2411450"/>
                </a:lnTo>
                <a:cubicBezTo>
                  <a:pt x="7190889" y="2407919"/>
                  <a:pt x="7191771" y="2406154"/>
                  <a:pt x="7193536" y="2406154"/>
                </a:cubicBezTo>
                <a:close/>
                <a:moveTo>
                  <a:pt x="6796396" y="2406154"/>
                </a:moveTo>
                <a:cubicBezTo>
                  <a:pt x="6798162" y="2406154"/>
                  <a:pt x="6799044" y="2407919"/>
                  <a:pt x="6799044" y="2411450"/>
                </a:cubicBezTo>
                <a:cubicBezTo>
                  <a:pt x="6799044" y="2411450"/>
                  <a:pt x="6795514" y="2411450"/>
                  <a:pt x="6788454" y="2411450"/>
                </a:cubicBezTo>
                <a:cubicBezTo>
                  <a:pt x="6791984" y="2407919"/>
                  <a:pt x="6794632" y="2406154"/>
                  <a:pt x="6796396" y="2406154"/>
                </a:cubicBezTo>
                <a:close/>
                <a:moveTo>
                  <a:pt x="6904948" y="2400860"/>
                </a:moveTo>
                <a:lnTo>
                  <a:pt x="6904948" y="2411450"/>
                </a:lnTo>
                <a:lnTo>
                  <a:pt x="6883766" y="2411450"/>
                </a:lnTo>
                <a:cubicBezTo>
                  <a:pt x="6890828" y="2404390"/>
                  <a:pt x="6897888" y="2400860"/>
                  <a:pt x="6904948" y="2400860"/>
                </a:cubicBezTo>
                <a:close/>
                <a:moveTo>
                  <a:pt x="6269524" y="2400860"/>
                </a:moveTo>
                <a:cubicBezTo>
                  <a:pt x="6276584" y="2400860"/>
                  <a:pt x="6280114" y="2402625"/>
                  <a:pt x="6280114" y="2406154"/>
                </a:cubicBezTo>
                <a:cubicBezTo>
                  <a:pt x="6280114" y="2409685"/>
                  <a:pt x="6276584" y="2411450"/>
                  <a:pt x="6269524" y="2411450"/>
                </a:cubicBezTo>
                <a:cubicBezTo>
                  <a:pt x="6269524" y="2404390"/>
                  <a:pt x="6269524" y="2400860"/>
                  <a:pt x="6269524" y="2400860"/>
                </a:cubicBezTo>
                <a:close/>
                <a:moveTo>
                  <a:pt x="6243046" y="2400860"/>
                </a:moveTo>
                <a:cubicBezTo>
                  <a:pt x="6246576" y="2400860"/>
                  <a:pt x="6250108" y="2400860"/>
                  <a:pt x="6253638" y="2400860"/>
                </a:cubicBezTo>
                <a:cubicBezTo>
                  <a:pt x="6257168" y="2400860"/>
                  <a:pt x="6255402" y="2404390"/>
                  <a:pt x="6248342" y="2411450"/>
                </a:cubicBezTo>
                <a:cubicBezTo>
                  <a:pt x="6241282" y="2418510"/>
                  <a:pt x="6237752" y="2418510"/>
                  <a:pt x="6237752" y="2411450"/>
                </a:cubicBezTo>
                <a:cubicBezTo>
                  <a:pt x="6237752" y="2404390"/>
                  <a:pt x="6239517" y="2400860"/>
                  <a:pt x="6243046" y="2400860"/>
                </a:cubicBezTo>
                <a:close/>
                <a:moveTo>
                  <a:pt x="6098752" y="2394241"/>
                </a:moveTo>
                <a:cubicBezTo>
                  <a:pt x="6099635" y="2395123"/>
                  <a:pt x="6100076" y="2397329"/>
                  <a:pt x="6100076" y="2400860"/>
                </a:cubicBezTo>
                <a:cubicBezTo>
                  <a:pt x="6093016" y="2400860"/>
                  <a:pt x="6089486" y="2400860"/>
                  <a:pt x="6089486" y="2400860"/>
                </a:cubicBezTo>
                <a:cubicBezTo>
                  <a:pt x="6089486" y="2400860"/>
                  <a:pt x="6091251" y="2399095"/>
                  <a:pt x="6094782" y="2395565"/>
                </a:cubicBezTo>
                <a:cubicBezTo>
                  <a:pt x="6096546" y="2393800"/>
                  <a:pt x="6097870" y="2393357"/>
                  <a:pt x="6098752" y="2394241"/>
                </a:cubicBezTo>
                <a:close/>
                <a:moveTo>
                  <a:pt x="6597826" y="2379679"/>
                </a:moveTo>
                <a:lnTo>
                  <a:pt x="6619006" y="2379679"/>
                </a:lnTo>
                <a:lnTo>
                  <a:pt x="6629598" y="2400860"/>
                </a:lnTo>
                <a:cubicBezTo>
                  <a:pt x="6629598" y="2400860"/>
                  <a:pt x="6631362" y="2400860"/>
                  <a:pt x="6634892" y="2400860"/>
                </a:cubicBezTo>
                <a:cubicBezTo>
                  <a:pt x="6638422" y="2400860"/>
                  <a:pt x="6643717" y="2400860"/>
                  <a:pt x="6650778" y="2400860"/>
                </a:cubicBezTo>
                <a:cubicBezTo>
                  <a:pt x="6657839" y="2400860"/>
                  <a:pt x="6661368" y="2400860"/>
                  <a:pt x="6661368" y="2400860"/>
                </a:cubicBezTo>
                <a:cubicBezTo>
                  <a:pt x="6661368" y="2400860"/>
                  <a:pt x="6661368" y="2397329"/>
                  <a:pt x="6661368" y="2390269"/>
                </a:cubicBezTo>
                <a:cubicBezTo>
                  <a:pt x="6661368" y="2390269"/>
                  <a:pt x="6664898" y="2390269"/>
                  <a:pt x="6671958" y="2390269"/>
                </a:cubicBezTo>
                <a:cubicBezTo>
                  <a:pt x="6679020" y="2390269"/>
                  <a:pt x="6679020" y="2393800"/>
                  <a:pt x="6671958" y="2400860"/>
                </a:cubicBezTo>
                <a:cubicBezTo>
                  <a:pt x="6671958" y="2400860"/>
                  <a:pt x="6675488" y="2400860"/>
                  <a:pt x="6682550" y="2400860"/>
                </a:cubicBezTo>
                <a:cubicBezTo>
                  <a:pt x="6689610" y="2400860"/>
                  <a:pt x="6693140" y="2404390"/>
                  <a:pt x="6693140" y="2411450"/>
                </a:cubicBezTo>
                <a:lnTo>
                  <a:pt x="6671958" y="2411450"/>
                </a:lnTo>
                <a:lnTo>
                  <a:pt x="6650778" y="2422040"/>
                </a:lnTo>
                <a:lnTo>
                  <a:pt x="6640188" y="2422040"/>
                </a:lnTo>
                <a:lnTo>
                  <a:pt x="6619006" y="2400860"/>
                </a:lnTo>
                <a:cubicBezTo>
                  <a:pt x="6619006" y="2393800"/>
                  <a:pt x="6615477" y="2388504"/>
                  <a:pt x="6608416" y="2384973"/>
                </a:cubicBezTo>
                <a:cubicBezTo>
                  <a:pt x="6601355" y="2381444"/>
                  <a:pt x="6597826" y="2379679"/>
                  <a:pt x="6597826" y="2379679"/>
                </a:cubicBezTo>
                <a:close/>
                <a:moveTo>
                  <a:pt x="6153028" y="2379679"/>
                </a:moveTo>
                <a:cubicBezTo>
                  <a:pt x="6153028" y="2379679"/>
                  <a:pt x="6167149" y="2383209"/>
                  <a:pt x="6195390" y="2390269"/>
                </a:cubicBezTo>
                <a:lnTo>
                  <a:pt x="6237752" y="2400860"/>
                </a:lnTo>
                <a:lnTo>
                  <a:pt x="6205980" y="2400860"/>
                </a:lnTo>
                <a:cubicBezTo>
                  <a:pt x="6198920" y="2400860"/>
                  <a:pt x="6191861" y="2400860"/>
                  <a:pt x="6184800" y="2400860"/>
                </a:cubicBezTo>
                <a:cubicBezTo>
                  <a:pt x="6177738" y="2400860"/>
                  <a:pt x="6170680" y="2400860"/>
                  <a:pt x="6163620" y="2400860"/>
                </a:cubicBezTo>
                <a:cubicBezTo>
                  <a:pt x="6163620" y="2400860"/>
                  <a:pt x="6163620" y="2399095"/>
                  <a:pt x="6163620" y="2395565"/>
                </a:cubicBezTo>
                <a:cubicBezTo>
                  <a:pt x="6163620" y="2392034"/>
                  <a:pt x="6160090" y="2390269"/>
                  <a:pt x="6153028" y="2390269"/>
                </a:cubicBezTo>
                <a:close/>
                <a:moveTo>
                  <a:pt x="6791101" y="2374383"/>
                </a:moveTo>
                <a:cubicBezTo>
                  <a:pt x="6789334" y="2374383"/>
                  <a:pt x="6788454" y="2376149"/>
                  <a:pt x="6788454" y="2379679"/>
                </a:cubicBezTo>
                <a:lnTo>
                  <a:pt x="6799044" y="2379679"/>
                </a:lnTo>
                <a:cubicBezTo>
                  <a:pt x="6795512" y="2376149"/>
                  <a:pt x="6792866" y="2374383"/>
                  <a:pt x="6791101" y="2374383"/>
                </a:cubicBezTo>
                <a:close/>
                <a:moveTo>
                  <a:pt x="7635686" y="2369088"/>
                </a:moveTo>
                <a:lnTo>
                  <a:pt x="7646278" y="2379679"/>
                </a:lnTo>
                <a:lnTo>
                  <a:pt x="7638334" y="2379679"/>
                </a:lnTo>
                <a:cubicBezTo>
                  <a:pt x="7633039" y="2379679"/>
                  <a:pt x="7628626" y="2379679"/>
                  <a:pt x="7625096" y="2379679"/>
                </a:cubicBezTo>
                <a:cubicBezTo>
                  <a:pt x="7632156" y="2379679"/>
                  <a:pt x="7633922" y="2377914"/>
                  <a:pt x="7630390" y="2374383"/>
                </a:cubicBezTo>
                <a:cubicBezTo>
                  <a:pt x="7626861" y="2370852"/>
                  <a:pt x="7628626" y="2369088"/>
                  <a:pt x="7635686" y="2369088"/>
                </a:cubicBezTo>
                <a:close/>
                <a:moveTo>
                  <a:pt x="7540374" y="2369088"/>
                </a:moveTo>
                <a:lnTo>
                  <a:pt x="7540374" y="2379679"/>
                </a:lnTo>
                <a:lnTo>
                  <a:pt x="7529782" y="2379679"/>
                </a:lnTo>
                <a:cubicBezTo>
                  <a:pt x="7529782" y="2372619"/>
                  <a:pt x="7533312" y="2369088"/>
                  <a:pt x="7540374" y="2369088"/>
                </a:cubicBezTo>
                <a:close/>
                <a:moveTo>
                  <a:pt x="7487420" y="2369088"/>
                </a:moveTo>
                <a:cubicBezTo>
                  <a:pt x="7487420" y="2369088"/>
                  <a:pt x="7490951" y="2369088"/>
                  <a:pt x="7498011" y="2369088"/>
                </a:cubicBezTo>
                <a:cubicBezTo>
                  <a:pt x="7505072" y="2369088"/>
                  <a:pt x="7508601" y="2369088"/>
                  <a:pt x="7508601" y="2369088"/>
                </a:cubicBezTo>
                <a:cubicBezTo>
                  <a:pt x="7508601" y="2369088"/>
                  <a:pt x="7505072" y="2372619"/>
                  <a:pt x="7498011" y="2379679"/>
                </a:cubicBezTo>
                <a:cubicBezTo>
                  <a:pt x="7490951" y="2379679"/>
                  <a:pt x="7487420" y="2379679"/>
                  <a:pt x="7487420" y="2379679"/>
                </a:cubicBezTo>
                <a:cubicBezTo>
                  <a:pt x="7487420" y="2379679"/>
                  <a:pt x="7487420" y="2376148"/>
                  <a:pt x="7487420" y="2369088"/>
                </a:cubicBezTo>
                <a:close/>
                <a:moveTo>
                  <a:pt x="5930630" y="2369088"/>
                </a:moveTo>
                <a:lnTo>
                  <a:pt x="5951812" y="2369088"/>
                </a:lnTo>
                <a:lnTo>
                  <a:pt x="5951812" y="2379679"/>
                </a:lnTo>
                <a:cubicBezTo>
                  <a:pt x="5944750" y="2379679"/>
                  <a:pt x="5937690" y="2376148"/>
                  <a:pt x="5930630" y="2369088"/>
                </a:cubicBezTo>
                <a:close/>
                <a:moveTo>
                  <a:pt x="5761183" y="2369088"/>
                </a:moveTo>
                <a:lnTo>
                  <a:pt x="5782364" y="2369088"/>
                </a:lnTo>
                <a:lnTo>
                  <a:pt x="5803545" y="2379679"/>
                </a:lnTo>
                <a:cubicBezTo>
                  <a:pt x="5803545" y="2379679"/>
                  <a:pt x="5801780" y="2381444"/>
                  <a:pt x="5798250" y="2384973"/>
                </a:cubicBezTo>
                <a:cubicBezTo>
                  <a:pt x="5794720" y="2388504"/>
                  <a:pt x="5791189" y="2388504"/>
                  <a:pt x="5787660" y="2384973"/>
                </a:cubicBezTo>
                <a:cubicBezTo>
                  <a:pt x="5784130" y="2381444"/>
                  <a:pt x="5778834" y="2379679"/>
                  <a:pt x="5771774" y="2379679"/>
                </a:cubicBezTo>
                <a:close/>
                <a:moveTo>
                  <a:pt x="5655279" y="2369088"/>
                </a:moveTo>
                <a:lnTo>
                  <a:pt x="5676460" y="2379679"/>
                </a:lnTo>
                <a:lnTo>
                  <a:pt x="5676460" y="2390269"/>
                </a:lnTo>
                <a:lnTo>
                  <a:pt x="5655279" y="2390269"/>
                </a:lnTo>
                <a:lnTo>
                  <a:pt x="5644689" y="2390269"/>
                </a:lnTo>
                <a:cubicBezTo>
                  <a:pt x="5644689" y="2390269"/>
                  <a:pt x="5648218" y="2386739"/>
                  <a:pt x="5655279" y="2379679"/>
                </a:cubicBezTo>
                <a:cubicBezTo>
                  <a:pt x="5655279" y="2372619"/>
                  <a:pt x="5655279" y="2369088"/>
                  <a:pt x="5655279" y="2369088"/>
                </a:cubicBezTo>
                <a:close/>
                <a:moveTo>
                  <a:pt x="5591737" y="2369088"/>
                </a:moveTo>
                <a:lnTo>
                  <a:pt x="5612918" y="2369088"/>
                </a:lnTo>
                <a:lnTo>
                  <a:pt x="5602327" y="2379679"/>
                </a:lnTo>
                <a:close/>
                <a:moveTo>
                  <a:pt x="7400050" y="2363793"/>
                </a:moveTo>
                <a:cubicBezTo>
                  <a:pt x="7401816" y="2363793"/>
                  <a:pt x="7402697" y="2365558"/>
                  <a:pt x="7402697" y="2369088"/>
                </a:cubicBezTo>
                <a:lnTo>
                  <a:pt x="7392107" y="2369088"/>
                </a:lnTo>
                <a:cubicBezTo>
                  <a:pt x="7395636" y="2365558"/>
                  <a:pt x="7398285" y="2363793"/>
                  <a:pt x="7400050" y="2363793"/>
                </a:cubicBezTo>
                <a:close/>
                <a:moveTo>
                  <a:pt x="7095574" y="2358498"/>
                </a:moveTo>
                <a:cubicBezTo>
                  <a:pt x="7095574" y="2358498"/>
                  <a:pt x="7099106" y="2358498"/>
                  <a:pt x="7106166" y="2358498"/>
                </a:cubicBezTo>
                <a:cubicBezTo>
                  <a:pt x="7113226" y="2358498"/>
                  <a:pt x="7116756" y="2358498"/>
                  <a:pt x="7116756" y="2358498"/>
                </a:cubicBezTo>
                <a:lnTo>
                  <a:pt x="7106166" y="2369088"/>
                </a:lnTo>
                <a:close/>
                <a:moveTo>
                  <a:pt x="6184800" y="2358498"/>
                </a:moveTo>
                <a:cubicBezTo>
                  <a:pt x="6184800" y="2358498"/>
                  <a:pt x="6188330" y="2358498"/>
                  <a:pt x="6195390" y="2358498"/>
                </a:cubicBezTo>
                <a:cubicBezTo>
                  <a:pt x="6195390" y="2358498"/>
                  <a:pt x="6195390" y="2360263"/>
                  <a:pt x="6195390" y="2363793"/>
                </a:cubicBezTo>
                <a:cubicBezTo>
                  <a:pt x="6195390" y="2367323"/>
                  <a:pt x="6195390" y="2369088"/>
                  <a:pt x="6195390" y="2369088"/>
                </a:cubicBezTo>
                <a:close/>
                <a:moveTo>
                  <a:pt x="6126553" y="2358498"/>
                </a:moveTo>
                <a:cubicBezTo>
                  <a:pt x="6130082" y="2358498"/>
                  <a:pt x="6133613" y="2362029"/>
                  <a:pt x="6137142" y="2369088"/>
                </a:cubicBezTo>
                <a:cubicBezTo>
                  <a:pt x="6140672" y="2376148"/>
                  <a:pt x="6135378" y="2379679"/>
                  <a:pt x="6121257" y="2379679"/>
                </a:cubicBezTo>
                <a:lnTo>
                  <a:pt x="6100076" y="2369088"/>
                </a:lnTo>
                <a:lnTo>
                  <a:pt x="6110668" y="2369088"/>
                </a:lnTo>
                <a:lnTo>
                  <a:pt x="6121257" y="2369088"/>
                </a:lnTo>
                <a:cubicBezTo>
                  <a:pt x="6121257" y="2362029"/>
                  <a:pt x="6123024" y="2358498"/>
                  <a:pt x="6126553" y="2358498"/>
                </a:cubicBezTo>
                <a:close/>
                <a:moveTo>
                  <a:pt x="5475243" y="2358498"/>
                </a:moveTo>
                <a:lnTo>
                  <a:pt x="5485833" y="2358498"/>
                </a:lnTo>
                <a:cubicBezTo>
                  <a:pt x="5499954" y="2365558"/>
                  <a:pt x="5507014" y="2369088"/>
                  <a:pt x="5507014" y="2369088"/>
                </a:cubicBezTo>
                <a:lnTo>
                  <a:pt x="5538785" y="2379679"/>
                </a:lnTo>
                <a:cubicBezTo>
                  <a:pt x="5545846" y="2379679"/>
                  <a:pt x="5552906" y="2379679"/>
                  <a:pt x="5559966" y="2379679"/>
                </a:cubicBezTo>
                <a:cubicBezTo>
                  <a:pt x="5567026" y="2379679"/>
                  <a:pt x="5574087" y="2379679"/>
                  <a:pt x="5581147" y="2379679"/>
                </a:cubicBezTo>
                <a:lnTo>
                  <a:pt x="5517604" y="2390269"/>
                </a:lnTo>
                <a:cubicBezTo>
                  <a:pt x="5510544" y="2383209"/>
                  <a:pt x="5503483" y="2379679"/>
                  <a:pt x="5496423" y="2379679"/>
                </a:cubicBezTo>
                <a:close/>
                <a:moveTo>
                  <a:pt x="7892505" y="2353202"/>
                </a:moveTo>
                <a:cubicBezTo>
                  <a:pt x="7897801" y="2353202"/>
                  <a:pt x="7903977" y="2354967"/>
                  <a:pt x="7911038" y="2358498"/>
                </a:cubicBezTo>
                <a:cubicBezTo>
                  <a:pt x="7925157" y="2365558"/>
                  <a:pt x="7932219" y="2369088"/>
                  <a:pt x="7932219" y="2369088"/>
                </a:cubicBezTo>
                <a:lnTo>
                  <a:pt x="7953398" y="2379679"/>
                </a:lnTo>
                <a:lnTo>
                  <a:pt x="7963990" y="2379679"/>
                </a:lnTo>
                <a:cubicBezTo>
                  <a:pt x="7956928" y="2379679"/>
                  <a:pt x="7953398" y="2383209"/>
                  <a:pt x="7953398" y="2390269"/>
                </a:cubicBezTo>
                <a:cubicBezTo>
                  <a:pt x="7953398" y="2390269"/>
                  <a:pt x="7956928" y="2392034"/>
                  <a:pt x="7963990" y="2395565"/>
                </a:cubicBezTo>
                <a:cubicBezTo>
                  <a:pt x="7971050" y="2399095"/>
                  <a:pt x="7978109" y="2400860"/>
                  <a:pt x="7985171" y="2400860"/>
                </a:cubicBezTo>
                <a:lnTo>
                  <a:pt x="8069894" y="2443221"/>
                </a:lnTo>
                <a:cubicBezTo>
                  <a:pt x="8112254" y="2464402"/>
                  <a:pt x="8147556" y="2478523"/>
                  <a:pt x="8175798" y="2485583"/>
                </a:cubicBezTo>
                <a:cubicBezTo>
                  <a:pt x="8189917" y="2492643"/>
                  <a:pt x="8205802" y="2503233"/>
                  <a:pt x="8223454" y="2517354"/>
                </a:cubicBezTo>
                <a:cubicBezTo>
                  <a:pt x="8241106" y="2531475"/>
                  <a:pt x="8249931" y="2538535"/>
                  <a:pt x="8249931" y="2538535"/>
                </a:cubicBezTo>
                <a:cubicBezTo>
                  <a:pt x="8249931" y="2538535"/>
                  <a:pt x="8251695" y="2542066"/>
                  <a:pt x="8255225" y="2549125"/>
                </a:cubicBezTo>
                <a:cubicBezTo>
                  <a:pt x="8258756" y="2556185"/>
                  <a:pt x="8260521" y="2559716"/>
                  <a:pt x="8260521" y="2559716"/>
                </a:cubicBezTo>
                <a:lnTo>
                  <a:pt x="8249931" y="2559716"/>
                </a:lnTo>
                <a:lnTo>
                  <a:pt x="8228750" y="2549125"/>
                </a:lnTo>
                <a:cubicBezTo>
                  <a:pt x="8221689" y="2556185"/>
                  <a:pt x="8216394" y="2557952"/>
                  <a:pt x="8212864" y="2554421"/>
                </a:cubicBezTo>
                <a:cubicBezTo>
                  <a:pt x="8209335" y="2550890"/>
                  <a:pt x="8207569" y="2547360"/>
                  <a:pt x="8207569" y="2543831"/>
                </a:cubicBezTo>
                <a:cubicBezTo>
                  <a:pt x="8207569" y="2540300"/>
                  <a:pt x="8200508" y="2533240"/>
                  <a:pt x="8186387" y="2522650"/>
                </a:cubicBezTo>
                <a:cubicBezTo>
                  <a:pt x="8172268" y="2512058"/>
                  <a:pt x="8161677" y="2510294"/>
                  <a:pt x="8154617" y="2517354"/>
                </a:cubicBezTo>
                <a:cubicBezTo>
                  <a:pt x="8161677" y="2524414"/>
                  <a:pt x="8165206" y="2527944"/>
                  <a:pt x="8165206" y="2527944"/>
                </a:cubicBezTo>
                <a:lnTo>
                  <a:pt x="8112254" y="2485583"/>
                </a:lnTo>
                <a:cubicBezTo>
                  <a:pt x="8112254" y="2478523"/>
                  <a:pt x="8091075" y="2467933"/>
                  <a:pt x="8048712" y="2453812"/>
                </a:cubicBezTo>
                <a:lnTo>
                  <a:pt x="8016942" y="2432631"/>
                </a:lnTo>
                <a:cubicBezTo>
                  <a:pt x="8009880" y="2432631"/>
                  <a:pt x="8004586" y="2430866"/>
                  <a:pt x="8001056" y="2427335"/>
                </a:cubicBezTo>
                <a:cubicBezTo>
                  <a:pt x="7997527" y="2423805"/>
                  <a:pt x="7993994" y="2422040"/>
                  <a:pt x="7990465" y="2422040"/>
                </a:cubicBezTo>
                <a:cubicBezTo>
                  <a:pt x="7986935" y="2422040"/>
                  <a:pt x="7981640" y="2422040"/>
                  <a:pt x="7974579" y="2422040"/>
                </a:cubicBezTo>
                <a:cubicBezTo>
                  <a:pt x="7974579" y="2414981"/>
                  <a:pt x="7971050" y="2411450"/>
                  <a:pt x="7963990" y="2411450"/>
                </a:cubicBezTo>
                <a:cubicBezTo>
                  <a:pt x="7956928" y="2411450"/>
                  <a:pt x="7953398" y="2411450"/>
                  <a:pt x="7953398" y="2411450"/>
                </a:cubicBezTo>
                <a:cubicBezTo>
                  <a:pt x="7946338" y="2404390"/>
                  <a:pt x="7942808" y="2400860"/>
                  <a:pt x="7942808" y="2400860"/>
                </a:cubicBezTo>
                <a:cubicBezTo>
                  <a:pt x="7935748" y="2400860"/>
                  <a:pt x="7928688" y="2397329"/>
                  <a:pt x="7921627" y="2390269"/>
                </a:cubicBezTo>
                <a:lnTo>
                  <a:pt x="7911038" y="2379679"/>
                </a:lnTo>
                <a:lnTo>
                  <a:pt x="7879267" y="2358498"/>
                </a:lnTo>
                <a:cubicBezTo>
                  <a:pt x="7882796" y="2354967"/>
                  <a:pt x="7887209" y="2353202"/>
                  <a:pt x="7892505" y="2353202"/>
                </a:cubicBezTo>
                <a:close/>
                <a:moveTo>
                  <a:pt x="7180299" y="2347908"/>
                </a:moveTo>
                <a:lnTo>
                  <a:pt x="7212070" y="2358498"/>
                </a:lnTo>
                <a:cubicBezTo>
                  <a:pt x="7219130" y="2365558"/>
                  <a:pt x="7224426" y="2369088"/>
                  <a:pt x="7227956" y="2369088"/>
                </a:cubicBezTo>
                <a:cubicBezTo>
                  <a:pt x="7231485" y="2369088"/>
                  <a:pt x="7233251" y="2372619"/>
                  <a:pt x="7233251" y="2379679"/>
                </a:cubicBezTo>
                <a:lnTo>
                  <a:pt x="7190889" y="2379679"/>
                </a:lnTo>
                <a:cubicBezTo>
                  <a:pt x="7190889" y="2372619"/>
                  <a:pt x="7187360" y="2369088"/>
                  <a:pt x="7180299" y="2369088"/>
                </a:cubicBezTo>
                <a:cubicBezTo>
                  <a:pt x="7180299" y="2362029"/>
                  <a:pt x="7183828" y="2358498"/>
                  <a:pt x="7190889" y="2358498"/>
                </a:cubicBezTo>
                <a:lnTo>
                  <a:pt x="7180299" y="2358498"/>
                </a:lnTo>
                <a:close/>
                <a:moveTo>
                  <a:pt x="5835316" y="2337317"/>
                </a:moveTo>
                <a:lnTo>
                  <a:pt x="5856497" y="2347908"/>
                </a:lnTo>
                <a:cubicBezTo>
                  <a:pt x="5849436" y="2347908"/>
                  <a:pt x="5838847" y="2347908"/>
                  <a:pt x="5824726" y="2347908"/>
                </a:cubicBezTo>
                <a:close/>
                <a:moveTo>
                  <a:pt x="5533490" y="2337317"/>
                </a:moveTo>
                <a:cubicBezTo>
                  <a:pt x="5537020" y="2337317"/>
                  <a:pt x="5538785" y="2337317"/>
                  <a:pt x="5538785" y="2337317"/>
                </a:cubicBezTo>
                <a:lnTo>
                  <a:pt x="5517604" y="2358498"/>
                </a:lnTo>
                <a:lnTo>
                  <a:pt x="5517604" y="2347908"/>
                </a:lnTo>
                <a:cubicBezTo>
                  <a:pt x="5524664" y="2340848"/>
                  <a:pt x="5529960" y="2337317"/>
                  <a:pt x="5533490" y="2337317"/>
                </a:cubicBezTo>
                <a:close/>
                <a:moveTo>
                  <a:pt x="7450355" y="2332021"/>
                </a:moveTo>
                <a:cubicBezTo>
                  <a:pt x="7453884" y="2332021"/>
                  <a:pt x="7455649" y="2333787"/>
                  <a:pt x="7455649" y="2337317"/>
                </a:cubicBezTo>
                <a:lnTo>
                  <a:pt x="7445059" y="2347908"/>
                </a:lnTo>
                <a:lnTo>
                  <a:pt x="7434468" y="2337317"/>
                </a:lnTo>
                <a:cubicBezTo>
                  <a:pt x="7441528" y="2333787"/>
                  <a:pt x="7446824" y="2332021"/>
                  <a:pt x="7450355" y="2332021"/>
                </a:cubicBezTo>
                <a:close/>
                <a:moveTo>
                  <a:pt x="7274290" y="2330698"/>
                </a:moveTo>
                <a:cubicBezTo>
                  <a:pt x="7276937" y="2329815"/>
                  <a:pt x="7279142" y="2330256"/>
                  <a:pt x="7280908" y="2332021"/>
                </a:cubicBezTo>
                <a:cubicBezTo>
                  <a:pt x="7284437" y="2335552"/>
                  <a:pt x="7284437" y="2339082"/>
                  <a:pt x="7280908" y="2342612"/>
                </a:cubicBezTo>
                <a:cubicBezTo>
                  <a:pt x="7277378" y="2346143"/>
                  <a:pt x="7272082" y="2347908"/>
                  <a:pt x="7265022" y="2347908"/>
                </a:cubicBezTo>
                <a:lnTo>
                  <a:pt x="7265022" y="2337317"/>
                </a:lnTo>
                <a:cubicBezTo>
                  <a:pt x="7268553" y="2333787"/>
                  <a:pt x="7271641" y="2331581"/>
                  <a:pt x="7274290" y="2330698"/>
                </a:cubicBezTo>
                <a:close/>
                <a:moveTo>
                  <a:pt x="7805134" y="2326727"/>
                </a:moveTo>
                <a:cubicBezTo>
                  <a:pt x="7805134" y="2326727"/>
                  <a:pt x="7808663" y="2326727"/>
                  <a:pt x="7815724" y="2326727"/>
                </a:cubicBezTo>
                <a:cubicBezTo>
                  <a:pt x="7815724" y="2326727"/>
                  <a:pt x="7815724" y="2330256"/>
                  <a:pt x="7815724" y="2337317"/>
                </a:cubicBezTo>
                <a:cubicBezTo>
                  <a:pt x="7815724" y="2337317"/>
                  <a:pt x="7813957" y="2337317"/>
                  <a:pt x="7810428" y="2337317"/>
                </a:cubicBezTo>
                <a:cubicBezTo>
                  <a:pt x="7806898" y="2337317"/>
                  <a:pt x="7805134" y="2337317"/>
                  <a:pt x="7805134" y="2337317"/>
                </a:cubicBezTo>
                <a:cubicBezTo>
                  <a:pt x="7805134" y="2330256"/>
                  <a:pt x="7805134" y="2326727"/>
                  <a:pt x="7805134" y="2326727"/>
                </a:cubicBezTo>
                <a:close/>
                <a:moveTo>
                  <a:pt x="7582734" y="2326727"/>
                </a:moveTo>
                <a:lnTo>
                  <a:pt x="7593326" y="2326727"/>
                </a:lnTo>
                <a:lnTo>
                  <a:pt x="7582734" y="2337317"/>
                </a:lnTo>
                <a:close/>
                <a:moveTo>
                  <a:pt x="7492716" y="2326727"/>
                </a:moveTo>
                <a:cubicBezTo>
                  <a:pt x="7503307" y="2326727"/>
                  <a:pt x="7512130" y="2326727"/>
                  <a:pt x="7519192" y="2326727"/>
                </a:cubicBezTo>
                <a:lnTo>
                  <a:pt x="7519192" y="2337317"/>
                </a:lnTo>
                <a:cubicBezTo>
                  <a:pt x="7490951" y="2344377"/>
                  <a:pt x="7476830" y="2344377"/>
                  <a:pt x="7476830" y="2337317"/>
                </a:cubicBezTo>
                <a:cubicBezTo>
                  <a:pt x="7476830" y="2330256"/>
                  <a:pt x="7482126" y="2326727"/>
                  <a:pt x="7492716" y="2326727"/>
                </a:cubicBezTo>
                <a:close/>
                <a:moveTo>
                  <a:pt x="7053214" y="2326727"/>
                </a:moveTo>
                <a:cubicBezTo>
                  <a:pt x="7060274" y="2326727"/>
                  <a:pt x="7063804" y="2330256"/>
                  <a:pt x="7063804" y="2337317"/>
                </a:cubicBezTo>
                <a:lnTo>
                  <a:pt x="7053214" y="2337317"/>
                </a:lnTo>
                <a:cubicBezTo>
                  <a:pt x="7046154" y="2330256"/>
                  <a:pt x="7046154" y="2326727"/>
                  <a:pt x="7053214" y="2326727"/>
                </a:cubicBezTo>
                <a:close/>
                <a:moveTo>
                  <a:pt x="5782364" y="2326727"/>
                </a:moveTo>
                <a:lnTo>
                  <a:pt x="5792954" y="2326727"/>
                </a:lnTo>
                <a:cubicBezTo>
                  <a:pt x="5800016" y="2326727"/>
                  <a:pt x="5805311" y="2328492"/>
                  <a:pt x="5808840" y="2332021"/>
                </a:cubicBezTo>
                <a:cubicBezTo>
                  <a:pt x="5812370" y="2335552"/>
                  <a:pt x="5814135" y="2337317"/>
                  <a:pt x="5814135" y="2337317"/>
                </a:cubicBezTo>
                <a:lnTo>
                  <a:pt x="5792954" y="2337317"/>
                </a:lnTo>
                <a:close/>
                <a:moveTo>
                  <a:pt x="5718822" y="2326727"/>
                </a:moveTo>
                <a:cubicBezTo>
                  <a:pt x="5725882" y="2326727"/>
                  <a:pt x="5725882" y="2330256"/>
                  <a:pt x="5718822" y="2337317"/>
                </a:cubicBezTo>
                <a:cubicBezTo>
                  <a:pt x="5718822" y="2337317"/>
                  <a:pt x="5718822" y="2339082"/>
                  <a:pt x="5718822" y="2342612"/>
                </a:cubicBezTo>
                <a:cubicBezTo>
                  <a:pt x="5718822" y="2346143"/>
                  <a:pt x="5722352" y="2347908"/>
                  <a:pt x="5729412" y="2347908"/>
                </a:cubicBezTo>
                <a:lnTo>
                  <a:pt x="5729412" y="2358498"/>
                </a:lnTo>
                <a:lnTo>
                  <a:pt x="5655279" y="2358498"/>
                </a:lnTo>
                <a:lnTo>
                  <a:pt x="5644689" y="2358498"/>
                </a:lnTo>
                <a:cubicBezTo>
                  <a:pt x="5644689" y="2358498"/>
                  <a:pt x="5644689" y="2356733"/>
                  <a:pt x="5644689" y="2353202"/>
                </a:cubicBezTo>
                <a:cubicBezTo>
                  <a:pt x="5644689" y="2349673"/>
                  <a:pt x="5641160" y="2347908"/>
                  <a:pt x="5634099" y="2347908"/>
                </a:cubicBezTo>
                <a:cubicBezTo>
                  <a:pt x="5627039" y="2347908"/>
                  <a:pt x="5623508" y="2347908"/>
                  <a:pt x="5623508" y="2347908"/>
                </a:cubicBezTo>
                <a:cubicBezTo>
                  <a:pt x="5623508" y="2347908"/>
                  <a:pt x="5621743" y="2347908"/>
                  <a:pt x="5618214" y="2347908"/>
                </a:cubicBezTo>
                <a:cubicBezTo>
                  <a:pt x="5614683" y="2347908"/>
                  <a:pt x="5609387" y="2344377"/>
                  <a:pt x="5602327" y="2337317"/>
                </a:cubicBezTo>
                <a:cubicBezTo>
                  <a:pt x="5616448" y="2337317"/>
                  <a:pt x="5634099" y="2340848"/>
                  <a:pt x="5655279" y="2347908"/>
                </a:cubicBezTo>
                <a:cubicBezTo>
                  <a:pt x="5690580" y="2347908"/>
                  <a:pt x="5708232" y="2344377"/>
                  <a:pt x="5708232" y="2337317"/>
                </a:cubicBezTo>
                <a:cubicBezTo>
                  <a:pt x="5708232" y="2330256"/>
                  <a:pt x="5711762" y="2326727"/>
                  <a:pt x="5718822" y="2326727"/>
                </a:cubicBezTo>
                <a:close/>
                <a:moveTo>
                  <a:pt x="5665870" y="2326727"/>
                </a:moveTo>
                <a:cubicBezTo>
                  <a:pt x="5665870" y="2326727"/>
                  <a:pt x="5665870" y="2330256"/>
                  <a:pt x="5665870" y="2337317"/>
                </a:cubicBezTo>
                <a:lnTo>
                  <a:pt x="5644689" y="2337317"/>
                </a:lnTo>
                <a:close/>
                <a:moveTo>
                  <a:pt x="6047124" y="2321431"/>
                </a:moveTo>
                <a:lnTo>
                  <a:pt x="6057716" y="2326727"/>
                </a:lnTo>
                <a:cubicBezTo>
                  <a:pt x="6054184" y="2326727"/>
                  <a:pt x="6051538" y="2326286"/>
                  <a:pt x="6049772" y="2325403"/>
                </a:cubicBezTo>
                <a:close/>
                <a:moveTo>
                  <a:pt x="7836904" y="2316136"/>
                </a:moveTo>
                <a:cubicBezTo>
                  <a:pt x="7836904" y="2323196"/>
                  <a:pt x="7843965" y="2330256"/>
                  <a:pt x="7858085" y="2337317"/>
                </a:cubicBezTo>
                <a:cubicBezTo>
                  <a:pt x="7865146" y="2344377"/>
                  <a:pt x="7868675" y="2349673"/>
                  <a:pt x="7868675" y="2353202"/>
                </a:cubicBezTo>
                <a:cubicBezTo>
                  <a:pt x="7868675" y="2356733"/>
                  <a:pt x="7865146" y="2358498"/>
                  <a:pt x="7858085" y="2358498"/>
                </a:cubicBezTo>
                <a:lnTo>
                  <a:pt x="7847494" y="2347908"/>
                </a:lnTo>
                <a:cubicBezTo>
                  <a:pt x="7840434" y="2340848"/>
                  <a:pt x="7836904" y="2335552"/>
                  <a:pt x="7836904" y="2332021"/>
                </a:cubicBezTo>
                <a:cubicBezTo>
                  <a:pt x="7836904" y="2328492"/>
                  <a:pt x="7833375" y="2326727"/>
                  <a:pt x="7826313" y="2326727"/>
                </a:cubicBezTo>
                <a:close/>
                <a:moveTo>
                  <a:pt x="7312678" y="2316136"/>
                </a:moveTo>
                <a:cubicBezTo>
                  <a:pt x="7316208" y="2316136"/>
                  <a:pt x="7317974" y="2316136"/>
                  <a:pt x="7317974" y="2316136"/>
                </a:cubicBezTo>
                <a:lnTo>
                  <a:pt x="7307384" y="2326727"/>
                </a:lnTo>
                <a:cubicBezTo>
                  <a:pt x="7300322" y="2326727"/>
                  <a:pt x="7298559" y="2324962"/>
                  <a:pt x="7302088" y="2321431"/>
                </a:cubicBezTo>
                <a:cubicBezTo>
                  <a:pt x="7305618" y="2317900"/>
                  <a:pt x="7309149" y="2316136"/>
                  <a:pt x="7312678" y="2316136"/>
                </a:cubicBezTo>
                <a:close/>
                <a:moveTo>
                  <a:pt x="7010852" y="2316136"/>
                </a:moveTo>
                <a:lnTo>
                  <a:pt x="7021443" y="2326727"/>
                </a:lnTo>
                <a:cubicBezTo>
                  <a:pt x="7021443" y="2333787"/>
                  <a:pt x="7017914" y="2337317"/>
                  <a:pt x="7010852" y="2337317"/>
                </a:cubicBezTo>
                <a:cubicBezTo>
                  <a:pt x="7003792" y="2330256"/>
                  <a:pt x="7000262" y="2326727"/>
                  <a:pt x="7000262" y="2326727"/>
                </a:cubicBezTo>
                <a:cubicBezTo>
                  <a:pt x="7000262" y="2319667"/>
                  <a:pt x="7003792" y="2316136"/>
                  <a:pt x="7010852" y="2316136"/>
                </a:cubicBezTo>
                <a:close/>
                <a:moveTo>
                  <a:pt x="6036534" y="2316136"/>
                </a:moveTo>
                <a:lnTo>
                  <a:pt x="6044477" y="2317461"/>
                </a:lnTo>
                <a:cubicBezTo>
                  <a:pt x="6046242" y="2318343"/>
                  <a:pt x="6047124" y="2319667"/>
                  <a:pt x="6047124" y="2321431"/>
                </a:cubicBezTo>
                <a:close/>
                <a:moveTo>
                  <a:pt x="6004764" y="2316136"/>
                </a:moveTo>
                <a:cubicBezTo>
                  <a:pt x="6004764" y="2323196"/>
                  <a:pt x="6004764" y="2326727"/>
                  <a:pt x="6004764" y="2326727"/>
                </a:cubicBezTo>
                <a:cubicBezTo>
                  <a:pt x="6011824" y="2326727"/>
                  <a:pt x="6015353" y="2324962"/>
                  <a:pt x="6015353" y="2321431"/>
                </a:cubicBezTo>
                <a:cubicBezTo>
                  <a:pt x="6015353" y="2317900"/>
                  <a:pt x="6011824" y="2316136"/>
                  <a:pt x="6004764" y="2316136"/>
                </a:cubicBezTo>
                <a:close/>
                <a:moveTo>
                  <a:pt x="5401110" y="2316136"/>
                </a:moveTo>
                <a:lnTo>
                  <a:pt x="5485833" y="2326727"/>
                </a:lnTo>
                <a:lnTo>
                  <a:pt x="5496423" y="2347908"/>
                </a:lnTo>
                <a:cubicBezTo>
                  <a:pt x="5496423" y="2347908"/>
                  <a:pt x="5491128" y="2346143"/>
                  <a:pt x="5480538" y="2342612"/>
                </a:cubicBezTo>
                <a:cubicBezTo>
                  <a:pt x="5469948" y="2339082"/>
                  <a:pt x="5459356" y="2335552"/>
                  <a:pt x="5448766" y="2332021"/>
                </a:cubicBezTo>
                <a:cubicBezTo>
                  <a:pt x="5438176" y="2328492"/>
                  <a:pt x="5427586" y="2324962"/>
                  <a:pt x="5416996" y="2321431"/>
                </a:cubicBezTo>
                <a:cubicBezTo>
                  <a:pt x="5406404" y="2317900"/>
                  <a:pt x="5401110" y="2316136"/>
                  <a:pt x="5401110" y="2316136"/>
                </a:cubicBezTo>
                <a:close/>
                <a:moveTo>
                  <a:pt x="7773361" y="2305546"/>
                </a:moveTo>
                <a:cubicBezTo>
                  <a:pt x="7780423" y="2305546"/>
                  <a:pt x="7783952" y="2305546"/>
                  <a:pt x="7783952" y="2305546"/>
                </a:cubicBezTo>
                <a:lnTo>
                  <a:pt x="7794542" y="2316136"/>
                </a:lnTo>
                <a:lnTo>
                  <a:pt x="7789248" y="2316136"/>
                </a:lnTo>
                <a:cubicBezTo>
                  <a:pt x="7785717" y="2316136"/>
                  <a:pt x="7783952" y="2316136"/>
                  <a:pt x="7783952" y="2316136"/>
                </a:cubicBezTo>
                <a:close/>
                <a:moveTo>
                  <a:pt x="7667457" y="2305546"/>
                </a:moveTo>
                <a:cubicBezTo>
                  <a:pt x="7674519" y="2305546"/>
                  <a:pt x="7678048" y="2305546"/>
                  <a:pt x="7678048" y="2305546"/>
                </a:cubicBezTo>
                <a:cubicBezTo>
                  <a:pt x="7678048" y="2305546"/>
                  <a:pt x="7679813" y="2307311"/>
                  <a:pt x="7683344" y="2310841"/>
                </a:cubicBezTo>
                <a:cubicBezTo>
                  <a:pt x="7686874" y="2314371"/>
                  <a:pt x="7692168" y="2316136"/>
                  <a:pt x="7699230" y="2316136"/>
                </a:cubicBezTo>
                <a:lnTo>
                  <a:pt x="7678048" y="2316136"/>
                </a:lnTo>
                <a:close/>
                <a:moveTo>
                  <a:pt x="7550963" y="2305546"/>
                </a:moveTo>
                <a:cubicBezTo>
                  <a:pt x="7550963" y="2305546"/>
                  <a:pt x="7554492" y="2305546"/>
                  <a:pt x="7561553" y="2305546"/>
                </a:cubicBezTo>
                <a:cubicBezTo>
                  <a:pt x="7561553" y="2312606"/>
                  <a:pt x="7558024" y="2316136"/>
                  <a:pt x="7550963" y="2316136"/>
                </a:cubicBezTo>
                <a:cubicBezTo>
                  <a:pt x="7550963" y="2309077"/>
                  <a:pt x="7550963" y="2305546"/>
                  <a:pt x="7550963" y="2305546"/>
                </a:cubicBezTo>
                <a:close/>
                <a:moveTo>
                  <a:pt x="5655279" y="2305546"/>
                </a:moveTo>
                <a:cubicBezTo>
                  <a:pt x="5662340" y="2305546"/>
                  <a:pt x="5669400" y="2309077"/>
                  <a:pt x="5676460" y="2316136"/>
                </a:cubicBezTo>
                <a:lnTo>
                  <a:pt x="5665870" y="2316136"/>
                </a:lnTo>
                <a:lnTo>
                  <a:pt x="5644689" y="2316136"/>
                </a:lnTo>
                <a:cubicBezTo>
                  <a:pt x="5644689" y="2309077"/>
                  <a:pt x="5648218" y="2305546"/>
                  <a:pt x="5655279" y="2305546"/>
                </a:cubicBezTo>
                <a:close/>
                <a:moveTo>
                  <a:pt x="4871588" y="2305546"/>
                </a:moveTo>
                <a:cubicBezTo>
                  <a:pt x="4878648" y="2305546"/>
                  <a:pt x="4882180" y="2309077"/>
                  <a:pt x="4882180" y="2316136"/>
                </a:cubicBezTo>
                <a:lnTo>
                  <a:pt x="4871588" y="2316136"/>
                </a:lnTo>
                <a:close/>
                <a:moveTo>
                  <a:pt x="4765684" y="2305546"/>
                </a:moveTo>
                <a:cubicBezTo>
                  <a:pt x="4772744" y="2305546"/>
                  <a:pt x="4776276" y="2305546"/>
                  <a:pt x="4776276" y="2305546"/>
                </a:cubicBezTo>
                <a:cubicBezTo>
                  <a:pt x="4776276" y="2305546"/>
                  <a:pt x="4776276" y="2309077"/>
                  <a:pt x="4776276" y="2316136"/>
                </a:cubicBezTo>
                <a:lnTo>
                  <a:pt x="4765684" y="2316136"/>
                </a:lnTo>
                <a:close/>
                <a:moveTo>
                  <a:pt x="6092134" y="2302237"/>
                </a:moveTo>
                <a:cubicBezTo>
                  <a:pt x="6097429" y="2300912"/>
                  <a:pt x="6110668" y="2305546"/>
                  <a:pt x="6131847" y="2316136"/>
                </a:cubicBezTo>
                <a:cubicBezTo>
                  <a:pt x="6167149" y="2330256"/>
                  <a:pt x="6188330" y="2337317"/>
                  <a:pt x="6195390" y="2337317"/>
                </a:cubicBezTo>
                <a:cubicBezTo>
                  <a:pt x="6202450" y="2337317"/>
                  <a:pt x="6205980" y="2340848"/>
                  <a:pt x="6205980" y="2347908"/>
                </a:cubicBezTo>
                <a:cubicBezTo>
                  <a:pt x="6198920" y="2347908"/>
                  <a:pt x="6191861" y="2347908"/>
                  <a:pt x="6184800" y="2347908"/>
                </a:cubicBezTo>
                <a:cubicBezTo>
                  <a:pt x="6177738" y="2347908"/>
                  <a:pt x="6168914" y="2346143"/>
                  <a:pt x="6158324" y="2342612"/>
                </a:cubicBezTo>
                <a:cubicBezTo>
                  <a:pt x="6147734" y="2339082"/>
                  <a:pt x="6135378" y="2333787"/>
                  <a:pt x="6121257" y="2326727"/>
                </a:cubicBezTo>
                <a:cubicBezTo>
                  <a:pt x="6100076" y="2312606"/>
                  <a:pt x="6089486" y="2305546"/>
                  <a:pt x="6089486" y="2305546"/>
                </a:cubicBezTo>
                <a:cubicBezTo>
                  <a:pt x="6089486" y="2303781"/>
                  <a:pt x="6090368" y="2302677"/>
                  <a:pt x="6092134" y="2302237"/>
                </a:cubicBezTo>
                <a:close/>
                <a:moveTo>
                  <a:pt x="6407198" y="2294956"/>
                </a:moveTo>
                <a:lnTo>
                  <a:pt x="6417788" y="2294956"/>
                </a:lnTo>
                <a:cubicBezTo>
                  <a:pt x="6424850" y="2302015"/>
                  <a:pt x="6426614" y="2305546"/>
                  <a:pt x="6423084" y="2305546"/>
                </a:cubicBezTo>
                <a:cubicBezTo>
                  <a:pt x="6419554" y="2305546"/>
                  <a:pt x="6417788" y="2305546"/>
                  <a:pt x="6417788" y="2305546"/>
                </a:cubicBezTo>
                <a:close/>
                <a:moveTo>
                  <a:pt x="5708232" y="2294956"/>
                </a:moveTo>
                <a:cubicBezTo>
                  <a:pt x="5708232" y="2294956"/>
                  <a:pt x="5711762" y="2294956"/>
                  <a:pt x="5718822" y="2294956"/>
                </a:cubicBezTo>
                <a:cubicBezTo>
                  <a:pt x="5725882" y="2294956"/>
                  <a:pt x="5729412" y="2296721"/>
                  <a:pt x="5729412" y="2300250"/>
                </a:cubicBezTo>
                <a:cubicBezTo>
                  <a:pt x="5729412" y="2303781"/>
                  <a:pt x="5725882" y="2305546"/>
                  <a:pt x="5718822" y="2305546"/>
                </a:cubicBezTo>
                <a:cubicBezTo>
                  <a:pt x="5718822" y="2305546"/>
                  <a:pt x="5717058" y="2303781"/>
                  <a:pt x="5713526" y="2300250"/>
                </a:cubicBezTo>
                <a:cubicBezTo>
                  <a:pt x="5709997" y="2296721"/>
                  <a:pt x="5708232" y="2294956"/>
                  <a:pt x="5708232" y="2294956"/>
                </a:cubicBezTo>
                <a:close/>
                <a:moveTo>
                  <a:pt x="7302088" y="2284365"/>
                </a:moveTo>
                <a:cubicBezTo>
                  <a:pt x="7305618" y="2284365"/>
                  <a:pt x="7307384" y="2284365"/>
                  <a:pt x="7307384" y="2284365"/>
                </a:cubicBezTo>
                <a:lnTo>
                  <a:pt x="7296793" y="2294956"/>
                </a:lnTo>
                <a:cubicBezTo>
                  <a:pt x="7296793" y="2287896"/>
                  <a:pt x="7298559" y="2284365"/>
                  <a:pt x="7302088" y="2284365"/>
                </a:cubicBezTo>
                <a:close/>
                <a:moveTo>
                  <a:pt x="5972991" y="2284365"/>
                </a:moveTo>
                <a:lnTo>
                  <a:pt x="5983582" y="2294956"/>
                </a:lnTo>
                <a:cubicBezTo>
                  <a:pt x="5997702" y="2302015"/>
                  <a:pt x="6008293" y="2305546"/>
                  <a:pt x="6015353" y="2305546"/>
                </a:cubicBezTo>
                <a:lnTo>
                  <a:pt x="6036534" y="2316136"/>
                </a:lnTo>
                <a:cubicBezTo>
                  <a:pt x="6036534" y="2316136"/>
                  <a:pt x="6036534" y="2319667"/>
                  <a:pt x="6036534" y="2326727"/>
                </a:cubicBezTo>
                <a:cubicBezTo>
                  <a:pt x="6036534" y="2333787"/>
                  <a:pt x="6036534" y="2337317"/>
                  <a:pt x="6036534" y="2337317"/>
                </a:cubicBezTo>
                <a:cubicBezTo>
                  <a:pt x="6036534" y="2337317"/>
                  <a:pt x="6040064" y="2337317"/>
                  <a:pt x="6047124" y="2337317"/>
                </a:cubicBezTo>
                <a:lnTo>
                  <a:pt x="6057716" y="2347908"/>
                </a:lnTo>
                <a:lnTo>
                  <a:pt x="6078895" y="2358498"/>
                </a:lnTo>
                <a:lnTo>
                  <a:pt x="6100076" y="2358498"/>
                </a:lnTo>
                <a:lnTo>
                  <a:pt x="6078895" y="2369088"/>
                </a:lnTo>
                <a:cubicBezTo>
                  <a:pt x="6064776" y="2362029"/>
                  <a:pt x="6054186" y="2358498"/>
                  <a:pt x="6047124" y="2358498"/>
                </a:cubicBezTo>
                <a:cubicBezTo>
                  <a:pt x="6047124" y="2358498"/>
                  <a:pt x="6047124" y="2354967"/>
                  <a:pt x="6047124" y="2347908"/>
                </a:cubicBezTo>
                <a:lnTo>
                  <a:pt x="6036534" y="2347908"/>
                </a:lnTo>
                <a:cubicBezTo>
                  <a:pt x="6036534" y="2354967"/>
                  <a:pt x="6029474" y="2356733"/>
                  <a:pt x="6015353" y="2353202"/>
                </a:cubicBezTo>
                <a:cubicBezTo>
                  <a:pt x="6001234" y="2349673"/>
                  <a:pt x="5992408" y="2346143"/>
                  <a:pt x="5988878" y="2342612"/>
                </a:cubicBezTo>
                <a:cubicBezTo>
                  <a:pt x="5985347" y="2339082"/>
                  <a:pt x="5976520" y="2337317"/>
                  <a:pt x="5962401" y="2337317"/>
                </a:cubicBezTo>
                <a:cubicBezTo>
                  <a:pt x="5948280" y="2337317"/>
                  <a:pt x="5941220" y="2337317"/>
                  <a:pt x="5941220" y="2337317"/>
                </a:cubicBezTo>
                <a:lnTo>
                  <a:pt x="5983582" y="2316136"/>
                </a:lnTo>
                <a:lnTo>
                  <a:pt x="5994172" y="2305546"/>
                </a:lnTo>
                <a:lnTo>
                  <a:pt x="5972991" y="2294956"/>
                </a:lnTo>
                <a:lnTo>
                  <a:pt x="5962401" y="2294956"/>
                </a:lnTo>
                <a:close/>
                <a:moveTo>
                  <a:pt x="4808046" y="2284365"/>
                </a:moveTo>
                <a:cubicBezTo>
                  <a:pt x="4808046" y="2291425"/>
                  <a:pt x="4808046" y="2294956"/>
                  <a:pt x="4808046" y="2294956"/>
                </a:cubicBezTo>
                <a:cubicBezTo>
                  <a:pt x="4800986" y="2294956"/>
                  <a:pt x="4797456" y="2294956"/>
                  <a:pt x="4797456" y="2294956"/>
                </a:cubicBezTo>
                <a:close/>
                <a:moveTo>
                  <a:pt x="7688638" y="2273775"/>
                </a:moveTo>
                <a:cubicBezTo>
                  <a:pt x="7695700" y="2273775"/>
                  <a:pt x="7702759" y="2273775"/>
                  <a:pt x="7709820" y="2273775"/>
                </a:cubicBezTo>
                <a:lnTo>
                  <a:pt x="7699230" y="2284365"/>
                </a:lnTo>
                <a:close/>
                <a:moveTo>
                  <a:pt x="7021443" y="2273775"/>
                </a:moveTo>
                <a:lnTo>
                  <a:pt x="7032033" y="2284365"/>
                </a:lnTo>
                <a:lnTo>
                  <a:pt x="7021443" y="2284365"/>
                </a:lnTo>
                <a:cubicBezTo>
                  <a:pt x="7021443" y="2284365"/>
                  <a:pt x="7021443" y="2280834"/>
                  <a:pt x="7021443" y="2273775"/>
                </a:cubicBezTo>
                <a:close/>
                <a:moveTo>
                  <a:pt x="6608416" y="2273775"/>
                </a:moveTo>
                <a:cubicBezTo>
                  <a:pt x="6608416" y="2273775"/>
                  <a:pt x="6611946" y="2277304"/>
                  <a:pt x="6619006" y="2284365"/>
                </a:cubicBezTo>
                <a:cubicBezTo>
                  <a:pt x="6611946" y="2284365"/>
                  <a:pt x="6608416" y="2284365"/>
                  <a:pt x="6608416" y="2284365"/>
                </a:cubicBezTo>
                <a:close/>
                <a:moveTo>
                  <a:pt x="5295206" y="2273775"/>
                </a:moveTo>
                <a:lnTo>
                  <a:pt x="5348158" y="2294956"/>
                </a:lnTo>
                <a:cubicBezTo>
                  <a:pt x="5355218" y="2294956"/>
                  <a:pt x="5358748" y="2294956"/>
                  <a:pt x="5358748" y="2294956"/>
                </a:cubicBezTo>
                <a:cubicBezTo>
                  <a:pt x="5358748" y="2294956"/>
                  <a:pt x="5362278" y="2294956"/>
                  <a:pt x="5369339" y="2294956"/>
                </a:cubicBezTo>
                <a:cubicBezTo>
                  <a:pt x="5369339" y="2294956"/>
                  <a:pt x="5369339" y="2298485"/>
                  <a:pt x="5369339" y="2305546"/>
                </a:cubicBezTo>
                <a:cubicBezTo>
                  <a:pt x="5369339" y="2305546"/>
                  <a:pt x="5360512" y="2305546"/>
                  <a:pt x="5342862" y="2305546"/>
                </a:cubicBezTo>
                <a:cubicBezTo>
                  <a:pt x="5325212" y="2305546"/>
                  <a:pt x="5314621" y="2302015"/>
                  <a:pt x="5311092" y="2294956"/>
                </a:cubicBezTo>
                <a:cubicBezTo>
                  <a:pt x="5307560" y="2287896"/>
                  <a:pt x="5302266" y="2284365"/>
                  <a:pt x="5295206" y="2284365"/>
                </a:cubicBezTo>
                <a:close/>
                <a:moveTo>
                  <a:pt x="8175798" y="2263184"/>
                </a:moveTo>
                <a:cubicBezTo>
                  <a:pt x="8175798" y="2263184"/>
                  <a:pt x="8177564" y="2263184"/>
                  <a:pt x="8181093" y="2263184"/>
                </a:cubicBezTo>
                <a:cubicBezTo>
                  <a:pt x="8184623" y="2263184"/>
                  <a:pt x="8186387" y="2264948"/>
                  <a:pt x="8186387" y="2268479"/>
                </a:cubicBezTo>
                <a:cubicBezTo>
                  <a:pt x="8186387" y="2272010"/>
                  <a:pt x="8182858" y="2273775"/>
                  <a:pt x="8175798" y="2273775"/>
                </a:cubicBezTo>
                <a:cubicBezTo>
                  <a:pt x="8175798" y="2266715"/>
                  <a:pt x="8175798" y="2263184"/>
                  <a:pt x="8175798" y="2263184"/>
                </a:cubicBezTo>
                <a:close/>
                <a:moveTo>
                  <a:pt x="6163620" y="2263184"/>
                </a:moveTo>
                <a:lnTo>
                  <a:pt x="6163620" y="2273775"/>
                </a:lnTo>
                <a:cubicBezTo>
                  <a:pt x="6170680" y="2273775"/>
                  <a:pt x="6174209" y="2272010"/>
                  <a:pt x="6174209" y="2268479"/>
                </a:cubicBezTo>
                <a:cubicBezTo>
                  <a:pt x="6174209" y="2264948"/>
                  <a:pt x="6174209" y="2263184"/>
                  <a:pt x="6174209" y="2263184"/>
                </a:cubicBezTo>
                <a:cubicBezTo>
                  <a:pt x="6174209" y="2263184"/>
                  <a:pt x="6170680" y="2263184"/>
                  <a:pt x="6163620" y="2263184"/>
                </a:cubicBezTo>
                <a:close/>
                <a:moveTo>
                  <a:pt x="5814135" y="2263184"/>
                </a:moveTo>
                <a:cubicBezTo>
                  <a:pt x="5814135" y="2270244"/>
                  <a:pt x="5821196" y="2273775"/>
                  <a:pt x="5835316" y="2273775"/>
                </a:cubicBezTo>
                <a:lnTo>
                  <a:pt x="5824726" y="2263184"/>
                </a:lnTo>
                <a:close/>
                <a:moveTo>
                  <a:pt x="5581147" y="2263184"/>
                </a:moveTo>
                <a:lnTo>
                  <a:pt x="5623508" y="2284365"/>
                </a:lnTo>
                <a:lnTo>
                  <a:pt x="5602327" y="2284365"/>
                </a:lnTo>
                <a:lnTo>
                  <a:pt x="5591737" y="2284365"/>
                </a:lnTo>
                <a:lnTo>
                  <a:pt x="5591737" y="2294956"/>
                </a:lnTo>
                <a:lnTo>
                  <a:pt x="5581147" y="2273775"/>
                </a:lnTo>
                <a:cubicBezTo>
                  <a:pt x="5581147" y="2266715"/>
                  <a:pt x="5581147" y="2263184"/>
                  <a:pt x="5581147" y="2263184"/>
                </a:cubicBezTo>
                <a:close/>
                <a:moveTo>
                  <a:pt x="5475243" y="2263184"/>
                </a:moveTo>
                <a:lnTo>
                  <a:pt x="5496423" y="2273775"/>
                </a:lnTo>
                <a:cubicBezTo>
                  <a:pt x="5489362" y="2273775"/>
                  <a:pt x="5485833" y="2273775"/>
                  <a:pt x="5485833" y="2273775"/>
                </a:cubicBezTo>
                <a:cubicBezTo>
                  <a:pt x="5471712" y="2273775"/>
                  <a:pt x="5468182" y="2277304"/>
                  <a:pt x="5475243" y="2284365"/>
                </a:cubicBezTo>
                <a:cubicBezTo>
                  <a:pt x="5482304" y="2291425"/>
                  <a:pt x="5482304" y="2294956"/>
                  <a:pt x="5475243" y="2294956"/>
                </a:cubicBezTo>
                <a:cubicBezTo>
                  <a:pt x="5468182" y="2294956"/>
                  <a:pt x="5464652" y="2293190"/>
                  <a:pt x="5464652" y="2289660"/>
                </a:cubicBezTo>
                <a:cubicBezTo>
                  <a:pt x="5464652" y="2286129"/>
                  <a:pt x="5464652" y="2284365"/>
                  <a:pt x="5464652" y="2284365"/>
                </a:cubicBezTo>
                <a:lnTo>
                  <a:pt x="5464652" y="2273775"/>
                </a:lnTo>
                <a:close/>
                <a:moveTo>
                  <a:pt x="8165206" y="2252594"/>
                </a:moveTo>
                <a:cubicBezTo>
                  <a:pt x="8165206" y="2252594"/>
                  <a:pt x="8165206" y="2256125"/>
                  <a:pt x="8165206" y="2263184"/>
                </a:cubicBezTo>
                <a:cubicBezTo>
                  <a:pt x="8158146" y="2263184"/>
                  <a:pt x="8154617" y="2263184"/>
                  <a:pt x="8154617" y="2263184"/>
                </a:cubicBezTo>
                <a:close/>
                <a:moveTo>
                  <a:pt x="7190889" y="2252594"/>
                </a:moveTo>
                <a:cubicBezTo>
                  <a:pt x="7190889" y="2252594"/>
                  <a:pt x="7190889" y="2256125"/>
                  <a:pt x="7190889" y="2263184"/>
                </a:cubicBezTo>
                <a:cubicBezTo>
                  <a:pt x="7190889" y="2270244"/>
                  <a:pt x="7194418" y="2270244"/>
                  <a:pt x="7201480" y="2263184"/>
                </a:cubicBezTo>
                <a:cubicBezTo>
                  <a:pt x="7208540" y="2263184"/>
                  <a:pt x="7212070" y="2259654"/>
                  <a:pt x="7212070" y="2252594"/>
                </a:cubicBezTo>
                <a:cubicBezTo>
                  <a:pt x="7212070" y="2252594"/>
                  <a:pt x="7208540" y="2252594"/>
                  <a:pt x="7201480" y="2252594"/>
                </a:cubicBezTo>
                <a:cubicBezTo>
                  <a:pt x="7194418" y="2252594"/>
                  <a:pt x="7190889" y="2252594"/>
                  <a:pt x="7190889" y="2252594"/>
                </a:cubicBezTo>
                <a:close/>
                <a:moveTo>
                  <a:pt x="7047918" y="2252594"/>
                </a:moveTo>
                <a:cubicBezTo>
                  <a:pt x="7051448" y="2252594"/>
                  <a:pt x="7053214" y="2252594"/>
                  <a:pt x="7053214" y="2252594"/>
                </a:cubicBezTo>
                <a:lnTo>
                  <a:pt x="7042622" y="2263184"/>
                </a:lnTo>
                <a:cubicBezTo>
                  <a:pt x="7035562" y="2263184"/>
                  <a:pt x="7033799" y="2261419"/>
                  <a:pt x="7037328" y="2257889"/>
                </a:cubicBezTo>
                <a:cubicBezTo>
                  <a:pt x="7040858" y="2254359"/>
                  <a:pt x="7044389" y="2252594"/>
                  <a:pt x="7047918" y="2252594"/>
                </a:cubicBezTo>
                <a:close/>
                <a:moveTo>
                  <a:pt x="6735502" y="2252594"/>
                </a:moveTo>
                <a:cubicBezTo>
                  <a:pt x="6735502" y="2252594"/>
                  <a:pt x="6737266" y="2254359"/>
                  <a:pt x="6740796" y="2257889"/>
                </a:cubicBezTo>
                <a:cubicBezTo>
                  <a:pt x="6744326" y="2261419"/>
                  <a:pt x="6746092" y="2263184"/>
                  <a:pt x="6746092" y="2263184"/>
                </a:cubicBezTo>
                <a:cubicBezTo>
                  <a:pt x="6739032" y="2263184"/>
                  <a:pt x="6735502" y="2263184"/>
                  <a:pt x="6735502" y="2263184"/>
                </a:cubicBezTo>
                <a:close/>
                <a:moveTo>
                  <a:pt x="6714320" y="2252594"/>
                </a:moveTo>
                <a:cubicBezTo>
                  <a:pt x="6721381" y="2252594"/>
                  <a:pt x="6724910" y="2254359"/>
                  <a:pt x="6724910" y="2257889"/>
                </a:cubicBezTo>
                <a:cubicBezTo>
                  <a:pt x="6724910" y="2261419"/>
                  <a:pt x="6721381" y="2263184"/>
                  <a:pt x="6714320" y="2263184"/>
                </a:cubicBezTo>
                <a:cubicBezTo>
                  <a:pt x="6714320" y="2263184"/>
                  <a:pt x="6714320" y="2259654"/>
                  <a:pt x="6714320" y="2252594"/>
                </a:cubicBezTo>
                <a:close/>
                <a:moveTo>
                  <a:pt x="6401903" y="2252594"/>
                </a:moveTo>
                <a:cubicBezTo>
                  <a:pt x="6405432" y="2252594"/>
                  <a:pt x="6407198" y="2254359"/>
                  <a:pt x="6407198" y="2257889"/>
                </a:cubicBezTo>
                <a:cubicBezTo>
                  <a:pt x="6407198" y="2261419"/>
                  <a:pt x="6410728" y="2263184"/>
                  <a:pt x="6417788" y="2263184"/>
                </a:cubicBezTo>
                <a:cubicBezTo>
                  <a:pt x="6424850" y="2263184"/>
                  <a:pt x="6430144" y="2266715"/>
                  <a:pt x="6433675" y="2273775"/>
                </a:cubicBezTo>
                <a:cubicBezTo>
                  <a:pt x="6437204" y="2280834"/>
                  <a:pt x="6444265" y="2284365"/>
                  <a:pt x="6454855" y="2284365"/>
                </a:cubicBezTo>
                <a:cubicBezTo>
                  <a:pt x="6465446" y="2284365"/>
                  <a:pt x="6472506" y="2286129"/>
                  <a:pt x="6476036" y="2289660"/>
                </a:cubicBezTo>
                <a:cubicBezTo>
                  <a:pt x="6479566" y="2293190"/>
                  <a:pt x="6483098" y="2294956"/>
                  <a:pt x="6486627" y="2294956"/>
                </a:cubicBezTo>
                <a:cubicBezTo>
                  <a:pt x="6490156" y="2294956"/>
                  <a:pt x="6502512" y="2296721"/>
                  <a:pt x="6523694" y="2300250"/>
                </a:cubicBezTo>
                <a:cubicBezTo>
                  <a:pt x="6544874" y="2303781"/>
                  <a:pt x="6558994" y="2309077"/>
                  <a:pt x="6566054" y="2316136"/>
                </a:cubicBezTo>
                <a:lnTo>
                  <a:pt x="6576646" y="2316136"/>
                </a:lnTo>
                <a:cubicBezTo>
                  <a:pt x="6583706" y="2316136"/>
                  <a:pt x="6592531" y="2317900"/>
                  <a:pt x="6603121" y="2321431"/>
                </a:cubicBezTo>
                <a:cubicBezTo>
                  <a:pt x="6613711" y="2324962"/>
                  <a:pt x="6622536" y="2326727"/>
                  <a:pt x="6629598" y="2326727"/>
                </a:cubicBezTo>
                <a:lnTo>
                  <a:pt x="6640188" y="2326727"/>
                </a:lnTo>
                <a:lnTo>
                  <a:pt x="6650778" y="2326727"/>
                </a:lnTo>
                <a:lnTo>
                  <a:pt x="6671958" y="2337317"/>
                </a:lnTo>
                <a:cubicBezTo>
                  <a:pt x="6686079" y="2337317"/>
                  <a:pt x="6696669" y="2340848"/>
                  <a:pt x="6703730" y="2347908"/>
                </a:cubicBezTo>
                <a:cubicBezTo>
                  <a:pt x="6710791" y="2347908"/>
                  <a:pt x="6716086" y="2347908"/>
                  <a:pt x="6719616" y="2347908"/>
                </a:cubicBezTo>
                <a:cubicBezTo>
                  <a:pt x="6723146" y="2347908"/>
                  <a:pt x="6724910" y="2347908"/>
                  <a:pt x="6724910" y="2347908"/>
                </a:cubicBezTo>
                <a:cubicBezTo>
                  <a:pt x="6731972" y="2347908"/>
                  <a:pt x="6735502" y="2351437"/>
                  <a:pt x="6735502" y="2358498"/>
                </a:cubicBezTo>
                <a:cubicBezTo>
                  <a:pt x="6742562" y="2365558"/>
                  <a:pt x="6746092" y="2369088"/>
                  <a:pt x="6746092" y="2369088"/>
                </a:cubicBezTo>
                <a:cubicBezTo>
                  <a:pt x="6753152" y="2369088"/>
                  <a:pt x="6753152" y="2372619"/>
                  <a:pt x="6746092" y="2379679"/>
                </a:cubicBezTo>
                <a:lnTo>
                  <a:pt x="6756682" y="2390269"/>
                </a:lnTo>
                <a:cubicBezTo>
                  <a:pt x="6763743" y="2390269"/>
                  <a:pt x="6767272" y="2388504"/>
                  <a:pt x="6767272" y="2384973"/>
                </a:cubicBezTo>
                <a:cubicBezTo>
                  <a:pt x="6767272" y="2381444"/>
                  <a:pt x="6770802" y="2376148"/>
                  <a:pt x="6777862" y="2369088"/>
                </a:cubicBezTo>
                <a:cubicBezTo>
                  <a:pt x="6784924" y="2362029"/>
                  <a:pt x="6777862" y="2354967"/>
                  <a:pt x="6756682" y="2347908"/>
                </a:cubicBezTo>
                <a:cubicBezTo>
                  <a:pt x="6749621" y="2340848"/>
                  <a:pt x="6740796" y="2335552"/>
                  <a:pt x="6730206" y="2332021"/>
                </a:cubicBezTo>
                <a:cubicBezTo>
                  <a:pt x="6719616" y="2328492"/>
                  <a:pt x="6710791" y="2326727"/>
                  <a:pt x="6703730" y="2326727"/>
                </a:cubicBezTo>
                <a:cubicBezTo>
                  <a:pt x="6689610" y="2326727"/>
                  <a:pt x="6682550" y="2326727"/>
                  <a:pt x="6682550" y="2326727"/>
                </a:cubicBezTo>
                <a:cubicBezTo>
                  <a:pt x="6689610" y="2326727"/>
                  <a:pt x="6696669" y="2324962"/>
                  <a:pt x="6703730" y="2321431"/>
                </a:cubicBezTo>
                <a:cubicBezTo>
                  <a:pt x="6710791" y="2317900"/>
                  <a:pt x="6717850" y="2316136"/>
                  <a:pt x="6724910" y="2316136"/>
                </a:cubicBezTo>
                <a:cubicBezTo>
                  <a:pt x="6724910" y="2323196"/>
                  <a:pt x="6726676" y="2326727"/>
                  <a:pt x="6730206" y="2326727"/>
                </a:cubicBezTo>
                <a:cubicBezTo>
                  <a:pt x="6733736" y="2326727"/>
                  <a:pt x="6739032" y="2326727"/>
                  <a:pt x="6746092" y="2326727"/>
                </a:cubicBezTo>
                <a:cubicBezTo>
                  <a:pt x="6753152" y="2326727"/>
                  <a:pt x="6760212" y="2330256"/>
                  <a:pt x="6767272" y="2337317"/>
                </a:cubicBezTo>
                <a:lnTo>
                  <a:pt x="6809634" y="2347908"/>
                </a:lnTo>
                <a:cubicBezTo>
                  <a:pt x="6859056" y="2362029"/>
                  <a:pt x="6887296" y="2372619"/>
                  <a:pt x="6894358" y="2379679"/>
                </a:cubicBezTo>
                <a:lnTo>
                  <a:pt x="6904948" y="2379679"/>
                </a:lnTo>
                <a:lnTo>
                  <a:pt x="6926129" y="2390269"/>
                </a:lnTo>
                <a:lnTo>
                  <a:pt x="6936718" y="2400860"/>
                </a:lnTo>
                <a:lnTo>
                  <a:pt x="6926129" y="2400860"/>
                </a:lnTo>
                <a:cubicBezTo>
                  <a:pt x="6912008" y="2393800"/>
                  <a:pt x="6901418" y="2390269"/>
                  <a:pt x="6894358" y="2390269"/>
                </a:cubicBezTo>
                <a:cubicBezTo>
                  <a:pt x="6887296" y="2390269"/>
                  <a:pt x="6883766" y="2393800"/>
                  <a:pt x="6883766" y="2400860"/>
                </a:cubicBezTo>
                <a:lnTo>
                  <a:pt x="6873177" y="2400860"/>
                </a:lnTo>
                <a:cubicBezTo>
                  <a:pt x="6873177" y="2400860"/>
                  <a:pt x="6867881" y="2400860"/>
                  <a:pt x="6857292" y="2400860"/>
                </a:cubicBezTo>
                <a:cubicBezTo>
                  <a:pt x="6846700" y="2400860"/>
                  <a:pt x="6841406" y="2402625"/>
                  <a:pt x="6841406" y="2406154"/>
                </a:cubicBezTo>
                <a:cubicBezTo>
                  <a:pt x="6841406" y="2409685"/>
                  <a:pt x="6844936" y="2411450"/>
                  <a:pt x="6851996" y="2411450"/>
                </a:cubicBezTo>
                <a:cubicBezTo>
                  <a:pt x="6851996" y="2411450"/>
                  <a:pt x="6853762" y="2413215"/>
                  <a:pt x="6857292" y="2416746"/>
                </a:cubicBezTo>
                <a:cubicBezTo>
                  <a:pt x="6860821" y="2420275"/>
                  <a:pt x="6862587" y="2422040"/>
                  <a:pt x="6862587" y="2422040"/>
                </a:cubicBezTo>
                <a:cubicBezTo>
                  <a:pt x="6862587" y="2429100"/>
                  <a:pt x="6866116" y="2429100"/>
                  <a:pt x="6873177" y="2422040"/>
                </a:cubicBezTo>
                <a:cubicBezTo>
                  <a:pt x="6880237" y="2422040"/>
                  <a:pt x="6885532" y="2423805"/>
                  <a:pt x="6889062" y="2427335"/>
                </a:cubicBezTo>
                <a:cubicBezTo>
                  <a:pt x="6892592" y="2430866"/>
                  <a:pt x="6894358" y="2432631"/>
                  <a:pt x="6894358" y="2432631"/>
                </a:cubicBezTo>
                <a:cubicBezTo>
                  <a:pt x="6894358" y="2432631"/>
                  <a:pt x="6897888" y="2436161"/>
                  <a:pt x="6904948" y="2443221"/>
                </a:cubicBezTo>
                <a:lnTo>
                  <a:pt x="6904948" y="2432631"/>
                </a:lnTo>
                <a:lnTo>
                  <a:pt x="6915539" y="2432631"/>
                </a:lnTo>
                <a:cubicBezTo>
                  <a:pt x="6922600" y="2432631"/>
                  <a:pt x="6929658" y="2432631"/>
                  <a:pt x="6936718" y="2432631"/>
                </a:cubicBezTo>
                <a:cubicBezTo>
                  <a:pt x="6936718" y="2432631"/>
                  <a:pt x="6940248" y="2434396"/>
                  <a:pt x="6947310" y="2437927"/>
                </a:cubicBezTo>
                <a:cubicBezTo>
                  <a:pt x="6954370" y="2441456"/>
                  <a:pt x="6961429" y="2443221"/>
                  <a:pt x="6968491" y="2443221"/>
                </a:cubicBezTo>
                <a:cubicBezTo>
                  <a:pt x="7003792" y="2443221"/>
                  <a:pt x="7024972" y="2446752"/>
                  <a:pt x="7032033" y="2453812"/>
                </a:cubicBezTo>
                <a:cubicBezTo>
                  <a:pt x="7032033" y="2453812"/>
                  <a:pt x="7035562" y="2453812"/>
                  <a:pt x="7042622" y="2453812"/>
                </a:cubicBezTo>
                <a:cubicBezTo>
                  <a:pt x="7049684" y="2453812"/>
                  <a:pt x="7056744" y="2453812"/>
                  <a:pt x="7063804" y="2453812"/>
                </a:cubicBezTo>
                <a:lnTo>
                  <a:pt x="7084985" y="2453812"/>
                </a:lnTo>
                <a:cubicBezTo>
                  <a:pt x="7084985" y="2460871"/>
                  <a:pt x="7088514" y="2467933"/>
                  <a:pt x="7095574" y="2474992"/>
                </a:cubicBezTo>
                <a:lnTo>
                  <a:pt x="7106166" y="2485583"/>
                </a:lnTo>
                <a:lnTo>
                  <a:pt x="7084985" y="2485583"/>
                </a:lnTo>
                <a:cubicBezTo>
                  <a:pt x="7077924" y="2471462"/>
                  <a:pt x="7067333" y="2464402"/>
                  <a:pt x="7053214" y="2464402"/>
                </a:cubicBezTo>
                <a:cubicBezTo>
                  <a:pt x="7046154" y="2464402"/>
                  <a:pt x="7039093" y="2462637"/>
                  <a:pt x="7032033" y="2459106"/>
                </a:cubicBezTo>
                <a:cubicBezTo>
                  <a:pt x="7024972" y="2455577"/>
                  <a:pt x="7014381" y="2453812"/>
                  <a:pt x="7000262" y="2453812"/>
                </a:cubicBezTo>
                <a:cubicBezTo>
                  <a:pt x="6979081" y="2460871"/>
                  <a:pt x="6954370" y="2462637"/>
                  <a:pt x="6926129" y="2459106"/>
                </a:cubicBezTo>
                <a:cubicBezTo>
                  <a:pt x="6897888" y="2455577"/>
                  <a:pt x="6883766" y="2452047"/>
                  <a:pt x="6883766" y="2448517"/>
                </a:cubicBezTo>
                <a:cubicBezTo>
                  <a:pt x="6883766" y="2444986"/>
                  <a:pt x="6880237" y="2446752"/>
                  <a:pt x="6873177" y="2453812"/>
                </a:cubicBezTo>
                <a:cubicBezTo>
                  <a:pt x="6866116" y="2460871"/>
                  <a:pt x="6859056" y="2464402"/>
                  <a:pt x="6851996" y="2464402"/>
                </a:cubicBezTo>
                <a:cubicBezTo>
                  <a:pt x="6844936" y="2464402"/>
                  <a:pt x="6841406" y="2460871"/>
                  <a:pt x="6841406" y="2453812"/>
                </a:cubicBezTo>
                <a:cubicBezTo>
                  <a:pt x="6841406" y="2453812"/>
                  <a:pt x="6843170" y="2452047"/>
                  <a:pt x="6846700" y="2448517"/>
                </a:cubicBezTo>
                <a:cubicBezTo>
                  <a:pt x="6850230" y="2444986"/>
                  <a:pt x="6855525" y="2443221"/>
                  <a:pt x="6862587" y="2443221"/>
                </a:cubicBezTo>
                <a:lnTo>
                  <a:pt x="6873177" y="2443221"/>
                </a:lnTo>
                <a:lnTo>
                  <a:pt x="6862587" y="2432631"/>
                </a:lnTo>
                <a:lnTo>
                  <a:pt x="6830814" y="2443221"/>
                </a:lnTo>
                <a:lnTo>
                  <a:pt x="6809634" y="2453812"/>
                </a:lnTo>
                <a:cubicBezTo>
                  <a:pt x="6809634" y="2446752"/>
                  <a:pt x="6802573" y="2443221"/>
                  <a:pt x="6788454" y="2443221"/>
                </a:cubicBezTo>
                <a:lnTo>
                  <a:pt x="6756682" y="2422040"/>
                </a:lnTo>
                <a:cubicBezTo>
                  <a:pt x="6756682" y="2422040"/>
                  <a:pt x="6760212" y="2423805"/>
                  <a:pt x="6767272" y="2427335"/>
                </a:cubicBezTo>
                <a:cubicBezTo>
                  <a:pt x="6774333" y="2430866"/>
                  <a:pt x="6788454" y="2432631"/>
                  <a:pt x="6809634" y="2432631"/>
                </a:cubicBezTo>
                <a:lnTo>
                  <a:pt x="6830814" y="2422040"/>
                </a:lnTo>
                <a:cubicBezTo>
                  <a:pt x="6830814" y="2422040"/>
                  <a:pt x="6827285" y="2422040"/>
                  <a:pt x="6820224" y="2422040"/>
                </a:cubicBezTo>
                <a:lnTo>
                  <a:pt x="6809634" y="2411450"/>
                </a:lnTo>
                <a:cubicBezTo>
                  <a:pt x="6809634" y="2404390"/>
                  <a:pt x="6813164" y="2400860"/>
                  <a:pt x="6820224" y="2400860"/>
                </a:cubicBezTo>
                <a:cubicBezTo>
                  <a:pt x="6820224" y="2400860"/>
                  <a:pt x="6821991" y="2400860"/>
                  <a:pt x="6825520" y="2400860"/>
                </a:cubicBezTo>
                <a:cubicBezTo>
                  <a:pt x="6829050" y="2400860"/>
                  <a:pt x="6830814" y="2397329"/>
                  <a:pt x="6830814" y="2390269"/>
                </a:cubicBezTo>
                <a:cubicBezTo>
                  <a:pt x="6837876" y="2390269"/>
                  <a:pt x="6837876" y="2386739"/>
                  <a:pt x="6830814" y="2379679"/>
                </a:cubicBezTo>
                <a:cubicBezTo>
                  <a:pt x="6823754" y="2372619"/>
                  <a:pt x="6818458" y="2370852"/>
                  <a:pt x="6814929" y="2374383"/>
                </a:cubicBezTo>
                <a:cubicBezTo>
                  <a:pt x="6811400" y="2377914"/>
                  <a:pt x="6809634" y="2381444"/>
                  <a:pt x="6809634" y="2384973"/>
                </a:cubicBezTo>
                <a:cubicBezTo>
                  <a:pt x="6809634" y="2388504"/>
                  <a:pt x="6806104" y="2388504"/>
                  <a:pt x="6799044" y="2384973"/>
                </a:cubicBezTo>
                <a:cubicBezTo>
                  <a:pt x="6791984" y="2381444"/>
                  <a:pt x="6786688" y="2383209"/>
                  <a:pt x="6783158" y="2390269"/>
                </a:cubicBezTo>
                <a:cubicBezTo>
                  <a:pt x="6779628" y="2397329"/>
                  <a:pt x="6772568" y="2400860"/>
                  <a:pt x="6761977" y="2400860"/>
                </a:cubicBezTo>
                <a:cubicBezTo>
                  <a:pt x="6751387" y="2400860"/>
                  <a:pt x="6742562" y="2397329"/>
                  <a:pt x="6735502" y="2390269"/>
                </a:cubicBezTo>
                <a:cubicBezTo>
                  <a:pt x="6728440" y="2390269"/>
                  <a:pt x="6724910" y="2390269"/>
                  <a:pt x="6724910" y="2390269"/>
                </a:cubicBezTo>
                <a:cubicBezTo>
                  <a:pt x="6703730" y="2397329"/>
                  <a:pt x="6675488" y="2393800"/>
                  <a:pt x="6640188" y="2379679"/>
                </a:cubicBezTo>
                <a:cubicBezTo>
                  <a:pt x="6626067" y="2372619"/>
                  <a:pt x="6608416" y="2365558"/>
                  <a:pt x="6587236" y="2358498"/>
                </a:cubicBezTo>
                <a:cubicBezTo>
                  <a:pt x="6573115" y="2358498"/>
                  <a:pt x="6562525" y="2354967"/>
                  <a:pt x="6555464" y="2347908"/>
                </a:cubicBezTo>
                <a:cubicBezTo>
                  <a:pt x="6548403" y="2347908"/>
                  <a:pt x="6541344" y="2347908"/>
                  <a:pt x="6534284" y="2347908"/>
                </a:cubicBezTo>
                <a:cubicBezTo>
                  <a:pt x="6534284" y="2354967"/>
                  <a:pt x="6537813" y="2362029"/>
                  <a:pt x="6544874" y="2369088"/>
                </a:cubicBezTo>
                <a:cubicBezTo>
                  <a:pt x="6551935" y="2376148"/>
                  <a:pt x="6548403" y="2379679"/>
                  <a:pt x="6534284" y="2379679"/>
                </a:cubicBezTo>
                <a:lnTo>
                  <a:pt x="6513102" y="2369088"/>
                </a:lnTo>
                <a:cubicBezTo>
                  <a:pt x="6513102" y="2369088"/>
                  <a:pt x="6516632" y="2369088"/>
                  <a:pt x="6523694" y="2369088"/>
                </a:cubicBezTo>
                <a:cubicBezTo>
                  <a:pt x="6523694" y="2369088"/>
                  <a:pt x="6523694" y="2365558"/>
                  <a:pt x="6523694" y="2358498"/>
                </a:cubicBezTo>
                <a:cubicBezTo>
                  <a:pt x="6523694" y="2351437"/>
                  <a:pt x="6523694" y="2347908"/>
                  <a:pt x="6523694" y="2347908"/>
                </a:cubicBezTo>
                <a:cubicBezTo>
                  <a:pt x="6523694" y="2347908"/>
                  <a:pt x="6520163" y="2347908"/>
                  <a:pt x="6513102" y="2347908"/>
                </a:cubicBezTo>
                <a:cubicBezTo>
                  <a:pt x="6513102" y="2354967"/>
                  <a:pt x="6509573" y="2358498"/>
                  <a:pt x="6502512" y="2358498"/>
                </a:cubicBezTo>
                <a:cubicBezTo>
                  <a:pt x="6495451" y="2358498"/>
                  <a:pt x="6491922" y="2354967"/>
                  <a:pt x="6491922" y="2347908"/>
                </a:cubicBezTo>
                <a:lnTo>
                  <a:pt x="6491922" y="2337317"/>
                </a:lnTo>
                <a:lnTo>
                  <a:pt x="6470740" y="2326727"/>
                </a:lnTo>
                <a:cubicBezTo>
                  <a:pt x="6463680" y="2326727"/>
                  <a:pt x="6460150" y="2326727"/>
                  <a:pt x="6460150" y="2326727"/>
                </a:cubicBezTo>
                <a:cubicBezTo>
                  <a:pt x="6460150" y="2333787"/>
                  <a:pt x="6460150" y="2337317"/>
                  <a:pt x="6460150" y="2337317"/>
                </a:cubicBezTo>
                <a:lnTo>
                  <a:pt x="6470740" y="2337317"/>
                </a:lnTo>
                <a:cubicBezTo>
                  <a:pt x="6470740" y="2351437"/>
                  <a:pt x="6442499" y="2351437"/>
                  <a:pt x="6386018" y="2337317"/>
                </a:cubicBezTo>
                <a:cubicBezTo>
                  <a:pt x="6371898" y="2330256"/>
                  <a:pt x="6357776" y="2330256"/>
                  <a:pt x="6343656" y="2337317"/>
                </a:cubicBezTo>
                <a:cubicBezTo>
                  <a:pt x="6343656" y="2337317"/>
                  <a:pt x="6338361" y="2335552"/>
                  <a:pt x="6327771" y="2332021"/>
                </a:cubicBezTo>
                <a:cubicBezTo>
                  <a:pt x="6317180" y="2328492"/>
                  <a:pt x="6308354" y="2324962"/>
                  <a:pt x="6301294" y="2321431"/>
                </a:cubicBezTo>
                <a:cubicBezTo>
                  <a:pt x="6294234" y="2317900"/>
                  <a:pt x="6287174" y="2316136"/>
                  <a:pt x="6280114" y="2316136"/>
                </a:cubicBezTo>
                <a:cubicBezTo>
                  <a:pt x="6273053" y="2316136"/>
                  <a:pt x="6269524" y="2316136"/>
                  <a:pt x="6269524" y="2316136"/>
                </a:cubicBezTo>
                <a:cubicBezTo>
                  <a:pt x="6269524" y="2316136"/>
                  <a:pt x="6267758" y="2316136"/>
                  <a:pt x="6264228" y="2316136"/>
                </a:cubicBezTo>
                <a:cubicBezTo>
                  <a:pt x="6260698" y="2316136"/>
                  <a:pt x="6255402" y="2312606"/>
                  <a:pt x="6248342" y="2305546"/>
                </a:cubicBezTo>
                <a:cubicBezTo>
                  <a:pt x="6255402" y="2305546"/>
                  <a:pt x="6260698" y="2305546"/>
                  <a:pt x="6264228" y="2305546"/>
                </a:cubicBezTo>
                <a:cubicBezTo>
                  <a:pt x="6267758" y="2305546"/>
                  <a:pt x="6265994" y="2302015"/>
                  <a:pt x="6258932" y="2294956"/>
                </a:cubicBezTo>
                <a:lnTo>
                  <a:pt x="6290704" y="2294956"/>
                </a:lnTo>
                <a:cubicBezTo>
                  <a:pt x="6297765" y="2294956"/>
                  <a:pt x="6306590" y="2296721"/>
                  <a:pt x="6317180" y="2300250"/>
                </a:cubicBezTo>
                <a:cubicBezTo>
                  <a:pt x="6327771" y="2303781"/>
                  <a:pt x="6336595" y="2305546"/>
                  <a:pt x="6343656" y="2305546"/>
                </a:cubicBezTo>
                <a:lnTo>
                  <a:pt x="6407198" y="2316136"/>
                </a:lnTo>
                <a:cubicBezTo>
                  <a:pt x="6421319" y="2316136"/>
                  <a:pt x="6431909" y="2316136"/>
                  <a:pt x="6438970" y="2316136"/>
                </a:cubicBezTo>
                <a:cubicBezTo>
                  <a:pt x="6431909" y="2309077"/>
                  <a:pt x="6428380" y="2303781"/>
                  <a:pt x="6428380" y="2300250"/>
                </a:cubicBezTo>
                <a:cubicBezTo>
                  <a:pt x="6428380" y="2296721"/>
                  <a:pt x="6428380" y="2294956"/>
                  <a:pt x="6428380" y="2294956"/>
                </a:cubicBezTo>
                <a:lnTo>
                  <a:pt x="6438970" y="2305546"/>
                </a:lnTo>
                <a:cubicBezTo>
                  <a:pt x="6446031" y="2305546"/>
                  <a:pt x="6449560" y="2303781"/>
                  <a:pt x="6449560" y="2300250"/>
                </a:cubicBezTo>
                <a:cubicBezTo>
                  <a:pt x="6449560" y="2296721"/>
                  <a:pt x="6449560" y="2294956"/>
                  <a:pt x="6449560" y="2294956"/>
                </a:cubicBezTo>
                <a:cubicBezTo>
                  <a:pt x="6449560" y="2294956"/>
                  <a:pt x="6446031" y="2294956"/>
                  <a:pt x="6438970" y="2294956"/>
                </a:cubicBezTo>
                <a:cubicBezTo>
                  <a:pt x="6431909" y="2294956"/>
                  <a:pt x="6428380" y="2294956"/>
                  <a:pt x="6428380" y="2294956"/>
                </a:cubicBezTo>
                <a:cubicBezTo>
                  <a:pt x="6428380" y="2287896"/>
                  <a:pt x="6424850" y="2284365"/>
                  <a:pt x="6417788" y="2284365"/>
                </a:cubicBezTo>
                <a:cubicBezTo>
                  <a:pt x="6410728" y="2284365"/>
                  <a:pt x="6405432" y="2282600"/>
                  <a:pt x="6401903" y="2279069"/>
                </a:cubicBezTo>
                <a:cubicBezTo>
                  <a:pt x="6398374" y="2275540"/>
                  <a:pt x="6396608" y="2270244"/>
                  <a:pt x="6396608" y="2263184"/>
                </a:cubicBezTo>
                <a:cubicBezTo>
                  <a:pt x="6396608" y="2256125"/>
                  <a:pt x="6398374" y="2252594"/>
                  <a:pt x="6401903" y="2252594"/>
                </a:cubicBezTo>
                <a:close/>
                <a:moveTo>
                  <a:pt x="5994172" y="2252594"/>
                </a:moveTo>
                <a:cubicBezTo>
                  <a:pt x="5994172" y="2252594"/>
                  <a:pt x="5997702" y="2252594"/>
                  <a:pt x="6004764" y="2252594"/>
                </a:cubicBezTo>
                <a:lnTo>
                  <a:pt x="5994172" y="2263184"/>
                </a:lnTo>
                <a:close/>
                <a:moveTo>
                  <a:pt x="4702142" y="2252594"/>
                </a:moveTo>
                <a:cubicBezTo>
                  <a:pt x="4709203" y="2252594"/>
                  <a:pt x="4716263" y="2252594"/>
                  <a:pt x="4723324" y="2252594"/>
                </a:cubicBezTo>
                <a:lnTo>
                  <a:pt x="4765684" y="2273775"/>
                </a:lnTo>
                <a:lnTo>
                  <a:pt x="4765684" y="2284365"/>
                </a:lnTo>
                <a:cubicBezTo>
                  <a:pt x="4758624" y="2284365"/>
                  <a:pt x="4751565" y="2282600"/>
                  <a:pt x="4744504" y="2279069"/>
                </a:cubicBezTo>
                <a:cubicBezTo>
                  <a:pt x="4737443" y="2275540"/>
                  <a:pt x="4733914" y="2273775"/>
                  <a:pt x="4733914" y="2273775"/>
                </a:cubicBezTo>
                <a:cubicBezTo>
                  <a:pt x="4726853" y="2266715"/>
                  <a:pt x="4716263" y="2263184"/>
                  <a:pt x="4702142" y="2263184"/>
                </a:cubicBezTo>
                <a:close/>
                <a:moveTo>
                  <a:pt x="7847494" y="2242004"/>
                </a:moveTo>
                <a:cubicBezTo>
                  <a:pt x="7854556" y="2242004"/>
                  <a:pt x="7858085" y="2242004"/>
                  <a:pt x="7858085" y="2242004"/>
                </a:cubicBezTo>
                <a:lnTo>
                  <a:pt x="7847494" y="2252594"/>
                </a:lnTo>
                <a:close/>
                <a:moveTo>
                  <a:pt x="7720409" y="2242004"/>
                </a:moveTo>
                <a:lnTo>
                  <a:pt x="7773361" y="2252594"/>
                </a:lnTo>
                <a:cubicBezTo>
                  <a:pt x="7773361" y="2259654"/>
                  <a:pt x="7762772" y="2259654"/>
                  <a:pt x="7741590" y="2252594"/>
                </a:cubicBezTo>
                <a:cubicBezTo>
                  <a:pt x="7734530" y="2252594"/>
                  <a:pt x="7727471" y="2249063"/>
                  <a:pt x="7720409" y="2242004"/>
                </a:cubicBezTo>
                <a:close/>
                <a:moveTo>
                  <a:pt x="7127347" y="2242004"/>
                </a:moveTo>
                <a:lnTo>
                  <a:pt x="7127347" y="2252594"/>
                </a:lnTo>
                <a:cubicBezTo>
                  <a:pt x="7141466" y="2259654"/>
                  <a:pt x="7148526" y="2259654"/>
                  <a:pt x="7148526" y="2252594"/>
                </a:cubicBezTo>
                <a:cubicBezTo>
                  <a:pt x="7148526" y="2245533"/>
                  <a:pt x="7141466" y="2242004"/>
                  <a:pt x="7127347" y="2242004"/>
                </a:cubicBezTo>
                <a:close/>
                <a:moveTo>
                  <a:pt x="6904948" y="2242004"/>
                </a:moveTo>
                <a:cubicBezTo>
                  <a:pt x="6904948" y="2249063"/>
                  <a:pt x="6904948" y="2252594"/>
                  <a:pt x="6904948" y="2252594"/>
                </a:cubicBezTo>
                <a:cubicBezTo>
                  <a:pt x="6904948" y="2252594"/>
                  <a:pt x="6908477" y="2254359"/>
                  <a:pt x="6915539" y="2257889"/>
                </a:cubicBezTo>
                <a:cubicBezTo>
                  <a:pt x="6922600" y="2261419"/>
                  <a:pt x="6922600" y="2266715"/>
                  <a:pt x="6915539" y="2273775"/>
                </a:cubicBezTo>
                <a:cubicBezTo>
                  <a:pt x="6908477" y="2273775"/>
                  <a:pt x="6904948" y="2275540"/>
                  <a:pt x="6904948" y="2279069"/>
                </a:cubicBezTo>
                <a:cubicBezTo>
                  <a:pt x="6904948" y="2282600"/>
                  <a:pt x="6906714" y="2284365"/>
                  <a:pt x="6910244" y="2284365"/>
                </a:cubicBezTo>
                <a:cubicBezTo>
                  <a:pt x="6913773" y="2284365"/>
                  <a:pt x="6917304" y="2284365"/>
                  <a:pt x="6920833" y="2284365"/>
                </a:cubicBezTo>
                <a:cubicBezTo>
                  <a:pt x="6924362" y="2284365"/>
                  <a:pt x="6926129" y="2282600"/>
                  <a:pt x="6926129" y="2279069"/>
                </a:cubicBezTo>
                <a:cubicBezTo>
                  <a:pt x="6926129" y="2275540"/>
                  <a:pt x="6929658" y="2273775"/>
                  <a:pt x="6936718" y="2273775"/>
                </a:cubicBezTo>
                <a:cubicBezTo>
                  <a:pt x="6936718" y="2266715"/>
                  <a:pt x="6940248" y="2264948"/>
                  <a:pt x="6947310" y="2268479"/>
                </a:cubicBezTo>
                <a:cubicBezTo>
                  <a:pt x="6954370" y="2272010"/>
                  <a:pt x="6957900" y="2270244"/>
                  <a:pt x="6957900" y="2263184"/>
                </a:cubicBezTo>
                <a:cubicBezTo>
                  <a:pt x="6957900" y="2256125"/>
                  <a:pt x="6957900" y="2252594"/>
                  <a:pt x="6957900" y="2252594"/>
                </a:cubicBezTo>
                <a:cubicBezTo>
                  <a:pt x="6957900" y="2252594"/>
                  <a:pt x="6954370" y="2254359"/>
                  <a:pt x="6947310" y="2257889"/>
                </a:cubicBezTo>
                <a:cubicBezTo>
                  <a:pt x="6940248" y="2261419"/>
                  <a:pt x="6936718" y="2259654"/>
                  <a:pt x="6936718" y="2252594"/>
                </a:cubicBezTo>
                <a:lnTo>
                  <a:pt x="6926129" y="2242004"/>
                </a:lnTo>
                <a:cubicBezTo>
                  <a:pt x="6926129" y="2249063"/>
                  <a:pt x="6922600" y="2249063"/>
                  <a:pt x="6915539" y="2242004"/>
                </a:cubicBezTo>
                <a:cubicBezTo>
                  <a:pt x="6915539" y="2242004"/>
                  <a:pt x="6913773" y="2242004"/>
                  <a:pt x="6910244" y="2242004"/>
                </a:cubicBezTo>
                <a:close/>
                <a:moveTo>
                  <a:pt x="6650778" y="2242004"/>
                </a:moveTo>
                <a:cubicBezTo>
                  <a:pt x="6657839" y="2242004"/>
                  <a:pt x="6661368" y="2242004"/>
                  <a:pt x="6661368" y="2242004"/>
                </a:cubicBezTo>
                <a:cubicBezTo>
                  <a:pt x="6661368" y="2256125"/>
                  <a:pt x="6657839" y="2259654"/>
                  <a:pt x="6650778" y="2252594"/>
                </a:cubicBezTo>
                <a:cubicBezTo>
                  <a:pt x="6643717" y="2252594"/>
                  <a:pt x="6640188" y="2250829"/>
                  <a:pt x="6640188" y="2247298"/>
                </a:cubicBezTo>
                <a:cubicBezTo>
                  <a:pt x="6640188" y="2243769"/>
                  <a:pt x="6643717" y="2242004"/>
                  <a:pt x="6650778" y="2242004"/>
                </a:cubicBezTo>
                <a:close/>
                <a:moveTo>
                  <a:pt x="6619006" y="2242004"/>
                </a:moveTo>
                <a:lnTo>
                  <a:pt x="6629598" y="2242004"/>
                </a:lnTo>
                <a:lnTo>
                  <a:pt x="6629598" y="2252594"/>
                </a:lnTo>
                <a:cubicBezTo>
                  <a:pt x="6629598" y="2252594"/>
                  <a:pt x="6626067" y="2249063"/>
                  <a:pt x="6619006" y="2242004"/>
                </a:cubicBezTo>
                <a:close/>
                <a:moveTo>
                  <a:pt x="6491922" y="2242004"/>
                </a:moveTo>
                <a:cubicBezTo>
                  <a:pt x="6498983" y="2242004"/>
                  <a:pt x="6509573" y="2245533"/>
                  <a:pt x="6523694" y="2252594"/>
                </a:cubicBezTo>
                <a:lnTo>
                  <a:pt x="6544874" y="2252594"/>
                </a:lnTo>
                <a:lnTo>
                  <a:pt x="6555464" y="2263184"/>
                </a:lnTo>
                <a:lnTo>
                  <a:pt x="6566054" y="2273775"/>
                </a:lnTo>
                <a:cubicBezTo>
                  <a:pt x="6551935" y="2273775"/>
                  <a:pt x="6537813" y="2270244"/>
                  <a:pt x="6523694" y="2263184"/>
                </a:cubicBezTo>
                <a:cubicBezTo>
                  <a:pt x="6502512" y="2256125"/>
                  <a:pt x="6491922" y="2249063"/>
                  <a:pt x="6491922" y="2242004"/>
                </a:cubicBezTo>
                <a:close/>
                <a:moveTo>
                  <a:pt x="7815724" y="2231413"/>
                </a:moveTo>
                <a:cubicBezTo>
                  <a:pt x="7815724" y="2231413"/>
                  <a:pt x="7817490" y="2233177"/>
                  <a:pt x="7821019" y="2236708"/>
                </a:cubicBezTo>
                <a:cubicBezTo>
                  <a:pt x="7824548" y="2240238"/>
                  <a:pt x="7826313" y="2242004"/>
                  <a:pt x="7826313" y="2242004"/>
                </a:cubicBezTo>
                <a:lnTo>
                  <a:pt x="7815724" y="2242004"/>
                </a:lnTo>
                <a:close/>
                <a:moveTo>
                  <a:pt x="6830814" y="2231413"/>
                </a:moveTo>
                <a:cubicBezTo>
                  <a:pt x="6823754" y="2231413"/>
                  <a:pt x="6821991" y="2233177"/>
                  <a:pt x="6825520" y="2236708"/>
                </a:cubicBezTo>
                <a:cubicBezTo>
                  <a:pt x="6829050" y="2240238"/>
                  <a:pt x="6839640" y="2242004"/>
                  <a:pt x="6857292" y="2242004"/>
                </a:cubicBezTo>
                <a:cubicBezTo>
                  <a:pt x="6874943" y="2242004"/>
                  <a:pt x="6883766" y="2240238"/>
                  <a:pt x="6883766" y="2236708"/>
                </a:cubicBezTo>
                <a:cubicBezTo>
                  <a:pt x="6883766" y="2233177"/>
                  <a:pt x="6876706" y="2231413"/>
                  <a:pt x="6862587" y="2231413"/>
                </a:cubicBezTo>
                <a:cubicBezTo>
                  <a:pt x="6848466" y="2231413"/>
                  <a:pt x="6837876" y="2231413"/>
                  <a:pt x="6830814" y="2231413"/>
                </a:cubicBezTo>
                <a:close/>
                <a:moveTo>
                  <a:pt x="6460150" y="2231413"/>
                </a:moveTo>
                <a:cubicBezTo>
                  <a:pt x="6460150" y="2231413"/>
                  <a:pt x="6463680" y="2234944"/>
                  <a:pt x="6470740" y="2242004"/>
                </a:cubicBezTo>
                <a:lnTo>
                  <a:pt x="6460150" y="2242004"/>
                </a:lnTo>
                <a:close/>
                <a:moveTo>
                  <a:pt x="4617420" y="2231413"/>
                </a:moveTo>
                <a:lnTo>
                  <a:pt x="4628010" y="2231413"/>
                </a:lnTo>
                <a:cubicBezTo>
                  <a:pt x="4642130" y="2238473"/>
                  <a:pt x="4649190" y="2243769"/>
                  <a:pt x="4649190" y="2247298"/>
                </a:cubicBezTo>
                <a:cubicBezTo>
                  <a:pt x="4649190" y="2250829"/>
                  <a:pt x="4649190" y="2252594"/>
                  <a:pt x="4649190" y="2252594"/>
                </a:cubicBezTo>
                <a:cubicBezTo>
                  <a:pt x="4649190" y="2252594"/>
                  <a:pt x="4645660" y="2249063"/>
                  <a:pt x="4638599" y="2242004"/>
                </a:cubicBezTo>
                <a:cubicBezTo>
                  <a:pt x="4631539" y="2242004"/>
                  <a:pt x="4624480" y="2238473"/>
                  <a:pt x="4617420" y="2231413"/>
                </a:cubicBezTo>
                <a:close/>
                <a:moveTo>
                  <a:pt x="6980404" y="2214204"/>
                </a:moveTo>
                <a:cubicBezTo>
                  <a:pt x="6977757" y="2213321"/>
                  <a:pt x="6975550" y="2213763"/>
                  <a:pt x="6973785" y="2215527"/>
                </a:cubicBezTo>
                <a:cubicBezTo>
                  <a:pt x="6970256" y="2219058"/>
                  <a:pt x="6963196" y="2220823"/>
                  <a:pt x="6952604" y="2220823"/>
                </a:cubicBezTo>
                <a:cubicBezTo>
                  <a:pt x="6942014" y="2220823"/>
                  <a:pt x="6936718" y="2220823"/>
                  <a:pt x="6936718" y="2220823"/>
                </a:cubicBezTo>
                <a:cubicBezTo>
                  <a:pt x="6950840" y="2227882"/>
                  <a:pt x="6968491" y="2231413"/>
                  <a:pt x="6989670" y="2231413"/>
                </a:cubicBezTo>
                <a:lnTo>
                  <a:pt x="6989670" y="2220823"/>
                </a:lnTo>
                <a:cubicBezTo>
                  <a:pt x="6986141" y="2217292"/>
                  <a:pt x="6983053" y="2215086"/>
                  <a:pt x="6980404" y="2214204"/>
                </a:cubicBezTo>
                <a:close/>
                <a:moveTo>
                  <a:pt x="7932219" y="2210232"/>
                </a:moveTo>
                <a:cubicBezTo>
                  <a:pt x="7932219" y="2217292"/>
                  <a:pt x="7933983" y="2220823"/>
                  <a:pt x="7937513" y="2220823"/>
                </a:cubicBezTo>
                <a:cubicBezTo>
                  <a:pt x="7941042" y="2220823"/>
                  <a:pt x="7942808" y="2219058"/>
                  <a:pt x="7942808" y="2215527"/>
                </a:cubicBezTo>
                <a:cubicBezTo>
                  <a:pt x="7942808" y="2211996"/>
                  <a:pt x="7939279" y="2210232"/>
                  <a:pt x="7932219" y="2210232"/>
                </a:cubicBezTo>
                <a:close/>
                <a:moveTo>
                  <a:pt x="6857292" y="2210232"/>
                </a:moveTo>
                <a:cubicBezTo>
                  <a:pt x="6853762" y="2210232"/>
                  <a:pt x="6851996" y="2213763"/>
                  <a:pt x="6851996" y="2220823"/>
                </a:cubicBezTo>
                <a:cubicBezTo>
                  <a:pt x="6851996" y="2220823"/>
                  <a:pt x="6853762" y="2219058"/>
                  <a:pt x="6857292" y="2215527"/>
                </a:cubicBezTo>
                <a:cubicBezTo>
                  <a:pt x="6860821" y="2211996"/>
                  <a:pt x="6860821" y="2210232"/>
                  <a:pt x="6857292" y="2210232"/>
                </a:cubicBezTo>
                <a:close/>
                <a:moveTo>
                  <a:pt x="5522900" y="2210232"/>
                </a:moveTo>
                <a:cubicBezTo>
                  <a:pt x="5519370" y="2210232"/>
                  <a:pt x="5514074" y="2213763"/>
                  <a:pt x="5507014" y="2220823"/>
                </a:cubicBezTo>
                <a:lnTo>
                  <a:pt x="5517604" y="2220823"/>
                </a:lnTo>
                <a:cubicBezTo>
                  <a:pt x="5531724" y="2220823"/>
                  <a:pt x="5538785" y="2220823"/>
                  <a:pt x="5538785" y="2220823"/>
                </a:cubicBezTo>
                <a:cubicBezTo>
                  <a:pt x="5538785" y="2220823"/>
                  <a:pt x="5535256" y="2217292"/>
                  <a:pt x="5528195" y="2210232"/>
                </a:cubicBezTo>
                <a:cubicBezTo>
                  <a:pt x="5528195" y="2210232"/>
                  <a:pt x="5526429" y="2210232"/>
                  <a:pt x="5522900" y="2210232"/>
                </a:cubicBezTo>
                <a:close/>
                <a:moveTo>
                  <a:pt x="5210482" y="2210232"/>
                </a:moveTo>
                <a:lnTo>
                  <a:pt x="5242254" y="2210232"/>
                </a:lnTo>
                <a:lnTo>
                  <a:pt x="5263434" y="2220823"/>
                </a:lnTo>
                <a:lnTo>
                  <a:pt x="5221073" y="2220823"/>
                </a:lnTo>
                <a:close/>
                <a:moveTo>
                  <a:pt x="7317974" y="2199642"/>
                </a:moveTo>
                <a:cubicBezTo>
                  <a:pt x="7346216" y="2199642"/>
                  <a:pt x="7360336" y="2206702"/>
                  <a:pt x="7360336" y="2220823"/>
                </a:cubicBezTo>
                <a:cubicBezTo>
                  <a:pt x="7353274" y="2220823"/>
                  <a:pt x="7342684" y="2217292"/>
                  <a:pt x="7328564" y="2210232"/>
                </a:cubicBezTo>
                <a:close/>
                <a:moveTo>
                  <a:pt x="6460150" y="2199642"/>
                </a:moveTo>
                <a:lnTo>
                  <a:pt x="6513102" y="2210232"/>
                </a:lnTo>
                <a:cubicBezTo>
                  <a:pt x="6513102" y="2210232"/>
                  <a:pt x="6518398" y="2208467"/>
                  <a:pt x="6528988" y="2204937"/>
                </a:cubicBezTo>
                <a:cubicBezTo>
                  <a:pt x="6539579" y="2201407"/>
                  <a:pt x="6544874" y="2203173"/>
                  <a:pt x="6544874" y="2210232"/>
                </a:cubicBezTo>
                <a:cubicBezTo>
                  <a:pt x="6544874" y="2210232"/>
                  <a:pt x="6544874" y="2211996"/>
                  <a:pt x="6544874" y="2215527"/>
                </a:cubicBezTo>
                <a:cubicBezTo>
                  <a:pt x="6544874" y="2219058"/>
                  <a:pt x="6544874" y="2220823"/>
                  <a:pt x="6544874" y="2220823"/>
                </a:cubicBezTo>
                <a:cubicBezTo>
                  <a:pt x="6551935" y="2220823"/>
                  <a:pt x="6555464" y="2220823"/>
                  <a:pt x="6555464" y="2220823"/>
                </a:cubicBezTo>
                <a:cubicBezTo>
                  <a:pt x="6562525" y="2220823"/>
                  <a:pt x="6566054" y="2224352"/>
                  <a:pt x="6566054" y="2231413"/>
                </a:cubicBezTo>
                <a:lnTo>
                  <a:pt x="6555464" y="2231413"/>
                </a:lnTo>
                <a:lnTo>
                  <a:pt x="6534284" y="2231413"/>
                </a:lnTo>
                <a:lnTo>
                  <a:pt x="6523694" y="2231413"/>
                </a:lnTo>
                <a:close/>
                <a:moveTo>
                  <a:pt x="4988084" y="2199642"/>
                </a:moveTo>
                <a:lnTo>
                  <a:pt x="4998674" y="2199642"/>
                </a:lnTo>
                <a:cubicBezTo>
                  <a:pt x="5005734" y="2206702"/>
                  <a:pt x="5009265" y="2210232"/>
                  <a:pt x="5009265" y="2210232"/>
                </a:cubicBezTo>
                <a:cubicBezTo>
                  <a:pt x="5016325" y="2203173"/>
                  <a:pt x="5025150" y="2201407"/>
                  <a:pt x="5035740" y="2204937"/>
                </a:cubicBezTo>
                <a:cubicBezTo>
                  <a:pt x="5046332" y="2208467"/>
                  <a:pt x="5060450" y="2211996"/>
                  <a:pt x="5078102" y="2215527"/>
                </a:cubicBezTo>
                <a:cubicBezTo>
                  <a:pt x="5095752" y="2219058"/>
                  <a:pt x="5108108" y="2224352"/>
                  <a:pt x="5115169" y="2231413"/>
                </a:cubicBezTo>
                <a:cubicBezTo>
                  <a:pt x="5108108" y="2231413"/>
                  <a:pt x="5104578" y="2231413"/>
                  <a:pt x="5104578" y="2231413"/>
                </a:cubicBezTo>
                <a:cubicBezTo>
                  <a:pt x="5104578" y="2238473"/>
                  <a:pt x="5104578" y="2242004"/>
                  <a:pt x="5104578" y="2242004"/>
                </a:cubicBezTo>
                <a:lnTo>
                  <a:pt x="5115169" y="2231413"/>
                </a:lnTo>
                <a:cubicBezTo>
                  <a:pt x="5136350" y="2238473"/>
                  <a:pt x="5150469" y="2242004"/>
                  <a:pt x="5157530" y="2242004"/>
                </a:cubicBezTo>
                <a:lnTo>
                  <a:pt x="5221073" y="2252594"/>
                </a:lnTo>
                <a:lnTo>
                  <a:pt x="5263434" y="2263184"/>
                </a:lnTo>
                <a:cubicBezTo>
                  <a:pt x="5256373" y="2270244"/>
                  <a:pt x="5256373" y="2280834"/>
                  <a:pt x="5263434" y="2294956"/>
                </a:cubicBezTo>
                <a:lnTo>
                  <a:pt x="5284614" y="2305546"/>
                </a:lnTo>
                <a:cubicBezTo>
                  <a:pt x="5284614" y="2312606"/>
                  <a:pt x="5288146" y="2312606"/>
                  <a:pt x="5295206" y="2305546"/>
                </a:cubicBezTo>
                <a:cubicBezTo>
                  <a:pt x="5302266" y="2298485"/>
                  <a:pt x="5309326" y="2298485"/>
                  <a:pt x="5316386" y="2305546"/>
                </a:cubicBezTo>
                <a:cubicBezTo>
                  <a:pt x="5316386" y="2312606"/>
                  <a:pt x="5318152" y="2316136"/>
                  <a:pt x="5321681" y="2316136"/>
                </a:cubicBezTo>
                <a:cubicBezTo>
                  <a:pt x="5325212" y="2316136"/>
                  <a:pt x="5326977" y="2316136"/>
                  <a:pt x="5326977" y="2316136"/>
                </a:cubicBezTo>
                <a:cubicBezTo>
                  <a:pt x="5326977" y="2316136"/>
                  <a:pt x="5330506" y="2316136"/>
                  <a:pt x="5337566" y="2316136"/>
                </a:cubicBezTo>
                <a:cubicBezTo>
                  <a:pt x="5379929" y="2330256"/>
                  <a:pt x="5408170" y="2337317"/>
                  <a:pt x="5422291" y="2337317"/>
                </a:cubicBezTo>
                <a:cubicBezTo>
                  <a:pt x="5429352" y="2337317"/>
                  <a:pt x="5432881" y="2339082"/>
                  <a:pt x="5432881" y="2342612"/>
                </a:cubicBezTo>
                <a:cubicBezTo>
                  <a:pt x="5432881" y="2346143"/>
                  <a:pt x="5429352" y="2349673"/>
                  <a:pt x="5422291" y="2353202"/>
                </a:cubicBezTo>
                <a:cubicBezTo>
                  <a:pt x="5415230" y="2356733"/>
                  <a:pt x="5404640" y="2356733"/>
                  <a:pt x="5390518" y="2353202"/>
                </a:cubicBezTo>
                <a:cubicBezTo>
                  <a:pt x="5376400" y="2349673"/>
                  <a:pt x="5362278" y="2346143"/>
                  <a:pt x="5348158" y="2342612"/>
                </a:cubicBezTo>
                <a:cubicBezTo>
                  <a:pt x="5334037" y="2339082"/>
                  <a:pt x="5323448" y="2333787"/>
                  <a:pt x="5316386" y="2326727"/>
                </a:cubicBezTo>
                <a:lnTo>
                  <a:pt x="5274025" y="2316136"/>
                </a:lnTo>
                <a:lnTo>
                  <a:pt x="5252844" y="2305546"/>
                </a:lnTo>
                <a:cubicBezTo>
                  <a:pt x="5245784" y="2298485"/>
                  <a:pt x="5235194" y="2294956"/>
                  <a:pt x="5221073" y="2294956"/>
                </a:cubicBezTo>
                <a:cubicBezTo>
                  <a:pt x="5199892" y="2294956"/>
                  <a:pt x="5184006" y="2293190"/>
                  <a:pt x="5173416" y="2289660"/>
                </a:cubicBezTo>
                <a:cubicBezTo>
                  <a:pt x="5162825" y="2286129"/>
                  <a:pt x="5146940" y="2282600"/>
                  <a:pt x="5125758" y="2279069"/>
                </a:cubicBezTo>
                <a:cubicBezTo>
                  <a:pt x="5104578" y="2275540"/>
                  <a:pt x="5090458" y="2270244"/>
                  <a:pt x="5083398" y="2263184"/>
                </a:cubicBezTo>
                <a:cubicBezTo>
                  <a:pt x="5076338" y="2263184"/>
                  <a:pt x="5067511" y="2261419"/>
                  <a:pt x="5056921" y="2257889"/>
                </a:cubicBezTo>
                <a:cubicBezTo>
                  <a:pt x="5046332" y="2254359"/>
                  <a:pt x="5041036" y="2252594"/>
                  <a:pt x="5041036" y="2252594"/>
                </a:cubicBezTo>
                <a:lnTo>
                  <a:pt x="4966902" y="2220823"/>
                </a:lnTo>
                <a:cubicBezTo>
                  <a:pt x="4973963" y="2220823"/>
                  <a:pt x="4973963" y="2217292"/>
                  <a:pt x="4966902" y="2210232"/>
                </a:cubicBezTo>
                <a:lnTo>
                  <a:pt x="4977492" y="2210232"/>
                </a:lnTo>
                <a:lnTo>
                  <a:pt x="4988084" y="2210232"/>
                </a:lnTo>
                <a:close/>
                <a:moveTo>
                  <a:pt x="4670372" y="2199642"/>
                </a:moveTo>
                <a:cubicBezTo>
                  <a:pt x="4670372" y="2199642"/>
                  <a:pt x="4672136" y="2201407"/>
                  <a:pt x="4675666" y="2204937"/>
                </a:cubicBezTo>
                <a:cubicBezTo>
                  <a:pt x="4679196" y="2208467"/>
                  <a:pt x="4684491" y="2210232"/>
                  <a:pt x="4691551" y="2210232"/>
                </a:cubicBezTo>
                <a:lnTo>
                  <a:pt x="4680962" y="2210232"/>
                </a:lnTo>
                <a:cubicBezTo>
                  <a:pt x="4673901" y="2210232"/>
                  <a:pt x="4670372" y="2210232"/>
                  <a:pt x="4670372" y="2210232"/>
                </a:cubicBezTo>
                <a:close/>
                <a:moveTo>
                  <a:pt x="5925334" y="2194346"/>
                </a:moveTo>
                <a:cubicBezTo>
                  <a:pt x="5921805" y="2194346"/>
                  <a:pt x="5920039" y="2196112"/>
                  <a:pt x="5920039" y="2199642"/>
                </a:cubicBezTo>
                <a:cubicBezTo>
                  <a:pt x="5920039" y="2199642"/>
                  <a:pt x="5923568" y="2199642"/>
                  <a:pt x="5930630" y="2199642"/>
                </a:cubicBezTo>
                <a:lnTo>
                  <a:pt x="5941220" y="2199642"/>
                </a:lnTo>
                <a:cubicBezTo>
                  <a:pt x="5934160" y="2196112"/>
                  <a:pt x="5928866" y="2194346"/>
                  <a:pt x="5925334" y="2194346"/>
                </a:cubicBezTo>
                <a:close/>
                <a:moveTo>
                  <a:pt x="7476830" y="2189051"/>
                </a:moveTo>
                <a:lnTo>
                  <a:pt x="7487420" y="2189051"/>
                </a:lnTo>
                <a:lnTo>
                  <a:pt x="7487420" y="2199642"/>
                </a:lnTo>
                <a:cubicBezTo>
                  <a:pt x="7480360" y="2199642"/>
                  <a:pt x="7476830" y="2196111"/>
                  <a:pt x="7476830" y="2189051"/>
                </a:cubicBezTo>
                <a:close/>
                <a:moveTo>
                  <a:pt x="6682550" y="2189051"/>
                </a:moveTo>
                <a:lnTo>
                  <a:pt x="6682550" y="2199642"/>
                </a:lnTo>
                <a:cubicBezTo>
                  <a:pt x="6675488" y="2199642"/>
                  <a:pt x="6671958" y="2199642"/>
                  <a:pt x="6671958" y="2199642"/>
                </a:cubicBezTo>
                <a:close/>
                <a:moveTo>
                  <a:pt x="6491922" y="2189051"/>
                </a:moveTo>
                <a:cubicBezTo>
                  <a:pt x="6498983" y="2189051"/>
                  <a:pt x="6502512" y="2192581"/>
                  <a:pt x="6502512" y="2199642"/>
                </a:cubicBezTo>
                <a:cubicBezTo>
                  <a:pt x="6502512" y="2199642"/>
                  <a:pt x="6500746" y="2199642"/>
                  <a:pt x="6497217" y="2199642"/>
                </a:cubicBezTo>
                <a:cubicBezTo>
                  <a:pt x="6493688" y="2199642"/>
                  <a:pt x="6491922" y="2197877"/>
                  <a:pt x="6491922" y="2194346"/>
                </a:cubicBezTo>
                <a:cubicBezTo>
                  <a:pt x="6491922" y="2190817"/>
                  <a:pt x="6491922" y="2189051"/>
                  <a:pt x="6491922" y="2189051"/>
                </a:cubicBezTo>
                <a:close/>
                <a:moveTo>
                  <a:pt x="6301294" y="2189051"/>
                </a:moveTo>
                <a:cubicBezTo>
                  <a:pt x="6308354" y="2189051"/>
                  <a:pt x="6311884" y="2189051"/>
                  <a:pt x="6311884" y="2189051"/>
                </a:cubicBezTo>
                <a:lnTo>
                  <a:pt x="6311884" y="2199642"/>
                </a:lnTo>
                <a:cubicBezTo>
                  <a:pt x="6311884" y="2199642"/>
                  <a:pt x="6308354" y="2196111"/>
                  <a:pt x="6301294" y="2189051"/>
                </a:cubicBezTo>
                <a:close/>
                <a:moveTo>
                  <a:pt x="5909449" y="2189051"/>
                </a:moveTo>
                <a:cubicBezTo>
                  <a:pt x="5909449" y="2196111"/>
                  <a:pt x="5909449" y="2199642"/>
                  <a:pt x="5909449" y="2199642"/>
                </a:cubicBezTo>
                <a:lnTo>
                  <a:pt x="5920039" y="2189051"/>
                </a:lnTo>
                <a:cubicBezTo>
                  <a:pt x="5912978" y="2189051"/>
                  <a:pt x="5909449" y="2189051"/>
                  <a:pt x="5909449" y="2189051"/>
                </a:cubicBezTo>
                <a:close/>
                <a:moveTo>
                  <a:pt x="4903360" y="2189051"/>
                </a:moveTo>
                <a:cubicBezTo>
                  <a:pt x="4910421" y="2189051"/>
                  <a:pt x="4913950" y="2189051"/>
                  <a:pt x="4913950" y="2189051"/>
                </a:cubicBezTo>
                <a:lnTo>
                  <a:pt x="4924540" y="2199642"/>
                </a:lnTo>
                <a:lnTo>
                  <a:pt x="4903360" y="2199642"/>
                </a:lnTo>
                <a:close/>
                <a:moveTo>
                  <a:pt x="4204393" y="2189051"/>
                </a:moveTo>
                <a:cubicBezTo>
                  <a:pt x="4218514" y="2189051"/>
                  <a:pt x="4236164" y="2194346"/>
                  <a:pt x="4257345" y="2204937"/>
                </a:cubicBezTo>
                <a:cubicBezTo>
                  <a:pt x="4278526" y="2215527"/>
                  <a:pt x="4289116" y="2220823"/>
                  <a:pt x="4289116" y="2220823"/>
                </a:cubicBezTo>
                <a:lnTo>
                  <a:pt x="4225574" y="2210232"/>
                </a:lnTo>
                <a:cubicBezTo>
                  <a:pt x="4211452" y="2196111"/>
                  <a:pt x="4204393" y="2189051"/>
                  <a:pt x="4204393" y="2189051"/>
                </a:cubicBezTo>
                <a:close/>
                <a:moveTo>
                  <a:pt x="7868675" y="2178461"/>
                </a:moveTo>
                <a:cubicBezTo>
                  <a:pt x="7875736" y="2178461"/>
                  <a:pt x="7879267" y="2180225"/>
                  <a:pt x="7879267" y="2183756"/>
                </a:cubicBezTo>
                <a:cubicBezTo>
                  <a:pt x="7879267" y="2187286"/>
                  <a:pt x="7875736" y="2189051"/>
                  <a:pt x="7868675" y="2189051"/>
                </a:cubicBezTo>
                <a:cubicBezTo>
                  <a:pt x="7861615" y="2189051"/>
                  <a:pt x="7858085" y="2187286"/>
                  <a:pt x="7858085" y="2183756"/>
                </a:cubicBezTo>
                <a:cubicBezTo>
                  <a:pt x="7858085" y="2180225"/>
                  <a:pt x="7861615" y="2178461"/>
                  <a:pt x="7868675" y="2178461"/>
                </a:cubicBezTo>
                <a:close/>
                <a:moveTo>
                  <a:pt x="7635686" y="2178461"/>
                </a:moveTo>
                <a:lnTo>
                  <a:pt x="7625096" y="2189051"/>
                </a:lnTo>
                <a:cubicBezTo>
                  <a:pt x="7632156" y="2189051"/>
                  <a:pt x="7635686" y="2189051"/>
                  <a:pt x="7635686" y="2189051"/>
                </a:cubicBezTo>
                <a:close/>
                <a:moveTo>
                  <a:pt x="6936718" y="2178461"/>
                </a:moveTo>
                <a:lnTo>
                  <a:pt x="6936718" y="2189051"/>
                </a:lnTo>
                <a:lnTo>
                  <a:pt x="6947310" y="2178461"/>
                </a:lnTo>
                <a:close/>
                <a:moveTo>
                  <a:pt x="6703730" y="2178461"/>
                </a:moveTo>
                <a:lnTo>
                  <a:pt x="6724910" y="2189051"/>
                </a:lnTo>
                <a:lnTo>
                  <a:pt x="6703730" y="2189051"/>
                </a:lnTo>
                <a:close/>
                <a:moveTo>
                  <a:pt x="5867087" y="2178461"/>
                </a:moveTo>
                <a:lnTo>
                  <a:pt x="5867087" y="2189051"/>
                </a:lnTo>
                <a:lnTo>
                  <a:pt x="5888268" y="2189051"/>
                </a:lnTo>
                <a:cubicBezTo>
                  <a:pt x="5888268" y="2181992"/>
                  <a:pt x="5881208" y="2178461"/>
                  <a:pt x="5867087" y="2178461"/>
                </a:cubicBezTo>
                <a:close/>
                <a:moveTo>
                  <a:pt x="7720409" y="2167871"/>
                </a:moveTo>
                <a:cubicBezTo>
                  <a:pt x="7720409" y="2167871"/>
                  <a:pt x="7720409" y="2171400"/>
                  <a:pt x="7720409" y="2178461"/>
                </a:cubicBezTo>
                <a:lnTo>
                  <a:pt x="7720409" y="2189051"/>
                </a:lnTo>
                <a:cubicBezTo>
                  <a:pt x="7720409" y="2189051"/>
                  <a:pt x="7716880" y="2185521"/>
                  <a:pt x="7709820" y="2178461"/>
                </a:cubicBezTo>
                <a:cubicBezTo>
                  <a:pt x="7709820" y="2171400"/>
                  <a:pt x="7713348" y="2167871"/>
                  <a:pt x="7720409" y="2167871"/>
                </a:cubicBezTo>
                <a:close/>
                <a:moveTo>
                  <a:pt x="6121257" y="2157280"/>
                </a:moveTo>
                <a:cubicBezTo>
                  <a:pt x="6114197" y="2157280"/>
                  <a:pt x="6114197" y="2160811"/>
                  <a:pt x="6121257" y="2167871"/>
                </a:cubicBezTo>
                <a:cubicBezTo>
                  <a:pt x="6128318" y="2174930"/>
                  <a:pt x="6138909" y="2178461"/>
                  <a:pt x="6153028" y="2178461"/>
                </a:cubicBezTo>
                <a:lnTo>
                  <a:pt x="6142438" y="2167871"/>
                </a:lnTo>
                <a:cubicBezTo>
                  <a:pt x="6135378" y="2160811"/>
                  <a:pt x="6128318" y="2157280"/>
                  <a:pt x="6121257" y="2157280"/>
                </a:cubicBezTo>
                <a:close/>
                <a:moveTo>
                  <a:pt x="7564202" y="2150660"/>
                </a:moveTo>
                <a:cubicBezTo>
                  <a:pt x="7562437" y="2149778"/>
                  <a:pt x="7561553" y="2150221"/>
                  <a:pt x="7561553" y="2151985"/>
                </a:cubicBezTo>
                <a:cubicBezTo>
                  <a:pt x="7561553" y="2155515"/>
                  <a:pt x="7565082" y="2160811"/>
                  <a:pt x="7572144" y="2167871"/>
                </a:cubicBezTo>
                <a:lnTo>
                  <a:pt x="7582734" y="2167871"/>
                </a:lnTo>
                <a:lnTo>
                  <a:pt x="7572144" y="2157280"/>
                </a:lnTo>
                <a:cubicBezTo>
                  <a:pt x="7568614" y="2153750"/>
                  <a:pt x="7565966" y="2151544"/>
                  <a:pt x="7564202" y="2150660"/>
                </a:cubicBezTo>
                <a:close/>
                <a:moveTo>
                  <a:pt x="7805134" y="2146690"/>
                </a:moveTo>
                <a:lnTo>
                  <a:pt x="7783952" y="2157280"/>
                </a:lnTo>
                <a:cubicBezTo>
                  <a:pt x="7791012" y="2164340"/>
                  <a:pt x="7798072" y="2164340"/>
                  <a:pt x="7805134" y="2157280"/>
                </a:cubicBezTo>
                <a:cubicBezTo>
                  <a:pt x="7812194" y="2157280"/>
                  <a:pt x="7812194" y="2153750"/>
                  <a:pt x="7805134" y="2146690"/>
                </a:cubicBezTo>
                <a:close/>
                <a:moveTo>
                  <a:pt x="6957900" y="2146690"/>
                </a:moveTo>
                <a:cubicBezTo>
                  <a:pt x="6964960" y="2146690"/>
                  <a:pt x="6968491" y="2150221"/>
                  <a:pt x="6968491" y="2157280"/>
                </a:cubicBezTo>
                <a:cubicBezTo>
                  <a:pt x="6968491" y="2164340"/>
                  <a:pt x="6964960" y="2164340"/>
                  <a:pt x="6957900" y="2157280"/>
                </a:cubicBezTo>
                <a:close/>
                <a:moveTo>
                  <a:pt x="4331478" y="2146690"/>
                </a:moveTo>
                <a:lnTo>
                  <a:pt x="4395020" y="2167871"/>
                </a:lnTo>
                <a:cubicBezTo>
                  <a:pt x="4409141" y="2167871"/>
                  <a:pt x="4419730" y="2171400"/>
                  <a:pt x="4426791" y="2178461"/>
                </a:cubicBezTo>
                <a:cubicBezTo>
                  <a:pt x="4455032" y="2178461"/>
                  <a:pt x="4465622" y="2181992"/>
                  <a:pt x="4458562" y="2189051"/>
                </a:cubicBezTo>
                <a:cubicBezTo>
                  <a:pt x="4458562" y="2196111"/>
                  <a:pt x="4455032" y="2199642"/>
                  <a:pt x="4447972" y="2199642"/>
                </a:cubicBezTo>
                <a:lnTo>
                  <a:pt x="4426791" y="2210232"/>
                </a:lnTo>
                <a:cubicBezTo>
                  <a:pt x="4412670" y="2203173"/>
                  <a:pt x="4398550" y="2196111"/>
                  <a:pt x="4384430" y="2189051"/>
                </a:cubicBezTo>
                <a:cubicBezTo>
                  <a:pt x="4363249" y="2181992"/>
                  <a:pt x="4352658" y="2174930"/>
                  <a:pt x="4352658" y="2167871"/>
                </a:cubicBezTo>
                <a:cubicBezTo>
                  <a:pt x="4352658" y="2160811"/>
                  <a:pt x="4349128" y="2157280"/>
                  <a:pt x="4342068" y="2157280"/>
                </a:cubicBezTo>
                <a:close/>
                <a:moveTo>
                  <a:pt x="7519192" y="2136099"/>
                </a:moveTo>
                <a:cubicBezTo>
                  <a:pt x="7512130" y="2136099"/>
                  <a:pt x="7508601" y="2139629"/>
                  <a:pt x="7508601" y="2146690"/>
                </a:cubicBezTo>
                <a:cubicBezTo>
                  <a:pt x="7508601" y="2153750"/>
                  <a:pt x="7512130" y="2157280"/>
                  <a:pt x="7519192" y="2157280"/>
                </a:cubicBezTo>
                <a:cubicBezTo>
                  <a:pt x="7519192" y="2157280"/>
                  <a:pt x="7519192" y="2153750"/>
                  <a:pt x="7519192" y="2146690"/>
                </a:cubicBezTo>
                <a:close/>
                <a:moveTo>
                  <a:pt x="6301294" y="2136099"/>
                </a:moveTo>
                <a:lnTo>
                  <a:pt x="6311884" y="2136099"/>
                </a:lnTo>
                <a:cubicBezTo>
                  <a:pt x="6311884" y="2143159"/>
                  <a:pt x="6311884" y="2150221"/>
                  <a:pt x="6311884" y="2157280"/>
                </a:cubicBezTo>
                <a:lnTo>
                  <a:pt x="6290704" y="2157280"/>
                </a:lnTo>
                <a:lnTo>
                  <a:pt x="6280114" y="2146690"/>
                </a:lnTo>
                <a:lnTo>
                  <a:pt x="6290704" y="2146690"/>
                </a:lnTo>
                <a:cubicBezTo>
                  <a:pt x="6290704" y="2146690"/>
                  <a:pt x="6292470" y="2146690"/>
                  <a:pt x="6295998" y="2146690"/>
                </a:cubicBezTo>
                <a:cubicBezTo>
                  <a:pt x="6299528" y="2146690"/>
                  <a:pt x="6301294" y="2143159"/>
                  <a:pt x="6301294" y="2136099"/>
                </a:cubicBezTo>
                <a:close/>
                <a:moveTo>
                  <a:pt x="5814135" y="2136099"/>
                </a:moveTo>
                <a:cubicBezTo>
                  <a:pt x="5814135" y="2136099"/>
                  <a:pt x="5815901" y="2137863"/>
                  <a:pt x="5819430" y="2141394"/>
                </a:cubicBezTo>
                <a:cubicBezTo>
                  <a:pt x="5822962" y="2144925"/>
                  <a:pt x="5828256" y="2146690"/>
                  <a:pt x="5835316" y="2146690"/>
                </a:cubicBezTo>
                <a:cubicBezTo>
                  <a:pt x="5842376" y="2146690"/>
                  <a:pt x="5849436" y="2146690"/>
                  <a:pt x="5856497" y="2146690"/>
                </a:cubicBezTo>
                <a:cubicBezTo>
                  <a:pt x="5863558" y="2146690"/>
                  <a:pt x="5867087" y="2150221"/>
                  <a:pt x="5867087" y="2157280"/>
                </a:cubicBezTo>
                <a:cubicBezTo>
                  <a:pt x="5874148" y="2178461"/>
                  <a:pt x="5891798" y="2185521"/>
                  <a:pt x="5920039" y="2178461"/>
                </a:cubicBezTo>
                <a:lnTo>
                  <a:pt x="5930630" y="2178461"/>
                </a:lnTo>
                <a:cubicBezTo>
                  <a:pt x="5937690" y="2178461"/>
                  <a:pt x="5948280" y="2181992"/>
                  <a:pt x="5962401" y="2189051"/>
                </a:cubicBezTo>
                <a:cubicBezTo>
                  <a:pt x="5962401" y="2189051"/>
                  <a:pt x="5965930" y="2189051"/>
                  <a:pt x="5972991" y="2189051"/>
                </a:cubicBezTo>
                <a:cubicBezTo>
                  <a:pt x="5980053" y="2189051"/>
                  <a:pt x="5983582" y="2189051"/>
                  <a:pt x="5983582" y="2189051"/>
                </a:cubicBezTo>
                <a:lnTo>
                  <a:pt x="5983582" y="2178461"/>
                </a:lnTo>
                <a:cubicBezTo>
                  <a:pt x="5983582" y="2178461"/>
                  <a:pt x="5980053" y="2178461"/>
                  <a:pt x="5972991" y="2178461"/>
                </a:cubicBezTo>
                <a:cubicBezTo>
                  <a:pt x="5958872" y="2178461"/>
                  <a:pt x="5944750" y="2174930"/>
                  <a:pt x="5930630" y="2167871"/>
                </a:cubicBezTo>
                <a:cubicBezTo>
                  <a:pt x="5916510" y="2160811"/>
                  <a:pt x="5909449" y="2153750"/>
                  <a:pt x="5909449" y="2146690"/>
                </a:cubicBezTo>
                <a:cubicBezTo>
                  <a:pt x="5902388" y="2146690"/>
                  <a:pt x="5898860" y="2146690"/>
                  <a:pt x="5898860" y="2146690"/>
                </a:cubicBezTo>
                <a:cubicBezTo>
                  <a:pt x="5891798" y="2146690"/>
                  <a:pt x="5879443" y="2144925"/>
                  <a:pt x="5861792" y="2141394"/>
                </a:cubicBezTo>
                <a:cubicBezTo>
                  <a:pt x="5844141" y="2137863"/>
                  <a:pt x="5831786" y="2136099"/>
                  <a:pt x="5824726" y="2136099"/>
                </a:cubicBezTo>
                <a:close/>
                <a:moveTo>
                  <a:pt x="5194596" y="2136099"/>
                </a:moveTo>
                <a:cubicBezTo>
                  <a:pt x="5184006" y="2136099"/>
                  <a:pt x="5178710" y="2137863"/>
                  <a:pt x="5178710" y="2141394"/>
                </a:cubicBezTo>
                <a:cubicBezTo>
                  <a:pt x="5178710" y="2144925"/>
                  <a:pt x="5178710" y="2146690"/>
                  <a:pt x="5178710" y="2146690"/>
                </a:cubicBezTo>
                <a:cubicBezTo>
                  <a:pt x="5178710" y="2153750"/>
                  <a:pt x="5196362" y="2157280"/>
                  <a:pt x="5231662" y="2157280"/>
                </a:cubicBezTo>
                <a:lnTo>
                  <a:pt x="5252844" y="2157280"/>
                </a:lnTo>
                <a:cubicBezTo>
                  <a:pt x="5252844" y="2157280"/>
                  <a:pt x="5245784" y="2155515"/>
                  <a:pt x="5231662" y="2151985"/>
                </a:cubicBezTo>
                <a:cubicBezTo>
                  <a:pt x="5217542" y="2148455"/>
                  <a:pt x="5210482" y="2144925"/>
                  <a:pt x="5210482" y="2141394"/>
                </a:cubicBezTo>
                <a:cubicBezTo>
                  <a:pt x="5210482" y="2137863"/>
                  <a:pt x="5205188" y="2136099"/>
                  <a:pt x="5194596" y="2136099"/>
                </a:cubicBezTo>
                <a:close/>
                <a:moveTo>
                  <a:pt x="6460150" y="2135216"/>
                </a:moveTo>
                <a:lnTo>
                  <a:pt x="6460150" y="2136099"/>
                </a:lnTo>
                <a:lnTo>
                  <a:pt x="6450884" y="2138747"/>
                </a:lnTo>
                <a:lnTo>
                  <a:pt x="6454855" y="2136099"/>
                </a:lnTo>
                <a:close/>
                <a:moveTo>
                  <a:pt x="5092664" y="2129481"/>
                </a:moveTo>
                <a:cubicBezTo>
                  <a:pt x="5091780" y="2128597"/>
                  <a:pt x="5090457" y="2129040"/>
                  <a:pt x="5088692" y="2130804"/>
                </a:cubicBezTo>
                <a:cubicBezTo>
                  <a:pt x="5085162" y="2134334"/>
                  <a:pt x="5086928" y="2136099"/>
                  <a:pt x="5093988" y="2136099"/>
                </a:cubicBezTo>
                <a:cubicBezTo>
                  <a:pt x="5093988" y="2132569"/>
                  <a:pt x="5093546" y="2130363"/>
                  <a:pt x="5092664" y="2129481"/>
                </a:cubicBezTo>
                <a:close/>
                <a:moveTo>
                  <a:pt x="7466240" y="2128156"/>
                </a:moveTo>
                <a:cubicBezTo>
                  <a:pt x="7468005" y="2128156"/>
                  <a:pt x="7469770" y="2129040"/>
                  <a:pt x="7471534" y="2130804"/>
                </a:cubicBezTo>
                <a:cubicBezTo>
                  <a:pt x="7475064" y="2134334"/>
                  <a:pt x="7476830" y="2136099"/>
                  <a:pt x="7476830" y="2136099"/>
                </a:cubicBezTo>
                <a:lnTo>
                  <a:pt x="7468888" y="2146690"/>
                </a:lnTo>
                <a:lnTo>
                  <a:pt x="7466240" y="2136099"/>
                </a:lnTo>
                <a:cubicBezTo>
                  <a:pt x="7459178" y="2136099"/>
                  <a:pt x="7457415" y="2134334"/>
                  <a:pt x="7460944" y="2130804"/>
                </a:cubicBezTo>
                <a:cubicBezTo>
                  <a:pt x="7462710" y="2129040"/>
                  <a:pt x="7464476" y="2128156"/>
                  <a:pt x="7466240" y="2128156"/>
                </a:cubicBezTo>
                <a:close/>
                <a:moveTo>
                  <a:pt x="6408522" y="2128156"/>
                </a:moveTo>
                <a:cubicBezTo>
                  <a:pt x="6411169" y="2128156"/>
                  <a:pt x="6414259" y="2129040"/>
                  <a:pt x="6417788" y="2130804"/>
                </a:cubicBezTo>
                <a:cubicBezTo>
                  <a:pt x="6424850" y="2134334"/>
                  <a:pt x="6428380" y="2136099"/>
                  <a:pt x="6428380" y="2136099"/>
                </a:cubicBezTo>
                <a:cubicBezTo>
                  <a:pt x="6428380" y="2141394"/>
                  <a:pt x="6434337" y="2142718"/>
                  <a:pt x="6446250" y="2140071"/>
                </a:cubicBezTo>
                <a:lnTo>
                  <a:pt x="6450884" y="2138747"/>
                </a:lnTo>
                <a:lnTo>
                  <a:pt x="6449560" y="2146690"/>
                </a:lnTo>
                <a:lnTo>
                  <a:pt x="6396608" y="2146690"/>
                </a:lnTo>
                <a:cubicBezTo>
                  <a:pt x="6396608" y="2139629"/>
                  <a:pt x="6398374" y="2134334"/>
                  <a:pt x="6401903" y="2130804"/>
                </a:cubicBezTo>
                <a:cubicBezTo>
                  <a:pt x="6403668" y="2129040"/>
                  <a:pt x="6405874" y="2128156"/>
                  <a:pt x="6408522" y="2128156"/>
                </a:cubicBezTo>
                <a:close/>
                <a:moveTo>
                  <a:pt x="6336324" y="2126731"/>
                </a:moveTo>
                <a:lnTo>
                  <a:pt x="6333066" y="2130804"/>
                </a:lnTo>
                <a:cubicBezTo>
                  <a:pt x="6333066" y="2129040"/>
                  <a:pt x="6333949" y="2127716"/>
                  <a:pt x="6335714" y="2126832"/>
                </a:cubicBezTo>
                <a:close/>
                <a:moveTo>
                  <a:pt x="7794542" y="2125509"/>
                </a:moveTo>
                <a:cubicBezTo>
                  <a:pt x="7787482" y="2132569"/>
                  <a:pt x="7785717" y="2136099"/>
                  <a:pt x="7789248" y="2136099"/>
                </a:cubicBezTo>
                <a:cubicBezTo>
                  <a:pt x="7792778" y="2136099"/>
                  <a:pt x="7801604" y="2139629"/>
                  <a:pt x="7815724" y="2146690"/>
                </a:cubicBezTo>
                <a:lnTo>
                  <a:pt x="7836904" y="2157280"/>
                </a:lnTo>
                <a:lnTo>
                  <a:pt x="7836904" y="2167871"/>
                </a:lnTo>
                <a:cubicBezTo>
                  <a:pt x="7836904" y="2167871"/>
                  <a:pt x="7836904" y="2171400"/>
                  <a:pt x="7836904" y="2178461"/>
                </a:cubicBezTo>
                <a:cubicBezTo>
                  <a:pt x="7836904" y="2178461"/>
                  <a:pt x="7836904" y="2180225"/>
                  <a:pt x="7836904" y="2183756"/>
                </a:cubicBezTo>
                <a:cubicBezTo>
                  <a:pt x="7836904" y="2187286"/>
                  <a:pt x="7840434" y="2192581"/>
                  <a:pt x="7847494" y="2199642"/>
                </a:cubicBezTo>
                <a:lnTo>
                  <a:pt x="7900446" y="2199642"/>
                </a:lnTo>
                <a:lnTo>
                  <a:pt x="7932219" y="2199642"/>
                </a:lnTo>
                <a:cubicBezTo>
                  <a:pt x="7946338" y="2206702"/>
                  <a:pt x="7949869" y="2203173"/>
                  <a:pt x="7942808" y="2189051"/>
                </a:cubicBezTo>
                <a:cubicBezTo>
                  <a:pt x="7935748" y="2181992"/>
                  <a:pt x="7928688" y="2178461"/>
                  <a:pt x="7921627" y="2178461"/>
                </a:cubicBezTo>
                <a:cubicBezTo>
                  <a:pt x="7914567" y="2178461"/>
                  <a:pt x="7909271" y="2176696"/>
                  <a:pt x="7905742" y="2173165"/>
                </a:cubicBezTo>
                <a:cubicBezTo>
                  <a:pt x="7902212" y="2169636"/>
                  <a:pt x="7896917" y="2167871"/>
                  <a:pt x="7889856" y="2167871"/>
                </a:cubicBezTo>
                <a:cubicBezTo>
                  <a:pt x="7882796" y="2167871"/>
                  <a:pt x="7877500" y="2167871"/>
                  <a:pt x="7873971" y="2167871"/>
                </a:cubicBezTo>
                <a:cubicBezTo>
                  <a:pt x="7870441" y="2167871"/>
                  <a:pt x="7865146" y="2164340"/>
                  <a:pt x="7858085" y="2157280"/>
                </a:cubicBezTo>
                <a:lnTo>
                  <a:pt x="7858085" y="2146690"/>
                </a:lnTo>
                <a:lnTo>
                  <a:pt x="7847494" y="2146690"/>
                </a:lnTo>
                <a:cubicBezTo>
                  <a:pt x="7840434" y="2139629"/>
                  <a:pt x="7833375" y="2136099"/>
                  <a:pt x="7826313" y="2136099"/>
                </a:cubicBezTo>
                <a:lnTo>
                  <a:pt x="7805134" y="2125509"/>
                </a:lnTo>
                <a:cubicBezTo>
                  <a:pt x="7805134" y="2125509"/>
                  <a:pt x="7801604" y="2125509"/>
                  <a:pt x="7794542" y="2125509"/>
                </a:cubicBezTo>
                <a:close/>
                <a:moveTo>
                  <a:pt x="5051626" y="2125509"/>
                </a:moveTo>
                <a:lnTo>
                  <a:pt x="5051626" y="2136099"/>
                </a:lnTo>
                <a:cubicBezTo>
                  <a:pt x="5051626" y="2136099"/>
                  <a:pt x="5055156" y="2132569"/>
                  <a:pt x="5062217" y="2125509"/>
                </a:cubicBezTo>
                <a:close/>
                <a:moveTo>
                  <a:pt x="4310297" y="2125509"/>
                </a:moveTo>
                <a:cubicBezTo>
                  <a:pt x="4310297" y="2125509"/>
                  <a:pt x="4313826" y="2129040"/>
                  <a:pt x="4320887" y="2136099"/>
                </a:cubicBezTo>
                <a:lnTo>
                  <a:pt x="4299706" y="2136099"/>
                </a:lnTo>
                <a:cubicBezTo>
                  <a:pt x="4299706" y="2136099"/>
                  <a:pt x="4303237" y="2132569"/>
                  <a:pt x="4310297" y="2125509"/>
                </a:cubicBezTo>
                <a:close/>
                <a:moveTo>
                  <a:pt x="6109342" y="2122200"/>
                </a:moveTo>
                <a:cubicBezTo>
                  <a:pt x="6117286" y="2120875"/>
                  <a:pt x="6121257" y="2125509"/>
                  <a:pt x="6121257" y="2136099"/>
                </a:cubicBezTo>
                <a:cubicBezTo>
                  <a:pt x="6121257" y="2143159"/>
                  <a:pt x="6114197" y="2143159"/>
                  <a:pt x="6100076" y="2136099"/>
                </a:cubicBezTo>
                <a:cubicBezTo>
                  <a:pt x="6093016" y="2129040"/>
                  <a:pt x="6093016" y="2125509"/>
                  <a:pt x="6100076" y="2125509"/>
                </a:cubicBezTo>
                <a:cubicBezTo>
                  <a:pt x="6103606" y="2123744"/>
                  <a:pt x="6106696" y="2122640"/>
                  <a:pt x="6109342" y="2122200"/>
                </a:cubicBezTo>
                <a:close/>
                <a:moveTo>
                  <a:pt x="6237752" y="2120213"/>
                </a:moveTo>
                <a:cubicBezTo>
                  <a:pt x="6237752" y="2123744"/>
                  <a:pt x="6239517" y="2125509"/>
                  <a:pt x="6243046" y="2125509"/>
                </a:cubicBezTo>
                <a:cubicBezTo>
                  <a:pt x="6246576" y="2125509"/>
                  <a:pt x="6248342" y="2129040"/>
                  <a:pt x="6248342" y="2136099"/>
                </a:cubicBezTo>
                <a:lnTo>
                  <a:pt x="6248342" y="2146690"/>
                </a:lnTo>
                <a:cubicBezTo>
                  <a:pt x="6241282" y="2139629"/>
                  <a:pt x="6237752" y="2134334"/>
                  <a:pt x="6237752" y="2130804"/>
                </a:cubicBezTo>
                <a:cubicBezTo>
                  <a:pt x="6237752" y="2129040"/>
                  <a:pt x="6237752" y="2126832"/>
                  <a:pt x="6237752" y="2124185"/>
                </a:cubicBezTo>
                <a:close/>
                <a:moveTo>
                  <a:pt x="5681756" y="2120213"/>
                </a:moveTo>
                <a:cubicBezTo>
                  <a:pt x="5678226" y="2120213"/>
                  <a:pt x="5676460" y="2121978"/>
                  <a:pt x="5676460" y="2125509"/>
                </a:cubicBezTo>
                <a:cubicBezTo>
                  <a:pt x="5676460" y="2125509"/>
                  <a:pt x="5679991" y="2127273"/>
                  <a:pt x="5687051" y="2130804"/>
                </a:cubicBezTo>
                <a:cubicBezTo>
                  <a:pt x="5694112" y="2134334"/>
                  <a:pt x="5701170" y="2136099"/>
                  <a:pt x="5708232" y="2136099"/>
                </a:cubicBezTo>
                <a:lnTo>
                  <a:pt x="5697641" y="2125509"/>
                </a:lnTo>
                <a:cubicBezTo>
                  <a:pt x="5690580" y="2121978"/>
                  <a:pt x="5685285" y="2120213"/>
                  <a:pt x="5681756" y="2120213"/>
                </a:cubicBezTo>
                <a:close/>
                <a:moveTo>
                  <a:pt x="7370926" y="2114919"/>
                </a:moveTo>
                <a:cubicBezTo>
                  <a:pt x="7377986" y="2114919"/>
                  <a:pt x="7379751" y="2116684"/>
                  <a:pt x="7376222" y="2120213"/>
                </a:cubicBezTo>
                <a:cubicBezTo>
                  <a:pt x="7372692" y="2123744"/>
                  <a:pt x="7372692" y="2125509"/>
                  <a:pt x="7376222" y="2125509"/>
                </a:cubicBezTo>
                <a:cubicBezTo>
                  <a:pt x="7379751" y="2125509"/>
                  <a:pt x="7383282" y="2127273"/>
                  <a:pt x="7386812" y="2130804"/>
                </a:cubicBezTo>
                <a:cubicBezTo>
                  <a:pt x="7390341" y="2134334"/>
                  <a:pt x="7392107" y="2139629"/>
                  <a:pt x="7392107" y="2146690"/>
                </a:cubicBezTo>
                <a:cubicBezTo>
                  <a:pt x="7392107" y="2139629"/>
                  <a:pt x="7386812" y="2134334"/>
                  <a:pt x="7376222" y="2130804"/>
                </a:cubicBezTo>
                <a:cubicBezTo>
                  <a:pt x="7365630" y="2127273"/>
                  <a:pt x="7360336" y="2125509"/>
                  <a:pt x="7360336" y="2125509"/>
                </a:cubicBezTo>
                <a:lnTo>
                  <a:pt x="7349745" y="2125509"/>
                </a:lnTo>
                <a:cubicBezTo>
                  <a:pt x="7356806" y="2118448"/>
                  <a:pt x="7363866" y="2114919"/>
                  <a:pt x="7370926" y="2114919"/>
                </a:cubicBezTo>
                <a:close/>
                <a:moveTo>
                  <a:pt x="6947310" y="2114919"/>
                </a:moveTo>
                <a:cubicBezTo>
                  <a:pt x="6947310" y="2114919"/>
                  <a:pt x="6954370" y="2114919"/>
                  <a:pt x="6968491" y="2114919"/>
                </a:cubicBezTo>
                <a:lnTo>
                  <a:pt x="6989670" y="2114919"/>
                </a:lnTo>
                <a:cubicBezTo>
                  <a:pt x="6989670" y="2121978"/>
                  <a:pt x="6986141" y="2125509"/>
                  <a:pt x="6979081" y="2125509"/>
                </a:cubicBezTo>
                <a:lnTo>
                  <a:pt x="6989670" y="2136099"/>
                </a:lnTo>
                <a:lnTo>
                  <a:pt x="7032033" y="2157280"/>
                </a:lnTo>
                <a:cubicBezTo>
                  <a:pt x="7017914" y="2150221"/>
                  <a:pt x="7007322" y="2146690"/>
                  <a:pt x="7000262" y="2146690"/>
                </a:cubicBezTo>
                <a:cubicBezTo>
                  <a:pt x="6979081" y="2132569"/>
                  <a:pt x="6964960" y="2125509"/>
                  <a:pt x="6957900" y="2125509"/>
                </a:cubicBezTo>
                <a:cubicBezTo>
                  <a:pt x="6950840" y="2125509"/>
                  <a:pt x="6947310" y="2121978"/>
                  <a:pt x="6947310" y="2114919"/>
                </a:cubicBezTo>
                <a:close/>
                <a:moveTo>
                  <a:pt x="6894358" y="2114919"/>
                </a:moveTo>
                <a:lnTo>
                  <a:pt x="6926129" y="2125509"/>
                </a:lnTo>
                <a:lnTo>
                  <a:pt x="6894358" y="2125509"/>
                </a:lnTo>
                <a:cubicBezTo>
                  <a:pt x="6887296" y="2125509"/>
                  <a:pt x="6887296" y="2121978"/>
                  <a:pt x="6894358" y="2114919"/>
                </a:cubicBezTo>
                <a:close/>
                <a:moveTo>
                  <a:pt x="6534284" y="2114919"/>
                </a:moveTo>
                <a:cubicBezTo>
                  <a:pt x="6527223" y="2114919"/>
                  <a:pt x="6527223" y="2118448"/>
                  <a:pt x="6534284" y="2125509"/>
                </a:cubicBezTo>
                <a:lnTo>
                  <a:pt x="6544874" y="2114919"/>
                </a:lnTo>
                <a:cubicBezTo>
                  <a:pt x="6544874" y="2114919"/>
                  <a:pt x="6541344" y="2114919"/>
                  <a:pt x="6534284" y="2114919"/>
                </a:cubicBezTo>
                <a:close/>
                <a:moveTo>
                  <a:pt x="7159118" y="2104328"/>
                </a:moveTo>
                <a:lnTo>
                  <a:pt x="7212070" y="2125509"/>
                </a:lnTo>
                <a:cubicBezTo>
                  <a:pt x="7212070" y="2132569"/>
                  <a:pt x="7217366" y="2137863"/>
                  <a:pt x="7227956" y="2141394"/>
                </a:cubicBezTo>
                <a:cubicBezTo>
                  <a:pt x="7238546" y="2144925"/>
                  <a:pt x="7243841" y="2143159"/>
                  <a:pt x="7243841" y="2136099"/>
                </a:cubicBezTo>
                <a:lnTo>
                  <a:pt x="7265022" y="2146690"/>
                </a:lnTo>
                <a:cubicBezTo>
                  <a:pt x="7265022" y="2153750"/>
                  <a:pt x="7266788" y="2157280"/>
                  <a:pt x="7270318" y="2157280"/>
                </a:cubicBezTo>
                <a:cubicBezTo>
                  <a:pt x="7273847" y="2157280"/>
                  <a:pt x="7275612" y="2157280"/>
                  <a:pt x="7275612" y="2157280"/>
                </a:cubicBezTo>
                <a:cubicBezTo>
                  <a:pt x="7282674" y="2150221"/>
                  <a:pt x="7287968" y="2148455"/>
                  <a:pt x="7291498" y="2151985"/>
                </a:cubicBezTo>
                <a:cubicBezTo>
                  <a:pt x="7295028" y="2155515"/>
                  <a:pt x="7300322" y="2157280"/>
                  <a:pt x="7307384" y="2157280"/>
                </a:cubicBezTo>
                <a:lnTo>
                  <a:pt x="7328564" y="2167871"/>
                </a:lnTo>
                <a:lnTo>
                  <a:pt x="7339155" y="2167871"/>
                </a:lnTo>
                <a:cubicBezTo>
                  <a:pt x="7339155" y="2160811"/>
                  <a:pt x="7340920" y="2157280"/>
                  <a:pt x="7344450" y="2157280"/>
                </a:cubicBezTo>
                <a:cubicBezTo>
                  <a:pt x="7347980" y="2157280"/>
                  <a:pt x="7349745" y="2160811"/>
                  <a:pt x="7349745" y="2167871"/>
                </a:cubicBezTo>
                <a:cubicBezTo>
                  <a:pt x="7349745" y="2174930"/>
                  <a:pt x="7360336" y="2178461"/>
                  <a:pt x="7381516" y="2178461"/>
                </a:cubicBezTo>
                <a:cubicBezTo>
                  <a:pt x="7388578" y="2178461"/>
                  <a:pt x="7395636" y="2178461"/>
                  <a:pt x="7402697" y="2178461"/>
                </a:cubicBezTo>
                <a:lnTo>
                  <a:pt x="7423878" y="2189051"/>
                </a:lnTo>
                <a:cubicBezTo>
                  <a:pt x="7430938" y="2189051"/>
                  <a:pt x="7437999" y="2192581"/>
                  <a:pt x="7445059" y="2199642"/>
                </a:cubicBezTo>
                <a:lnTo>
                  <a:pt x="7466240" y="2199642"/>
                </a:lnTo>
                <a:lnTo>
                  <a:pt x="7445059" y="2210232"/>
                </a:lnTo>
                <a:lnTo>
                  <a:pt x="7423878" y="2199642"/>
                </a:lnTo>
                <a:cubicBezTo>
                  <a:pt x="7409759" y="2199642"/>
                  <a:pt x="7400932" y="2197877"/>
                  <a:pt x="7397403" y="2194346"/>
                </a:cubicBezTo>
                <a:cubicBezTo>
                  <a:pt x="7393872" y="2190817"/>
                  <a:pt x="7388578" y="2189051"/>
                  <a:pt x="7381516" y="2189051"/>
                </a:cubicBezTo>
                <a:cubicBezTo>
                  <a:pt x="7381516" y="2196111"/>
                  <a:pt x="7379751" y="2197877"/>
                  <a:pt x="7376222" y="2194346"/>
                </a:cubicBezTo>
                <a:cubicBezTo>
                  <a:pt x="7372692" y="2190817"/>
                  <a:pt x="7369160" y="2189051"/>
                  <a:pt x="7365630" y="2189051"/>
                </a:cubicBezTo>
                <a:cubicBezTo>
                  <a:pt x="7362101" y="2189051"/>
                  <a:pt x="7356806" y="2189051"/>
                  <a:pt x="7349745" y="2189051"/>
                </a:cubicBezTo>
                <a:cubicBezTo>
                  <a:pt x="7342684" y="2189051"/>
                  <a:pt x="7339155" y="2189051"/>
                  <a:pt x="7339155" y="2189051"/>
                </a:cubicBezTo>
                <a:cubicBezTo>
                  <a:pt x="7325034" y="2189051"/>
                  <a:pt x="7310914" y="2185521"/>
                  <a:pt x="7296793" y="2178461"/>
                </a:cubicBezTo>
                <a:cubicBezTo>
                  <a:pt x="7254432" y="2157280"/>
                  <a:pt x="7229722" y="2146690"/>
                  <a:pt x="7222660" y="2146690"/>
                </a:cubicBezTo>
                <a:cubicBezTo>
                  <a:pt x="7222660" y="2146690"/>
                  <a:pt x="7220895" y="2144925"/>
                  <a:pt x="7217366" y="2141394"/>
                </a:cubicBezTo>
                <a:cubicBezTo>
                  <a:pt x="7213836" y="2137863"/>
                  <a:pt x="7208540" y="2136099"/>
                  <a:pt x="7201480" y="2136099"/>
                </a:cubicBezTo>
                <a:cubicBezTo>
                  <a:pt x="7194418" y="2136099"/>
                  <a:pt x="7189122" y="2137863"/>
                  <a:pt x="7185593" y="2141394"/>
                </a:cubicBezTo>
                <a:cubicBezTo>
                  <a:pt x="7182064" y="2144925"/>
                  <a:pt x="7176770" y="2146690"/>
                  <a:pt x="7169708" y="2146690"/>
                </a:cubicBezTo>
                <a:cubicBezTo>
                  <a:pt x="7155588" y="2139629"/>
                  <a:pt x="7148526" y="2139629"/>
                  <a:pt x="7148526" y="2146690"/>
                </a:cubicBezTo>
                <a:cubicBezTo>
                  <a:pt x="7148526" y="2153750"/>
                  <a:pt x="7144997" y="2153750"/>
                  <a:pt x="7137937" y="2146690"/>
                </a:cubicBezTo>
                <a:lnTo>
                  <a:pt x="7137937" y="2136099"/>
                </a:lnTo>
                <a:cubicBezTo>
                  <a:pt x="7137937" y="2136099"/>
                  <a:pt x="7137937" y="2132569"/>
                  <a:pt x="7137937" y="2125509"/>
                </a:cubicBezTo>
                <a:cubicBezTo>
                  <a:pt x="7137937" y="2125509"/>
                  <a:pt x="7139703" y="2125509"/>
                  <a:pt x="7143232" y="2125509"/>
                </a:cubicBezTo>
                <a:cubicBezTo>
                  <a:pt x="7146762" y="2125509"/>
                  <a:pt x="7152058" y="2125509"/>
                  <a:pt x="7159118" y="2125509"/>
                </a:cubicBezTo>
                <a:cubicBezTo>
                  <a:pt x="7159118" y="2125509"/>
                  <a:pt x="7160884" y="2123744"/>
                  <a:pt x="7164414" y="2120213"/>
                </a:cubicBezTo>
                <a:cubicBezTo>
                  <a:pt x="7167943" y="2116684"/>
                  <a:pt x="7166178" y="2114919"/>
                  <a:pt x="7159118" y="2114919"/>
                </a:cubicBezTo>
                <a:close/>
                <a:moveTo>
                  <a:pt x="6915539" y="2104328"/>
                </a:moveTo>
                <a:cubicBezTo>
                  <a:pt x="6915539" y="2104328"/>
                  <a:pt x="6917304" y="2104328"/>
                  <a:pt x="6920833" y="2104328"/>
                </a:cubicBezTo>
                <a:cubicBezTo>
                  <a:pt x="6924362" y="2104328"/>
                  <a:pt x="6926129" y="2107858"/>
                  <a:pt x="6926129" y="2114919"/>
                </a:cubicBezTo>
                <a:lnTo>
                  <a:pt x="6904948" y="2114919"/>
                </a:lnTo>
                <a:close/>
                <a:moveTo>
                  <a:pt x="4755094" y="2104328"/>
                </a:moveTo>
                <a:cubicBezTo>
                  <a:pt x="4762155" y="2104328"/>
                  <a:pt x="4765684" y="2107858"/>
                  <a:pt x="4765684" y="2114919"/>
                </a:cubicBezTo>
                <a:lnTo>
                  <a:pt x="4755094" y="2114919"/>
                </a:lnTo>
                <a:cubicBezTo>
                  <a:pt x="4755094" y="2107858"/>
                  <a:pt x="4755094" y="2104328"/>
                  <a:pt x="4755094" y="2104328"/>
                </a:cubicBezTo>
                <a:close/>
                <a:moveTo>
                  <a:pt x="3918452" y="2104328"/>
                </a:moveTo>
                <a:cubicBezTo>
                  <a:pt x="3918452" y="2104328"/>
                  <a:pt x="3925511" y="2106092"/>
                  <a:pt x="3939633" y="2109623"/>
                </a:cubicBezTo>
                <a:cubicBezTo>
                  <a:pt x="3953754" y="2113154"/>
                  <a:pt x="3960812" y="2118448"/>
                  <a:pt x="3960812" y="2125509"/>
                </a:cubicBezTo>
                <a:cubicBezTo>
                  <a:pt x="3946692" y="2118448"/>
                  <a:pt x="3937868" y="2114919"/>
                  <a:pt x="3934338" y="2114919"/>
                </a:cubicBezTo>
                <a:cubicBezTo>
                  <a:pt x="3930806" y="2114919"/>
                  <a:pt x="3927277" y="2113154"/>
                  <a:pt x="3923746" y="2109623"/>
                </a:cubicBezTo>
                <a:cubicBezTo>
                  <a:pt x="3920216" y="2106092"/>
                  <a:pt x="3918452" y="2104328"/>
                  <a:pt x="3918452" y="2104328"/>
                </a:cubicBezTo>
                <a:close/>
                <a:moveTo>
                  <a:pt x="8800632" y="2093738"/>
                </a:moveTo>
                <a:lnTo>
                  <a:pt x="8800632" y="2104328"/>
                </a:lnTo>
                <a:cubicBezTo>
                  <a:pt x="8800632" y="2104328"/>
                  <a:pt x="8797103" y="2104328"/>
                  <a:pt x="8790041" y="2104328"/>
                </a:cubicBezTo>
                <a:cubicBezTo>
                  <a:pt x="8790041" y="2097267"/>
                  <a:pt x="8793570" y="2093738"/>
                  <a:pt x="8800632" y="2093738"/>
                </a:cubicBezTo>
                <a:close/>
                <a:moveTo>
                  <a:pt x="7942808" y="2093738"/>
                </a:moveTo>
                <a:cubicBezTo>
                  <a:pt x="7949869" y="2093738"/>
                  <a:pt x="7953398" y="2093738"/>
                  <a:pt x="7953398" y="2093738"/>
                </a:cubicBezTo>
                <a:cubicBezTo>
                  <a:pt x="7953398" y="2093738"/>
                  <a:pt x="7953398" y="2097267"/>
                  <a:pt x="7953398" y="2104328"/>
                </a:cubicBezTo>
                <a:cubicBezTo>
                  <a:pt x="7946338" y="2104328"/>
                  <a:pt x="7941042" y="2102563"/>
                  <a:pt x="7937513" y="2099033"/>
                </a:cubicBezTo>
                <a:cubicBezTo>
                  <a:pt x="7933983" y="2095502"/>
                  <a:pt x="7935748" y="2093738"/>
                  <a:pt x="7942808" y="2093738"/>
                </a:cubicBezTo>
                <a:close/>
                <a:moveTo>
                  <a:pt x="7021443" y="2093738"/>
                </a:moveTo>
                <a:lnTo>
                  <a:pt x="7032033" y="2104328"/>
                </a:lnTo>
                <a:cubicBezTo>
                  <a:pt x="7032033" y="2104328"/>
                  <a:pt x="7028504" y="2104328"/>
                  <a:pt x="7021443" y="2104328"/>
                </a:cubicBezTo>
                <a:close/>
                <a:moveTo>
                  <a:pt x="6830814" y="2093738"/>
                </a:moveTo>
                <a:cubicBezTo>
                  <a:pt x="6837876" y="2093738"/>
                  <a:pt x="6841406" y="2093738"/>
                  <a:pt x="6841406" y="2093738"/>
                </a:cubicBezTo>
                <a:lnTo>
                  <a:pt x="6851996" y="2093738"/>
                </a:lnTo>
                <a:lnTo>
                  <a:pt x="6851996" y="2114919"/>
                </a:lnTo>
                <a:cubicBezTo>
                  <a:pt x="6844936" y="2107858"/>
                  <a:pt x="6837876" y="2104328"/>
                  <a:pt x="6830814" y="2104328"/>
                </a:cubicBezTo>
                <a:lnTo>
                  <a:pt x="6820224" y="2104328"/>
                </a:lnTo>
                <a:cubicBezTo>
                  <a:pt x="6820224" y="2097267"/>
                  <a:pt x="6823754" y="2093738"/>
                  <a:pt x="6830814" y="2093738"/>
                </a:cubicBezTo>
                <a:close/>
                <a:moveTo>
                  <a:pt x="5517604" y="2093738"/>
                </a:moveTo>
                <a:lnTo>
                  <a:pt x="5538785" y="2104328"/>
                </a:lnTo>
                <a:cubicBezTo>
                  <a:pt x="5545846" y="2104328"/>
                  <a:pt x="5551141" y="2104328"/>
                  <a:pt x="5554670" y="2104328"/>
                </a:cubicBezTo>
                <a:cubicBezTo>
                  <a:pt x="5558202" y="2104328"/>
                  <a:pt x="5559966" y="2107858"/>
                  <a:pt x="5559966" y="2114919"/>
                </a:cubicBezTo>
                <a:lnTo>
                  <a:pt x="5581147" y="2114919"/>
                </a:lnTo>
                <a:cubicBezTo>
                  <a:pt x="5581147" y="2121978"/>
                  <a:pt x="5602327" y="2129040"/>
                  <a:pt x="5644689" y="2136099"/>
                </a:cubicBezTo>
                <a:cubicBezTo>
                  <a:pt x="5644689" y="2136099"/>
                  <a:pt x="5648218" y="2136099"/>
                  <a:pt x="5655279" y="2136099"/>
                </a:cubicBezTo>
                <a:cubicBezTo>
                  <a:pt x="5662340" y="2136099"/>
                  <a:pt x="5665870" y="2137863"/>
                  <a:pt x="5665870" y="2141394"/>
                </a:cubicBezTo>
                <a:cubicBezTo>
                  <a:pt x="5665870" y="2144925"/>
                  <a:pt x="5667635" y="2146690"/>
                  <a:pt x="5671166" y="2146690"/>
                </a:cubicBezTo>
                <a:cubicBezTo>
                  <a:pt x="5674695" y="2146690"/>
                  <a:pt x="5679991" y="2146690"/>
                  <a:pt x="5687051" y="2146690"/>
                </a:cubicBezTo>
                <a:cubicBezTo>
                  <a:pt x="5708232" y="2153750"/>
                  <a:pt x="5732943" y="2160811"/>
                  <a:pt x="5761183" y="2167871"/>
                </a:cubicBezTo>
                <a:cubicBezTo>
                  <a:pt x="5803545" y="2181992"/>
                  <a:pt x="5824726" y="2185521"/>
                  <a:pt x="5824726" y="2178461"/>
                </a:cubicBezTo>
                <a:cubicBezTo>
                  <a:pt x="5824726" y="2171400"/>
                  <a:pt x="5822962" y="2167871"/>
                  <a:pt x="5819430" y="2167871"/>
                </a:cubicBezTo>
                <a:cubicBezTo>
                  <a:pt x="5815901" y="2167871"/>
                  <a:pt x="5814135" y="2166106"/>
                  <a:pt x="5814135" y="2162575"/>
                </a:cubicBezTo>
                <a:cubicBezTo>
                  <a:pt x="5814135" y="2159044"/>
                  <a:pt x="5810606" y="2160811"/>
                  <a:pt x="5803545" y="2167871"/>
                </a:cubicBezTo>
                <a:lnTo>
                  <a:pt x="5792954" y="2167871"/>
                </a:lnTo>
                <a:lnTo>
                  <a:pt x="5782364" y="2157280"/>
                </a:lnTo>
                <a:cubicBezTo>
                  <a:pt x="5775304" y="2164340"/>
                  <a:pt x="5768244" y="2166106"/>
                  <a:pt x="5761183" y="2162575"/>
                </a:cubicBezTo>
                <a:cubicBezTo>
                  <a:pt x="5754124" y="2159044"/>
                  <a:pt x="5747064" y="2157280"/>
                  <a:pt x="5740002" y="2157280"/>
                </a:cubicBezTo>
                <a:cubicBezTo>
                  <a:pt x="5704702" y="2150221"/>
                  <a:pt x="5679991" y="2139629"/>
                  <a:pt x="5665870" y="2125509"/>
                </a:cubicBezTo>
                <a:lnTo>
                  <a:pt x="5665870" y="2114919"/>
                </a:lnTo>
                <a:lnTo>
                  <a:pt x="5655279" y="2114919"/>
                </a:lnTo>
                <a:cubicBezTo>
                  <a:pt x="5662340" y="2121978"/>
                  <a:pt x="5665870" y="2125509"/>
                  <a:pt x="5665870" y="2125509"/>
                </a:cubicBezTo>
                <a:cubicBezTo>
                  <a:pt x="5658810" y="2125509"/>
                  <a:pt x="5648218" y="2121978"/>
                  <a:pt x="5634099" y="2114919"/>
                </a:cubicBezTo>
                <a:cubicBezTo>
                  <a:pt x="5641160" y="2114919"/>
                  <a:pt x="5644689" y="2114919"/>
                  <a:pt x="5644689" y="2114919"/>
                </a:cubicBezTo>
                <a:lnTo>
                  <a:pt x="5644689" y="2104328"/>
                </a:lnTo>
                <a:cubicBezTo>
                  <a:pt x="5644689" y="2104328"/>
                  <a:pt x="5642924" y="2104328"/>
                  <a:pt x="5639394" y="2104328"/>
                </a:cubicBezTo>
                <a:cubicBezTo>
                  <a:pt x="5635864" y="2104328"/>
                  <a:pt x="5634099" y="2107858"/>
                  <a:pt x="5634099" y="2114919"/>
                </a:cubicBezTo>
                <a:lnTo>
                  <a:pt x="5581147" y="2114919"/>
                </a:lnTo>
                <a:lnTo>
                  <a:pt x="5549375" y="2093738"/>
                </a:lnTo>
                <a:cubicBezTo>
                  <a:pt x="5535256" y="2093738"/>
                  <a:pt x="5526429" y="2093738"/>
                  <a:pt x="5522900" y="2093738"/>
                </a:cubicBezTo>
                <a:cubicBezTo>
                  <a:pt x="5519370" y="2093738"/>
                  <a:pt x="5517604" y="2093738"/>
                  <a:pt x="5517604" y="2093738"/>
                </a:cubicBezTo>
                <a:close/>
                <a:moveTo>
                  <a:pt x="4331478" y="2093738"/>
                </a:moveTo>
                <a:lnTo>
                  <a:pt x="4331478" y="2104328"/>
                </a:lnTo>
                <a:lnTo>
                  <a:pt x="4342068" y="2104328"/>
                </a:lnTo>
                <a:cubicBezTo>
                  <a:pt x="4342068" y="2104328"/>
                  <a:pt x="4338538" y="2100798"/>
                  <a:pt x="4331478" y="2093738"/>
                </a:cubicBezTo>
                <a:close/>
                <a:moveTo>
                  <a:pt x="8091075" y="2083146"/>
                </a:moveTo>
                <a:cubicBezTo>
                  <a:pt x="8091075" y="2090207"/>
                  <a:pt x="8091075" y="2093738"/>
                  <a:pt x="8091075" y="2093738"/>
                </a:cubicBezTo>
                <a:lnTo>
                  <a:pt x="8080483" y="2093738"/>
                </a:lnTo>
                <a:close/>
                <a:moveTo>
                  <a:pt x="7911038" y="2083146"/>
                </a:moveTo>
                <a:lnTo>
                  <a:pt x="7921627" y="2083146"/>
                </a:lnTo>
                <a:cubicBezTo>
                  <a:pt x="7921627" y="2083146"/>
                  <a:pt x="7923393" y="2083146"/>
                  <a:pt x="7926923" y="2083146"/>
                </a:cubicBezTo>
                <a:cubicBezTo>
                  <a:pt x="7930452" y="2083146"/>
                  <a:pt x="7928688" y="2086677"/>
                  <a:pt x="7921627" y="2093738"/>
                </a:cubicBezTo>
                <a:cubicBezTo>
                  <a:pt x="7921627" y="2086677"/>
                  <a:pt x="7918098" y="2083146"/>
                  <a:pt x="7911038" y="2083146"/>
                </a:cubicBezTo>
                <a:close/>
                <a:moveTo>
                  <a:pt x="7466240" y="2083146"/>
                </a:moveTo>
                <a:lnTo>
                  <a:pt x="7476830" y="2083146"/>
                </a:lnTo>
                <a:lnTo>
                  <a:pt x="7476830" y="2093738"/>
                </a:lnTo>
                <a:close/>
                <a:moveTo>
                  <a:pt x="7032033" y="2083146"/>
                </a:moveTo>
                <a:lnTo>
                  <a:pt x="7042622" y="2083146"/>
                </a:lnTo>
                <a:lnTo>
                  <a:pt x="7042622" y="2093738"/>
                </a:lnTo>
                <a:close/>
                <a:moveTo>
                  <a:pt x="6566054" y="2083146"/>
                </a:moveTo>
                <a:lnTo>
                  <a:pt x="6555464" y="2093738"/>
                </a:lnTo>
                <a:cubicBezTo>
                  <a:pt x="6562525" y="2093738"/>
                  <a:pt x="6566054" y="2093738"/>
                  <a:pt x="6566054" y="2093738"/>
                </a:cubicBezTo>
                <a:cubicBezTo>
                  <a:pt x="6566054" y="2086677"/>
                  <a:pt x="6566054" y="2083146"/>
                  <a:pt x="6566054" y="2083146"/>
                </a:cubicBezTo>
                <a:close/>
                <a:moveTo>
                  <a:pt x="5702936" y="2083146"/>
                </a:moveTo>
                <a:cubicBezTo>
                  <a:pt x="5692346" y="2083146"/>
                  <a:pt x="5687051" y="2086677"/>
                  <a:pt x="5687051" y="2093738"/>
                </a:cubicBezTo>
                <a:lnTo>
                  <a:pt x="5697641" y="2104328"/>
                </a:lnTo>
                <a:cubicBezTo>
                  <a:pt x="5704702" y="2104328"/>
                  <a:pt x="5711762" y="2104328"/>
                  <a:pt x="5718822" y="2104328"/>
                </a:cubicBezTo>
                <a:cubicBezTo>
                  <a:pt x="5725882" y="2097267"/>
                  <a:pt x="5727647" y="2091973"/>
                  <a:pt x="5724116" y="2088442"/>
                </a:cubicBezTo>
                <a:cubicBezTo>
                  <a:pt x="5720587" y="2084911"/>
                  <a:pt x="5713526" y="2083146"/>
                  <a:pt x="5702936" y="2083146"/>
                </a:cubicBezTo>
                <a:close/>
                <a:moveTo>
                  <a:pt x="4808046" y="2083146"/>
                </a:moveTo>
                <a:cubicBezTo>
                  <a:pt x="4822167" y="2083146"/>
                  <a:pt x="4829228" y="2084911"/>
                  <a:pt x="4829228" y="2088442"/>
                </a:cubicBezTo>
                <a:cubicBezTo>
                  <a:pt x="4829228" y="2091973"/>
                  <a:pt x="4832757" y="2093738"/>
                  <a:pt x="4839818" y="2093738"/>
                </a:cubicBezTo>
                <a:lnTo>
                  <a:pt x="4797456" y="2093738"/>
                </a:lnTo>
                <a:close/>
                <a:moveTo>
                  <a:pt x="4765684" y="2083146"/>
                </a:moveTo>
                <a:lnTo>
                  <a:pt x="4776276" y="2083146"/>
                </a:lnTo>
                <a:lnTo>
                  <a:pt x="4765684" y="2093738"/>
                </a:lnTo>
                <a:cubicBezTo>
                  <a:pt x="4758624" y="2093738"/>
                  <a:pt x="4755094" y="2091973"/>
                  <a:pt x="4755094" y="2088442"/>
                </a:cubicBezTo>
                <a:cubicBezTo>
                  <a:pt x="4755094" y="2084911"/>
                  <a:pt x="4758624" y="2083146"/>
                  <a:pt x="4765684" y="2083146"/>
                </a:cubicBezTo>
                <a:close/>
                <a:moveTo>
                  <a:pt x="4628010" y="2083146"/>
                </a:moveTo>
                <a:lnTo>
                  <a:pt x="4638599" y="2093738"/>
                </a:lnTo>
                <a:cubicBezTo>
                  <a:pt x="4631539" y="2093738"/>
                  <a:pt x="4628010" y="2093738"/>
                  <a:pt x="4628010" y="2093738"/>
                </a:cubicBezTo>
                <a:cubicBezTo>
                  <a:pt x="4628010" y="2086677"/>
                  <a:pt x="4628010" y="2083146"/>
                  <a:pt x="4628010" y="2083146"/>
                </a:cubicBezTo>
                <a:close/>
                <a:moveTo>
                  <a:pt x="4328830" y="2080169"/>
                </a:moveTo>
                <a:cubicBezTo>
                  <a:pt x="4344715" y="2079506"/>
                  <a:pt x="4352658" y="2085795"/>
                  <a:pt x="4352658" y="2099033"/>
                </a:cubicBezTo>
                <a:cubicBezTo>
                  <a:pt x="4352658" y="2116684"/>
                  <a:pt x="4363249" y="2121978"/>
                  <a:pt x="4384430" y="2114919"/>
                </a:cubicBezTo>
                <a:cubicBezTo>
                  <a:pt x="4391490" y="2107858"/>
                  <a:pt x="4412670" y="2107858"/>
                  <a:pt x="4447972" y="2114919"/>
                </a:cubicBezTo>
                <a:cubicBezTo>
                  <a:pt x="4469154" y="2129040"/>
                  <a:pt x="4490334" y="2139629"/>
                  <a:pt x="4511514" y="2146690"/>
                </a:cubicBezTo>
                <a:lnTo>
                  <a:pt x="4553876" y="2167871"/>
                </a:lnTo>
                <a:lnTo>
                  <a:pt x="4585647" y="2178461"/>
                </a:lnTo>
                <a:cubicBezTo>
                  <a:pt x="4635070" y="2178461"/>
                  <a:pt x="4659780" y="2185521"/>
                  <a:pt x="4659780" y="2199642"/>
                </a:cubicBezTo>
                <a:cubicBezTo>
                  <a:pt x="4659780" y="2206702"/>
                  <a:pt x="4631539" y="2203173"/>
                  <a:pt x="4575058" y="2189051"/>
                </a:cubicBezTo>
                <a:cubicBezTo>
                  <a:pt x="4440912" y="2146690"/>
                  <a:pt x="4363249" y="2125509"/>
                  <a:pt x="4342068" y="2125509"/>
                </a:cubicBezTo>
                <a:cubicBezTo>
                  <a:pt x="4313826" y="2125509"/>
                  <a:pt x="4299706" y="2118448"/>
                  <a:pt x="4299706" y="2104328"/>
                </a:cubicBezTo>
                <a:cubicBezTo>
                  <a:pt x="4292647" y="2104328"/>
                  <a:pt x="4289116" y="2104328"/>
                  <a:pt x="4289116" y="2104328"/>
                </a:cubicBezTo>
                <a:cubicBezTo>
                  <a:pt x="4282056" y="2104328"/>
                  <a:pt x="4278526" y="2100798"/>
                  <a:pt x="4278526" y="2093738"/>
                </a:cubicBezTo>
                <a:lnTo>
                  <a:pt x="4289116" y="2093738"/>
                </a:lnTo>
                <a:cubicBezTo>
                  <a:pt x="4296176" y="2093738"/>
                  <a:pt x="4303237" y="2090207"/>
                  <a:pt x="4310297" y="2083146"/>
                </a:cubicBezTo>
                <a:cubicBezTo>
                  <a:pt x="4317358" y="2081382"/>
                  <a:pt x="4323536" y="2080390"/>
                  <a:pt x="4328830" y="2080169"/>
                </a:cubicBezTo>
                <a:close/>
                <a:moveTo>
                  <a:pt x="7529782" y="2072557"/>
                </a:moveTo>
                <a:lnTo>
                  <a:pt x="7540374" y="2083146"/>
                </a:lnTo>
                <a:cubicBezTo>
                  <a:pt x="7540374" y="2083146"/>
                  <a:pt x="7536842" y="2083146"/>
                  <a:pt x="7529782" y="2083146"/>
                </a:cubicBezTo>
                <a:close/>
                <a:moveTo>
                  <a:pt x="7370926" y="2072557"/>
                </a:moveTo>
                <a:lnTo>
                  <a:pt x="7381516" y="2072557"/>
                </a:lnTo>
                <a:cubicBezTo>
                  <a:pt x="7381516" y="2079617"/>
                  <a:pt x="7377986" y="2083146"/>
                  <a:pt x="7370926" y="2083146"/>
                </a:cubicBezTo>
                <a:cubicBezTo>
                  <a:pt x="7370926" y="2090207"/>
                  <a:pt x="7372692" y="2093738"/>
                  <a:pt x="7376222" y="2093738"/>
                </a:cubicBezTo>
                <a:cubicBezTo>
                  <a:pt x="7379751" y="2093738"/>
                  <a:pt x="7385047" y="2093738"/>
                  <a:pt x="7392107" y="2093738"/>
                </a:cubicBezTo>
                <a:cubicBezTo>
                  <a:pt x="7399168" y="2093738"/>
                  <a:pt x="7406226" y="2095502"/>
                  <a:pt x="7413288" y="2099033"/>
                </a:cubicBezTo>
                <a:cubicBezTo>
                  <a:pt x="7420348" y="2102563"/>
                  <a:pt x="7423878" y="2104328"/>
                  <a:pt x="7423878" y="2104328"/>
                </a:cubicBezTo>
                <a:lnTo>
                  <a:pt x="7413288" y="2114919"/>
                </a:lnTo>
                <a:lnTo>
                  <a:pt x="7392107" y="2104328"/>
                </a:lnTo>
                <a:cubicBezTo>
                  <a:pt x="7370926" y="2104328"/>
                  <a:pt x="7356806" y="2104328"/>
                  <a:pt x="7349745" y="2104328"/>
                </a:cubicBezTo>
                <a:lnTo>
                  <a:pt x="7349745" y="2093738"/>
                </a:lnTo>
                <a:lnTo>
                  <a:pt x="7360336" y="2083146"/>
                </a:lnTo>
                <a:cubicBezTo>
                  <a:pt x="7360336" y="2083146"/>
                  <a:pt x="7363866" y="2079617"/>
                  <a:pt x="7370926" y="2072557"/>
                </a:cubicBezTo>
                <a:close/>
                <a:moveTo>
                  <a:pt x="7296793" y="2072557"/>
                </a:moveTo>
                <a:cubicBezTo>
                  <a:pt x="7310914" y="2079617"/>
                  <a:pt x="7319740" y="2083146"/>
                  <a:pt x="7323270" y="2083146"/>
                </a:cubicBezTo>
                <a:cubicBezTo>
                  <a:pt x="7326799" y="2083146"/>
                  <a:pt x="7328564" y="2086677"/>
                  <a:pt x="7328564" y="2093738"/>
                </a:cubicBezTo>
                <a:lnTo>
                  <a:pt x="7307384" y="2083146"/>
                </a:lnTo>
                <a:close/>
                <a:moveTo>
                  <a:pt x="6195390" y="2072557"/>
                </a:moveTo>
                <a:lnTo>
                  <a:pt x="6184800" y="2104328"/>
                </a:lnTo>
                <a:lnTo>
                  <a:pt x="6195390" y="2114919"/>
                </a:lnTo>
                <a:cubicBezTo>
                  <a:pt x="6195390" y="2107858"/>
                  <a:pt x="6198920" y="2104328"/>
                  <a:pt x="6205980" y="2104328"/>
                </a:cubicBezTo>
                <a:cubicBezTo>
                  <a:pt x="6205980" y="2097267"/>
                  <a:pt x="6205980" y="2090207"/>
                  <a:pt x="6205980" y="2083146"/>
                </a:cubicBezTo>
                <a:cubicBezTo>
                  <a:pt x="6198920" y="2083146"/>
                  <a:pt x="6195390" y="2079617"/>
                  <a:pt x="6195390" y="2072557"/>
                </a:cubicBezTo>
                <a:close/>
                <a:moveTo>
                  <a:pt x="5655279" y="2072557"/>
                </a:moveTo>
                <a:cubicBezTo>
                  <a:pt x="5655279" y="2079617"/>
                  <a:pt x="5657045" y="2084911"/>
                  <a:pt x="5660574" y="2088442"/>
                </a:cubicBezTo>
                <a:cubicBezTo>
                  <a:pt x="5664106" y="2091973"/>
                  <a:pt x="5665870" y="2091973"/>
                  <a:pt x="5665870" y="2088442"/>
                </a:cubicBezTo>
                <a:cubicBezTo>
                  <a:pt x="5665870" y="2084911"/>
                  <a:pt x="5665870" y="2079617"/>
                  <a:pt x="5665870" y="2072557"/>
                </a:cubicBezTo>
                <a:cubicBezTo>
                  <a:pt x="5665870" y="2072557"/>
                  <a:pt x="5662340" y="2072557"/>
                  <a:pt x="5655279" y="2072557"/>
                </a:cubicBezTo>
                <a:close/>
                <a:moveTo>
                  <a:pt x="7567510" y="2069248"/>
                </a:moveTo>
                <a:cubicBezTo>
                  <a:pt x="7568834" y="2069688"/>
                  <a:pt x="7570380" y="2070792"/>
                  <a:pt x="7572144" y="2072557"/>
                </a:cubicBezTo>
                <a:lnTo>
                  <a:pt x="7593326" y="2083146"/>
                </a:lnTo>
                <a:cubicBezTo>
                  <a:pt x="7600386" y="2083146"/>
                  <a:pt x="7605682" y="2083146"/>
                  <a:pt x="7609211" y="2083146"/>
                </a:cubicBezTo>
                <a:cubicBezTo>
                  <a:pt x="7612740" y="2083146"/>
                  <a:pt x="7614505" y="2083146"/>
                  <a:pt x="7614505" y="2083146"/>
                </a:cubicBezTo>
                <a:cubicBezTo>
                  <a:pt x="7614505" y="2090207"/>
                  <a:pt x="7618034" y="2093738"/>
                  <a:pt x="7625096" y="2093738"/>
                </a:cubicBezTo>
                <a:cubicBezTo>
                  <a:pt x="7632156" y="2093738"/>
                  <a:pt x="7635686" y="2090207"/>
                  <a:pt x="7635686" y="2083146"/>
                </a:cubicBezTo>
                <a:lnTo>
                  <a:pt x="7646278" y="2083146"/>
                </a:lnTo>
                <a:lnTo>
                  <a:pt x="7656867" y="2093738"/>
                </a:lnTo>
                <a:lnTo>
                  <a:pt x="7667457" y="2093738"/>
                </a:lnTo>
                <a:cubicBezTo>
                  <a:pt x="7667457" y="2100798"/>
                  <a:pt x="7670986" y="2104328"/>
                  <a:pt x="7678048" y="2104328"/>
                </a:cubicBezTo>
                <a:cubicBezTo>
                  <a:pt x="7685108" y="2104328"/>
                  <a:pt x="7688638" y="2107858"/>
                  <a:pt x="7688638" y="2114919"/>
                </a:cubicBezTo>
                <a:cubicBezTo>
                  <a:pt x="7688638" y="2121978"/>
                  <a:pt x="7692168" y="2125509"/>
                  <a:pt x="7699230" y="2125509"/>
                </a:cubicBezTo>
                <a:cubicBezTo>
                  <a:pt x="7706290" y="2125509"/>
                  <a:pt x="7706290" y="2121978"/>
                  <a:pt x="7699230" y="2114919"/>
                </a:cubicBezTo>
                <a:lnTo>
                  <a:pt x="7709820" y="2114919"/>
                </a:lnTo>
                <a:cubicBezTo>
                  <a:pt x="7716880" y="2121978"/>
                  <a:pt x="7720409" y="2125509"/>
                  <a:pt x="7720409" y="2125509"/>
                </a:cubicBezTo>
                <a:cubicBezTo>
                  <a:pt x="7720409" y="2132569"/>
                  <a:pt x="7720409" y="2136099"/>
                  <a:pt x="7720409" y="2136099"/>
                </a:cubicBezTo>
                <a:cubicBezTo>
                  <a:pt x="7720409" y="2136099"/>
                  <a:pt x="7723940" y="2136099"/>
                  <a:pt x="7731000" y="2136099"/>
                </a:cubicBezTo>
                <a:cubicBezTo>
                  <a:pt x="7731000" y="2136099"/>
                  <a:pt x="7731000" y="2137863"/>
                  <a:pt x="7731000" y="2141394"/>
                </a:cubicBezTo>
                <a:cubicBezTo>
                  <a:pt x="7731000" y="2144925"/>
                  <a:pt x="7729234" y="2146690"/>
                  <a:pt x="7725704" y="2146690"/>
                </a:cubicBezTo>
                <a:cubicBezTo>
                  <a:pt x="7722175" y="2146690"/>
                  <a:pt x="7720409" y="2146690"/>
                  <a:pt x="7720409" y="2146690"/>
                </a:cubicBezTo>
                <a:cubicBezTo>
                  <a:pt x="7720409" y="2146690"/>
                  <a:pt x="7716880" y="2150221"/>
                  <a:pt x="7709820" y="2157280"/>
                </a:cubicBezTo>
                <a:lnTo>
                  <a:pt x="7699230" y="2146690"/>
                </a:lnTo>
                <a:cubicBezTo>
                  <a:pt x="7678048" y="2118448"/>
                  <a:pt x="7667457" y="2107858"/>
                  <a:pt x="7667457" y="2114919"/>
                </a:cubicBezTo>
                <a:cubicBezTo>
                  <a:pt x="7667457" y="2121978"/>
                  <a:pt x="7670986" y="2125509"/>
                  <a:pt x="7678048" y="2125509"/>
                </a:cubicBezTo>
                <a:cubicBezTo>
                  <a:pt x="7670986" y="2125509"/>
                  <a:pt x="7663928" y="2125509"/>
                  <a:pt x="7656867" y="2125509"/>
                </a:cubicBezTo>
                <a:lnTo>
                  <a:pt x="7646278" y="2136099"/>
                </a:lnTo>
                <a:cubicBezTo>
                  <a:pt x="7653338" y="2136099"/>
                  <a:pt x="7656867" y="2137863"/>
                  <a:pt x="7656867" y="2141394"/>
                </a:cubicBezTo>
                <a:cubicBezTo>
                  <a:pt x="7656867" y="2144925"/>
                  <a:pt x="7653338" y="2150221"/>
                  <a:pt x="7646278" y="2157280"/>
                </a:cubicBezTo>
                <a:lnTo>
                  <a:pt x="7635686" y="2167871"/>
                </a:lnTo>
                <a:lnTo>
                  <a:pt x="7646278" y="2167871"/>
                </a:lnTo>
                <a:cubicBezTo>
                  <a:pt x="7660396" y="2167871"/>
                  <a:pt x="7669223" y="2166106"/>
                  <a:pt x="7672752" y="2162575"/>
                </a:cubicBezTo>
                <a:cubicBezTo>
                  <a:pt x="7676282" y="2159044"/>
                  <a:pt x="7678048" y="2167871"/>
                  <a:pt x="7678048" y="2189051"/>
                </a:cubicBezTo>
                <a:cubicBezTo>
                  <a:pt x="7678048" y="2210232"/>
                  <a:pt x="7681578" y="2220823"/>
                  <a:pt x="7688638" y="2220823"/>
                </a:cubicBezTo>
                <a:lnTo>
                  <a:pt x="7667457" y="2231413"/>
                </a:lnTo>
                <a:lnTo>
                  <a:pt x="7646278" y="2242004"/>
                </a:lnTo>
                <a:cubicBezTo>
                  <a:pt x="7653338" y="2242004"/>
                  <a:pt x="7656867" y="2243769"/>
                  <a:pt x="7656867" y="2247298"/>
                </a:cubicBezTo>
                <a:cubicBezTo>
                  <a:pt x="7656867" y="2250829"/>
                  <a:pt x="7656867" y="2252594"/>
                  <a:pt x="7656867" y="2252594"/>
                </a:cubicBezTo>
                <a:cubicBezTo>
                  <a:pt x="7656867" y="2252594"/>
                  <a:pt x="7653338" y="2252594"/>
                  <a:pt x="7646278" y="2252594"/>
                </a:cubicBezTo>
                <a:cubicBezTo>
                  <a:pt x="7639216" y="2252594"/>
                  <a:pt x="7635686" y="2252594"/>
                  <a:pt x="7635686" y="2252594"/>
                </a:cubicBezTo>
                <a:cubicBezTo>
                  <a:pt x="7635686" y="2252594"/>
                  <a:pt x="7632156" y="2252594"/>
                  <a:pt x="7625096" y="2252594"/>
                </a:cubicBezTo>
                <a:cubicBezTo>
                  <a:pt x="7618034" y="2252594"/>
                  <a:pt x="7610976" y="2252594"/>
                  <a:pt x="7603915" y="2252594"/>
                </a:cubicBezTo>
                <a:cubicBezTo>
                  <a:pt x="7582734" y="2245533"/>
                  <a:pt x="7568615" y="2242004"/>
                  <a:pt x="7561553" y="2242004"/>
                </a:cubicBezTo>
                <a:lnTo>
                  <a:pt x="7550963" y="2231413"/>
                </a:lnTo>
                <a:lnTo>
                  <a:pt x="7561553" y="2231413"/>
                </a:lnTo>
                <a:cubicBezTo>
                  <a:pt x="7568615" y="2231413"/>
                  <a:pt x="7580970" y="2233177"/>
                  <a:pt x="7598620" y="2236708"/>
                </a:cubicBezTo>
                <a:cubicBezTo>
                  <a:pt x="7616271" y="2240238"/>
                  <a:pt x="7628626" y="2238473"/>
                  <a:pt x="7635686" y="2231413"/>
                </a:cubicBezTo>
                <a:lnTo>
                  <a:pt x="7635686" y="2220823"/>
                </a:lnTo>
                <a:lnTo>
                  <a:pt x="7646278" y="2220823"/>
                </a:lnTo>
                <a:lnTo>
                  <a:pt x="7656867" y="2210232"/>
                </a:lnTo>
                <a:lnTo>
                  <a:pt x="7635686" y="2199642"/>
                </a:lnTo>
                <a:cubicBezTo>
                  <a:pt x="7628626" y="2192581"/>
                  <a:pt x="7618034" y="2190817"/>
                  <a:pt x="7603915" y="2194346"/>
                </a:cubicBezTo>
                <a:cubicBezTo>
                  <a:pt x="7589794" y="2197877"/>
                  <a:pt x="7580970" y="2196111"/>
                  <a:pt x="7577438" y="2189051"/>
                </a:cubicBezTo>
                <a:cubicBezTo>
                  <a:pt x="7573909" y="2181992"/>
                  <a:pt x="7572144" y="2178461"/>
                  <a:pt x="7572144" y="2178461"/>
                </a:cubicBezTo>
                <a:lnTo>
                  <a:pt x="7572144" y="2189051"/>
                </a:lnTo>
                <a:cubicBezTo>
                  <a:pt x="7579204" y="2196111"/>
                  <a:pt x="7579204" y="2203173"/>
                  <a:pt x="7572144" y="2210232"/>
                </a:cubicBezTo>
                <a:cubicBezTo>
                  <a:pt x="7572144" y="2210232"/>
                  <a:pt x="7570378" y="2210232"/>
                  <a:pt x="7566848" y="2210232"/>
                </a:cubicBezTo>
                <a:cubicBezTo>
                  <a:pt x="7563319" y="2210232"/>
                  <a:pt x="7561553" y="2206702"/>
                  <a:pt x="7561553" y="2199642"/>
                </a:cubicBezTo>
                <a:cubicBezTo>
                  <a:pt x="7561553" y="2192581"/>
                  <a:pt x="7559788" y="2189051"/>
                  <a:pt x="7556259" y="2189051"/>
                </a:cubicBezTo>
                <a:cubicBezTo>
                  <a:pt x="7552730" y="2189051"/>
                  <a:pt x="7547434" y="2187286"/>
                  <a:pt x="7540374" y="2183756"/>
                </a:cubicBezTo>
                <a:cubicBezTo>
                  <a:pt x="7533312" y="2180225"/>
                  <a:pt x="7519192" y="2178461"/>
                  <a:pt x="7498011" y="2178461"/>
                </a:cubicBezTo>
                <a:lnTo>
                  <a:pt x="7423878" y="2157280"/>
                </a:lnTo>
                <a:cubicBezTo>
                  <a:pt x="7416818" y="2157280"/>
                  <a:pt x="7411522" y="2157280"/>
                  <a:pt x="7407992" y="2157280"/>
                </a:cubicBezTo>
                <a:cubicBezTo>
                  <a:pt x="7404463" y="2157280"/>
                  <a:pt x="7402697" y="2153750"/>
                  <a:pt x="7402697" y="2146690"/>
                </a:cubicBezTo>
                <a:cubicBezTo>
                  <a:pt x="7402697" y="2139629"/>
                  <a:pt x="7406226" y="2136099"/>
                  <a:pt x="7413288" y="2136099"/>
                </a:cubicBezTo>
                <a:cubicBezTo>
                  <a:pt x="7420348" y="2136099"/>
                  <a:pt x="7423878" y="2136099"/>
                  <a:pt x="7423878" y="2136099"/>
                </a:cubicBezTo>
                <a:cubicBezTo>
                  <a:pt x="7416818" y="2129040"/>
                  <a:pt x="7416818" y="2125509"/>
                  <a:pt x="7423878" y="2125509"/>
                </a:cubicBezTo>
                <a:cubicBezTo>
                  <a:pt x="7437999" y="2118448"/>
                  <a:pt x="7445059" y="2121978"/>
                  <a:pt x="7445059" y="2136099"/>
                </a:cubicBezTo>
                <a:cubicBezTo>
                  <a:pt x="7445059" y="2136099"/>
                  <a:pt x="7441530" y="2136099"/>
                  <a:pt x="7434468" y="2136099"/>
                </a:cubicBezTo>
                <a:cubicBezTo>
                  <a:pt x="7427408" y="2136099"/>
                  <a:pt x="7423878" y="2139629"/>
                  <a:pt x="7423878" y="2146690"/>
                </a:cubicBezTo>
                <a:lnTo>
                  <a:pt x="7468888" y="2146690"/>
                </a:lnTo>
                <a:lnTo>
                  <a:pt x="7487420" y="2146690"/>
                </a:lnTo>
                <a:lnTo>
                  <a:pt x="7487420" y="2125509"/>
                </a:lnTo>
                <a:lnTo>
                  <a:pt x="7508601" y="2125509"/>
                </a:lnTo>
                <a:lnTo>
                  <a:pt x="7508601" y="2114919"/>
                </a:lnTo>
                <a:lnTo>
                  <a:pt x="7498011" y="2104328"/>
                </a:lnTo>
                <a:lnTo>
                  <a:pt x="7508601" y="2104328"/>
                </a:lnTo>
                <a:lnTo>
                  <a:pt x="7519192" y="2104328"/>
                </a:lnTo>
                <a:cubicBezTo>
                  <a:pt x="7519192" y="2111388"/>
                  <a:pt x="7520957" y="2118448"/>
                  <a:pt x="7524486" y="2125509"/>
                </a:cubicBezTo>
                <a:cubicBezTo>
                  <a:pt x="7528016" y="2132569"/>
                  <a:pt x="7531548" y="2134334"/>
                  <a:pt x="7535078" y="2130804"/>
                </a:cubicBezTo>
                <a:cubicBezTo>
                  <a:pt x="7538607" y="2127273"/>
                  <a:pt x="7540374" y="2121978"/>
                  <a:pt x="7540374" y="2114919"/>
                </a:cubicBezTo>
                <a:lnTo>
                  <a:pt x="7561553" y="2125509"/>
                </a:lnTo>
                <a:cubicBezTo>
                  <a:pt x="7582734" y="2139629"/>
                  <a:pt x="7596855" y="2143159"/>
                  <a:pt x="7603915" y="2136099"/>
                </a:cubicBezTo>
                <a:cubicBezTo>
                  <a:pt x="7603915" y="2129040"/>
                  <a:pt x="7603915" y="2125509"/>
                  <a:pt x="7603915" y="2125509"/>
                </a:cubicBezTo>
                <a:lnTo>
                  <a:pt x="7603915" y="2114919"/>
                </a:lnTo>
                <a:cubicBezTo>
                  <a:pt x="7610976" y="2121978"/>
                  <a:pt x="7618034" y="2123744"/>
                  <a:pt x="7625096" y="2120213"/>
                </a:cubicBezTo>
                <a:cubicBezTo>
                  <a:pt x="7632156" y="2116684"/>
                  <a:pt x="7633922" y="2113154"/>
                  <a:pt x="7630390" y="2109623"/>
                </a:cubicBezTo>
                <a:cubicBezTo>
                  <a:pt x="7626861" y="2106092"/>
                  <a:pt x="7621567" y="2104328"/>
                  <a:pt x="7614505" y="2104328"/>
                </a:cubicBezTo>
                <a:cubicBezTo>
                  <a:pt x="7607444" y="2104328"/>
                  <a:pt x="7602149" y="2102563"/>
                  <a:pt x="7598620" y="2099033"/>
                </a:cubicBezTo>
                <a:cubicBezTo>
                  <a:pt x="7595090" y="2095502"/>
                  <a:pt x="7593326" y="2093738"/>
                  <a:pt x="7593326" y="2093738"/>
                </a:cubicBezTo>
                <a:cubicBezTo>
                  <a:pt x="7579204" y="2086677"/>
                  <a:pt x="7568615" y="2083146"/>
                  <a:pt x="7561553" y="2083146"/>
                </a:cubicBezTo>
                <a:cubicBezTo>
                  <a:pt x="7561553" y="2072557"/>
                  <a:pt x="7563540" y="2067923"/>
                  <a:pt x="7567510" y="2069248"/>
                </a:cubicBezTo>
                <a:close/>
                <a:moveTo>
                  <a:pt x="7413288" y="2067261"/>
                </a:moveTo>
                <a:cubicBezTo>
                  <a:pt x="7415053" y="2067261"/>
                  <a:pt x="7416818" y="2069027"/>
                  <a:pt x="7418582" y="2072557"/>
                </a:cubicBezTo>
                <a:cubicBezTo>
                  <a:pt x="7422112" y="2079617"/>
                  <a:pt x="7420348" y="2083146"/>
                  <a:pt x="7413288" y="2083146"/>
                </a:cubicBezTo>
                <a:cubicBezTo>
                  <a:pt x="7406226" y="2083146"/>
                  <a:pt x="7404463" y="2079617"/>
                  <a:pt x="7407992" y="2072557"/>
                </a:cubicBezTo>
                <a:cubicBezTo>
                  <a:pt x="7409758" y="2069027"/>
                  <a:pt x="7411524" y="2067261"/>
                  <a:pt x="7413288" y="2067261"/>
                </a:cubicBezTo>
                <a:close/>
                <a:moveTo>
                  <a:pt x="7593326" y="2061967"/>
                </a:moveTo>
                <a:cubicBezTo>
                  <a:pt x="7600386" y="2061967"/>
                  <a:pt x="7603915" y="2061967"/>
                  <a:pt x="7603915" y="2061967"/>
                </a:cubicBezTo>
                <a:lnTo>
                  <a:pt x="7593326" y="2072557"/>
                </a:lnTo>
                <a:cubicBezTo>
                  <a:pt x="7593326" y="2072557"/>
                  <a:pt x="7593326" y="2069026"/>
                  <a:pt x="7593326" y="2061967"/>
                </a:cubicBezTo>
                <a:close/>
                <a:moveTo>
                  <a:pt x="7487420" y="2061967"/>
                </a:moveTo>
                <a:lnTo>
                  <a:pt x="7487420" y="2072557"/>
                </a:lnTo>
                <a:cubicBezTo>
                  <a:pt x="7480360" y="2072557"/>
                  <a:pt x="7476830" y="2072557"/>
                  <a:pt x="7476830" y="2072557"/>
                </a:cubicBezTo>
                <a:close/>
                <a:moveTo>
                  <a:pt x="6153028" y="2061967"/>
                </a:moveTo>
                <a:cubicBezTo>
                  <a:pt x="6145968" y="2061967"/>
                  <a:pt x="6138909" y="2065496"/>
                  <a:pt x="6131847" y="2072557"/>
                </a:cubicBezTo>
                <a:cubicBezTo>
                  <a:pt x="6138909" y="2072557"/>
                  <a:pt x="6144204" y="2072557"/>
                  <a:pt x="6147734" y="2072557"/>
                </a:cubicBezTo>
                <a:cubicBezTo>
                  <a:pt x="6151264" y="2072557"/>
                  <a:pt x="6153028" y="2072557"/>
                  <a:pt x="6153028" y="2072557"/>
                </a:cubicBezTo>
                <a:close/>
                <a:moveTo>
                  <a:pt x="4977492" y="2061967"/>
                </a:moveTo>
                <a:lnTo>
                  <a:pt x="4988084" y="2072557"/>
                </a:lnTo>
                <a:lnTo>
                  <a:pt x="4998674" y="2072557"/>
                </a:lnTo>
                <a:cubicBezTo>
                  <a:pt x="4991613" y="2065496"/>
                  <a:pt x="4988084" y="2061967"/>
                  <a:pt x="4988084" y="2061967"/>
                </a:cubicBezTo>
                <a:cubicBezTo>
                  <a:pt x="4988084" y="2061967"/>
                  <a:pt x="4984554" y="2061967"/>
                  <a:pt x="4977492" y="2061967"/>
                </a:cubicBezTo>
                <a:close/>
                <a:moveTo>
                  <a:pt x="7329889" y="2056671"/>
                </a:moveTo>
                <a:cubicBezTo>
                  <a:pt x="7330771" y="2056671"/>
                  <a:pt x="7332094" y="2058437"/>
                  <a:pt x="7333860" y="2061967"/>
                </a:cubicBezTo>
                <a:cubicBezTo>
                  <a:pt x="7337389" y="2069026"/>
                  <a:pt x="7342684" y="2070792"/>
                  <a:pt x="7349745" y="2067261"/>
                </a:cubicBezTo>
                <a:cubicBezTo>
                  <a:pt x="7356806" y="2063732"/>
                  <a:pt x="7360336" y="2065496"/>
                  <a:pt x="7360336" y="2072557"/>
                </a:cubicBezTo>
                <a:lnTo>
                  <a:pt x="7339155" y="2072557"/>
                </a:lnTo>
                <a:lnTo>
                  <a:pt x="7317974" y="2072557"/>
                </a:lnTo>
                <a:lnTo>
                  <a:pt x="7328564" y="2061967"/>
                </a:lnTo>
                <a:cubicBezTo>
                  <a:pt x="7328564" y="2058437"/>
                  <a:pt x="7329006" y="2056671"/>
                  <a:pt x="7329889" y="2056671"/>
                </a:cubicBezTo>
                <a:close/>
                <a:moveTo>
                  <a:pt x="6674607" y="2055348"/>
                </a:moveTo>
                <a:cubicBezTo>
                  <a:pt x="6676372" y="2056230"/>
                  <a:pt x="6679019" y="2058437"/>
                  <a:pt x="6682550" y="2061967"/>
                </a:cubicBezTo>
                <a:cubicBezTo>
                  <a:pt x="6689610" y="2069026"/>
                  <a:pt x="6689610" y="2072557"/>
                  <a:pt x="6682550" y="2072557"/>
                </a:cubicBezTo>
                <a:lnTo>
                  <a:pt x="6682550" y="2083146"/>
                </a:lnTo>
                <a:cubicBezTo>
                  <a:pt x="6689610" y="2083146"/>
                  <a:pt x="6689610" y="2086677"/>
                  <a:pt x="6682550" y="2093738"/>
                </a:cubicBezTo>
                <a:cubicBezTo>
                  <a:pt x="6668429" y="2093738"/>
                  <a:pt x="6657839" y="2093738"/>
                  <a:pt x="6650778" y="2093738"/>
                </a:cubicBezTo>
                <a:cubicBezTo>
                  <a:pt x="6643717" y="2086677"/>
                  <a:pt x="6643717" y="2083146"/>
                  <a:pt x="6650778" y="2083146"/>
                </a:cubicBezTo>
                <a:cubicBezTo>
                  <a:pt x="6657839" y="2083146"/>
                  <a:pt x="6663134" y="2083146"/>
                  <a:pt x="6666664" y="2083146"/>
                </a:cubicBezTo>
                <a:cubicBezTo>
                  <a:pt x="6670194" y="2083146"/>
                  <a:pt x="6671958" y="2083146"/>
                  <a:pt x="6671958" y="2083146"/>
                </a:cubicBezTo>
                <a:lnTo>
                  <a:pt x="6671958" y="2072557"/>
                </a:lnTo>
                <a:lnTo>
                  <a:pt x="6671958" y="2061967"/>
                </a:lnTo>
                <a:cubicBezTo>
                  <a:pt x="6671958" y="2061967"/>
                  <a:pt x="6671958" y="2060202"/>
                  <a:pt x="6671958" y="2056671"/>
                </a:cubicBezTo>
                <a:cubicBezTo>
                  <a:pt x="6671958" y="2054906"/>
                  <a:pt x="6672842" y="2054464"/>
                  <a:pt x="6674607" y="2055348"/>
                </a:cubicBezTo>
                <a:close/>
                <a:moveTo>
                  <a:pt x="5559966" y="2051376"/>
                </a:moveTo>
                <a:cubicBezTo>
                  <a:pt x="5567026" y="2058436"/>
                  <a:pt x="5570556" y="2061967"/>
                  <a:pt x="5570556" y="2061967"/>
                </a:cubicBezTo>
                <a:lnTo>
                  <a:pt x="5570556" y="2051376"/>
                </a:lnTo>
                <a:cubicBezTo>
                  <a:pt x="5570556" y="2051376"/>
                  <a:pt x="5567026" y="2051376"/>
                  <a:pt x="5559966" y="2051376"/>
                </a:cubicBezTo>
                <a:close/>
                <a:moveTo>
                  <a:pt x="4045537" y="2051376"/>
                </a:moveTo>
                <a:cubicBezTo>
                  <a:pt x="4059658" y="2051376"/>
                  <a:pt x="4073777" y="2054906"/>
                  <a:pt x="4087898" y="2061967"/>
                </a:cubicBezTo>
                <a:lnTo>
                  <a:pt x="4077308" y="2072557"/>
                </a:lnTo>
                <a:cubicBezTo>
                  <a:pt x="4056127" y="2072557"/>
                  <a:pt x="4045537" y="2072557"/>
                  <a:pt x="4045537" y="2072557"/>
                </a:cubicBezTo>
                <a:cubicBezTo>
                  <a:pt x="4052596" y="2065496"/>
                  <a:pt x="4052596" y="2061967"/>
                  <a:pt x="4045537" y="2061967"/>
                </a:cubicBezTo>
                <a:close/>
                <a:moveTo>
                  <a:pt x="7768067" y="2040786"/>
                </a:moveTo>
                <a:cubicBezTo>
                  <a:pt x="7771596" y="2040786"/>
                  <a:pt x="7773361" y="2044315"/>
                  <a:pt x="7773361" y="2051376"/>
                </a:cubicBezTo>
                <a:cubicBezTo>
                  <a:pt x="7766300" y="2051376"/>
                  <a:pt x="7762772" y="2049611"/>
                  <a:pt x="7762772" y="2046080"/>
                </a:cubicBezTo>
                <a:cubicBezTo>
                  <a:pt x="7762772" y="2042550"/>
                  <a:pt x="7764538" y="2040786"/>
                  <a:pt x="7768067" y="2040786"/>
                </a:cubicBezTo>
                <a:close/>
                <a:moveTo>
                  <a:pt x="6142438" y="2040786"/>
                </a:moveTo>
                <a:cubicBezTo>
                  <a:pt x="6142438" y="2040786"/>
                  <a:pt x="6142438" y="2042550"/>
                  <a:pt x="6142438" y="2046080"/>
                </a:cubicBezTo>
                <a:cubicBezTo>
                  <a:pt x="6142438" y="2049611"/>
                  <a:pt x="6145968" y="2047846"/>
                  <a:pt x="6153028" y="2040786"/>
                </a:cubicBezTo>
                <a:lnTo>
                  <a:pt x="6153028" y="2051376"/>
                </a:lnTo>
                <a:lnTo>
                  <a:pt x="6174209" y="2051376"/>
                </a:lnTo>
                <a:cubicBezTo>
                  <a:pt x="6174209" y="2051376"/>
                  <a:pt x="6181270" y="2054906"/>
                  <a:pt x="6195390" y="2061967"/>
                </a:cubicBezTo>
                <a:cubicBezTo>
                  <a:pt x="6202450" y="2069026"/>
                  <a:pt x="6209510" y="2072557"/>
                  <a:pt x="6216572" y="2072557"/>
                </a:cubicBezTo>
                <a:cubicBezTo>
                  <a:pt x="6223632" y="2065496"/>
                  <a:pt x="6223632" y="2061967"/>
                  <a:pt x="6216572" y="2061967"/>
                </a:cubicBezTo>
                <a:cubicBezTo>
                  <a:pt x="6209510" y="2061967"/>
                  <a:pt x="6202450" y="2060202"/>
                  <a:pt x="6195390" y="2056671"/>
                </a:cubicBezTo>
                <a:cubicBezTo>
                  <a:pt x="6188330" y="2053140"/>
                  <a:pt x="6181270" y="2051376"/>
                  <a:pt x="6174209" y="2051376"/>
                </a:cubicBezTo>
                <a:cubicBezTo>
                  <a:pt x="6167149" y="2051376"/>
                  <a:pt x="6163620" y="2049611"/>
                  <a:pt x="6163620" y="2046080"/>
                </a:cubicBezTo>
                <a:cubicBezTo>
                  <a:pt x="6163620" y="2042550"/>
                  <a:pt x="6163620" y="2040786"/>
                  <a:pt x="6163620" y="2040786"/>
                </a:cubicBezTo>
                <a:cubicBezTo>
                  <a:pt x="6163620" y="2040786"/>
                  <a:pt x="6160090" y="2040786"/>
                  <a:pt x="6153028" y="2040786"/>
                </a:cubicBezTo>
                <a:cubicBezTo>
                  <a:pt x="6145968" y="2040786"/>
                  <a:pt x="6142438" y="2040786"/>
                  <a:pt x="6142438" y="2040786"/>
                </a:cubicBezTo>
                <a:close/>
                <a:moveTo>
                  <a:pt x="4691551" y="2040786"/>
                </a:moveTo>
                <a:lnTo>
                  <a:pt x="4691551" y="2051376"/>
                </a:lnTo>
                <a:lnTo>
                  <a:pt x="4702142" y="2051376"/>
                </a:lnTo>
                <a:lnTo>
                  <a:pt x="4702142" y="2061967"/>
                </a:lnTo>
                <a:cubicBezTo>
                  <a:pt x="4688022" y="2061967"/>
                  <a:pt x="4677432" y="2061967"/>
                  <a:pt x="4670372" y="2061967"/>
                </a:cubicBezTo>
                <a:cubicBezTo>
                  <a:pt x="4663311" y="2047846"/>
                  <a:pt x="4670372" y="2040786"/>
                  <a:pt x="4691551" y="2040786"/>
                </a:cubicBezTo>
                <a:close/>
                <a:moveTo>
                  <a:pt x="4649190" y="2040786"/>
                </a:moveTo>
                <a:lnTo>
                  <a:pt x="4659780" y="2061967"/>
                </a:lnTo>
                <a:cubicBezTo>
                  <a:pt x="4652720" y="2069026"/>
                  <a:pt x="4645660" y="2069026"/>
                  <a:pt x="4638599" y="2061967"/>
                </a:cubicBezTo>
                <a:cubicBezTo>
                  <a:pt x="4617420" y="2047846"/>
                  <a:pt x="4620949" y="2040786"/>
                  <a:pt x="4649190" y="2040786"/>
                </a:cubicBezTo>
                <a:close/>
                <a:moveTo>
                  <a:pt x="7171032" y="2034167"/>
                </a:moveTo>
                <a:cubicBezTo>
                  <a:pt x="7170150" y="2035049"/>
                  <a:pt x="7169708" y="2037255"/>
                  <a:pt x="7169708" y="2040786"/>
                </a:cubicBezTo>
                <a:cubicBezTo>
                  <a:pt x="7169708" y="2040786"/>
                  <a:pt x="7173238" y="2040786"/>
                  <a:pt x="7180299" y="2040786"/>
                </a:cubicBezTo>
                <a:lnTo>
                  <a:pt x="7180299" y="2051376"/>
                </a:lnTo>
                <a:lnTo>
                  <a:pt x="7212070" y="2051376"/>
                </a:lnTo>
                <a:lnTo>
                  <a:pt x="7212070" y="2040786"/>
                </a:lnTo>
                <a:lnTo>
                  <a:pt x="7201480" y="2040786"/>
                </a:lnTo>
                <a:lnTo>
                  <a:pt x="7190889" y="2040786"/>
                </a:lnTo>
                <a:cubicBezTo>
                  <a:pt x="7183828" y="2040786"/>
                  <a:pt x="7178533" y="2039021"/>
                  <a:pt x="7175004" y="2035490"/>
                </a:cubicBezTo>
                <a:cubicBezTo>
                  <a:pt x="7173238" y="2033725"/>
                  <a:pt x="7171915" y="2033284"/>
                  <a:pt x="7171032" y="2034167"/>
                </a:cubicBezTo>
                <a:close/>
                <a:moveTo>
                  <a:pt x="7783952" y="2030194"/>
                </a:moveTo>
                <a:cubicBezTo>
                  <a:pt x="7783952" y="2030194"/>
                  <a:pt x="7785717" y="2030194"/>
                  <a:pt x="7789248" y="2030194"/>
                </a:cubicBezTo>
                <a:cubicBezTo>
                  <a:pt x="7792778" y="2030194"/>
                  <a:pt x="7794542" y="2033725"/>
                  <a:pt x="7794542" y="2040786"/>
                </a:cubicBezTo>
                <a:lnTo>
                  <a:pt x="7783952" y="2040786"/>
                </a:lnTo>
                <a:close/>
                <a:moveTo>
                  <a:pt x="7413288" y="2030194"/>
                </a:moveTo>
                <a:lnTo>
                  <a:pt x="7423878" y="2030194"/>
                </a:lnTo>
                <a:cubicBezTo>
                  <a:pt x="7423878" y="2037255"/>
                  <a:pt x="7425644" y="2039021"/>
                  <a:pt x="7429174" y="2035490"/>
                </a:cubicBezTo>
                <a:cubicBezTo>
                  <a:pt x="7432703" y="2031959"/>
                  <a:pt x="7434468" y="2033725"/>
                  <a:pt x="7434468" y="2040786"/>
                </a:cubicBezTo>
                <a:cubicBezTo>
                  <a:pt x="7434468" y="2047846"/>
                  <a:pt x="7430938" y="2051376"/>
                  <a:pt x="7423878" y="2051376"/>
                </a:cubicBezTo>
                <a:lnTo>
                  <a:pt x="7423878" y="2061967"/>
                </a:lnTo>
                <a:lnTo>
                  <a:pt x="7413288" y="2061967"/>
                </a:lnTo>
                <a:lnTo>
                  <a:pt x="7402697" y="2061967"/>
                </a:lnTo>
                <a:cubicBezTo>
                  <a:pt x="7402697" y="2061967"/>
                  <a:pt x="7404463" y="2060202"/>
                  <a:pt x="7407992" y="2056671"/>
                </a:cubicBezTo>
                <a:cubicBezTo>
                  <a:pt x="7411522" y="2053140"/>
                  <a:pt x="7411522" y="2049611"/>
                  <a:pt x="7407992" y="2046080"/>
                </a:cubicBezTo>
                <a:cubicBezTo>
                  <a:pt x="7404463" y="2042550"/>
                  <a:pt x="7406226" y="2037255"/>
                  <a:pt x="7413288" y="2030194"/>
                </a:cubicBezTo>
                <a:close/>
                <a:moveTo>
                  <a:pt x="6587236" y="2030194"/>
                </a:moveTo>
                <a:lnTo>
                  <a:pt x="6597826" y="2030194"/>
                </a:lnTo>
                <a:lnTo>
                  <a:pt x="6597826" y="2040786"/>
                </a:lnTo>
                <a:close/>
                <a:moveTo>
                  <a:pt x="5507014" y="2030194"/>
                </a:moveTo>
                <a:lnTo>
                  <a:pt x="5517604" y="2051376"/>
                </a:lnTo>
                <a:cubicBezTo>
                  <a:pt x="5524664" y="2051376"/>
                  <a:pt x="5528195" y="2047846"/>
                  <a:pt x="5528195" y="2040786"/>
                </a:cubicBezTo>
                <a:cubicBezTo>
                  <a:pt x="5528195" y="2040786"/>
                  <a:pt x="5526429" y="2039021"/>
                  <a:pt x="5522900" y="2035490"/>
                </a:cubicBezTo>
                <a:cubicBezTo>
                  <a:pt x="5519370" y="2031959"/>
                  <a:pt x="5514074" y="2030194"/>
                  <a:pt x="5507014" y="2030194"/>
                </a:cubicBezTo>
                <a:close/>
                <a:moveTo>
                  <a:pt x="4034946" y="2030194"/>
                </a:moveTo>
                <a:lnTo>
                  <a:pt x="4045537" y="2030194"/>
                </a:lnTo>
                <a:lnTo>
                  <a:pt x="4045537" y="2040786"/>
                </a:lnTo>
                <a:close/>
                <a:moveTo>
                  <a:pt x="3918452" y="2030194"/>
                </a:moveTo>
                <a:cubicBezTo>
                  <a:pt x="3918452" y="2030194"/>
                  <a:pt x="3921982" y="2030194"/>
                  <a:pt x="3929042" y="2030194"/>
                </a:cubicBezTo>
                <a:cubicBezTo>
                  <a:pt x="3936102" y="2030194"/>
                  <a:pt x="3939633" y="2033725"/>
                  <a:pt x="3939633" y="2040786"/>
                </a:cubicBezTo>
                <a:lnTo>
                  <a:pt x="3929042" y="2040786"/>
                </a:lnTo>
                <a:cubicBezTo>
                  <a:pt x="3921982" y="2033725"/>
                  <a:pt x="3918452" y="2030194"/>
                  <a:pt x="3918452" y="2030194"/>
                </a:cubicBezTo>
                <a:close/>
                <a:moveTo>
                  <a:pt x="5403757" y="2024900"/>
                </a:moveTo>
                <a:cubicBezTo>
                  <a:pt x="5401992" y="2024900"/>
                  <a:pt x="5401110" y="2026665"/>
                  <a:pt x="5401110" y="2030194"/>
                </a:cubicBezTo>
                <a:cubicBezTo>
                  <a:pt x="5401110" y="2037255"/>
                  <a:pt x="5404640" y="2037255"/>
                  <a:pt x="5411700" y="2030194"/>
                </a:cubicBezTo>
                <a:cubicBezTo>
                  <a:pt x="5408170" y="2026665"/>
                  <a:pt x="5405522" y="2024900"/>
                  <a:pt x="5403757" y="2024900"/>
                </a:cubicBezTo>
                <a:close/>
                <a:moveTo>
                  <a:pt x="7741590" y="2019605"/>
                </a:moveTo>
                <a:cubicBezTo>
                  <a:pt x="7748652" y="2026665"/>
                  <a:pt x="7755711" y="2033725"/>
                  <a:pt x="7762772" y="2040786"/>
                </a:cubicBezTo>
                <a:cubicBezTo>
                  <a:pt x="7755711" y="2040786"/>
                  <a:pt x="7752182" y="2040786"/>
                  <a:pt x="7752182" y="2040786"/>
                </a:cubicBezTo>
                <a:cubicBezTo>
                  <a:pt x="7752182" y="2040786"/>
                  <a:pt x="7746886" y="2039021"/>
                  <a:pt x="7736296" y="2035490"/>
                </a:cubicBezTo>
                <a:cubicBezTo>
                  <a:pt x="7725704" y="2031959"/>
                  <a:pt x="7720409" y="2028430"/>
                  <a:pt x="7720409" y="2024900"/>
                </a:cubicBezTo>
                <a:cubicBezTo>
                  <a:pt x="7720409" y="2021369"/>
                  <a:pt x="7727471" y="2019605"/>
                  <a:pt x="7741590" y="2019605"/>
                </a:cubicBezTo>
                <a:close/>
                <a:moveTo>
                  <a:pt x="7243841" y="2019605"/>
                </a:moveTo>
                <a:cubicBezTo>
                  <a:pt x="7250902" y="2019605"/>
                  <a:pt x="7254432" y="2021369"/>
                  <a:pt x="7254432" y="2024900"/>
                </a:cubicBezTo>
                <a:cubicBezTo>
                  <a:pt x="7254432" y="2028430"/>
                  <a:pt x="7252666" y="2030194"/>
                  <a:pt x="7249136" y="2030194"/>
                </a:cubicBezTo>
                <a:cubicBezTo>
                  <a:pt x="7245607" y="2030194"/>
                  <a:pt x="7243841" y="2026665"/>
                  <a:pt x="7243841" y="2019605"/>
                </a:cubicBezTo>
                <a:close/>
                <a:moveTo>
                  <a:pt x="5734708" y="2019605"/>
                </a:moveTo>
                <a:cubicBezTo>
                  <a:pt x="5738237" y="2019605"/>
                  <a:pt x="5740002" y="2023136"/>
                  <a:pt x="5740002" y="2030194"/>
                </a:cubicBezTo>
                <a:cubicBezTo>
                  <a:pt x="5740002" y="2030194"/>
                  <a:pt x="5736472" y="2030194"/>
                  <a:pt x="5729412" y="2030194"/>
                </a:cubicBezTo>
                <a:cubicBezTo>
                  <a:pt x="5729412" y="2023136"/>
                  <a:pt x="5731178" y="2019605"/>
                  <a:pt x="5734708" y="2019605"/>
                </a:cubicBezTo>
                <a:close/>
                <a:moveTo>
                  <a:pt x="3950223" y="2019605"/>
                </a:moveTo>
                <a:lnTo>
                  <a:pt x="4003175" y="2030194"/>
                </a:lnTo>
                <a:lnTo>
                  <a:pt x="4013765" y="2051376"/>
                </a:lnTo>
                <a:cubicBezTo>
                  <a:pt x="4006706" y="2051376"/>
                  <a:pt x="3992585" y="2044315"/>
                  <a:pt x="3971404" y="2030194"/>
                </a:cubicBezTo>
                <a:close/>
                <a:moveTo>
                  <a:pt x="7341802" y="2012985"/>
                </a:moveTo>
                <a:cubicBezTo>
                  <a:pt x="7343567" y="2012103"/>
                  <a:pt x="7346216" y="2012544"/>
                  <a:pt x="7349745" y="2014309"/>
                </a:cubicBezTo>
                <a:cubicBezTo>
                  <a:pt x="7356806" y="2017840"/>
                  <a:pt x="7360336" y="2019605"/>
                  <a:pt x="7360336" y="2019605"/>
                </a:cubicBezTo>
                <a:cubicBezTo>
                  <a:pt x="7374456" y="2019605"/>
                  <a:pt x="7377986" y="2026665"/>
                  <a:pt x="7370926" y="2040786"/>
                </a:cubicBezTo>
                <a:cubicBezTo>
                  <a:pt x="7363866" y="2047846"/>
                  <a:pt x="7358570" y="2047846"/>
                  <a:pt x="7355040" y="2040786"/>
                </a:cubicBezTo>
                <a:cubicBezTo>
                  <a:pt x="7351511" y="2033725"/>
                  <a:pt x="7349745" y="2030194"/>
                  <a:pt x="7349745" y="2030194"/>
                </a:cubicBezTo>
                <a:lnTo>
                  <a:pt x="7339155" y="2019605"/>
                </a:lnTo>
                <a:cubicBezTo>
                  <a:pt x="7339155" y="2016075"/>
                  <a:pt x="7340038" y="2013868"/>
                  <a:pt x="7341802" y="2012985"/>
                </a:cubicBezTo>
                <a:close/>
                <a:moveTo>
                  <a:pt x="7762772" y="2009015"/>
                </a:moveTo>
                <a:cubicBezTo>
                  <a:pt x="7762772" y="2009015"/>
                  <a:pt x="7766300" y="2009015"/>
                  <a:pt x="7773361" y="2009015"/>
                </a:cubicBezTo>
                <a:lnTo>
                  <a:pt x="7762772" y="2019605"/>
                </a:lnTo>
                <a:close/>
                <a:moveTo>
                  <a:pt x="7317974" y="2009015"/>
                </a:moveTo>
                <a:lnTo>
                  <a:pt x="7328564" y="2019605"/>
                </a:lnTo>
                <a:cubicBezTo>
                  <a:pt x="7335626" y="2026665"/>
                  <a:pt x="7335626" y="2030194"/>
                  <a:pt x="7328564" y="2030194"/>
                </a:cubicBezTo>
                <a:lnTo>
                  <a:pt x="7317974" y="2030194"/>
                </a:lnTo>
                <a:cubicBezTo>
                  <a:pt x="7317974" y="2023136"/>
                  <a:pt x="7317974" y="2019605"/>
                  <a:pt x="7317974" y="2019605"/>
                </a:cubicBezTo>
                <a:close/>
                <a:moveTo>
                  <a:pt x="6650778" y="2009015"/>
                </a:moveTo>
                <a:cubicBezTo>
                  <a:pt x="6643717" y="2016074"/>
                  <a:pt x="6643717" y="2019605"/>
                  <a:pt x="6650778" y="2019605"/>
                </a:cubicBezTo>
                <a:lnTo>
                  <a:pt x="6671958" y="2009015"/>
                </a:lnTo>
                <a:close/>
                <a:moveTo>
                  <a:pt x="6333066" y="2009015"/>
                </a:moveTo>
                <a:lnTo>
                  <a:pt x="6311884" y="2019605"/>
                </a:lnTo>
                <a:cubicBezTo>
                  <a:pt x="6311884" y="2026665"/>
                  <a:pt x="6311884" y="2030194"/>
                  <a:pt x="6311884" y="2030194"/>
                </a:cubicBezTo>
                <a:cubicBezTo>
                  <a:pt x="6326005" y="2030194"/>
                  <a:pt x="6336595" y="2031959"/>
                  <a:pt x="6343656" y="2035490"/>
                </a:cubicBezTo>
                <a:cubicBezTo>
                  <a:pt x="6350717" y="2039021"/>
                  <a:pt x="6357776" y="2040786"/>
                  <a:pt x="6364836" y="2040786"/>
                </a:cubicBezTo>
                <a:lnTo>
                  <a:pt x="6386018" y="2040786"/>
                </a:lnTo>
                <a:cubicBezTo>
                  <a:pt x="6386018" y="2033725"/>
                  <a:pt x="6386018" y="2030194"/>
                  <a:pt x="6386018" y="2030194"/>
                </a:cubicBezTo>
                <a:lnTo>
                  <a:pt x="6386018" y="2019605"/>
                </a:lnTo>
                <a:cubicBezTo>
                  <a:pt x="6378957" y="2012544"/>
                  <a:pt x="6373662" y="2010780"/>
                  <a:pt x="6370132" y="2014309"/>
                </a:cubicBezTo>
                <a:cubicBezTo>
                  <a:pt x="6366602" y="2017840"/>
                  <a:pt x="6361306" y="2019605"/>
                  <a:pt x="6354246" y="2019605"/>
                </a:cubicBezTo>
                <a:cubicBezTo>
                  <a:pt x="6347186" y="2019605"/>
                  <a:pt x="6340127" y="2016074"/>
                  <a:pt x="6333066" y="2009015"/>
                </a:cubicBezTo>
                <a:close/>
                <a:moveTo>
                  <a:pt x="5263434" y="2009015"/>
                </a:moveTo>
                <a:cubicBezTo>
                  <a:pt x="5270494" y="2009015"/>
                  <a:pt x="5274025" y="2009015"/>
                  <a:pt x="5274025" y="2009015"/>
                </a:cubicBezTo>
                <a:lnTo>
                  <a:pt x="5263434" y="2019605"/>
                </a:lnTo>
                <a:close/>
                <a:moveTo>
                  <a:pt x="3783424" y="2001072"/>
                </a:moveTo>
                <a:cubicBezTo>
                  <a:pt x="3785189" y="2001072"/>
                  <a:pt x="3787836" y="2001954"/>
                  <a:pt x="3791367" y="2003719"/>
                </a:cubicBezTo>
                <a:cubicBezTo>
                  <a:pt x="3798427" y="2007250"/>
                  <a:pt x="3801956" y="2009015"/>
                  <a:pt x="3801956" y="2009015"/>
                </a:cubicBezTo>
                <a:lnTo>
                  <a:pt x="3780776" y="2009015"/>
                </a:lnTo>
                <a:cubicBezTo>
                  <a:pt x="3780776" y="2009015"/>
                  <a:pt x="3780776" y="2007250"/>
                  <a:pt x="3780776" y="2003719"/>
                </a:cubicBezTo>
                <a:cubicBezTo>
                  <a:pt x="3780776" y="2001954"/>
                  <a:pt x="3781660" y="2001072"/>
                  <a:pt x="3783424" y="2001072"/>
                </a:cubicBezTo>
                <a:close/>
                <a:moveTo>
                  <a:pt x="7540374" y="1998424"/>
                </a:moveTo>
                <a:cubicBezTo>
                  <a:pt x="7540374" y="1998424"/>
                  <a:pt x="7543903" y="1998424"/>
                  <a:pt x="7550963" y="1998424"/>
                </a:cubicBezTo>
                <a:lnTo>
                  <a:pt x="7540374" y="2009015"/>
                </a:lnTo>
                <a:cubicBezTo>
                  <a:pt x="7540374" y="2009015"/>
                  <a:pt x="7540374" y="2005484"/>
                  <a:pt x="7540374" y="1998424"/>
                </a:cubicBezTo>
                <a:close/>
                <a:moveTo>
                  <a:pt x="7339155" y="1998424"/>
                </a:moveTo>
                <a:cubicBezTo>
                  <a:pt x="7339155" y="1998424"/>
                  <a:pt x="7342684" y="1998424"/>
                  <a:pt x="7349745" y="1998424"/>
                </a:cubicBezTo>
                <a:lnTo>
                  <a:pt x="7339155" y="2009015"/>
                </a:lnTo>
                <a:close/>
                <a:moveTo>
                  <a:pt x="7047918" y="1998424"/>
                </a:moveTo>
                <a:cubicBezTo>
                  <a:pt x="7044389" y="1998424"/>
                  <a:pt x="7044389" y="2000188"/>
                  <a:pt x="7047918" y="2003719"/>
                </a:cubicBezTo>
                <a:cubicBezTo>
                  <a:pt x="7051448" y="2007250"/>
                  <a:pt x="7060274" y="2010780"/>
                  <a:pt x="7074395" y="2014309"/>
                </a:cubicBezTo>
                <a:cubicBezTo>
                  <a:pt x="7088514" y="2017840"/>
                  <a:pt x="7097341" y="2019605"/>
                  <a:pt x="7100870" y="2019605"/>
                </a:cubicBezTo>
                <a:cubicBezTo>
                  <a:pt x="7104400" y="2019605"/>
                  <a:pt x="7109696" y="2019605"/>
                  <a:pt x="7116756" y="2019605"/>
                </a:cubicBezTo>
                <a:lnTo>
                  <a:pt x="7127347" y="2019605"/>
                </a:lnTo>
                <a:lnTo>
                  <a:pt x="7127347" y="2009015"/>
                </a:lnTo>
                <a:cubicBezTo>
                  <a:pt x="7134408" y="2009015"/>
                  <a:pt x="7137937" y="2009015"/>
                  <a:pt x="7137937" y="2009015"/>
                </a:cubicBezTo>
                <a:cubicBezTo>
                  <a:pt x="7130876" y="2001954"/>
                  <a:pt x="7116756" y="1998424"/>
                  <a:pt x="7095574" y="1998424"/>
                </a:cubicBezTo>
                <a:cubicBezTo>
                  <a:pt x="7088514" y="1998424"/>
                  <a:pt x="7081456" y="1998424"/>
                  <a:pt x="7074395" y="1998424"/>
                </a:cubicBezTo>
                <a:cubicBezTo>
                  <a:pt x="7067333" y="1998424"/>
                  <a:pt x="7060274" y="1998424"/>
                  <a:pt x="7053214" y="1998424"/>
                </a:cubicBezTo>
                <a:cubicBezTo>
                  <a:pt x="7053214" y="1998424"/>
                  <a:pt x="7051448" y="1998424"/>
                  <a:pt x="7047918" y="1998424"/>
                </a:cubicBezTo>
                <a:close/>
                <a:moveTo>
                  <a:pt x="8493510" y="1987834"/>
                </a:moveTo>
                <a:cubicBezTo>
                  <a:pt x="8493510" y="1987834"/>
                  <a:pt x="8497039" y="1987834"/>
                  <a:pt x="8504100" y="1987834"/>
                </a:cubicBezTo>
                <a:lnTo>
                  <a:pt x="8514691" y="1987834"/>
                </a:lnTo>
                <a:lnTo>
                  <a:pt x="8525281" y="1987834"/>
                </a:lnTo>
                <a:cubicBezTo>
                  <a:pt x="8532341" y="1994894"/>
                  <a:pt x="8537637" y="1998424"/>
                  <a:pt x="8541166" y="1998424"/>
                </a:cubicBezTo>
                <a:cubicBezTo>
                  <a:pt x="8544696" y="1998424"/>
                  <a:pt x="8546462" y="1998424"/>
                  <a:pt x="8546462" y="1998424"/>
                </a:cubicBezTo>
                <a:cubicBezTo>
                  <a:pt x="8567641" y="1998424"/>
                  <a:pt x="8595884" y="2009015"/>
                  <a:pt x="8631185" y="2030194"/>
                </a:cubicBezTo>
                <a:cubicBezTo>
                  <a:pt x="8638245" y="2030194"/>
                  <a:pt x="8643541" y="2031959"/>
                  <a:pt x="8647070" y="2035490"/>
                </a:cubicBezTo>
                <a:cubicBezTo>
                  <a:pt x="8650601" y="2039021"/>
                  <a:pt x="8655895" y="2040786"/>
                  <a:pt x="8662957" y="2040786"/>
                </a:cubicBezTo>
                <a:lnTo>
                  <a:pt x="8673545" y="2040786"/>
                </a:lnTo>
                <a:cubicBezTo>
                  <a:pt x="8673545" y="2047846"/>
                  <a:pt x="8680607" y="2054906"/>
                  <a:pt x="8694728" y="2061967"/>
                </a:cubicBezTo>
                <a:cubicBezTo>
                  <a:pt x="8708847" y="2069026"/>
                  <a:pt x="8715908" y="2072557"/>
                  <a:pt x="8715908" y="2072557"/>
                </a:cubicBezTo>
                <a:cubicBezTo>
                  <a:pt x="8708847" y="2072557"/>
                  <a:pt x="8698257" y="2072557"/>
                  <a:pt x="8684137" y="2072557"/>
                </a:cubicBezTo>
                <a:lnTo>
                  <a:pt x="8641775" y="2051376"/>
                </a:lnTo>
                <a:cubicBezTo>
                  <a:pt x="8620595" y="2044315"/>
                  <a:pt x="8610004" y="2040786"/>
                  <a:pt x="8610004" y="2040786"/>
                </a:cubicBezTo>
                <a:cubicBezTo>
                  <a:pt x="8610004" y="2033725"/>
                  <a:pt x="8599414" y="2030194"/>
                  <a:pt x="8578233" y="2030194"/>
                </a:cubicBezTo>
                <a:cubicBezTo>
                  <a:pt x="8578233" y="2030194"/>
                  <a:pt x="8574703" y="2028430"/>
                  <a:pt x="8567641" y="2024900"/>
                </a:cubicBezTo>
                <a:cubicBezTo>
                  <a:pt x="8560582" y="2021369"/>
                  <a:pt x="8542932" y="2016074"/>
                  <a:pt x="8514691" y="2009015"/>
                </a:cubicBezTo>
                <a:close/>
                <a:moveTo>
                  <a:pt x="7423878" y="1987834"/>
                </a:moveTo>
                <a:cubicBezTo>
                  <a:pt x="7430938" y="1987834"/>
                  <a:pt x="7434468" y="1989598"/>
                  <a:pt x="7434468" y="1993128"/>
                </a:cubicBezTo>
                <a:cubicBezTo>
                  <a:pt x="7434468" y="1996659"/>
                  <a:pt x="7430938" y="1998424"/>
                  <a:pt x="7423878" y="1998424"/>
                </a:cubicBezTo>
                <a:lnTo>
                  <a:pt x="7413288" y="1998424"/>
                </a:lnTo>
                <a:cubicBezTo>
                  <a:pt x="7413288" y="1991363"/>
                  <a:pt x="7416818" y="1987834"/>
                  <a:pt x="7423878" y="1987834"/>
                </a:cubicBezTo>
                <a:close/>
                <a:moveTo>
                  <a:pt x="5972991" y="1987834"/>
                </a:moveTo>
                <a:cubicBezTo>
                  <a:pt x="5987112" y="1994894"/>
                  <a:pt x="5987112" y="2001954"/>
                  <a:pt x="5972991" y="2009015"/>
                </a:cubicBezTo>
                <a:lnTo>
                  <a:pt x="6036534" y="2030194"/>
                </a:lnTo>
                <a:lnTo>
                  <a:pt x="6057716" y="2019605"/>
                </a:lnTo>
                <a:cubicBezTo>
                  <a:pt x="6064776" y="2026665"/>
                  <a:pt x="6068305" y="2030194"/>
                  <a:pt x="6068305" y="2030194"/>
                </a:cubicBezTo>
                <a:lnTo>
                  <a:pt x="6089486" y="2030194"/>
                </a:lnTo>
                <a:lnTo>
                  <a:pt x="6036534" y="2009015"/>
                </a:lnTo>
                <a:cubicBezTo>
                  <a:pt x="6036534" y="2009015"/>
                  <a:pt x="6033005" y="2009015"/>
                  <a:pt x="6025943" y="2009015"/>
                </a:cubicBezTo>
                <a:cubicBezTo>
                  <a:pt x="6018882" y="2009015"/>
                  <a:pt x="6015353" y="2007250"/>
                  <a:pt x="6015353" y="2003719"/>
                </a:cubicBezTo>
                <a:cubicBezTo>
                  <a:pt x="6015353" y="2000188"/>
                  <a:pt x="6018882" y="1998424"/>
                  <a:pt x="6025943" y="1998424"/>
                </a:cubicBezTo>
                <a:cubicBezTo>
                  <a:pt x="6018882" y="1991363"/>
                  <a:pt x="6008293" y="1987834"/>
                  <a:pt x="5994172" y="1987834"/>
                </a:cubicBezTo>
                <a:close/>
                <a:moveTo>
                  <a:pt x="5379929" y="1987834"/>
                </a:moveTo>
                <a:cubicBezTo>
                  <a:pt x="5372868" y="1987834"/>
                  <a:pt x="5369339" y="1989598"/>
                  <a:pt x="5369339" y="1993128"/>
                </a:cubicBezTo>
                <a:cubicBezTo>
                  <a:pt x="5369339" y="1996659"/>
                  <a:pt x="5372868" y="1998424"/>
                  <a:pt x="5379929" y="1998424"/>
                </a:cubicBezTo>
                <a:cubicBezTo>
                  <a:pt x="5386990" y="1998424"/>
                  <a:pt x="5394050" y="2001954"/>
                  <a:pt x="5401110" y="2009015"/>
                </a:cubicBezTo>
                <a:cubicBezTo>
                  <a:pt x="5401110" y="2009015"/>
                  <a:pt x="5404640" y="2010780"/>
                  <a:pt x="5411700" y="2014309"/>
                </a:cubicBezTo>
                <a:cubicBezTo>
                  <a:pt x="5418760" y="2017840"/>
                  <a:pt x="5425820" y="2019605"/>
                  <a:pt x="5432881" y="2019605"/>
                </a:cubicBezTo>
                <a:cubicBezTo>
                  <a:pt x="5439942" y="2019605"/>
                  <a:pt x="5447002" y="2019605"/>
                  <a:pt x="5454062" y="2019605"/>
                </a:cubicBezTo>
                <a:cubicBezTo>
                  <a:pt x="5454062" y="2019605"/>
                  <a:pt x="5450531" y="2017840"/>
                  <a:pt x="5443471" y="2014309"/>
                </a:cubicBezTo>
                <a:cubicBezTo>
                  <a:pt x="5436410" y="2010780"/>
                  <a:pt x="5429352" y="2009015"/>
                  <a:pt x="5422291" y="2009015"/>
                </a:cubicBezTo>
                <a:cubicBezTo>
                  <a:pt x="5408170" y="2001954"/>
                  <a:pt x="5399344" y="1996659"/>
                  <a:pt x="5395814" y="1993128"/>
                </a:cubicBezTo>
                <a:cubicBezTo>
                  <a:pt x="5392285" y="1989598"/>
                  <a:pt x="5386990" y="1987834"/>
                  <a:pt x="5379929" y="1987834"/>
                </a:cubicBezTo>
                <a:close/>
                <a:moveTo>
                  <a:pt x="4490334" y="1987834"/>
                </a:moveTo>
                <a:lnTo>
                  <a:pt x="4490334" y="1998424"/>
                </a:lnTo>
                <a:cubicBezTo>
                  <a:pt x="4483274" y="1998424"/>
                  <a:pt x="4479743" y="1998424"/>
                  <a:pt x="4479743" y="1998424"/>
                </a:cubicBezTo>
                <a:cubicBezTo>
                  <a:pt x="4479743" y="1998424"/>
                  <a:pt x="4479743" y="1996659"/>
                  <a:pt x="4479743" y="1993128"/>
                </a:cubicBezTo>
                <a:cubicBezTo>
                  <a:pt x="4479743" y="1989598"/>
                  <a:pt x="4483274" y="1987834"/>
                  <a:pt x="4490334" y="1987834"/>
                </a:cubicBezTo>
                <a:close/>
                <a:moveTo>
                  <a:pt x="4426791" y="1987834"/>
                </a:moveTo>
                <a:lnTo>
                  <a:pt x="4458562" y="2009015"/>
                </a:lnTo>
                <a:cubicBezTo>
                  <a:pt x="4444442" y="2009015"/>
                  <a:pt x="4433852" y="2009015"/>
                  <a:pt x="4426791" y="2009015"/>
                </a:cubicBezTo>
                <a:close/>
                <a:moveTo>
                  <a:pt x="7339155" y="1977242"/>
                </a:moveTo>
                <a:cubicBezTo>
                  <a:pt x="7339155" y="1977242"/>
                  <a:pt x="7342684" y="1977242"/>
                  <a:pt x="7349745" y="1977242"/>
                </a:cubicBezTo>
                <a:lnTo>
                  <a:pt x="7360336" y="1977242"/>
                </a:lnTo>
                <a:cubicBezTo>
                  <a:pt x="7360336" y="1977242"/>
                  <a:pt x="7360336" y="1979007"/>
                  <a:pt x="7360336" y="1982538"/>
                </a:cubicBezTo>
                <a:cubicBezTo>
                  <a:pt x="7360336" y="1986069"/>
                  <a:pt x="7356806" y="1987834"/>
                  <a:pt x="7349745" y="1987834"/>
                </a:cubicBezTo>
                <a:cubicBezTo>
                  <a:pt x="7349745" y="1980773"/>
                  <a:pt x="7346216" y="1977242"/>
                  <a:pt x="7339155" y="1977242"/>
                </a:cubicBezTo>
                <a:close/>
                <a:moveTo>
                  <a:pt x="6550169" y="1977242"/>
                </a:moveTo>
                <a:lnTo>
                  <a:pt x="6566054" y="1977242"/>
                </a:lnTo>
                <a:lnTo>
                  <a:pt x="6576646" y="1977242"/>
                </a:lnTo>
                <a:lnTo>
                  <a:pt x="6576646" y="1987834"/>
                </a:lnTo>
                <a:cubicBezTo>
                  <a:pt x="6562525" y="1994894"/>
                  <a:pt x="6558994" y="1994894"/>
                  <a:pt x="6566054" y="1987834"/>
                </a:cubicBezTo>
                <a:cubicBezTo>
                  <a:pt x="6566054" y="1980773"/>
                  <a:pt x="6560759" y="1977242"/>
                  <a:pt x="6550169" y="1977242"/>
                </a:cubicBezTo>
                <a:close/>
                <a:moveTo>
                  <a:pt x="6428380" y="1977242"/>
                </a:moveTo>
                <a:cubicBezTo>
                  <a:pt x="6435440" y="1977242"/>
                  <a:pt x="6438970" y="1977242"/>
                  <a:pt x="6438970" y="1977242"/>
                </a:cubicBezTo>
                <a:cubicBezTo>
                  <a:pt x="6453090" y="1977242"/>
                  <a:pt x="6467211" y="1977242"/>
                  <a:pt x="6481332" y="1977242"/>
                </a:cubicBezTo>
                <a:cubicBezTo>
                  <a:pt x="6495451" y="1977242"/>
                  <a:pt x="6509573" y="1977242"/>
                  <a:pt x="6523694" y="1977242"/>
                </a:cubicBezTo>
                <a:cubicBezTo>
                  <a:pt x="6530754" y="1977242"/>
                  <a:pt x="6534284" y="1977242"/>
                  <a:pt x="6534284" y="1977242"/>
                </a:cubicBezTo>
                <a:lnTo>
                  <a:pt x="6544874" y="1977242"/>
                </a:lnTo>
                <a:lnTo>
                  <a:pt x="6550169" y="1977242"/>
                </a:lnTo>
                <a:cubicBezTo>
                  <a:pt x="6539579" y="1977242"/>
                  <a:pt x="6534284" y="1979007"/>
                  <a:pt x="6534284" y="1982538"/>
                </a:cubicBezTo>
                <a:cubicBezTo>
                  <a:pt x="6534284" y="1986069"/>
                  <a:pt x="6536050" y="1987834"/>
                  <a:pt x="6539579" y="1987834"/>
                </a:cubicBezTo>
                <a:cubicBezTo>
                  <a:pt x="6543108" y="1987834"/>
                  <a:pt x="6544874" y="1991363"/>
                  <a:pt x="6544874" y="1998424"/>
                </a:cubicBezTo>
                <a:cubicBezTo>
                  <a:pt x="6544874" y="2005484"/>
                  <a:pt x="6548403" y="2009015"/>
                  <a:pt x="6555464" y="2009015"/>
                </a:cubicBezTo>
                <a:cubicBezTo>
                  <a:pt x="6562525" y="2009015"/>
                  <a:pt x="6564290" y="2010780"/>
                  <a:pt x="6560759" y="2014309"/>
                </a:cubicBezTo>
                <a:cubicBezTo>
                  <a:pt x="6557230" y="2017840"/>
                  <a:pt x="6548403" y="2016074"/>
                  <a:pt x="6534284" y="2009015"/>
                </a:cubicBezTo>
                <a:lnTo>
                  <a:pt x="6491922" y="1998424"/>
                </a:lnTo>
                <a:cubicBezTo>
                  <a:pt x="6484861" y="1998424"/>
                  <a:pt x="6479566" y="1996659"/>
                  <a:pt x="6476036" y="1993128"/>
                </a:cubicBezTo>
                <a:cubicBezTo>
                  <a:pt x="6472506" y="1989598"/>
                  <a:pt x="6470740" y="1987834"/>
                  <a:pt x="6470740" y="1987834"/>
                </a:cubicBezTo>
                <a:lnTo>
                  <a:pt x="6470740" y="1998424"/>
                </a:lnTo>
                <a:lnTo>
                  <a:pt x="6470740" y="2009015"/>
                </a:lnTo>
                <a:cubicBezTo>
                  <a:pt x="6463680" y="2009015"/>
                  <a:pt x="6456621" y="2003719"/>
                  <a:pt x="6449560" y="1993128"/>
                </a:cubicBezTo>
                <a:cubicBezTo>
                  <a:pt x="6442499" y="1982538"/>
                  <a:pt x="6435440" y="1977242"/>
                  <a:pt x="6428380" y="1977242"/>
                </a:cubicBezTo>
                <a:close/>
                <a:moveTo>
                  <a:pt x="5146940" y="1977242"/>
                </a:moveTo>
                <a:lnTo>
                  <a:pt x="5168121" y="1987834"/>
                </a:lnTo>
                <a:cubicBezTo>
                  <a:pt x="5161060" y="1987834"/>
                  <a:pt x="5157530" y="1987834"/>
                  <a:pt x="5157530" y="1987834"/>
                </a:cubicBezTo>
                <a:cubicBezTo>
                  <a:pt x="5157530" y="1987834"/>
                  <a:pt x="5154000" y="1987834"/>
                  <a:pt x="5146940" y="1987834"/>
                </a:cubicBezTo>
                <a:lnTo>
                  <a:pt x="5157530" y="1998424"/>
                </a:lnTo>
                <a:cubicBezTo>
                  <a:pt x="5171650" y="1998424"/>
                  <a:pt x="5178710" y="1994894"/>
                  <a:pt x="5178710" y="1987834"/>
                </a:cubicBezTo>
                <a:lnTo>
                  <a:pt x="5157530" y="1977242"/>
                </a:lnTo>
                <a:close/>
                <a:moveTo>
                  <a:pt x="5009265" y="1977242"/>
                </a:moveTo>
                <a:lnTo>
                  <a:pt x="5009265" y="1987834"/>
                </a:lnTo>
                <a:lnTo>
                  <a:pt x="5019854" y="1977242"/>
                </a:lnTo>
                <a:cubicBezTo>
                  <a:pt x="5019854" y="1977242"/>
                  <a:pt x="5016325" y="1977242"/>
                  <a:pt x="5009265" y="1977242"/>
                </a:cubicBezTo>
                <a:close/>
                <a:moveTo>
                  <a:pt x="7104842" y="1971948"/>
                </a:moveTo>
                <a:cubicBezTo>
                  <a:pt x="7102196" y="1971948"/>
                  <a:pt x="7099106" y="1973713"/>
                  <a:pt x="7095574" y="1977242"/>
                </a:cubicBezTo>
                <a:lnTo>
                  <a:pt x="7106166" y="1987834"/>
                </a:lnTo>
                <a:cubicBezTo>
                  <a:pt x="7113226" y="1987834"/>
                  <a:pt x="7116756" y="1987834"/>
                  <a:pt x="7116756" y="1987834"/>
                </a:cubicBezTo>
                <a:cubicBezTo>
                  <a:pt x="7116756" y="1987834"/>
                  <a:pt x="7114991" y="1984303"/>
                  <a:pt x="7111462" y="1977242"/>
                </a:cubicBezTo>
                <a:cubicBezTo>
                  <a:pt x="7109697" y="1973713"/>
                  <a:pt x="7107491" y="1971948"/>
                  <a:pt x="7104842" y="1971948"/>
                </a:cubicBezTo>
                <a:close/>
                <a:moveTo>
                  <a:pt x="7635686" y="1966653"/>
                </a:moveTo>
                <a:lnTo>
                  <a:pt x="7646278" y="1977242"/>
                </a:lnTo>
                <a:cubicBezTo>
                  <a:pt x="7653338" y="1970184"/>
                  <a:pt x="7660396" y="1966653"/>
                  <a:pt x="7667457" y="1966653"/>
                </a:cubicBezTo>
                <a:cubicBezTo>
                  <a:pt x="7667457" y="1966653"/>
                  <a:pt x="7662163" y="1966653"/>
                  <a:pt x="7651572" y="1966653"/>
                </a:cubicBezTo>
                <a:cubicBezTo>
                  <a:pt x="7640982" y="1966653"/>
                  <a:pt x="7635686" y="1966653"/>
                  <a:pt x="7635686" y="1966653"/>
                </a:cubicBezTo>
                <a:close/>
                <a:moveTo>
                  <a:pt x="6608416" y="1966653"/>
                </a:moveTo>
                <a:lnTo>
                  <a:pt x="6619006" y="1977242"/>
                </a:lnTo>
                <a:lnTo>
                  <a:pt x="6629598" y="1966653"/>
                </a:lnTo>
                <a:cubicBezTo>
                  <a:pt x="6629598" y="1966653"/>
                  <a:pt x="6626067" y="1966653"/>
                  <a:pt x="6619006" y="1966653"/>
                </a:cubicBezTo>
                <a:cubicBezTo>
                  <a:pt x="6611946" y="1966653"/>
                  <a:pt x="6608416" y="1966653"/>
                  <a:pt x="6608416" y="1966653"/>
                </a:cubicBezTo>
                <a:close/>
                <a:moveTo>
                  <a:pt x="6174209" y="1966653"/>
                </a:moveTo>
                <a:cubicBezTo>
                  <a:pt x="6167149" y="1966653"/>
                  <a:pt x="6167149" y="1970184"/>
                  <a:pt x="6174209" y="1977242"/>
                </a:cubicBezTo>
                <a:cubicBezTo>
                  <a:pt x="6174209" y="1977242"/>
                  <a:pt x="6177738" y="1977242"/>
                  <a:pt x="6184800" y="1977242"/>
                </a:cubicBezTo>
                <a:cubicBezTo>
                  <a:pt x="6184800" y="1970184"/>
                  <a:pt x="6181270" y="1966653"/>
                  <a:pt x="6174209" y="1966653"/>
                </a:cubicBezTo>
                <a:close/>
                <a:moveTo>
                  <a:pt x="5941220" y="1966653"/>
                </a:moveTo>
                <a:lnTo>
                  <a:pt x="5930630" y="1977242"/>
                </a:lnTo>
                <a:cubicBezTo>
                  <a:pt x="5937690" y="1977242"/>
                  <a:pt x="5937690" y="1980773"/>
                  <a:pt x="5930630" y="1987834"/>
                </a:cubicBezTo>
                <a:cubicBezTo>
                  <a:pt x="5930630" y="1987834"/>
                  <a:pt x="5934160" y="1987834"/>
                  <a:pt x="5941220" y="1987834"/>
                </a:cubicBezTo>
                <a:lnTo>
                  <a:pt x="5962401" y="1987834"/>
                </a:lnTo>
                <a:lnTo>
                  <a:pt x="5951812" y="1977242"/>
                </a:lnTo>
                <a:cubicBezTo>
                  <a:pt x="5951812" y="1970184"/>
                  <a:pt x="5948280" y="1966653"/>
                  <a:pt x="5941220" y="1966653"/>
                </a:cubicBezTo>
                <a:close/>
                <a:moveTo>
                  <a:pt x="5845908" y="1966653"/>
                </a:moveTo>
                <a:cubicBezTo>
                  <a:pt x="5838847" y="1966653"/>
                  <a:pt x="5833552" y="1970184"/>
                  <a:pt x="5830020" y="1977242"/>
                </a:cubicBezTo>
                <a:cubicBezTo>
                  <a:pt x="5826491" y="1984303"/>
                  <a:pt x="5831786" y="1991363"/>
                  <a:pt x="5845908" y="1998424"/>
                </a:cubicBezTo>
                <a:cubicBezTo>
                  <a:pt x="5860026" y="1998424"/>
                  <a:pt x="5870616" y="1998424"/>
                  <a:pt x="5877678" y="1998424"/>
                </a:cubicBezTo>
                <a:cubicBezTo>
                  <a:pt x="5884738" y="1991363"/>
                  <a:pt x="5886504" y="1984303"/>
                  <a:pt x="5882972" y="1977242"/>
                </a:cubicBezTo>
                <a:cubicBezTo>
                  <a:pt x="5879443" y="1970184"/>
                  <a:pt x="5874148" y="1970184"/>
                  <a:pt x="5867087" y="1977242"/>
                </a:cubicBezTo>
                <a:cubicBezTo>
                  <a:pt x="5860026" y="1977242"/>
                  <a:pt x="5856497" y="1973713"/>
                  <a:pt x="5856497" y="1966653"/>
                </a:cubicBezTo>
                <a:cubicBezTo>
                  <a:pt x="5856497" y="1966653"/>
                  <a:pt x="5852968" y="1966653"/>
                  <a:pt x="5845908" y="1966653"/>
                </a:cubicBezTo>
                <a:close/>
                <a:moveTo>
                  <a:pt x="5687051" y="1966653"/>
                </a:moveTo>
                <a:cubicBezTo>
                  <a:pt x="5665870" y="1966653"/>
                  <a:pt x="5662340" y="1970184"/>
                  <a:pt x="5676460" y="1977242"/>
                </a:cubicBezTo>
                <a:cubicBezTo>
                  <a:pt x="5676460" y="1984303"/>
                  <a:pt x="5678226" y="1987834"/>
                  <a:pt x="5681756" y="1987834"/>
                </a:cubicBezTo>
                <a:cubicBezTo>
                  <a:pt x="5685285" y="1987834"/>
                  <a:pt x="5687051" y="1984303"/>
                  <a:pt x="5687051" y="1977242"/>
                </a:cubicBezTo>
                <a:cubicBezTo>
                  <a:pt x="5687051" y="1970184"/>
                  <a:pt x="5687051" y="1966653"/>
                  <a:pt x="5687051" y="1966653"/>
                </a:cubicBezTo>
                <a:close/>
                <a:moveTo>
                  <a:pt x="8424672" y="1963344"/>
                </a:moveTo>
                <a:cubicBezTo>
                  <a:pt x="8429968" y="1962019"/>
                  <a:pt x="8435262" y="1966653"/>
                  <a:pt x="8440558" y="1977242"/>
                </a:cubicBezTo>
                <a:lnTo>
                  <a:pt x="8451148" y="1987834"/>
                </a:lnTo>
                <a:cubicBezTo>
                  <a:pt x="8451148" y="1987834"/>
                  <a:pt x="8444087" y="1984303"/>
                  <a:pt x="8429968" y="1977242"/>
                </a:cubicBezTo>
                <a:lnTo>
                  <a:pt x="8419377" y="1966653"/>
                </a:lnTo>
                <a:cubicBezTo>
                  <a:pt x="8421143" y="1964888"/>
                  <a:pt x="8422908" y="1963783"/>
                  <a:pt x="8424672" y="1963344"/>
                </a:cubicBezTo>
                <a:close/>
                <a:moveTo>
                  <a:pt x="7540374" y="1956063"/>
                </a:moveTo>
                <a:cubicBezTo>
                  <a:pt x="7533312" y="1956063"/>
                  <a:pt x="7529782" y="1959592"/>
                  <a:pt x="7529782" y="1966653"/>
                </a:cubicBezTo>
                <a:lnTo>
                  <a:pt x="7540374" y="1966653"/>
                </a:lnTo>
                <a:close/>
                <a:moveTo>
                  <a:pt x="7434468" y="1956063"/>
                </a:moveTo>
                <a:cubicBezTo>
                  <a:pt x="7441530" y="1956063"/>
                  <a:pt x="7445059" y="1959592"/>
                  <a:pt x="7445059" y="1966653"/>
                </a:cubicBezTo>
                <a:cubicBezTo>
                  <a:pt x="7445059" y="1973713"/>
                  <a:pt x="7448588" y="1977242"/>
                  <a:pt x="7455649" y="1977242"/>
                </a:cubicBezTo>
                <a:cubicBezTo>
                  <a:pt x="7462711" y="1977242"/>
                  <a:pt x="7466240" y="1979007"/>
                  <a:pt x="7466240" y="1982538"/>
                </a:cubicBezTo>
                <a:cubicBezTo>
                  <a:pt x="7466240" y="1986069"/>
                  <a:pt x="7462711" y="1987834"/>
                  <a:pt x="7455649" y="1987834"/>
                </a:cubicBezTo>
                <a:lnTo>
                  <a:pt x="7445059" y="1987834"/>
                </a:lnTo>
                <a:lnTo>
                  <a:pt x="7434468" y="1977242"/>
                </a:lnTo>
                <a:close/>
                <a:moveTo>
                  <a:pt x="7233251" y="1956063"/>
                </a:moveTo>
                <a:cubicBezTo>
                  <a:pt x="7233251" y="1963122"/>
                  <a:pt x="7233251" y="1966653"/>
                  <a:pt x="7233251" y="1966653"/>
                </a:cubicBezTo>
                <a:cubicBezTo>
                  <a:pt x="7233251" y="1973713"/>
                  <a:pt x="7236780" y="1975478"/>
                  <a:pt x="7243841" y="1971948"/>
                </a:cubicBezTo>
                <a:cubicBezTo>
                  <a:pt x="7250902" y="1968417"/>
                  <a:pt x="7254432" y="1966653"/>
                  <a:pt x="7254432" y="1966653"/>
                </a:cubicBezTo>
                <a:cubicBezTo>
                  <a:pt x="7254432" y="1959592"/>
                  <a:pt x="7254432" y="1956063"/>
                  <a:pt x="7254432" y="1956063"/>
                </a:cubicBezTo>
                <a:cubicBezTo>
                  <a:pt x="7254432" y="1956063"/>
                  <a:pt x="7250902" y="1956063"/>
                  <a:pt x="7243841" y="1956063"/>
                </a:cubicBezTo>
                <a:close/>
                <a:moveTo>
                  <a:pt x="5623508" y="1956063"/>
                </a:moveTo>
                <a:lnTo>
                  <a:pt x="5634099" y="1966653"/>
                </a:lnTo>
                <a:cubicBezTo>
                  <a:pt x="5641160" y="1973713"/>
                  <a:pt x="5646454" y="1977242"/>
                  <a:pt x="5649984" y="1977242"/>
                </a:cubicBezTo>
                <a:cubicBezTo>
                  <a:pt x="5653514" y="1977242"/>
                  <a:pt x="5655279" y="1973713"/>
                  <a:pt x="5655279" y="1966653"/>
                </a:cubicBezTo>
                <a:cubicBezTo>
                  <a:pt x="5655279" y="1959592"/>
                  <a:pt x="5644689" y="1956063"/>
                  <a:pt x="5623508" y="1956063"/>
                </a:cubicBezTo>
                <a:close/>
                <a:moveTo>
                  <a:pt x="5570556" y="1956063"/>
                </a:moveTo>
                <a:lnTo>
                  <a:pt x="5559966" y="1966653"/>
                </a:lnTo>
                <a:cubicBezTo>
                  <a:pt x="5567026" y="1966653"/>
                  <a:pt x="5570556" y="1964888"/>
                  <a:pt x="5570556" y="1961357"/>
                </a:cubicBezTo>
                <a:cubicBezTo>
                  <a:pt x="5570556" y="1957828"/>
                  <a:pt x="5570556" y="1956063"/>
                  <a:pt x="5570556" y="1956063"/>
                </a:cubicBezTo>
                <a:close/>
                <a:moveTo>
                  <a:pt x="5115169" y="1956063"/>
                </a:moveTo>
                <a:cubicBezTo>
                  <a:pt x="5108108" y="1963122"/>
                  <a:pt x="5104578" y="1966653"/>
                  <a:pt x="5104578" y="1966653"/>
                </a:cubicBezTo>
                <a:cubicBezTo>
                  <a:pt x="5104578" y="1973713"/>
                  <a:pt x="5104578" y="1977242"/>
                  <a:pt x="5104578" y="1977242"/>
                </a:cubicBezTo>
                <a:cubicBezTo>
                  <a:pt x="5104578" y="1977242"/>
                  <a:pt x="5108108" y="1977242"/>
                  <a:pt x="5115169" y="1977242"/>
                </a:cubicBezTo>
                <a:cubicBezTo>
                  <a:pt x="5122229" y="1977242"/>
                  <a:pt x="5125758" y="1973713"/>
                  <a:pt x="5125758" y="1966653"/>
                </a:cubicBezTo>
                <a:cubicBezTo>
                  <a:pt x="5125758" y="1966653"/>
                  <a:pt x="5125758" y="1964888"/>
                  <a:pt x="5125758" y="1961357"/>
                </a:cubicBezTo>
                <a:cubicBezTo>
                  <a:pt x="5125758" y="1957828"/>
                  <a:pt x="5122229" y="1956063"/>
                  <a:pt x="5115169" y="1956063"/>
                </a:cubicBezTo>
                <a:close/>
                <a:moveTo>
                  <a:pt x="4522106" y="1956063"/>
                </a:moveTo>
                <a:lnTo>
                  <a:pt x="4522106" y="1966653"/>
                </a:lnTo>
                <a:lnTo>
                  <a:pt x="4532695" y="1966653"/>
                </a:lnTo>
                <a:cubicBezTo>
                  <a:pt x="4525635" y="1959592"/>
                  <a:pt x="4522106" y="1956063"/>
                  <a:pt x="4522106" y="1956063"/>
                </a:cubicBezTo>
                <a:close/>
                <a:moveTo>
                  <a:pt x="4160708" y="1949444"/>
                </a:moveTo>
                <a:cubicBezTo>
                  <a:pt x="4159825" y="1948560"/>
                  <a:pt x="4158502" y="1949002"/>
                  <a:pt x="4156736" y="1950767"/>
                </a:cubicBezTo>
                <a:cubicBezTo>
                  <a:pt x="4153206" y="1954297"/>
                  <a:pt x="4154970" y="1957828"/>
                  <a:pt x="4162031" y="1961357"/>
                </a:cubicBezTo>
                <a:cubicBezTo>
                  <a:pt x="4169092" y="1964888"/>
                  <a:pt x="4172621" y="1966653"/>
                  <a:pt x="4172621" y="1966653"/>
                </a:cubicBezTo>
                <a:cubicBezTo>
                  <a:pt x="4172621" y="1959592"/>
                  <a:pt x="4169092" y="1956063"/>
                  <a:pt x="4162031" y="1956063"/>
                </a:cubicBezTo>
                <a:cubicBezTo>
                  <a:pt x="4162031" y="1952532"/>
                  <a:pt x="4161590" y="1950326"/>
                  <a:pt x="4160708" y="1949444"/>
                </a:cubicBezTo>
                <a:close/>
                <a:moveTo>
                  <a:pt x="7699230" y="1945472"/>
                </a:moveTo>
                <a:cubicBezTo>
                  <a:pt x="7692168" y="1945472"/>
                  <a:pt x="7692168" y="1952532"/>
                  <a:pt x="7699230" y="1966653"/>
                </a:cubicBezTo>
                <a:cubicBezTo>
                  <a:pt x="7706290" y="1966653"/>
                  <a:pt x="7713348" y="1966653"/>
                  <a:pt x="7720409" y="1966653"/>
                </a:cubicBezTo>
                <a:lnTo>
                  <a:pt x="7731000" y="1966653"/>
                </a:lnTo>
                <a:lnTo>
                  <a:pt x="7709820" y="1956063"/>
                </a:lnTo>
                <a:cubicBezTo>
                  <a:pt x="7709820" y="1949002"/>
                  <a:pt x="7706290" y="1945472"/>
                  <a:pt x="7699230" y="1945472"/>
                </a:cubicBezTo>
                <a:close/>
                <a:moveTo>
                  <a:pt x="7646278" y="1945472"/>
                </a:moveTo>
                <a:cubicBezTo>
                  <a:pt x="7646278" y="1952532"/>
                  <a:pt x="7649807" y="1956063"/>
                  <a:pt x="7656867" y="1956063"/>
                </a:cubicBezTo>
                <a:lnTo>
                  <a:pt x="7656867" y="1945472"/>
                </a:lnTo>
                <a:cubicBezTo>
                  <a:pt x="7649807" y="1945472"/>
                  <a:pt x="7646278" y="1945472"/>
                  <a:pt x="7646278" y="1945472"/>
                </a:cubicBezTo>
                <a:close/>
                <a:moveTo>
                  <a:pt x="7593326" y="1945472"/>
                </a:moveTo>
                <a:lnTo>
                  <a:pt x="7582734" y="1977242"/>
                </a:lnTo>
                <a:lnTo>
                  <a:pt x="7593326" y="1966653"/>
                </a:lnTo>
                <a:close/>
                <a:moveTo>
                  <a:pt x="7370926" y="1945472"/>
                </a:moveTo>
                <a:lnTo>
                  <a:pt x="7370926" y="1956063"/>
                </a:lnTo>
                <a:cubicBezTo>
                  <a:pt x="7377986" y="1956063"/>
                  <a:pt x="7381516" y="1956063"/>
                  <a:pt x="7381516" y="1956063"/>
                </a:cubicBezTo>
                <a:cubicBezTo>
                  <a:pt x="7381516" y="1949002"/>
                  <a:pt x="7379751" y="1945472"/>
                  <a:pt x="7376222" y="1945472"/>
                </a:cubicBezTo>
                <a:cubicBezTo>
                  <a:pt x="7372692" y="1945472"/>
                  <a:pt x="7370926" y="1945472"/>
                  <a:pt x="7370926" y="1945472"/>
                </a:cubicBezTo>
                <a:close/>
                <a:moveTo>
                  <a:pt x="3685463" y="1945472"/>
                </a:moveTo>
                <a:lnTo>
                  <a:pt x="3706644" y="1945472"/>
                </a:lnTo>
                <a:lnTo>
                  <a:pt x="3706644" y="1956063"/>
                </a:lnTo>
                <a:cubicBezTo>
                  <a:pt x="3692523" y="1949002"/>
                  <a:pt x="3685463" y="1945472"/>
                  <a:pt x="3685463" y="1945472"/>
                </a:cubicBezTo>
                <a:close/>
                <a:moveTo>
                  <a:pt x="7519192" y="1934882"/>
                </a:moveTo>
                <a:lnTo>
                  <a:pt x="7519192" y="1945472"/>
                </a:lnTo>
                <a:cubicBezTo>
                  <a:pt x="7519192" y="1945472"/>
                  <a:pt x="7519192" y="1949002"/>
                  <a:pt x="7519192" y="1956063"/>
                </a:cubicBezTo>
                <a:cubicBezTo>
                  <a:pt x="7526252" y="1956063"/>
                  <a:pt x="7529782" y="1952532"/>
                  <a:pt x="7529782" y="1945472"/>
                </a:cubicBezTo>
                <a:cubicBezTo>
                  <a:pt x="7529782" y="1945472"/>
                  <a:pt x="7526252" y="1941941"/>
                  <a:pt x="7519192" y="1934882"/>
                </a:cubicBezTo>
                <a:close/>
                <a:moveTo>
                  <a:pt x="7434468" y="1934882"/>
                </a:moveTo>
                <a:cubicBezTo>
                  <a:pt x="7441530" y="1934882"/>
                  <a:pt x="7445059" y="1934882"/>
                  <a:pt x="7445059" y="1934882"/>
                </a:cubicBezTo>
                <a:lnTo>
                  <a:pt x="7445059" y="1945472"/>
                </a:lnTo>
                <a:cubicBezTo>
                  <a:pt x="7437999" y="1945472"/>
                  <a:pt x="7434468" y="1941941"/>
                  <a:pt x="7434468" y="1934882"/>
                </a:cubicBezTo>
                <a:close/>
                <a:moveTo>
                  <a:pt x="7296793" y="1934882"/>
                </a:moveTo>
                <a:lnTo>
                  <a:pt x="7317974" y="1945472"/>
                </a:lnTo>
                <a:lnTo>
                  <a:pt x="7317974" y="1934882"/>
                </a:lnTo>
                <a:close/>
                <a:moveTo>
                  <a:pt x="7169708" y="1934882"/>
                </a:moveTo>
                <a:cubicBezTo>
                  <a:pt x="7169708" y="1941941"/>
                  <a:pt x="7171474" y="1947236"/>
                  <a:pt x="7175004" y="1950767"/>
                </a:cubicBezTo>
                <a:cubicBezTo>
                  <a:pt x="7178533" y="1954297"/>
                  <a:pt x="7183828" y="1956063"/>
                  <a:pt x="7190889" y="1956063"/>
                </a:cubicBezTo>
                <a:lnTo>
                  <a:pt x="7180299" y="1934882"/>
                </a:lnTo>
                <a:close/>
                <a:moveTo>
                  <a:pt x="7137937" y="1934882"/>
                </a:moveTo>
                <a:cubicBezTo>
                  <a:pt x="7137937" y="1941941"/>
                  <a:pt x="7141466" y="1945472"/>
                  <a:pt x="7148526" y="1945472"/>
                </a:cubicBezTo>
                <a:lnTo>
                  <a:pt x="7159118" y="1934882"/>
                </a:lnTo>
                <a:close/>
                <a:moveTo>
                  <a:pt x="5856497" y="1934882"/>
                </a:moveTo>
                <a:lnTo>
                  <a:pt x="5867087" y="1945472"/>
                </a:lnTo>
                <a:cubicBezTo>
                  <a:pt x="5867087" y="1945472"/>
                  <a:pt x="5867087" y="1941941"/>
                  <a:pt x="5867087" y="1934882"/>
                </a:cubicBezTo>
                <a:cubicBezTo>
                  <a:pt x="5860026" y="1934882"/>
                  <a:pt x="5856497" y="1934882"/>
                  <a:pt x="5856497" y="1934882"/>
                </a:cubicBezTo>
                <a:close/>
                <a:moveTo>
                  <a:pt x="5528195" y="1934882"/>
                </a:moveTo>
                <a:cubicBezTo>
                  <a:pt x="5528195" y="1941941"/>
                  <a:pt x="5528195" y="1945472"/>
                  <a:pt x="5528195" y="1945472"/>
                </a:cubicBezTo>
                <a:cubicBezTo>
                  <a:pt x="5528195" y="1945472"/>
                  <a:pt x="5531724" y="1945472"/>
                  <a:pt x="5538785" y="1945472"/>
                </a:cubicBezTo>
                <a:cubicBezTo>
                  <a:pt x="5538785" y="1945472"/>
                  <a:pt x="5538785" y="1941941"/>
                  <a:pt x="5538785" y="1934882"/>
                </a:cubicBezTo>
                <a:cubicBezTo>
                  <a:pt x="5531724" y="1934882"/>
                  <a:pt x="5528195" y="1934882"/>
                  <a:pt x="5528195" y="1934882"/>
                </a:cubicBezTo>
                <a:close/>
                <a:moveTo>
                  <a:pt x="5125758" y="1934882"/>
                </a:moveTo>
                <a:cubicBezTo>
                  <a:pt x="5125758" y="1941941"/>
                  <a:pt x="5129290" y="1945472"/>
                  <a:pt x="5136350" y="1945472"/>
                </a:cubicBezTo>
                <a:cubicBezTo>
                  <a:pt x="5143410" y="1945472"/>
                  <a:pt x="5146940" y="1945472"/>
                  <a:pt x="5146940" y="1945472"/>
                </a:cubicBezTo>
                <a:cubicBezTo>
                  <a:pt x="5146940" y="1945472"/>
                  <a:pt x="5146940" y="1941941"/>
                  <a:pt x="5146940" y="1934882"/>
                </a:cubicBezTo>
                <a:cubicBezTo>
                  <a:pt x="5146940" y="1934882"/>
                  <a:pt x="5143410" y="1934882"/>
                  <a:pt x="5136350" y="1934882"/>
                </a:cubicBezTo>
                <a:cubicBezTo>
                  <a:pt x="5129290" y="1934882"/>
                  <a:pt x="5125758" y="1934882"/>
                  <a:pt x="5125758" y="1934882"/>
                </a:cubicBezTo>
                <a:close/>
                <a:moveTo>
                  <a:pt x="4098489" y="1934882"/>
                </a:moveTo>
                <a:lnTo>
                  <a:pt x="4087898" y="1945472"/>
                </a:lnTo>
                <a:cubicBezTo>
                  <a:pt x="4087898" y="1952532"/>
                  <a:pt x="4091429" y="1952532"/>
                  <a:pt x="4098489" y="1945472"/>
                </a:cubicBezTo>
                <a:close/>
                <a:moveTo>
                  <a:pt x="7257080" y="1929586"/>
                </a:moveTo>
                <a:cubicBezTo>
                  <a:pt x="7255313" y="1929586"/>
                  <a:pt x="7254432" y="1931352"/>
                  <a:pt x="7254432" y="1934882"/>
                </a:cubicBezTo>
                <a:lnTo>
                  <a:pt x="7265022" y="1934882"/>
                </a:lnTo>
                <a:cubicBezTo>
                  <a:pt x="7261491" y="1931352"/>
                  <a:pt x="7258844" y="1929586"/>
                  <a:pt x="7257080" y="1929586"/>
                </a:cubicBezTo>
                <a:close/>
                <a:moveTo>
                  <a:pt x="6194067" y="1929586"/>
                </a:moveTo>
                <a:cubicBezTo>
                  <a:pt x="6191420" y="1929586"/>
                  <a:pt x="6188330" y="1931352"/>
                  <a:pt x="6184800" y="1934882"/>
                </a:cubicBezTo>
                <a:cubicBezTo>
                  <a:pt x="6184800" y="1941941"/>
                  <a:pt x="6190094" y="1947236"/>
                  <a:pt x="6200686" y="1950767"/>
                </a:cubicBezTo>
                <a:cubicBezTo>
                  <a:pt x="6211276" y="1954297"/>
                  <a:pt x="6227161" y="1956063"/>
                  <a:pt x="6248342" y="1956063"/>
                </a:cubicBezTo>
                <a:cubicBezTo>
                  <a:pt x="6241282" y="1956063"/>
                  <a:pt x="6237752" y="1952532"/>
                  <a:pt x="6237752" y="1945472"/>
                </a:cubicBezTo>
                <a:cubicBezTo>
                  <a:pt x="6237752" y="1931351"/>
                  <a:pt x="6230690" y="1927821"/>
                  <a:pt x="6216572" y="1934882"/>
                </a:cubicBezTo>
                <a:cubicBezTo>
                  <a:pt x="6209510" y="1941941"/>
                  <a:pt x="6204216" y="1941941"/>
                  <a:pt x="6200686" y="1934882"/>
                </a:cubicBezTo>
                <a:cubicBezTo>
                  <a:pt x="6198921" y="1931352"/>
                  <a:pt x="6196714" y="1929586"/>
                  <a:pt x="6194067" y="1929586"/>
                </a:cubicBezTo>
                <a:close/>
                <a:moveTo>
                  <a:pt x="7212070" y="1924290"/>
                </a:moveTo>
                <a:cubicBezTo>
                  <a:pt x="7212070" y="1931351"/>
                  <a:pt x="7208540" y="1934882"/>
                  <a:pt x="7201480" y="1934882"/>
                </a:cubicBezTo>
                <a:cubicBezTo>
                  <a:pt x="7201480" y="1941941"/>
                  <a:pt x="7199714" y="1945472"/>
                  <a:pt x="7196184" y="1945472"/>
                </a:cubicBezTo>
                <a:cubicBezTo>
                  <a:pt x="7192655" y="1945472"/>
                  <a:pt x="7190889" y="1947236"/>
                  <a:pt x="7190889" y="1950767"/>
                </a:cubicBezTo>
                <a:cubicBezTo>
                  <a:pt x="7190889" y="1954297"/>
                  <a:pt x="7196184" y="1954297"/>
                  <a:pt x="7206774" y="1950767"/>
                </a:cubicBezTo>
                <a:cubicBezTo>
                  <a:pt x="7217366" y="1947236"/>
                  <a:pt x="7222660" y="1945472"/>
                  <a:pt x="7222660" y="1945472"/>
                </a:cubicBezTo>
                <a:cubicBezTo>
                  <a:pt x="7222660" y="1945472"/>
                  <a:pt x="7222660" y="1941941"/>
                  <a:pt x="7222660" y="1934882"/>
                </a:cubicBezTo>
                <a:cubicBezTo>
                  <a:pt x="7229722" y="1934882"/>
                  <a:pt x="7233251" y="1933117"/>
                  <a:pt x="7233251" y="1929586"/>
                </a:cubicBezTo>
                <a:cubicBezTo>
                  <a:pt x="7233251" y="1926055"/>
                  <a:pt x="7229722" y="1924290"/>
                  <a:pt x="7222660" y="1924290"/>
                </a:cubicBezTo>
                <a:close/>
                <a:moveTo>
                  <a:pt x="5994172" y="1924290"/>
                </a:moveTo>
                <a:lnTo>
                  <a:pt x="6004764" y="1934882"/>
                </a:lnTo>
                <a:lnTo>
                  <a:pt x="6015353" y="1934882"/>
                </a:lnTo>
                <a:cubicBezTo>
                  <a:pt x="6008293" y="1927821"/>
                  <a:pt x="6001234" y="1924290"/>
                  <a:pt x="5994172" y="1924290"/>
                </a:cubicBezTo>
                <a:close/>
                <a:moveTo>
                  <a:pt x="5814135" y="1924290"/>
                </a:moveTo>
                <a:cubicBezTo>
                  <a:pt x="5807076" y="1924290"/>
                  <a:pt x="5803545" y="1927821"/>
                  <a:pt x="5803545" y="1934882"/>
                </a:cubicBezTo>
                <a:cubicBezTo>
                  <a:pt x="5810606" y="1934882"/>
                  <a:pt x="5810606" y="1938411"/>
                  <a:pt x="5803545" y="1945472"/>
                </a:cubicBezTo>
                <a:lnTo>
                  <a:pt x="5814135" y="1945472"/>
                </a:lnTo>
                <a:lnTo>
                  <a:pt x="5824726" y="1934882"/>
                </a:lnTo>
                <a:cubicBezTo>
                  <a:pt x="5831786" y="1934882"/>
                  <a:pt x="5833552" y="1933117"/>
                  <a:pt x="5830020" y="1929586"/>
                </a:cubicBezTo>
                <a:cubicBezTo>
                  <a:pt x="5826491" y="1926055"/>
                  <a:pt x="5821196" y="1924290"/>
                  <a:pt x="5814135" y="1924290"/>
                </a:cubicBezTo>
                <a:close/>
                <a:moveTo>
                  <a:pt x="5729412" y="1924290"/>
                </a:moveTo>
                <a:lnTo>
                  <a:pt x="5718822" y="1934882"/>
                </a:lnTo>
                <a:cubicBezTo>
                  <a:pt x="5725882" y="1934882"/>
                  <a:pt x="5736472" y="1938411"/>
                  <a:pt x="5750593" y="1945472"/>
                </a:cubicBezTo>
                <a:lnTo>
                  <a:pt x="5750593" y="1934882"/>
                </a:lnTo>
                <a:cubicBezTo>
                  <a:pt x="5743532" y="1934882"/>
                  <a:pt x="5738237" y="1934882"/>
                  <a:pt x="5734708" y="1934882"/>
                </a:cubicBezTo>
                <a:cubicBezTo>
                  <a:pt x="5731178" y="1934882"/>
                  <a:pt x="5729412" y="1931351"/>
                  <a:pt x="5729412" y="1924290"/>
                </a:cubicBezTo>
                <a:close/>
                <a:moveTo>
                  <a:pt x="5507014" y="1924290"/>
                </a:moveTo>
                <a:lnTo>
                  <a:pt x="5507014" y="1934882"/>
                </a:lnTo>
                <a:lnTo>
                  <a:pt x="5517604" y="1934882"/>
                </a:lnTo>
                <a:cubicBezTo>
                  <a:pt x="5517604" y="1934882"/>
                  <a:pt x="5517604" y="1931351"/>
                  <a:pt x="5517604" y="1924290"/>
                </a:cubicBezTo>
                <a:cubicBezTo>
                  <a:pt x="5517604" y="1924290"/>
                  <a:pt x="5514074" y="1924290"/>
                  <a:pt x="5507014" y="1924290"/>
                </a:cubicBezTo>
                <a:close/>
                <a:moveTo>
                  <a:pt x="5395814" y="1924290"/>
                </a:moveTo>
                <a:cubicBezTo>
                  <a:pt x="5392285" y="1924290"/>
                  <a:pt x="5394050" y="1927821"/>
                  <a:pt x="5401110" y="1934882"/>
                </a:cubicBezTo>
                <a:cubicBezTo>
                  <a:pt x="5408170" y="1941941"/>
                  <a:pt x="5413464" y="1945472"/>
                  <a:pt x="5416996" y="1945472"/>
                </a:cubicBezTo>
                <a:cubicBezTo>
                  <a:pt x="5420525" y="1945472"/>
                  <a:pt x="5422291" y="1941941"/>
                  <a:pt x="5422291" y="1934882"/>
                </a:cubicBezTo>
                <a:cubicBezTo>
                  <a:pt x="5422291" y="1934882"/>
                  <a:pt x="5418760" y="1934882"/>
                  <a:pt x="5411700" y="1934882"/>
                </a:cubicBezTo>
                <a:cubicBezTo>
                  <a:pt x="5411700" y="1934882"/>
                  <a:pt x="5409935" y="1934882"/>
                  <a:pt x="5406404" y="1934882"/>
                </a:cubicBezTo>
                <a:cubicBezTo>
                  <a:pt x="5402874" y="1934882"/>
                  <a:pt x="5401110" y="1931351"/>
                  <a:pt x="5401110" y="1924290"/>
                </a:cubicBezTo>
                <a:cubicBezTo>
                  <a:pt x="5401110" y="1924290"/>
                  <a:pt x="5399344" y="1924290"/>
                  <a:pt x="5395814" y="1924290"/>
                </a:cubicBezTo>
                <a:close/>
                <a:moveTo>
                  <a:pt x="4236164" y="1924290"/>
                </a:moveTo>
                <a:cubicBezTo>
                  <a:pt x="4236164" y="1924290"/>
                  <a:pt x="4239695" y="1924290"/>
                  <a:pt x="4246754" y="1924290"/>
                </a:cubicBezTo>
                <a:lnTo>
                  <a:pt x="4236164" y="1934882"/>
                </a:lnTo>
                <a:close/>
                <a:moveTo>
                  <a:pt x="7234573" y="1916348"/>
                </a:moveTo>
                <a:cubicBezTo>
                  <a:pt x="7231926" y="1916348"/>
                  <a:pt x="7229720" y="1917231"/>
                  <a:pt x="7227956" y="1918996"/>
                </a:cubicBezTo>
                <a:cubicBezTo>
                  <a:pt x="7224426" y="1922526"/>
                  <a:pt x="7227956" y="1924290"/>
                  <a:pt x="7238546" y="1924290"/>
                </a:cubicBezTo>
                <a:cubicBezTo>
                  <a:pt x="7249136" y="1924290"/>
                  <a:pt x="7250902" y="1922526"/>
                  <a:pt x="7243841" y="1918996"/>
                </a:cubicBezTo>
                <a:cubicBezTo>
                  <a:pt x="7240310" y="1917231"/>
                  <a:pt x="7237222" y="1916348"/>
                  <a:pt x="7234573" y="1916348"/>
                </a:cubicBezTo>
                <a:close/>
                <a:moveTo>
                  <a:pt x="7974579" y="1913701"/>
                </a:moveTo>
                <a:cubicBezTo>
                  <a:pt x="7981640" y="1913701"/>
                  <a:pt x="7985171" y="1917231"/>
                  <a:pt x="7985171" y="1924290"/>
                </a:cubicBezTo>
                <a:lnTo>
                  <a:pt x="7974579" y="1924290"/>
                </a:lnTo>
                <a:cubicBezTo>
                  <a:pt x="7974579" y="1924290"/>
                  <a:pt x="7974579" y="1920761"/>
                  <a:pt x="7974579" y="1913701"/>
                </a:cubicBezTo>
                <a:close/>
                <a:moveTo>
                  <a:pt x="5972991" y="1913701"/>
                </a:moveTo>
                <a:cubicBezTo>
                  <a:pt x="5972991" y="1920761"/>
                  <a:pt x="5976520" y="1924290"/>
                  <a:pt x="5983582" y="1924290"/>
                </a:cubicBezTo>
                <a:cubicBezTo>
                  <a:pt x="5983582" y="1917231"/>
                  <a:pt x="5983582" y="1913701"/>
                  <a:pt x="5983582" y="1913701"/>
                </a:cubicBezTo>
                <a:close/>
                <a:moveTo>
                  <a:pt x="5443471" y="1913701"/>
                </a:moveTo>
                <a:cubicBezTo>
                  <a:pt x="5443471" y="1920761"/>
                  <a:pt x="5445237" y="1924290"/>
                  <a:pt x="5448766" y="1924290"/>
                </a:cubicBezTo>
                <a:cubicBezTo>
                  <a:pt x="5452296" y="1924290"/>
                  <a:pt x="5454062" y="1920761"/>
                  <a:pt x="5454062" y="1913701"/>
                </a:cubicBezTo>
                <a:cubicBezTo>
                  <a:pt x="5447002" y="1913701"/>
                  <a:pt x="5443471" y="1913701"/>
                  <a:pt x="5443471" y="1913701"/>
                </a:cubicBezTo>
                <a:close/>
                <a:moveTo>
                  <a:pt x="5358748" y="1913701"/>
                </a:moveTo>
                <a:lnTo>
                  <a:pt x="5348158" y="1924290"/>
                </a:lnTo>
                <a:lnTo>
                  <a:pt x="5369339" y="1913701"/>
                </a:lnTo>
                <a:close/>
                <a:moveTo>
                  <a:pt x="7611858" y="1908405"/>
                </a:moveTo>
                <a:cubicBezTo>
                  <a:pt x="7610093" y="1908405"/>
                  <a:pt x="7607446" y="1910170"/>
                  <a:pt x="7603915" y="1913701"/>
                </a:cubicBezTo>
                <a:cubicBezTo>
                  <a:pt x="7603915" y="1913701"/>
                  <a:pt x="7607444" y="1913701"/>
                  <a:pt x="7614505" y="1913701"/>
                </a:cubicBezTo>
                <a:cubicBezTo>
                  <a:pt x="7614505" y="1910170"/>
                  <a:pt x="7613624" y="1908405"/>
                  <a:pt x="7611858" y="1908405"/>
                </a:cubicBezTo>
                <a:close/>
                <a:moveTo>
                  <a:pt x="5943868" y="1908405"/>
                </a:moveTo>
                <a:cubicBezTo>
                  <a:pt x="5942102" y="1908405"/>
                  <a:pt x="5941220" y="1910170"/>
                  <a:pt x="5941220" y="1913701"/>
                </a:cubicBezTo>
                <a:cubicBezTo>
                  <a:pt x="5941220" y="1920761"/>
                  <a:pt x="5942986" y="1924290"/>
                  <a:pt x="5946516" y="1924290"/>
                </a:cubicBezTo>
                <a:cubicBezTo>
                  <a:pt x="5950045" y="1924290"/>
                  <a:pt x="5951812" y="1920761"/>
                  <a:pt x="5951812" y="1913701"/>
                </a:cubicBezTo>
                <a:cubicBezTo>
                  <a:pt x="5948280" y="1910170"/>
                  <a:pt x="5945634" y="1908405"/>
                  <a:pt x="5943868" y="1908405"/>
                </a:cubicBezTo>
                <a:close/>
                <a:moveTo>
                  <a:pt x="7911038" y="1903111"/>
                </a:moveTo>
                <a:cubicBezTo>
                  <a:pt x="7918098" y="1903111"/>
                  <a:pt x="7921627" y="1906640"/>
                  <a:pt x="7921627" y="1913701"/>
                </a:cubicBezTo>
                <a:lnTo>
                  <a:pt x="7911038" y="1913701"/>
                </a:lnTo>
                <a:cubicBezTo>
                  <a:pt x="7911038" y="1913701"/>
                  <a:pt x="7911038" y="1910170"/>
                  <a:pt x="7911038" y="1903111"/>
                </a:cubicBezTo>
                <a:close/>
                <a:moveTo>
                  <a:pt x="7725704" y="1903111"/>
                </a:moveTo>
                <a:cubicBezTo>
                  <a:pt x="7722175" y="1903111"/>
                  <a:pt x="7720409" y="1906640"/>
                  <a:pt x="7720409" y="1913701"/>
                </a:cubicBezTo>
                <a:lnTo>
                  <a:pt x="7720409" y="1924290"/>
                </a:lnTo>
                <a:cubicBezTo>
                  <a:pt x="7727471" y="1924290"/>
                  <a:pt x="7731000" y="1920761"/>
                  <a:pt x="7731000" y="1913701"/>
                </a:cubicBezTo>
                <a:cubicBezTo>
                  <a:pt x="7731000" y="1906640"/>
                  <a:pt x="7729234" y="1903111"/>
                  <a:pt x="7725704" y="1903111"/>
                </a:cubicBezTo>
                <a:close/>
                <a:moveTo>
                  <a:pt x="7423878" y="1903111"/>
                </a:moveTo>
                <a:cubicBezTo>
                  <a:pt x="7416818" y="1903111"/>
                  <a:pt x="7413288" y="1906640"/>
                  <a:pt x="7413288" y="1913701"/>
                </a:cubicBezTo>
                <a:lnTo>
                  <a:pt x="7434468" y="1913701"/>
                </a:lnTo>
                <a:cubicBezTo>
                  <a:pt x="7434468" y="1906640"/>
                  <a:pt x="7430938" y="1903111"/>
                  <a:pt x="7423878" y="1903111"/>
                </a:cubicBezTo>
                <a:close/>
                <a:moveTo>
                  <a:pt x="7169708" y="1903111"/>
                </a:moveTo>
                <a:lnTo>
                  <a:pt x="7169708" y="1904434"/>
                </a:lnTo>
                <a:cubicBezTo>
                  <a:pt x="7169708" y="1907081"/>
                  <a:pt x="7169708" y="1910170"/>
                  <a:pt x="7169708" y="1913701"/>
                </a:cubicBezTo>
                <a:cubicBezTo>
                  <a:pt x="7169708" y="1920761"/>
                  <a:pt x="7175004" y="1924290"/>
                  <a:pt x="7185593" y="1924290"/>
                </a:cubicBezTo>
                <a:cubicBezTo>
                  <a:pt x="7196184" y="1924290"/>
                  <a:pt x="7201480" y="1920761"/>
                  <a:pt x="7201480" y="1913701"/>
                </a:cubicBezTo>
                <a:cubicBezTo>
                  <a:pt x="7201480" y="1906640"/>
                  <a:pt x="7201480" y="1903111"/>
                  <a:pt x="7201480" y="1903111"/>
                </a:cubicBezTo>
                <a:cubicBezTo>
                  <a:pt x="7201480" y="1903111"/>
                  <a:pt x="7197949" y="1903111"/>
                  <a:pt x="7190889" y="1903111"/>
                </a:cubicBezTo>
                <a:close/>
                <a:moveTo>
                  <a:pt x="7095574" y="1903111"/>
                </a:moveTo>
                <a:lnTo>
                  <a:pt x="7095574" y="1924290"/>
                </a:lnTo>
                <a:lnTo>
                  <a:pt x="7127347" y="1924290"/>
                </a:lnTo>
                <a:cubicBezTo>
                  <a:pt x="7127347" y="1917231"/>
                  <a:pt x="7123818" y="1913701"/>
                  <a:pt x="7116756" y="1913701"/>
                </a:cubicBezTo>
                <a:cubicBezTo>
                  <a:pt x="7109696" y="1913701"/>
                  <a:pt x="7106166" y="1913701"/>
                  <a:pt x="7106166" y="1913701"/>
                </a:cubicBezTo>
                <a:cubicBezTo>
                  <a:pt x="7106166" y="1906640"/>
                  <a:pt x="7102636" y="1903111"/>
                  <a:pt x="7095574" y="1903111"/>
                </a:cubicBezTo>
                <a:close/>
                <a:moveTo>
                  <a:pt x="6253638" y="1903111"/>
                </a:moveTo>
                <a:cubicBezTo>
                  <a:pt x="6250108" y="1903111"/>
                  <a:pt x="6248342" y="1904875"/>
                  <a:pt x="6248342" y="1908405"/>
                </a:cubicBezTo>
                <a:cubicBezTo>
                  <a:pt x="6248342" y="1911936"/>
                  <a:pt x="6251872" y="1913701"/>
                  <a:pt x="6258932" y="1913701"/>
                </a:cubicBezTo>
                <a:cubicBezTo>
                  <a:pt x="6258932" y="1906640"/>
                  <a:pt x="6257168" y="1903111"/>
                  <a:pt x="6253638" y="1903111"/>
                </a:cubicBezTo>
                <a:close/>
                <a:moveTo>
                  <a:pt x="5697641" y="1903111"/>
                </a:moveTo>
                <a:cubicBezTo>
                  <a:pt x="5704702" y="1910170"/>
                  <a:pt x="5708232" y="1913701"/>
                  <a:pt x="5708232" y="1913701"/>
                </a:cubicBezTo>
                <a:lnTo>
                  <a:pt x="5708232" y="1903111"/>
                </a:lnTo>
                <a:close/>
                <a:moveTo>
                  <a:pt x="7002910" y="1896491"/>
                </a:moveTo>
                <a:cubicBezTo>
                  <a:pt x="7001145" y="1897374"/>
                  <a:pt x="7000262" y="1899581"/>
                  <a:pt x="7000262" y="1903111"/>
                </a:cubicBezTo>
                <a:cubicBezTo>
                  <a:pt x="6993200" y="1903111"/>
                  <a:pt x="6984376" y="1901345"/>
                  <a:pt x="6973785" y="1897815"/>
                </a:cubicBezTo>
                <a:cubicBezTo>
                  <a:pt x="6968491" y="1896050"/>
                  <a:pt x="6964519" y="1895608"/>
                  <a:pt x="6961872" y="1896492"/>
                </a:cubicBezTo>
                <a:cubicBezTo>
                  <a:pt x="6959224" y="1897374"/>
                  <a:pt x="6957900" y="1899580"/>
                  <a:pt x="6957900" y="1903111"/>
                </a:cubicBezTo>
                <a:cubicBezTo>
                  <a:pt x="6957900" y="1903111"/>
                  <a:pt x="6964960" y="1903111"/>
                  <a:pt x="6979081" y="1903111"/>
                </a:cubicBezTo>
                <a:lnTo>
                  <a:pt x="7000262" y="1903111"/>
                </a:lnTo>
                <a:lnTo>
                  <a:pt x="7021443" y="1913701"/>
                </a:lnTo>
                <a:cubicBezTo>
                  <a:pt x="7021443" y="1906640"/>
                  <a:pt x="7017914" y="1901345"/>
                  <a:pt x="7010852" y="1897815"/>
                </a:cubicBezTo>
                <a:cubicBezTo>
                  <a:pt x="7007322" y="1896050"/>
                  <a:pt x="7004674" y="1895608"/>
                  <a:pt x="7002910" y="1896491"/>
                </a:cubicBezTo>
                <a:close/>
                <a:moveTo>
                  <a:pt x="7868675" y="1892520"/>
                </a:moveTo>
                <a:cubicBezTo>
                  <a:pt x="7868675" y="1892520"/>
                  <a:pt x="7870441" y="1894284"/>
                  <a:pt x="7873971" y="1897815"/>
                </a:cubicBezTo>
                <a:cubicBezTo>
                  <a:pt x="7877500" y="1901345"/>
                  <a:pt x="7879267" y="1903111"/>
                  <a:pt x="7879267" y="1903111"/>
                </a:cubicBezTo>
                <a:lnTo>
                  <a:pt x="7868675" y="1903111"/>
                </a:lnTo>
                <a:close/>
                <a:moveTo>
                  <a:pt x="7455649" y="1892520"/>
                </a:moveTo>
                <a:cubicBezTo>
                  <a:pt x="7448588" y="1892520"/>
                  <a:pt x="7446824" y="1897815"/>
                  <a:pt x="7450355" y="1908405"/>
                </a:cubicBezTo>
                <a:cubicBezTo>
                  <a:pt x="7453884" y="1918996"/>
                  <a:pt x="7459178" y="1920761"/>
                  <a:pt x="7466240" y="1913701"/>
                </a:cubicBezTo>
                <a:close/>
                <a:moveTo>
                  <a:pt x="7370926" y="1892520"/>
                </a:moveTo>
                <a:cubicBezTo>
                  <a:pt x="7370926" y="1899580"/>
                  <a:pt x="7372692" y="1903111"/>
                  <a:pt x="7376222" y="1903111"/>
                </a:cubicBezTo>
                <a:cubicBezTo>
                  <a:pt x="7379751" y="1903111"/>
                  <a:pt x="7381516" y="1899580"/>
                  <a:pt x="7381516" y="1892520"/>
                </a:cubicBezTo>
                <a:cubicBezTo>
                  <a:pt x="7374456" y="1892520"/>
                  <a:pt x="7370926" y="1892520"/>
                  <a:pt x="7370926" y="1892520"/>
                </a:cubicBezTo>
                <a:close/>
                <a:moveTo>
                  <a:pt x="7159118" y="1892520"/>
                </a:moveTo>
                <a:cubicBezTo>
                  <a:pt x="7166178" y="1892520"/>
                  <a:pt x="7169708" y="1894284"/>
                  <a:pt x="7169708" y="1897815"/>
                </a:cubicBezTo>
                <a:lnTo>
                  <a:pt x="7169708" y="1892520"/>
                </a:lnTo>
                <a:close/>
                <a:moveTo>
                  <a:pt x="6904948" y="1892520"/>
                </a:moveTo>
                <a:lnTo>
                  <a:pt x="6915539" y="1903111"/>
                </a:lnTo>
                <a:lnTo>
                  <a:pt x="6926129" y="1892520"/>
                </a:lnTo>
                <a:cubicBezTo>
                  <a:pt x="6926129" y="1892520"/>
                  <a:pt x="6919068" y="1892520"/>
                  <a:pt x="6904948" y="1892520"/>
                </a:cubicBezTo>
                <a:close/>
                <a:moveTo>
                  <a:pt x="5427586" y="1892520"/>
                </a:moveTo>
                <a:cubicBezTo>
                  <a:pt x="5424056" y="1892520"/>
                  <a:pt x="5422291" y="1896050"/>
                  <a:pt x="5422291" y="1903111"/>
                </a:cubicBezTo>
                <a:cubicBezTo>
                  <a:pt x="5429352" y="1903111"/>
                  <a:pt x="5432881" y="1901345"/>
                  <a:pt x="5432881" y="1897815"/>
                </a:cubicBezTo>
                <a:cubicBezTo>
                  <a:pt x="5432881" y="1894284"/>
                  <a:pt x="5431116" y="1892520"/>
                  <a:pt x="5427586" y="1892520"/>
                </a:cubicBezTo>
                <a:close/>
                <a:moveTo>
                  <a:pt x="7614505" y="1881930"/>
                </a:moveTo>
                <a:lnTo>
                  <a:pt x="7614505" y="1892520"/>
                </a:lnTo>
                <a:lnTo>
                  <a:pt x="7635686" y="1892520"/>
                </a:lnTo>
                <a:cubicBezTo>
                  <a:pt x="7635686" y="1892520"/>
                  <a:pt x="7632156" y="1890755"/>
                  <a:pt x="7625096" y="1887224"/>
                </a:cubicBezTo>
                <a:cubicBezTo>
                  <a:pt x="7618034" y="1883694"/>
                  <a:pt x="7614505" y="1881930"/>
                  <a:pt x="7614505" y="1881930"/>
                </a:cubicBezTo>
                <a:close/>
                <a:moveTo>
                  <a:pt x="6216572" y="1881930"/>
                </a:moveTo>
                <a:cubicBezTo>
                  <a:pt x="6216572" y="1888989"/>
                  <a:pt x="6216572" y="1892520"/>
                  <a:pt x="6216572" y="1892520"/>
                </a:cubicBezTo>
                <a:cubicBezTo>
                  <a:pt x="6223632" y="1892520"/>
                  <a:pt x="6227161" y="1892520"/>
                  <a:pt x="6227161" y="1892520"/>
                </a:cubicBezTo>
                <a:cubicBezTo>
                  <a:pt x="6227161" y="1885459"/>
                  <a:pt x="6223632" y="1881930"/>
                  <a:pt x="6216572" y="1881930"/>
                </a:cubicBezTo>
                <a:close/>
                <a:moveTo>
                  <a:pt x="6057716" y="1881930"/>
                </a:moveTo>
                <a:lnTo>
                  <a:pt x="6068305" y="1892520"/>
                </a:lnTo>
                <a:lnTo>
                  <a:pt x="6068305" y="1881930"/>
                </a:lnTo>
                <a:close/>
                <a:moveTo>
                  <a:pt x="4151441" y="1881930"/>
                </a:moveTo>
                <a:cubicBezTo>
                  <a:pt x="4158500" y="1881930"/>
                  <a:pt x="4162031" y="1885459"/>
                  <a:pt x="4162031" y="1892520"/>
                </a:cubicBezTo>
                <a:cubicBezTo>
                  <a:pt x="4162031" y="1892520"/>
                  <a:pt x="4158500" y="1892520"/>
                  <a:pt x="4151441" y="1892520"/>
                </a:cubicBezTo>
                <a:cubicBezTo>
                  <a:pt x="4144381" y="1892520"/>
                  <a:pt x="4140850" y="1892520"/>
                  <a:pt x="4140850" y="1892520"/>
                </a:cubicBezTo>
                <a:cubicBezTo>
                  <a:pt x="4147910" y="1885459"/>
                  <a:pt x="4151441" y="1881930"/>
                  <a:pt x="4151441" y="1881930"/>
                </a:cubicBezTo>
                <a:close/>
                <a:moveTo>
                  <a:pt x="3518664" y="1878619"/>
                </a:moveTo>
                <a:cubicBezTo>
                  <a:pt x="3523960" y="1877296"/>
                  <a:pt x="3537196" y="1881930"/>
                  <a:pt x="3558378" y="1892520"/>
                </a:cubicBezTo>
                <a:cubicBezTo>
                  <a:pt x="3565438" y="1899580"/>
                  <a:pt x="3572498" y="1903111"/>
                  <a:pt x="3579559" y="1903111"/>
                </a:cubicBezTo>
                <a:cubicBezTo>
                  <a:pt x="3586618" y="1896050"/>
                  <a:pt x="3590148" y="1896050"/>
                  <a:pt x="3590148" y="1903111"/>
                </a:cubicBezTo>
                <a:cubicBezTo>
                  <a:pt x="3590148" y="1903111"/>
                  <a:pt x="3595444" y="1906640"/>
                  <a:pt x="3606034" y="1913701"/>
                </a:cubicBezTo>
                <a:cubicBezTo>
                  <a:pt x="3616625" y="1920761"/>
                  <a:pt x="3628980" y="1926055"/>
                  <a:pt x="3643100" y="1929586"/>
                </a:cubicBezTo>
                <a:cubicBezTo>
                  <a:pt x="3657222" y="1933117"/>
                  <a:pt x="3667812" y="1934882"/>
                  <a:pt x="3674872" y="1934882"/>
                </a:cubicBezTo>
                <a:lnTo>
                  <a:pt x="3674872" y="1945472"/>
                </a:lnTo>
                <a:cubicBezTo>
                  <a:pt x="3674872" y="1945472"/>
                  <a:pt x="3658986" y="1941941"/>
                  <a:pt x="3627215" y="1934882"/>
                </a:cubicBezTo>
                <a:cubicBezTo>
                  <a:pt x="3595444" y="1927821"/>
                  <a:pt x="3574263" y="1920761"/>
                  <a:pt x="3563673" y="1913701"/>
                </a:cubicBezTo>
                <a:cubicBezTo>
                  <a:pt x="3553082" y="1906640"/>
                  <a:pt x="3544257" y="1899580"/>
                  <a:pt x="3537196" y="1892520"/>
                </a:cubicBezTo>
                <a:lnTo>
                  <a:pt x="3516016" y="1881930"/>
                </a:lnTo>
                <a:cubicBezTo>
                  <a:pt x="3516016" y="1880165"/>
                  <a:pt x="3516899" y="1879061"/>
                  <a:pt x="3518664" y="1878619"/>
                </a:cubicBezTo>
                <a:close/>
                <a:moveTo>
                  <a:pt x="6881120" y="1876634"/>
                </a:moveTo>
                <a:cubicBezTo>
                  <a:pt x="6879354" y="1876634"/>
                  <a:pt x="6876708" y="1878400"/>
                  <a:pt x="6873177" y="1881930"/>
                </a:cubicBezTo>
                <a:lnTo>
                  <a:pt x="6883766" y="1881930"/>
                </a:lnTo>
                <a:cubicBezTo>
                  <a:pt x="6883766" y="1878400"/>
                  <a:pt x="6882884" y="1876634"/>
                  <a:pt x="6881120" y="1876634"/>
                </a:cubicBezTo>
                <a:close/>
                <a:moveTo>
                  <a:pt x="5631782" y="1875641"/>
                </a:moveTo>
                <a:cubicBezTo>
                  <a:pt x="5630680" y="1875420"/>
                  <a:pt x="5629686" y="1875752"/>
                  <a:pt x="5628804" y="1876634"/>
                </a:cubicBezTo>
                <a:cubicBezTo>
                  <a:pt x="5625274" y="1880165"/>
                  <a:pt x="5623508" y="1883694"/>
                  <a:pt x="5623508" y="1887224"/>
                </a:cubicBezTo>
                <a:cubicBezTo>
                  <a:pt x="5623508" y="1890755"/>
                  <a:pt x="5619978" y="1892520"/>
                  <a:pt x="5612918" y="1892520"/>
                </a:cubicBezTo>
                <a:lnTo>
                  <a:pt x="5612918" y="1903111"/>
                </a:lnTo>
                <a:lnTo>
                  <a:pt x="5623508" y="1913701"/>
                </a:lnTo>
                <a:lnTo>
                  <a:pt x="5634099" y="1913701"/>
                </a:lnTo>
                <a:lnTo>
                  <a:pt x="5655279" y="1924290"/>
                </a:lnTo>
                <a:cubicBezTo>
                  <a:pt x="5662339" y="1924290"/>
                  <a:pt x="5668517" y="1924290"/>
                  <a:pt x="5673813" y="1924290"/>
                </a:cubicBezTo>
                <a:lnTo>
                  <a:pt x="5676460" y="1924290"/>
                </a:lnTo>
                <a:lnTo>
                  <a:pt x="5676460" y="1913701"/>
                </a:lnTo>
                <a:cubicBezTo>
                  <a:pt x="5683520" y="1913701"/>
                  <a:pt x="5687051" y="1911936"/>
                  <a:pt x="5687051" y="1908405"/>
                </a:cubicBezTo>
                <a:cubicBezTo>
                  <a:pt x="5687051" y="1904875"/>
                  <a:pt x="5683520" y="1901345"/>
                  <a:pt x="5676460" y="1897815"/>
                </a:cubicBezTo>
                <a:cubicBezTo>
                  <a:pt x="5669400" y="1894284"/>
                  <a:pt x="5665870" y="1892520"/>
                  <a:pt x="5665870" y="1892520"/>
                </a:cubicBezTo>
                <a:lnTo>
                  <a:pt x="5644689" y="1892520"/>
                </a:lnTo>
                <a:cubicBezTo>
                  <a:pt x="5639394" y="1881930"/>
                  <a:pt x="5635091" y="1876302"/>
                  <a:pt x="5631782" y="1875641"/>
                </a:cubicBezTo>
                <a:close/>
                <a:moveTo>
                  <a:pt x="7688638" y="1871338"/>
                </a:moveTo>
                <a:lnTo>
                  <a:pt x="7688638" y="1881930"/>
                </a:lnTo>
                <a:cubicBezTo>
                  <a:pt x="7688638" y="1881930"/>
                  <a:pt x="7692168" y="1881930"/>
                  <a:pt x="7699230" y="1881930"/>
                </a:cubicBezTo>
                <a:lnTo>
                  <a:pt x="7720409" y="1881930"/>
                </a:lnTo>
                <a:cubicBezTo>
                  <a:pt x="7720409" y="1881930"/>
                  <a:pt x="7718644" y="1880165"/>
                  <a:pt x="7715115" y="1876634"/>
                </a:cubicBezTo>
                <a:cubicBezTo>
                  <a:pt x="7711586" y="1873103"/>
                  <a:pt x="7706290" y="1871338"/>
                  <a:pt x="7699230" y="1871338"/>
                </a:cubicBezTo>
                <a:close/>
                <a:moveTo>
                  <a:pt x="7280908" y="1871338"/>
                </a:moveTo>
                <a:cubicBezTo>
                  <a:pt x="7277378" y="1871338"/>
                  <a:pt x="7275612" y="1873103"/>
                  <a:pt x="7275612" y="1876634"/>
                </a:cubicBezTo>
                <a:cubicBezTo>
                  <a:pt x="7275612" y="1880165"/>
                  <a:pt x="7279142" y="1881930"/>
                  <a:pt x="7286203" y="1881930"/>
                </a:cubicBezTo>
                <a:cubicBezTo>
                  <a:pt x="7286203" y="1874869"/>
                  <a:pt x="7284437" y="1871338"/>
                  <a:pt x="7280908" y="1871338"/>
                </a:cubicBezTo>
                <a:close/>
                <a:moveTo>
                  <a:pt x="7839551" y="1866044"/>
                </a:moveTo>
                <a:cubicBezTo>
                  <a:pt x="7841316" y="1866044"/>
                  <a:pt x="7843965" y="1867809"/>
                  <a:pt x="7847494" y="1871338"/>
                </a:cubicBezTo>
                <a:lnTo>
                  <a:pt x="7836904" y="1881930"/>
                </a:lnTo>
                <a:lnTo>
                  <a:pt x="7826313" y="1881930"/>
                </a:lnTo>
                <a:lnTo>
                  <a:pt x="7836904" y="1871338"/>
                </a:lnTo>
                <a:cubicBezTo>
                  <a:pt x="7836904" y="1867809"/>
                  <a:pt x="7837787" y="1866044"/>
                  <a:pt x="7839551" y="1866044"/>
                </a:cubicBezTo>
                <a:close/>
                <a:moveTo>
                  <a:pt x="6817578" y="1866044"/>
                </a:moveTo>
                <a:cubicBezTo>
                  <a:pt x="6815813" y="1866044"/>
                  <a:pt x="6813164" y="1867809"/>
                  <a:pt x="6809634" y="1871338"/>
                </a:cubicBezTo>
                <a:cubicBezTo>
                  <a:pt x="6816696" y="1871338"/>
                  <a:pt x="6820224" y="1871338"/>
                  <a:pt x="6820224" y="1871338"/>
                </a:cubicBezTo>
                <a:cubicBezTo>
                  <a:pt x="6820224" y="1867809"/>
                  <a:pt x="6819342" y="1866044"/>
                  <a:pt x="6817578" y="1866044"/>
                </a:cubicBezTo>
                <a:close/>
                <a:moveTo>
                  <a:pt x="4890122" y="1866044"/>
                </a:moveTo>
                <a:cubicBezTo>
                  <a:pt x="4888358" y="1866044"/>
                  <a:pt x="4885710" y="1867809"/>
                  <a:pt x="4882180" y="1871338"/>
                </a:cubicBezTo>
                <a:lnTo>
                  <a:pt x="4892770" y="1871338"/>
                </a:lnTo>
                <a:cubicBezTo>
                  <a:pt x="4892770" y="1867809"/>
                  <a:pt x="4891887" y="1866044"/>
                  <a:pt x="4890122" y="1866044"/>
                </a:cubicBezTo>
                <a:close/>
                <a:moveTo>
                  <a:pt x="4293087" y="1866044"/>
                </a:moveTo>
                <a:cubicBezTo>
                  <a:pt x="4295736" y="1866044"/>
                  <a:pt x="4299706" y="1867809"/>
                  <a:pt x="4305002" y="1871338"/>
                </a:cubicBezTo>
                <a:cubicBezTo>
                  <a:pt x="4315592" y="1878399"/>
                  <a:pt x="4320887" y="1881930"/>
                  <a:pt x="4320887" y="1881930"/>
                </a:cubicBezTo>
                <a:lnTo>
                  <a:pt x="4299706" y="1881930"/>
                </a:lnTo>
                <a:lnTo>
                  <a:pt x="4289116" y="1871338"/>
                </a:lnTo>
                <a:cubicBezTo>
                  <a:pt x="4289116" y="1867809"/>
                  <a:pt x="4290440" y="1866044"/>
                  <a:pt x="4293087" y="1866044"/>
                </a:cubicBezTo>
                <a:close/>
                <a:moveTo>
                  <a:pt x="7625096" y="1860749"/>
                </a:moveTo>
                <a:cubicBezTo>
                  <a:pt x="7610976" y="1860749"/>
                  <a:pt x="7607444" y="1864279"/>
                  <a:pt x="7614505" y="1871338"/>
                </a:cubicBezTo>
                <a:cubicBezTo>
                  <a:pt x="7621567" y="1878399"/>
                  <a:pt x="7628626" y="1874869"/>
                  <a:pt x="7635686" y="1860749"/>
                </a:cubicBezTo>
                <a:cubicBezTo>
                  <a:pt x="7635686" y="1860749"/>
                  <a:pt x="7632156" y="1860749"/>
                  <a:pt x="7625096" y="1860749"/>
                </a:cubicBezTo>
                <a:close/>
                <a:moveTo>
                  <a:pt x="7529782" y="1860749"/>
                </a:moveTo>
                <a:cubicBezTo>
                  <a:pt x="7529782" y="1867809"/>
                  <a:pt x="7533312" y="1871338"/>
                  <a:pt x="7540374" y="1871338"/>
                </a:cubicBezTo>
                <a:cubicBezTo>
                  <a:pt x="7540374" y="1871338"/>
                  <a:pt x="7540374" y="1867809"/>
                  <a:pt x="7540374" y="1860749"/>
                </a:cubicBezTo>
                <a:close/>
                <a:moveTo>
                  <a:pt x="6883766" y="1860749"/>
                </a:moveTo>
                <a:cubicBezTo>
                  <a:pt x="6883766" y="1860749"/>
                  <a:pt x="6887296" y="1864279"/>
                  <a:pt x="6894358" y="1871338"/>
                </a:cubicBezTo>
                <a:cubicBezTo>
                  <a:pt x="6901418" y="1878399"/>
                  <a:pt x="6908477" y="1881930"/>
                  <a:pt x="6915539" y="1881930"/>
                </a:cubicBezTo>
                <a:lnTo>
                  <a:pt x="6904948" y="1871338"/>
                </a:lnTo>
                <a:cubicBezTo>
                  <a:pt x="6897888" y="1864279"/>
                  <a:pt x="6897888" y="1860749"/>
                  <a:pt x="6904948" y="1860749"/>
                </a:cubicBezTo>
                <a:lnTo>
                  <a:pt x="6894358" y="1860749"/>
                </a:lnTo>
                <a:cubicBezTo>
                  <a:pt x="6887296" y="1860749"/>
                  <a:pt x="6883766" y="1860749"/>
                  <a:pt x="6883766" y="1860749"/>
                </a:cubicBezTo>
                <a:close/>
                <a:moveTo>
                  <a:pt x="6746092" y="1860749"/>
                </a:moveTo>
                <a:lnTo>
                  <a:pt x="6756682" y="1871338"/>
                </a:lnTo>
                <a:cubicBezTo>
                  <a:pt x="6756682" y="1871338"/>
                  <a:pt x="6756682" y="1869574"/>
                  <a:pt x="6756682" y="1866044"/>
                </a:cubicBezTo>
                <a:cubicBezTo>
                  <a:pt x="6756682" y="1862513"/>
                  <a:pt x="6753152" y="1860749"/>
                  <a:pt x="6746092" y="1860749"/>
                </a:cubicBezTo>
                <a:close/>
                <a:moveTo>
                  <a:pt x="6004764" y="1860749"/>
                </a:moveTo>
                <a:lnTo>
                  <a:pt x="6004764" y="1871338"/>
                </a:lnTo>
                <a:cubicBezTo>
                  <a:pt x="6011824" y="1871338"/>
                  <a:pt x="6015353" y="1867809"/>
                  <a:pt x="6015353" y="1860749"/>
                </a:cubicBezTo>
                <a:close/>
                <a:moveTo>
                  <a:pt x="5835316" y="1860749"/>
                </a:moveTo>
                <a:cubicBezTo>
                  <a:pt x="5835316" y="1860749"/>
                  <a:pt x="5833552" y="1862513"/>
                  <a:pt x="5830020" y="1866044"/>
                </a:cubicBezTo>
                <a:cubicBezTo>
                  <a:pt x="5826491" y="1869574"/>
                  <a:pt x="5828256" y="1871338"/>
                  <a:pt x="5835316" y="1871338"/>
                </a:cubicBezTo>
                <a:cubicBezTo>
                  <a:pt x="5835316" y="1864279"/>
                  <a:pt x="5835316" y="1860749"/>
                  <a:pt x="5835316" y="1860749"/>
                </a:cubicBezTo>
                <a:close/>
                <a:moveTo>
                  <a:pt x="4670372" y="1860749"/>
                </a:moveTo>
                <a:cubicBezTo>
                  <a:pt x="4663311" y="1860749"/>
                  <a:pt x="4659780" y="1864279"/>
                  <a:pt x="4659780" y="1871338"/>
                </a:cubicBezTo>
                <a:lnTo>
                  <a:pt x="4680962" y="1871338"/>
                </a:lnTo>
                <a:close/>
                <a:moveTo>
                  <a:pt x="8313473" y="1850157"/>
                </a:moveTo>
                <a:lnTo>
                  <a:pt x="8345244" y="1860749"/>
                </a:lnTo>
                <a:lnTo>
                  <a:pt x="8324064" y="1860749"/>
                </a:lnTo>
                <a:close/>
                <a:moveTo>
                  <a:pt x="7169708" y="1850157"/>
                </a:moveTo>
                <a:cubicBezTo>
                  <a:pt x="7169708" y="1857218"/>
                  <a:pt x="7173238" y="1860749"/>
                  <a:pt x="7180299" y="1860749"/>
                </a:cubicBezTo>
                <a:cubicBezTo>
                  <a:pt x="7180299" y="1853688"/>
                  <a:pt x="7180299" y="1850157"/>
                  <a:pt x="7180299" y="1850157"/>
                </a:cubicBezTo>
                <a:close/>
                <a:moveTo>
                  <a:pt x="5528195" y="1850157"/>
                </a:moveTo>
                <a:lnTo>
                  <a:pt x="5528195" y="1860749"/>
                </a:lnTo>
                <a:lnTo>
                  <a:pt x="5517604" y="1860749"/>
                </a:lnTo>
                <a:cubicBezTo>
                  <a:pt x="5524664" y="1853688"/>
                  <a:pt x="5528195" y="1850157"/>
                  <a:pt x="5528195" y="1850157"/>
                </a:cubicBezTo>
                <a:close/>
                <a:moveTo>
                  <a:pt x="4744504" y="1850157"/>
                </a:moveTo>
                <a:lnTo>
                  <a:pt x="4733914" y="1860749"/>
                </a:lnTo>
                <a:lnTo>
                  <a:pt x="4755094" y="1860749"/>
                </a:lnTo>
                <a:cubicBezTo>
                  <a:pt x="4755094" y="1867809"/>
                  <a:pt x="4762155" y="1871338"/>
                  <a:pt x="4776276" y="1871338"/>
                </a:cubicBezTo>
                <a:lnTo>
                  <a:pt x="4808046" y="1881930"/>
                </a:lnTo>
                <a:cubicBezTo>
                  <a:pt x="4808046" y="1888989"/>
                  <a:pt x="4816872" y="1894284"/>
                  <a:pt x="4834523" y="1897815"/>
                </a:cubicBezTo>
                <a:cubicBezTo>
                  <a:pt x="4852174" y="1901345"/>
                  <a:pt x="4868059" y="1903111"/>
                  <a:pt x="4882180" y="1903111"/>
                </a:cubicBezTo>
                <a:cubicBezTo>
                  <a:pt x="4882180" y="1903111"/>
                  <a:pt x="4885709" y="1904875"/>
                  <a:pt x="4892770" y="1908405"/>
                </a:cubicBezTo>
                <a:cubicBezTo>
                  <a:pt x="4899830" y="1911936"/>
                  <a:pt x="4903360" y="1913701"/>
                  <a:pt x="4903360" y="1913701"/>
                </a:cubicBezTo>
                <a:lnTo>
                  <a:pt x="4913950" y="1924290"/>
                </a:lnTo>
                <a:lnTo>
                  <a:pt x="4892770" y="1924290"/>
                </a:lnTo>
                <a:cubicBezTo>
                  <a:pt x="4885709" y="1917231"/>
                  <a:pt x="4878648" y="1911936"/>
                  <a:pt x="4871588" y="1908405"/>
                </a:cubicBezTo>
                <a:cubicBezTo>
                  <a:pt x="4864528" y="1904875"/>
                  <a:pt x="4860998" y="1906640"/>
                  <a:pt x="4860998" y="1913701"/>
                </a:cubicBezTo>
                <a:lnTo>
                  <a:pt x="4850408" y="1913701"/>
                </a:lnTo>
                <a:cubicBezTo>
                  <a:pt x="4850408" y="1906640"/>
                  <a:pt x="4846878" y="1903111"/>
                  <a:pt x="4839818" y="1903111"/>
                </a:cubicBezTo>
                <a:cubicBezTo>
                  <a:pt x="4818636" y="1910170"/>
                  <a:pt x="4797456" y="1906640"/>
                  <a:pt x="4776276" y="1892520"/>
                </a:cubicBezTo>
                <a:cubicBezTo>
                  <a:pt x="4776276" y="1892520"/>
                  <a:pt x="4772744" y="1892520"/>
                  <a:pt x="4765684" y="1892520"/>
                </a:cubicBezTo>
                <a:lnTo>
                  <a:pt x="4755094" y="1892520"/>
                </a:lnTo>
                <a:lnTo>
                  <a:pt x="4723324" y="1871338"/>
                </a:lnTo>
                <a:lnTo>
                  <a:pt x="4723324" y="1892520"/>
                </a:lnTo>
                <a:cubicBezTo>
                  <a:pt x="4737443" y="1892520"/>
                  <a:pt x="4744504" y="1894284"/>
                  <a:pt x="4744504" y="1897815"/>
                </a:cubicBezTo>
                <a:cubicBezTo>
                  <a:pt x="4744504" y="1901345"/>
                  <a:pt x="4749799" y="1904875"/>
                  <a:pt x="4760390" y="1908405"/>
                </a:cubicBezTo>
                <a:cubicBezTo>
                  <a:pt x="4770980" y="1911936"/>
                  <a:pt x="4779805" y="1913701"/>
                  <a:pt x="4786866" y="1913701"/>
                </a:cubicBezTo>
                <a:cubicBezTo>
                  <a:pt x="4793926" y="1913701"/>
                  <a:pt x="4799222" y="1915465"/>
                  <a:pt x="4802751" y="1918996"/>
                </a:cubicBezTo>
                <a:cubicBezTo>
                  <a:pt x="4806282" y="1922526"/>
                  <a:pt x="4808046" y="1924290"/>
                  <a:pt x="4808046" y="1924290"/>
                </a:cubicBezTo>
                <a:cubicBezTo>
                  <a:pt x="4822167" y="1931351"/>
                  <a:pt x="4829228" y="1934882"/>
                  <a:pt x="4829228" y="1934882"/>
                </a:cubicBezTo>
                <a:cubicBezTo>
                  <a:pt x="4836288" y="1934882"/>
                  <a:pt x="4839818" y="1934882"/>
                  <a:pt x="4839818" y="1934882"/>
                </a:cubicBezTo>
                <a:lnTo>
                  <a:pt x="4892770" y="1945472"/>
                </a:lnTo>
                <a:cubicBezTo>
                  <a:pt x="4892770" y="1938411"/>
                  <a:pt x="4894536" y="1934882"/>
                  <a:pt x="4898065" y="1934882"/>
                </a:cubicBezTo>
                <a:cubicBezTo>
                  <a:pt x="4901594" y="1934882"/>
                  <a:pt x="4903360" y="1938411"/>
                  <a:pt x="4903360" y="1945472"/>
                </a:cubicBezTo>
                <a:cubicBezTo>
                  <a:pt x="4903360" y="1959592"/>
                  <a:pt x="4921011" y="1966653"/>
                  <a:pt x="4956312" y="1966653"/>
                </a:cubicBezTo>
                <a:lnTo>
                  <a:pt x="4977492" y="1966653"/>
                </a:lnTo>
                <a:lnTo>
                  <a:pt x="4966902" y="1956063"/>
                </a:lnTo>
                <a:lnTo>
                  <a:pt x="4977492" y="1945472"/>
                </a:lnTo>
                <a:cubicBezTo>
                  <a:pt x="4977492" y="1952532"/>
                  <a:pt x="4988084" y="1957828"/>
                  <a:pt x="5009265" y="1961357"/>
                </a:cubicBezTo>
                <a:cubicBezTo>
                  <a:pt x="5030446" y="1964888"/>
                  <a:pt x="5048096" y="1966653"/>
                  <a:pt x="5062217" y="1966653"/>
                </a:cubicBezTo>
                <a:cubicBezTo>
                  <a:pt x="5076338" y="1966653"/>
                  <a:pt x="5086928" y="1966653"/>
                  <a:pt x="5093988" y="1966653"/>
                </a:cubicBezTo>
                <a:cubicBezTo>
                  <a:pt x="5093988" y="1966653"/>
                  <a:pt x="5092223" y="1964888"/>
                  <a:pt x="5088692" y="1961357"/>
                </a:cubicBezTo>
                <a:cubicBezTo>
                  <a:pt x="5085162" y="1957828"/>
                  <a:pt x="5079867" y="1956063"/>
                  <a:pt x="5072806" y="1956063"/>
                </a:cubicBezTo>
                <a:lnTo>
                  <a:pt x="5062217" y="1945472"/>
                </a:lnTo>
                <a:lnTo>
                  <a:pt x="5030446" y="1945472"/>
                </a:lnTo>
                <a:cubicBezTo>
                  <a:pt x="5023384" y="1959592"/>
                  <a:pt x="5016325" y="1956063"/>
                  <a:pt x="5009265" y="1934882"/>
                </a:cubicBezTo>
                <a:lnTo>
                  <a:pt x="4988084" y="1924290"/>
                </a:lnTo>
                <a:cubicBezTo>
                  <a:pt x="4988084" y="1931351"/>
                  <a:pt x="4986319" y="1936646"/>
                  <a:pt x="4982788" y="1940176"/>
                </a:cubicBezTo>
                <a:cubicBezTo>
                  <a:pt x="4979258" y="1943707"/>
                  <a:pt x="4977492" y="1941941"/>
                  <a:pt x="4977492" y="1934882"/>
                </a:cubicBezTo>
                <a:cubicBezTo>
                  <a:pt x="4977492" y="1927821"/>
                  <a:pt x="4977492" y="1924290"/>
                  <a:pt x="4977492" y="1924290"/>
                </a:cubicBezTo>
                <a:lnTo>
                  <a:pt x="4966902" y="1913701"/>
                </a:lnTo>
                <a:cubicBezTo>
                  <a:pt x="4959842" y="1913701"/>
                  <a:pt x="4959842" y="1910170"/>
                  <a:pt x="4966902" y="1903111"/>
                </a:cubicBezTo>
                <a:lnTo>
                  <a:pt x="4988084" y="1903111"/>
                </a:lnTo>
                <a:cubicBezTo>
                  <a:pt x="4988084" y="1910170"/>
                  <a:pt x="5002204" y="1913701"/>
                  <a:pt x="5030446" y="1913701"/>
                </a:cubicBezTo>
                <a:cubicBezTo>
                  <a:pt x="5030446" y="1913701"/>
                  <a:pt x="5030446" y="1917231"/>
                  <a:pt x="5030446" y="1924290"/>
                </a:cubicBezTo>
                <a:cubicBezTo>
                  <a:pt x="5030446" y="1924290"/>
                  <a:pt x="5033976" y="1926055"/>
                  <a:pt x="5041036" y="1929586"/>
                </a:cubicBezTo>
                <a:cubicBezTo>
                  <a:pt x="5048096" y="1933117"/>
                  <a:pt x="5051626" y="1934882"/>
                  <a:pt x="5051626" y="1934882"/>
                </a:cubicBezTo>
                <a:cubicBezTo>
                  <a:pt x="5065746" y="1934882"/>
                  <a:pt x="5074572" y="1936646"/>
                  <a:pt x="5078102" y="1940176"/>
                </a:cubicBezTo>
                <a:cubicBezTo>
                  <a:pt x="5081632" y="1943707"/>
                  <a:pt x="5088692" y="1941941"/>
                  <a:pt x="5099284" y="1934882"/>
                </a:cubicBezTo>
                <a:cubicBezTo>
                  <a:pt x="5109873" y="1927821"/>
                  <a:pt x="5115169" y="1924290"/>
                  <a:pt x="5115169" y="1924290"/>
                </a:cubicBezTo>
                <a:cubicBezTo>
                  <a:pt x="5115169" y="1910170"/>
                  <a:pt x="5090458" y="1903111"/>
                  <a:pt x="5041036" y="1903111"/>
                </a:cubicBezTo>
                <a:cubicBezTo>
                  <a:pt x="5033976" y="1903111"/>
                  <a:pt x="5030446" y="1906640"/>
                  <a:pt x="5030446" y="1913701"/>
                </a:cubicBezTo>
                <a:lnTo>
                  <a:pt x="5030446" y="1903111"/>
                </a:lnTo>
                <a:cubicBezTo>
                  <a:pt x="5016325" y="1896050"/>
                  <a:pt x="4998674" y="1892520"/>
                  <a:pt x="4977492" y="1892520"/>
                </a:cubicBezTo>
                <a:lnTo>
                  <a:pt x="4956312" y="1892520"/>
                </a:lnTo>
                <a:cubicBezTo>
                  <a:pt x="4956312" y="1899580"/>
                  <a:pt x="4949252" y="1903111"/>
                  <a:pt x="4935132" y="1903111"/>
                </a:cubicBezTo>
                <a:cubicBezTo>
                  <a:pt x="4921011" y="1903111"/>
                  <a:pt x="4910421" y="1903111"/>
                  <a:pt x="4903360" y="1903111"/>
                </a:cubicBezTo>
                <a:cubicBezTo>
                  <a:pt x="4889240" y="1896050"/>
                  <a:pt x="4875120" y="1888989"/>
                  <a:pt x="4860998" y="1881930"/>
                </a:cubicBezTo>
                <a:cubicBezTo>
                  <a:pt x="4853938" y="1881930"/>
                  <a:pt x="4845113" y="1880165"/>
                  <a:pt x="4834523" y="1876634"/>
                </a:cubicBezTo>
                <a:cubicBezTo>
                  <a:pt x="4823932" y="1873103"/>
                  <a:pt x="4815107" y="1871338"/>
                  <a:pt x="4808046" y="1871338"/>
                </a:cubicBezTo>
                <a:lnTo>
                  <a:pt x="4755094" y="1860749"/>
                </a:lnTo>
                <a:cubicBezTo>
                  <a:pt x="4755094" y="1860749"/>
                  <a:pt x="4751565" y="1857218"/>
                  <a:pt x="4744504" y="1850157"/>
                </a:cubicBezTo>
                <a:close/>
                <a:moveTo>
                  <a:pt x="7149852" y="1843540"/>
                </a:moveTo>
                <a:cubicBezTo>
                  <a:pt x="7148968" y="1844422"/>
                  <a:pt x="7148526" y="1846628"/>
                  <a:pt x="7148526" y="1850157"/>
                </a:cubicBezTo>
                <a:cubicBezTo>
                  <a:pt x="7155588" y="1850157"/>
                  <a:pt x="7159118" y="1850157"/>
                  <a:pt x="7159118" y="1850157"/>
                </a:cubicBezTo>
                <a:cubicBezTo>
                  <a:pt x="7159118" y="1850157"/>
                  <a:pt x="7157352" y="1848393"/>
                  <a:pt x="7153822" y="1844863"/>
                </a:cubicBezTo>
                <a:cubicBezTo>
                  <a:pt x="7152058" y="1843098"/>
                  <a:pt x="7150734" y="1842657"/>
                  <a:pt x="7149852" y="1843540"/>
                </a:cubicBezTo>
                <a:close/>
                <a:moveTo>
                  <a:pt x="7942808" y="1839567"/>
                </a:moveTo>
                <a:lnTo>
                  <a:pt x="7953398" y="1850157"/>
                </a:lnTo>
                <a:cubicBezTo>
                  <a:pt x="7946338" y="1850157"/>
                  <a:pt x="7942808" y="1850157"/>
                  <a:pt x="7942808" y="1850157"/>
                </a:cubicBezTo>
                <a:close/>
                <a:moveTo>
                  <a:pt x="7582734" y="1839567"/>
                </a:moveTo>
                <a:cubicBezTo>
                  <a:pt x="7582734" y="1839567"/>
                  <a:pt x="7582734" y="1841332"/>
                  <a:pt x="7582734" y="1844863"/>
                </a:cubicBezTo>
                <a:cubicBezTo>
                  <a:pt x="7582734" y="1848393"/>
                  <a:pt x="7579204" y="1850157"/>
                  <a:pt x="7572144" y="1850157"/>
                </a:cubicBezTo>
                <a:cubicBezTo>
                  <a:pt x="7558024" y="1850157"/>
                  <a:pt x="7554492" y="1857218"/>
                  <a:pt x="7561553" y="1871338"/>
                </a:cubicBezTo>
                <a:lnTo>
                  <a:pt x="7550963" y="1881930"/>
                </a:lnTo>
                <a:cubicBezTo>
                  <a:pt x="7543903" y="1881930"/>
                  <a:pt x="7536842" y="1885459"/>
                  <a:pt x="7529782" y="1892520"/>
                </a:cubicBezTo>
                <a:lnTo>
                  <a:pt x="7519192" y="1903111"/>
                </a:lnTo>
                <a:lnTo>
                  <a:pt x="7529782" y="1903111"/>
                </a:lnTo>
                <a:cubicBezTo>
                  <a:pt x="7543903" y="1903111"/>
                  <a:pt x="7550963" y="1903111"/>
                  <a:pt x="7550963" y="1903111"/>
                </a:cubicBezTo>
                <a:cubicBezTo>
                  <a:pt x="7565082" y="1896050"/>
                  <a:pt x="7575674" y="1888989"/>
                  <a:pt x="7582734" y="1881930"/>
                </a:cubicBezTo>
                <a:cubicBezTo>
                  <a:pt x="7582734" y="1881930"/>
                  <a:pt x="7580970" y="1880165"/>
                  <a:pt x="7577438" y="1876634"/>
                </a:cubicBezTo>
                <a:cubicBezTo>
                  <a:pt x="7573909" y="1873103"/>
                  <a:pt x="7572144" y="1867809"/>
                  <a:pt x="7572144" y="1860749"/>
                </a:cubicBezTo>
                <a:lnTo>
                  <a:pt x="7593326" y="1850157"/>
                </a:lnTo>
                <a:cubicBezTo>
                  <a:pt x="7586264" y="1843098"/>
                  <a:pt x="7582734" y="1839567"/>
                  <a:pt x="7582734" y="1839567"/>
                </a:cubicBezTo>
                <a:close/>
                <a:moveTo>
                  <a:pt x="4680962" y="1839567"/>
                </a:moveTo>
                <a:lnTo>
                  <a:pt x="4680962" y="1850157"/>
                </a:lnTo>
                <a:lnTo>
                  <a:pt x="4691551" y="1850157"/>
                </a:lnTo>
                <a:cubicBezTo>
                  <a:pt x="4691551" y="1843098"/>
                  <a:pt x="4688022" y="1839567"/>
                  <a:pt x="4680962" y="1839567"/>
                </a:cubicBezTo>
                <a:close/>
                <a:moveTo>
                  <a:pt x="3406141" y="1836920"/>
                </a:moveTo>
                <a:cubicBezTo>
                  <a:pt x="3429970" y="1836920"/>
                  <a:pt x="3441882" y="1844863"/>
                  <a:pt x="3441882" y="1860749"/>
                </a:cubicBezTo>
                <a:cubicBezTo>
                  <a:pt x="3441882" y="1860749"/>
                  <a:pt x="3445413" y="1860749"/>
                  <a:pt x="3452474" y="1860749"/>
                </a:cubicBezTo>
                <a:lnTo>
                  <a:pt x="3463064" y="1860749"/>
                </a:lnTo>
                <a:lnTo>
                  <a:pt x="3473655" y="1881930"/>
                </a:lnTo>
                <a:cubicBezTo>
                  <a:pt x="3473655" y="1881930"/>
                  <a:pt x="3470124" y="1881930"/>
                  <a:pt x="3463064" y="1881930"/>
                </a:cubicBezTo>
                <a:cubicBezTo>
                  <a:pt x="3456004" y="1881930"/>
                  <a:pt x="3448943" y="1881930"/>
                  <a:pt x="3441882" y="1881930"/>
                </a:cubicBezTo>
                <a:cubicBezTo>
                  <a:pt x="3420703" y="1874869"/>
                  <a:pt x="3410112" y="1874869"/>
                  <a:pt x="3410112" y="1881930"/>
                </a:cubicBezTo>
                <a:lnTo>
                  <a:pt x="3388931" y="1892520"/>
                </a:lnTo>
                <a:cubicBezTo>
                  <a:pt x="3381872" y="1885459"/>
                  <a:pt x="3378341" y="1881930"/>
                  <a:pt x="3378341" y="1881930"/>
                </a:cubicBezTo>
                <a:cubicBezTo>
                  <a:pt x="3364220" y="1874869"/>
                  <a:pt x="3353630" y="1867809"/>
                  <a:pt x="3346570" y="1860749"/>
                </a:cubicBezTo>
                <a:cubicBezTo>
                  <a:pt x="3346570" y="1846628"/>
                  <a:pt x="3364220" y="1846628"/>
                  <a:pt x="3399522" y="1860749"/>
                </a:cubicBezTo>
                <a:lnTo>
                  <a:pt x="3388931" y="1839567"/>
                </a:lnTo>
                <a:lnTo>
                  <a:pt x="3378341" y="1839567"/>
                </a:lnTo>
                <a:cubicBezTo>
                  <a:pt x="3388931" y="1837803"/>
                  <a:pt x="3398198" y="1836920"/>
                  <a:pt x="3406141" y="1836920"/>
                </a:cubicBezTo>
                <a:close/>
                <a:moveTo>
                  <a:pt x="4810694" y="1831625"/>
                </a:moveTo>
                <a:cubicBezTo>
                  <a:pt x="4805400" y="1831625"/>
                  <a:pt x="4800986" y="1832507"/>
                  <a:pt x="4797456" y="1834272"/>
                </a:cubicBezTo>
                <a:cubicBezTo>
                  <a:pt x="4790396" y="1837803"/>
                  <a:pt x="4786866" y="1839567"/>
                  <a:pt x="4786866" y="1839567"/>
                </a:cubicBezTo>
                <a:cubicBezTo>
                  <a:pt x="4786866" y="1839567"/>
                  <a:pt x="4790396" y="1843098"/>
                  <a:pt x="4797456" y="1850157"/>
                </a:cubicBezTo>
                <a:cubicBezTo>
                  <a:pt x="4811576" y="1857218"/>
                  <a:pt x="4818636" y="1860749"/>
                  <a:pt x="4818636" y="1860749"/>
                </a:cubicBezTo>
                <a:cubicBezTo>
                  <a:pt x="4818636" y="1860749"/>
                  <a:pt x="4822167" y="1857218"/>
                  <a:pt x="4829228" y="1850157"/>
                </a:cubicBezTo>
                <a:cubicBezTo>
                  <a:pt x="4836288" y="1850157"/>
                  <a:pt x="4839818" y="1850157"/>
                  <a:pt x="4839818" y="1850157"/>
                </a:cubicBezTo>
                <a:lnTo>
                  <a:pt x="4860998" y="1839567"/>
                </a:lnTo>
                <a:cubicBezTo>
                  <a:pt x="4853938" y="1839567"/>
                  <a:pt x="4843348" y="1837803"/>
                  <a:pt x="4829228" y="1834272"/>
                </a:cubicBezTo>
                <a:cubicBezTo>
                  <a:pt x="4822167" y="1832507"/>
                  <a:pt x="4815989" y="1831625"/>
                  <a:pt x="4810694" y="1831625"/>
                </a:cubicBezTo>
                <a:close/>
                <a:moveTo>
                  <a:pt x="7635686" y="1828978"/>
                </a:moveTo>
                <a:cubicBezTo>
                  <a:pt x="7635686" y="1828978"/>
                  <a:pt x="7637452" y="1830742"/>
                  <a:pt x="7640982" y="1834272"/>
                </a:cubicBezTo>
                <a:cubicBezTo>
                  <a:pt x="7644511" y="1837803"/>
                  <a:pt x="7646278" y="1839567"/>
                  <a:pt x="7646278" y="1839567"/>
                </a:cubicBezTo>
                <a:cubicBezTo>
                  <a:pt x="7653338" y="1839567"/>
                  <a:pt x="7656867" y="1837803"/>
                  <a:pt x="7656867" y="1834272"/>
                </a:cubicBezTo>
                <a:cubicBezTo>
                  <a:pt x="7656867" y="1830742"/>
                  <a:pt x="7653338" y="1828978"/>
                  <a:pt x="7646278" y="1828978"/>
                </a:cubicBezTo>
                <a:cubicBezTo>
                  <a:pt x="7639216" y="1828978"/>
                  <a:pt x="7635686" y="1828978"/>
                  <a:pt x="7635686" y="1828978"/>
                </a:cubicBezTo>
                <a:close/>
                <a:moveTo>
                  <a:pt x="7492716" y="1828978"/>
                </a:moveTo>
                <a:cubicBezTo>
                  <a:pt x="7460944" y="1828978"/>
                  <a:pt x="7445059" y="1832507"/>
                  <a:pt x="7445059" y="1839567"/>
                </a:cubicBezTo>
                <a:cubicBezTo>
                  <a:pt x="7445059" y="1839567"/>
                  <a:pt x="7446824" y="1841332"/>
                  <a:pt x="7450355" y="1844863"/>
                </a:cubicBezTo>
                <a:cubicBezTo>
                  <a:pt x="7453884" y="1848393"/>
                  <a:pt x="7457415" y="1850157"/>
                  <a:pt x="7460944" y="1850157"/>
                </a:cubicBezTo>
                <a:cubicBezTo>
                  <a:pt x="7464474" y="1850157"/>
                  <a:pt x="7466240" y="1850157"/>
                  <a:pt x="7466240" y="1850157"/>
                </a:cubicBezTo>
                <a:cubicBezTo>
                  <a:pt x="7466240" y="1850157"/>
                  <a:pt x="7466240" y="1853688"/>
                  <a:pt x="7466240" y="1860749"/>
                </a:cubicBezTo>
                <a:cubicBezTo>
                  <a:pt x="7466240" y="1860749"/>
                  <a:pt x="7471534" y="1858984"/>
                  <a:pt x="7482126" y="1855453"/>
                </a:cubicBezTo>
                <a:cubicBezTo>
                  <a:pt x="7492716" y="1851923"/>
                  <a:pt x="7503307" y="1850157"/>
                  <a:pt x="7513896" y="1850157"/>
                </a:cubicBezTo>
                <a:cubicBezTo>
                  <a:pt x="7524486" y="1850157"/>
                  <a:pt x="7529782" y="1848393"/>
                  <a:pt x="7529782" y="1844863"/>
                </a:cubicBezTo>
                <a:cubicBezTo>
                  <a:pt x="7529782" y="1841332"/>
                  <a:pt x="7531548" y="1837803"/>
                  <a:pt x="7535078" y="1834272"/>
                </a:cubicBezTo>
                <a:cubicBezTo>
                  <a:pt x="7538607" y="1830742"/>
                  <a:pt x="7524486" y="1828978"/>
                  <a:pt x="7492716" y="1828978"/>
                </a:cubicBezTo>
                <a:close/>
                <a:moveTo>
                  <a:pt x="6015353" y="1828978"/>
                </a:moveTo>
                <a:lnTo>
                  <a:pt x="6004764" y="1839567"/>
                </a:lnTo>
                <a:lnTo>
                  <a:pt x="6015353" y="1839567"/>
                </a:lnTo>
                <a:cubicBezTo>
                  <a:pt x="6008293" y="1839567"/>
                  <a:pt x="6004764" y="1843098"/>
                  <a:pt x="6004764" y="1850157"/>
                </a:cubicBezTo>
                <a:cubicBezTo>
                  <a:pt x="6011824" y="1850157"/>
                  <a:pt x="6015353" y="1850157"/>
                  <a:pt x="6015353" y="1850157"/>
                </a:cubicBezTo>
                <a:cubicBezTo>
                  <a:pt x="6015353" y="1850157"/>
                  <a:pt x="6017120" y="1848393"/>
                  <a:pt x="6020649" y="1844863"/>
                </a:cubicBezTo>
                <a:cubicBezTo>
                  <a:pt x="6024178" y="1841332"/>
                  <a:pt x="6025943" y="1837803"/>
                  <a:pt x="6025943" y="1834272"/>
                </a:cubicBezTo>
                <a:cubicBezTo>
                  <a:pt x="6025943" y="1830742"/>
                  <a:pt x="6022414" y="1828978"/>
                  <a:pt x="6015353" y="1828978"/>
                </a:cubicBezTo>
                <a:close/>
                <a:moveTo>
                  <a:pt x="5348158" y="1828978"/>
                </a:moveTo>
                <a:cubicBezTo>
                  <a:pt x="5341098" y="1828978"/>
                  <a:pt x="5337566" y="1830742"/>
                  <a:pt x="5337566" y="1834272"/>
                </a:cubicBezTo>
                <a:cubicBezTo>
                  <a:pt x="5337566" y="1837803"/>
                  <a:pt x="5341098" y="1839567"/>
                  <a:pt x="5348158" y="1839567"/>
                </a:cubicBezTo>
                <a:lnTo>
                  <a:pt x="5337566" y="1850157"/>
                </a:lnTo>
                <a:cubicBezTo>
                  <a:pt x="5337566" y="1850157"/>
                  <a:pt x="5341098" y="1850157"/>
                  <a:pt x="5348158" y="1850157"/>
                </a:cubicBezTo>
                <a:cubicBezTo>
                  <a:pt x="5348158" y="1850157"/>
                  <a:pt x="5348158" y="1846628"/>
                  <a:pt x="5348158" y="1839567"/>
                </a:cubicBezTo>
                <a:cubicBezTo>
                  <a:pt x="5355218" y="1839567"/>
                  <a:pt x="5358748" y="1837803"/>
                  <a:pt x="5358748" y="1834272"/>
                </a:cubicBezTo>
                <a:cubicBezTo>
                  <a:pt x="5358748" y="1830742"/>
                  <a:pt x="5355218" y="1828978"/>
                  <a:pt x="5348158" y="1828978"/>
                </a:cubicBezTo>
                <a:close/>
                <a:moveTo>
                  <a:pt x="4013765" y="1828978"/>
                </a:moveTo>
                <a:cubicBezTo>
                  <a:pt x="4006706" y="1828978"/>
                  <a:pt x="4003175" y="1830742"/>
                  <a:pt x="4003175" y="1834272"/>
                </a:cubicBezTo>
                <a:cubicBezTo>
                  <a:pt x="4003175" y="1837803"/>
                  <a:pt x="4004940" y="1839567"/>
                  <a:pt x="4008470" y="1839567"/>
                </a:cubicBezTo>
                <a:cubicBezTo>
                  <a:pt x="4012000" y="1839567"/>
                  <a:pt x="4013765" y="1836037"/>
                  <a:pt x="4013765" y="1828978"/>
                </a:cubicBezTo>
                <a:close/>
                <a:moveTo>
                  <a:pt x="5951812" y="1818386"/>
                </a:moveTo>
                <a:cubicBezTo>
                  <a:pt x="5951812" y="1818386"/>
                  <a:pt x="5953576" y="1820151"/>
                  <a:pt x="5957106" y="1823682"/>
                </a:cubicBezTo>
                <a:cubicBezTo>
                  <a:pt x="5960635" y="1827213"/>
                  <a:pt x="5962401" y="1828978"/>
                  <a:pt x="5962401" y="1828978"/>
                </a:cubicBezTo>
                <a:lnTo>
                  <a:pt x="5972991" y="1818386"/>
                </a:lnTo>
                <a:close/>
                <a:moveTo>
                  <a:pt x="5411700" y="1818386"/>
                </a:moveTo>
                <a:cubicBezTo>
                  <a:pt x="5404640" y="1825447"/>
                  <a:pt x="5404640" y="1832507"/>
                  <a:pt x="5411700" y="1839567"/>
                </a:cubicBezTo>
                <a:cubicBezTo>
                  <a:pt x="5411700" y="1839567"/>
                  <a:pt x="5415230" y="1839567"/>
                  <a:pt x="5422291" y="1839567"/>
                </a:cubicBezTo>
                <a:cubicBezTo>
                  <a:pt x="5422291" y="1839567"/>
                  <a:pt x="5434646" y="1844863"/>
                  <a:pt x="5459356" y="1855453"/>
                </a:cubicBezTo>
                <a:cubicBezTo>
                  <a:pt x="5484068" y="1866044"/>
                  <a:pt x="5496423" y="1874869"/>
                  <a:pt x="5496423" y="1881930"/>
                </a:cubicBezTo>
                <a:cubicBezTo>
                  <a:pt x="5496423" y="1881930"/>
                  <a:pt x="5503483" y="1881930"/>
                  <a:pt x="5517604" y="1881930"/>
                </a:cubicBezTo>
                <a:cubicBezTo>
                  <a:pt x="5531724" y="1881930"/>
                  <a:pt x="5538785" y="1883694"/>
                  <a:pt x="5538785" y="1887224"/>
                </a:cubicBezTo>
                <a:cubicBezTo>
                  <a:pt x="5538785" y="1890755"/>
                  <a:pt x="5542314" y="1892520"/>
                  <a:pt x="5549375" y="1892520"/>
                </a:cubicBezTo>
                <a:cubicBezTo>
                  <a:pt x="5556435" y="1892520"/>
                  <a:pt x="5563496" y="1888989"/>
                  <a:pt x="5570556" y="1881930"/>
                </a:cubicBezTo>
                <a:lnTo>
                  <a:pt x="5581147" y="1871338"/>
                </a:lnTo>
                <a:cubicBezTo>
                  <a:pt x="5588208" y="1864279"/>
                  <a:pt x="5591737" y="1864279"/>
                  <a:pt x="5591737" y="1871338"/>
                </a:cubicBezTo>
                <a:lnTo>
                  <a:pt x="5602327" y="1860749"/>
                </a:lnTo>
                <a:cubicBezTo>
                  <a:pt x="5595266" y="1853688"/>
                  <a:pt x="5589972" y="1851923"/>
                  <a:pt x="5586442" y="1855453"/>
                </a:cubicBezTo>
                <a:cubicBezTo>
                  <a:pt x="5582912" y="1858984"/>
                  <a:pt x="5581147" y="1857218"/>
                  <a:pt x="5581147" y="1850157"/>
                </a:cubicBezTo>
                <a:cubicBezTo>
                  <a:pt x="5581147" y="1843098"/>
                  <a:pt x="5574087" y="1843098"/>
                  <a:pt x="5559966" y="1850157"/>
                </a:cubicBezTo>
                <a:cubicBezTo>
                  <a:pt x="5552906" y="1850157"/>
                  <a:pt x="5547610" y="1850157"/>
                  <a:pt x="5544080" y="1850157"/>
                </a:cubicBezTo>
                <a:cubicBezTo>
                  <a:pt x="5540550" y="1850157"/>
                  <a:pt x="5537020" y="1848393"/>
                  <a:pt x="5533490" y="1844863"/>
                </a:cubicBezTo>
                <a:cubicBezTo>
                  <a:pt x="5529960" y="1841332"/>
                  <a:pt x="5524664" y="1839567"/>
                  <a:pt x="5517604" y="1839567"/>
                </a:cubicBezTo>
                <a:cubicBezTo>
                  <a:pt x="5510544" y="1839567"/>
                  <a:pt x="5505248" y="1836037"/>
                  <a:pt x="5501718" y="1828978"/>
                </a:cubicBezTo>
                <a:cubicBezTo>
                  <a:pt x="5498189" y="1821917"/>
                  <a:pt x="5487598" y="1818386"/>
                  <a:pt x="5469948" y="1818386"/>
                </a:cubicBezTo>
                <a:cubicBezTo>
                  <a:pt x="5452296" y="1818386"/>
                  <a:pt x="5441706" y="1820151"/>
                  <a:pt x="5438176" y="1823682"/>
                </a:cubicBezTo>
                <a:cubicBezTo>
                  <a:pt x="5434646" y="1827213"/>
                  <a:pt x="5429352" y="1828978"/>
                  <a:pt x="5422291" y="1828978"/>
                </a:cubicBezTo>
                <a:cubicBezTo>
                  <a:pt x="5415230" y="1828978"/>
                  <a:pt x="5411700" y="1825447"/>
                  <a:pt x="5411700" y="1818386"/>
                </a:cubicBezTo>
                <a:close/>
                <a:moveTo>
                  <a:pt x="5390518" y="1818386"/>
                </a:moveTo>
                <a:cubicBezTo>
                  <a:pt x="5390518" y="1825447"/>
                  <a:pt x="5392285" y="1828978"/>
                  <a:pt x="5395814" y="1828978"/>
                </a:cubicBezTo>
                <a:cubicBezTo>
                  <a:pt x="5399344" y="1828978"/>
                  <a:pt x="5401110" y="1827213"/>
                  <a:pt x="5401110" y="1823682"/>
                </a:cubicBezTo>
                <a:cubicBezTo>
                  <a:pt x="5401110" y="1820151"/>
                  <a:pt x="5397579" y="1818386"/>
                  <a:pt x="5390518" y="1818386"/>
                </a:cubicBezTo>
                <a:close/>
                <a:moveTo>
                  <a:pt x="4744504" y="1818386"/>
                </a:moveTo>
                <a:cubicBezTo>
                  <a:pt x="4744504" y="1818386"/>
                  <a:pt x="4748034" y="1821917"/>
                  <a:pt x="4755094" y="1828978"/>
                </a:cubicBezTo>
                <a:cubicBezTo>
                  <a:pt x="4762155" y="1828978"/>
                  <a:pt x="4762155" y="1827213"/>
                  <a:pt x="4755094" y="1823682"/>
                </a:cubicBezTo>
                <a:cubicBezTo>
                  <a:pt x="4748034" y="1820151"/>
                  <a:pt x="4744504" y="1818386"/>
                  <a:pt x="4744504" y="1818386"/>
                </a:cubicBezTo>
                <a:close/>
                <a:moveTo>
                  <a:pt x="4151441" y="1818386"/>
                </a:moveTo>
                <a:lnTo>
                  <a:pt x="4162031" y="1828978"/>
                </a:lnTo>
                <a:cubicBezTo>
                  <a:pt x="4169092" y="1828978"/>
                  <a:pt x="4169092" y="1825447"/>
                  <a:pt x="4162031" y="1818386"/>
                </a:cubicBezTo>
                <a:close/>
                <a:moveTo>
                  <a:pt x="4530048" y="1813092"/>
                </a:moveTo>
                <a:cubicBezTo>
                  <a:pt x="4521223" y="1813092"/>
                  <a:pt x="4515045" y="1814857"/>
                  <a:pt x="4511514" y="1818386"/>
                </a:cubicBezTo>
                <a:cubicBezTo>
                  <a:pt x="4511514" y="1818386"/>
                  <a:pt x="4520340" y="1821917"/>
                  <a:pt x="4537991" y="1828978"/>
                </a:cubicBezTo>
                <a:cubicBezTo>
                  <a:pt x="4555641" y="1836037"/>
                  <a:pt x="4575058" y="1841332"/>
                  <a:pt x="4596238" y="1844863"/>
                </a:cubicBezTo>
                <a:cubicBezTo>
                  <a:pt x="4617420" y="1848393"/>
                  <a:pt x="4629774" y="1850157"/>
                  <a:pt x="4633305" y="1850157"/>
                </a:cubicBezTo>
                <a:cubicBezTo>
                  <a:pt x="4636834" y="1850157"/>
                  <a:pt x="4636834" y="1848393"/>
                  <a:pt x="4633305" y="1844863"/>
                </a:cubicBezTo>
                <a:cubicBezTo>
                  <a:pt x="4629774" y="1841332"/>
                  <a:pt x="4624480" y="1839567"/>
                  <a:pt x="4617420" y="1839567"/>
                </a:cubicBezTo>
                <a:cubicBezTo>
                  <a:pt x="4610359" y="1839567"/>
                  <a:pt x="4606828" y="1839567"/>
                  <a:pt x="4606828" y="1839567"/>
                </a:cubicBezTo>
                <a:cubicBezTo>
                  <a:pt x="4606828" y="1832507"/>
                  <a:pt x="4592708" y="1825447"/>
                  <a:pt x="4564468" y="1818386"/>
                </a:cubicBezTo>
                <a:cubicBezTo>
                  <a:pt x="4550346" y="1814857"/>
                  <a:pt x="4538873" y="1813092"/>
                  <a:pt x="4530048" y="1813092"/>
                </a:cubicBezTo>
                <a:close/>
                <a:moveTo>
                  <a:pt x="7414612" y="1811767"/>
                </a:moveTo>
                <a:cubicBezTo>
                  <a:pt x="7411963" y="1810886"/>
                  <a:pt x="7409758" y="1811327"/>
                  <a:pt x="7407992" y="1813092"/>
                </a:cubicBezTo>
                <a:cubicBezTo>
                  <a:pt x="7404463" y="1816622"/>
                  <a:pt x="7406226" y="1821917"/>
                  <a:pt x="7413288" y="1828978"/>
                </a:cubicBezTo>
                <a:lnTo>
                  <a:pt x="7423878" y="1839567"/>
                </a:lnTo>
                <a:cubicBezTo>
                  <a:pt x="7430938" y="1832507"/>
                  <a:pt x="7430938" y="1825447"/>
                  <a:pt x="7423878" y="1818386"/>
                </a:cubicBezTo>
                <a:cubicBezTo>
                  <a:pt x="7420347" y="1814857"/>
                  <a:pt x="7417259" y="1812651"/>
                  <a:pt x="7414612" y="1811767"/>
                </a:cubicBezTo>
                <a:close/>
                <a:moveTo>
                  <a:pt x="5855174" y="1811767"/>
                </a:moveTo>
                <a:cubicBezTo>
                  <a:pt x="5854290" y="1810886"/>
                  <a:pt x="5852966" y="1811327"/>
                  <a:pt x="5851202" y="1813092"/>
                </a:cubicBezTo>
                <a:cubicBezTo>
                  <a:pt x="5847672" y="1816622"/>
                  <a:pt x="5845908" y="1818386"/>
                  <a:pt x="5845908" y="1818386"/>
                </a:cubicBezTo>
                <a:lnTo>
                  <a:pt x="5856497" y="1818386"/>
                </a:lnTo>
                <a:cubicBezTo>
                  <a:pt x="5856497" y="1814857"/>
                  <a:pt x="5856054" y="1812651"/>
                  <a:pt x="5855174" y="1811767"/>
                </a:cubicBezTo>
                <a:close/>
                <a:moveTo>
                  <a:pt x="7900446" y="1807797"/>
                </a:moveTo>
                <a:cubicBezTo>
                  <a:pt x="7900446" y="1807797"/>
                  <a:pt x="7902212" y="1807797"/>
                  <a:pt x="7905742" y="1807797"/>
                </a:cubicBezTo>
                <a:cubicBezTo>
                  <a:pt x="7909271" y="1807797"/>
                  <a:pt x="7918098" y="1807797"/>
                  <a:pt x="7932219" y="1807797"/>
                </a:cubicBezTo>
                <a:cubicBezTo>
                  <a:pt x="7953398" y="1814857"/>
                  <a:pt x="7965754" y="1820151"/>
                  <a:pt x="7969284" y="1823682"/>
                </a:cubicBezTo>
                <a:cubicBezTo>
                  <a:pt x="7972815" y="1827213"/>
                  <a:pt x="7978109" y="1828978"/>
                  <a:pt x="7985171" y="1828978"/>
                </a:cubicBezTo>
                <a:cubicBezTo>
                  <a:pt x="7992231" y="1828978"/>
                  <a:pt x="7995760" y="1830742"/>
                  <a:pt x="7995760" y="1834272"/>
                </a:cubicBezTo>
                <a:cubicBezTo>
                  <a:pt x="7995760" y="1837803"/>
                  <a:pt x="7999290" y="1839567"/>
                  <a:pt x="8006350" y="1839567"/>
                </a:cubicBezTo>
                <a:cubicBezTo>
                  <a:pt x="8013412" y="1839567"/>
                  <a:pt x="8016942" y="1843098"/>
                  <a:pt x="8016942" y="1850157"/>
                </a:cubicBezTo>
                <a:cubicBezTo>
                  <a:pt x="8002821" y="1850157"/>
                  <a:pt x="7995760" y="1846628"/>
                  <a:pt x="7995760" y="1839567"/>
                </a:cubicBezTo>
                <a:cubicBezTo>
                  <a:pt x="7988700" y="1839567"/>
                  <a:pt x="7963990" y="1836037"/>
                  <a:pt x="7921627" y="1828978"/>
                </a:cubicBezTo>
                <a:cubicBezTo>
                  <a:pt x="7914567" y="1821917"/>
                  <a:pt x="7911038" y="1821917"/>
                  <a:pt x="7911038" y="1828978"/>
                </a:cubicBezTo>
                <a:cubicBezTo>
                  <a:pt x="7911038" y="1836037"/>
                  <a:pt x="7909271" y="1839567"/>
                  <a:pt x="7905742" y="1839567"/>
                </a:cubicBezTo>
                <a:cubicBezTo>
                  <a:pt x="7902212" y="1839567"/>
                  <a:pt x="7900446" y="1836037"/>
                  <a:pt x="7900446" y="1828978"/>
                </a:cubicBezTo>
                <a:cubicBezTo>
                  <a:pt x="7900446" y="1821917"/>
                  <a:pt x="7900446" y="1818386"/>
                  <a:pt x="7900446" y="1818386"/>
                </a:cubicBezTo>
                <a:close/>
                <a:moveTo>
                  <a:pt x="7370926" y="1807797"/>
                </a:moveTo>
                <a:lnTo>
                  <a:pt x="7360336" y="1818386"/>
                </a:lnTo>
                <a:cubicBezTo>
                  <a:pt x="7360336" y="1818386"/>
                  <a:pt x="7363866" y="1818386"/>
                  <a:pt x="7370926" y="1818386"/>
                </a:cubicBezTo>
                <a:cubicBezTo>
                  <a:pt x="7370926" y="1811327"/>
                  <a:pt x="7370926" y="1807797"/>
                  <a:pt x="7370926" y="1807797"/>
                </a:cubicBezTo>
                <a:close/>
                <a:moveTo>
                  <a:pt x="5274025" y="1807797"/>
                </a:moveTo>
                <a:lnTo>
                  <a:pt x="5284614" y="1818386"/>
                </a:lnTo>
                <a:lnTo>
                  <a:pt x="5326977" y="1828978"/>
                </a:lnTo>
                <a:lnTo>
                  <a:pt x="5316386" y="1818386"/>
                </a:lnTo>
                <a:cubicBezTo>
                  <a:pt x="5309326" y="1818386"/>
                  <a:pt x="5304031" y="1816622"/>
                  <a:pt x="5300500" y="1813092"/>
                </a:cubicBezTo>
                <a:cubicBezTo>
                  <a:pt x="5296970" y="1809561"/>
                  <a:pt x="5293440" y="1807797"/>
                  <a:pt x="5289910" y="1807797"/>
                </a:cubicBezTo>
                <a:cubicBezTo>
                  <a:pt x="5286381" y="1807797"/>
                  <a:pt x="5284614" y="1807797"/>
                  <a:pt x="5284614" y="1807797"/>
                </a:cubicBezTo>
                <a:cubicBezTo>
                  <a:pt x="5277554" y="1807797"/>
                  <a:pt x="5274025" y="1807797"/>
                  <a:pt x="5274025" y="1807797"/>
                </a:cubicBezTo>
                <a:close/>
                <a:moveTo>
                  <a:pt x="4723324" y="1807797"/>
                </a:moveTo>
                <a:cubicBezTo>
                  <a:pt x="4716263" y="1807797"/>
                  <a:pt x="4710968" y="1809561"/>
                  <a:pt x="4707438" y="1813092"/>
                </a:cubicBezTo>
                <a:cubicBezTo>
                  <a:pt x="4703907" y="1816622"/>
                  <a:pt x="4705672" y="1818386"/>
                  <a:pt x="4712732" y="1818386"/>
                </a:cubicBezTo>
                <a:cubicBezTo>
                  <a:pt x="4719792" y="1825447"/>
                  <a:pt x="4723324" y="1825447"/>
                  <a:pt x="4723324" y="1818386"/>
                </a:cubicBezTo>
                <a:cubicBezTo>
                  <a:pt x="4723324" y="1818386"/>
                  <a:pt x="4723324" y="1814857"/>
                  <a:pt x="4723324" y="1807797"/>
                </a:cubicBezTo>
                <a:close/>
                <a:moveTo>
                  <a:pt x="3876090" y="1807797"/>
                </a:moveTo>
                <a:cubicBezTo>
                  <a:pt x="3883150" y="1821917"/>
                  <a:pt x="3890210" y="1825447"/>
                  <a:pt x="3897271" y="1818386"/>
                </a:cubicBezTo>
                <a:lnTo>
                  <a:pt x="3897271" y="1807797"/>
                </a:lnTo>
                <a:cubicBezTo>
                  <a:pt x="3890210" y="1807797"/>
                  <a:pt x="3886681" y="1807797"/>
                  <a:pt x="3886681" y="1807797"/>
                </a:cubicBezTo>
                <a:cubicBezTo>
                  <a:pt x="3879620" y="1807797"/>
                  <a:pt x="3876090" y="1807797"/>
                  <a:pt x="3876090" y="1807797"/>
                </a:cubicBezTo>
                <a:close/>
                <a:moveTo>
                  <a:pt x="7509924" y="1801177"/>
                </a:moveTo>
                <a:cubicBezTo>
                  <a:pt x="7507278" y="1800295"/>
                  <a:pt x="7505072" y="1800736"/>
                  <a:pt x="7503307" y="1802501"/>
                </a:cubicBezTo>
                <a:cubicBezTo>
                  <a:pt x="7499778" y="1806032"/>
                  <a:pt x="7487420" y="1807797"/>
                  <a:pt x="7466240" y="1807797"/>
                </a:cubicBezTo>
                <a:cubicBezTo>
                  <a:pt x="7459178" y="1807797"/>
                  <a:pt x="7455649" y="1807797"/>
                  <a:pt x="7455649" y="1807797"/>
                </a:cubicBezTo>
                <a:lnTo>
                  <a:pt x="7508601" y="1828978"/>
                </a:lnTo>
                <a:lnTo>
                  <a:pt x="7508601" y="1818386"/>
                </a:lnTo>
                <a:cubicBezTo>
                  <a:pt x="7508601" y="1811327"/>
                  <a:pt x="7512130" y="1807797"/>
                  <a:pt x="7519192" y="1807797"/>
                </a:cubicBezTo>
                <a:cubicBezTo>
                  <a:pt x="7515662" y="1804267"/>
                  <a:pt x="7512572" y="1802060"/>
                  <a:pt x="7509924" y="1801177"/>
                </a:cubicBezTo>
                <a:close/>
                <a:moveTo>
                  <a:pt x="7434468" y="1797205"/>
                </a:moveTo>
                <a:lnTo>
                  <a:pt x="7434468" y="1807797"/>
                </a:lnTo>
                <a:cubicBezTo>
                  <a:pt x="7434468" y="1807797"/>
                  <a:pt x="7437999" y="1807797"/>
                  <a:pt x="7445059" y="1807797"/>
                </a:cubicBezTo>
                <a:close/>
                <a:moveTo>
                  <a:pt x="7386812" y="1797205"/>
                </a:moveTo>
                <a:cubicBezTo>
                  <a:pt x="7383282" y="1797205"/>
                  <a:pt x="7381516" y="1800736"/>
                  <a:pt x="7381516" y="1807797"/>
                </a:cubicBezTo>
                <a:cubicBezTo>
                  <a:pt x="7381516" y="1814857"/>
                  <a:pt x="7385047" y="1818386"/>
                  <a:pt x="7392107" y="1818386"/>
                </a:cubicBezTo>
                <a:cubicBezTo>
                  <a:pt x="7392107" y="1818386"/>
                  <a:pt x="7393872" y="1816622"/>
                  <a:pt x="7397403" y="1813092"/>
                </a:cubicBezTo>
                <a:cubicBezTo>
                  <a:pt x="7400932" y="1809561"/>
                  <a:pt x="7402697" y="1807797"/>
                  <a:pt x="7402697" y="1807797"/>
                </a:cubicBezTo>
                <a:cubicBezTo>
                  <a:pt x="7402697" y="1800736"/>
                  <a:pt x="7399168" y="1797205"/>
                  <a:pt x="7392107" y="1797205"/>
                </a:cubicBezTo>
                <a:cubicBezTo>
                  <a:pt x="7392107" y="1797205"/>
                  <a:pt x="7390341" y="1797205"/>
                  <a:pt x="7386812" y="1797205"/>
                </a:cubicBezTo>
                <a:close/>
                <a:moveTo>
                  <a:pt x="7307384" y="1797205"/>
                </a:moveTo>
                <a:lnTo>
                  <a:pt x="7296793" y="1807797"/>
                </a:lnTo>
                <a:cubicBezTo>
                  <a:pt x="7296793" y="1807797"/>
                  <a:pt x="7296793" y="1811327"/>
                  <a:pt x="7296793" y="1818386"/>
                </a:cubicBezTo>
                <a:lnTo>
                  <a:pt x="7307384" y="1818386"/>
                </a:lnTo>
                <a:cubicBezTo>
                  <a:pt x="7307384" y="1811327"/>
                  <a:pt x="7310914" y="1807797"/>
                  <a:pt x="7317974" y="1807797"/>
                </a:cubicBezTo>
                <a:lnTo>
                  <a:pt x="7317974" y="1797205"/>
                </a:lnTo>
                <a:cubicBezTo>
                  <a:pt x="7310914" y="1797205"/>
                  <a:pt x="7307384" y="1797205"/>
                  <a:pt x="7307384" y="1797205"/>
                </a:cubicBezTo>
                <a:close/>
                <a:moveTo>
                  <a:pt x="4490334" y="1797205"/>
                </a:moveTo>
                <a:cubicBezTo>
                  <a:pt x="4476214" y="1804266"/>
                  <a:pt x="4476214" y="1811327"/>
                  <a:pt x="4490334" y="1818386"/>
                </a:cubicBezTo>
                <a:cubicBezTo>
                  <a:pt x="4497394" y="1818386"/>
                  <a:pt x="4500924" y="1818386"/>
                  <a:pt x="4500924" y="1818386"/>
                </a:cubicBezTo>
                <a:cubicBezTo>
                  <a:pt x="4500924" y="1811327"/>
                  <a:pt x="4500924" y="1807797"/>
                  <a:pt x="4500924" y="1807797"/>
                </a:cubicBezTo>
                <a:close/>
                <a:moveTo>
                  <a:pt x="2838230" y="1797205"/>
                </a:moveTo>
                <a:cubicBezTo>
                  <a:pt x="2845290" y="1804266"/>
                  <a:pt x="2857646" y="1809561"/>
                  <a:pt x="2875296" y="1813092"/>
                </a:cubicBezTo>
                <a:cubicBezTo>
                  <a:pt x="2892946" y="1816622"/>
                  <a:pt x="2908831" y="1821917"/>
                  <a:pt x="2922954" y="1828978"/>
                </a:cubicBezTo>
                <a:cubicBezTo>
                  <a:pt x="2937074" y="1836037"/>
                  <a:pt x="2947664" y="1843098"/>
                  <a:pt x="2954724" y="1850157"/>
                </a:cubicBezTo>
                <a:cubicBezTo>
                  <a:pt x="2968845" y="1850157"/>
                  <a:pt x="2990026" y="1857218"/>
                  <a:pt x="3018266" y="1871338"/>
                </a:cubicBezTo>
                <a:cubicBezTo>
                  <a:pt x="3025327" y="1878399"/>
                  <a:pt x="3035918" y="1883694"/>
                  <a:pt x="3050039" y="1887224"/>
                </a:cubicBezTo>
                <a:cubicBezTo>
                  <a:pt x="3064160" y="1890755"/>
                  <a:pt x="3071218" y="1892520"/>
                  <a:pt x="3071218" y="1892520"/>
                </a:cubicBezTo>
                <a:cubicBezTo>
                  <a:pt x="3085339" y="1899580"/>
                  <a:pt x="3102990" y="1908405"/>
                  <a:pt x="3124171" y="1918996"/>
                </a:cubicBezTo>
                <a:cubicBezTo>
                  <a:pt x="3145351" y="1929586"/>
                  <a:pt x="3155942" y="1934882"/>
                  <a:pt x="3155942" y="1934882"/>
                </a:cubicBezTo>
                <a:cubicBezTo>
                  <a:pt x="3155942" y="1941941"/>
                  <a:pt x="3145351" y="1941941"/>
                  <a:pt x="3124171" y="1934882"/>
                </a:cubicBezTo>
                <a:cubicBezTo>
                  <a:pt x="3074749" y="1906640"/>
                  <a:pt x="3039447" y="1892520"/>
                  <a:pt x="3018266" y="1892520"/>
                </a:cubicBezTo>
                <a:cubicBezTo>
                  <a:pt x="3018266" y="1892520"/>
                  <a:pt x="3011207" y="1888989"/>
                  <a:pt x="2997086" y="1881930"/>
                </a:cubicBezTo>
                <a:lnTo>
                  <a:pt x="2922954" y="1850157"/>
                </a:lnTo>
                <a:cubicBezTo>
                  <a:pt x="2887652" y="1836037"/>
                  <a:pt x="2870002" y="1828978"/>
                  <a:pt x="2870002" y="1828978"/>
                </a:cubicBezTo>
                <a:cubicBezTo>
                  <a:pt x="2862941" y="1828978"/>
                  <a:pt x="2857646" y="1827213"/>
                  <a:pt x="2854115" y="1823682"/>
                </a:cubicBezTo>
                <a:cubicBezTo>
                  <a:pt x="2850585" y="1820151"/>
                  <a:pt x="2845290" y="1818386"/>
                  <a:pt x="2838230" y="1818386"/>
                </a:cubicBezTo>
                <a:close/>
                <a:moveTo>
                  <a:pt x="4665738" y="1793896"/>
                </a:moveTo>
                <a:cubicBezTo>
                  <a:pt x="4663532" y="1794338"/>
                  <a:pt x="4661546" y="1795441"/>
                  <a:pt x="4659780" y="1797205"/>
                </a:cubicBezTo>
                <a:cubicBezTo>
                  <a:pt x="4652720" y="1804266"/>
                  <a:pt x="4652720" y="1809561"/>
                  <a:pt x="4659780" y="1813092"/>
                </a:cubicBezTo>
                <a:cubicBezTo>
                  <a:pt x="4666840" y="1816622"/>
                  <a:pt x="4670372" y="1814857"/>
                  <a:pt x="4670372" y="1807797"/>
                </a:cubicBezTo>
                <a:cubicBezTo>
                  <a:pt x="4670372" y="1807797"/>
                  <a:pt x="4672136" y="1807797"/>
                  <a:pt x="4675666" y="1807797"/>
                </a:cubicBezTo>
                <a:cubicBezTo>
                  <a:pt x="4679196" y="1807797"/>
                  <a:pt x="4680962" y="1811327"/>
                  <a:pt x="4680962" y="1818386"/>
                </a:cubicBezTo>
                <a:cubicBezTo>
                  <a:pt x="4695082" y="1818386"/>
                  <a:pt x="4702142" y="1818386"/>
                  <a:pt x="4702142" y="1818386"/>
                </a:cubicBezTo>
                <a:cubicBezTo>
                  <a:pt x="4702142" y="1818386"/>
                  <a:pt x="4698612" y="1814857"/>
                  <a:pt x="4691551" y="1807797"/>
                </a:cubicBezTo>
                <a:cubicBezTo>
                  <a:pt x="4680962" y="1797205"/>
                  <a:pt x="4672357" y="1792573"/>
                  <a:pt x="4665738" y="1793896"/>
                </a:cubicBezTo>
                <a:close/>
                <a:moveTo>
                  <a:pt x="7234574" y="1791911"/>
                </a:moveTo>
                <a:cubicBezTo>
                  <a:pt x="7235457" y="1791911"/>
                  <a:pt x="7236780" y="1793676"/>
                  <a:pt x="7238546" y="1797205"/>
                </a:cubicBezTo>
                <a:cubicBezTo>
                  <a:pt x="7242076" y="1804266"/>
                  <a:pt x="7240312" y="1804266"/>
                  <a:pt x="7233251" y="1797205"/>
                </a:cubicBezTo>
                <a:cubicBezTo>
                  <a:pt x="7233251" y="1793676"/>
                  <a:pt x="7233692" y="1791911"/>
                  <a:pt x="7234574" y="1791911"/>
                </a:cubicBezTo>
                <a:close/>
                <a:moveTo>
                  <a:pt x="7201480" y="1786615"/>
                </a:moveTo>
                <a:lnTo>
                  <a:pt x="7212070" y="1797205"/>
                </a:lnTo>
                <a:lnTo>
                  <a:pt x="7212070" y="1786615"/>
                </a:lnTo>
                <a:cubicBezTo>
                  <a:pt x="7212070" y="1786615"/>
                  <a:pt x="7208540" y="1786615"/>
                  <a:pt x="7201480" y="1786615"/>
                </a:cubicBezTo>
                <a:close/>
                <a:moveTo>
                  <a:pt x="5316386" y="1786615"/>
                </a:moveTo>
                <a:lnTo>
                  <a:pt x="5316386" y="1807797"/>
                </a:lnTo>
                <a:cubicBezTo>
                  <a:pt x="5330506" y="1807797"/>
                  <a:pt x="5341098" y="1807797"/>
                  <a:pt x="5348158" y="1807797"/>
                </a:cubicBezTo>
                <a:cubicBezTo>
                  <a:pt x="5341098" y="1807797"/>
                  <a:pt x="5337566" y="1804266"/>
                  <a:pt x="5337566" y="1797205"/>
                </a:cubicBezTo>
                <a:cubicBezTo>
                  <a:pt x="5337566" y="1790146"/>
                  <a:pt x="5334037" y="1786615"/>
                  <a:pt x="5326977" y="1786615"/>
                </a:cubicBezTo>
                <a:close/>
                <a:moveTo>
                  <a:pt x="3929042" y="1786615"/>
                </a:moveTo>
                <a:lnTo>
                  <a:pt x="3939633" y="1797205"/>
                </a:lnTo>
                <a:lnTo>
                  <a:pt x="3950223" y="1797205"/>
                </a:lnTo>
                <a:cubicBezTo>
                  <a:pt x="3950223" y="1790146"/>
                  <a:pt x="3948458" y="1786615"/>
                  <a:pt x="3944928" y="1786615"/>
                </a:cubicBezTo>
                <a:cubicBezTo>
                  <a:pt x="3941398" y="1786615"/>
                  <a:pt x="3936102" y="1786615"/>
                  <a:pt x="3929042" y="1786615"/>
                </a:cubicBezTo>
                <a:close/>
                <a:moveTo>
                  <a:pt x="3155942" y="1786615"/>
                </a:moveTo>
                <a:cubicBezTo>
                  <a:pt x="3163002" y="1786615"/>
                  <a:pt x="3168297" y="1790146"/>
                  <a:pt x="3171829" y="1797205"/>
                </a:cubicBezTo>
                <a:cubicBezTo>
                  <a:pt x="3175358" y="1804266"/>
                  <a:pt x="3175358" y="1807797"/>
                  <a:pt x="3171829" y="1807797"/>
                </a:cubicBezTo>
                <a:cubicBezTo>
                  <a:pt x="3168297" y="1807797"/>
                  <a:pt x="3163002" y="1807797"/>
                  <a:pt x="3155942" y="1807797"/>
                </a:cubicBezTo>
                <a:lnTo>
                  <a:pt x="3145351" y="1797205"/>
                </a:lnTo>
                <a:cubicBezTo>
                  <a:pt x="3138291" y="1797205"/>
                  <a:pt x="3141821" y="1793676"/>
                  <a:pt x="3155942" y="1786615"/>
                </a:cubicBezTo>
                <a:close/>
                <a:moveTo>
                  <a:pt x="7341802" y="1781320"/>
                </a:moveTo>
                <a:cubicBezTo>
                  <a:pt x="7340038" y="1781320"/>
                  <a:pt x="7339155" y="1783086"/>
                  <a:pt x="7339155" y="1786615"/>
                </a:cubicBezTo>
                <a:lnTo>
                  <a:pt x="7349745" y="1786615"/>
                </a:lnTo>
                <a:cubicBezTo>
                  <a:pt x="7346216" y="1783086"/>
                  <a:pt x="7343567" y="1781320"/>
                  <a:pt x="7341802" y="1781320"/>
                </a:cubicBezTo>
                <a:close/>
                <a:moveTo>
                  <a:pt x="7259726" y="1781320"/>
                </a:moveTo>
                <a:cubicBezTo>
                  <a:pt x="7256197" y="1781320"/>
                  <a:pt x="7250902" y="1783086"/>
                  <a:pt x="7243841" y="1786615"/>
                </a:cubicBezTo>
                <a:cubicBezTo>
                  <a:pt x="7229722" y="1786615"/>
                  <a:pt x="7222660" y="1786615"/>
                  <a:pt x="7222660" y="1786615"/>
                </a:cubicBezTo>
                <a:lnTo>
                  <a:pt x="7233251" y="1797205"/>
                </a:lnTo>
                <a:cubicBezTo>
                  <a:pt x="7226190" y="1797205"/>
                  <a:pt x="7222660" y="1800736"/>
                  <a:pt x="7222660" y="1807797"/>
                </a:cubicBezTo>
                <a:lnTo>
                  <a:pt x="7222660" y="1818386"/>
                </a:lnTo>
                <a:lnTo>
                  <a:pt x="7233251" y="1818386"/>
                </a:lnTo>
                <a:cubicBezTo>
                  <a:pt x="7240312" y="1818386"/>
                  <a:pt x="7249136" y="1816622"/>
                  <a:pt x="7259726" y="1813092"/>
                </a:cubicBezTo>
                <a:cubicBezTo>
                  <a:pt x="7270318" y="1809561"/>
                  <a:pt x="7273847" y="1806032"/>
                  <a:pt x="7270318" y="1802501"/>
                </a:cubicBezTo>
                <a:cubicBezTo>
                  <a:pt x="7266788" y="1798970"/>
                  <a:pt x="7265022" y="1793676"/>
                  <a:pt x="7265022" y="1786615"/>
                </a:cubicBezTo>
                <a:cubicBezTo>
                  <a:pt x="7265022" y="1783086"/>
                  <a:pt x="7263258" y="1781320"/>
                  <a:pt x="7259726" y="1781320"/>
                </a:cubicBezTo>
                <a:close/>
                <a:moveTo>
                  <a:pt x="7794542" y="1776026"/>
                </a:moveTo>
                <a:cubicBezTo>
                  <a:pt x="7787482" y="1776026"/>
                  <a:pt x="7783952" y="1777790"/>
                  <a:pt x="7783952" y="1781320"/>
                </a:cubicBezTo>
                <a:cubicBezTo>
                  <a:pt x="7783952" y="1784851"/>
                  <a:pt x="7785717" y="1786615"/>
                  <a:pt x="7789248" y="1786615"/>
                </a:cubicBezTo>
                <a:cubicBezTo>
                  <a:pt x="7792778" y="1786615"/>
                  <a:pt x="7794542" y="1783085"/>
                  <a:pt x="7794542" y="1776026"/>
                </a:cubicBezTo>
                <a:close/>
                <a:moveTo>
                  <a:pt x="7688638" y="1776026"/>
                </a:moveTo>
                <a:cubicBezTo>
                  <a:pt x="7688638" y="1776026"/>
                  <a:pt x="7688638" y="1779555"/>
                  <a:pt x="7688638" y="1786615"/>
                </a:cubicBezTo>
                <a:lnTo>
                  <a:pt x="7699230" y="1797205"/>
                </a:lnTo>
                <a:cubicBezTo>
                  <a:pt x="7706290" y="1790146"/>
                  <a:pt x="7709820" y="1784851"/>
                  <a:pt x="7709820" y="1781320"/>
                </a:cubicBezTo>
                <a:cubicBezTo>
                  <a:pt x="7709820" y="1777790"/>
                  <a:pt x="7706290" y="1776026"/>
                  <a:pt x="7699230" y="1776026"/>
                </a:cubicBezTo>
                <a:close/>
                <a:moveTo>
                  <a:pt x="7286203" y="1776026"/>
                </a:moveTo>
                <a:cubicBezTo>
                  <a:pt x="7286203" y="1776026"/>
                  <a:pt x="7282674" y="1779555"/>
                  <a:pt x="7275612" y="1786615"/>
                </a:cubicBezTo>
                <a:lnTo>
                  <a:pt x="7286203" y="1786615"/>
                </a:lnTo>
                <a:close/>
                <a:moveTo>
                  <a:pt x="5221073" y="1776026"/>
                </a:moveTo>
                <a:lnTo>
                  <a:pt x="5221073" y="1786615"/>
                </a:lnTo>
                <a:lnTo>
                  <a:pt x="5231662" y="1786615"/>
                </a:lnTo>
                <a:cubicBezTo>
                  <a:pt x="5231662" y="1779555"/>
                  <a:pt x="5228133" y="1776026"/>
                  <a:pt x="5221073" y="1776026"/>
                </a:cubicBezTo>
                <a:close/>
                <a:moveTo>
                  <a:pt x="4447972" y="1776026"/>
                </a:moveTo>
                <a:lnTo>
                  <a:pt x="4416202" y="1786615"/>
                </a:lnTo>
                <a:cubicBezTo>
                  <a:pt x="4416202" y="1793676"/>
                  <a:pt x="4430322" y="1793676"/>
                  <a:pt x="4458562" y="1786615"/>
                </a:cubicBezTo>
                <a:close/>
                <a:moveTo>
                  <a:pt x="3749004" y="1776026"/>
                </a:moveTo>
                <a:cubicBezTo>
                  <a:pt x="3749004" y="1783085"/>
                  <a:pt x="3749004" y="1786615"/>
                  <a:pt x="3749004" y="1786615"/>
                </a:cubicBezTo>
                <a:cubicBezTo>
                  <a:pt x="3749004" y="1786615"/>
                  <a:pt x="3747240" y="1786615"/>
                  <a:pt x="3743710" y="1786615"/>
                </a:cubicBezTo>
                <a:cubicBezTo>
                  <a:pt x="3740180" y="1786615"/>
                  <a:pt x="3738415" y="1784851"/>
                  <a:pt x="3738415" y="1781320"/>
                </a:cubicBezTo>
                <a:cubicBezTo>
                  <a:pt x="3738415" y="1777790"/>
                  <a:pt x="3741946" y="1776026"/>
                  <a:pt x="3749004" y="1776026"/>
                </a:cubicBezTo>
                <a:close/>
                <a:moveTo>
                  <a:pt x="3335979" y="1776026"/>
                </a:moveTo>
                <a:lnTo>
                  <a:pt x="3335979" y="1786615"/>
                </a:lnTo>
                <a:cubicBezTo>
                  <a:pt x="3328920" y="1786615"/>
                  <a:pt x="3327153" y="1788380"/>
                  <a:pt x="3330685" y="1791911"/>
                </a:cubicBezTo>
                <a:cubicBezTo>
                  <a:pt x="3334214" y="1795441"/>
                  <a:pt x="3339509" y="1797205"/>
                  <a:pt x="3346570" y="1797205"/>
                </a:cubicBezTo>
                <a:cubicBezTo>
                  <a:pt x="3353630" y="1804266"/>
                  <a:pt x="3360690" y="1807797"/>
                  <a:pt x="3367751" y="1807797"/>
                </a:cubicBezTo>
                <a:cubicBezTo>
                  <a:pt x="3374810" y="1807797"/>
                  <a:pt x="3378341" y="1804266"/>
                  <a:pt x="3378341" y="1797205"/>
                </a:cubicBezTo>
                <a:lnTo>
                  <a:pt x="3388931" y="1797205"/>
                </a:lnTo>
                <a:cubicBezTo>
                  <a:pt x="3388931" y="1804266"/>
                  <a:pt x="3395992" y="1804266"/>
                  <a:pt x="3410112" y="1797205"/>
                </a:cubicBezTo>
                <a:lnTo>
                  <a:pt x="3441882" y="1797205"/>
                </a:lnTo>
                <a:cubicBezTo>
                  <a:pt x="3448943" y="1804266"/>
                  <a:pt x="3456004" y="1807797"/>
                  <a:pt x="3463064" y="1807797"/>
                </a:cubicBezTo>
                <a:cubicBezTo>
                  <a:pt x="3498365" y="1821917"/>
                  <a:pt x="3519546" y="1832507"/>
                  <a:pt x="3526607" y="1839567"/>
                </a:cubicBezTo>
                <a:lnTo>
                  <a:pt x="3516016" y="1839567"/>
                </a:lnTo>
                <a:lnTo>
                  <a:pt x="3505426" y="1839567"/>
                </a:lnTo>
                <a:lnTo>
                  <a:pt x="3558378" y="1850157"/>
                </a:lnTo>
                <a:cubicBezTo>
                  <a:pt x="3572498" y="1843098"/>
                  <a:pt x="3607799" y="1853688"/>
                  <a:pt x="3664282" y="1881930"/>
                </a:cubicBezTo>
                <a:cubicBezTo>
                  <a:pt x="3671342" y="1881930"/>
                  <a:pt x="3680167" y="1883694"/>
                  <a:pt x="3690758" y="1887224"/>
                </a:cubicBezTo>
                <a:cubicBezTo>
                  <a:pt x="3701348" y="1890755"/>
                  <a:pt x="3706644" y="1892520"/>
                  <a:pt x="3706644" y="1892520"/>
                </a:cubicBezTo>
                <a:cubicBezTo>
                  <a:pt x="3763126" y="1899580"/>
                  <a:pt x="3801956" y="1913701"/>
                  <a:pt x="3823138" y="1934882"/>
                </a:cubicBezTo>
                <a:cubicBezTo>
                  <a:pt x="3830198" y="1934882"/>
                  <a:pt x="3840788" y="1936646"/>
                  <a:pt x="3854908" y="1940176"/>
                </a:cubicBezTo>
                <a:cubicBezTo>
                  <a:pt x="3869030" y="1943707"/>
                  <a:pt x="3876090" y="1941941"/>
                  <a:pt x="3876090" y="1934882"/>
                </a:cubicBezTo>
                <a:lnTo>
                  <a:pt x="3918452" y="1956063"/>
                </a:lnTo>
                <a:lnTo>
                  <a:pt x="3907860" y="1956063"/>
                </a:lnTo>
                <a:lnTo>
                  <a:pt x="3897271" y="1966653"/>
                </a:lnTo>
                <a:cubicBezTo>
                  <a:pt x="3911392" y="1966653"/>
                  <a:pt x="3921982" y="1966653"/>
                  <a:pt x="3929042" y="1966653"/>
                </a:cubicBezTo>
                <a:cubicBezTo>
                  <a:pt x="3936102" y="1966653"/>
                  <a:pt x="3939633" y="1968417"/>
                  <a:pt x="3939633" y="1971948"/>
                </a:cubicBezTo>
                <a:cubicBezTo>
                  <a:pt x="3939633" y="1975478"/>
                  <a:pt x="3946692" y="1979007"/>
                  <a:pt x="3960812" y="1982538"/>
                </a:cubicBezTo>
                <a:cubicBezTo>
                  <a:pt x="3974934" y="1986069"/>
                  <a:pt x="3981994" y="1987834"/>
                  <a:pt x="3981994" y="1987834"/>
                </a:cubicBezTo>
                <a:lnTo>
                  <a:pt x="4013765" y="1998424"/>
                </a:lnTo>
                <a:cubicBezTo>
                  <a:pt x="4027886" y="2012544"/>
                  <a:pt x="4042006" y="2019605"/>
                  <a:pt x="4056127" y="2019605"/>
                </a:cubicBezTo>
                <a:cubicBezTo>
                  <a:pt x="4091429" y="2026665"/>
                  <a:pt x="4116140" y="2033725"/>
                  <a:pt x="4130260" y="2040786"/>
                </a:cubicBezTo>
                <a:cubicBezTo>
                  <a:pt x="4137320" y="2047846"/>
                  <a:pt x="4147910" y="2051376"/>
                  <a:pt x="4162031" y="2051376"/>
                </a:cubicBezTo>
                <a:cubicBezTo>
                  <a:pt x="4176152" y="2051376"/>
                  <a:pt x="4183212" y="2049611"/>
                  <a:pt x="4183212" y="2046080"/>
                </a:cubicBezTo>
                <a:cubicBezTo>
                  <a:pt x="4183212" y="2042550"/>
                  <a:pt x="4186743" y="2040786"/>
                  <a:pt x="4193802" y="2040786"/>
                </a:cubicBezTo>
                <a:cubicBezTo>
                  <a:pt x="4200862" y="2040786"/>
                  <a:pt x="4206158" y="2040786"/>
                  <a:pt x="4209688" y="2040786"/>
                </a:cubicBezTo>
                <a:cubicBezTo>
                  <a:pt x="4213218" y="2040786"/>
                  <a:pt x="4214983" y="2040786"/>
                  <a:pt x="4214983" y="2040786"/>
                </a:cubicBezTo>
                <a:cubicBezTo>
                  <a:pt x="4222044" y="2040786"/>
                  <a:pt x="4225574" y="2044315"/>
                  <a:pt x="4225574" y="2051376"/>
                </a:cubicBezTo>
                <a:cubicBezTo>
                  <a:pt x="4225574" y="2058436"/>
                  <a:pt x="4227339" y="2063732"/>
                  <a:pt x="4230868" y="2067261"/>
                </a:cubicBezTo>
                <a:cubicBezTo>
                  <a:pt x="4234400" y="2070792"/>
                  <a:pt x="4239695" y="2072557"/>
                  <a:pt x="4246754" y="2072557"/>
                </a:cubicBezTo>
                <a:cubicBezTo>
                  <a:pt x="4253814" y="2072557"/>
                  <a:pt x="4260874" y="2076088"/>
                  <a:pt x="4267935" y="2083146"/>
                </a:cubicBezTo>
                <a:lnTo>
                  <a:pt x="4267935" y="2093738"/>
                </a:lnTo>
                <a:cubicBezTo>
                  <a:pt x="4260874" y="2086677"/>
                  <a:pt x="4246754" y="2083146"/>
                  <a:pt x="4225574" y="2083146"/>
                </a:cubicBezTo>
                <a:cubicBezTo>
                  <a:pt x="4204393" y="2076088"/>
                  <a:pt x="4183212" y="2069026"/>
                  <a:pt x="4162031" y="2061967"/>
                </a:cubicBezTo>
                <a:cubicBezTo>
                  <a:pt x="4154970" y="2061967"/>
                  <a:pt x="4144381" y="2058436"/>
                  <a:pt x="4130260" y="2051376"/>
                </a:cubicBezTo>
                <a:cubicBezTo>
                  <a:pt x="4116140" y="2044315"/>
                  <a:pt x="4103784" y="2039021"/>
                  <a:pt x="4093194" y="2035490"/>
                </a:cubicBezTo>
                <a:cubicBezTo>
                  <a:pt x="4082604" y="2031959"/>
                  <a:pt x="4070248" y="2028430"/>
                  <a:pt x="4056127" y="2024900"/>
                </a:cubicBezTo>
                <a:cubicBezTo>
                  <a:pt x="4042006" y="2021369"/>
                  <a:pt x="4027886" y="2019605"/>
                  <a:pt x="4013765" y="2019605"/>
                </a:cubicBezTo>
                <a:lnTo>
                  <a:pt x="3939633" y="1998424"/>
                </a:lnTo>
                <a:cubicBezTo>
                  <a:pt x="3925511" y="1998424"/>
                  <a:pt x="3914921" y="2001954"/>
                  <a:pt x="3907860" y="2009015"/>
                </a:cubicBezTo>
                <a:cubicBezTo>
                  <a:pt x="3900802" y="2009015"/>
                  <a:pt x="3890210" y="2005484"/>
                  <a:pt x="3876090" y="1998424"/>
                </a:cubicBezTo>
                <a:cubicBezTo>
                  <a:pt x="3861969" y="1998424"/>
                  <a:pt x="3853144" y="1996659"/>
                  <a:pt x="3849614" y="1993128"/>
                </a:cubicBezTo>
                <a:cubicBezTo>
                  <a:pt x="3846084" y="1989598"/>
                  <a:pt x="3844319" y="1987834"/>
                  <a:pt x="3844319" y="1987834"/>
                </a:cubicBezTo>
                <a:lnTo>
                  <a:pt x="3833728" y="1977242"/>
                </a:lnTo>
                <a:lnTo>
                  <a:pt x="3812548" y="1966653"/>
                </a:lnTo>
                <a:lnTo>
                  <a:pt x="3780776" y="1956063"/>
                </a:lnTo>
                <a:cubicBezTo>
                  <a:pt x="3780776" y="1963122"/>
                  <a:pt x="3784306" y="1966653"/>
                  <a:pt x="3791367" y="1966653"/>
                </a:cubicBezTo>
                <a:cubicBezTo>
                  <a:pt x="3791367" y="1966653"/>
                  <a:pt x="3793132" y="1968417"/>
                  <a:pt x="3796662" y="1971948"/>
                </a:cubicBezTo>
                <a:cubicBezTo>
                  <a:pt x="3800192" y="1975478"/>
                  <a:pt x="3805488" y="1977242"/>
                  <a:pt x="3812548" y="1977242"/>
                </a:cubicBezTo>
                <a:cubicBezTo>
                  <a:pt x="3819607" y="1977242"/>
                  <a:pt x="3823138" y="1980773"/>
                  <a:pt x="3823138" y="1987834"/>
                </a:cubicBezTo>
                <a:cubicBezTo>
                  <a:pt x="3823138" y="1994894"/>
                  <a:pt x="3823138" y="1998424"/>
                  <a:pt x="3823138" y="1998424"/>
                </a:cubicBezTo>
                <a:lnTo>
                  <a:pt x="3801956" y="1998424"/>
                </a:lnTo>
                <a:lnTo>
                  <a:pt x="3749004" y="1956063"/>
                </a:lnTo>
                <a:lnTo>
                  <a:pt x="3717234" y="1934882"/>
                </a:lnTo>
                <a:cubicBezTo>
                  <a:pt x="3717234" y="1934882"/>
                  <a:pt x="3713703" y="1934882"/>
                  <a:pt x="3706644" y="1934882"/>
                </a:cubicBezTo>
                <a:cubicBezTo>
                  <a:pt x="3699584" y="1934882"/>
                  <a:pt x="3696052" y="1931351"/>
                  <a:pt x="3696052" y="1924290"/>
                </a:cubicBezTo>
                <a:lnTo>
                  <a:pt x="3685463" y="1924290"/>
                </a:lnTo>
                <a:cubicBezTo>
                  <a:pt x="3678402" y="1917231"/>
                  <a:pt x="3658986" y="1908405"/>
                  <a:pt x="3627215" y="1897815"/>
                </a:cubicBezTo>
                <a:cubicBezTo>
                  <a:pt x="3595444" y="1887224"/>
                  <a:pt x="3568968" y="1881930"/>
                  <a:pt x="3547788" y="1881930"/>
                </a:cubicBezTo>
                <a:cubicBezTo>
                  <a:pt x="3540728" y="1874869"/>
                  <a:pt x="3526607" y="1867809"/>
                  <a:pt x="3505426" y="1860749"/>
                </a:cubicBezTo>
                <a:cubicBezTo>
                  <a:pt x="3484244" y="1853688"/>
                  <a:pt x="3463064" y="1846628"/>
                  <a:pt x="3441882" y="1839567"/>
                </a:cubicBezTo>
                <a:cubicBezTo>
                  <a:pt x="3350099" y="1811327"/>
                  <a:pt x="3300678" y="1797205"/>
                  <a:pt x="3293618" y="1797205"/>
                </a:cubicBezTo>
                <a:close/>
                <a:moveTo>
                  <a:pt x="7709820" y="1765434"/>
                </a:moveTo>
                <a:cubicBezTo>
                  <a:pt x="7709820" y="1765434"/>
                  <a:pt x="7713348" y="1768965"/>
                  <a:pt x="7720409" y="1776026"/>
                </a:cubicBezTo>
                <a:lnTo>
                  <a:pt x="7741590" y="1765434"/>
                </a:lnTo>
                <a:close/>
                <a:moveTo>
                  <a:pt x="6555464" y="1765434"/>
                </a:moveTo>
                <a:lnTo>
                  <a:pt x="6544874" y="1776026"/>
                </a:lnTo>
                <a:cubicBezTo>
                  <a:pt x="6558994" y="1776026"/>
                  <a:pt x="6566054" y="1776026"/>
                  <a:pt x="6566054" y="1776026"/>
                </a:cubicBezTo>
                <a:close/>
                <a:moveTo>
                  <a:pt x="5231662" y="1765434"/>
                </a:moveTo>
                <a:cubicBezTo>
                  <a:pt x="5231662" y="1772495"/>
                  <a:pt x="5235194" y="1776026"/>
                  <a:pt x="5242254" y="1776026"/>
                </a:cubicBezTo>
                <a:lnTo>
                  <a:pt x="5242254" y="1765434"/>
                </a:lnTo>
                <a:close/>
                <a:moveTo>
                  <a:pt x="3060629" y="1765434"/>
                </a:moveTo>
                <a:cubicBezTo>
                  <a:pt x="3067689" y="1765434"/>
                  <a:pt x="3071218" y="1767199"/>
                  <a:pt x="3071218" y="1770730"/>
                </a:cubicBezTo>
                <a:cubicBezTo>
                  <a:pt x="3071218" y="1774261"/>
                  <a:pt x="3067689" y="1776026"/>
                  <a:pt x="3060629" y="1776026"/>
                </a:cubicBezTo>
                <a:close/>
                <a:moveTo>
                  <a:pt x="5146940" y="1754845"/>
                </a:moveTo>
                <a:lnTo>
                  <a:pt x="5146940" y="1765434"/>
                </a:lnTo>
                <a:cubicBezTo>
                  <a:pt x="5146940" y="1765434"/>
                  <a:pt x="5154000" y="1761905"/>
                  <a:pt x="5168121" y="1754845"/>
                </a:cubicBezTo>
                <a:close/>
                <a:moveTo>
                  <a:pt x="4575058" y="1754845"/>
                </a:moveTo>
                <a:lnTo>
                  <a:pt x="4564468" y="1765434"/>
                </a:lnTo>
                <a:lnTo>
                  <a:pt x="4564468" y="1776026"/>
                </a:lnTo>
                <a:cubicBezTo>
                  <a:pt x="4564468" y="1776026"/>
                  <a:pt x="4566232" y="1776026"/>
                  <a:pt x="4569762" y="1776026"/>
                </a:cubicBezTo>
                <a:cubicBezTo>
                  <a:pt x="4573292" y="1776026"/>
                  <a:pt x="4578587" y="1776026"/>
                  <a:pt x="4585647" y="1776026"/>
                </a:cubicBezTo>
                <a:cubicBezTo>
                  <a:pt x="4585647" y="1783085"/>
                  <a:pt x="4590943" y="1788380"/>
                  <a:pt x="4601532" y="1791911"/>
                </a:cubicBezTo>
                <a:cubicBezTo>
                  <a:pt x="4612124" y="1795441"/>
                  <a:pt x="4620949" y="1797205"/>
                  <a:pt x="4628010" y="1797205"/>
                </a:cubicBezTo>
                <a:cubicBezTo>
                  <a:pt x="4635070" y="1797205"/>
                  <a:pt x="4640366" y="1797205"/>
                  <a:pt x="4643895" y="1797205"/>
                </a:cubicBezTo>
                <a:cubicBezTo>
                  <a:pt x="4647424" y="1797205"/>
                  <a:pt x="4649190" y="1793676"/>
                  <a:pt x="4649190" y="1786615"/>
                </a:cubicBezTo>
                <a:cubicBezTo>
                  <a:pt x="4649190" y="1779555"/>
                  <a:pt x="4643895" y="1774261"/>
                  <a:pt x="4633305" y="1770730"/>
                </a:cubicBezTo>
                <a:cubicBezTo>
                  <a:pt x="4622714" y="1767199"/>
                  <a:pt x="4610359" y="1765434"/>
                  <a:pt x="4596238" y="1765434"/>
                </a:cubicBezTo>
                <a:cubicBezTo>
                  <a:pt x="4589178" y="1765434"/>
                  <a:pt x="4585647" y="1763670"/>
                  <a:pt x="4585647" y="1760140"/>
                </a:cubicBezTo>
                <a:cubicBezTo>
                  <a:pt x="4585647" y="1756609"/>
                  <a:pt x="4582118" y="1754845"/>
                  <a:pt x="4575058" y="1754845"/>
                </a:cubicBezTo>
                <a:close/>
                <a:moveTo>
                  <a:pt x="4379134" y="1754845"/>
                </a:moveTo>
                <a:cubicBezTo>
                  <a:pt x="4375605" y="1754845"/>
                  <a:pt x="4373839" y="1756609"/>
                  <a:pt x="4373839" y="1760140"/>
                </a:cubicBezTo>
                <a:cubicBezTo>
                  <a:pt x="4373839" y="1763670"/>
                  <a:pt x="4377370" y="1767199"/>
                  <a:pt x="4384430" y="1770730"/>
                </a:cubicBezTo>
                <a:cubicBezTo>
                  <a:pt x="4391490" y="1774261"/>
                  <a:pt x="4396785" y="1774261"/>
                  <a:pt x="4400316" y="1770730"/>
                </a:cubicBezTo>
                <a:cubicBezTo>
                  <a:pt x="4403846" y="1767199"/>
                  <a:pt x="4405610" y="1765434"/>
                  <a:pt x="4405610" y="1765434"/>
                </a:cubicBezTo>
                <a:cubicBezTo>
                  <a:pt x="4405610" y="1765434"/>
                  <a:pt x="4403846" y="1765434"/>
                  <a:pt x="4400316" y="1765434"/>
                </a:cubicBezTo>
                <a:cubicBezTo>
                  <a:pt x="4396785" y="1765434"/>
                  <a:pt x="4393256" y="1763670"/>
                  <a:pt x="4389724" y="1760140"/>
                </a:cubicBezTo>
                <a:cubicBezTo>
                  <a:pt x="4386195" y="1756609"/>
                  <a:pt x="4382664" y="1754845"/>
                  <a:pt x="4379134" y="1754845"/>
                </a:cubicBezTo>
                <a:close/>
                <a:moveTo>
                  <a:pt x="4331478" y="1754845"/>
                </a:moveTo>
                <a:lnTo>
                  <a:pt x="4352658" y="1765434"/>
                </a:lnTo>
                <a:lnTo>
                  <a:pt x="4352658" y="1754845"/>
                </a:lnTo>
                <a:close/>
                <a:moveTo>
                  <a:pt x="7667457" y="1744253"/>
                </a:moveTo>
                <a:lnTo>
                  <a:pt x="7656867" y="1754845"/>
                </a:lnTo>
                <a:lnTo>
                  <a:pt x="7667457" y="1754845"/>
                </a:lnTo>
                <a:lnTo>
                  <a:pt x="7678048" y="1765434"/>
                </a:lnTo>
                <a:lnTo>
                  <a:pt x="7699230" y="1765434"/>
                </a:lnTo>
                <a:lnTo>
                  <a:pt x="7688638" y="1754845"/>
                </a:lnTo>
                <a:cubicBezTo>
                  <a:pt x="7688638" y="1754845"/>
                  <a:pt x="7686874" y="1753080"/>
                  <a:pt x="7683344" y="1749549"/>
                </a:cubicBezTo>
                <a:cubicBezTo>
                  <a:pt x="7679813" y="1746018"/>
                  <a:pt x="7674519" y="1744253"/>
                  <a:pt x="7667457" y="1744253"/>
                </a:cubicBezTo>
                <a:close/>
                <a:moveTo>
                  <a:pt x="7455649" y="1744253"/>
                </a:moveTo>
                <a:cubicBezTo>
                  <a:pt x="7448588" y="1744253"/>
                  <a:pt x="7443293" y="1746018"/>
                  <a:pt x="7439764" y="1749549"/>
                </a:cubicBezTo>
                <a:cubicBezTo>
                  <a:pt x="7436234" y="1753080"/>
                  <a:pt x="7436234" y="1756609"/>
                  <a:pt x="7439764" y="1760140"/>
                </a:cubicBezTo>
                <a:cubicBezTo>
                  <a:pt x="7443293" y="1763670"/>
                  <a:pt x="7446824" y="1765434"/>
                  <a:pt x="7450355" y="1765434"/>
                </a:cubicBezTo>
                <a:cubicBezTo>
                  <a:pt x="7453884" y="1765434"/>
                  <a:pt x="7455649" y="1761905"/>
                  <a:pt x="7455649" y="1754845"/>
                </a:cubicBezTo>
                <a:close/>
                <a:moveTo>
                  <a:pt x="7222660" y="1744253"/>
                </a:moveTo>
                <a:cubicBezTo>
                  <a:pt x="7215600" y="1744253"/>
                  <a:pt x="7208540" y="1747784"/>
                  <a:pt x="7201480" y="1754845"/>
                </a:cubicBezTo>
                <a:lnTo>
                  <a:pt x="7159118" y="1754845"/>
                </a:lnTo>
                <a:cubicBezTo>
                  <a:pt x="7159118" y="1754845"/>
                  <a:pt x="7152058" y="1754845"/>
                  <a:pt x="7137937" y="1754845"/>
                </a:cubicBezTo>
                <a:lnTo>
                  <a:pt x="7116756" y="1754845"/>
                </a:lnTo>
                <a:cubicBezTo>
                  <a:pt x="7116756" y="1761905"/>
                  <a:pt x="7113226" y="1765434"/>
                  <a:pt x="7106166" y="1765434"/>
                </a:cubicBezTo>
                <a:lnTo>
                  <a:pt x="7106166" y="1776026"/>
                </a:lnTo>
                <a:cubicBezTo>
                  <a:pt x="7113226" y="1776026"/>
                  <a:pt x="7118522" y="1774261"/>
                  <a:pt x="7122052" y="1770730"/>
                </a:cubicBezTo>
                <a:cubicBezTo>
                  <a:pt x="7125581" y="1767199"/>
                  <a:pt x="7134408" y="1765434"/>
                  <a:pt x="7148526" y="1765434"/>
                </a:cubicBezTo>
                <a:lnTo>
                  <a:pt x="7159118" y="1776026"/>
                </a:lnTo>
                <a:lnTo>
                  <a:pt x="7159118" y="1786615"/>
                </a:lnTo>
                <a:cubicBezTo>
                  <a:pt x="7166178" y="1786615"/>
                  <a:pt x="7171474" y="1784851"/>
                  <a:pt x="7175004" y="1781320"/>
                </a:cubicBezTo>
                <a:cubicBezTo>
                  <a:pt x="7178533" y="1777790"/>
                  <a:pt x="7182064" y="1776026"/>
                  <a:pt x="7185593" y="1776026"/>
                </a:cubicBezTo>
                <a:cubicBezTo>
                  <a:pt x="7189122" y="1776026"/>
                  <a:pt x="7190889" y="1779555"/>
                  <a:pt x="7190889" y="1786615"/>
                </a:cubicBezTo>
                <a:cubicBezTo>
                  <a:pt x="7190889" y="1793676"/>
                  <a:pt x="7192655" y="1793676"/>
                  <a:pt x="7196184" y="1786615"/>
                </a:cubicBezTo>
                <a:cubicBezTo>
                  <a:pt x="7199714" y="1779555"/>
                  <a:pt x="7201480" y="1776026"/>
                  <a:pt x="7201480" y="1776026"/>
                </a:cubicBezTo>
                <a:lnTo>
                  <a:pt x="7212070" y="1776026"/>
                </a:lnTo>
                <a:cubicBezTo>
                  <a:pt x="7212070" y="1776026"/>
                  <a:pt x="7213836" y="1776026"/>
                  <a:pt x="7217366" y="1776026"/>
                </a:cubicBezTo>
                <a:cubicBezTo>
                  <a:pt x="7220895" y="1776026"/>
                  <a:pt x="7219130" y="1772495"/>
                  <a:pt x="7212070" y="1765434"/>
                </a:cubicBezTo>
                <a:cubicBezTo>
                  <a:pt x="7212070" y="1758374"/>
                  <a:pt x="7212070" y="1754845"/>
                  <a:pt x="7212070" y="1754845"/>
                </a:cubicBezTo>
                <a:close/>
                <a:moveTo>
                  <a:pt x="4744504" y="1744253"/>
                </a:moveTo>
                <a:cubicBezTo>
                  <a:pt x="4744504" y="1751314"/>
                  <a:pt x="4748034" y="1754845"/>
                  <a:pt x="4755094" y="1754845"/>
                </a:cubicBezTo>
                <a:lnTo>
                  <a:pt x="4755094" y="1744253"/>
                </a:lnTo>
                <a:close/>
                <a:moveTo>
                  <a:pt x="3902566" y="1744253"/>
                </a:moveTo>
                <a:cubicBezTo>
                  <a:pt x="3899036" y="1744253"/>
                  <a:pt x="3897271" y="1747784"/>
                  <a:pt x="3897271" y="1754845"/>
                </a:cubicBezTo>
                <a:cubicBezTo>
                  <a:pt x="3897271" y="1754845"/>
                  <a:pt x="3900802" y="1754845"/>
                  <a:pt x="3907860" y="1754845"/>
                </a:cubicBezTo>
                <a:cubicBezTo>
                  <a:pt x="3907860" y="1747784"/>
                  <a:pt x="3906096" y="1744253"/>
                  <a:pt x="3902566" y="1744253"/>
                </a:cubicBezTo>
                <a:close/>
                <a:moveTo>
                  <a:pt x="8069894" y="1733663"/>
                </a:moveTo>
                <a:lnTo>
                  <a:pt x="8101664" y="1733663"/>
                </a:lnTo>
                <a:lnTo>
                  <a:pt x="8080483" y="1744253"/>
                </a:lnTo>
                <a:cubicBezTo>
                  <a:pt x="8073423" y="1744253"/>
                  <a:pt x="8069894" y="1740724"/>
                  <a:pt x="8069894" y="1733663"/>
                </a:cubicBezTo>
                <a:close/>
                <a:moveTo>
                  <a:pt x="7625096" y="1733663"/>
                </a:moveTo>
                <a:lnTo>
                  <a:pt x="7614505" y="1744253"/>
                </a:lnTo>
                <a:cubicBezTo>
                  <a:pt x="7621567" y="1744253"/>
                  <a:pt x="7625096" y="1744253"/>
                  <a:pt x="7625096" y="1744253"/>
                </a:cubicBezTo>
                <a:cubicBezTo>
                  <a:pt x="7632156" y="1744253"/>
                  <a:pt x="7635686" y="1742489"/>
                  <a:pt x="7635686" y="1738959"/>
                </a:cubicBezTo>
                <a:cubicBezTo>
                  <a:pt x="7635686" y="1735428"/>
                  <a:pt x="7632156" y="1733663"/>
                  <a:pt x="7625096" y="1733663"/>
                </a:cubicBezTo>
                <a:close/>
                <a:moveTo>
                  <a:pt x="7529782" y="1733663"/>
                </a:moveTo>
                <a:cubicBezTo>
                  <a:pt x="7522722" y="1733663"/>
                  <a:pt x="7522722" y="1737194"/>
                  <a:pt x="7529782" y="1744253"/>
                </a:cubicBezTo>
                <a:cubicBezTo>
                  <a:pt x="7529782" y="1744253"/>
                  <a:pt x="7529782" y="1747784"/>
                  <a:pt x="7529782" y="1754845"/>
                </a:cubicBezTo>
                <a:lnTo>
                  <a:pt x="7540374" y="1754845"/>
                </a:lnTo>
                <a:cubicBezTo>
                  <a:pt x="7547434" y="1754845"/>
                  <a:pt x="7552730" y="1754845"/>
                  <a:pt x="7556259" y="1754845"/>
                </a:cubicBezTo>
                <a:cubicBezTo>
                  <a:pt x="7559788" y="1754845"/>
                  <a:pt x="7561553" y="1758374"/>
                  <a:pt x="7561553" y="1765434"/>
                </a:cubicBezTo>
                <a:cubicBezTo>
                  <a:pt x="7561553" y="1765434"/>
                  <a:pt x="7565082" y="1765434"/>
                  <a:pt x="7572144" y="1765434"/>
                </a:cubicBezTo>
                <a:cubicBezTo>
                  <a:pt x="7579204" y="1765434"/>
                  <a:pt x="7579204" y="1761905"/>
                  <a:pt x="7572144" y="1754845"/>
                </a:cubicBezTo>
                <a:cubicBezTo>
                  <a:pt x="7572144" y="1754845"/>
                  <a:pt x="7570378" y="1753080"/>
                  <a:pt x="7566848" y="1749549"/>
                </a:cubicBezTo>
                <a:cubicBezTo>
                  <a:pt x="7563319" y="1746018"/>
                  <a:pt x="7561553" y="1744253"/>
                  <a:pt x="7561553" y="1744253"/>
                </a:cubicBezTo>
                <a:cubicBezTo>
                  <a:pt x="7554492" y="1744253"/>
                  <a:pt x="7549197" y="1742489"/>
                  <a:pt x="7545668" y="1738959"/>
                </a:cubicBezTo>
                <a:cubicBezTo>
                  <a:pt x="7542138" y="1735428"/>
                  <a:pt x="7536842" y="1733663"/>
                  <a:pt x="7529782" y="1733663"/>
                </a:cubicBezTo>
                <a:close/>
                <a:moveTo>
                  <a:pt x="7498011" y="1733663"/>
                </a:moveTo>
                <a:cubicBezTo>
                  <a:pt x="7490951" y="1733663"/>
                  <a:pt x="7483890" y="1737194"/>
                  <a:pt x="7476830" y="1744253"/>
                </a:cubicBezTo>
                <a:cubicBezTo>
                  <a:pt x="7469770" y="1751314"/>
                  <a:pt x="7469770" y="1754845"/>
                  <a:pt x="7476830" y="1754845"/>
                </a:cubicBezTo>
                <a:cubicBezTo>
                  <a:pt x="7483890" y="1761905"/>
                  <a:pt x="7494482" y="1761905"/>
                  <a:pt x="7508601" y="1754845"/>
                </a:cubicBezTo>
                <a:cubicBezTo>
                  <a:pt x="7515663" y="1747784"/>
                  <a:pt x="7517426" y="1742489"/>
                  <a:pt x="7513896" y="1738959"/>
                </a:cubicBezTo>
                <a:cubicBezTo>
                  <a:pt x="7510367" y="1735428"/>
                  <a:pt x="7505072" y="1733663"/>
                  <a:pt x="7498011" y="1733663"/>
                </a:cubicBezTo>
                <a:close/>
                <a:moveTo>
                  <a:pt x="7169708" y="1733663"/>
                </a:moveTo>
                <a:cubicBezTo>
                  <a:pt x="7162648" y="1733663"/>
                  <a:pt x="7159118" y="1737194"/>
                  <a:pt x="7159118" y="1744253"/>
                </a:cubicBezTo>
                <a:lnTo>
                  <a:pt x="7169708" y="1744253"/>
                </a:lnTo>
                <a:close/>
                <a:moveTo>
                  <a:pt x="5104578" y="1733663"/>
                </a:moveTo>
                <a:cubicBezTo>
                  <a:pt x="5104578" y="1747784"/>
                  <a:pt x="5108108" y="1751314"/>
                  <a:pt x="5115169" y="1744253"/>
                </a:cubicBezTo>
                <a:cubicBezTo>
                  <a:pt x="5115169" y="1737194"/>
                  <a:pt x="5111638" y="1733663"/>
                  <a:pt x="5104578" y="1733663"/>
                </a:cubicBezTo>
                <a:close/>
                <a:moveTo>
                  <a:pt x="4278526" y="1733663"/>
                </a:moveTo>
                <a:cubicBezTo>
                  <a:pt x="4285585" y="1733663"/>
                  <a:pt x="4289116" y="1733663"/>
                  <a:pt x="4289116" y="1733663"/>
                </a:cubicBezTo>
                <a:lnTo>
                  <a:pt x="4289116" y="1744253"/>
                </a:lnTo>
                <a:cubicBezTo>
                  <a:pt x="4282056" y="1744253"/>
                  <a:pt x="4278526" y="1740724"/>
                  <a:pt x="4278526" y="1733663"/>
                </a:cubicBezTo>
                <a:close/>
                <a:moveTo>
                  <a:pt x="3918452" y="1733663"/>
                </a:moveTo>
                <a:lnTo>
                  <a:pt x="3918452" y="1744253"/>
                </a:lnTo>
                <a:cubicBezTo>
                  <a:pt x="3918452" y="1751314"/>
                  <a:pt x="3921982" y="1754845"/>
                  <a:pt x="3929042" y="1754845"/>
                </a:cubicBezTo>
                <a:cubicBezTo>
                  <a:pt x="3929042" y="1754845"/>
                  <a:pt x="3929042" y="1751314"/>
                  <a:pt x="3929042" y="1744253"/>
                </a:cubicBezTo>
                <a:cubicBezTo>
                  <a:pt x="3921982" y="1737194"/>
                  <a:pt x="3918452" y="1733663"/>
                  <a:pt x="3918452" y="1733663"/>
                </a:cubicBezTo>
                <a:close/>
                <a:moveTo>
                  <a:pt x="3664282" y="1733663"/>
                </a:moveTo>
                <a:lnTo>
                  <a:pt x="3674872" y="1733663"/>
                </a:lnTo>
                <a:cubicBezTo>
                  <a:pt x="3674872" y="1733663"/>
                  <a:pt x="3676636" y="1733663"/>
                  <a:pt x="3680167" y="1733663"/>
                </a:cubicBezTo>
                <a:cubicBezTo>
                  <a:pt x="3683698" y="1733663"/>
                  <a:pt x="3685463" y="1737194"/>
                  <a:pt x="3685463" y="1744253"/>
                </a:cubicBezTo>
                <a:lnTo>
                  <a:pt x="3674872" y="1744253"/>
                </a:lnTo>
                <a:close/>
                <a:moveTo>
                  <a:pt x="3177123" y="1733663"/>
                </a:moveTo>
                <a:cubicBezTo>
                  <a:pt x="3184183" y="1733663"/>
                  <a:pt x="3187714" y="1737194"/>
                  <a:pt x="3187714" y="1744253"/>
                </a:cubicBezTo>
                <a:lnTo>
                  <a:pt x="3177123" y="1744253"/>
                </a:lnTo>
                <a:close/>
                <a:moveTo>
                  <a:pt x="8101664" y="1723074"/>
                </a:moveTo>
                <a:cubicBezTo>
                  <a:pt x="8115785" y="1723074"/>
                  <a:pt x="8129906" y="1726603"/>
                  <a:pt x="8144027" y="1733663"/>
                </a:cubicBezTo>
                <a:cubicBezTo>
                  <a:pt x="8129906" y="1733663"/>
                  <a:pt x="8122846" y="1733663"/>
                  <a:pt x="8122846" y="1733663"/>
                </a:cubicBezTo>
                <a:close/>
                <a:moveTo>
                  <a:pt x="7974579" y="1723074"/>
                </a:moveTo>
                <a:lnTo>
                  <a:pt x="7985171" y="1733663"/>
                </a:lnTo>
                <a:cubicBezTo>
                  <a:pt x="7985171" y="1733663"/>
                  <a:pt x="7981640" y="1733663"/>
                  <a:pt x="7974579" y="1733663"/>
                </a:cubicBezTo>
                <a:close/>
                <a:moveTo>
                  <a:pt x="5740002" y="1723074"/>
                </a:moveTo>
                <a:lnTo>
                  <a:pt x="5740002" y="1733663"/>
                </a:lnTo>
                <a:lnTo>
                  <a:pt x="5750593" y="1733663"/>
                </a:lnTo>
                <a:cubicBezTo>
                  <a:pt x="5750593" y="1733663"/>
                  <a:pt x="5750593" y="1731899"/>
                  <a:pt x="5750593" y="1728368"/>
                </a:cubicBezTo>
                <a:cubicBezTo>
                  <a:pt x="5750593" y="1724838"/>
                  <a:pt x="5747064" y="1723074"/>
                  <a:pt x="5740002" y="1723074"/>
                </a:cubicBezTo>
                <a:close/>
                <a:moveTo>
                  <a:pt x="4267935" y="1723074"/>
                </a:moveTo>
                <a:cubicBezTo>
                  <a:pt x="4267935" y="1730133"/>
                  <a:pt x="4266170" y="1735428"/>
                  <a:pt x="4262640" y="1738959"/>
                </a:cubicBezTo>
                <a:cubicBezTo>
                  <a:pt x="4259110" y="1742489"/>
                  <a:pt x="4260874" y="1744253"/>
                  <a:pt x="4267935" y="1744253"/>
                </a:cubicBezTo>
                <a:lnTo>
                  <a:pt x="4289116" y="1744253"/>
                </a:lnTo>
                <a:lnTo>
                  <a:pt x="4299706" y="1744253"/>
                </a:lnTo>
                <a:cubicBezTo>
                  <a:pt x="4299706" y="1751314"/>
                  <a:pt x="4303237" y="1754845"/>
                  <a:pt x="4310297" y="1754845"/>
                </a:cubicBezTo>
                <a:cubicBezTo>
                  <a:pt x="4310297" y="1754845"/>
                  <a:pt x="4313826" y="1751314"/>
                  <a:pt x="4320887" y="1744253"/>
                </a:cubicBezTo>
                <a:cubicBezTo>
                  <a:pt x="4327948" y="1744253"/>
                  <a:pt x="4327948" y="1742489"/>
                  <a:pt x="4320887" y="1738959"/>
                </a:cubicBezTo>
                <a:cubicBezTo>
                  <a:pt x="4313826" y="1735428"/>
                  <a:pt x="4306766" y="1730133"/>
                  <a:pt x="4299706" y="1723074"/>
                </a:cubicBezTo>
                <a:close/>
                <a:moveTo>
                  <a:pt x="4225574" y="1723074"/>
                </a:moveTo>
                <a:lnTo>
                  <a:pt x="4225574" y="1733663"/>
                </a:lnTo>
                <a:cubicBezTo>
                  <a:pt x="4232633" y="1733663"/>
                  <a:pt x="4237929" y="1733663"/>
                  <a:pt x="4241460" y="1733663"/>
                </a:cubicBezTo>
                <a:cubicBezTo>
                  <a:pt x="4244989" y="1733663"/>
                  <a:pt x="4246754" y="1733663"/>
                  <a:pt x="4246754" y="1733663"/>
                </a:cubicBezTo>
                <a:cubicBezTo>
                  <a:pt x="4246754" y="1733663"/>
                  <a:pt x="4244989" y="1731899"/>
                  <a:pt x="4241460" y="1728368"/>
                </a:cubicBezTo>
                <a:cubicBezTo>
                  <a:pt x="4237929" y="1724838"/>
                  <a:pt x="4232633" y="1723074"/>
                  <a:pt x="4225574" y="1723074"/>
                </a:cubicBezTo>
                <a:close/>
                <a:moveTo>
                  <a:pt x="7396078" y="1716454"/>
                </a:moveTo>
                <a:cubicBezTo>
                  <a:pt x="7393430" y="1717337"/>
                  <a:pt x="7392107" y="1719544"/>
                  <a:pt x="7392107" y="1723074"/>
                </a:cubicBezTo>
                <a:lnTo>
                  <a:pt x="7423878" y="1723074"/>
                </a:lnTo>
                <a:cubicBezTo>
                  <a:pt x="7423878" y="1723074"/>
                  <a:pt x="7418582" y="1721309"/>
                  <a:pt x="7407992" y="1717778"/>
                </a:cubicBezTo>
                <a:cubicBezTo>
                  <a:pt x="7402697" y="1716013"/>
                  <a:pt x="7398726" y="1715572"/>
                  <a:pt x="7396078" y="1716454"/>
                </a:cubicBezTo>
                <a:close/>
                <a:moveTo>
                  <a:pt x="7317974" y="1712482"/>
                </a:moveTo>
                <a:cubicBezTo>
                  <a:pt x="7303854" y="1719543"/>
                  <a:pt x="7303854" y="1726603"/>
                  <a:pt x="7317974" y="1733663"/>
                </a:cubicBezTo>
                <a:lnTo>
                  <a:pt x="7328564" y="1723074"/>
                </a:lnTo>
                <a:cubicBezTo>
                  <a:pt x="7328564" y="1716013"/>
                  <a:pt x="7328564" y="1712482"/>
                  <a:pt x="7328564" y="1712482"/>
                </a:cubicBezTo>
                <a:close/>
                <a:moveTo>
                  <a:pt x="7063804" y="1712482"/>
                </a:moveTo>
                <a:cubicBezTo>
                  <a:pt x="7056744" y="1712482"/>
                  <a:pt x="7053214" y="1716013"/>
                  <a:pt x="7053214" y="1723074"/>
                </a:cubicBezTo>
                <a:lnTo>
                  <a:pt x="7063804" y="1723074"/>
                </a:lnTo>
                <a:cubicBezTo>
                  <a:pt x="7070866" y="1723074"/>
                  <a:pt x="7074395" y="1723074"/>
                  <a:pt x="7074395" y="1723074"/>
                </a:cubicBezTo>
                <a:cubicBezTo>
                  <a:pt x="7074395" y="1716013"/>
                  <a:pt x="7070866" y="1712482"/>
                  <a:pt x="7063804" y="1712482"/>
                </a:cubicBezTo>
                <a:close/>
                <a:moveTo>
                  <a:pt x="4649190" y="1712482"/>
                </a:moveTo>
                <a:lnTo>
                  <a:pt x="4649190" y="1723074"/>
                </a:lnTo>
                <a:lnTo>
                  <a:pt x="4659780" y="1712482"/>
                </a:lnTo>
                <a:cubicBezTo>
                  <a:pt x="4652720" y="1712482"/>
                  <a:pt x="4649190" y="1712482"/>
                  <a:pt x="4649190" y="1712482"/>
                </a:cubicBezTo>
                <a:close/>
                <a:moveTo>
                  <a:pt x="3063276" y="1709173"/>
                </a:moveTo>
                <a:cubicBezTo>
                  <a:pt x="3068571" y="1707850"/>
                  <a:pt x="3081810" y="1712482"/>
                  <a:pt x="3102990" y="1723074"/>
                </a:cubicBezTo>
                <a:cubicBezTo>
                  <a:pt x="3117111" y="1730133"/>
                  <a:pt x="3127701" y="1730133"/>
                  <a:pt x="3134762" y="1723074"/>
                </a:cubicBezTo>
                <a:cubicBezTo>
                  <a:pt x="3148882" y="1723074"/>
                  <a:pt x="3159472" y="1726603"/>
                  <a:pt x="3166533" y="1733663"/>
                </a:cubicBezTo>
                <a:lnTo>
                  <a:pt x="3155942" y="1733663"/>
                </a:lnTo>
                <a:cubicBezTo>
                  <a:pt x="3155942" y="1747784"/>
                  <a:pt x="3145351" y="1751314"/>
                  <a:pt x="3124171" y="1744253"/>
                </a:cubicBezTo>
                <a:cubicBezTo>
                  <a:pt x="3110050" y="1737194"/>
                  <a:pt x="3102990" y="1733663"/>
                  <a:pt x="3102990" y="1733663"/>
                </a:cubicBezTo>
                <a:cubicBezTo>
                  <a:pt x="3088869" y="1726603"/>
                  <a:pt x="3078279" y="1721309"/>
                  <a:pt x="3071218" y="1717778"/>
                </a:cubicBezTo>
                <a:cubicBezTo>
                  <a:pt x="3064160" y="1714247"/>
                  <a:pt x="3060629" y="1712482"/>
                  <a:pt x="3060629" y="1712482"/>
                </a:cubicBezTo>
                <a:cubicBezTo>
                  <a:pt x="3060629" y="1710718"/>
                  <a:pt x="3061511" y="1709615"/>
                  <a:pt x="3063276" y="1709173"/>
                </a:cubicBezTo>
                <a:close/>
                <a:moveTo>
                  <a:pt x="8917126" y="1701893"/>
                </a:moveTo>
                <a:lnTo>
                  <a:pt x="8927716" y="1701893"/>
                </a:lnTo>
                <a:lnTo>
                  <a:pt x="8917126" y="1712482"/>
                </a:lnTo>
                <a:close/>
                <a:moveTo>
                  <a:pt x="4405610" y="1701893"/>
                </a:moveTo>
                <a:lnTo>
                  <a:pt x="4405610" y="1712482"/>
                </a:lnTo>
                <a:lnTo>
                  <a:pt x="4416202" y="1701893"/>
                </a:lnTo>
                <a:cubicBezTo>
                  <a:pt x="4416202" y="1701893"/>
                  <a:pt x="4412670" y="1701893"/>
                  <a:pt x="4405610" y="1701893"/>
                </a:cubicBezTo>
                <a:close/>
                <a:moveTo>
                  <a:pt x="3643100" y="1701893"/>
                </a:moveTo>
                <a:lnTo>
                  <a:pt x="3653692" y="1701893"/>
                </a:lnTo>
                <a:lnTo>
                  <a:pt x="3653692" y="1712482"/>
                </a:lnTo>
                <a:cubicBezTo>
                  <a:pt x="3653692" y="1712482"/>
                  <a:pt x="3653692" y="1716013"/>
                  <a:pt x="3653692" y="1723074"/>
                </a:cubicBezTo>
                <a:lnTo>
                  <a:pt x="3643100" y="1723074"/>
                </a:lnTo>
                <a:cubicBezTo>
                  <a:pt x="3636040" y="1716013"/>
                  <a:pt x="3636040" y="1712482"/>
                  <a:pt x="3643100" y="1712482"/>
                </a:cubicBezTo>
                <a:cubicBezTo>
                  <a:pt x="3650161" y="1712482"/>
                  <a:pt x="3650161" y="1708953"/>
                  <a:pt x="3643100" y="1701893"/>
                </a:cubicBezTo>
                <a:close/>
                <a:moveTo>
                  <a:pt x="2562879" y="1701893"/>
                </a:moveTo>
                <a:lnTo>
                  <a:pt x="2615831" y="1712482"/>
                </a:lnTo>
                <a:cubicBezTo>
                  <a:pt x="2622892" y="1712482"/>
                  <a:pt x="2633481" y="1714247"/>
                  <a:pt x="2647602" y="1717778"/>
                </a:cubicBezTo>
                <a:cubicBezTo>
                  <a:pt x="2661723" y="1721309"/>
                  <a:pt x="2675844" y="1726603"/>
                  <a:pt x="2689964" y="1733663"/>
                </a:cubicBezTo>
                <a:cubicBezTo>
                  <a:pt x="2746447" y="1747784"/>
                  <a:pt x="2774687" y="1758374"/>
                  <a:pt x="2774687" y="1765434"/>
                </a:cubicBezTo>
                <a:cubicBezTo>
                  <a:pt x="2774687" y="1765434"/>
                  <a:pt x="2776452" y="1767199"/>
                  <a:pt x="2779984" y="1770730"/>
                </a:cubicBezTo>
                <a:cubicBezTo>
                  <a:pt x="2783512" y="1774261"/>
                  <a:pt x="2788808" y="1779555"/>
                  <a:pt x="2795868" y="1786615"/>
                </a:cubicBezTo>
                <a:cubicBezTo>
                  <a:pt x="2817049" y="1793676"/>
                  <a:pt x="2827639" y="1797205"/>
                  <a:pt x="2827639" y="1797205"/>
                </a:cubicBezTo>
                <a:cubicBezTo>
                  <a:pt x="2813519" y="1797205"/>
                  <a:pt x="2799399" y="1793676"/>
                  <a:pt x="2785278" y="1786615"/>
                </a:cubicBezTo>
                <a:cubicBezTo>
                  <a:pt x="2771157" y="1779555"/>
                  <a:pt x="2751742" y="1772495"/>
                  <a:pt x="2727032" y="1765434"/>
                </a:cubicBezTo>
                <a:cubicBezTo>
                  <a:pt x="2702319" y="1758374"/>
                  <a:pt x="2684669" y="1751314"/>
                  <a:pt x="2674080" y="1744253"/>
                </a:cubicBezTo>
                <a:cubicBezTo>
                  <a:pt x="2663488" y="1737194"/>
                  <a:pt x="2654663" y="1733663"/>
                  <a:pt x="2647602" y="1733663"/>
                </a:cubicBezTo>
                <a:cubicBezTo>
                  <a:pt x="2640543" y="1733663"/>
                  <a:pt x="2629952" y="1730133"/>
                  <a:pt x="2615831" y="1723074"/>
                </a:cubicBezTo>
                <a:cubicBezTo>
                  <a:pt x="2615831" y="1723074"/>
                  <a:pt x="2612301" y="1721309"/>
                  <a:pt x="2605241" y="1717778"/>
                </a:cubicBezTo>
                <a:cubicBezTo>
                  <a:pt x="2598181" y="1714247"/>
                  <a:pt x="2591120" y="1712482"/>
                  <a:pt x="2584060" y="1712482"/>
                </a:cubicBezTo>
                <a:cubicBezTo>
                  <a:pt x="2577000" y="1712482"/>
                  <a:pt x="2569938" y="1708953"/>
                  <a:pt x="2562879" y="1701893"/>
                </a:cubicBezTo>
                <a:close/>
                <a:moveTo>
                  <a:pt x="7009528" y="1695273"/>
                </a:moveTo>
                <a:cubicBezTo>
                  <a:pt x="7008646" y="1694391"/>
                  <a:pt x="7007322" y="1694832"/>
                  <a:pt x="7005558" y="1696597"/>
                </a:cubicBezTo>
                <a:cubicBezTo>
                  <a:pt x="7002026" y="1700128"/>
                  <a:pt x="6996732" y="1701893"/>
                  <a:pt x="6989670" y="1701893"/>
                </a:cubicBezTo>
                <a:lnTo>
                  <a:pt x="6989670" y="1712482"/>
                </a:lnTo>
                <a:cubicBezTo>
                  <a:pt x="6996732" y="1705422"/>
                  <a:pt x="7003792" y="1705422"/>
                  <a:pt x="7010852" y="1712482"/>
                </a:cubicBezTo>
                <a:cubicBezTo>
                  <a:pt x="7017914" y="1712482"/>
                  <a:pt x="7023208" y="1712482"/>
                  <a:pt x="7026737" y="1712482"/>
                </a:cubicBezTo>
                <a:cubicBezTo>
                  <a:pt x="7030266" y="1712482"/>
                  <a:pt x="7032033" y="1710718"/>
                  <a:pt x="7032033" y="1707187"/>
                </a:cubicBezTo>
                <a:cubicBezTo>
                  <a:pt x="7032033" y="1703657"/>
                  <a:pt x="7032033" y="1701893"/>
                  <a:pt x="7032033" y="1701893"/>
                </a:cubicBezTo>
                <a:lnTo>
                  <a:pt x="7010852" y="1701893"/>
                </a:lnTo>
                <a:cubicBezTo>
                  <a:pt x="7010852" y="1698363"/>
                  <a:pt x="7010410" y="1696156"/>
                  <a:pt x="7009528" y="1695273"/>
                </a:cubicBezTo>
                <a:close/>
                <a:moveTo>
                  <a:pt x="8345244" y="1691301"/>
                </a:moveTo>
                <a:cubicBezTo>
                  <a:pt x="8352305" y="1691301"/>
                  <a:pt x="8361130" y="1693066"/>
                  <a:pt x="8371720" y="1696597"/>
                </a:cubicBezTo>
                <a:cubicBezTo>
                  <a:pt x="8382310" y="1700128"/>
                  <a:pt x="8389372" y="1703657"/>
                  <a:pt x="8392901" y="1707187"/>
                </a:cubicBezTo>
                <a:cubicBezTo>
                  <a:pt x="8396431" y="1710718"/>
                  <a:pt x="8394666" y="1716013"/>
                  <a:pt x="8387606" y="1723074"/>
                </a:cubicBezTo>
                <a:lnTo>
                  <a:pt x="8355835" y="1723074"/>
                </a:lnTo>
                <a:cubicBezTo>
                  <a:pt x="8362895" y="1716013"/>
                  <a:pt x="8369954" y="1712482"/>
                  <a:pt x="8377016" y="1712482"/>
                </a:cubicBezTo>
                <a:lnTo>
                  <a:pt x="8355835" y="1701893"/>
                </a:lnTo>
                <a:close/>
                <a:moveTo>
                  <a:pt x="7625096" y="1691301"/>
                </a:moveTo>
                <a:cubicBezTo>
                  <a:pt x="7618034" y="1691301"/>
                  <a:pt x="7614505" y="1694832"/>
                  <a:pt x="7614505" y="1701893"/>
                </a:cubicBezTo>
                <a:cubicBezTo>
                  <a:pt x="7621567" y="1701893"/>
                  <a:pt x="7632156" y="1698362"/>
                  <a:pt x="7646278" y="1691301"/>
                </a:cubicBezTo>
                <a:close/>
                <a:moveTo>
                  <a:pt x="4172621" y="1691301"/>
                </a:moveTo>
                <a:cubicBezTo>
                  <a:pt x="4172621" y="1698362"/>
                  <a:pt x="4169092" y="1701893"/>
                  <a:pt x="4162031" y="1701893"/>
                </a:cubicBezTo>
                <a:lnTo>
                  <a:pt x="4172621" y="1723074"/>
                </a:lnTo>
                <a:cubicBezTo>
                  <a:pt x="4200862" y="1723074"/>
                  <a:pt x="4214983" y="1723074"/>
                  <a:pt x="4214983" y="1723074"/>
                </a:cubicBezTo>
                <a:cubicBezTo>
                  <a:pt x="4214983" y="1716013"/>
                  <a:pt x="4207922" y="1712482"/>
                  <a:pt x="4193802" y="1712482"/>
                </a:cubicBezTo>
                <a:lnTo>
                  <a:pt x="4193802" y="1701893"/>
                </a:lnTo>
                <a:cubicBezTo>
                  <a:pt x="4186743" y="1701893"/>
                  <a:pt x="4183212" y="1698362"/>
                  <a:pt x="4183212" y="1691301"/>
                </a:cubicBezTo>
                <a:cubicBezTo>
                  <a:pt x="4176152" y="1691301"/>
                  <a:pt x="4172621" y="1691301"/>
                  <a:pt x="4172621" y="1691301"/>
                </a:cubicBezTo>
                <a:close/>
                <a:moveTo>
                  <a:pt x="7233251" y="1680711"/>
                </a:moveTo>
                <a:lnTo>
                  <a:pt x="7222660" y="1691301"/>
                </a:lnTo>
                <a:cubicBezTo>
                  <a:pt x="7250902" y="1698362"/>
                  <a:pt x="7272082" y="1703657"/>
                  <a:pt x="7286203" y="1707187"/>
                </a:cubicBezTo>
                <a:cubicBezTo>
                  <a:pt x="7300322" y="1710718"/>
                  <a:pt x="7314444" y="1708953"/>
                  <a:pt x="7328564" y="1701893"/>
                </a:cubicBezTo>
                <a:cubicBezTo>
                  <a:pt x="7335626" y="1701893"/>
                  <a:pt x="7339155" y="1701893"/>
                  <a:pt x="7339155" y="1701893"/>
                </a:cubicBezTo>
                <a:cubicBezTo>
                  <a:pt x="7339155" y="1694832"/>
                  <a:pt x="7335626" y="1691301"/>
                  <a:pt x="7328564" y="1691301"/>
                </a:cubicBezTo>
                <a:cubicBezTo>
                  <a:pt x="7321504" y="1691301"/>
                  <a:pt x="7312678" y="1693066"/>
                  <a:pt x="7302088" y="1696597"/>
                </a:cubicBezTo>
                <a:cubicBezTo>
                  <a:pt x="7291498" y="1700128"/>
                  <a:pt x="7284437" y="1701893"/>
                  <a:pt x="7280908" y="1701893"/>
                </a:cubicBezTo>
                <a:cubicBezTo>
                  <a:pt x="7277378" y="1701893"/>
                  <a:pt x="7275612" y="1698362"/>
                  <a:pt x="7275612" y="1691301"/>
                </a:cubicBezTo>
                <a:cubicBezTo>
                  <a:pt x="7275612" y="1684242"/>
                  <a:pt x="7261492" y="1680711"/>
                  <a:pt x="7233251" y="1680711"/>
                </a:cubicBezTo>
                <a:close/>
                <a:moveTo>
                  <a:pt x="4829228" y="1680711"/>
                </a:moveTo>
                <a:cubicBezTo>
                  <a:pt x="4829228" y="1687772"/>
                  <a:pt x="4829228" y="1691301"/>
                  <a:pt x="4829228" y="1691301"/>
                </a:cubicBezTo>
                <a:cubicBezTo>
                  <a:pt x="4829228" y="1691301"/>
                  <a:pt x="4832757" y="1687772"/>
                  <a:pt x="4839818" y="1680711"/>
                </a:cubicBezTo>
                <a:cubicBezTo>
                  <a:pt x="4832757" y="1680711"/>
                  <a:pt x="4829228" y="1680711"/>
                  <a:pt x="4829228" y="1680711"/>
                </a:cubicBezTo>
                <a:close/>
                <a:moveTo>
                  <a:pt x="2986495" y="1680711"/>
                </a:moveTo>
                <a:cubicBezTo>
                  <a:pt x="2993556" y="1680711"/>
                  <a:pt x="2997086" y="1684242"/>
                  <a:pt x="2997086" y="1691301"/>
                </a:cubicBezTo>
                <a:cubicBezTo>
                  <a:pt x="2997086" y="1691301"/>
                  <a:pt x="2993556" y="1691301"/>
                  <a:pt x="2986495" y="1691301"/>
                </a:cubicBezTo>
                <a:cubicBezTo>
                  <a:pt x="2979435" y="1691301"/>
                  <a:pt x="2975906" y="1691301"/>
                  <a:pt x="2975906" y="1691301"/>
                </a:cubicBezTo>
                <a:cubicBezTo>
                  <a:pt x="2975906" y="1691301"/>
                  <a:pt x="2979435" y="1687772"/>
                  <a:pt x="2986495" y="1680711"/>
                </a:cubicBezTo>
                <a:close/>
                <a:moveTo>
                  <a:pt x="4900712" y="1675416"/>
                </a:moveTo>
                <a:cubicBezTo>
                  <a:pt x="4898948" y="1675416"/>
                  <a:pt x="4896300" y="1677182"/>
                  <a:pt x="4892770" y="1680711"/>
                </a:cubicBezTo>
                <a:lnTo>
                  <a:pt x="4903360" y="1680711"/>
                </a:lnTo>
                <a:cubicBezTo>
                  <a:pt x="4903360" y="1677182"/>
                  <a:pt x="4902478" y="1675416"/>
                  <a:pt x="4900712" y="1675416"/>
                </a:cubicBezTo>
                <a:close/>
                <a:moveTo>
                  <a:pt x="7175004" y="1670122"/>
                </a:moveTo>
                <a:cubicBezTo>
                  <a:pt x="7171474" y="1670122"/>
                  <a:pt x="7169708" y="1671886"/>
                  <a:pt x="7169708" y="1675416"/>
                </a:cubicBezTo>
                <a:cubicBezTo>
                  <a:pt x="7169708" y="1678947"/>
                  <a:pt x="7173238" y="1680711"/>
                  <a:pt x="7180299" y="1680711"/>
                </a:cubicBezTo>
                <a:cubicBezTo>
                  <a:pt x="7180299" y="1673651"/>
                  <a:pt x="7178533" y="1670122"/>
                  <a:pt x="7175004" y="1670122"/>
                </a:cubicBezTo>
                <a:close/>
                <a:moveTo>
                  <a:pt x="4913950" y="1670122"/>
                </a:moveTo>
                <a:lnTo>
                  <a:pt x="4945722" y="1691301"/>
                </a:lnTo>
                <a:cubicBezTo>
                  <a:pt x="4952782" y="1691301"/>
                  <a:pt x="4956312" y="1689537"/>
                  <a:pt x="4956312" y="1686007"/>
                </a:cubicBezTo>
                <a:cubicBezTo>
                  <a:pt x="4956312" y="1682476"/>
                  <a:pt x="4952782" y="1680711"/>
                  <a:pt x="4945722" y="1680711"/>
                </a:cubicBezTo>
                <a:cubicBezTo>
                  <a:pt x="4938661" y="1680711"/>
                  <a:pt x="4935132" y="1680711"/>
                  <a:pt x="4935132" y="1680711"/>
                </a:cubicBezTo>
                <a:cubicBezTo>
                  <a:pt x="4935132" y="1680711"/>
                  <a:pt x="4931600" y="1677181"/>
                  <a:pt x="4924540" y="1670122"/>
                </a:cubicBezTo>
                <a:cubicBezTo>
                  <a:pt x="4917480" y="1670122"/>
                  <a:pt x="4913950" y="1670122"/>
                  <a:pt x="4913950" y="1670122"/>
                </a:cubicBezTo>
                <a:close/>
                <a:moveTo>
                  <a:pt x="8207569" y="1659530"/>
                </a:moveTo>
                <a:cubicBezTo>
                  <a:pt x="8228750" y="1659530"/>
                  <a:pt x="8246401" y="1663061"/>
                  <a:pt x="8260521" y="1670122"/>
                </a:cubicBezTo>
                <a:lnTo>
                  <a:pt x="8249931" y="1680711"/>
                </a:lnTo>
                <a:cubicBezTo>
                  <a:pt x="8235810" y="1673651"/>
                  <a:pt x="8228750" y="1670122"/>
                  <a:pt x="8228750" y="1670122"/>
                </a:cubicBezTo>
                <a:close/>
                <a:moveTo>
                  <a:pt x="7836904" y="1659530"/>
                </a:moveTo>
                <a:lnTo>
                  <a:pt x="7858085" y="1659530"/>
                </a:lnTo>
                <a:lnTo>
                  <a:pt x="7879267" y="1670122"/>
                </a:lnTo>
                <a:lnTo>
                  <a:pt x="7900446" y="1670122"/>
                </a:lnTo>
                <a:cubicBezTo>
                  <a:pt x="7907508" y="1677181"/>
                  <a:pt x="7911038" y="1680711"/>
                  <a:pt x="7911038" y="1680711"/>
                </a:cubicBezTo>
                <a:cubicBezTo>
                  <a:pt x="7911038" y="1680711"/>
                  <a:pt x="7916332" y="1680711"/>
                  <a:pt x="7926923" y="1680711"/>
                </a:cubicBezTo>
                <a:cubicBezTo>
                  <a:pt x="7937513" y="1680711"/>
                  <a:pt x="7946338" y="1684242"/>
                  <a:pt x="7953398" y="1691301"/>
                </a:cubicBezTo>
                <a:cubicBezTo>
                  <a:pt x="7981640" y="1698362"/>
                  <a:pt x="8002821" y="1705422"/>
                  <a:pt x="8016942" y="1712482"/>
                </a:cubicBezTo>
                <a:lnTo>
                  <a:pt x="8027531" y="1723074"/>
                </a:lnTo>
                <a:cubicBezTo>
                  <a:pt x="8013412" y="1716013"/>
                  <a:pt x="8002821" y="1712482"/>
                  <a:pt x="7995760" y="1712482"/>
                </a:cubicBezTo>
                <a:cubicBezTo>
                  <a:pt x="7981640" y="1705422"/>
                  <a:pt x="7974579" y="1703657"/>
                  <a:pt x="7974579" y="1707187"/>
                </a:cubicBezTo>
                <a:cubicBezTo>
                  <a:pt x="7974579" y="1710718"/>
                  <a:pt x="7967519" y="1708953"/>
                  <a:pt x="7953398" y="1701893"/>
                </a:cubicBezTo>
                <a:cubicBezTo>
                  <a:pt x="7946338" y="1694832"/>
                  <a:pt x="7918098" y="1687772"/>
                  <a:pt x="7868675" y="1680711"/>
                </a:cubicBezTo>
                <a:cubicBezTo>
                  <a:pt x="7847494" y="1673651"/>
                  <a:pt x="7836904" y="1666591"/>
                  <a:pt x="7836904" y="1659530"/>
                </a:cubicBezTo>
                <a:close/>
                <a:moveTo>
                  <a:pt x="7476830" y="1659530"/>
                </a:moveTo>
                <a:cubicBezTo>
                  <a:pt x="7498011" y="1666591"/>
                  <a:pt x="7512130" y="1670122"/>
                  <a:pt x="7519192" y="1670122"/>
                </a:cubicBezTo>
                <a:lnTo>
                  <a:pt x="7519192" y="1659530"/>
                </a:lnTo>
                <a:cubicBezTo>
                  <a:pt x="7505072" y="1659530"/>
                  <a:pt x="7496245" y="1659530"/>
                  <a:pt x="7492716" y="1659530"/>
                </a:cubicBezTo>
                <a:cubicBezTo>
                  <a:pt x="7490951" y="1659530"/>
                  <a:pt x="7487861" y="1659530"/>
                  <a:pt x="7483450" y="1659530"/>
                </a:cubicBezTo>
                <a:close/>
                <a:moveTo>
                  <a:pt x="7296793" y="1659530"/>
                </a:moveTo>
                <a:lnTo>
                  <a:pt x="7286203" y="1670122"/>
                </a:lnTo>
                <a:cubicBezTo>
                  <a:pt x="7286203" y="1670122"/>
                  <a:pt x="7291498" y="1670122"/>
                  <a:pt x="7302088" y="1670122"/>
                </a:cubicBezTo>
                <a:cubicBezTo>
                  <a:pt x="7312678" y="1670122"/>
                  <a:pt x="7317974" y="1668357"/>
                  <a:pt x="7317974" y="1664826"/>
                </a:cubicBezTo>
                <a:cubicBezTo>
                  <a:pt x="7317974" y="1661295"/>
                  <a:pt x="7316208" y="1659530"/>
                  <a:pt x="7312678" y="1659530"/>
                </a:cubicBezTo>
                <a:cubicBezTo>
                  <a:pt x="7309149" y="1659530"/>
                  <a:pt x="7303854" y="1659530"/>
                  <a:pt x="7296793" y="1659530"/>
                </a:cubicBezTo>
                <a:close/>
                <a:moveTo>
                  <a:pt x="4490334" y="1659530"/>
                </a:moveTo>
                <a:lnTo>
                  <a:pt x="4490334" y="1670122"/>
                </a:lnTo>
                <a:lnTo>
                  <a:pt x="4500924" y="1670122"/>
                </a:lnTo>
                <a:cubicBezTo>
                  <a:pt x="4500924" y="1663061"/>
                  <a:pt x="4497394" y="1659530"/>
                  <a:pt x="4490334" y="1659530"/>
                </a:cubicBezTo>
                <a:close/>
                <a:moveTo>
                  <a:pt x="3219485" y="1659530"/>
                </a:moveTo>
                <a:cubicBezTo>
                  <a:pt x="3219485" y="1666591"/>
                  <a:pt x="3219485" y="1670122"/>
                  <a:pt x="3219485" y="1670122"/>
                </a:cubicBezTo>
                <a:lnTo>
                  <a:pt x="3230075" y="1670122"/>
                </a:lnTo>
                <a:close/>
                <a:moveTo>
                  <a:pt x="4003175" y="1648940"/>
                </a:moveTo>
                <a:lnTo>
                  <a:pt x="4024356" y="1648940"/>
                </a:lnTo>
                <a:lnTo>
                  <a:pt x="4024356" y="1659530"/>
                </a:lnTo>
                <a:cubicBezTo>
                  <a:pt x="4017296" y="1659530"/>
                  <a:pt x="4010236" y="1656001"/>
                  <a:pt x="4003175" y="1648940"/>
                </a:cubicBezTo>
                <a:close/>
                <a:moveTo>
                  <a:pt x="7512964" y="1644577"/>
                </a:moveTo>
                <a:lnTo>
                  <a:pt x="7509924" y="1647617"/>
                </a:lnTo>
                <a:cubicBezTo>
                  <a:pt x="7509044" y="1648499"/>
                  <a:pt x="7508601" y="1648940"/>
                  <a:pt x="7508601" y="1648940"/>
                </a:cubicBezTo>
                <a:close/>
                <a:moveTo>
                  <a:pt x="8030180" y="1643646"/>
                </a:moveTo>
                <a:cubicBezTo>
                  <a:pt x="8031945" y="1643646"/>
                  <a:pt x="8034592" y="1645411"/>
                  <a:pt x="8038123" y="1648940"/>
                </a:cubicBezTo>
                <a:lnTo>
                  <a:pt x="8027531" y="1648940"/>
                </a:lnTo>
                <a:cubicBezTo>
                  <a:pt x="8027531" y="1645411"/>
                  <a:pt x="8028414" y="1643646"/>
                  <a:pt x="8030180" y="1643646"/>
                </a:cubicBezTo>
                <a:close/>
                <a:moveTo>
                  <a:pt x="8154617" y="1638349"/>
                </a:moveTo>
                <a:lnTo>
                  <a:pt x="8175798" y="1648940"/>
                </a:lnTo>
                <a:cubicBezTo>
                  <a:pt x="8168737" y="1648940"/>
                  <a:pt x="8161677" y="1648940"/>
                  <a:pt x="8154617" y="1648940"/>
                </a:cubicBezTo>
                <a:close/>
                <a:moveTo>
                  <a:pt x="7275612" y="1638349"/>
                </a:moveTo>
                <a:cubicBezTo>
                  <a:pt x="7275612" y="1645410"/>
                  <a:pt x="7275612" y="1652470"/>
                  <a:pt x="7275612" y="1659530"/>
                </a:cubicBezTo>
                <a:lnTo>
                  <a:pt x="7296793" y="1648940"/>
                </a:lnTo>
                <a:cubicBezTo>
                  <a:pt x="7303854" y="1648940"/>
                  <a:pt x="7309149" y="1650705"/>
                  <a:pt x="7312678" y="1654235"/>
                </a:cubicBezTo>
                <a:cubicBezTo>
                  <a:pt x="7316208" y="1657766"/>
                  <a:pt x="7321504" y="1659530"/>
                  <a:pt x="7328564" y="1659530"/>
                </a:cubicBezTo>
                <a:cubicBezTo>
                  <a:pt x="7342684" y="1652470"/>
                  <a:pt x="7339155" y="1645410"/>
                  <a:pt x="7317974" y="1638349"/>
                </a:cubicBezTo>
                <a:lnTo>
                  <a:pt x="7296793" y="1638349"/>
                </a:lnTo>
                <a:close/>
                <a:moveTo>
                  <a:pt x="2859410" y="1638349"/>
                </a:moveTo>
                <a:cubicBezTo>
                  <a:pt x="2859410" y="1638349"/>
                  <a:pt x="2862941" y="1638349"/>
                  <a:pt x="2870002" y="1638349"/>
                </a:cubicBezTo>
                <a:cubicBezTo>
                  <a:pt x="2870002" y="1645410"/>
                  <a:pt x="2866471" y="1648940"/>
                  <a:pt x="2859410" y="1648940"/>
                </a:cubicBezTo>
                <a:close/>
                <a:moveTo>
                  <a:pt x="7717762" y="1633055"/>
                </a:moveTo>
                <a:cubicBezTo>
                  <a:pt x="7719528" y="1633055"/>
                  <a:pt x="7720409" y="1634820"/>
                  <a:pt x="7720409" y="1638349"/>
                </a:cubicBezTo>
                <a:cubicBezTo>
                  <a:pt x="7720409" y="1638349"/>
                  <a:pt x="7722175" y="1638349"/>
                  <a:pt x="7725704" y="1638349"/>
                </a:cubicBezTo>
                <a:cubicBezTo>
                  <a:pt x="7729234" y="1638349"/>
                  <a:pt x="7734530" y="1638349"/>
                  <a:pt x="7741590" y="1638349"/>
                </a:cubicBezTo>
                <a:lnTo>
                  <a:pt x="7762772" y="1648940"/>
                </a:lnTo>
                <a:lnTo>
                  <a:pt x="7741590" y="1648940"/>
                </a:lnTo>
                <a:lnTo>
                  <a:pt x="7709820" y="1638349"/>
                </a:lnTo>
                <a:cubicBezTo>
                  <a:pt x="7713350" y="1634820"/>
                  <a:pt x="7715998" y="1633055"/>
                  <a:pt x="7717762" y="1633055"/>
                </a:cubicBezTo>
                <a:close/>
                <a:moveTo>
                  <a:pt x="7634362" y="1630406"/>
                </a:moveTo>
                <a:cubicBezTo>
                  <a:pt x="7631716" y="1630406"/>
                  <a:pt x="7628626" y="1631290"/>
                  <a:pt x="7625096" y="1633055"/>
                </a:cubicBezTo>
                <a:cubicBezTo>
                  <a:pt x="7618034" y="1636584"/>
                  <a:pt x="7618034" y="1641880"/>
                  <a:pt x="7625096" y="1648940"/>
                </a:cubicBezTo>
                <a:lnTo>
                  <a:pt x="7646278" y="1638349"/>
                </a:lnTo>
                <a:cubicBezTo>
                  <a:pt x="7646278" y="1638349"/>
                  <a:pt x="7644511" y="1636584"/>
                  <a:pt x="7640982" y="1633055"/>
                </a:cubicBezTo>
                <a:cubicBezTo>
                  <a:pt x="7639217" y="1631290"/>
                  <a:pt x="7637010" y="1630406"/>
                  <a:pt x="7634362" y="1630406"/>
                </a:cubicBezTo>
                <a:close/>
                <a:moveTo>
                  <a:pt x="7762772" y="1627759"/>
                </a:moveTo>
                <a:lnTo>
                  <a:pt x="7773361" y="1627759"/>
                </a:lnTo>
                <a:cubicBezTo>
                  <a:pt x="7773361" y="1634820"/>
                  <a:pt x="7778656" y="1636584"/>
                  <a:pt x="7789248" y="1633055"/>
                </a:cubicBezTo>
                <a:cubicBezTo>
                  <a:pt x="7799838" y="1629524"/>
                  <a:pt x="7806898" y="1631290"/>
                  <a:pt x="7810428" y="1638349"/>
                </a:cubicBezTo>
                <a:cubicBezTo>
                  <a:pt x="7813957" y="1645410"/>
                  <a:pt x="7819253" y="1648940"/>
                  <a:pt x="7826313" y="1648940"/>
                </a:cubicBezTo>
                <a:lnTo>
                  <a:pt x="7830285" y="1648940"/>
                </a:lnTo>
                <a:cubicBezTo>
                  <a:pt x="7829403" y="1648940"/>
                  <a:pt x="7829844" y="1648940"/>
                  <a:pt x="7831609" y="1648940"/>
                </a:cubicBezTo>
                <a:lnTo>
                  <a:pt x="7836904" y="1648940"/>
                </a:lnTo>
                <a:lnTo>
                  <a:pt x="7826313" y="1659530"/>
                </a:lnTo>
                <a:lnTo>
                  <a:pt x="7805134" y="1648940"/>
                </a:lnTo>
                <a:cubicBezTo>
                  <a:pt x="7805134" y="1641880"/>
                  <a:pt x="7801604" y="1641880"/>
                  <a:pt x="7794542" y="1648940"/>
                </a:cubicBezTo>
                <a:lnTo>
                  <a:pt x="7794542" y="1638349"/>
                </a:lnTo>
                <a:cubicBezTo>
                  <a:pt x="7794542" y="1638349"/>
                  <a:pt x="7791012" y="1638349"/>
                  <a:pt x="7783952" y="1638349"/>
                </a:cubicBezTo>
                <a:cubicBezTo>
                  <a:pt x="7776892" y="1638349"/>
                  <a:pt x="7771596" y="1638349"/>
                  <a:pt x="7768067" y="1638349"/>
                </a:cubicBezTo>
                <a:cubicBezTo>
                  <a:pt x="7764538" y="1638349"/>
                  <a:pt x="7762772" y="1634820"/>
                  <a:pt x="7762772" y="1627759"/>
                </a:cubicBezTo>
                <a:close/>
                <a:moveTo>
                  <a:pt x="7582734" y="1617170"/>
                </a:moveTo>
                <a:lnTo>
                  <a:pt x="7582734" y="1627759"/>
                </a:lnTo>
                <a:cubicBezTo>
                  <a:pt x="7589794" y="1627759"/>
                  <a:pt x="7593326" y="1629524"/>
                  <a:pt x="7593326" y="1633055"/>
                </a:cubicBezTo>
                <a:cubicBezTo>
                  <a:pt x="7593326" y="1636584"/>
                  <a:pt x="7593326" y="1638349"/>
                  <a:pt x="7593326" y="1638349"/>
                </a:cubicBezTo>
                <a:cubicBezTo>
                  <a:pt x="7600386" y="1638349"/>
                  <a:pt x="7603915" y="1638349"/>
                  <a:pt x="7603915" y="1638349"/>
                </a:cubicBezTo>
                <a:close/>
                <a:moveTo>
                  <a:pt x="2774687" y="1617170"/>
                </a:moveTo>
                <a:lnTo>
                  <a:pt x="2774687" y="1627759"/>
                </a:lnTo>
                <a:cubicBezTo>
                  <a:pt x="2774687" y="1634820"/>
                  <a:pt x="2772923" y="1636584"/>
                  <a:pt x="2769392" y="1633055"/>
                </a:cubicBezTo>
                <a:cubicBezTo>
                  <a:pt x="2765863" y="1629524"/>
                  <a:pt x="2764097" y="1625995"/>
                  <a:pt x="2764097" y="1622464"/>
                </a:cubicBezTo>
                <a:cubicBezTo>
                  <a:pt x="2764097" y="1618934"/>
                  <a:pt x="2767627" y="1617170"/>
                  <a:pt x="2774687" y="1617170"/>
                </a:cubicBezTo>
                <a:close/>
                <a:moveTo>
                  <a:pt x="8022237" y="1606578"/>
                </a:moveTo>
                <a:cubicBezTo>
                  <a:pt x="8025767" y="1606578"/>
                  <a:pt x="8027531" y="1606578"/>
                  <a:pt x="8027531" y="1606578"/>
                </a:cubicBezTo>
                <a:cubicBezTo>
                  <a:pt x="8027531" y="1606578"/>
                  <a:pt x="8031061" y="1606578"/>
                  <a:pt x="8038123" y="1606578"/>
                </a:cubicBezTo>
                <a:lnTo>
                  <a:pt x="8080483" y="1617170"/>
                </a:lnTo>
                <a:cubicBezTo>
                  <a:pt x="8101664" y="1624228"/>
                  <a:pt x="8112254" y="1631290"/>
                  <a:pt x="8112254" y="1638349"/>
                </a:cubicBezTo>
                <a:lnTo>
                  <a:pt x="8101664" y="1638349"/>
                </a:lnTo>
                <a:close/>
                <a:moveTo>
                  <a:pt x="7529782" y="1606578"/>
                </a:moveTo>
                <a:lnTo>
                  <a:pt x="7529782" y="1617170"/>
                </a:lnTo>
                <a:cubicBezTo>
                  <a:pt x="7529782" y="1617170"/>
                  <a:pt x="7533312" y="1613639"/>
                  <a:pt x="7540374" y="1606578"/>
                </a:cubicBezTo>
                <a:close/>
                <a:moveTo>
                  <a:pt x="3145351" y="1606578"/>
                </a:moveTo>
                <a:lnTo>
                  <a:pt x="3166533" y="1606578"/>
                </a:lnTo>
                <a:lnTo>
                  <a:pt x="3166533" y="1617170"/>
                </a:lnTo>
                <a:cubicBezTo>
                  <a:pt x="3152412" y="1617170"/>
                  <a:pt x="3145351" y="1613639"/>
                  <a:pt x="3145351" y="1606578"/>
                </a:cubicBezTo>
                <a:close/>
                <a:moveTo>
                  <a:pt x="8610004" y="1595988"/>
                </a:moveTo>
                <a:cubicBezTo>
                  <a:pt x="8610004" y="1595988"/>
                  <a:pt x="8613533" y="1595988"/>
                  <a:pt x="8620595" y="1595988"/>
                </a:cubicBezTo>
                <a:lnTo>
                  <a:pt x="8641775" y="1595988"/>
                </a:lnTo>
                <a:lnTo>
                  <a:pt x="8652366" y="1595988"/>
                </a:lnTo>
                <a:cubicBezTo>
                  <a:pt x="8652366" y="1595988"/>
                  <a:pt x="8654131" y="1597753"/>
                  <a:pt x="8657660" y="1601283"/>
                </a:cubicBezTo>
                <a:cubicBezTo>
                  <a:pt x="8661189" y="1604814"/>
                  <a:pt x="8666487" y="1606578"/>
                  <a:pt x="8673545" y="1606578"/>
                </a:cubicBezTo>
                <a:cubicBezTo>
                  <a:pt x="8680607" y="1606578"/>
                  <a:pt x="8692962" y="1610109"/>
                  <a:pt x="8710613" y="1617170"/>
                </a:cubicBezTo>
                <a:cubicBezTo>
                  <a:pt x="8728264" y="1624228"/>
                  <a:pt x="8744149" y="1631290"/>
                  <a:pt x="8758270" y="1638349"/>
                </a:cubicBezTo>
                <a:cubicBezTo>
                  <a:pt x="8765332" y="1638349"/>
                  <a:pt x="8770626" y="1638349"/>
                  <a:pt x="8774155" y="1638349"/>
                </a:cubicBezTo>
                <a:cubicBezTo>
                  <a:pt x="8777685" y="1638349"/>
                  <a:pt x="8781217" y="1638349"/>
                  <a:pt x="8784747" y="1638349"/>
                </a:cubicBezTo>
                <a:cubicBezTo>
                  <a:pt x="8788276" y="1638349"/>
                  <a:pt x="8791807" y="1640114"/>
                  <a:pt x="8795336" y="1643645"/>
                </a:cubicBezTo>
                <a:cubicBezTo>
                  <a:pt x="8798866" y="1647176"/>
                  <a:pt x="8800632" y="1648940"/>
                  <a:pt x="8800632" y="1648940"/>
                </a:cubicBezTo>
                <a:lnTo>
                  <a:pt x="8821812" y="1670122"/>
                </a:lnTo>
                <a:cubicBezTo>
                  <a:pt x="8835932" y="1677181"/>
                  <a:pt x="8842993" y="1680711"/>
                  <a:pt x="8842993" y="1680711"/>
                </a:cubicBezTo>
                <a:lnTo>
                  <a:pt x="8800632" y="1680711"/>
                </a:lnTo>
                <a:lnTo>
                  <a:pt x="8768861" y="1659530"/>
                </a:lnTo>
                <a:cubicBezTo>
                  <a:pt x="8761799" y="1659530"/>
                  <a:pt x="8754740" y="1657766"/>
                  <a:pt x="8747679" y="1654235"/>
                </a:cubicBezTo>
                <a:cubicBezTo>
                  <a:pt x="8740620" y="1650705"/>
                  <a:pt x="8737089" y="1648940"/>
                  <a:pt x="8737089" y="1648940"/>
                </a:cubicBezTo>
                <a:cubicBezTo>
                  <a:pt x="8737089" y="1648940"/>
                  <a:pt x="8731793" y="1647176"/>
                  <a:pt x="8721203" y="1643645"/>
                </a:cubicBezTo>
                <a:cubicBezTo>
                  <a:pt x="8710613" y="1640114"/>
                  <a:pt x="8705318" y="1638349"/>
                  <a:pt x="8705318" y="1638349"/>
                </a:cubicBezTo>
                <a:cubicBezTo>
                  <a:pt x="8705318" y="1638349"/>
                  <a:pt x="8701788" y="1634820"/>
                  <a:pt x="8694728" y="1627759"/>
                </a:cubicBezTo>
                <a:cubicBezTo>
                  <a:pt x="8694728" y="1627759"/>
                  <a:pt x="8692962" y="1625995"/>
                  <a:pt x="8689432" y="1622464"/>
                </a:cubicBezTo>
                <a:cubicBezTo>
                  <a:pt x="8685903" y="1618934"/>
                  <a:pt x="8682372" y="1617170"/>
                  <a:pt x="8678843" y="1617170"/>
                </a:cubicBezTo>
                <a:cubicBezTo>
                  <a:pt x="8675313" y="1617170"/>
                  <a:pt x="8670016" y="1617170"/>
                  <a:pt x="8662957" y="1617170"/>
                </a:cubicBezTo>
                <a:cubicBezTo>
                  <a:pt x="8662957" y="1617170"/>
                  <a:pt x="8655895" y="1617170"/>
                  <a:pt x="8641775" y="1617170"/>
                </a:cubicBezTo>
                <a:cubicBezTo>
                  <a:pt x="8634714" y="1617170"/>
                  <a:pt x="8627655" y="1615403"/>
                  <a:pt x="8620595" y="1611874"/>
                </a:cubicBezTo>
                <a:cubicBezTo>
                  <a:pt x="8613533" y="1608343"/>
                  <a:pt x="8610004" y="1603047"/>
                  <a:pt x="8610004" y="1595988"/>
                </a:cubicBezTo>
                <a:close/>
                <a:moveTo>
                  <a:pt x="7900446" y="1595988"/>
                </a:moveTo>
                <a:lnTo>
                  <a:pt x="7911038" y="1595988"/>
                </a:lnTo>
                <a:lnTo>
                  <a:pt x="7911038" y="1606578"/>
                </a:lnTo>
                <a:cubicBezTo>
                  <a:pt x="7911038" y="1606578"/>
                  <a:pt x="7907508" y="1603047"/>
                  <a:pt x="7900446" y="1595988"/>
                </a:cubicBezTo>
                <a:close/>
                <a:moveTo>
                  <a:pt x="7720409" y="1595988"/>
                </a:moveTo>
                <a:cubicBezTo>
                  <a:pt x="7727471" y="1595988"/>
                  <a:pt x="7731000" y="1597753"/>
                  <a:pt x="7731000" y="1601283"/>
                </a:cubicBezTo>
                <a:cubicBezTo>
                  <a:pt x="7731000" y="1604814"/>
                  <a:pt x="7731000" y="1610109"/>
                  <a:pt x="7731000" y="1617170"/>
                </a:cubicBezTo>
                <a:lnTo>
                  <a:pt x="7731000" y="1627759"/>
                </a:lnTo>
                <a:cubicBezTo>
                  <a:pt x="7731000" y="1627759"/>
                  <a:pt x="7727471" y="1625995"/>
                  <a:pt x="7720409" y="1622464"/>
                </a:cubicBezTo>
                <a:cubicBezTo>
                  <a:pt x="7713348" y="1618934"/>
                  <a:pt x="7709820" y="1613639"/>
                  <a:pt x="7709820" y="1606578"/>
                </a:cubicBezTo>
                <a:close/>
                <a:moveTo>
                  <a:pt x="3463064" y="1595988"/>
                </a:moveTo>
                <a:cubicBezTo>
                  <a:pt x="3477184" y="1595988"/>
                  <a:pt x="3484244" y="1599518"/>
                  <a:pt x="3484244" y="1606578"/>
                </a:cubicBezTo>
                <a:cubicBezTo>
                  <a:pt x="3484244" y="1606578"/>
                  <a:pt x="3487776" y="1606578"/>
                  <a:pt x="3494834" y="1606578"/>
                </a:cubicBezTo>
                <a:cubicBezTo>
                  <a:pt x="3501895" y="1606578"/>
                  <a:pt x="3505426" y="1610109"/>
                  <a:pt x="3505426" y="1617170"/>
                </a:cubicBezTo>
                <a:cubicBezTo>
                  <a:pt x="3505426" y="1624228"/>
                  <a:pt x="3519546" y="1631290"/>
                  <a:pt x="3547788" y="1638349"/>
                </a:cubicBezTo>
                <a:cubicBezTo>
                  <a:pt x="3568968" y="1638349"/>
                  <a:pt x="3593680" y="1645410"/>
                  <a:pt x="3621920" y="1659530"/>
                </a:cubicBezTo>
                <a:cubicBezTo>
                  <a:pt x="3628980" y="1659530"/>
                  <a:pt x="3636040" y="1661295"/>
                  <a:pt x="3643100" y="1664826"/>
                </a:cubicBezTo>
                <a:cubicBezTo>
                  <a:pt x="3650161" y="1668357"/>
                  <a:pt x="3657222" y="1670122"/>
                  <a:pt x="3664282" y="1670122"/>
                </a:cubicBezTo>
                <a:lnTo>
                  <a:pt x="3738415" y="1701893"/>
                </a:lnTo>
                <a:lnTo>
                  <a:pt x="3717234" y="1701893"/>
                </a:lnTo>
                <a:cubicBezTo>
                  <a:pt x="3703113" y="1701893"/>
                  <a:pt x="3685463" y="1698362"/>
                  <a:pt x="3664282" y="1691301"/>
                </a:cubicBezTo>
                <a:lnTo>
                  <a:pt x="3611330" y="1670122"/>
                </a:lnTo>
                <a:cubicBezTo>
                  <a:pt x="3611330" y="1663061"/>
                  <a:pt x="3606034" y="1661295"/>
                  <a:pt x="3595444" y="1664826"/>
                </a:cubicBezTo>
                <a:cubicBezTo>
                  <a:pt x="3584853" y="1668357"/>
                  <a:pt x="3576028" y="1668357"/>
                  <a:pt x="3568968" y="1664826"/>
                </a:cubicBezTo>
                <a:cubicBezTo>
                  <a:pt x="3561908" y="1661295"/>
                  <a:pt x="3549552" y="1656001"/>
                  <a:pt x="3531901" y="1648940"/>
                </a:cubicBezTo>
                <a:cubicBezTo>
                  <a:pt x="3514251" y="1641880"/>
                  <a:pt x="3505426" y="1638349"/>
                  <a:pt x="3505426" y="1638349"/>
                </a:cubicBezTo>
                <a:cubicBezTo>
                  <a:pt x="3498365" y="1638349"/>
                  <a:pt x="3493070" y="1638349"/>
                  <a:pt x="3489540" y="1638349"/>
                </a:cubicBezTo>
                <a:cubicBezTo>
                  <a:pt x="3486009" y="1638349"/>
                  <a:pt x="3480714" y="1634820"/>
                  <a:pt x="3473655" y="1627759"/>
                </a:cubicBezTo>
                <a:cubicBezTo>
                  <a:pt x="3459534" y="1613639"/>
                  <a:pt x="3456004" y="1603047"/>
                  <a:pt x="3463064" y="1595988"/>
                </a:cubicBezTo>
                <a:close/>
                <a:moveTo>
                  <a:pt x="2732326" y="1595988"/>
                </a:moveTo>
                <a:lnTo>
                  <a:pt x="2753506" y="1606578"/>
                </a:lnTo>
                <a:cubicBezTo>
                  <a:pt x="2753506" y="1606578"/>
                  <a:pt x="2751742" y="1606578"/>
                  <a:pt x="2748211" y="1606578"/>
                </a:cubicBezTo>
                <a:cubicBezTo>
                  <a:pt x="2744681" y="1606578"/>
                  <a:pt x="2739385" y="1606578"/>
                  <a:pt x="2732326" y="1606578"/>
                </a:cubicBezTo>
                <a:close/>
                <a:moveTo>
                  <a:pt x="7402697" y="1585397"/>
                </a:moveTo>
                <a:cubicBezTo>
                  <a:pt x="7395636" y="1592458"/>
                  <a:pt x="7385047" y="1595988"/>
                  <a:pt x="7370926" y="1595988"/>
                </a:cubicBezTo>
                <a:lnTo>
                  <a:pt x="7360336" y="1595988"/>
                </a:lnTo>
                <a:cubicBezTo>
                  <a:pt x="7360336" y="1595988"/>
                  <a:pt x="7356806" y="1599518"/>
                  <a:pt x="7349745" y="1606578"/>
                </a:cubicBezTo>
                <a:lnTo>
                  <a:pt x="7360336" y="1606578"/>
                </a:lnTo>
                <a:cubicBezTo>
                  <a:pt x="7360336" y="1606578"/>
                  <a:pt x="7363866" y="1606578"/>
                  <a:pt x="7370926" y="1606578"/>
                </a:cubicBezTo>
                <a:lnTo>
                  <a:pt x="7392107" y="1606578"/>
                </a:lnTo>
                <a:cubicBezTo>
                  <a:pt x="7399168" y="1613639"/>
                  <a:pt x="7402697" y="1617170"/>
                  <a:pt x="7402697" y="1617170"/>
                </a:cubicBezTo>
                <a:lnTo>
                  <a:pt x="7402697" y="1595988"/>
                </a:lnTo>
                <a:close/>
                <a:moveTo>
                  <a:pt x="3929042" y="1574807"/>
                </a:moveTo>
                <a:cubicBezTo>
                  <a:pt x="3929042" y="1574807"/>
                  <a:pt x="3930806" y="1576572"/>
                  <a:pt x="3934338" y="1580103"/>
                </a:cubicBezTo>
                <a:cubicBezTo>
                  <a:pt x="3937868" y="1583632"/>
                  <a:pt x="3939633" y="1585397"/>
                  <a:pt x="3939633" y="1585397"/>
                </a:cubicBezTo>
                <a:lnTo>
                  <a:pt x="3939633" y="1574807"/>
                </a:lnTo>
                <a:close/>
                <a:moveTo>
                  <a:pt x="8547785" y="1568188"/>
                </a:moveTo>
                <a:cubicBezTo>
                  <a:pt x="8548668" y="1567306"/>
                  <a:pt x="8549991" y="1567747"/>
                  <a:pt x="8551756" y="1569512"/>
                </a:cubicBezTo>
                <a:cubicBezTo>
                  <a:pt x="8555285" y="1573043"/>
                  <a:pt x="8560582" y="1574807"/>
                  <a:pt x="8567641" y="1574807"/>
                </a:cubicBezTo>
                <a:lnTo>
                  <a:pt x="8578233" y="1585397"/>
                </a:lnTo>
                <a:lnTo>
                  <a:pt x="8557053" y="1585397"/>
                </a:lnTo>
                <a:lnTo>
                  <a:pt x="8546462" y="1574807"/>
                </a:lnTo>
                <a:cubicBezTo>
                  <a:pt x="8546462" y="1571278"/>
                  <a:pt x="8546903" y="1569071"/>
                  <a:pt x="8547785" y="1568188"/>
                </a:cubicBezTo>
                <a:close/>
                <a:moveTo>
                  <a:pt x="7455649" y="1564218"/>
                </a:moveTo>
                <a:cubicBezTo>
                  <a:pt x="7455649" y="1571276"/>
                  <a:pt x="7452120" y="1574807"/>
                  <a:pt x="7445059" y="1574807"/>
                </a:cubicBezTo>
                <a:lnTo>
                  <a:pt x="7445059" y="1585397"/>
                </a:lnTo>
                <a:lnTo>
                  <a:pt x="7476830" y="1574807"/>
                </a:lnTo>
                <a:cubicBezTo>
                  <a:pt x="7469770" y="1574807"/>
                  <a:pt x="7462711" y="1571276"/>
                  <a:pt x="7455649" y="1564218"/>
                </a:cubicBezTo>
                <a:close/>
                <a:moveTo>
                  <a:pt x="2933543" y="1564218"/>
                </a:moveTo>
                <a:lnTo>
                  <a:pt x="2954724" y="1564218"/>
                </a:lnTo>
                <a:cubicBezTo>
                  <a:pt x="2968845" y="1571276"/>
                  <a:pt x="2979435" y="1576572"/>
                  <a:pt x="2986495" y="1580103"/>
                </a:cubicBezTo>
                <a:cubicBezTo>
                  <a:pt x="2993556" y="1583632"/>
                  <a:pt x="3000616" y="1585397"/>
                  <a:pt x="3007676" y="1585397"/>
                </a:cubicBezTo>
                <a:cubicBezTo>
                  <a:pt x="3021797" y="1585397"/>
                  <a:pt x="3035918" y="1592458"/>
                  <a:pt x="3050039" y="1606578"/>
                </a:cubicBezTo>
                <a:lnTo>
                  <a:pt x="3060629" y="1606578"/>
                </a:lnTo>
                <a:cubicBezTo>
                  <a:pt x="3067689" y="1599518"/>
                  <a:pt x="3085339" y="1603047"/>
                  <a:pt x="3113581" y="1617170"/>
                </a:cubicBezTo>
                <a:cubicBezTo>
                  <a:pt x="3127701" y="1624228"/>
                  <a:pt x="3147116" y="1631290"/>
                  <a:pt x="3171829" y="1638349"/>
                </a:cubicBezTo>
                <a:cubicBezTo>
                  <a:pt x="3196539" y="1645410"/>
                  <a:pt x="3208895" y="1648940"/>
                  <a:pt x="3208895" y="1648940"/>
                </a:cubicBezTo>
                <a:lnTo>
                  <a:pt x="3251255" y="1659530"/>
                </a:lnTo>
                <a:lnTo>
                  <a:pt x="3261847" y="1659530"/>
                </a:lnTo>
                <a:lnTo>
                  <a:pt x="3272437" y="1659530"/>
                </a:lnTo>
                <a:cubicBezTo>
                  <a:pt x="3279497" y="1659530"/>
                  <a:pt x="3283027" y="1659530"/>
                  <a:pt x="3283027" y="1659530"/>
                </a:cubicBezTo>
                <a:lnTo>
                  <a:pt x="3304208" y="1670122"/>
                </a:lnTo>
                <a:lnTo>
                  <a:pt x="3357160" y="1691301"/>
                </a:lnTo>
                <a:cubicBezTo>
                  <a:pt x="3357160" y="1698362"/>
                  <a:pt x="3360690" y="1701893"/>
                  <a:pt x="3367751" y="1701893"/>
                </a:cubicBezTo>
                <a:cubicBezTo>
                  <a:pt x="3367751" y="1708953"/>
                  <a:pt x="3369516" y="1712482"/>
                  <a:pt x="3373046" y="1712482"/>
                </a:cubicBezTo>
                <a:cubicBezTo>
                  <a:pt x="3376577" y="1712482"/>
                  <a:pt x="3378341" y="1708953"/>
                  <a:pt x="3378341" y="1701893"/>
                </a:cubicBezTo>
                <a:cubicBezTo>
                  <a:pt x="3378341" y="1701893"/>
                  <a:pt x="3385401" y="1701893"/>
                  <a:pt x="3399522" y="1701893"/>
                </a:cubicBezTo>
                <a:cubicBezTo>
                  <a:pt x="3399522" y="1708953"/>
                  <a:pt x="3401287" y="1710718"/>
                  <a:pt x="3404817" y="1707187"/>
                </a:cubicBezTo>
                <a:cubicBezTo>
                  <a:pt x="3408347" y="1703657"/>
                  <a:pt x="3411876" y="1703657"/>
                  <a:pt x="3415408" y="1707187"/>
                </a:cubicBezTo>
                <a:cubicBezTo>
                  <a:pt x="3418938" y="1710718"/>
                  <a:pt x="3424232" y="1712482"/>
                  <a:pt x="3431293" y="1712482"/>
                </a:cubicBezTo>
                <a:cubicBezTo>
                  <a:pt x="3438353" y="1719543"/>
                  <a:pt x="3448943" y="1723074"/>
                  <a:pt x="3463064" y="1723074"/>
                </a:cubicBezTo>
                <a:cubicBezTo>
                  <a:pt x="3512486" y="1730133"/>
                  <a:pt x="3547788" y="1740724"/>
                  <a:pt x="3568968" y="1754845"/>
                </a:cubicBezTo>
                <a:cubicBezTo>
                  <a:pt x="3576028" y="1761905"/>
                  <a:pt x="3584853" y="1765434"/>
                  <a:pt x="3595444" y="1765434"/>
                </a:cubicBezTo>
                <a:cubicBezTo>
                  <a:pt x="3606034" y="1765434"/>
                  <a:pt x="3618390" y="1765434"/>
                  <a:pt x="3632511" y="1765434"/>
                </a:cubicBezTo>
                <a:cubicBezTo>
                  <a:pt x="3639571" y="1772495"/>
                  <a:pt x="3643100" y="1774261"/>
                  <a:pt x="3643100" y="1770730"/>
                </a:cubicBezTo>
                <a:cubicBezTo>
                  <a:pt x="3643100" y="1767199"/>
                  <a:pt x="3646632" y="1765434"/>
                  <a:pt x="3653692" y="1765434"/>
                </a:cubicBezTo>
                <a:cubicBezTo>
                  <a:pt x="3653692" y="1758374"/>
                  <a:pt x="3657222" y="1754845"/>
                  <a:pt x="3664282" y="1754845"/>
                </a:cubicBezTo>
                <a:cubicBezTo>
                  <a:pt x="3671342" y="1754845"/>
                  <a:pt x="3676636" y="1756609"/>
                  <a:pt x="3680167" y="1760140"/>
                </a:cubicBezTo>
                <a:cubicBezTo>
                  <a:pt x="3683698" y="1763670"/>
                  <a:pt x="3692523" y="1768965"/>
                  <a:pt x="3706644" y="1776026"/>
                </a:cubicBezTo>
                <a:lnTo>
                  <a:pt x="3717234" y="1786615"/>
                </a:lnTo>
                <a:cubicBezTo>
                  <a:pt x="3710174" y="1786615"/>
                  <a:pt x="3704879" y="1786615"/>
                  <a:pt x="3701348" y="1786615"/>
                </a:cubicBezTo>
                <a:cubicBezTo>
                  <a:pt x="3697818" y="1786615"/>
                  <a:pt x="3696052" y="1786615"/>
                  <a:pt x="3696052" y="1786615"/>
                </a:cubicBezTo>
                <a:lnTo>
                  <a:pt x="3696052" y="1797205"/>
                </a:lnTo>
                <a:cubicBezTo>
                  <a:pt x="3696052" y="1797205"/>
                  <a:pt x="3699584" y="1797205"/>
                  <a:pt x="3706644" y="1797205"/>
                </a:cubicBezTo>
                <a:cubicBezTo>
                  <a:pt x="3713703" y="1797205"/>
                  <a:pt x="3717234" y="1797205"/>
                  <a:pt x="3717234" y="1797205"/>
                </a:cubicBezTo>
                <a:cubicBezTo>
                  <a:pt x="3731354" y="1797205"/>
                  <a:pt x="3738415" y="1800736"/>
                  <a:pt x="3738415" y="1807797"/>
                </a:cubicBezTo>
                <a:cubicBezTo>
                  <a:pt x="3759596" y="1821917"/>
                  <a:pt x="3777246" y="1828978"/>
                  <a:pt x="3791367" y="1828978"/>
                </a:cubicBezTo>
                <a:cubicBezTo>
                  <a:pt x="3798427" y="1821917"/>
                  <a:pt x="3816078" y="1828978"/>
                  <a:pt x="3844319" y="1850157"/>
                </a:cubicBezTo>
                <a:cubicBezTo>
                  <a:pt x="3844319" y="1850157"/>
                  <a:pt x="3847850" y="1850157"/>
                  <a:pt x="3854908" y="1850157"/>
                </a:cubicBezTo>
                <a:cubicBezTo>
                  <a:pt x="3861969" y="1850157"/>
                  <a:pt x="3865500" y="1853688"/>
                  <a:pt x="3865500" y="1860749"/>
                </a:cubicBezTo>
                <a:lnTo>
                  <a:pt x="3876090" y="1860749"/>
                </a:lnTo>
                <a:cubicBezTo>
                  <a:pt x="3876090" y="1860749"/>
                  <a:pt x="3886681" y="1860749"/>
                  <a:pt x="3907860" y="1860749"/>
                </a:cubicBezTo>
                <a:cubicBezTo>
                  <a:pt x="3929042" y="1860749"/>
                  <a:pt x="3950223" y="1864279"/>
                  <a:pt x="3971404" y="1871338"/>
                </a:cubicBezTo>
                <a:lnTo>
                  <a:pt x="4003175" y="1871338"/>
                </a:lnTo>
                <a:cubicBezTo>
                  <a:pt x="4017296" y="1878399"/>
                  <a:pt x="4024356" y="1881930"/>
                  <a:pt x="4024356" y="1881930"/>
                </a:cubicBezTo>
                <a:cubicBezTo>
                  <a:pt x="4031416" y="1881930"/>
                  <a:pt x="4036710" y="1883694"/>
                  <a:pt x="4040242" y="1887224"/>
                </a:cubicBezTo>
                <a:cubicBezTo>
                  <a:pt x="4043772" y="1890755"/>
                  <a:pt x="4049066" y="1892520"/>
                  <a:pt x="4056127" y="1892520"/>
                </a:cubicBezTo>
                <a:lnTo>
                  <a:pt x="4077308" y="1881930"/>
                </a:lnTo>
                <a:cubicBezTo>
                  <a:pt x="4070248" y="1874869"/>
                  <a:pt x="4063188" y="1871338"/>
                  <a:pt x="4056127" y="1871338"/>
                </a:cubicBezTo>
                <a:cubicBezTo>
                  <a:pt x="4056127" y="1864279"/>
                  <a:pt x="4063188" y="1864279"/>
                  <a:pt x="4077308" y="1871338"/>
                </a:cubicBezTo>
                <a:cubicBezTo>
                  <a:pt x="4091429" y="1878399"/>
                  <a:pt x="4102018" y="1881930"/>
                  <a:pt x="4109079" y="1881930"/>
                </a:cubicBezTo>
                <a:cubicBezTo>
                  <a:pt x="4102018" y="1881930"/>
                  <a:pt x="4098489" y="1881930"/>
                  <a:pt x="4098489" y="1881930"/>
                </a:cubicBezTo>
                <a:cubicBezTo>
                  <a:pt x="4091429" y="1888989"/>
                  <a:pt x="4087898" y="1892520"/>
                  <a:pt x="4087898" y="1892520"/>
                </a:cubicBezTo>
                <a:cubicBezTo>
                  <a:pt x="4087898" y="1892520"/>
                  <a:pt x="4091429" y="1896050"/>
                  <a:pt x="4098489" y="1903111"/>
                </a:cubicBezTo>
                <a:lnTo>
                  <a:pt x="4109079" y="1913701"/>
                </a:lnTo>
                <a:lnTo>
                  <a:pt x="4119669" y="1924290"/>
                </a:lnTo>
                <a:cubicBezTo>
                  <a:pt x="4119669" y="1931351"/>
                  <a:pt x="4130260" y="1934882"/>
                  <a:pt x="4151441" y="1934882"/>
                </a:cubicBezTo>
                <a:cubicBezTo>
                  <a:pt x="4172621" y="1934882"/>
                  <a:pt x="4190272" y="1934882"/>
                  <a:pt x="4204393" y="1934882"/>
                </a:cubicBezTo>
                <a:cubicBezTo>
                  <a:pt x="4218514" y="1934882"/>
                  <a:pt x="4230868" y="1936646"/>
                  <a:pt x="4241460" y="1940176"/>
                </a:cubicBezTo>
                <a:cubicBezTo>
                  <a:pt x="4252050" y="1943707"/>
                  <a:pt x="4257345" y="1949002"/>
                  <a:pt x="4257345" y="1956063"/>
                </a:cubicBezTo>
                <a:cubicBezTo>
                  <a:pt x="4264404" y="1956063"/>
                  <a:pt x="4274996" y="1956063"/>
                  <a:pt x="4289116" y="1956063"/>
                </a:cubicBezTo>
                <a:lnTo>
                  <a:pt x="4278526" y="1945472"/>
                </a:lnTo>
                <a:cubicBezTo>
                  <a:pt x="4278526" y="1945472"/>
                  <a:pt x="4282056" y="1945472"/>
                  <a:pt x="4289116" y="1945472"/>
                </a:cubicBezTo>
                <a:cubicBezTo>
                  <a:pt x="4296176" y="1945472"/>
                  <a:pt x="4299706" y="1945472"/>
                  <a:pt x="4299706" y="1945472"/>
                </a:cubicBezTo>
                <a:cubicBezTo>
                  <a:pt x="4299706" y="1938411"/>
                  <a:pt x="4301470" y="1936646"/>
                  <a:pt x="4305002" y="1940176"/>
                </a:cubicBezTo>
                <a:cubicBezTo>
                  <a:pt x="4308532" y="1943707"/>
                  <a:pt x="4313826" y="1945472"/>
                  <a:pt x="4320887" y="1945472"/>
                </a:cubicBezTo>
                <a:cubicBezTo>
                  <a:pt x="4335008" y="1952532"/>
                  <a:pt x="4345598" y="1959592"/>
                  <a:pt x="4352658" y="1966653"/>
                </a:cubicBezTo>
                <a:cubicBezTo>
                  <a:pt x="4359718" y="1966653"/>
                  <a:pt x="4366778" y="1966653"/>
                  <a:pt x="4373839" y="1966653"/>
                </a:cubicBezTo>
                <a:cubicBezTo>
                  <a:pt x="4380900" y="1966653"/>
                  <a:pt x="4387960" y="1966653"/>
                  <a:pt x="4395020" y="1966653"/>
                </a:cubicBezTo>
                <a:lnTo>
                  <a:pt x="4416202" y="1977242"/>
                </a:lnTo>
                <a:cubicBezTo>
                  <a:pt x="4416202" y="1977242"/>
                  <a:pt x="4409141" y="1979007"/>
                  <a:pt x="4395020" y="1982538"/>
                </a:cubicBezTo>
                <a:cubicBezTo>
                  <a:pt x="4380900" y="1986069"/>
                  <a:pt x="4370310" y="1984303"/>
                  <a:pt x="4363249" y="1977242"/>
                </a:cubicBezTo>
                <a:cubicBezTo>
                  <a:pt x="4349128" y="1970184"/>
                  <a:pt x="4335008" y="1966653"/>
                  <a:pt x="4320887" y="1966653"/>
                </a:cubicBezTo>
                <a:lnTo>
                  <a:pt x="4289116" y="1977242"/>
                </a:lnTo>
                <a:cubicBezTo>
                  <a:pt x="4274996" y="1984303"/>
                  <a:pt x="4267935" y="1984303"/>
                  <a:pt x="4267935" y="1977242"/>
                </a:cubicBezTo>
                <a:cubicBezTo>
                  <a:pt x="4267935" y="1970184"/>
                  <a:pt x="4264404" y="1966653"/>
                  <a:pt x="4257345" y="1966653"/>
                </a:cubicBezTo>
                <a:cubicBezTo>
                  <a:pt x="4257345" y="1973713"/>
                  <a:pt x="4264404" y="1984303"/>
                  <a:pt x="4278526" y="1998424"/>
                </a:cubicBezTo>
                <a:lnTo>
                  <a:pt x="4299706" y="2009015"/>
                </a:lnTo>
                <a:lnTo>
                  <a:pt x="4342068" y="2009015"/>
                </a:lnTo>
                <a:cubicBezTo>
                  <a:pt x="4342068" y="2001954"/>
                  <a:pt x="4342068" y="1998424"/>
                  <a:pt x="4342068" y="1998424"/>
                </a:cubicBezTo>
                <a:cubicBezTo>
                  <a:pt x="4356189" y="1998424"/>
                  <a:pt x="4377370" y="2009015"/>
                  <a:pt x="4405610" y="2030194"/>
                </a:cubicBezTo>
                <a:cubicBezTo>
                  <a:pt x="4426791" y="2037255"/>
                  <a:pt x="4437382" y="2039021"/>
                  <a:pt x="4437382" y="2035490"/>
                </a:cubicBezTo>
                <a:cubicBezTo>
                  <a:pt x="4437382" y="2031959"/>
                  <a:pt x="4444442" y="2030194"/>
                  <a:pt x="4458562" y="2030194"/>
                </a:cubicBezTo>
                <a:cubicBezTo>
                  <a:pt x="4472683" y="2030194"/>
                  <a:pt x="4486804" y="2033725"/>
                  <a:pt x="4500924" y="2040786"/>
                </a:cubicBezTo>
                <a:cubicBezTo>
                  <a:pt x="4507984" y="2040786"/>
                  <a:pt x="4515045" y="2040786"/>
                  <a:pt x="4522106" y="2040786"/>
                </a:cubicBezTo>
                <a:lnTo>
                  <a:pt x="4490334" y="2019605"/>
                </a:lnTo>
                <a:cubicBezTo>
                  <a:pt x="4469154" y="2019605"/>
                  <a:pt x="4462093" y="2017840"/>
                  <a:pt x="4469154" y="2014309"/>
                </a:cubicBezTo>
                <a:cubicBezTo>
                  <a:pt x="4476214" y="2010780"/>
                  <a:pt x="4483274" y="2010780"/>
                  <a:pt x="4490334" y="2014309"/>
                </a:cubicBezTo>
                <a:cubicBezTo>
                  <a:pt x="4497394" y="2017840"/>
                  <a:pt x="4500924" y="2016074"/>
                  <a:pt x="4500924" y="2009015"/>
                </a:cubicBezTo>
                <a:cubicBezTo>
                  <a:pt x="4500924" y="2001954"/>
                  <a:pt x="4504454" y="1998424"/>
                  <a:pt x="4511514" y="1998424"/>
                </a:cubicBezTo>
                <a:lnTo>
                  <a:pt x="4522106" y="2009015"/>
                </a:lnTo>
                <a:lnTo>
                  <a:pt x="4522106" y="2019605"/>
                </a:lnTo>
                <a:lnTo>
                  <a:pt x="4543286" y="2030194"/>
                </a:lnTo>
                <a:cubicBezTo>
                  <a:pt x="4543286" y="2037255"/>
                  <a:pt x="4545051" y="2040786"/>
                  <a:pt x="4548580" y="2040786"/>
                </a:cubicBezTo>
                <a:cubicBezTo>
                  <a:pt x="4552112" y="2040786"/>
                  <a:pt x="4553876" y="2040786"/>
                  <a:pt x="4553876" y="2040786"/>
                </a:cubicBezTo>
                <a:cubicBezTo>
                  <a:pt x="4553876" y="2040786"/>
                  <a:pt x="4555641" y="2042550"/>
                  <a:pt x="4559172" y="2046080"/>
                </a:cubicBezTo>
                <a:cubicBezTo>
                  <a:pt x="4562702" y="2049611"/>
                  <a:pt x="4564468" y="2051376"/>
                  <a:pt x="4564468" y="2051376"/>
                </a:cubicBezTo>
                <a:lnTo>
                  <a:pt x="4532695" y="2051376"/>
                </a:lnTo>
                <a:lnTo>
                  <a:pt x="4522106" y="2061967"/>
                </a:lnTo>
                <a:cubicBezTo>
                  <a:pt x="4522106" y="2069026"/>
                  <a:pt x="4522106" y="2072557"/>
                  <a:pt x="4522106" y="2072557"/>
                </a:cubicBezTo>
                <a:lnTo>
                  <a:pt x="4532695" y="2083146"/>
                </a:lnTo>
                <a:cubicBezTo>
                  <a:pt x="4539756" y="2083146"/>
                  <a:pt x="4550347" y="2086677"/>
                  <a:pt x="4564468" y="2093738"/>
                </a:cubicBezTo>
                <a:lnTo>
                  <a:pt x="4606828" y="2093738"/>
                </a:lnTo>
                <a:cubicBezTo>
                  <a:pt x="4606828" y="2086677"/>
                  <a:pt x="4603299" y="2083146"/>
                  <a:pt x="4596238" y="2083146"/>
                </a:cubicBezTo>
                <a:lnTo>
                  <a:pt x="4606828" y="2083146"/>
                </a:lnTo>
                <a:cubicBezTo>
                  <a:pt x="4620949" y="2090207"/>
                  <a:pt x="4620949" y="2097267"/>
                  <a:pt x="4606828" y="2104328"/>
                </a:cubicBezTo>
                <a:lnTo>
                  <a:pt x="4617420" y="2114919"/>
                </a:lnTo>
                <a:lnTo>
                  <a:pt x="4637592" y="2113910"/>
                </a:lnTo>
                <a:lnTo>
                  <a:pt x="4628010" y="2104328"/>
                </a:lnTo>
                <a:lnTo>
                  <a:pt x="4649190" y="2104328"/>
                </a:lnTo>
                <a:lnTo>
                  <a:pt x="4639715" y="2113805"/>
                </a:lnTo>
                <a:lnTo>
                  <a:pt x="4643895" y="2113594"/>
                </a:lnTo>
                <a:cubicBezTo>
                  <a:pt x="4650955" y="2112713"/>
                  <a:pt x="4656251" y="2111389"/>
                  <a:pt x="4659780" y="2109623"/>
                </a:cubicBezTo>
                <a:cubicBezTo>
                  <a:pt x="4666840" y="2106092"/>
                  <a:pt x="4673901" y="2107858"/>
                  <a:pt x="4680962" y="2114919"/>
                </a:cubicBezTo>
                <a:cubicBezTo>
                  <a:pt x="4688022" y="2121978"/>
                  <a:pt x="4695082" y="2125509"/>
                  <a:pt x="4702142" y="2125509"/>
                </a:cubicBezTo>
                <a:lnTo>
                  <a:pt x="4733914" y="2146690"/>
                </a:lnTo>
                <a:lnTo>
                  <a:pt x="4765684" y="2157280"/>
                </a:lnTo>
                <a:cubicBezTo>
                  <a:pt x="4786866" y="2157280"/>
                  <a:pt x="4804517" y="2159044"/>
                  <a:pt x="4818636" y="2162575"/>
                </a:cubicBezTo>
                <a:cubicBezTo>
                  <a:pt x="4832757" y="2166106"/>
                  <a:pt x="4843348" y="2167871"/>
                  <a:pt x="4850408" y="2167871"/>
                </a:cubicBezTo>
                <a:cubicBezTo>
                  <a:pt x="4857469" y="2174930"/>
                  <a:pt x="4857469" y="2181992"/>
                  <a:pt x="4850408" y="2189051"/>
                </a:cubicBezTo>
                <a:cubicBezTo>
                  <a:pt x="4850408" y="2189051"/>
                  <a:pt x="4846878" y="2187286"/>
                  <a:pt x="4839818" y="2183756"/>
                </a:cubicBezTo>
                <a:cubicBezTo>
                  <a:pt x="4832757" y="2180225"/>
                  <a:pt x="4825696" y="2178461"/>
                  <a:pt x="4818636" y="2178461"/>
                </a:cubicBezTo>
                <a:lnTo>
                  <a:pt x="4776276" y="2167871"/>
                </a:lnTo>
                <a:cubicBezTo>
                  <a:pt x="4762155" y="2153750"/>
                  <a:pt x="4730384" y="2146690"/>
                  <a:pt x="4680962" y="2146690"/>
                </a:cubicBezTo>
                <a:cubicBezTo>
                  <a:pt x="4673901" y="2146690"/>
                  <a:pt x="4666840" y="2144925"/>
                  <a:pt x="4659780" y="2141394"/>
                </a:cubicBezTo>
                <a:cubicBezTo>
                  <a:pt x="4652720" y="2137863"/>
                  <a:pt x="4649190" y="2136099"/>
                  <a:pt x="4649190" y="2136099"/>
                </a:cubicBezTo>
                <a:cubicBezTo>
                  <a:pt x="4649190" y="2136099"/>
                  <a:pt x="4633305" y="2132569"/>
                  <a:pt x="4601532" y="2125509"/>
                </a:cubicBezTo>
                <a:cubicBezTo>
                  <a:pt x="4569762" y="2118448"/>
                  <a:pt x="4537991" y="2111388"/>
                  <a:pt x="4506220" y="2104328"/>
                </a:cubicBezTo>
                <a:cubicBezTo>
                  <a:pt x="4474449" y="2097267"/>
                  <a:pt x="4455032" y="2090207"/>
                  <a:pt x="4447972" y="2083146"/>
                </a:cubicBezTo>
                <a:cubicBezTo>
                  <a:pt x="4426791" y="2076088"/>
                  <a:pt x="4412670" y="2072557"/>
                  <a:pt x="4405610" y="2072557"/>
                </a:cubicBezTo>
                <a:cubicBezTo>
                  <a:pt x="4398550" y="2072557"/>
                  <a:pt x="4391490" y="2069026"/>
                  <a:pt x="4384430" y="2061967"/>
                </a:cubicBezTo>
                <a:lnTo>
                  <a:pt x="4352658" y="2051376"/>
                </a:lnTo>
                <a:cubicBezTo>
                  <a:pt x="4345598" y="2051376"/>
                  <a:pt x="4336772" y="2049611"/>
                  <a:pt x="4326182" y="2046080"/>
                </a:cubicBezTo>
                <a:cubicBezTo>
                  <a:pt x="4315592" y="2042550"/>
                  <a:pt x="4303237" y="2039021"/>
                  <a:pt x="4289116" y="2035490"/>
                </a:cubicBezTo>
                <a:cubicBezTo>
                  <a:pt x="4274996" y="2031959"/>
                  <a:pt x="4259110" y="2026665"/>
                  <a:pt x="4241460" y="2019605"/>
                </a:cubicBezTo>
                <a:cubicBezTo>
                  <a:pt x="4223808" y="2012544"/>
                  <a:pt x="4209688" y="2007250"/>
                  <a:pt x="4199098" y="2003719"/>
                </a:cubicBezTo>
                <a:cubicBezTo>
                  <a:pt x="4188508" y="2000188"/>
                  <a:pt x="4179682" y="1996659"/>
                  <a:pt x="4172621" y="1993128"/>
                </a:cubicBezTo>
                <a:cubicBezTo>
                  <a:pt x="4165562" y="1989598"/>
                  <a:pt x="4158500" y="1986069"/>
                  <a:pt x="4151441" y="1982538"/>
                </a:cubicBezTo>
                <a:cubicBezTo>
                  <a:pt x="4144381" y="1979007"/>
                  <a:pt x="4133791" y="1977242"/>
                  <a:pt x="4119669" y="1977242"/>
                </a:cubicBezTo>
                <a:cubicBezTo>
                  <a:pt x="4098489" y="1970184"/>
                  <a:pt x="4084368" y="1964888"/>
                  <a:pt x="4077308" y="1961357"/>
                </a:cubicBezTo>
                <a:cubicBezTo>
                  <a:pt x="4070248" y="1957828"/>
                  <a:pt x="4063188" y="1956063"/>
                  <a:pt x="4056127" y="1956063"/>
                </a:cubicBezTo>
                <a:cubicBezTo>
                  <a:pt x="4027886" y="1949002"/>
                  <a:pt x="4003175" y="1943707"/>
                  <a:pt x="3981994" y="1940176"/>
                </a:cubicBezTo>
                <a:cubicBezTo>
                  <a:pt x="3960812" y="1936646"/>
                  <a:pt x="3946692" y="1931351"/>
                  <a:pt x="3939633" y="1924290"/>
                </a:cubicBezTo>
                <a:cubicBezTo>
                  <a:pt x="3932572" y="1910170"/>
                  <a:pt x="3907860" y="1899580"/>
                  <a:pt x="3865500" y="1892520"/>
                </a:cubicBezTo>
                <a:cubicBezTo>
                  <a:pt x="3858440" y="1892520"/>
                  <a:pt x="3854908" y="1888989"/>
                  <a:pt x="3854908" y="1881930"/>
                </a:cubicBezTo>
                <a:cubicBezTo>
                  <a:pt x="3847850" y="1881930"/>
                  <a:pt x="3840788" y="1880165"/>
                  <a:pt x="3833728" y="1876634"/>
                </a:cubicBezTo>
                <a:cubicBezTo>
                  <a:pt x="3826668" y="1873103"/>
                  <a:pt x="3819607" y="1871338"/>
                  <a:pt x="3812548" y="1871338"/>
                </a:cubicBezTo>
                <a:cubicBezTo>
                  <a:pt x="3784306" y="1864279"/>
                  <a:pt x="3756065" y="1857218"/>
                  <a:pt x="3727824" y="1850157"/>
                </a:cubicBezTo>
                <a:cubicBezTo>
                  <a:pt x="3699584" y="1843098"/>
                  <a:pt x="3669578" y="1834272"/>
                  <a:pt x="3637805" y="1823682"/>
                </a:cubicBezTo>
                <a:cubicBezTo>
                  <a:pt x="3606034" y="1813092"/>
                  <a:pt x="3583088" y="1804266"/>
                  <a:pt x="3568968" y="1797205"/>
                </a:cubicBezTo>
                <a:cubicBezTo>
                  <a:pt x="3554847" y="1790146"/>
                  <a:pt x="3544257" y="1786615"/>
                  <a:pt x="3537196" y="1786615"/>
                </a:cubicBezTo>
                <a:lnTo>
                  <a:pt x="3494834" y="1776026"/>
                </a:lnTo>
                <a:cubicBezTo>
                  <a:pt x="3473655" y="1768965"/>
                  <a:pt x="3459534" y="1765434"/>
                  <a:pt x="3452474" y="1765434"/>
                </a:cubicBezTo>
                <a:cubicBezTo>
                  <a:pt x="3445413" y="1765434"/>
                  <a:pt x="3424232" y="1758374"/>
                  <a:pt x="3388931" y="1744253"/>
                </a:cubicBezTo>
                <a:cubicBezTo>
                  <a:pt x="3374810" y="1744253"/>
                  <a:pt x="3360690" y="1740724"/>
                  <a:pt x="3346570" y="1733663"/>
                </a:cubicBezTo>
                <a:cubicBezTo>
                  <a:pt x="3332449" y="1726603"/>
                  <a:pt x="3321858" y="1723074"/>
                  <a:pt x="3314799" y="1723074"/>
                </a:cubicBezTo>
                <a:cubicBezTo>
                  <a:pt x="3293618" y="1716013"/>
                  <a:pt x="3275967" y="1708953"/>
                  <a:pt x="3261847" y="1701893"/>
                </a:cubicBezTo>
                <a:cubicBezTo>
                  <a:pt x="3247725" y="1694832"/>
                  <a:pt x="3224781" y="1687772"/>
                  <a:pt x="3193008" y="1680711"/>
                </a:cubicBezTo>
                <a:cubicBezTo>
                  <a:pt x="3161237" y="1673651"/>
                  <a:pt x="3134762" y="1663061"/>
                  <a:pt x="3113581" y="1648940"/>
                </a:cubicBezTo>
                <a:lnTo>
                  <a:pt x="3081810" y="1638349"/>
                </a:lnTo>
                <a:lnTo>
                  <a:pt x="3081810" y="1627759"/>
                </a:lnTo>
                <a:cubicBezTo>
                  <a:pt x="3081810" y="1620699"/>
                  <a:pt x="3067689" y="1617170"/>
                  <a:pt x="3039447" y="1617170"/>
                </a:cubicBezTo>
                <a:cubicBezTo>
                  <a:pt x="3032387" y="1617170"/>
                  <a:pt x="3025327" y="1617170"/>
                  <a:pt x="3018266" y="1617170"/>
                </a:cubicBezTo>
                <a:cubicBezTo>
                  <a:pt x="3011207" y="1617170"/>
                  <a:pt x="3000616" y="1617170"/>
                  <a:pt x="2986495" y="1617170"/>
                </a:cubicBezTo>
                <a:cubicBezTo>
                  <a:pt x="2965314" y="1610109"/>
                  <a:pt x="2951194" y="1604814"/>
                  <a:pt x="2944134" y="1601283"/>
                </a:cubicBezTo>
                <a:cubicBezTo>
                  <a:pt x="2937074" y="1597753"/>
                  <a:pt x="2933543" y="1592458"/>
                  <a:pt x="2933543" y="1585397"/>
                </a:cubicBezTo>
                <a:close/>
                <a:moveTo>
                  <a:pt x="2868489" y="1562705"/>
                </a:moveTo>
                <a:lnTo>
                  <a:pt x="2880591" y="1564218"/>
                </a:lnTo>
                <a:cubicBezTo>
                  <a:pt x="2880591" y="1564218"/>
                  <a:pt x="2877061" y="1564218"/>
                  <a:pt x="2870002" y="1564218"/>
                </a:cubicBezTo>
                <a:close/>
                <a:moveTo>
                  <a:pt x="7423878" y="1553626"/>
                </a:moveTo>
                <a:cubicBezTo>
                  <a:pt x="7423878" y="1560687"/>
                  <a:pt x="7423878" y="1564218"/>
                  <a:pt x="7423878" y="1564218"/>
                </a:cubicBezTo>
                <a:cubicBezTo>
                  <a:pt x="7423878" y="1571276"/>
                  <a:pt x="7423878" y="1574807"/>
                  <a:pt x="7423878" y="1574807"/>
                </a:cubicBezTo>
                <a:cubicBezTo>
                  <a:pt x="7430938" y="1574807"/>
                  <a:pt x="7434468" y="1574807"/>
                  <a:pt x="7434468" y="1574807"/>
                </a:cubicBezTo>
                <a:cubicBezTo>
                  <a:pt x="7434468" y="1574807"/>
                  <a:pt x="7434468" y="1571276"/>
                  <a:pt x="7434468" y="1564218"/>
                </a:cubicBezTo>
                <a:close/>
                <a:moveTo>
                  <a:pt x="7349745" y="1553626"/>
                </a:moveTo>
                <a:cubicBezTo>
                  <a:pt x="7349745" y="1553626"/>
                  <a:pt x="7349745" y="1557157"/>
                  <a:pt x="7349745" y="1564218"/>
                </a:cubicBezTo>
                <a:cubicBezTo>
                  <a:pt x="7356806" y="1571276"/>
                  <a:pt x="7349745" y="1574807"/>
                  <a:pt x="7328564" y="1574807"/>
                </a:cubicBezTo>
                <a:cubicBezTo>
                  <a:pt x="7321504" y="1574807"/>
                  <a:pt x="7317974" y="1576572"/>
                  <a:pt x="7317974" y="1580103"/>
                </a:cubicBezTo>
                <a:cubicBezTo>
                  <a:pt x="7317974" y="1583632"/>
                  <a:pt x="7312678" y="1585397"/>
                  <a:pt x="7302088" y="1585397"/>
                </a:cubicBezTo>
                <a:cubicBezTo>
                  <a:pt x="7291498" y="1585397"/>
                  <a:pt x="7286203" y="1583632"/>
                  <a:pt x="7286203" y="1580103"/>
                </a:cubicBezTo>
                <a:cubicBezTo>
                  <a:pt x="7286203" y="1576572"/>
                  <a:pt x="7280908" y="1574807"/>
                  <a:pt x="7270318" y="1574807"/>
                </a:cubicBezTo>
                <a:cubicBezTo>
                  <a:pt x="7259726" y="1574807"/>
                  <a:pt x="7254432" y="1571276"/>
                  <a:pt x="7254432" y="1564218"/>
                </a:cubicBezTo>
                <a:lnTo>
                  <a:pt x="7254432" y="1574807"/>
                </a:lnTo>
                <a:cubicBezTo>
                  <a:pt x="7254432" y="1581868"/>
                  <a:pt x="7257962" y="1585397"/>
                  <a:pt x="7265022" y="1585397"/>
                </a:cubicBezTo>
                <a:cubicBezTo>
                  <a:pt x="7279142" y="1592458"/>
                  <a:pt x="7291498" y="1595988"/>
                  <a:pt x="7302088" y="1595988"/>
                </a:cubicBezTo>
                <a:cubicBezTo>
                  <a:pt x="7312678" y="1595988"/>
                  <a:pt x="7319740" y="1594224"/>
                  <a:pt x="7323270" y="1590693"/>
                </a:cubicBezTo>
                <a:cubicBezTo>
                  <a:pt x="7326799" y="1587162"/>
                  <a:pt x="7332094" y="1585397"/>
                  <a:pt x="7339155" y="1585397"/>
                </a:cubicBezTo>
                <a:cubicBezTo>
                  <a:pt x="7367396" y="1585397"/>
                  <a:pt x="7374456" y="1578338"/>
                  <a:pt x="7360336" y="1564218"/>
                </a:cubicBezTo>
                <a:cubicBezTo>
                  <a:pt x="7353274" y="1557157"/>
                  <a:pt x="7349745" y="1553626"/>
                  <a:pt x="7349745" y="1553626"/>
                </a:cubicBezTo>
                <a:close/>
                <a:moveTo>
                  <a:pt x="7286203" y="1553626"/>
                </a:moveTo>
                <a:lnTo>
                  <a:pt x="7275612" y="1564218"/>
                </a:lnTo>
                <a:cubicBezTo>
                  <a:pt x="7275612" y="1564218"/>
                  <a:pt x="7279142" y="1564218"/>
                  <a:pt x="7286203" y="1564218"/>
                </a:cubicBezTo>
                <a:cubicBezTo>
                  <a:pt x="7293264" y="1564218"/>
                  <a:pt x="7296793" y="1564218"/>
                  <a:pt x="7296793" y="1564218"/>
                </a:cubicBezTo>
                <a:close/>
                <a:moveTo>
                  <a:pt x="3791367" y="1553626"/>
                </a:moveTo>
                <a:cubicBezTo>
                  <a:pt x="3791367" y="1553626"/>
                  <a:pt x="3794898" y="1557157"/>
                  <a:pt x="3801956" y="1564218"/>
                </a:cubicBezTo>
                <a:lnTo>
                  <a:pt x="3823138" y="1553626"/>
                </a:lnTo>
                <a:close/>
                <a:moveTo>
                  <a:pt x="2562879" y="1553626"/>
                </a:moveTo>
                <a:lnTo>
                  <a:pt x="2658193" y="1574807"/>
                </a:lnTo>
                <a:lnTo>
                  <a:pt x="2637012" y="1574807"/>
                </a:lnTo>
                <a:cubicBezTo>
                  <a:pt x="2622892" y="1567747"/>
                  <a:pt x="2612301" y="1564218"/>
                  <a:pt x="2605241" y="1564218"/>
                </a:cubicBezTo>
                <a:close/>
                <a:moveTo>
                  <a:pt x="7468888" y="1547007"/>
                </a:moveTo>
                <a:cubicBezTo>
                  <a:pt x="7467122" y="1546125"/>
                  <a:pt x="7466240" y="1546566"/>
                  <a:pt x="7466240" y="1548331"/>
                </a:cubicBezTo>
                <a:cubicBezTo>
                  <a:pt x="7466240" y="1551862"/>
                  <a:pt x="7466240" y="1557157"/>
                  <a:pt x="7466240" y="1564218"/>
                </a:cubicBezTo>
                <a:cubicBezTo>
                  <a:pt x="7473300" y="1571276"/>
                  <a:pt x="7476830" y="1571276"/>
                  <a:pt x="7476830" y="1564218"/>
                </a:cubicBezTo>
                <a:lnTo>
                  <a:pt x="7476830" y="1553626"/>
                </a:lnTo>
                <a:cubicBezTo>
                  <a:pt x="7473299" y="1550097"/>
                  <a:pt x="7470652" y="1547891"/>
                  <a:pt x="7468888" y="1547007"/>
                </a:cubicBezTo>
                <a:close/>
                <a:moveTo>
                  <a:pt x="7392107" y="1543036"/>
                </a:moveTo>
                <a:lnTo>
                  <a:pt x="7392107" y="1553626"/>
                </a:lnTo>
                <a:cubicBezTo>
                  <a:pt x="7399168" y="1553626"/>
                  <a:pt x="7402697" y="1551862"/>
                  <a:pt x="7402697" y="1548331"/>
                </a:cubicBezTo>
                <a:cubicBezTo>
                  <a:pt x="7402697" y="1544801"/>
                  <a:pt x="7399168" y="1543036"/>
                  <a:pt x="7392107" y="1543036"/>
                </a:cubicBezTo>
                <a:close/>
                <a:moveTo>
                  <a:pt x="2933543" y="1543036"/>
                </a:moveTo>
                <a:cubicBezTo>
                  <a:pt x="2940604" y="1543036"/>
                  <a:pt x="2944134" y="1543036"/>
                  <a:pt x="2944134" y="1543036"/>
                </a:cubicBezTo>
                <a:lnTo>
                  <a:pt x="2965314" y="1553626"/>
                </a:lnTo>
                <a:close/>
                <a:moveTo>
                  <a:pt x="2266347" y="1543036"/>
                </a:moveTo>
                <a:cubicBezTo>
                  <a:pt x="2280468" y="1543036"/>
                  <a:pt x="2291059" y="1543036"/>
                  <a:pt x="2298119" y="1543036"/>
                </a:cubicBezTo>
                <a:cubicBezTo>
                  <a:pt x="2305179" y="1543036"/>
                  <a:pt x="2312240" y="1546566"/>
                  <a:pt x="2319299" y="1553626"/>
                </a:cubicBezTo>
                <a:cubicBezTo>
                  <a:pt x="2326360" y="1553626"/>
                  <a:pt x="2331655" y="1555391"/>
                  <a:pt x="2335186" y="1558922"/>
                </a:cubicBezTo>
                <a:cubicBezTo>
                  <a:pt x="2338715" y="1562451"/>
                  <a:pt x="2342247" y="1564218"/>
                  <a:pt x="2345776" y="1564218"/>
                </a:cubicBezTo>
                <a:cubicBezTo>
                  <a:pt x="2349306" y="1564218"/>
                  <a:pt x="2352836" y="1564218"/>
                  <a:pt x="2356365" y="1564218"/>
                </a:cubicBezTo>
                <a:cubicBezTo>
                  <a:pt x="2359897" y="1564218"/>
                  <a:pt x="2365192" y="1567747"/>
                  <a:pt x="2372252" y="1574807"/>
                </a:cubicBezTo>
                <a:cubicBezTo>
                  <a:pt x="2386373" y="1581868"/>
                  <a:pt x="2404023" y="1587162"/>
                  <a:pt x="2425203" y="1590693"/>
                </a:cubicBezTo>
                <a:cubicBezTo>
                  <a:pt x="2446385" y="1594224"/>
                  <a:pt x="2460505" y="1595988"/>
                  <a:pt x="2467566" y="1595988"/>
                </a:cubicBezTo>
                <a:lnTo>
                  <a:pt x="2520518" y="1606578"/>
                </a:lnTo>
                <a:lnTo>
                  <a:pt x="2562879" y="1617170"/>
                </a:lnTo>
                <a:lnTo>
                  <a:pt x="2562879" y="1627759"/>
                </a:lnTo>
                <a:cubicBezTo>
                  <a:pt x="2577000" y="1634820"/>
                  <a:pt x="2587591" y="1641880"/>
                  <a:pt x="2594650" y="1648940"/>
                </a:cubicBezTo>
                <a:cubicBezTo>
                  <a:pt x="2601711" y="1656001"/>
                  <a:pt x="2615831" y="1663061"/>
                  <a:pt x="2637012" y="1670122"/>
                </a:cubicBezTo>
                <a:cubicBezTo>
                  <a:pt x="2658193" y="1677181"/>
                  <a:pt x="2670548" y="1684242"/>
                  <a:pt x="2674080" y="1691301"/>
                </a:cubicBezTo>
                <a:cubicBezTo>
                  <a:pt x="2677608" y="1698362"/>
                  <a:pt x="2681138" y="1701893"/>
                  <a:pt x="2684669" y="1701893"/>
                </a:cubicBezTo>
                <a:cubicBezTo>
                  <a:pt x="2688200" y="1701893"/>
                  <a:pt x="2695259" y="1703657"/>
                  <a:pt x="2705851" y="1707187"/>
                </a:cubicBezTo>
                <a:cubicBezTo>
                  <a:pt x="2716440" y="1710718"/>
                  <a:pt x="2721735" y="1712482"/>
                  <a:pt x="2721735" y="1712482"/>
                </a:cubicBezTo>
                <a:lnTo>
                  <a:pt x="2721735" y="1723074"/>
                </a:lnTo>
                <a:cubicBezTo>
                  <a:pt x="2721735" y="1723074"/>
                  <a:pt x="2714675" y="1719543"/>
                  <a:pt x="2700554" y="1712482"/>
                </a:cubicBezTo>
                <a:cubicBezTo>
                  <a:pt x="2693495" y="1712482"/>
                  <a:pt x="2682904" y="1710718"/>
                  <a:pt x="2668783" y="1707187"/>
                </a:cubicBezTo>
                <a:cubicBezTo>
                  <a:pt x="2654663" y="1703657"/>
                  <a:pt x="2647602" y="1700128"/>
                  <a:pt x="2647602" y="1696597"/>
                </a:cubicBezTo>
                <a:cubicBezTo>
                  <a:pt x="2647602" y="1693066"/>
                  <a:pt x="2644072" y="1691301"/>
                  <a:pt x="2637012" y="1691301"/>
                </a:cubicBezTo>
                <a:cubicBezTo>
                  <a:pt x="2629952" y="1691301"/>
                  <a:pt x="2624656" y="1689537"/>
                  <a:pt x="2621125" y="1686007"/>
                </a:cubicBezTo>
                <a:cubicBezTo>
                  <a:pt x="2617596" y="1682476"/>
                  <a:pt x="2615831" y="1680711"/>
                  <a:pt x="2615831" y="1680711"/>
                </a:cubicBezTo>
                <a:lnTo>
                  <a:pt x="2584060" y="1659530"/>
                </a:lnTo>
                <a:lnTo>
                  <a:pt x="2573470" y="1648940"/>
                </a:lnTo>
                <a:cubicBezTo>
                  <a:pt x="2559349" y="1641880"/>
                  <a:pt x="2552289" y="1640114"/>
                  <a:pt x="2552289" y="1643645"/>
                </a:cubicBezTo>
                <a:cubicBezTo>
                  <a:pt x="2552289" y="1647176"/>
                  <a:pt x="2546995" y="1648940"/>
                  <a:pt x="2536402" y="1648940"/>
                </a:cubicBezTo>
                <a:cubicBezTo>
                  <a:pt x="2525813" y="1648940"/>
                  <a:pt x="2520518" y="1648940"/>
                  <a:pt x="2520518" y="1648940"/>
                </a:cubicBezTo>
                <a:cubicBezTo>
                  <a:pt x="2499337" y="1641880"/>
                  <a:pt x="2481686" y="1634820"/>
                  <a:pt x="2467566" y="1627759"/>
                </a:cubicBezTo>
                <a:cubicBezTo>
                  <a:pt x="2453445" y="1613639"/>
                  <a:pt x="2442854" y="1606578"/>
                  <a:pt x="2435794" y="1606578"/>
                </a:cubicBezTo>
                <a:lnTo>
                  <a:pt x="2414614" y="1595988"/>
                </a:lnTo>
                <a:cubicBezTo>
                  <a:pt x="2407554" y="1595988"/>
                  <a:pt x="2400493" y="1595988"/>
                  <a:pt x="2393433" y="1595988"/>
                </a:cubicBezTo>
                <a:lnTo>
                  <a:pt x="2393433" y="1606578"/>
                </a:lnTo>
                <a:cubicBezTo>
                  <a:pt x="2379312" y="1599518"/>
                  <a:pt x="2368721" y="1594224"/>
                  <a:pt x="2361662" y="1590693"/>
                </a:cubicBezTo>
                <a:cubicBezTo>
                  <a:pt x="2354601" y="1587162"/>
                  <a:pt x="2351071" y="1583632"/>
                  <a:pt x="2351071" y="1580103"/>
                </a:cubicBezTo>
                <a:cubicBezTo>
                  <a:pt x="2351071" y="1576572"/>
                  <a:pt x="2344011" y="1573043"/>
                  <a:pt x="2329890" y="1569512"/>
                </a:cubicBezTo>
                <a:cubicBezTo>
                  <a:pt x="2315769" y="1565982"/>
                  <a:pt x="2294589" y="1564218"/>
                  <a:pt x="2266347" y="1564218"/>
                </a:cubicBezTo>
                <a:cubicBezTo>
                  <a:pt x="2266347" y="1564218"/>
                  <a:pt x="2266347" y="1562451"/>
                  <a:pt x="2266347" y="1558922"/>
                </a:cubicBezTo>
                <a:cubicBezTo>
                  <a:pt x="2266347" y="1555391"/>
                  <a:pt x="2269878" y="1553626"/>
                  <a:pt x="2276938" y="1553626"/>
                </a:cubicBezTo>
                <a:close/>
                <a:moveTo>
                  <a:pt x="7307384" y="1537741"/>
                </a:moveTo>
                <a:cubicBezTo>
                  <a:pt x="7303854" y="1537742"/>
                  <a:pt x="7300324" y="1539507"/>
                  <a:pt x="7296793" y="1543036"/>
                </a:cubicBezTo>
                <a:lnTo>
                  <a:pt x="7286203" y="1543036"/>
                </a:lnTo>
                <a:cubicBezTo>
                  <a:pt x="7286203" y="1543036"/>
                  <a:pt x="7296793" y="1546566"/>
                  <a:pt x="7317974" y="1553626"/>
                </a:cubicBezTo>
                <a:lnTo>
                  <a:pt x="7339155" y="1543036"/>
                </a:lnTo>
                <a:lnTo>
                  <a:pt x="7317974" y="1543036"/>
                </a:lnTo>
                <a:cubicBezTo>
                  <a:pt x="7314443" y="1539507"/>
                  <a:pt x="7310914" y="1537742"/>
                  <a:pt x="7307384" y="1537741"/>
                </a:cubicBezTo>
                <a:close/>
                <a:moveTo>
                  <a:pt x="7577438" y="1532445"/>
                </a:moveTo>
                <a:cubicBezTo>
                  <a:pt x="7573909" y="1532445"/>
                  <a:pt x="7572144" y="1535976"/>
                  <a:pt x="7572144" y="1543036"/>
                </a:cubicBezTo>
                <a:lnTo>
                  <a:pt x="7572144" y="1553626"/>
                </a:lnTo>
                <a:cubicBezTo>
                  <a:pt x="7565082" y="1553626"/>
                  <a:pt x="7561553" y="1550095"/>
                  <a:pt x="7561553" y="1543036"/>
                </a:cubicBezTo>
                <a:lnTo>
                  <a:pt x="7529782" y="1543036"/>
                </a:lnTo>
                <a:lnTo>
                  <a:pt x="7540374" y="1553626"/>
                </a:lnTo>
                <a:cubicBezTo>
                  <a:pt x="7547434" y="1560687"/>
                  <a:pt x="7550963" y="1560687"/>
                  <a:pt x="7550963" y="1553626"/>
                </a:cubicBezTo>
                <a:cubicBezTo>
                  <a:pt x="7550963" y="1553626"/>
                  <a:pt x="7554492" y="1555391"/>
                  <a:pt x="7561553" y="1558922"/>
                </a:cubicBezTo>
                <a:cubicBezTo>
                  <a:pt x="7568615" y="1562451"/>
                  <a:pt x="7573909" y="1564218"/>
                  <a:pt x="7577438" y="1564218"/>
                </a:cubicBezTo>
                <a:cubicBezTo>
                  <a:pt x="7580970" y="1564218"/>
                  <a:pt x="7586264" y="1565982"/>
                  <a:pt x="7593326" y="1569512"/>
                </a:cubicBezTo>
                <a:cubicBezTo>
                  <a:pt x="7600386" y="1573043"/>
                  <a:pt x="7603915" y="1574807"/>
                  <a:pt x="7603915" y="1574807"/>
                </a:cubicBezTo>
                <a:lnTo>
                  <a:pt x="7625096" y="1574807"/>
                </a:lnTo>
                <a:lnTo>
                  <a:pt x="7603915" y="1564218"/>
                </a:lnTo>
                <a:cubicBezTo>
                  <a:pt x="7603915" y="1557157"/>
                  <a:pt x="7602149" y="1551862"/>
                  <a:pt x="7598620" y="1548331"/>
                </a:cubicBezTo>
                <a:cubicBezTo>
                  <a:pt x="7595090" y="1544801"/>
                  <a:pt x="7589794" y="1543036"/>
                  <a:pt x="7582734" y="1543036"/>
                </a:cubicBezTo>
                <a:cubicBezTo>
                  <a:pt x="7582734" y="1535976"/>
                  <a:pt x="7580970" y="1532445"/>
                  <a:pt x="7577438" y="1532445"/>
                </a:cubicBezTo>
                <a:close/>
                <a:moveTo>
                  <a:pt x="7349745" y="1532445"/>
                </a:moveTo>
                <a:lnTo>
                  <a:pt x="7360336" y="1543036"/>
                </a:lnTo>
                <a:lnTo>
                  <a:pt x="7370926" y="1532445"/>
                </a:lnTo>
                <a:close/>
                <a:moveTo>
                  <a:pt x="3801956" y="1532445"/>
                </a:moveTo>
                <a:lnTo>
                  <a:pt x="3812548" y="1543036"/>
                </a:lnTo>
                <a:cubicBezTo>
                  <a:pt x="3830198" y="1546566"/>
                  <a:pt x="3842554" y="1549214"/>
                  <a:pt x="3849614" y="1550979"/>
                </a:cubicBezTo>
                <a:lnTo>
                  <a:pt x="3854178" y="1552348"/>
                </a:lnTo>
                <a:lnTo>
                  <a:pt x="3849614" y="1544360"/>
                </a:lnTo>
                <a:cubicBezTo>
                  <a:pt x="3846084" y="1541713"/>
                  <a:pt x="3840790" y="1539507"/>
                  <a:pt x="3833728" y="1537741"/>
                </a:cubicBezTo>
                <a:cubicBezTo>
                  <a:pt x="3819607" y="1534210"/>
                  <a:pt x="3809017" y="1532445"/>
                  <a:pt x="3801956" y="1532445"/>
                </a:cubicBezTo>
                <a:close/>
                <a:moveTo>
                  <a:pt x="2446385" y="1532445"/>
                </a:moveTo>
                <a:cubicBezTo>
                  <a:pt x="2446385" y="1532445"/>
                  <a:pt x="2449915" y="1532445"/>
                  <a:pt x="2456975" y="1532445"/>
                </a:cubicBezTo>
                <a:lnTo>
                  <a:pt x="2456975" y="1543036"/>
                </a:lnTo>
                <a:cubicBezTo>
                  <a:pt x="2456975" y="1543036"/>
                  <a:pt x="2453445" y="1539506"/>
                  <a:pt x="2446385" y="1532445"/>
                </a:cubicBezTo>
                <a:close/>
                <a:moveTo>
                  <a:pt x="7921627" y="1521855"/>
                </a:moveTo>
                <a:cubicBezTo>
                  <a:pt x="7928688" y="1521855"/>
                  <a:pt x="7935748" y="1525386"/>
                  <a:pt x="7942808" y="1532445"/>
                </a:cubicBezTo>
                <a:cubicBezTo>
                  <a:pt x="7935748" y="1532445"/>
                  <a:pt x="7928688" y="1532445"/>
                  <a:pt x="7921627" y="1532445"/>
                </a:cubicBezTo>
                <a:close/>
                <a:moveTo>
                  <a:pt x="2488746" y="1521855"/>
                </a:moveTo>
                <a:cubicBezTo>
                  <a:pt x="2495806" y="1521855"/>
                  <a:pt x="2502867" y="1525386"/>
                  <a:pt x="2509927" y="1532445"/>
                </a:cubicBezTo>
                <a:lnTo>
                  <a:pt x="2499337" y="1532445"/>
                </a:lnTo>
                <a:close/>
                <a:moveTo>
                  <a:pt x="7593326" y="1511264"/>
                </a:moveTo>
                <a:lnTo>
                  <a:pt x="7593326" y="1521855"/>
                </a:lnTo>
                <a:cubicBezTo>
                  <a:pt x="7600386" y="1521855"/>
                  <a:pt x="7607444" y="1521855"/>
                  <a:pt x="7614505" y="1521855"/>
                </a:cubicBezTo>
                <a:cubicBezTo>
                  <a:pt x="7607444" y="1514795"/>
                  <a:pt x="7600386" y="1511264"/>
                  <a:pt x="7593326" y="1511264"/>
                </a:cubicBezTo>
                <a:close/>
                <a:moveTo>
                  <a:pt x="3950223" y="1511264"/>
                </a:moveTo>
                <a:cubicBezTo>
                  <a:pt x="3950223" y="1511264"/>
                  <a:pt x="3946692" y="1514795"/>
                  <a:pt x="3939633" y="1521855"/>
                </a:cubicBezTo>
                <a:cubicBezTo>
                  <a:pt x="3939633" y="1521855"/>
                  <a:pt x="3941398" y="1523620"/>
                  <a:pt x="3944928" y="1527151"/>
                </a:cubicBezTo>
                <a:cubicBezTo>
                  <a:pt x="3948458" y="1530680"/>
                  <a:pt x="3950223" y="1532445"/>
                  <a:pt x="3950223" y="1532445"/>
                </a:cubicBezTo>
                <a:cubicBezTo>
                  <a:pt x="3971404" y="1539506"/>
                  <a:pt x="3981994" y="1539506"/>
                  <a:pt x="3981994" y="1532445"/>
                </a:cubicBezTo>
                <a:cubicBezTo>
                  <a:pt x="3981994" y="1525386"/>
                  <a:pt x="3978464" y="1521855"/>
                  <a:pt x="3971404" y="1521855"/>
                </a:cubicBezTo>
                <a:lnTo>
                  <a:pt x="3960812" y="1521855"/>
                </a:lnTo>
                <a:close/>
                <a:moveTo>
                  <a:pt x="7466240" y="1500674"/>
                </a:moveTo>
                <a:cubicBezTo>
                  <a:pt x="7466240" y="1500674"/>
                  <a:pt x="7469770" y="1500674"/>
                  <a:pt x="7476830" y="1500674"/>
                </a:cubicBezTo>
                <a:lnTo>
                  <a:pt x="7475135" y="1506605"/>
                </a:lnTo>
                <a:close/>
                <a:moveTo>
                  <a:pt x="3865500" y="1500674"/>
                </a:moveTo>
                <a:lnTo>
                  <a:pt x="3886681" y="1511264"/>
                </a:lnTo>
                <a:lnTo>
                  <a:pt x="3876090" y="1500674"/>
                </a:lnTo>
                <a:cubicBezTo>
                  <a:pt x="3869030" y="1500674"/>
                  <a:pt x="3865500" y="1500674"/>
                  <a:pt x="3865500" y="1500674"/>
                </a:cubicBezTo>
                <a:close/>
                <a:moveTo>
                  <a:pt x="2859410" y="1492576"/>
                </a:moveTo>
                <a:lnTo>
                  <a:pt x="2875296" y="1495379"/>
                </a:lnTo>
                <a:cubicBezTo>
                  <a:pt x="2892946" y="1498910"/>
                  <a:pt x="2903537" y="1500674"/>
                  <a:pt x="2907067" y="1500674"/>
                </a:cubicBezTo>
                <a:cubicBezTo>
                  <a:pt x="2910598" y="1500674"/>
                  <a:pt x="2915893" y="1502439"/>
                  <a:pt x="2922954" y="1505970"/>
                </a:cubicBezTo>
                <a:cubicBezTo>
                  <a:pt x="2930013" y="1509499"/>
                  <a:pt x="2940604" y="1511264"/>
                  <a:pt x="2954724" y="1511264"/>
                </a:cubicBezTo>
                <a:cubicBezTo>
                  <a:pt x="2997086" y="1518324"/>
                  <a:pt x="3035918" y="1528916"/>
                  <a:pt x="3071218" y="1543036"/>
                </a:cubicBezTo>
                <a:lnTo>
                  <a:pt x="3124171" y="1553626"/>
                </a:lnTo>
                <a:lnTo>
                  <a:pt x="3187714" y="1564218"/>
                </a:lnTo>
                <a:lnTo>
                  <a:pt x="3198303" y="1564218"/>
                </a:lnTo>
                <a:cubicBezTo>
                  <a:pt x="3205364" y="1564218"/>
                  <a:pt x="3208895" y="1567747"/>
                  <a:pt x="3208895" y="1574807"/>
                </a:cubicBezTo>
                <a:cubicBezTo>
                  <a:pt x="3230075" y="1588928"/>
                  <a:pt x="3268906" y="1595988"/>
                  <a:pt x="3325389" y="1595988"/>
                </a:cubicBezTo>
                <a:lnTo>
                  <a:pt x="3378341" y="1606578"/>
                </a:lnTo>
                <a:cubicBezTo>
                  <a:pt x="3427763" y="1634820"/>
                  <a:pt x="3456004" y="1645410"/>
                  <a:pt x="3463064" y="1638349"/>
                </a:cubicBezTo>
                <a:lnTo>
                  <a:pt x="3494834" y="1659530"/>
                </a:lnTo>
                <a:cubicBezTo>
                  <a:pt x="3494834" y="1666591"/>
                  <a:pt x="3501895" y="1670122"/>
                  <a:pt x="3516016" y="1670122"/>
                </a:cubicBezTo>
                <a:cubicBezTo>
                  <a:pt x="3530136" y="1670122"/>
                  <a:pt x="3540728" y="1671886"/>
                  <a:pt x="3547788" y="1675416"/>
                </a:cubicBezTo>
                <a:cubicBezTo>
                  <a:pt x="3554847" y="1678947"/>
                  <a:pt x="3563673" y="1680711"/>
                  <a:pt x="3574263" y="1680711"/>
                </a:cubicBezTo>
                <a:cubicBezTo>
                  <a:pt x="3584853" y="1680711"/>
                  <a:pt x="3590148" y="1682476"/>
                  <a:pt x="3590148" y="1686007"/>
                </a:cubicBezTo>
                <a:cubicBezTo>
                  <a:pt x="3590148" y="1689537"/>
                  <a:pt x="3593680" y="1691301"/>
                  <a:pt x="3600740" y="1691301"/>
                </a:cubicBezTo>
                <a:cubicBezTo>
                  <a:pt x="3628980" y="1691301"/>
                  <a:pt x="3636040" y="1698362"/>
                  <a:pt x="3621920" y="1712482"/>
                </a:cubicBezTo>
                <a:lnTo>
                  <a:pt x="3600740" y="1712482"/>
                </a:lnTo>
                <a:cubicBezTo>
                  <a:pt x="3600740" y="1705422"/>
                  <a:pt x="3593680" y="1705422"/>
                  <a:pt x="3579559" y="1712482"/>
                </a:cubicBezTo>
                <a:cubicBezTo>
                  <a:pt x="3579559" y="1712482"/>
                  <a:pt x="3577794" y="1710718"/>
                  <a:pt x="3574263" y="1707187"/>
                </a:cubicBezTo>
                <a:cubicBezTo>
                  <a:pt x="3570732" y="1703657"/>
                  <a:pt x="3567203" y="1701893"/>
                  <a:pt x="3563673" y="1701893"/>
                </a:cubicBezTo>
                <a:cubicBezTo>
                  <a:pt x="3560142" y="1701893"/>
                  <a:pt x="3556613" y="1701893"/>
                  <a:pt x="3553082" y="1701893"/>
                </a:cubicBezTo>
                <a:cubicBezTo>
                  <a:pt x="3549552" y="1701893"/>
                  <a:pt x="3544257" y="1701893"/>
                  <a:pt x="3537196" y="1701893"/>
                </a:cubicBezTo>
                <a:cubicBezTo>
                  <a:pt x="3537196" y="1701893"/>
                  <a:pt x="3537196" y="1698362"/>
                  <a:pt x="3537196" y="1691301"/>
                </a:cubicBezTo>
                <a:cubicBezTo>
                  <a:pt x="3537196" y="1684242"/>
                  <a:pt x="3533667" y="1680711"/>
                  <a:pt x="3526607" y="1680711"/>
                </a:cubicBezTo>
                <a:cubicBezTo>
                  <a:pt x="3519546" y="1687772"/>
                  <a:pt x="3519546" y="1691301"/>
                  <a:pt x="3526607" y="1691301"/>
                </a:cubicBezTo>
                <a:lnTo>
                  <a:pt x="3505426" y="1691301"/>
                </a:lnTo>
                <a:cubicBezTo>
                  <a:pt x="3505426" y="1684242"/>
                  <a:pt x="3500130" y="1680711"/>
                  <a:pt x="3489540" y="1680711"/>
                </a:cubicBezTo>
                <a:cubicBezTo>
                  <a:pt x="3478949" y="1680711"/>
                  <a:pt x="3473655" y="1678947"/>
                  <a:pt x="3473655" y="1675416"/>
                </a:cubicBezTo>
                <a:cubicBezTo>
                  <a:pt x="3473655" y="1671886"/>
                  <a:pt x="3470124" y="1670122"/>
                  <a:pt x="3463064" y="1670122"/>
                </a:cubicBezTo>
                <a:lnTo>
                  <a:pt x="3441882" y="1659530"/>
                </a:lnTo>
                <a:lnTo>
                  <a:pt x="3420703" y="1659530"/>
                </a:lnTo>
                <a:cubicBezTo>
                  <a:pt x="3420703" y="1659530"/>
                  <a:pt x="3415408" y="1659530"/>
                  <a:pt x="3404817" y="1659530"/>
                </a:cubicBezTo>
                <a:cubicBezTo>
                  <a:pt x="3394226" y="1659530"/>
                  <a:pt x="3383637" y="1657766"/>
                  <a:pt x="3373046" y="1654235"/>
                </a:cubicBezTo>
                <a:cubicBezTo>
                  <a:pt x="3362456" y="1650705"/>
                  <a:pt x="3357160" y="1647176"/>
                  <a:pt x="3357160" y="1643645"/>
                </a:cubicBezTo>
                <a:cubicBezTo>
                  <a:pt x="3357160" y="1640114"/>
                  <a:pt x="3351865" y="1638349"/>
                  <a:pt x="3341274" y="1638349"/>
                </a:cubicBezTo>
                <a:cubicBezTo>
                  <a:pt x="3330685" y="1638349"/>
                  <a:pt x="3314799" y="1633055"/>
                  <a:pt x="3293618" y="1622464"/>
                </a:cubicBezTo>
                <a:cubicBezTo>
                  <a:pt x="3272437" y="1611874"/>
                  <a:pt x="3253020" y="1606578"/>
                  <a:pt x="3235370" y="1606578"/>
                </a:cubicBezTo>
                <a:cubicBezTo>
                  <a:pt x="3217721" y="1606578"/>
                  <a:pt x="3208895" y="1603047"/>
                  <a:pt x="3208895" y="1595988"/>
                </a:cubicBezTo>
                <a:cubicBezTo>
                  <a:pt x="3208895" y="1595988"/>
                  <a:pt x="3205364" y="1595988"/>
                  <a:pt x="3198303" y="1595988"/>
                </a:cubicBezTo>
                <a:cubicBezTo>
                  <a:pt x="3191243" y="1595988"/>
                  <a:pt x="3187714" y="1595988"/>
                  <a:pt x="3187714" y="1595988"/>
                </a:cubicBezTo>
                <a:cubicBezTo>
                  <a:pt x="3173593" y="1595988"/>
                  <a:pt x="3163002" y="1592458"/>
                  <a:pt x="3155942" y="1585397"/>
                </a:cubicBezTo>
                <a:cubicBezTo>
                  <a:pt x="3148882" y="1585397"/>
                  <a:pt x="3141821" y="1583632"/>
                  <a:pt x="3134762" y="1580103"/>
                </a:cubicBezTo>
                <a:cubicBezTo>
                  <a:pt x="3127701" y="1576572"/>
                  <a:pt x="3120641" y="1574807"/>
                  <a:pt x="3113581" y="1574807"/>
                </a:cubicBezTo>
                <a:cubicBezTo>
                  <a:pt x="3106520" y="1574807"/>
                  <a:pt x="3097696" y="1573043"/>
                  <a:pt x="3087104" y="1569512"/>
                </a:cubicBezTo>
                <a:cubicBezTo>
                  <a:pt x="3076514" y="1565982"/>
                  <a:pt x="3067689" y="1560687"/>
                  <a:pt x="3060629" y="1553626"/>
                </a:cubicBezTo>
                <a:cubicBezTo>
                  <a:pt x="3046508" y="1546566"/>
                  <a:pt x="3030623" y="1543036"/>
                  <a:pt x="3012972" y="1543036"/>
                </a:cubicBezTo>
                <a:cubicBezTo>
                  <a:pt x="2995320" y="1543036"/>
                  <a:pt x="2986495" y="1543036"/>
                  <a:pt x="2986495" y="1543036"/>
                </a:cubicBezTo>
                <a:cubicBezTo>
                  <a:pt x="2979435" y="1535976"/>
                  <a:pt x="2975906" y="1532445"/>
                  <a:pt x="2975906" y="1532445"/>
                </a:cubicBezTo>
                <a:cubicBezTo>
                  <a:pt x="2968845" y="1532445"/>
                  <a:pt x="2965314" y="1532445"/>
                  <a:pt x="2965314" y="1532445"/>
                </a:cubicBezTo>
                <a:cubicBezTo>
                  <a:pt x="2965314" y="1532445"/>
                  <a:pt x="2961785" y="1532445"/>
                  <a:pt x="2954724" y="1532445"/>
                </a:cubicBezTo>
                <a:cubicBezTo>
                  <a:pt x="2947664" y="1532445"/>
                  <a:pt x="2942368" y="1530680"/>
                  <a:pt x="2938840" y="1527151"/>
                </a:cubicBezTo>
                <a:cubicBezTo>
                  <a:pt x="2935308" y="1523620"/>
                  <a:pt x="2931779" y="1520091"/>
                  <a:pt x="2928248" y="1516560"/>
                </a:cubicBezTo>
                <a:cubicBezTo>
                  <a:pt x="2924719" y="1513030"/>
                  <a:pt x="2919423" y="1511264"/>
                  <a:pt x="2912362" y="1511264"/>
                </a:cubicBezTo>
                <a:lnTo>
                  <a:pt x="2891182" y="1521855"/>
                </a:lnTo>
                <a:cubicBezTo>
                  <a:pt x="2877061" y="1514795"/>
                  <a:pt x="2866471" y="1511264"/>
                  <a:pt x="2859410" y="1511264"/>
                </a:cubicBezTo>
                <a:close/>
                <a:moveTo>
                  <a:pt x="8779451" y="1490084"/>
                </a:moveTo>
                <a:lnTo>
                  <a:pt x="8779451" y="1500674"/>
                </a:lnTo>
                <a:cubicBezTo>
                  <a:pt x="8779451" y="1500674"/>
                  <a:pt x="8775920" y="1500674"/>
                  <a:pt x="8768861" y="1500674"/>
                </a:cubicBezTo>
                <a:cubicBezTo>
                  <a:pt x="8775920" y="1493614"/>
                  <a:pt x="8779451" y="1490084"/>
                  <a:pt x="8779451" y="1490084"/>
                </a:cubicBezTo>
                <a:close/>
                <a:moveTo>
                  <a:pt x="7603915" y="1490084"/>
                </a:moveTo>
                <a:lnTo>
                  <a:pt x="7593326" y="1500674"/>
                </a:lnTo>
                <a:cubicBezTo>
                  <a:pt x="7593326" y="1500674"/>
                  <a:pt x="7596855" y="1500674"/>
                  <a:pt x="7603915" y="1500674"/>
                </a:cubicBezTo>
                <a:cubicBezTo>
                  <a:pt x="7603915" y="1500674"/>
                  <a:pt x="7603915" y="1497143"/>
                  <a:pt x="7603915" y="1490084"/>
                </a:cubicBezTo>
                <a:close/>
                <a:moveTo>
                  <a:pt x="7169708" y="1490084"/>
                </a:moveTo>
                <a:cubicBezTo>
                  <a:pt x="7169708" y="1497143"/>
                  <a:pt x="7173238" y="1500674"/>
                  <a:pt x="7180299" y="1500674"/>
                </a:cubicBezTo>
                <a:lnTo>
                  <a:pt x="7180299" y="1490084"/>
                </a:lnTo>
                <a:close/>
                <a:moveTo>
                  <a:pt x="7042622" y="1490084"/>
                </a:moveTo>
                <a:cubicBezTo>
                  <a:pt x="7042622" y="1490084"/>
                  <a:pt x="7044389" y="1493614"/>
                  <a:pt x="7047918" y="1500674"/>
                </a:cubicBezTo>
                <a:cubicBezTo>
                  <a:pt x="7051448" y="1507735"/>
                  <a:pt x="7062039" y="1513030"/>
                  <a:pt x="7079689" y="1516560"/>
                </a:cubicBezTo>
                <a:cubicBezTo>
                  <a:pt x="7097341" y="1520091"/>
                  <a:pt x="7106166" y="1521855"/>
                  <a:pt x="7106166" y="1521855"/>
                </a:cubicBezTo>
                <a:lnTo>
                  <a:pt x="7137937" y="1521855"/>
                </a:lnTo>
                <a:cubicBezTo>
                  <a:pt x="7137937" y="1528916"/>
                  <a:pt x="7141466" y="1532445"/>
                  <a:pt x="7148526" y="1532445"/>
                </a:cubicBezTo>
                <a:cubicBezTo>
                  <a:pt x="7155588" y="1532445"/>
                  <a:pt x="7162648" y="1532445"/>
                  <a:pt x="7169708" y="1532445"/>
                </a:cubicBezTo>
                <a:cubicBezTo>
                  <a:pt x="7169708" y="1539506"/>
                  <a:pt x="7171474" y="1543036"/>
                  <a:pt x="7175004" y="1543036"/>
                </a:cubicBezTo>
                <a:cubicBezTo>
                  <a:pt x="7178533" y="1543036"/>
                  <a:pt x="7183828" y="1539506"/>
                  <a:pt x="7190889" y="1532445"/>
                </a:cubicBezTo>
                <a:lnTo>
                  <a:pt x="7201480" y="1553626"/>
                </a:lnTo>
                <a:cubicBezTo>
                  <a:pt x="7194418" y="1560687"/>
                  <a:pt x="7197949" y="1560687"/>
                  <a:pt x="7212070" y="1553626"/>
                </a:cubicBezTo>
                <a:cubicBezTo>
                  <a:pt x="7219130" y="1553626"/>
                  <a:pt x="7222660" y="1557157"/>
                  <a:pt x="7222660" y="1564218"/>
                </a:cubicBezTo>
                <a:lnTo>
                  <a:pt x="7243841" y="1564218"/>
                </a:lnTo>
                <a:cubicBezTo>
                  <a:pt x="7243841" y="1564218"/>
                  <a:pt x="7245607" y="1562451"/>
                  <a:pt x="7249136" y="1558922"/>
                </a:cubicBezTo>
                <a:cubicBezTo>
                  <a:pt x="7252666" y="1555391"/>
                  <a:pt x="7254432" y="1553626"/>
                  <a:pt x="7254432" y="1553626"/>
                </a:cubicBezTo>
                <a:cubicBezTo>
                  <a:pt x="7254432" y="1546566"/>
                  <a:pt x="7254432" y="1543036"/>
                  <a:pt x="7254432" y="1543036"/>
                </a:cubicBezTo>
                <a:lnTo>
                  <a:pt x="7243841" y="1532445"/>
                </a:lnTo>
                <a:cubicBezTo>
                  <a:pt x="7236780" y="1532445"/>
                  <a:pt x="7233251" y="1532445"/>
                  <a:pt x="7233251" y="1532445"/>
                </a:cubicBezTo>
                <a:cubicBezTo>
                  <a:pt x="7233251" y="1532445"/>
                  <a:pt x="7233251" y="1535976"/>
                  <a:pt x="7233251" y="1543036"/>
                </a:cubicBezTo>
                <a:cubicBezTo>
                  <a:pt x="7226190" y="1535976"/>
                  <a:pt x="7222660" y="1532445"/>
                  <a:pt x="7222660" y="1532445"/>
                </a:cubicBezTo>
                <a:cubicBezTo>
                  <a:pt x="7222660" y="1532445"/>
                  <a:pt x="7219130" y="1528916"/>
                  <a:pt x="7212070" y="1521855"/>
                </a:cubicBezTo>
                <a:cubicBezTo>
                  <a:pt x="7212070" y="1514795"/>
                  <a:pt x="7210304" y="1513030"/>
                  <a:pt x="7206774" y="1516560"/>
                </a:cubicBezTo>
                <a:cubicBezTo>
                  <a:pt x="7203245" y="1520091"/>
                  <a:pt x="7197949" y="1521855"/>
                  <a:pt x="7190889" y="1521855"/>
                </a:cubicBezTo>
                <a:lnTo>
                  <a:pt x="7180299" y="1532445"/>
                </a:lnTo>
                <a:lnTo>
                  <a:pt x="7169708" y="1521855"/>
                </a:lnTo>
                <a:cubicBezTo>
                  <a:pt x="7162648" y="1514795"/>
                  <a:pt x="7159118" y="1511264"/>
                  <a:pt x="7159118" y="1511264"/>
                </a:cubicBezTo>
                <a:cubicBezTo>
                  <a:pt x="7159118" y="1511264"/>
                  <a:pt x="7155588" y="1507735"/>
                  <a:pt x="7148526" y="1500674"/>
                </a:cubicBezTo>
                <a:cubicBezTo>
                  <a:pt x="7141466" y="1500674"/>
                  <a:pt x="7136170" y="1500674"/>
                  <a:pt x="7132641" y="1500674"/>
                </a:cubicBezTo>
                <a:cubicBezTo>
                  <a:pt x="7129112" y="1500674"/>
                  <a:pt x="7127347" y="1500674"/>
                  <a:pt x="7127347" y="1500674"/>
                </a:cubicBezTo>
                <a:cubicBezTo>
                  <a:pt x="7120285" y="1500674"/>
                  <a:pt x="7116756" y="1500674"/>
                  <a:pt x="7116756" y="1500674"/>
                </a:cubicBezTo>
                <a:cubicBezTo>
                  <a:pt x="7109696" y="1493614"/>
                  <a:pt x="7099106" y="1490084"/>
                  <a:pt x="7084985" y="1490084"/>
                </a:cubicBezTo>
                <a:cubicBezTo>
                  <a:pt x="7070866" y="1490084"/>
                  <a:pt x="7056744" y="1490084"/>
                  <a:pt x="7042622" y="1490084"/>
                </a:cubicBezTo>
                <a:close/>
                <a:moveTo>
                  <a:pt x="3198303" y="1490084"/>
                </a:moveTo>
                <a:lnTo>
                  <a:pt x="3198303" y="1500674"/>
                </a:lnTo>
                <a:lnTo>
                  <a:pt x="3208895" y="1500674"/>
                </a:lnTo>
                <a:close/>
                <a:moveTo>
                  <a:pt x="2859410" y="1490084"/>
                </a:moveTo>
                <a:lnTo>
                  <a:pt x="2859410" y="1492576"/>
                </a:lnTo>
                <a:lnTo>
                  <a:pt x="2857293" y="1492202"/>
                </a:lnTo>
                <a:close/>
                <a:moveTo>
                  <a:pt x="2827639" y="1490084"/>
                </a:moveTo>
                <a:cubicBezTo>
                  <a:pt x="2827639" y="1490084"/>
                  <a:pt x="2831170" y="1490084"/>
                  <a:pt x="2838230" y="1490084"/>
                </a:cubicBezTo>
                <a:cubicBezTo>
                  <a:pt x="2841760" y="1490084"/>
                  <a:pt x="2846615" y="1490526"/>
                  <a:pt x="2852791" y="1491408"/>
                </a:cubicBezTo>
                <a:lnTo>
                  <a:pt x="2857293" y="1492202"/>
                </a:lnTo>
                <a:lnTo>
                  <a:pt x="2848820" y="1500674"/>
                </a:lnTo>
                <a:cubicBezTo>
                  <a:pt x="2841760" y="1507735"/>
                  <a:pt x="2841760" y="1511264"/>
                  <a:pt x="2848820" y="1511264"/>
                </a:cubicBezTo>
                <a:cubicBezTo>
                  <a:pt x="2855879" y="1511264"/>
                  <a:pt x="2859410" y="1513030"/>
                  <a:pt x="2859410" y="1516560"/>
                </a:cubicBezTo>
                <a:cubicBezTo>
                  <a:pt x="2859410" y="1520091"/>
                  <a:pt x="2855879" y="1521855"/>
                  <a:pt x="2848820" y="1521855"/>
                </a:cubicBezTo>
                <a:cubicBezTo>
                  <a:pt x="2841760" y="1521855"/>
                  <a:pt x="2834700" y="1521855"/>
                  <a:pt x="2827639" y="1521855"/>
                </a:cubicBezTo>
                <a:cubicBezTo>
                  <a:pt x="2820579" y="1521855"/>
                  <a:pt x="2818815" y="1516560"/>
                  <a:pt x="2822344" y="1505970"/>
                </a:cubicBezTo>
                <a:cubicBezTo>
                  <a:pt x="2825875" y="1495379"/>
                  <a:pt x="2827639" y="1490084"/>
                  <a:pt x="2827639" y="1490084"/>
                </a:cubicBezTo>
                <a:close/>
                <a:moveTo>
                  <a:pt x="3947576" y="1484789"/>
                </a:moveTo>
                <a:cubicBezTo>
                  <a:pt x="3942280" y="1484789"/>
                  <a:pt x="3939633" y="1486555"/>
                  <a:pt x="3939633" y="1490084"/>
                </a:cubicBezTo>
                <a:lnTo>
                  <a:pt x="3950223" y="1500674"/>
                </a:lnTo>
                <a:cubicBezTo>
                  <a:pt x="3964344" y="1500674"/>
                  <a:pt x="3971404" y="1500674"/>
                  <a:pt x="3971404" y="1500674"/>
                </a:cubicBezTo>
                <a:cubicBezTo>
                  <a:pt x="3971404" y="1500674"/>
                  <a:pt x="3974934" y="1500674"/>
                  <a:pt x="3981994" y="1500674"/>
                </a:cubicBezTo>
                <a:lnTo>
                  <a:pt x="4003175" y="1511264"/>
                </a:lnTo>
                <a:cubicBezTo>
                  <a:pt x="4003175" y="1504205"/>
                  <a:pt x="3992585" y="1497143"/>
                  <a:pt x="3971404" y="1490084"/>
                </a:cubicBezTo>
                <a:cubicBezTo>
                  <a:pt x="3960812" y="1486555"/>
                  <a:pt x="3952870" y="1484789"/>
                  <a:pt x="3947576" y="1484789"/>
                </a:cubicBezTo>
                <a:close/>
                <a:moveTo>
                  <a:pt x="8726499" y="1479493"/>
                </a:moveTo>
                <a:lnTo>
                  <a:pt x="8737089" y="1479493"/>
                </a:lnTo>
                <a:lnTo>
                  <a:pt x="8726499" y="1490084"/>
                </a:lnTo>
                <a:cubicBezTo>
                  <a:pt x="8726499" y="1483024"/>
                  <a:pt x="8726499" y="1479493"/>
                  <a:pt x="8726499" y="1479493"/>
                </a:cubicBezTo>
                <a:close/>
                <a:moveTo>
                  <a:pt x="8345244" y="1479493"/>
                </a:moveTo>
                <a:cubicBezTo>
                  <a:pt x="8352305" y="1479493"/>
                  <a:pt x="8355835" y="1479493"/>
                  <a:pt x="8355835" y="1479493"/>
                </a:cubicBezTo>
                <a:lnTo>
                  <a:pt x="8345244" y="1490084"/>
                </a:lnTo>
                <a:close/>
                <a:moveTo>
                  <a:pt x="3791367" y="1479493"/>
                </a:moveTo>
                <a:cubicBezTo>
                  <a:pt x="3791367" y="1479493"/>
                  <a:pt x="3794898" y="1481258"/>
                  <a:pt x="3801956" y="1484789"/>
                </a:cubicBezTo>
                <a:cubicBezTo>
                  <a:pt x="3809017" y="1488320"/>
                  <a:pt x="3812548" y="1490084"/>
                  <a:pt x="3812548" y="1490084"/>
                </a:cubicBezTo>
                <a:cubicBezTo>
                  <a:pt x="3812548" y="1490084"/>
                  <a:pt x="3812548" y="1488320"/>
                  <a:pt x="3812548" y="1484789"/>
                </a:cubicBezTo>
                <a:cubicBezTo>
                  <a:pt x="3812548" y="1481258"/>
                  <a:pt x="3809017" y="1479493"/>
                  <a:pt x="3801956" y="1479493"/>
                </a:cubicBezTo>
                <a:close/>
                <a:moveTo>
                  <a:pt x="3102990" y="1479493"/>
                </a:moveTo>
                <a:cubicBezTo>
                  <a:pt x="3095930" y="1479493"/>
                  <a:pt x="3092399" y="1481258"/>
                  <a:pt x="3092399" y="1484789"/>
                </a:cubicBezTo>
                <a:cubicBezTo>
                  <a:pt x="3092399" y="1488320"/>
                  <a:pt x="3092399" y="1490084"/>
                  <a:pt x="3092399" y="1490084"/>
                </a:cubicBezTo>
                <a:cubicBezTo>
                  <a:pt x="3092399" y="1490084"/>
                  <a:pt x="3095930" y="1490084"/>
                  <a:pt x="3102990" y="1490084"/>
                </a:cubicBezTo>
                <a:cubicBezTo>
                  <a:pt x="3110050" y="1490084"/>
                  <a:pt x="3113581" y="1488320"/>
                  <a:pt x="3113581" y="1484789"/>
                </a:cubicBezTo>
                <a:cubicBezTo>
                  <a:pt x="3113581" y="1481258"/>
                  <a:pt x="3110050" y="1479493"/>
                  <a:pt x="3102990" y="1479493"/>
                </a:cubicBezTo>
                <a:close/>
                <a:moveTo>
                  <a:pt x="8165206" y="1468903"/>
                </a:moveTo>
                <a:lnTo>
                  <a:pt x="8175798" y="1468903"/>
                </a:lnTo>
                <a:lnTo>
                  <a:pt x="8186387" y="1479493"/>
                </a:lnTo>
                <a:cubicBezTo>
                  <a:pt x="8179327" y="1479493"/>
                  <a:pt x="8174031" y="1477728"/>
                  <a:pt x="8170502" y="1474199"/>
                </a:cubicBezTo>
                <a:cubicBezTo>
                  <a:pt x="8166973" y="1470668"/>
                  <a:pt x="8165206" y="1468903"/>
                  <a:pt x="8165206" y="1468903"/>
                </a:cubicBezTo>
                <a:close/>
                <a:moveTo>
                  <a:pt x="7529782" y="1468903"/>
                </a:moveTo>
                <a:lnTo>
                  <a:pt x="7519192" y="1479493"/>
                </a:lnTo>
                <a:lnTo>
                  <a:pt x="7540374" y="1479493"/>
                </a:lnTo>
                <a:cubicBezTo>
                  <a:pt x="7540374" y="1479493"/>
                  <a:pt x="7536842" y="1475964"/>
                  <a:pt x="7529782" y="1468903"/>
                </a:cubicBezTo>
                <a:close/>
                <a:moveTo>
                  <a:pt x="2817049" y="1468903"/>
                </a:moveTo>
                <a:lnTo>
                  <a:pt x="2827639" y="1468903"/>
                </a:lnTo>
                <a:cubicBezTo>
                  <a:pt x="2827639" y="1475964"/>
                  <a:pt x="2824109" y="1479493"/>
                  <a:pt x="2817049" y="1479493"/>
                </a:cubicBezTo>
                <a:cubicBezTo>
                  <a:pt x="2809989" y="1479493"/>
                  <a:pt x="2806458" y="1479493"/>
                  <a:pt x="2806458" y="1479493"/>
                </a:cubicBezTo>
                <a:cubicBezTo>
                  <a:pt x="2806458" y="1479493"/>
                  <a:pt x="2808223" y="1477728"/>
                  <a:pt x="2811755" y="1474199"/>
                </a:cubicBezTo>
                <a:cubicBezTo>
                  <a:pt x="2815283" y="1470668"/>
                  <a:pt x="2817049" y="1468903"/>
                  <a:pt x="2817049" y="1468903"/>
                </a:cubicBezTo>
                <a:close/>
                <a:moveTo>
                  <a:pt x="7593326" y="1458312"/>
                </a:moveTo>
                <a:lnTo>
                  <a:pt x="7593326" y="1468903"/>
                </a:lnTo>
                <a:lnTo>
                  <a:pt x="7603915" y="1468903"/>
                </a:lnTo>
                <a:cubicBezTo>
                  <a:pt x="7603915" y="1461843"/>
                  <a:pt x="7600386" y="1458312"/>
                  <a:pt x="7593326" y="1458312"/>
                </a:cubicBezTo>
                <a:close/>
                <a:moveTo>
                  <a:pt x="6979081" y="1458312"/>
                </a:moveTo>
                <a:cubicBezTo>
                  <a:pt x="6972020" y="1458312"/>
                  <a:pt x="6968491" y="1461843"/>
                  <a:pt x="6968491" y="1468903"/>
                </a:cubicBezTo>
                <a:cubicBezTo>
                  <a:pt x="6968491" y="1468903"/>
                  <a:pt x="6964960" y="1468903"/>
                  <a:pt x="6957900" y="1468903"/>
                </a:cubicBezTo>
                <a:cubicBezTo>
                  <a:pt x="6950840" y="1461843"/>
                  <a:pt x="6947310" y="1461843"/>
                  <a:pt x="6947310" y="1468903"/>
                </a:cubicBezTo>
                <a:cubicBezTo>
                  <a:pt x="6947310" y="1475964"/>
                  <a:pt x="6947310" y="1481258"/>
                  <a:pt x="6947310" y="1484789"/>
                </a:cubicBezTo>
                <a:cubicBezTo>
                  <a:pt x="6947310" y="1488320"/>
                  <a:pt x="6949074" y="1488320"/>
                  <a:pt x="6952604" y="1484789"/>
                </a:cubicBezTo>
                <a:cubicBezTo>
                  <a:pt x="6956135" y="1481258"/>
                  <a:pt x="6961429" y="1483024"/>
                  <a:pt x="6968491" y="1490084"/>
                </a:cubicBezTo>
                <a:lnTo>
                  <a:pt x="7000262" y="1490084"/>
                </a:lnTo>
                <a:cubicBezTo>
                  <a:pt x="7000262" y="1490084"/>
                  <a:pt x="7003792" y="1490084"/>
                  <a:pt x="7010852" y="1490084"/>
                </a:cubicBezTo>
                <a:lnTo>
                  <a:pt x="7021443" y="1490084"/>
                </a:lnTo>
                <a:cubicBezTo>
                  <a:pt x="7014381" y="1483024"/>
                  <a:pt x="7014381" y="1479493"/>
                  <a:pt x="7021443" y="1479493"/>
                </a:cubicBezTo>
                <a:lnTo>
                  <a:pt x="7010852" y="1468903"/>
                </a:lnTo>
                <a:lnTo>
                  <a:pt x="6989670" y="1468903"/>
                </a:lnTo>
                <a:cubicBezTo>
                  <a:pt x="6989670" y="1461843"/>
                  <a:pt x="6986141" y="1458312"/>
                  <a:pt x="6979081" y="1458312"/>
                </a:cubicBezTo>
                <a:close/>
                <a:moveTo>
                  <a:pt x="2986495" y="1458312"/>
                </a:moveTo>
                <a:cubicBezTo>
                  <a:pt x="2986495" y="1458312"/>
                  <a:pt x="2986495" y="1461843"/>
                  <a:pt x="2986495" y="1468903"/>
                </a:cubicBezTo>
                <a:cubicBezTo>
                  <a:pt x="2986495" y="1468903"/>
                  <a:pt x="2990026" y="1468903"/>
                  <a:pt x="2997086" y="1468903"/>
                </a:cubicBezTo>
                <a:close/>
                <a:moveTo>
                  <a:pt x="8196979" y="1453018"/>
                </a:moveTo>
                <a:cubicBezTo>
                  <a:pt x="8204038" y="1453018"/>
                  <a:pt x="8214629" y="1454783"/>
                  <a:pt x="8228750" y="1458312"/>
                </a:cubicBezTo>
                <a:lnTo>
                  <a:pt x="8218160" y="1458312"/>
                </a:lnTo>
                <a:cubicBezTo>
                  <a:pt x="8211098" y="1458312"/>
                  <a:pt x="8205802" y="1458312"/>
                  <a:pt x="8202273" y="1458312"/>
                </a:cubicBezTo>
                <a:cubicBezTo>
                  <a:pt x="8198743" y="1458312"/>
                  <a:pt x="8193449" y="1458312"/>
                  <a:pt x="8186387" y="1458312"/>
                </a:cubicBezTo>
                <a:cubicBezTo>
                  <a:pt x="8186387" y="1454783"/>
                  <a:pt x="8189917" y="1453018"/>
                  <a:pt x="8196979" y="1453018"/>
                </a:cubicBezTo>
                <a:close/>
                <a:moveTo>
                  <a:pt x="7806457" y="1451694"/>
                </a:moveTo>
                <a:cubicBezTo>
                  <a:pt x="7805574" y="1452577"/>
                  <a:pt x="7805134" y="1454783"/>
                  <a:pt x="7805134" y="1458312"/>
                </a:cubicBezTo>
                <a:cubicBezTo>
                  <a:pt x="7798072" y="1465372"/>
                  <a:pt x="7808663" y="1472434"/>
                  <a:pt x="7836904" y="1479493"/>
                </a:cubicBezTo>
                <a:cubicBezTo>
                  <a:pt x="7843965" y="1479493"/>
                  <a:pt x="7851024" y="1481258"/>
                  <a:pt x="7858085" y="1484789"/>
                </a:cubicBezTo>
                <a:cubicBezTo>
                  <a:pt x="7865146" y="1488320"/>
                  <a:pt x="7872205" y="1490084"/>
                  <a:pt x="7879267" y="1490084"/>
                </a:cubicBezTo>
                <a:cubicBezTo>
                  <a:pt x="7879267" y="1490084"/>
                  <a:pt x="7882796" y="1490084"/>
                  <a:pt x="7889856" y="1490084"/>
                </a:cubicBezTo>
                <a:lnTo>
                  <a:pt x="7900446" y="1479493"/>
                </a:lnTo>
                <a:cubicBezTo>
                  <a:pt x="7893386" y="1479493"/>
                  <a:pt x="7882796" y="1479493"/>
                  <a:pt x="7868675" y="1479493"/>
                </a:cubicBezTo>
                <a:lnTo>
                  <a:pt x="7858085" y="1468903"/>
                </a:lnTo>
                <a:lnTo>
                  <a:pt x="7836904" y="1468903"/>
                </a:lnTo>
                <a:cubicBezTo>
                  <a:pt x="7822784" y="1461843"/>
                  <a:pt x="7813957" y="1456547"/>
                  <a:pt x="7810428" y="1453018"/>
                </a:cubicBezTo>
                <a:cubicBezTo>
                  <a:pt x="7808663" y="1451253"/>
                  <a:pt x="7807340" y="1450812"/>
                  <a:pt x="7806457" y="1451694"/>
                </a:cubicBezTo>
                <a:close/>
                <a:moveTo>
                  <a:pt x="7392107" y="1447722"/>
                </a:moveTo>
                <a:cubicBezTo>
                  <a:pt x="7399168" y="1454783"/>
                  <a:pt x="7402697" y="1458312"/>
                  <a:pt x="7402697" y="1458312"/>
                </a:cubicBezTo>
                <a:lnTo>
                  <a:pt x="7402697" y="1479493"/>
                </a:lnTo>
                <a:cubicBezTo>
                  <a:pt x="7409759" y="1486554"/>
                  <a:pt x="7411522" y="1491849"/>
                  <a:pt x="7407992" y="1495379"/>
                </a:cubicBezTo>
                <a:cubicBezTo>
                  <a:pt x="7404463" y="1498910"/>
                  <a:pt x="7402697" y="1502439"/>
                  <a:pt x="7402697" y="1505970"/>
                </a:cubicBezTo>
                <a:cubicBezTo>
                  <a:pt x="7402697" y="1509499"/>
                  <a:pt x="7406226" y="1511264"/>
                  <a:pt x="7413288" y="1511264"/>
                </a:cubicBezTo>
                <a:cubicBezTo>
                  <a:pt x="7420348" y="1511264"/>
                  <a:pt x="7423878" y="1504205"/>
                  <a:pt x="7423878" y="1490084"/>
                </a:cubicBezTo>
                <a:cubicBezTo>
                  <a:pt x="7416818" y="1483024"/>
                  <a:pt x="7430938" y="1486554"/>
                  <a:pt x="7466240" y="1500674"/>
                </a:cubicBezTo>
                <a:cubicBezTo>
                  <a:pt x="7466240" y="1500674"/>
                  <a:pt x="7466240" y="1504205"/>
                  <a:pt x="7466240" y="1511264"/>
                </a:cubicBezTo>
                <a:cubicBezTo>
                  <a:pt x="7459178" y="1511264"/>
                  <a:pt x="7455649" y="1511264"/>
                  <a:pt x="7455649" y="1511264"/>
                </a:cubicBezTo>
                <a:lnTo>
                  <a:pt x="7434468" y="1511264"/>
                </a:lnTo>
                <a:cubicBezTo>
                  <a:pt x="7434468" y="1511264"/>
                  <a:pt x="7434468" y="1513030"/>
                  <a:pt x="7434468" y="1516560"/>
                </a:cubicBezTo>
                <a:cubicBezTo>
                  <a:pt x="7434468" y="1520091"/>
                  <a:pt x="7437999" y="1521855"/>
                  <a:pt x="7445059" y="1521855"/>
                </a:cubicBezTo>
                <a:cubicBezTo>
                  <a:pt x="7452120" y="1521855"/>
                  <a:pt x="7459178" y="1520091"/>
                  <a:pt x="7466240" y="1516560"/>
                </a:cubicBezTo>
                <a:cubicBezTo>
                  <a:pt x="7469770" y="1514795"/>
                  <a:pt x="7472418" y="1512589"/>
                  <a:pt x="7474183" y="1509941"/>
                </a:cubicBezTo>
                <a:lnTo>
                  <a:pt x="7475135" y="1506605"/>
                </a:lnTo>
                <a:lnTo>
                  <a:pt x="7480140" y="1509941"/>
                </a:lnTo>
                <a:cubicBezTo>
                  <a:pt x="7492054" y="1517883"/>
                  <a:pt x="7498011" y="1521855"/>
                  <a:pt x="7498011" y="1521855"/>
                </a:cubicBezTo>
                <a:lnTo>
                  <a:pt x="7481067" y="1530328"/>
                </a:lnTo>
                <a:lnTo>
                  <a:pt x="7487420" y="1543036"/>
                </a:lnTo>
                <a:cubicBezTo>
                  <a:pt x="7494482" y="1543036"/>
                  <a:pt x="7503307" y="1539506"/>
                  <a:pt x="7513896" y="1532445"/>
                </a:cubicBezTo>
                <a:cubicBezTo>
                  <a:pt x="7524486" y="1525386"/>
                  <a:pt x="7529782" y="1521855"/>
                  <a:pt x="7529782" y="1521855"/>
                </a:cubicBezTo>
                <a:lnTo>
                  <a:pt x="7561553" y="1521855"/>
                </a:lnTo>
                <a:cubicBezTo>
                  <a:pt x="7568615" y="1507735"/>
                  <a:pt x="7565082" y="1504205"/>
                  <a:pt x="7550963" y="1511264"/>
                </a:cubicBezTo>
                <a:lnTo>
                  <a:pt x="7529782" y="1511264"/>
                </a:lnTo>
                <a:lnTo>
                  <a:pt x="7529782" y="1500674"/>
                </a:lnTo>
                <a:cubicBezTo>
                  <a:pt x="7522722" y="1500674"/>
                  <a:pt x="7517426" y="1498910"/>
                  <a:pt x="7513896" y="1495379"/>
                </a:cubicBezTo>
                <a:cubicBezTo>
                  <a:pt x="7510367" y="1491849"/>
                  <a:pt x="7505072" y="1490084"/>
                  <a:pt x="7498011" y="1490084"/>
                </a:cubicBezTo>
                <a:lnTo>
                  <a:pt x="7413288" y="1479493"/>
                </a:lnTo>
                <a:cubicBezTo>
                  <a:pt x="7413288" y="1479493"/>
                  <a:pt x="7413288" y="1475964"/>
                  <a:pt x="7413288" y="1468903"/>
                </a:cubicBezTo>
                <a:cubicBezTo>
                  <a:pt x="7413288" y="1461843"/>
                  <a:pt x="7415053" y="1458312"/>
                  <a:pt x="7418582" y="1458312"/>
                </a:cubicBezTo>
                <a:cubicBezTo>
                  <a:pt x="7422112" y="1458312"/>
                  <a:pt x="7420348" y="1454783"/>
                  <a:pt x="7413288" y="1447722"/>
                </a:cubicBezTo>
                <a:close/>
                <a:moveTo>
                  <a:pt x="7376222" y="1447722"/>
                </a:moveTo>
                <a:cubicBezTo>
                  <a:pt x="7372692" y="1447722"/>
                  <a:pt x="7363866" y="1451253"/>
                  <a:pt x="7349745" y="1458312"/>
                </a:cubicBezTo>
                <a:lnTo>
                  <a:pt x="7360336" y="1468903"/>
                </a:lnTo>
                <a:cubicBezTo>
                  <a:pt x="7367396" y="1468903"/>
                  <a:pt x="7374456" y="1472434"/>
                  <a:pt x="7381516" y="1479493"/>
                </a:cubicBezTo>
                <a:lnTo>
                  <a:pt x="7392107" y="1479493"/>
                </a:lnTo>
                <a:cubicBezTo>
                  <a:pt x="7385047" y="1472434"/>
                  <a:pt x="7381516" y="1465372"/>
                  <a:pt x="7381516" y="1458312"/>
                </a:cubicBezTo>
                <a:cubicBezTo>
                  <a:pt x="7381516" y="1451253"/>
                  <a:pt x="7379751" y="1447722"/>
                  <a:pt x="7376222" y="1447722"/>
                </a:cubicBezTo>
                <a:close/>
                <a:moveTo>
                  <a:pt x="2806458" y="1447722"/>
                </a:moveTo>
                <a:lnTo>
                  <a:pt x="2817049" y="1458312"/>
                </a:lnTo>
                <a:cubicBezTo>
                  <a:pt x="2809989" y="1458312"/>
                  <a:pt x="2806458" y="1458312"/>
                  <a:pt x="2806458" y="1458312"/>
                </a:cubicBezTo>
                <a:lnTo>
                  <a:pt x="2795868" y="1458312"/>
                </a:lnTo>
                <a:close/>
                <a:moveTo>
                  <a:pt x="2639660" y="1441103"/>
                </a:moveTo>
                <a:cubicBezTo>
                  <a:pt x="2637895" y="1441985"/>
                  <a:pt x="2637012" y="1444193"/>
                  <a:pt x="2637012" y="1447722"/>
                </a:cubicBezTo>
                <a:cubicBezTo>
                  <a:pt x="2629952" y="1454783"/>
                  <a:pt x="2629952" y="1458312"/>
                  <a:pt x="2637012" y="1458312"/>
                </a:cubicBezTo>
                <a:lnTo>
                  <a:pt x="2658193" y="1458312"/>
                </a:lnTo>
                <a:cubicBezTo>
                  <a:pt x="2658193" y="1451253"/>
                  <a:pt x="2654663" y="1445957"/>
                  <a:pt x="2647602" y="1442427"/>
                </a:cubicBezTo>
                <a:cubicBezTo>
                  <a:pt x="2644073" y="1440662"/>
                  <a:pt x="2641424" y="1440221"/>
                  <a:pt x="2639660" y="1441103"/>
                </a:cubicBezTo>
                <a:close/>
                <a:moveTo>
                  <a:pt x="8482920" y="1437132"/>
                </a:moveTo>
                <a:cubicBezTo>
                  <a:pt x="8489980" y="1437132"/>
                  <a:pt x="8497039" y="1437132"/>
                  <a:pt x="8504100" y="1437132"/>
                </a:cubicBezTo>
                <a:lnTo>
                  <a:pt x="8493510" y="1447722"/>
                </a:lnTo>
                <a:close/>
                <a:moveTo>
                  <a:pt x="7757476" y="1437132"/>
                </a:moveTo>
                <a:cubicBezTo>
                  <a:pt x="7753946" y="1437132"/>
                  <a:pt x="7752182" y="1440662"/>
                  <a:pt x="7752182" y="1447722"/>
                </a:cubicBezTo>
                <a:lnTo>
                  <a:pt x="7762772" y="1447722"/>
                </a:lnTo>
                <a:cubicBezTo>
                  <a:pt x="7762772" y="1440662"/>
                  <a:pt x="7761005" y="1437132"/>
                  <a:pt x="7757476" y="1437132"/>
                </a:cubicBezTo>
                <a:close/>
                <a:moveTo>
                  <a:pt x="1990997" y="1437132"/>
                </a:moveTo>
                <a:lnTo>
                  <a:pt x="2001587" y="1437132"/>
                </a:lnTo>
                <a:lnTo>
                  <a:pt x="2054540" y="1458312"/>
                </a:lnTo>
                <a:cubicBezTo>
                  <a:pt x="2047480" y="1458312"/>
                  <a:pt x="2045714" y="1461843"/>
                  <a:pt x="2049245" y="1468903"/>
                </a:cubicBezTo>
                <a:cubicBezTo>
                  <a:pt x="2052774" y="1475964"/>
                  <a:pt x="2058070" y="1479493"/>
                  <a:pt x="2065130" y="1479493"/>
                </a:cubicBezTo>
                <a:cubicBezTo>
                  <a:pt x="2065130" y="1479493"/>
                  <a:pt x="2066895" y="1481258"/>
                  <a:pt x="2070426" y="1484789"/>
                </a:cubicBezTo>
                <a:cubicBezTo>
                  <a:pt x="2073955" y="1488320"/>
                  <a:pt x="2082781" y="1490084"/>
                  <a:pt x="2096901" y="1490084"/>
                </a:cubicBezTo>
                <a:lnTo>
                  <a:pt x="2171034" y="1511264"/>
                </a:lnTo>
                <a:lnTo>
                  <a:pt x="2192215" y="1532445"/>
                </a:lnTo>
                <a:cubicBezTo>
                  <a:pt x="2185155" y="1532445"/>
                  <a:pt x="2181625" y="1532445"/>
                  <a:pt x="2181625" y="1532445"/>
                </a:cubicBezTo>
                <a:cubicBezTo>
                  <a:pt x="2181625" y="1532445"/>
                  <a:pt x="2176330" y="1532445"/>
                  <a:pt x="2165738" y="1532445"/>
                </a:cubicBezTo>
                <a:cubicBezTo>
                  <a:pt x="2155149" y="1532445"/>
                  <a:pt x="2148089" y="1528916"/>
                  <a:pt x="2144559" y="1521855"/>
                </a:cubicBezTo>
                <a:cubicBezTo>
                  <a:pt x="2141028" y="1514795"/>
                  <a:pt x="2139263" y="1511264"/>
                  <a:pt x="2139263" y="1511264"/>
                </a:cubicBezTo>
                <a:cubicBezTo>
                  <a:pt x="2132203" y="1511264"/>
                  <a:pt x="2126907" y="1511264"/>
                  <a:pt x="2123378" y="1511264"/>
                </a:cubicBezTo>
                <a:cubicBezTo>
                  <a:pt x="2119847" y="1511264"/>
                  <a:pt x="2114552" y="1511264"/>
                  <a:pt x="2107491" y="1511264"/>
                </a:cubicBezTo>
                <a:cubicBezTo>
                  <a:pt x="2093371" y="1504205"/>
                  <a:pt x="2086311" y="1500674"/>
                  <a:pt x="2086311" y="1500674"/>
                </a:cubicBezTo>
                <a:cubicBezTo>
                  <a:pt x="2079251" y="1500674"/>
                  <a:pt x="2075721" y="1500674"/>
                  <a:pt x="2075721" y="1500674"/>
                </a:cubicBezTo>
                <a:cubicBezTo>
                  <a:pt x="2075721" y="1493614"/>
                  <a:pt x="2068661" y="1490084"/>
                  <a:pt x="2054540" y="1490084"/>
                </a:cubicBezTo>
                <a:cubicBezTo>
                  <a:pt x="2040419" y="1490084"/>
                  <a:pt x="2029828" y="1486554"/>
                  <a:pt x="2022769" y="1479493"/>
                </a:cubicBezTo>
                <a:lnTo>
                  <a:pt x="2001587" y="1468903"/>
                </a:lnTo>
                <a:cubicBezTo>
                  <a:pt x="1994528" y="1468903"/>
                  <a:pt x="1990997" y="1467139"/>
                  <a:pt x="1990997" y="1463608"/>
                </a:cubicBezTo>
                <a:cubicBezTo>
                  <a:pt x="1990997" y="1460077"/>
                  <a:pt x="1983936" y="1458312"/>
                  <a:pt x="1969816" y="1458312"/>
                </a:cubicBezTo>
                <a:cubicBezTo>
                  <a:pt x="1955696" y="1458312"/>
                  <a:pt x="1948635" y="1454783"/>
                  <a:pt x="1948635" y="1447722"/>
                </a:cubicBezTo>
                <a:cubicBezTo>
                  <a:pt x="1948635" y="1447722"/>
                  <a:pt x="1952166" y="1447722"/>
                  <a:pt x="1959226" y="1447722"/>
                </a:cubicBezTo>
                <a:cubicBezTo>
                  <a:pt x="1980407" y="1447722"/>
                  <a:pt x="1990997" y="1444191"/>
                  <a:pt x="1990997" y="1437132"/>
                </a:cubicBezTo>
                <a:close/>
                <a:moveTo>
                  <a:pt x="7323270" y="1431837"/>
                </a:moveTo>
                <a:cubicBezTo>
                  <a:pt x="7319740" y="1431838"/>
                  <a:pt x="7317974" y="1433603"/>
                  <a:pt x="7317974" y="1437132"/>
                </a:cubicBezTo>
                <a:cubicBezTo>
                  <a:pt x="7317974" y="1444191"/>
                  <a:pt x="7316208" y="1449487"/>
                  <a:pt x="7312678" y="1453018"/>
                </a:cubicBezTo>
                <a:cubicBezTo>
                  <a:pt x="7309149" y="1456547"/>
                  <a:pt x="7307384" y="1458312"/>
                  <a:pt x="7307384" y="1458312"/>
                </a:cubicBezTo>
                <a:lnTo>
                  <a:pt x="7349745" y="1479493"/>
                </a:lnTo>
                <a:lnTo>
                  <a:pt x="7339155" y="1468903"/>
                </a:lnTo>
                <a:cubicBezTo>
                  <a:pt x="7332094" y="1468903"/>
                  <a:pt x="7328564" y="1467139"/>
                  <a:pt x="7328564" y="1463608"/>
                </a:cubicBezTo>
                <a:cubicBezTo>
                  <a:pt x="7328564" y="1460077"/>
                  <a:pt x="7328564" y="1458312"/>
                  <a:pt x="7328564" y="1458312"/>
                </a:cubicBezTo>
                <a:lnTo>
                  <a:pt x="7339155" y="1447722"/>
                </a:lnTo>
                <a:cubicBezTo>
                  <a:pt x="7346216" y="1447722"/>
                  <a:pt x="7349745" y="1445957"/>
                  <a:pt x="7349745" y="1442427"/>
                </a:cubicBezTo>
                <a:cubicBezTo>
                  <a:pt x="7349745" y="1438897"/>
                  <a:pt x="7346216" y="1437132"/>
                  <a:pt x="7339155" y="1437132"/>
                </a:cubicBezTo>
                <a:cubicBezTo>
                  <a:pt x="7332094" y="1433603"/>
                  <a:pt x="7326799" y="1431838"/>
                  <a:pt x="7323270" y="1431837"/>
                </a:cubicBezTo>
                <a:close/>
                <a:moveTo>
                  <a:pt x="8811222" y="1426541"/>
                </a:moveTo>
                <a:cubicBezTo>
                  <a:pt x="8818282" y="1426541"/>
                  <a:pt x="8821812" y="1426541"/>
                  <a:pt x="8821812" y="1426541"/>
                </a:cubicBezTo>
                <a:cubicBezTo>
                  <a:pt x="8821812" y="1426541"/>
                  <a:pt x="8820047" y="1428306"/>
                  <a:pt x="8816517" y="1431837"/>
                </a:cubicBezTo>
                <a:cubicBezTo>
                  <a:pt x="8812988" y="1435368"/>
                  <a:pt x="8811222" y="1437132"/>
                  <a:pt x="8811222" y="1437132"/>
                </a:cubicBezTo>
                <a:cubicBezTo>
                  <a:pt x="8804162" y="1430072"/>
                  <a:pt x="8804162" y="1426541"/>
                  <a:pt x="8811222" y="1426541"/>
                </a:cubicBezTo>
                <a:close/>
                <a:moveTo>
                  <a:pt x="8334654" y="1426541"/>
                </a:moveTo>
                <a:cubicBezTo>
                  <a:pt x="8327593" y="1433602"/>
                  <a:pt x="8327593" y="1437132"/>
                  <a:pt x="8334654" y="1437132"/>
                </a:cubicBezTo>
                <a:lnTo>
                  <a:pt x="8345244" y="1426541"/>
                </a:lnTo>
                <a:cubicBezTo>
                  <a:pt x="8345244" y="1426541"/>
                  <a:pt x="8341714" y="1426541"/>
                  <a:pt x="8334654" y="1426541"/>
                </a:cubicBezTo>
                <a:close/>
                <a:moveTo>
                  <a:pt x="7974579" y="1426541"/>
                </a:moveTo>
                <a:cubicBezTo>
                  <a:pt x="7974579" y="1433602"/>
                  <a:pt x="7974579" y="1437132"/>
                  <a:pt x="7974579" y="1437132"/>
                </a:cubicBezTo>
                <a:lnTo>
                  <a:pt x="7963990" y="1437132"/>
                </a:lnTo>
                <a:cubicBezTo>
                  <a:pt x="7963990" y="1430072"/>
                  <a:pt x="7967519" y="1426541"/>
                  <a:pt x="7974579" y="1426541"/>
                </a:cubicBezTo>
                <a:close/>
                <a:moveTo>
                  <a:pt x="6883766" y="1426541"/>
                </a:moveTo>
                <a:cubicBezTo>
                  <a:pt x="6883766" y="1426541"/>
                  <a:pt x="6880237" y="1430072"/>
                  <a:pt x="6873177" y="1437132"/>
                </a:cubicBezTo>
                <a:cubicBezTo>
                  <a:pt x="6880237" y="1437132"/>
                  <a:pt x="6883766" y="1437132"/>
                  <a:pt x="6883766" y="1437132"/>
                </a:cubicBezTo>
                <a:close/>
                <a:moveTo>
                  <a:pt x="6756682" y="1426541"/>
                </a:moveTo>
                <a:cubicBezTo>
                  <a:pt x="6749621" y="1426541"/>
                  <a:pt x="6746092" y="1430072"/>
                  <a:pt x="6746092" y="1437132"/>
                </a:cubicBezTo>
                <a:cubicBezTo>
                  <a:pt x="6753152" y="1437132"/>
                  <a:pt x="6756682" y="1437132"/>
                  <a:pt x="6756682" y="1437132"/>
                </a:cubicBezTo>
                <a:cubicBezTo>
                  <a:pt x="6756682" y="1430072"/>
                  <a:pt x="6756682" y="1426541"/>
                  <a:pt x="6756682" y="1426541"/>
                </a:cubicBezTo>
                <a:close/>
                <a:moveTo>
                  <a:pt x="2732326" y="1426541"/>
                </a:moveTo>
                <a:cubicBezTo>
                  <a:pt x="2739385" y="1426541"/>
                  <a:pt x="2742916" y="1428306"/>
                  <a:pt x="2742916" y="1431837"/>
                </a:cubicBezTo>
                <a:cubicBezTo>
                  <a:pt x="2742916" y="1435368"/>
                  <a:pt x="2739385" y="1437132"/>
                  <a:pt x="2732326" y="1437132"/>
                </a:cubicBezTo>
                <a:close/>
                <a:moveTo>
                  <a:pt x="2033359" y="1426541"/>
                </a:moveTo>
                <a:lnTo>
                  <a:pt x="2043949" y="1426541"/>
                </a:lnTo>
                <a:lnTo>
                  <a:pt x="2043949" y="1437132"/>
                </a:lnTo>
                <a:close/>
                <a:moveTo>
                  <a:pt x="7243841" y="1415951"/>
                </a:moveTo>
                <a:lnTo>
                  <a:pt x="7243841" y="1426541"/>
                </a:lnTo>
                <a:lnTo>
                  <a:pt x="7254432" y="1415951"/>
                </a:lnTo>
                <a:cubicBezTo>
                  <a:pt x="7247370" y="1415951"/>
                  <a:pt x="7243841" y="1415951"/>
                  <a:pt x="7243841" y="1415951"/>
                </a:cubicBezTo>
                <a:close/>
                <a:moveTo>
                  <a:pt x="6788454" y="1415951"/>
                </a:moveTo>
                <a:cubicBezTo>
                  <a:pt x="6767272" y="1430072"/>
                  <a:pt x="6767272" y="1437132"/>
                  <a:pt x="6788454" y="1437132"/>
                </a:cubicBezTo>
                <a:cubicBezTo>
                  <a:pt x="6795514" y="1437132"/>
                  <a:pt x="6800810" y="1438897"/>
                  <a:pt x="6804340" y="1442427"/>
                </a:cubicBezTo>
                <a:cubicBezTo>
                  <a:pt x="6807868" y="1445957"/>
                  <a:pt x="6809634" y="1447722"/>
                  <a:pt x="6809634" y="1447722"/>
                </a:cubicBezTo>
                <a:cubicBezTo>
                  <a:pt x="6816696" y="1447722"/>
                  <a:pt x="6820224" y="1447722"/>
                  <a:pt x="6820224" y="1447722"/>
                </a:cubicBezTo>
                <a:lnTo>
                  <a:pt x="6830814" y="1458312"/>
                </a:lnTo>
                <a:cubicBezTo>
                  <a:pt x="6837876" y="1458312"/>
                  <a:pt x="6841406" y="1454783"/>
                  <a:pt x="6841406" y="1447722"/>
                </a:cubicBezTo>
                <a:cubicBezTo>
                  <a:pt x="6841406" y="1440662"/>
                  <a:pt x="6841406" y="1435368"/>
                  <a:pt x="6841406" y="1431837"/>
                </a:cubicBezTo>
                <a:cubicBezTo>
                  <a:pt x="6841406" y="1428306"/>
                  <a:pt x="6837876" y="1426541"/>
                  <a:pt x="6830814" y="1426541"/>
                </a:cubicBezTo>
                <a:cubicBezTo>
                  <a:pt x="6830814" y="1426541"/>
                  <a:pt x="6825520" y="1424776"/>
                  <a:pt x="6814929" y="1421247"/>
                </a:cubicBezTo>
                <a:cubicBezTo>
                  <a:pt x="6804340" y="1417716"/>
                  <a:pt x="6795514" y="1415951"/>
                  <a:pt x="6788454" y="1415951"/>
                </a:cubicBezTo>
                <a:close/>
                <a:moveTo>
                  <a:pt x="7645375" y="1408740"/>
                </a:moveTo>
                <a:lnTo>
                  <a:pt x="7664148" y="1415290"/>
                </a:lnTo>
                <a:cubicBezTo>
                  <a:pt x="7689300" y="1424557"/>
                  <a:pt x="7704524" y="1431838"/>
                  <a:pt x="7709820" y="1437132"/>
                </a:cubicBezTo>
                <a:lnTo>
                  <a:pt x="7731000" y="1437132"/>
                </a:lnTo>
                <a:cubicBezTo>
                  <a:pt x="7731000" y="1430072"/>
                  <a:pt x="7725704" y="1424776"/>
                  <a:pt x="7715115" y="1421247"/>
                </a:cubicBezTo>
                <a:cubicBezTo>
                  <a:pt x="7704524" y="1417716"/>
                  <a:pt x="7695700" y="1415951"/>
                  <a:pt x="7688638" y="1415951"/>
                </a:cubicBezTo>
                <a:close/>
                <a:moveTo>
                  <a:pt x="7963990" y="1405360"/>
                </a:moveTo>
                <a:cubicBezTo>
                  <a:pt x="7963990" y="1412420"/>
                  <a:pt x="7963990" y="1415951"/>
                  <a:pt x="7963990" y="1415951"/>
                </a:cubicBezTo>
                <a:lnTo>
                  <a:pt x="7974579" y="1415951"/>
                </a:lnTo>
                <a:cubicBezTo>
                  <a:pt x="7974579" y="1408891"/>
                  <a:pt x="7971050" y="1405360"/>
                  <a:pt x="7963990" y="1405360"/>
                </a:cubicBezTo>
                <a:close/>
                <a:moveTo>
                  <a:pt x="3590148" y="1405360"/>
                </a:moveTo>
                <a:cubicBezTo>
                  <a:pt x="3590148" y="1412420"/>
                  <a:pt x="3593680" y="1415951"/>
                  <a:pt x="3600740" y="1415951"/>
                </a:cubicBezTo>
                <a:cubicBezTo>
                  <a:pt x="3607799" y="1415951"/>
                  <a:pt x="3611330" y="1412420"/>
                  <a:pt x="3611330" y="1405360"/>
                </a:cubicBezTo>
                <a:cubicBezTo>
                  <a:pt x="3611330" y="1405360"/>
                  <a:pt x="3607799" y="1405360"/>
                  <a:pt x="3600740" y="1405360"/>
                </a:cubicBezTo>
                <a:cubicBezTo>
                  <a:pt x="3593680" y="1405360"/>
                  <a:pt x="3590148" y="1405360"/>
                  <a:pt x="3590148" y="1405360"/>
                </a:cubicBezTo>
                <a:close/>
                <a:moveTo>
                  <a:pt x="3092399" y="1405360"/>
                </a:moveTo>
                <a:cubicBezTo>
                  <a:pt x="3092399" y="1412420"/>
                  <a:pt x="3095930" y="1415951"/>
                  <a:pt x="3102990" y="1415951"/>
                </a:cubicBezTo>
                <a:lnTo>
                  <a:pt x="3102990" y="1405360"/>
                </a:lnTo>
                <a:close/>
                <a:moveTo>
                  <a:pt x="8758270" y="1394770"/>
                </a:moveTo>
                <a:cubicBezTo>
                  <a:pt x="8758270" y="1394770"/>
                  <a:pt x="8760035" y="1396535"/>
                  <a:pt x="8763564" y="1400066"/>
                </a:cubicBezTo>
                <a:cubicBezTo>
                  <a:pt x="8767095" y="1403595"/>
                  <a:pt x="8765332" y="1408891"/>
                  <a:pt x="8758270" y="1415951"/>
                </a:cubicBezTo>
                <a:cubicBezTo>
                  <a:pt x="8751208" y="1415951"/>
                  <a:pt x="8747679" y="1412420"/>
                  <a:pt x="8747679" y="1405360"/>
                </a:cubicBezTo>
                <a:cubicBezTo>
                  <a:pt x="8740620" y="1398301"/>
                  <a:pt x="8744149" y="1394770"/>
                  <a:pt x="8758270" y="1394770"/>
                </a:cubicBezTo>
                <a:close/>
                <a:moveTo>
                  <a:pt x="8387606" y="1394770"/>
                </a:moveTo>
                <a:cubicBezTo>
                  <a:pt x="8387606" y="1394770"/>
                  <a:pt x="8387606" y="1398301"/>
                  <a:pt x="8387606" y="1405360"/>
                </a:cubicBezTo>
                <a:cubicBezTo>
                  <a:pt x="8387606" y="1405360"/>
                  <a:pt x="8384076" y="1405360"/>
                  <a:pt x="8377016" y="1405360"/>
                </a:cubicBezTo>
                <a:close/>
                <a:moveTo>
                  <a:pt x="7137937" y="1394770"/>
                </a:moveTo>
                <a:lnTo>
                  <a:pt x="7137937" y="1405360"/>
                </a:lnTo>
                <a:lnTo>
                  <a:pt x="7148526" y="1405360"/>
                </a:lnTo>
                <a:cubicBezTo>
                  <a:pt x="7141466" y="1398301"/>
                  <a:pt x="7137937" y="1394770"/>
                  <a:pt x="7137937" y="1394770"/>
                </a:cubicBezTo>
                <a:close/>
                <a:moveTo>
                  <a:pt x="6836110" y="1394770"/>
                </a:moveTo>
                <a:cubicBezTo>
                  <a:pt x="6832580" y="1394770"/>
                  <a:pt x="6830814" y="1396535"/>
                  <a:pt x="6830814" y="1400066"/>
                </a:cubicBezTo>
                <a:cubicBezTo>
                  <a:pt x="6830814" y="1403595"/>
                  <a:pt x="6834344" y="1405360"/>
                  <a:pt x="6841406" y="1405360"/>
                </a:cubicBezTo>
                <a:cubicBezTo>
                  <a:pt x="6841406" y="1398301"/>
                  <a:pt x="6839640" y="1394770"/>
                  <a:pt x="6836110" y="1394770"/>
                </a:cubicBezTo>
                <a:close/>
                <a:moveTo>
                  <a:pt x="6640188" y="1394770"/>
                </a:moveTo>
                <a:cubicBezTo>
                  <a:pt x="6633127" y="1394770"/>
                  <a:pt x="6629598" y="1398301"/>
                  <a:pt x="6629598" y="1405360"/>
                </a:cubicBezTo>
                <a:lnTo>
                  <a:pt x="6640188" y="1405360"/>
                </a:lnTo>
                <a:close/>
                <a:moveTo>
                  <a:pt x="6767272" y="1384180"/>
                </a:moveTo>
                <a:lnTo>
                  <a:pt x="6767272" y="1394770"/>
                </a:lnTo>
                <a:cubicBezTo>
                  <a:pt x="6774333" y="1394770"/>
                  <a:pt x="6777862" y="1394770"/>
                  <a:pt x="6777862" y="1394770"/>
                </a:cubicBezTo>
                <a:cubicBezTo>
                  <a:pt x="6777862" y="1394770"/>
                  <a:pt x="6777862" y="1391239"/>
                  <a:pt x="6777862" y="1384180"/>
                </a:cubicBezTo>
                <a:cubicBezTo>
                  <a:pt x="6770802" y="1384180"/>
                  <a:pt x="6767272" y="1384180"/>
                  <a:pt x="6767272" y="1384180"/>
                </a:cubicBezTo>
                <a:close/>
                <a:moveTo>
                  <a:pt x="3516016" y="1384180"/>
                </a:moveTo>
                <a:cubicBezTo>
                  <a:pt x="3516016" y="1391239"/>
                  <a:pt x="3517780" y="1394770"/>
                  <a:pt x="3521311" y="1394770"/>
                </a:cubicBezTo>
                <a:cubicBezTo>
                  <a:pt x="3524842" y="1394770"/>
                  <a:pt x="3526607" y="1394770"/>
                  <a:pt x="3526607" y="1394770"/>
                </a:cubicBezTo>
                <a:cubicBezTo>
                  <a:pt x="3526607" y="1394770"/>
                  <a:pt x="3526607" y="1391239"/>
                  <a:pt x="3526607" y="1384180"/>
                </a:cubicBezTo>
                <a:cubicBezTo>
                  <a:pt x="3519546" y="1384180"/>
                  <a:pt x="3516016" y="1384180"/>
                  <a:pt x="3516016" y="1384180"/>
                </a:cubicBezTo>
                <a:close/>
                <a:moveTo>
                  <a:pt x="2562879" y="1384180"/>
                </a:moveTo>
                <a:lnTo>
                  <a:pt x="2584060" y="1384180"/>
                </a:lnTo>
                <a:cubicBezTo>
                  <a:pt x="2598181" y="1384180"/>
                  <a:pt x="2608771" y="1385945"/>
                  <a:pt x="2615831" y="1389475"/>
                </a:cubicBezTo>
                <a:cubicBezTo>
                  <a:pt x="2622892" y="1393005"/>
                  <a:pt x="2629952" y="1394770"/>
                  <a:pt x="2637012" y="1394770"/>
                </a:cubicBezTo>
                <a:cubicBezTo>
                  <a:pt x="2644072" y="1394770"/>
                  <a:pt x="2654663" y="1398301"/>
                  <a:pt x="2668783" y="1405360"/>
                </a:cubicBezTo>
                <a:cubicBezTo>
                  <a:pt x="2668783" y="1405360"/>
                  <a:pt x="2672313" y="1407125"/>
                  <a:pt x="2679374" y="1410656"/>
                </a:cubicBezTo>
                <a:cubicBezTo>
                  <a:pt x="2686433" y="1414187"/>
                  <a:pt x="2691729" y="1415951"/>
                  <a:pt x="2695259" y="1415951"/>
                </a:cubicBezTo>
                <a:cubicBezTo>
                  <a:pt x="2698790" y="1415951"/>
                  <a:pt x="2702319" y="1415951"/>
                  <a:pt x="2705851" y="1415951"/>
                </a:cubicBezTo>
                <a:cubicBezTo>
                  <a:pt x="2709379" y="1415951"/>
                  <a:pt x="2711145" y="1419481"/>
                  <a:pt x="2711145" y="1426541"/>
                </a:cubicBezTo>
                <a:lnTo>
                  <a:pt x="2700554" y="1426541"/>
                </a:lnTo>
                <a:cubicBezTo>
                  <a:pt x="2700554" y="1426541"/>
                  <a:pt x="2697023" y="1424776"/>
                  <a:pt x="2689964" y="1421247"/>
                </a:cubicBezTo>
                <a:cubicBezTo>
                  <a:pt x="2682904" y="1417716"/>
                  <a:pt x="2672313" y="1415951"/>
                  <a:pt x="2658193" y="1415951"/>
                </a:cubicBezTo>
                <a:cubicBezTo>
                  <a:pt x="2637012" y="1408891"/>
                  <a:pt x="2617596" y="1403595"/>
                  <a:pt x="2599947" y="1400066"/>
                </a:cubicBezTo>
                <a:cubicBezTo>
                  <a:pt x="2582296" y="1396535"/>
                  <a:pt x="2569938" y="1391239"/>
                  <a:pt x="2562879" y="1384180"/>
                </a:cubicBezTo>
                <a:close/>
                <a:moveTo>
                  <a:pt x="1837435" y="1384180"/>
                </a:moveTo>
                <a:cubicBezTo>
                  <a:pt x="1840966" y="1384180"/>
                  <a:pt x="1844498" y="1385945"/>
                  <a:pt x="1848026" y="1389475"/>
                </a:cubicBezTo>
                <a:cubicBezTo>
                  <a:pt x="1851558" y="1393005"/>
                  <a:pt x="1856852" y="1394770"/>
                  <a:pt x="1863912" y="1394770"/>
                </a:cubicBezTo>
                <a:lnTo>
                  <a:pt x="1885093" y="1394770"/>
                </a:lnTo>
                <a:lnTo>
                  <a:pt x="1895684" y="1405360"/>
                </a:lnTo>
                <a:cubicBezTo>
                  <a:pt x="1888623" y="1405360"/>
                  <a:pt x="1885093" y="1408891"/>
                  <a:pt x="1885093" y="1415951"/>
                </a:cubicBezTo>
                <a:lnTo>
                  <a:pt x="1874503" y="1415951"/>
                </a:lnTo>
                <a:cubicBezTo>
                  <a:pt x="1867443" y="1415951"/>
                  <a:pt x="1860382" y="1412420"/>
                  <a:pt x="1853322" y="1405360"/>
                </a:cubicBezTo>
                <a:cubicBezTo>
                  <a:pt x="1839201" y="1398301"/>
                  <a:pt x="1832141" y="1393005"/>
                  <a:pt x="1832141" y="1389475"/>
                </a:cubicBezTo>
                <a:cubicBezTo>
                  <a:pt x="1832141" y="1385945"/>
                  <a:pt x="1833905" y="1384180"/>
                  <a:pt x="1837435" y="1384180"/>
                </a:cubicBezTo>
                <a:close/>
                <a:moveTo>
                  <a:pt x="8284349" y="1378885"/>
                </a:moveTo>
                <a:cubicBezTo>
                  <a:pt x="8286113" y="1378885"/>
                  <a:pt x="8288762" y="1380651"/>
                  <a:pt x="8292291" y="1384180"/>
                </a:cubicBezTo>
                <a:lnTo>
                  <a:pt x="8281702" y="1384180"/>
                </a:lnTo>
                <a:cubicBezTo>
                  <a:pt x="8281702" y="1380651"/>
                  <a:pt x="8282584" y="1378885"/>
                  <a:pt x="8284349" y="1378885"/>
                </a:cubicBezTo>
                <a:close/>
                <a:moveTo>
                  <a:pt x="8715908" y="1373589"/>
                </a:moveTo>
                <a:cubicBezTo>
                  <a:pt x="8722969" y="1373589"/>
                  <a:pt x="8726499" y="1377120"/>
                  <a:pt x="8726499" y="1384180"/>
                </a:cubicBezTo>
                <a:cubicBezTo>
                  <a:pt x="8726499" y="1391239"/>
                  <a:pt x="8722969" y="1394770"/>
                  <a:pt x="8715908" y="1394770"/>
                </a:cubicBezTo>
                <a:cubicBezTo>
                  <a:pt x="8708847" y="1394770"/>
                  <a:pt x="8703552" y="1394770"/>
                  <a:pt x="8700022" y="1394770"/>
                </a:cubicBezTo>
                <a:cubicBezTo>
                  <a:pt x="8696493" y="1394770"/>
                  <a:pt x="8694728" y="1394770"/>
                  <a:pt x="8694728" y="1394770"/>
                </a:cubicBezTo>
                <a:cubicBezTo>
                  <a:pt x="8694728" y="1380649"/>
                  <a:pt x="8701788" y="1373589"/>
                  <a:pt x="8715908" y="1373589"/>
                </a:cubicBezTo>
                <a:close/>
                <a:moveTo>
                  <a:pt x="7921627" y="1373589"/>
                </a:moveTo>
                <a:lnTo>
                  <a:pt x="7911038" y="1384180"/>
                </a:lnTo>
                <a:cubicBezTo>
                  <a:pt x="7918098" y="1384180"/>
                  <a:pt x="7921627" y="1384180"/>
                  <a:pt x="7921627" y="1384180"/>
                </a:cubicBezTo>
                <a:close/>
                <a:moveTo>
                  <a:pt x="6640188" y="1373589"/>
                </a:moveTo>
                <a:lnTo>
                  <a:pt x="6661368" y="1384180"/>
                </a:lnTo>
                <a:cubicBezTo>
                  <a:pt x="6675488" y="1391239"/>
                  <a:pt x="6682550" y="1394770"/>
                  <a:pt x="6682550" y="1394770"/>
                </a:cubicBezTo>
                <a:cubicBezTo>
                  <a:pt x="6689610" y="1394770"/>
                  <a:pt x="6693140" y="1394770"/>
                  <a:pt x="6693140" y="1394770"/>
                </a:cubicBezTo>
                <a:cubicBezTo>
                  <a:pt x="6693140" y="1401831"/>
                  <a:pt x="6691374" y="1405360"/>
                  <a:pt x="6687844" y="1405360"/>
                </a:cubicBezTo>
                <a:cubicBezTo>
                  <a:pt x="6698435" y="1405360"/>
                  <a:pt x="6705496" y="1407125"/>
                  <a:pt x="6709025" y="1410656"/>
                </a:cubicBezTo>
                <a:cubicBezTo>
                  <a:pt x="6712554" y="1414187"/>
                  <a:pt x="6717850" y="1415951"/>
                  <a:pt x="6724910" y="1415951"/>
                </a:cubicBezTo>
                <a:cubicBezTo>
                  <a:pt x="6724910" y="1415951"/>
                  <a:pt x="6726676" y="1415951"/>
                  <a:pt x="6730206" y="1415951"/>
                </a:cubicBezTo>
                <a:cubicBezTo>
                  <a:pt x="6733736" y="1415951"/>
                  <a:pt x="6739032" y="1415951"/>
                  <a:pt x="6746092" y="1415951"/>
                </a:cubicBezTo>
                <a:lnTo>
                  <a:pt x="6756682" y="1405360"/>
                </a:lnTo>
                <a:lnTo>
                  <a:pt x="6735502" y="1394770"/>
                </a:lnTo>
                <a:cubicBezTo>
                  <a:pt x="6728440" y="1394770"/>
                  <a:pt x="6717850" y="1393005"/>
                  <a:pt x="6703730" y="1389475"/>
                </a:cubicBezTo>
                <a:cubicBezTo>
                  <a:pt x="6689610" y="1385945"/>
                  <a:pt x="6671958" y="1380649"/>
                  <a:pt x="6650778" y="1373589"/>
                </a:cubicBezTo>
                <a:close/>
                <a:moveTo>
                  <a:pt x="3116228" y="1368295"/>
                </a:moveTo>
                <a:cubicBezTo>
                  <a:pt x="3117995" y="1368295"/>
                  <a:pt x="3120641" y="1370060"/>
                  <a:pt x="3124171" y="1373589"/>
                </a:cubicBezTo>
                <a:lnTo>
                  <a:pt x="3113581" y="1373589"/>
                </a:lnTo>
                <a:cubicBezTo>
                  <a:pt x="3113581" y="1370060"/>
                  <a:pt x="3114463" y="1368295"/>
                  <a:pt x="3116228" y="1368295"/>
                </a:cubicBezTo>
                <a:close/>
                <a:moveTo>
                  <a:pt x="1735503" y="1368295"/>
                </a:moveTo>
                <a:cubicBezTo>
                  <a:pt x="1738150" y="1368295"/>
                  <a:pt x="1740357" y="1370060"/>
                  <a:pt x="1742122" y="1373589"/>
                </a:cubicBezTo>
                <a:cubicBezTo>
                  <a:pt x="1745654" y="1380649"/>
                  <a:pt x="1749183" y="1382416"/>
                  <a:pt x="1752713" y="1378885"/>
                </a:cubicBezTo>
                <a:cubicBezTo>
                  <a:pt x="1756243" y="1375354"/>
                  <a:pt x="1759772" y="1375354"/>
                  <a:pt x="1763304" y="1378885"/>
                </a:cubicBezTo>
                <a:cubicBezTo>
                  <a:pt x="1766833" y="1382416"/>
                  <a:pt x="1772128" y="1384180"/>
                  <a:pt x="1779189" y="1384180"/>
                </a:cubicBezTo>
                <a:cubicBezTo>
                  <a:pt x="1800370" y="1391239"/>
                  <a:pt x="1810960" y="1391239"/>
                  <a:pt x="1810960" y="1384180"/>
                </a:cubicBezTo>
                <a:lnTo>
                  <a:pt x="1800370" y="1405360"/>
                </a:lnTo>
                <a:cubicBezTo>
                  <a:pt x="1800370" y="1405360"/>
                  <a:pt x="1796840" y="1401831"/>
                  <a:pt x="1789779" y="1394770"/>
                </a:cubicBezTo>
                <a:lnTo>
                  <a:pt x="1726237" y="1373589"/>
                </a:lnTo>
                <a:cubicBezTo>
                  <a:pt x="1729767" y="1370060"/>
                  <a:pt x="1732856" y="1368295"/>
                  <a:pt x="1735503" y="1368295"/>
                </a:cubicBezTo>
                <a:close/>
                <a:moveTo>
                  <a:pt x="7286203" y="1362999"/>
                </a:moveTo>
                <a:cubicBezTo>
                  <a:pt x="7279142" y="1370060"/>
                  <a:pt x="7282674" y="1373589"/>
                  <a:pt x="7296793" y="1373589"/>
                </a:cubicBezTo>
                <a:lnTo>
                  <a:pt x="7317974" y="1373589"/>
                </a:lnTo>
                <a:lnTo>
                  <a:pt x="7328564" y="1384180"/>
                </a:lnTo>
                <a:lnTo>
                  <a:pt x="7349745" y="1384180"/>
                </a:lnTo>
                <a:cubicBezTo>
                  <a:pt x="7349745" y="1391239"/>
                  <a:pt x="7356806" y="1400066"/>
                  <a:pt x="7370926" y="1410656"/>
                </a:cubicBezTo>
                <a:cubicBezTo>
                  <a:pt x="7385047" y="1421247"/>
                  <a:pt x="7393872" y="1426541"/>
                  <a:pt x="7397403" y="1426541"/>
                </a:cubicBezTo>
                <a:cubicBezTo>
                  <a:pt x="7400932" y="1426541"/>
                  <a:pt x="7404463" y="1424776"/>
                  <a:pt x="7407992" y="1421247"/>
                </a:cubicBezTo>
                <a:cubicBezTo>
                  <a:pt x="7411522" y="1417716"/>
                  <a:pt x="7413288" y="1419481"/>
                  <a:pt x="7413288" y="1426541"/>
                </a:cubicBezTo>
                <a:cubicBezTo>
                  <a:pt x="7413288" y="1433602"/>
                  <a:pt x="7416818" y="1437132"/>
                  <a:pt x="7423878" y="1437132"/>
                </a:cubicBezTo>
                <a:lnTo>
                  <a:pt x="7445059" y="1437132"/>
                </a:lnTo>
                <a:cubicBezTo>
                  <a:pt x="7445059" y="1444191"/>
                  <a:pt x="7445059" y="1447722"/>
                  <a:pt x="7445059" y="1447722"/>
                </a:cubicBezTo>
                <a:lnTo>
                  <a:pt x="7455649" y="1447722"/>
                </a:lnTo>
                <a:cubicBezTo>
                  <a:pt x="7455649" y="1447722"/>
                  <a:pt x="7452120" y="1451253"/>
                  <a:pt x="7445059" y="1458312"/>
                </a:cubicBezTo>
                <a:cubicBezTo>
                  <a:pt x="7452120" y="1458312"/>
                  <a:pt x="7455649" y="1458312"/>
                  <a:pt x="7455649" y="1458312"/>
                </a:cubicBezTo>
                <a:lnTo>
                  <a:pt x="7455649" y="1447722"/>
                </a:lnTo>
                <a:lnTo>
                  <a:pt x="7466240" y="1447722"/>
                </a:lnTo>
                <a:lnTo>
                  <a:pt x="7487420" y="1458312"/>
                </a:lnTo>
                <a:cubicBezTo>
                  <a:pt x="7522722" y="1458312"/>
                  <a:pt x="7543903" y="1461843"/>
                  <a:pt x="7550963" y="1468903"/>
                </a:cubicBezTo>
                <a:lnTo>
                  <a:pt x="7561553" y="1458312"/>
                </a:lnTo>
                <a:cubicBezTo>
                  <a:pt x="7554492" y="1437132"/>
                  <a:pt x="7508601" y="1415951"/>
                  <a:pt x="7423878" y="1394770"/>
                </a:cubicBezTo>
                <a:lnTo>
                  <a:pt x="7392107" y="1384180"/>
                </a:lnTo>
                <a:cubicBezTo>
                  <a:pt x="7370926" y="1377120"/>
                  <a:pt x="7349745" y="1370060"/>
                  <a:pt x="7328564" y="1362999"/>
                </a:cubicBezTo>
                <a:close/>
                <a:moveTo>
                  <a:pt x="6788454" y="1362999"/>
                </a:moveTo>
                <a:cubicBezTo>
                  <a:pt x="6788454" y="1370060"/>
                  <a:pt x="6788454" y="1373589"/>
                  <a:pt x="6788454" y="1373589"/>
                </a:cubicBezTo>
                <a:lnTo>
                  <a:pt x="6799044" y="1362999"/>
                </a:lnTo>
                <a:cubicBezTo>
                  <a:pt x="6799044" y="1362999"/>
                  <a:pt x="6795514" y="1362999"/>
                  <a:pt x="6788454" y="1362999"/>
                </a:cubicBezTo>
                <a:close/>
                <a:moveTo>
                  <a:pt x="6460150" y="1362999"/>
                </a:moveTo>
                <a:cubicBezTo>
                  <a:pt x="6460150" y="1362999"/>
                  <a:pt x="6460150" y="1366529"/>
                  <a:pt x="6460150" y="1373589"/>
                </a:cubicBezTo>
                <a:cubicBezTo>
                  <a:pt x="6467211" y="1366529"/>
                  <a:pt x="6470740" y="1362999"/>
                  <a:pt x="6470740" y="1362999"/>
                </a:cubicBezTo>
                <a:cubicBezTo>
                  <a:pt x="6470740" y="1362999"/>
                  <a:pt x="6467211" y="1362999"/>
                  <a:pt x="6460150" y="1362999"/>
                </a:cubicBezTo>
                <a:close/>
                <a:moveTo>
                  <a:pt x="1747418" y="1362999"/>
                </a:moveTo>
                <a:lnTo>
                  <a:pt x="1768598" y="1362999"/>
                </a:lnTo>
                <a:cubicBezTo>
                  <a:pt x="1775659" y="1370060"/>
                  <a:pt x="1775659" y="1373589"/>
                  <a:pt x="1768598" y="1373589"/>
                </a:cubicBezTo>
                <a:cubicBezTo>
                  <a:pt x="1761539" y="1373589"/>
                  <a:pt x="1754477" y="1370060"/>
                  <a:pt x="1747418" y="1362999"/>
                </a:cubicBezTo>
                <a:close/>
                <a:moveTo>
                  <a:pt x="3071218" y="1352408"/>
                </a:moveTo>
                <a:lnTo>
                  <a:pt x="3081810" y="1362999"/>
                </a:lnTo>
                <a:cubicBezTo>
                  <a:pt x="3081810" y="1362999"/>
                  <a:pt x="3080045" y="1362999"/>
                  <a:pt x="3076514" y="1362999"/>
                </a:cubicBezTo>
                <a:cubicBezTo>
                  <a:pt x="3072983" y="1362999"/>
                  <a:pt x="3069454" y="1361235"/>
                  <a:pt x="3065925" y="1357704"/>
                </a:cubicBezTo>
                <a:cubicBezTo>
                  <a:pt x="3062393" y="1354173"/>
                  <a:pt x="3064160" y="1352408"/>
                  <a:pt x="3071218" y="1352408"/>
                </a:cubicBezTo>
                <a:close/>
                <a:moveTo>
                  <a:pt x="3249271" y="1349099"/>
                </a:moveTo>
                <a:cubicBezTo>
                  <a:pt x="3240004" y="1347776"/>
                  <a:pt x="3240666" y="1352408"/>
                  <a:pt x="3251255" y="1362999"/>
                </a:cubicBezTo>
                <a:lnTo>
                  <a:pt x="3261847" y="1373589"/>
                </a:lnTo>
                <a:lnTo>
                  <a:pt x="3251255" y="1373589"/>
                </a:lnTo>
                <a:lnTo>
                  <a:pt x="3240666" y="1373589"/>
                </a:lnTo>
                <a:lnTo>
                  <a:pt x="3314799" y="1384180"/>
                </a:lnTo>
                <a:cubicBezTo>
                  <a:pt x="3321858" y="1377120"/>
                  <a:pt x="3332449" y="1378885"/>
                  <a:pt x="3346570" y="1389475"/>
                </a:cubicBezTo>
                <a:cubicBezTo>
                  <a:pt x="3360690" y="1400066"/>
                  <a:pt x="3367751" y="1405360"/>
                  <a:pt x="3367751" y="1405360"/>
                </a:cubicBezTo>
                <a:cubicBezTo>
                  <a:pt x="3374810" y="1405360"/>
                  <a:pt x="3378341" y="1405360"/>
                  <a:pt x="3378341" y="1405360"/>
                </a:cubicBezTo>
                <a:cubicBezTo>
                  <a:pt x="3385401" y="1405360"/>
                  <a:pt x="3390695" y="1407125"/>
                  <a:pt x="3394226" y="1410656"/>
                </a:cubicBezTo>
                <a:cubicBezTo>
                  <a:pt x="3397758" y="1414187"/>
                  <a:pt x="3399522" y="1415951"/>
                  <a:pt x="3399522" y="1415951"/>
                </a:cubicBezTo>
                <a:lnTo>
                  <a:pt x="3463064" y="1426541"/>
                </a:lnTo>
                <a:lnTo>
                  <a:pt x="3505426" y="1437132"/>
                </a:lnTo>
                <a:cubicBezTo>
                  <a:pt x="3505426" y="1430072"/>
                  <a:pt x="3498365" y="1424776"/>
                  <a:pt x="3484244" y="1421247"/>
                </a:cubicBezTo>
                <a:cubicBezTo>
                  <a:pt x="3470124" y="1417716"/>
                  <a:pt x="3459534" y="1415951"/>
                  <a:pt x="3452474" y="1415951"/>
                </a:cubicBezTo>
                <a:cubicBezTo>
                  <a:pt x="3452474" y="1415951"/>
                  <a:pt x="3448943" y="1415951"/>
                  <a:pt x="3441882" y="1415951"/>
                </a:cubicBezTo>
                <a:cubicBezTo>
                  <a:pt x="3434824" y="1415951"/>
                  <a:pt x="3431293" y="1412420"/>
                  <a:pt x="3431293" y="1405360"/>
                </a:cubicBezTo>
                <a:lnTo>
                  <a:pt x="3388931" y="1394770"/>
                </a:lnTo>
                <a:cubicBezTo>
                  <a:pt x="3381872" y="1394770"/>
                  <a:pt x="3378341" y="1394770"/>
                  <a:pt x="3378341" y="1394770"/>
                </a:cubicBezTo>
                <a:cubicBezTo>
                  <a:pt x="3378341" y="1394770"/>
                  <a:pt x="3376577" y="1393005"/>
                  <a:pt x="3373046" y="1389475"/>
                </a:cubicBezTo>
                <a:cubicBezTo>
                  <a:pt x="3369516" y="1385945"/>
                  <a:pt x="3364220" y="1384180"/>
                  <a:pt x="3357160" y="1384180"/>
                </a:cubicBezTo>
                <a:cubicBezTo>
                  <a:pt x="3350099" y="1384180"/>
                  <a:pt x="3346570" y="1384180"/>
                  <a:pt x="3346570" y="1384180"/>
                </a:cubicBezTo>
                <a:cubicBezTo>
                  <a:pt x="3346570" y="1384180"/>
                  <a:pt x="3339509" y="1380649"/>
                  <a:pt x="3325389" y="1373589"/>
                </a:cubicBezTo>
                <a:lnTo>
                  <a:pt x="3325389" y="1362999"/>
                </a:lnTo>
                <a:lnTo>
                  <a:pt x="3304208" y="1362999"/>
                </a:lnTo>
                <a:lnTo>
                  <a:pt x="3261847" y="1352408"/>
                </a:lnTo>
                <a:cubicBezTo>
                  <a:pt x="3256552" y="1350643"/>
                  <a:pt x="3252358" y="1349540"/>
                  <a:pt x="3249271" y="1349099"/>
                </a:cubicBezTo>
                <a:close/>
                <a:moveTo>
                  <a:pt x="6478684" y="1347114"/>
                </a:moveTo>
                <a:cubicBezTo>
                  <a:pt x="6476920" y="1347114"/>
                  <a:pt x="6474271" y="1348879"/>
                  <a:pt x="6470740" y="1352408"/>
                </a:cubicBezTo>
                <a:lnTo>
                  <a:pt x="6481332" y="1352408"/>
                </a:lnTo>
                <a:cubicBezTo>
                  <a:pt x="6481332" y="1348879"/>
                  <a:pt x="6480449" y="1347114"/>
                  <a:pt x="6478684" y="1347114"/>
                </a:cubicBezTo>
                <a:close/>
                <a:moveTo>
                  <a:pt x="6779186" y="1345790"/>
                </a:moveTo>
                <a:cubicBezTo>
                  <a:pt x="6776539" y="1344906"/>
                  <a:pt x="6774333" y="1345349"/>
                  <a:pt x="6772568" y="1347114"/>
                </a:cubicBezTo>
                <a:cubicBezTo>
                  <a:pt x="6769038" y="1350643"/>
                  <a:pt x="6767272" y="1352408"/>
                  <a:pt x="6767272" y="1352408"/>
                </a:cubicBezTo>
                <a:lnTo>
                  <a:pt x="6788454" y="1352408"/>
                </a:lnTo>
                <a:cubicBezTo>
                  <a:pt x="6784923" y="1348879"/>
                  <a:pt x="6781834" y="1346673"/>
                  <a:pt x="6779186" y="1345790"/>
                </a:cubicBezTo>
                <a:close/>
                <a:moveTo>
                  <a:pt x="8144027" y="1341818"/>
                </a:moveTo>
                <a:cubicBezTo>
                  <a:pt x="8151087" y="1341818"/>
                  <a:pt x="8161677" y="1341818"/>
                  <a:pt x="8175798" y="1341818"/>
                </a:cubicBezTo>
                <a:lnTo>
                  <a:pt x="8207569" y="1362999"/>
                </a:lnTo>
                <a:cubicBezTo>
                  <a:pt x="8193449" y="1362999"/>
                  <a:pt x="8182858" y="1362999"/>
                  <a:pt x="8175798" y="1362999"/>
                </a:cubicBezTo>
                <a:cubicBezTo>
                  <a:pt x="8168737" y="1362999"/>
                  <a:pt x="8161677" y="1359468"/>
                  <a:pt x="8154617" y="1352408"/>
                </a:cubicBezTo>
                <a:cubicBezTo>
                  <a:pt x="8154617" y="1352408"/>
                  <a:pt x="8151087" y="1348879"/>
                  <a:pt x="8144027" y="1341818"/>
                </a:cubicBezTo>
                <a:close/>
                <a:moveTo>
                  <a:pt x="2478156" y="1341818"/>
                </a:moveTo>
                <a:cubicBezTo>
                  <a:pt x="2485216" y="1355939"/>
                  <a:pt x="2488746" y="1355939"/>
                  <a:pt x="2488746" y="1341818"/>
                </a:cubicBezTo>
                <a:cubicBezTo>
                  <a:pt x="2488746" y="1341818"/>
                  <a:pt x="2485216" y="1341818"/>
                  <a:pt x="2478156" y="1341818"/>
                </a:cubicBezTo>
                <a:close/>
                <a:moveTo>
                  <a:pt x="8324064" y="1331228"/>
                </a:moveTo>
                <a:cubicBezTo>
                  <a:pt x="8331124" y="1331228"/>
                  <a:pt x="8334654" y="1331228"/>
                  <a:pt x="8334654" y="1331228"/>
                </a:cubicBezTo>
                <a:cubicBezTo>
                  <a:pt x="8334654" y="1338287"/>
                  <a:pt x="8338183" y="1341818"/>
                  <a:pt x="8345244" y="1341818"/>
                </a:cubicBezTo>
                <a:cubicBezTo>
                  <a:pt x="8345244" y="1341818"/>
                  <a:pt x="8366425" y="1343583"/>
                  <a:pt x="8408787" y="1347114"/>
                </a:cubicBezTo>
                <a:cubicBezTo>
                  <a:pt x="8451148" y="1350643"/>
                  <a:pt x="8475858" y="1355939"/>
                  <a:pt x="8482920" y="1362999"/>
                </a:cubicBezTo>
                <a:cubicBezTo>
                  <a:pt x="8482920" y="1362999"/>
                  <a:pt x="8489980" y="1362999"/>
                  <a:pt x="8504100" y="1362999"/>
                </a:cubicBezTo>
                <a:cubicBezTo>
                  <a:pt x="8504100" y="1362999"/>
                  <a:pt x="8505866" y="1364764"/>
                  <a:pt x="8509395" y="1368293"/>
                </a:cubicBezTo>
                <a:cubicBezTo>
                  <a:pt x="8512925" y="1371824"/>
                  <a:pt x="8514691" y="1377120"/>
                  <a:pt x="8514691" y="1384180"/>
                </a:cubicBezTo>
                <a:cubicBezTo>
                  <a:pt x="8514691" y="1391239"/>
                  <a:pt x="8518220" y="1394770"/>
                  <a:pt x="8525281" y="1394770"/>
                </a:cubicBezTo>
                <a:cubicBezTo>
                  <a:pt x="8532341" y="1394770"/>
                  <a:pt x="8539400" y="1396535"/>
                  <a:pt x="8546462" y="1400066"/>
                </a:cubicBezTo>
                <a:cubicBezTo>
                  <a:pt x="8553522" y="1403595"/>
                  <a:pt x="8562347" y="1407125"/>
                  <a:pt x="8572938" y="1410656"/>
                </a:cubicBezTo>
                <a:cubicBezTo>
                  <a:pt x="8583528" y="1414187"/>
                  <a:pt x="8595884" y="1419481"/>
                  <a:pt x="8610004" y="1426541"/>
                </a:cubicBezTo>
                <a:cubicBezTo>
                  <a:pt x="8624124" y="1433602"/>
                  <a:pt x="8634714" y="1437132"/>
                  <a:pt x="8641775" y="1437132"/>
                </a:cubicBezTo>
                <a:cubicBezTo>
                  <a:pt x="8648836" y="1437132"/>
                  <a:pt x="8652366" y="1438897"/>
                  <a:pt x="8652366" y="1442427"/>
                </a:cubicBezTo>
                <a:cubicBezTo>
                  <a:pt x="8652366" y="1445957"/>
                  <a:pt x="8659426" y="1451253"/>
                  <a:pt x="8673545" y="1458312"/>
                </a:cubicBezTo>
                <a:lnTo>
                  <a:pt x="8694728" y="1468903"/>
                </a:lnTo>
                <a:cubicBezTo>
                  <a:pt x="8687666" y="1475964"/>
                  <a:pt x="8673545" y="1475964"/>
                  <a:pt x="8652366" y="1468903"/>
                </a:cubicBezTo>
                <a:cubicBezTo>
                  <a:pt x="8638245" y="1461843"/>
                  <a:pt x="8631185" y="1458312"/>
                  <a:pt x="8631185" y="1458312"/>
                </a:cubicBezTo>
                <a:lnTo>
                  <a:pt x="8599414" y="1447722"/>
                </a:lnTo>
                <a:cubicBezTo>
                  <a:pt x="8585294" y="1440662"/>
                  <a:pt x="8576468" y="1435368"/>
                  <a:pt x="8572938" y="1431837"/>
                </a:cubicBezTo>
                <a:cubicBezTo>
                  <a:pt x="8569409" y="1428306"/>
                  <a:pt x="8564112" y="1426541"/>
                  <a:pt x="8557053" y="1426541"/>
                </a:cubicBezTo>
                <a:lnTo>
                  <a:pt x="8546462" y="1426541"/>
                </a:lnTo>
                <a:cubicBezTo>
                  <a:pt x="8546462" y="1412420"/>
                  <a:pt x="8532341" y="1405360"/>
                  <a:pt x="8504100" y="1405360"/>
                </a:cubicBezTo>
                <a:cubicBezTo>
                  <a:pt x="8475858" y="1405360"/>
                  <a:pt x="8461739" y="1398301"/>
                  <a:pt x="8461739" y="1384180"/>
                </a:cubicBezTo>
                <a:cubicBezTo>
                  <a:pt x="8461739" y="1377120"/>
                  <a:pt x="8458209" y="1373589"/>
                  <a:pt x="8451148" y="1373589"/>
                </a:cubicBezTo>
                <a:cubicBezTo>
                  <a:pt x="8444087" y="1373589"/>
                  <a:pt x="8440558" y="1373589"/>
                  <a:pt x="8440558" y="1373589"/>
                </a:cubicBezTo>
                <a:lnTo>
                  <a:pt x="8429968" y="1362999"/>
                </a:lnTo>
                <a:lnTo>
                  <a:pt x="8429968" y="1373589"/>
                </a:lnTo>
                <a:lnTo>
                  <a:pt x="8408787" y="1384180"/>
                </a:lnTo>
                <a:cubicBezTo>
                  <a:pt x="8394666" y="1377120"/>
                  <a:pt x="8389372" y="1370060"/>
                  <a:pt x="8392901" y="1362999"/>
                </a:cubicBezTo>
                <a:cubicBezTo>
                  <a:pt x="8396431" y="1355939"/>
                  <a:pt x="8391135" y="1352408"/>
                  <a:pt x="8377016" y="1352408"/>
                </a:cubicBezTo>
                <a:cubicBezTo>
                  <a:pt x="8341714" y="1352408"/>
                  <a:pt x="8324064" y="1345349"/>
                  <a:pt x="8324064" y="1331228"/>
                </a:cubicBezTo>
                <a:close/>
                <a:moveTo>
                  <a:pt x="7201480" y="1331228"/>
                </a:moveTo>
                <a:cubicBezTo>
                  <a:pt x="7201480" y="1338287"/>
                  <a:pt x="7201480" y="1341818"/>
                  <a:pt x="7201480" y="1341818"/>
                </a:cubicBezTo>
                <a:lnTo>
                  <a:pt x="7222660" y="1341818"/>
                </a:lnTo>
                <a:lnTo>
                  <a:pt x="7233251" y="1352408"/>
                </a:lnTo>
                <a:cubicBezTo>
                  <a:pt x="7233251" y="1352408"/>
                  <a:pt x="7240312" y="1352408"/>
                  <a:pt x="7254432" y="1352408"/>
                </a:cubicBezTo>
                <a:lnTo>
                  <a:pt x="7275612" y="1352408"/>
                </a:lnTo>
                <a:lnTo>
                  <a:pt x="7254432" y="1341818"/>
                </a:lnTo>
                <a:cubicBezTo>
                  <a:pt x="7233251" y="1334758"/>
                  <a:pt x="7215600" y="1331228"/>
                  <a:pt x="7201480" y="1331228"/>
                </a:cubicBezTo>
                <a:close/>
                <a:moveTo>
                  <a:pt x="3177123" y="1331228"/>
                </a:moveTo>
                <a:lnTo>
                  <a:pt x="3177123" y="1341818"/>
                </a:lnTo>
                <a:cubicBezTo>
                  <a:pt x="3184183" y="1348879"/>
                  <a:pt x="3191243" y="1352408"/>
                  <a:pt x="3198303" y="1352408"/>
                </a:cubicBezTo>
                <a:lnTo>
                  <a:pt x="3208895" y="1352408"/>
                </a:lnTo>
                <a:cubicBezTo>
                  <a:pt x="3201834" y="1345349"/>
                  <a:pt x="3198303" y="1341818"/>
                  <a:pt x="3198303" y="1341818"/>
                </a:cubicBezTo>
                <a:close/>
                <a:moveTo>
                  <a:pt x="8478683" y="1324874"/>
                </a:moveTo>
                <a:lnTo>
                  <a:pt x="8492546" y="1328339"/>
                </a:lnTo>
                <a:lnTo>
                  <a:pt x="8493510" y="1331228"/>
                </a:lnTo>
                <a:lnTo>
                  <a:pt x="8472329" y="1331228"/>
                </a:lnTo>
                <a:close/>
                <a:moveTo>
                  <a:pt x="7050566" y="1324609"/>
                </a:moveTo>
                <a:cubicBezTo>
                  <a:pt x="7052332" y="1323725"/>
                  <a:pt x="7053214" y="1324168"/>
                  <a:pt x="7053214" y="1325933"/>
                </a:cubicBezTo>
                <a:cubicBezTo>
                  <a:pt x="7053214" y="1329464"/>
                  <a:pt x="7049684" y="1331228"/>
                  <a:pt x="7042622" y="1331228"/>
                </a:cubicBezTo>
                <a:cubicBezTo>
                  <a:pt x="7046154" y="1327697"/>
                  <a:pt x="7048800" y="1325492"/>
                  <a:pt x="7050566" y="1324609"/>
                </a:cubicBezTo>
                <a:close/>
                <a:moveTo>
                  <a:pt x="7328564" y="1320637"/>
                </a:moveTo>
                <a:lnTo>
                  <a:pt x="7317974" y="1331228"/>
                </a:lnTo>
                <a:lnTo>
                  <a:pt x="7339155" y="1331228"/>
                </a:lnTo>
                <a:cubicBezTo>
                  <a:pt x="7339155" y="1331228"/>
                  <a:pt x="7337389" y="1329464"/>
                  <a:pt x="7333860" y="1325933"/>
                </a:cubicBezTo>
                <a:cubicBezTo>
                  <a:pt x="7330330" y="1322402"/>
                  <a:pt x="7328564" y="1320637"/>
                  <a:pt x="7328564" y="1320637"/>
                </a:cubicBezTo>
                <a:close/>
                <a:moveTo>
                  <a:pt x="6375428" y="1320637"/>
                </a:moveTo>
                <a:lnTo>
                  <a:pt x="6386018" y="1331228"/>
                </a:lnTo>
                <a:cubicBezTo>
                  <a:pt x="6386018" y="1331228"/>
                  <a:pt x="6386018" y="1327697"/>
                  <a:pt x="6386018" y="1320637"/>
                </a:cubicBezTo>
                <a:cubicBezTo>
                  <a:pt x="6378957" y="1320637"/>
                  <a:pt x="6375428" y="1320637"/>
                  <a:pt x="6375428" y="1320637"/>
                </a:cubicBezTo>
                <a:close/>
                <a:moveTo>
                  <a:pt x="6322476" y="1320637"/>
                </a:moveTo>
                <a:lnTo>
                  <a:pt x="6333066" y="1331228"/>
                </a:lnTo>
                <a:cubicBezTo>
                  <a:pt x="6333066" y="1331228"/>
                  <a:pt x="6333066" y="1329464"/>
                  <a:pt x="6333066" y="1325933"/>
                </a:cubicBezTo>
                <a:cubicBezTo>
                  <a:pt x="6333066" y="1322402"/>
                  <a:pt x="6329536" y="1320637"/>
                  <a:pt x="6322476" y="1320637"/>
                </a:cubicBezTo>
                <a:close/>
                <a:moveTo>
                  <a:pt x="2817049" y="1320637"/>
                </a:moveTo>
                <a:lnTo>
                  <a:pt x="2827639" y="1331228"/>
                </a:lnTo>
                <a:lnTo>
                  <a:pt x="2880591" y="1341818"/>
                </a:lnTo>
                <a:lnTo>
                  <a:pt x="2891182" y="1341818"/>
                </a:lnTo>
                <a:cubicBezTo>
                  <a:pt x="2884122" y="1327697"/>
                  <a:pt x="2859410" y="1320637"/>
                  <a:pt x="2817049" y="1320637"/>
                </a:cubicBezTo>
                <a:close/>
                <a:moveTo>
                  <a:pt x="6448236" y="1314018"/>
                </a:moveTo>
                <a:cubicBezTo>
                  <a:pt x="6447353" y="1313136"/>
                  <a:pt x="6446030" y="1313577"/>
                  <a:pt x="6444265" y="1315341"/>
                </a:cubicBezTo>
                <a:cubicBezTo>
                  <a:pt x="6440736" y="1318872"/>
                  <a:pt x="6438970" y="1324168"/>
                  <a:pt x="6438970" y="1331228"/>
                </a:cubicBezTo>
                <a:lnTo>
                  <a:pt x="6449560" y="1320637"/>
                </a:lnTo>
                <a:cubicBezTo>
                  <a:pt x="6449560" y="1317108"/>
                  <a:pt x="6449118" y="1314902"/>
                  <a:pt x="6448236" y="1314018"/>
                </a:cubicBezTo>
                <a:close/>
                <a:moveTo>
                  <a:pt x="8228750" y="1310047"/>
                </a:moveTo>
                <a:lnTo>
                  <a:pt x="8302883" y="1320637"/>
                </a:lnTo>
                <a:lnTo>
                  <a:pt x="8292291" y="1331228"/>
                </a:lnTo>
                <a:cubicBezTo>
                  <a:pt x="8285231" y="1331228"/>
                  <a:pt x="8276406" y="1331228"/>
                  <a:pt x="8265816" y="1331228"/>
                </a:cubicBezTo>
                <a:cubicBezTo>
                  <a:pt x="8255225" y="1331228"/>
                  <a:pt x="8244635" y="1329464"/>
                  <a:pt x="8234045" y="1325933"/>
                </a:cubicBezTo>
                <a:cubicBezTo>
                  <a:pt x="8223454" y="1322402"/>
                  <a:pt x="8221689" y="1317108"/>
                  <a:pt x="8228750" y="1310047"/>
                </a:cubicBezTo>
                <a:close/>
                <a:moveTo>
                  <a:pt x="3611330" y="1310047"/>
                </a:moveTo>
                <a:cubicBezTo>
                  <a:pt x="3604269" y="1310047"/>
                  <a:pt x="3600740" y="1311812"/>
                  <a:pt x="3600740" y="1315341"/>
                </a:cubicBezTo>
                <a:cubicBezTo>
                  <a:pt x="3600740" y="1318872"/>
                  <a:pt x="3602504" y="1320637"/>
                  <a:pt x="3606034" y="1320637"/>
                </a:cubicBezTo>
                <a:cubicBezTo>
                  <a:pt x="3609565" y="1320637"/>
                  <a:pt x="3611330" y="1317108"/>
                  <a:pt x="3611330" y="1310047"/>
                </a:cubicBezTo>
                <a:close/>
                <a:moveTo>
                  <a:pt x="3177123" y="1310047"/>
                </a:moveTo>
                <a:cubicBezTo>
                  <a:pt x="3170063" y="1310047"/>
                  <a:pt x="3166533" y="1313577"/>
                  <a:pt x="3166533" y="1320637"/>
                </a:cubicBezTo>
                <a:cubicBezTo>
                  <a:pt x="3166533" y="1320637"/>
                  <a:pt x="3170063" y="1318872"/>
                  <a:pt x="3177123" y="1315341"/>
                </a:cubicBezTo>
                <a:cubicBezTo>
                  <a:pt x="3184183" y="1311812"/>
                  <a:pt x="3187714" y="1310047"/>
                  <a:pt x="3187714" y="1310047"/>
                </a:cubicBezTo>
                <a:cubicBezTo>
                  <a:pt x="3187714" y="1310047"/>
                  <a:pt x="3184183" y="1310047"/>
                  <a:pt x="3177123" y="1310047"/>
                </a:cubicBezTo>
                <a:close/>
                <a:moveTo>
                  <a:pt x="3357160" y="1299456"/>
                </a:moveTo>
                <a:lnTo>
                  <a:pt x="3357160" y="1310047"/>
                </a:lnTo>
                <a:lnTo>
                  <a:pt x="3378341" y="1310047"/>
                </a:lnTo>
                <a:cubicBezTo>
                  <a:pt x="3371280" y="1302987"/>
                  <a:pt x="3364220" y="1299456"/>
                  <a:pt x="3357160" y="1299456"/>
                </a:cubicBezTo>
                <a:close/>
                <a:moveTo>
                  <a:pt x="2912362" y="1299456"/>
                </a:moveTo>
                <a:lnTo>
                  <a:pt x="2922954" y="1299456"/>
                </a:lnTo>
                <a:lnTo>
                  <a:pt x="2922954" y="1310047"/>
                </a:lnTo>
                <a:cubicBezTo>
                  <a:pt x="2922954" y="1310047"/>
                  <a:pt x="2919423" y="1306516"/>
                  <a:pt x="2912362" y="1299456"/>
                </a:cubicBezTo>
                <a:close/>
                <a:moveTo>
                  <a:pt x="2509927" y="1299456"/>
                </a:moveTo>
                <a:cubicBezTo>
                  <a:pt x="2509927" y="1299456"/>
                  <a:pt x="2513458" y="1301221"/>
                  <a:pt x="2520518" y="1304752"/>
                </a:cubicBezTo>
                <a:cubicBezTo>
                  <a:pt x="2527577" y="1308283"/>
                  <a:pt x="2534638" y="1310047"/>
                  <a:pt x="2541698" y="1310047"/>
                </a:cubicBezTo>
                <a:cubicBezTo>
                  <a:pt x="2562879" y="1317108"/>
                  <a:pt x="2573470" y="1320637"/>
                  <a:pt x="2573470" y="1320637"/>
                </a:cubicBezTo>
                <a:cubicBezTo>
                  <a:pt x="2580529" y="1320637"/>
                  <a:pt x="2585826" y="1322402"/>
                  <a:pt x="2589355" y="1325933"/>
                </a:cubicBezTo>
                <a:cubicBezTo>
                  <a:pt x="2592886" y="1329464"/>
                  <a:pt x="2598181" y="1331228"/>
                  <a:pt x="2605241" y="1331228"/>
                </a:cubicBezTo>
                <a:cubicBezTo>
                  <a:pt x="2612301" y="1331228"/>
                  <a:pt x="2619361" y="1334758"/>
                  <a:pt x="2626422" y="1341818"/>
                </a:cubicBezTo>
                <a:cubicBezTo>
                  <a:pt x="2633481" y="1341818"/>
                  <a:pt x="2638777" y="1341818"/>
                  <a:pt x="2642307" y="1341818"/>
                </a:cubicBezTo>
                <a:cubicBezTo>
                  <a:pt x="2645838" y="1341818"/>
                  <a:pt x="2651133" y="1345349"/>
                  <a:pt x="2658193" y="1352408"/>
                </a:cubicBezTo>
                <a:cubicBezTo>
                  <a:pt x="2672313" y="1352408"/>
                  <a:pt x="2682904" y="1352408"/>
                  <a:pt x="2689964" y="1352408"/>
                </a:cubicBezTo>
                <a:lnTo>
                  <a:pt x="2721735" y="1352408"/>
                </a:lnTo>
                <a:cubicBezTo>
                  <a:pt x="2721735" y="1352408"/>
                  <a:pt x="2716440" y="1350643"/>
                  <a:pt x="2705851" y="1347114"/>
                </a:cubicBezTo>
                <a:cubicBezTo>
                  <a:pt x="2695259" y="1343583"/>
                  <a:pt x="2686433" y="1338287"/>
                  <a:pt x="2679374" y="1331228"/>
                </a:cubicBezTo>
                <a:cubicBezTo>
                  <a:pt x="2651133" y="1324168"/>
                  <a:pt x="2629952" y="1320637"/>
                  <a:pt x="2615831" y="1320637"/>
                </a:cubicBezTo>
                <a:cubicBezTo>
                  <a:pt x="2608771" y="1320637"/>
                  <a:pt x="2594650" y="1317108"/>
                  <a:pt x="2573470" y="1310047"/>
                </a:cubicBezTo>
                <a:cubicBezTo>
                  <a:pt x="2552289" y="1302987"/>
                  <a:pt x="2534638" y="1299456"/>
                  <a:pt x="2520518" y="1299456"/>
                </a:cubicBezTo>
                <a:cubicBezTo>
                  <a:pt x="2513458" y="1299456"/>
                  <a:pt x="2509927" y="1299456"/>
                  <a:pt x="2509927" y="1299456"/>
                </a:cubicBezTo>
                <a:close/>
                <a:moveTo>
                  <a:pt x="2223986" y="1299456"/>
                </a:moveTo>
                <a:cubicBezTo>
                  <a:pt x="2231046" y="1299456"/>
                  <a:pt x="2234577" y="1299456"/>
                  <a:pt x="2234577" y="1299456"/>
                </a:cubicBezTo>
                <a:lnTo>
                  <a:pt x="2223986" y="1310047"/>
                </a:lnTo>
                <a:close/>
                <a:moveTo>
                  <a:pt x="8353186" y="1294162"/>
                </a:moveTo>
                <a:cubicBezTo>
                  <a:pt x="8354951" y="1294162"/>
                  <a:pt x="8355835" y="1295927"/>
                  <a:pt x="8355835" y="1299456"/>
                </a:cubicBezTo>
                <a:lnTo>
                  <a:pt x="8345244" y="1299456"/>
                </a:lnTo>
                <a:cubicBezTo>
                  <a:pt x="8348774" y="1295927"/>
                  <a:pt x="8351422" y="1294162"/>
                  <a:pt x="8353186" y="1294162"/>
                </a:cubicBezTo>
                <a:close/>
                <a:moveTo>
                  <a:pt x="7922951" y="1292837"/>
                </a:moveTo>
                <a:cubicBezTo>
                  <a:pt x="7922070" y="1293721"/>
                  <a:pt x="7921627" y="1295927"/>
                  <a:pt x="7921627" y="1299456"/>
                </a:cubicBezTo>
                <a:cubicBezTo>
                  <a:pt x="7928688" y="1299456"/>
                  <a:pt x="7932219" y="1299456"/>
                  <a:pt x="7932219" y="1299456"/>
                </a:cubicBezTo>
                <a:cubicBezTo>
                  <a:pt x="7932219" y="1299456"/>
                  <a:pt x="7930452" y="1297691"/>
                  <a:pt x="7926923" y="1294162"/>
                </a:cubicBezTo>
                <a:cubicBezTo>
                  <a:pt x="7925158" y="1292397"/>
                  <a:pt x="7923835" y="1291956"/>
                  <a:pt x="7922951" y="1292837"/>
                </a:cubicBezTo>
                <a:close/>
                <a:moveTo>
                  <a:pt x="6333066" y="1288866"/>
                </a:moveTo>
                <a:lnTo>
                  <a:pt x="6343656" y="1299456"/>
                </a:lnTo>
                <a:cubicBezTo>
                  <a:pt x="6343656" y="1299456"/>
                  <a:pt x="6347186" y="1299456"/>
                  <a:pt x="6354246" y="1299456"/>
                </a:cubicBezTo>
                <a:close/>
                <a:moveTo>
                  <a:pt x="3155942" y="1288866"/>
                </a:moveTo>
                <a:lnTo>
                  <a:pt x="3177123" y="1299456"/>
                </a:lnTo>
                <a:lnTo>
                  <a:pt x="3187714" y="1288866"/>
                </a:lnTo>
                <a:cubicBezTo>
                  <a:pt x="3180653" y="1288866"/>
                  <a:pt x="3173593" y="1288866"/>
                  <a:pt x="3166533" y="1288866"/>
                </a:cubicBezTo>
                <a:close/>
                <a:moveTo>
                  <a:pt x="3050039" y="1288866"/>
                </a:moveTo>
                <a:lnTo>
                  <a:pt x="3155942" y="1331228"/>
                </a:lnTo>
                <a:cubicBezTo>
                  <a:pt x="3155942" y="1324168"/>
                  <a:pt x="3154177" y="1320637"/>
                  <a:pt x="3150648" y="1320637"/>
                </a:cubicBezTo>
                <a:cubicBezTo>
                  <a:pt x="3147116" y="1320637"/>
                  <a:pt x="3141821" y="1317108"/>
                  <a:pt x="3134762" y="1310047"/>
                </a:cubicBezTo>
                <a:lnTo>
                  <a:pt x="3092399" y="1299456"/>
                </a:lnTo>
                <a:close/>
                <a:moveTo>
                  <a:pt x="2276938" y="1288866"/>
                </a:moveTo>
                <a:cubicBezTo>
                  <a:pt x="2276938" y="1288866"/>
                  <a:pt x="2285763" y="1290631"/>
                  <a:pt x="2303415" y="1294162"/>
                </a:cubicBezTo>
                <a:cubicBezTo>
                  <a:pt x="2321066" y="1297691"/>
                  <a:pt x="2329890" y="1302987"/>
                  <a:pt x="2329890" y="1310047"/>
                </a:cubicBezTo>
                <a:cubicBezTo>
                  <a:pt x="2344011" y="1317108"/>
                  <a:pt x="2344011" y="1320637"/>
                  <a:pt x="2329890" y="1320637"/>
                </a:cubicBezTo>
                <a:cubicBezTo>
                  <a:pt x="2322830" y="1320637"/>
                  <a:pt x="2315769" y="1324168"/>
                  <a:pt x="2308710" y="1331228"/>
                </a:cubicBezTo>
                <a:cubicBezTo>
                  <a:pt x="2308710" y="1324168"/>
                  <a:pt x="2308710" y="1320637"/>
                  <a:pt x="2308710" y="1320637"/>
                </a:cubicBezTo>
                <a:lnTo>
                  <a:pt x="2298119" y="1310047"/>
                </a:lnTo>
                <a:close/>
                <a:moveTo>
                  <a:pt x="8440558" y="1278276"/>
                </a:moveTo>
                <a:lnTo>
                  <a:pt x="8461739" y="1278276"/>
                </a:lnTo>
                <a:lnTo>
                  <a:pt x="8472329" y="1278276"/>
                </a:lnTo>
                <a:cubicBezTo>
                  <a:pt x="8479390" y="1278276"/>
                  <a:pt x="8486449" y="1281806"/>
                  <a:pt x="8493510" y="1288866"/>
                </a:cubicBezTo>
                <a:lnTo>
                  <a:pt x="8514691" y="1299456"/>
                </a:lnTo>
                <a:cubicBezTo>
                  <a:pt x="8514691" y="1299456"/>
                  <a:pt x="8521751" y="1301221"/>
                  <a:pt x="8535871" y="1304752"/>
                </a:cubicBezTo>
                <a:cubicBezTo>
                  <a:pt x="8549991" y="1308283"/>
                  <a:pt x="8560582" y="1313577"/>
                  <a:pt x="8567641" y="1320637"/>
                </a:cubicBezTo>
                <a:cubicBezTo>
                  <a:pt x="8595884" y="1327697"/>
                  <a:pt x="8613533" y="1331228"/>
                  <a:pt x="8620595" y="1331228"/>
                </a:cubicBezTo>
                <a:cubicBezTo>
                  <a:pt x="8620595" y="1331228"/>
                  <a:pt x="8622360" y="1332993"/>
                  <a:pt x="8625889" y="1336523"/>
                </a:cubicBezTo>
                <a:cubicBezTo>
                  <a:pt x="8629419" y="1340053"/>
                  <a:pt x="8634714" y="1345349"/>
                  <a:pt x="8641775" y="1352408"/>
                </a:cubicBezTo>
                <a:cubicBezTo>
                  <a:pt x="8648836" y="1359468"/>
                  <a:pt x="8655895" y="1362999"/>
                  <a:pt x="8662957" y="1362999"/>
                </a:cubicBezTo>
                <a:cubicBezTo>
                  <a:pt x="8691199" y="1362999"/>
                  <a:pt x="8698257" y="1370060"/>
                  <a:pt x="8684137" y="1384180"/>
                </a:cubicBezTo>
                <a:cubicBezTo>
                  <a:pt x="8670016" y="1391239"/>
                  <a:pt x="8652366" y="1387710"/>
                  <a:pt x="8631185" y="1373589"/>
                </a:cubicBezTo>
                <a:cubicBezTo>
                  <a:pt x="8610004" y="1366529"/>
                  <a:pt x="8595884" y="1361235"/>
                  <a:pt x="8588824" y="1357704"/>
                </a:cubicBezTo>
                <a:cubicBezTo>
                  <a:pt x="8581762" y="1354173"/>
                  <a:pt x="8567641" y="1352408"/>
                  <a:pt x="8546462" y="1352408"/>
                </a:cubicBezTo>
                <a:cubicBezTo>
                  <a:pt x="8532341" y="1345349"/>
                  <a:pt x="8523515" y="1341818"/>
                  <a:pt x="8519985" y="1341818"/>
                </a:cubicBezTo>
                <a:cubicBezTo>
                  <a:pt x="8516456" y="1341818"/>
                  <a:pt x="8514691" y="1338287"/>
                  <a:pt x="8514691" y="1331228"/>
                </a:cubicBezTo>
                <a:cubicBezTo>
                  <a:pt x="8507630" y="1331228"/>
                  <a:pt x="8504100" y="1331228"/>
                  <a:pt x="8504100" y="1331228"/>
                </a:cubicBezTo>
                <a:lnTo>
                  <a:pt x="8492546" y="1328339"/>
                </a:lnTo>
                <a:lnTo>
                  <a:pt x="8490863" y="1323286"/>
                </a:lnTo>
                <a:cubicBezTo>
                  <a:pt x="8489098" y="1321519"/>
                  <a:pt x="8486449" y="1320637"/>
                  <a:pt x="8482920" y="1320637"/>
                </a:cubicBezTo>
                <a:lnTo>
                  <a:pt x="8478683" y="1324874"/>
                </a:lnTo>
                <a:lnTo>
                  <a:pt x="8461739" y="1320637"/>
                </a:lnTo>
                <a:lnTo>
                  <a:pt x="8440558" y="1310047"/>
                </a:lnTo>
                <a:close/>
                <a:moveTo>
                  <a:pt x="8249931" y="1278276"/>
                </a:moveTo>
                <a:cubicBezTo>
                  <a:pt x="8249931" y="1278276"/>
                  <a:pt x="8253460" y="1278276"/>
                  <a:pt x="8260521" y="1278276"/>
                </a:cubicBezTo>
                <a:lnTo>
                  <a:pt x="8249931" y="1288866"/>
                </a:lnTo>
                <a:close/>
                <a:moveTo>
                  <a:pt x="8112254" y="1278276"/>
                </a:moveTo>
                <a:lnTo>
                  <a:pt x="8133435" y="1278276"/>
                </a:lnTo>
                <a:cubicBezTo>
                  <a:pt x="8147556" y="1285335"/>
                  <a:pt x="8158146" y="1288866"/>
                  <a:pt x="8165206" y="1288866"/>
                </a:cubicBezTo>
                <a:cubicBezTo>
                  <a:pt x="8165206" y="1295927"/>
                  <a:pt x="8170502" y="1299456"/>
                  <a:pt x="8181093" y="1299456"/>
                </a:cubicBezTo>
                <a:cubicBezTo>
                  <a:pt x="8191683" y="1299456"/>
                  <a:pt x="8198743" y="1302987"/>
                  <a:pt x="8202273" y="1310047"/>
                </a:cubicBezTo>
                <a:cubicBezTo>
                  <a:pt x="8205802" y="1317108"/>
                  <a:pt x="8204039" y="1320637"/>
                  <a:pt x="8196979" y="1320637"/>
                </a:cubicBezTo>
                <a:cubicBezTo>
                  <a:pt x="8189917" y="1320637"/>
                  <a:pt x="8182858" y="1317108"/>
                  <a:pt x="8175798" y="1310047"/>
                </a:cubicBezTo>
                <a:lnTo>
                  <a:pt x="8154617" y="1299456"/>
                </a:lnTo>
                <a:cubicBezTo>
                  <a:pt x="8147556" y="1299456"/>
                  <a:pt x="8140497" y="1295927"/>
                  <a:pt x="8133435" y="1288866"/>
                </a:cubicBezTo>
                <a:cubicBezTo>
                  <a:pt x="8126375" y="1288866"/>
                  <a:pt x="8121079" y="1287101"/>
                  <a:pt x="8117550" y="1283571"/>
                </a:cubicBezTo>
                <a:cubicBezTo>
                  <a:pt x="8114020" y="1280041"/>
                  <a:pt x="8112254" y="1278276"/>
                  <a:pt x="8112254" y="1278276"/>
                </a:cubicBezTo>
                <a:close/>
                <a:moveTo>
                  <a:pt x="8069894" y="1278276"/>
                </a:moveTo>
                <a:cubicBezTo>
                  <a:pt x="8069894" y="1278276"/>
                  <a:pt x="8073423" y="1278276"/>
                  <a:pt x="8080483" y="1278276"/>
                </a:cubicBezTo>
                <a:cubicBezTo>
                  <a:pt x="8080483" y="1285335"/>
                  <a:pt x="8076954" y="1288866"/>
                  <a:pt x="8069894" y="1288866"/>
                </a:cubicBezTo>
                <a:close/>
                <a:moveTo>
                  <a:pt x="6936718" y="1278276"/>
                </a:moveTo>
                <a:cubicBezTo>
                  <a:pt x="6943780" y="1278276"/>
                  <a:pt x="6947310" y="1278276"/>
                  <a:pt x="6947310" y="1278276"/>
                </a:cubicBezTo>
                <a:lnTo>
                  <a:pt x="6947310" y="1288866"/>
                </a:lnTo>
                <a:close/>
                <a:moveTo>
                  <a:pt x="2954724" y="1278276"/>
                </a:moveTo>
                <a:lnTo>
                  <a:pt x="2975906" y="1299456"/>
                </a:lnTo>
                <a:lnTo>
                  <a:pt x="2986495" y="1310047"/>
                </a:lnTo>
                <a:lnTo>
                  <a:pt x="3018266" y="1331228"/>
                </a:lnTo>
                <a:lnTo>
                  <a:pt x="3028858" y="1341818"/>
                </a:lnTo>
                <a:cubicBezTo>
                  <a:pt x="3028858" y="1341818"/>
                  <a:pt x="3021797" y="1341818"/>
                  <a:pt x="3007676" y="1341818"/>
                </a:cubicBezTo>
                <a:cubicBezTo>
                  <a:pt x="2993556" y="1341818"/>
                  <a:pt x="2979435" y="1338287"/>
                  <a:pt x="2965314" y="1331228"/>
                </a:cubicBezTo>
                <a:cubicBezTo>
                  <a:pt x="2965314" y="1331228"/>
                  <a:pt x="2963550" y="1329464"/>
                  <a:pt x="2960019" y="1325933"/>
                </a:cubicBezTo>
                <a:cubicBezTo>
                  <a:pt x="2956489" y="1322402"/>
                  <a:pt x="2951194" y="1320637"/>
                  <a:pt x="2944134" y="1320637"/>
                </a:cubicBezTo>
                <a:lnTo>
                  <a:pt x="2944134" y="1299456"/>
                </a:lnTo>
                <a:close/>
                <a:moveTo>
                  <a:pt x="2917658" y="1278276"/>
                </a:moveTo>
                <a:cubicBezTo>
                  <a:pt x="2921189" y="1278276"/>
                  <a:pt x="2926483" y="1278276"/>
                  <a:pt x="2933543" y="1278276"/>
                </a:cubicBezTo>
                <a:lnTo>
                  <a:pt x="2922954" y="1288866"/>
                </a:lnTo>
                <a:cubicBezTo>
                  <a:pt x="2915893" y="1288866"/>
                  <a:pt x="2912362" y="1288866"/>
                  <a:pt x="2912362" y="1288866"/>
                </a:cubicBezTo>
                <a:cubicBezTo>
                  <a:pt x="2912362" y="1281806"/>
                  <a:pt x="2914127" y="1278276"/>
                  <a:pt x="2917658" y="1278276"/>
                </a:cubicBezTo>
                <a:close/>
                <a:moveTo>
                  <a:pt x="2909715" y="1272981"/>
                </a:moveTo>
                <a:cubicBezTo>
                  <a:pt x="2911481" y="1272981"/>
                  <a:pt x="2912362" y="1274745"/>
                  <a:pt x="2912362" y="1278276"/>
                </a:cubicBezTo>
                <a:lnTo>
                  <a:pt x="2901772" y="1278276"/>
                </a:lnTo>
                <a:cubicBezTo>
                  <a:pt x="2905303" y="1274745"/>
                  <a:pt x="2907949" y="1272981"/>
                  <a:pt x="2909715" y="1272981"/>
                </a:cubicBezTo>
                <a:close/>
                <a:moveTo>
                  <a:pt x="8218160" y="1267685"/>
                </a:moveTo>
                <a:cubicBezTo>
                  <a:pt x="8225220" y="1267685"/>
                  <a:pt x="8228750" y="1271216"/>
                  <a:pt x="8228750" y="1278276"/>
                </a:cubicBezTo>
                <a:cubicBezTo>
                  <a:pt x="8228750" y="1278276"/>
                  <a:pt x="8226983" y="1278276"/>
                  <a:pt x="8223454" y="1278276"/>
                </a:cubicBezTo>
                <a:cubicBezTo>
                  <a:pt x="8219925" y="1278276"/>
                  <a:pt x="8218160" y="1278276"/>
                  <a:pt x="8218160" y="1278276"/>
                </a:cubicBezTo>
                <a:close/>
                <a:moveTo>
                  <a:pt x="6534284" y="1267685"/>
                </a:moveTo>
                <a:cubicBezTo>
                  <a:pt x="6534284" y="1267685"/>
                  <a:pt x="6536050" y="1269450"/>
                  <a:pt x="6539579" y="1272981"/>
                </a:cubicBezTo>
                <a:cubicBezTo>
                  <a:pt x="6543108" y="1276510"/>
                  <a:pt x="6544874" y="1278276"/>
                  <a:pt x="6544874" y="1278276"/>
                </a:cubicBezTo>
                <a:lnTo>
                  <a:pt x="6544874" y="1288866"/>
                </a:lnTo>
                <a:lnTo>
                  <a:pt x="6576646" y="1288866"/>
                </a:lnTo>
                <a:cubicBezTo>
                  <a:pt x="6576646" y="1281806"/>
                  <a:pt x="6580175" y="1281806"/>
                  <a:pt x="6587236" y="1288866"/>
                </a:cubicBezTo>
                <a:lnTo>
                  <a:pt x="6597826" y="1288866"/>
                </a:lnTo>
                <a:lnTo>
                  <a:pt x="6566054" y="1267685"/>
                </a:lnTo>
                <a:cubicBezTo>
                  <a:pt x="6558994" y="1267685"/>
                  <a:pt x="6551935" y="1267685"/>
                  <a:pt x="6544874" y="1267685"/>
                </a:cubicBezTo>
                <a:cubicBezTo>
                  <a:pt x="6537813" y="1267685"/>
                  <a:pt x="6534284" y="1267685"/>
                  <a:pt x="6534284" y="1267685"/>
                </a:cubicBezTo>
                <a:close/>
                <a:moveTo>
                  <a:pt x="6481332" y="1267685"/>
                </a:moveTo>
                <a:cubicBezTo>
                  <a:pt x="6481332" y="1274745"/>
                  <a:pt x="6484861" y="1278276"/>
                  <a:pt x="6491922" y="1278276"/>
                </a:cubicBezTo>
                <a:lnTo>
                  <a:pt x="6491922" y="1267685"/>
                </a:lnTo>
                <a:cubicBezTo>
                  <a:pt x="6484861" y="1267685"/>
                  <a:pt x="6481332" y="1267685"/>
                  <a:pt x="6481332" y="1267685"/>
                </a:cubicBezTo>
                <a:close/>
                <a:moveTo>
                  <a:pt x="3463064" y="1267685"/>
                </a:moveTo>
                <a:lnTo>
                  <a:pt x="3473655" y="1278276"/>
                </a:lnTo>
                <a:lnTo>
                  <a:pt x="3473655" y="1267685"/>
                </a:lnTo>
                <a:cubicBezTo>
                  <a:pt x="3473655" y="1267685"/>
                  <a:pt x="3470124" y="1267685"/>
                  <a:pt x="3463064" y="1267685"/>
                </a:cubicBezTo>
                <a:close/>
                <a:moveTo>
                  <a:pt x="2435794" y="1267685"/>
                </a:moveTo>
                <a:cubicBezTo>
                  <a:pt x="2442854" y="1274745"/>
                  <a:pt x="2448151" y="1278276"/>
                  <a:pt x="2451680" y="1278276"/>
                </a:cubicBezTo>
                <a:cubicBezTo>
                  <a:pt x="2455210" y="1278276"/>
                  <a:pt x="2460505" y="1278276"/>
                  <a:pt x="2467566" y="1278276"/>
                </a:cubicBezTo>
                <a:lnTo>
                  <a:pt x="2478156" y="1278276"/>
                </a:lnTo>
                <a:cubicBezTo>
                  <a:pt x="2478156" y="1278276"/>
                  <a:pt x="2474625" y="1274745"/>
                  <a:pt x="2467566" y="1267685"/>
                </a:cubicBezTo>
                <a:close/>
                <a:moveTo>
                  <a:pt x="3092399" y="1257095"/>
                </a:moveTo>
                <a:lnTo>
                  <a:pt x="3102990" y="1278276"/>
                </a:lnTo>
                <a:lnTo>
                  <a:pt x="3134762" y="1278276"/>
                </a:lnTo>
                <a:cubicBezTo>
                  <a:pt x="3134762" y="1278276"/>
                  <a:pt x="3129466" y="1274745"/>
                  <a:pt x="3118877" y="1267685"/>
                </a:cubicBezTo>
                <a:cubicBezTo>
                  <a:pt x="3108285" y="1260625"/>
                  <a:pt x="3099460" y="1257095"/>
                  <a:pt x="3092399" y="1257095"/>
                </a:cubicBezTo>
                <a:close/>
                <a:moveTo>
                  <a:pt x="2986495" y="1257095"/>
                </a:moveTo>
                <a:lnTo>
                  <a:pt x="3018266" y="1278276"/>
                </a:lnTo>
                <a:lnTo>
                  <a:pt x="3018266" y="1267685"/>
                </a:lnTo>
                <a:close/>
                <a:moveTo>
                  <a:pt x="2663488" y="1257095"/>
                </a:moveTo>
                <a:cubicBezTo>
                  <a:pt x="2652899" y="1257095"/>
                  <a:pt x="2651133" y="1260625"/>
                  <a:pt x="2658193" y="1267685"/>
                </a:cubicBezTo>
                <a:lnTo>
                  <a:pt x="2679374" y="1267685"/>
                </a:lnTo>
                <a:lnTo>
                  <a:pt x="2700554" y="1267685"/>
                </a:lnTo>
                <a:cubicBezTo>
                  <a:pt x="2700554" y="1267685"/>
                  <a:pt x="2697023" y="1264154"/>
                  <a:pt x="2689964" y="1257095"/>
                </a:cubicBezTo>
                <a:cubicBezTo>
                  <a:pt x="2682904" y="1257095"/>
                  <a:pt x="2674080" y="1257095"/>
                  <a:pt x="2663488" y="1257095"/>
                </a:cubicBezTo>
                <a:close/>
                <a:moveTo>
                  <a:pt x="2128673" y="1257095"/>
                </a:moveTo>
                <a:lnTo>
                  <a:pt x="2223986" y="1267685"/>
                </a:lnTo>
                <a:cubicBezTo>
                  <a:pt x="2245167" y="1281806"/>
                  <a:pt x="2255757" y="1288866"/>
                  <a:pt x="2255757" y="1288866"/>
                </a:cubicBezTo>
                <a:cubicBezTo>
                  <a:pt x="2255757" y="1295927"/>
                  <a:pt x="2252227" y="1297691"/>
                  <a:pt x="2245167" y="1294162"/>
                </a:cubicBezTo>
                <a:cubicBezTo>
                  <a:pt x="2238107" y="1290631"/>
                  <a:pt x="2229282" y="1287101"/>
                  <a:pt x="2218690" y="1283571"/>
                </a:cubicBezTo>
                <a:cubicBezTo>
                  <a:pt x="2208101" y="1280041"/>
                  <a:pt x="2195745" y="1278276"/>
                  <a:pt x="2181625" y="1278276"/>
                </a:cubicBezTo>
                <a:cubicBezTo>
                  <a:pt x="2174565" y="1278276"/>
                  <a:pt x="2165738" y="1276510"/>
                  <a:pt x="2155149" y="1272981"/>
                </a:cubicBezTo>
                <a:cubicBezTo>
                  <a:pt x="2144559" y="1269450"/>
                  <a:pt x="2135733" y="1264154"/>
                  <a:pt x="2128673" y="1257095"/>
                </a:cubicBezTo>
                <a:close/>
                <a:moveTo>
                  <a:pt x="1895684" y="1257095"/>
                </a:moveTo>
                <a:cubicBezTo>
                  <a:pt x="1888623" y="1257095"/>
                  <a:pt x="1885093" y="1258860"/>
                  <a:pt x="1885093" y="1262389"/>
                </a:cubicBezTo>
                <a:cubicBezTo>
                  <a:pt x="1885093" y="1265920"/>
                  <a:pt x="1888623" y="1267685"/>
                  <a:pt x="1895684" y="1267685"/>
                </a:cubicBezTo>
                <a:cubicBezTo>
                  <a:pt x="1902744" y="1267685"/>
                  <a:pt x="1909804" y="1267685"/>
                  <a:pt x="1916864" y="1267685"/>
                </a:cubicBezTo>
                <a:close/>
                <a:moveTo>
                  <a:pt x="6153028" y="1246504"/>
                </a:moveTo>
                <a:cubicBezTo>
                  <a:pt x="6153028" y="1246504"/>
                  <a:pt x="6153028" y="1248269"/>
                  <a:pt x="6153028" y="1251800"/>
                </a:cubicBezTo>
                <a:cubicBezTo>
                  <a:pt x="6153028" y="1255331"/>
                  <a:pt x="6153028" y="1257095"/>
                  <a:pt x="6153028" y="1257095"/>
                </a:cubicBezTo>
                <a:cubicBezTo>
                  <a:pt x="6160090" y="1257095"/>
                  <a:pt x="6163620" y="1255331"/>
                  <a:pt x="6163620" y="1251800"/>
                </a:cubicBezTo>
                <a:cubicBezTo>
                  <a:pt x="6163620" y="1248269"/>
                  <a:pt x="6160090" y="1246504"/>
                  <a:pt x="6153028" y="1246504"/>
                </a:cubicBezTo>
                <a:close/>
                <a:moveTo>
                  <a:pt x="2711145" y="1246504"/>
                </a:moveTo>
                <a:cubicBezTo>
                  <a:pt x="2725266" y="1253564"/>
                  <a:pt x="2735856" y="1257095"/>
                  <a:pt x="2742916" y="1257095"/>
                </a:cubicBezTo>
                <a:lnTo>
                  <a:pt x="2732326" y="1246504"/>
                </a:lnTo>
                <a:close/>
                <a:moveTo>
                  <a:pt x="1408525" y="1246504"/>
                </a:moveTo>
                <a:lnTo>
                  <a:pt x="1419114" y="1246504"/>
                </a:lnTo>
                <a:cubicBezTo>
                  <a:pt x="1426175" y="1253564"/>
                  <a:pt x="1433235" y="1255331"/>
                  <a:pt x="1440296" y="1251800"/>
                </a:cubicBezTo>
                <a:cubicBezTo>
                  <a:pt x="1447356" y="1248269"/>
                  <a:pt x="1457946" y="1250035"/>
                  <a:pt x="1472067" y="1257095"/>
                </a:cubicBezTo>
                <a:cubicBezTo>
                  <a:pt x="1479127" y="1264154"/>
                  <a:pt x="1486187" y="1267685"/>
                  <a:pt x="1493248" y="1267685"/>
                </a:cubicBezTo>
                <a:cubicBezTo>
                  <a:pt x="1500308" y="1267685"/>
                  <a:pt x="1503838" y="1267685"/>
                  <a:pt x="1503838" y="1267685"/>
                </a:cubicBezTo>
                <a:cubicBezTo>
                  <a:pt x="1510898" y="1267685"/>
                  <a:pt x="1517959" y="1271216"/>
                  <a:pt x="1525019" y="1278276"/>
                </a:cubicBezTo>
                <a:cubicBezTo>
                  <a:pt x="1532080" y="1285335"/>
                  <a:pt x="1537375" y="1288866"/>
                  <a:pt x="1540904" y="1288866"/>
                </a:cubicBezTo>
                <a:cubicBezTo>
                  <a:pt x="1544436" y="1288866"/>
                  <a:pt x="1556790" y="1292397"/>
                  <a:pt x="1577971" y="1299456"/>
                </a:cubicBezTo>
                <a:cubicBezTo>
                  <a:pt x="1599152" y="1306516"/>
                  <a:pt x="1634453" y="1317108"/>
                  <a:pt x="1683875" y="1331228"/>
                </a:cubicBezTo>
                <a:lnTo>
                  <a:pt x="1705056" y="1341818"/>
                </a:lnTo>
                <a:cubicBezTo>
                  <a:pt x="1697995" y="1341818"/>
                  <a:pt x="1689170" y="1341818"/>
                  <a:pt x="1678581" y="1341818"/>
                </a:cubicBezTo>
                <a:cubicBezTo>
                  <a:pt x="1667989" y="1341818"/>
                  <a:pt x="1659164" y="1338287"/>
                  <a:pt x="1652104" y="1331228"/>
                </a:cubicBezTo>
                <a:lnTo>
                  <a:pt x="1609742" y="1320637"/>
                </a:lnTo>
                <a:lnTo>
                  <a:pt x="1535610" y="1299456"/>
                </a:lnTo>
                <a:cubicBezTo>
                  <a:pt x="1521489" y="1299456"/>
                  <a:pt x="1514429" y="1299456"/>
                  <a:pt x="1514429" y="1299456"/>
                </a:cubicBezTo>
                <a:lnTo>
                  <a:pt x="1482658" y="1278276"/>
                </a:lnTo>
                <a:cubicBezTo>
                  <a:pt x="1482658" y="1264154"/>
                  <a:pt x="1465007" y="1257095"/>
                  <a:pt x="1429704" y="1257095"/>
                </a:cubicBezTo>
                <a:cubicBezTo>
                  <a:pt x="1415585" y="1257095"/>
                  <a:pt x="1408525" y="1253564"/>
                  <a:pt x="1408525" y="1246504"/>
                </a:cubicBezTo>
                <a:close/>
                <a:moveTo>
                  <a:pt x="2840878" y="1241210"/>
                </a:moveTo>
                <a:cubicBezTo>
                  <a:pt x="2839114" y="1241210"/>
                  <a:pt x="2838230" y="1242975"/>
                  <a:pt x="2838230" y="1246504"/>
                </a:cubicBezTo>
                <a:cubicBezTo>
                  <a:pt x="2838230" y="1253564"/>
                  <a:pt x="2838230" y="1257095"/>
                  <a:pt x="2838230" y="1257095"/>
                </a:cubicBezTo>
                <a:cubicBezTo>
                  <a:pt x="2852351" y="1250035"/>
                  <a:pt x="2866471" y="1253564"/>
                  <a:pt x="2880591" y="1267685"/>
                </a:cubicBezTo>
                <a:lnTo>
                  <a:pt x="2870002" y="1278276"/>
                </a:lnTo>
                <a:cubicBezTo>
                  <a:pt x="2855879" y="1271216"/>
                  <a:pt x="2845290" y="1271216"/>
                  <a:pt x="2838230" y="1278276"/>
                </a:cubicBezTo>
                <a:cubicBezTo>
                  <a:pt x="2831170" y="1278276"/>
                  <a:pt x="2827639" y="1278276"/>
                  <a:pt x="2827639" y="1278276"/>
                </a:cubicBezTo>
                <a:lnTo>
                  <a:pt x="2817049" y="1267685"/>
                </a:lnTo>
                <a:cubicBezTo>
                  <a:pt x="2817049" y="1274745"/>
                  <a:pt x="2820579" y="1280041"/>
                  <a:pt x="2827639" y="1283571"/>
                </a:cubicBezTo>
                <a:cubicBezTo>
                  <a:pt x="2834700" y="1287101"/>
                  <a:pt x="2841760" y="1288866"/>
                  <a:pt x="2848820" y="1288866"/>
                </a:cubicBezTo>
                <a:cubicBezTo>
                  <a:pt x="2870002" y="1302987"/>
                  <a:pt x="2880591" y="1310047"/>
                  <a:pt x="2880591" y="1310047"/>
                </a:cubicBezTo>
                <a:cubicBezTo>
                  <a:pt x="2880591" y="1310047"/>
                  <a:pt x="2870002" y="1306516"/>
                  <a:pt x="2848820" y="1299456"/>
                </a:cubicBezTo>
                <a:cubicBezTo>
                  <a:pt x="2827639" y="1292397"/>
                  <a:pt x="2817049" y="1285335"/>
                  <a:pt x="2817049" y="1278276"/>
                </a:cubicBezTo>
                <a:lnTo>
                  <a:pt x="2753506" y="1257095"/>
                </a:lnTo>
                <a:cubicBezTo>
                  <a:pt x="2753506" y="1264154"/>
                  <a:pt x="2760567" y="1267685"/>
                  <a:pt x="2774687" y="1267685"/>
                </a:cubicBezTo>
                <a:lnTo>
                  <a:pt x="2785278" y="1278276"/>
                </a:lnTo>
                <a:lnTo>
                  <a:pt x="2795868" y="1288866"/>
                </a:lnTo>
                <a:lnTo>
                  <a:pt x="2806458" y="1299456"/>
                </a:lnTo>
                <a:lnTo>
                  <a:pt x="2806458" y="1310047"/>
                </a:lnTo>
                <a:lnTo>
                  <a:pt x="2827639" y="1310047"/>
                </a:lnTo>
                <a:lnTo>
                  <a:pt x="2859410" y="1320637"/>
                </a:lnTo>
                <a:cubicBezTo>
                  <a:pt x="2866471" y="1320637"/>
                  <a:pt x="2877061" y="1324168"/>
                  <a:pt x="2891182" y="1331228"/>
                </a:cubicBezTo>
                <a:cubicBezTo>
                  <a:pt x="2891182" y="1331228"/>
                  <a:pt x="2896477" y="1332993"/>
                  <a:pt x="2907067" y="1336523"/>
                </a:cubicBezTo>
                <a:cubicBezTo>
                  <a:pt x="2917658" y="1340053"/>
                  <a:pt x="2926483" y="1345349"/>
                  <a:pt x="2933543" y="1352408"/>
                </a:cubicBezTo>
                <a:lnTo>
                  <a:pt x="2965314" y="1362999"/>
                </a:lnTo>
                <a:lnTo>
                  <a:pt x="2944134" y="1362999"/>
                </a:lnTo>
                <a:lnTo>
                  <a:pt x="2933543" y="1362999"/>
                </a:lnTo>
                <a:lnTo>
                  <a:pt x="2954724" y="1373589"/>
                </a:lnTo>
                <a:lnTo>
                  <a:pt x="2965314" y="1362999"/>
                </a:lnTo>
                <a:lnTo>
                  <a:pt x="2997086" y="1373589"/>
                </a:lnTo>
                <a:lnTo>
                  <a:pt x="3007676" y="1384180"/>
                </a:lnTo>
                <a:cubicBezTo>
                  <a:pt x="3014737" y="1384180"/>
                  <a:pt x="3020031" y="1384180"/>
                  <a:pt x="3023562" y="1384180"/>
                </a:cubicBezTo>
                <a:cubicBezTo>
                  <a:pt x="3027093" y="1384180"/>
                  <a:pt x="3032387" y="1387710"/>
                  <a:pt x="3039447" y="1394770"/>
                </a:cubicBezTo>
                <a:lnTo>
                  <a:pt x="3039447" y="1384180"/>
                </a:lnTo>
                <a:cubicBezTo>
                  <a:pt x="3046508" y="1384180"/>
                  <a:pt x="3057098" y="1384180"/>
                  <a:pt x="3071218" y="1384180"/>
                </a:cubicBezTo>
                <a:lnTo>
                  <a:pt x="3113581" y="1405360"/>
                </a:lnTo>
                <a:cubicBezTo>
                  <a:pt x="3113581" y="1412420"/>
                  <a:pt x="3113581" y="1415951"/>
                  <a:pt x="3113581" y="1415951"/>
                </a:cubicBezTo>
                <a:lnTo>
                  <a:pt x="3124171" y="1415951"/>
                </a:lnTo>
                <a:cubicBezTo>
                  <a:pt x="3124171" y="1408891"/>
                  <a:pt x="3125935" y="1405360"/>
                  <a:pt x="3129466" y="1405360"/>
                </a:cubicBezTo>
                <a:cubicBezTo>
                  <a:pt x="3132997" y="1405360"/>
                  <a:pt x="3132997" y="1408891"/>
                  <a:pt x="3129466" y="1415951"/>
                </a:cubicBezTo>
                <a:cubicBezTo>
                  <a:pt x="3125935" y="1423012"/>
                  <a:pt x="3127701" y="1426541"/>
                  <a:pt x="3134762" y="1426541"/>
                </a:cubicBezTo>
                <a:lnTo>
                  <a:pt x="3155942" y="1426541"/>
                </a:lnTo>
                <a:lnTo>
                  <a:pt x="3155942" y="1437132"/>
                </a:lnTo>
                <a:lnTo>
                  <a:pt x="3177123" y="1447722"/>
                </a:lnTo>
                <a:cubicBezTo>
                  <a:pt x="3177123" y="1454783"/>
                  <a:pt x="3184183" y="1458312"/>
                  <a:pt x="3198303" y="1458312"/>
                </a:cubicBezTo>
                <a:lnTo>
                  <a:pt x="3208895" y="1447722"/>
                </a:lnTo>
                <a:lnTo>
                  <a:pt x="3219485" y="1447722"/>
                </a:lnTo>
                <a:cubicBezTo>
                  <a:pt x="3226545" y="1447722"/>
                  <a:pt x="3231839" y="1447722"/>
                  <a:pt x="3235370" y="1447722"/>
                </a:cubicBezTo>
                <a:cubicBezTo>
                  <a:pt x="3238901" y="1447722"/>
                  <a:pt x="3244195" y="1444191"/>
                  <a:pt x="3251255" y="1437132"/>
                </a:cubicBezTo>
                <a:lnTo>
                  <a:pt x="3261847" y="1447722"/>
                </a:lnTo>
                <a:cubicBezTo>
                  <a:pt x="3261847" y="1447722"/>
                  <a:pt x="3258316" y="1447722"/>
                  <a:pt x="3251255" y="1447722"/>
                </a:cubicBezTo>
                <a:cubicBezTo>
                  <a:pt x="3244195" y="1447722"/>
                  <a:pt x="3244195" y="1451253"/>
                  <a:pt x="3251255" y="1458312"/>
                </a:cubicBezTo>
                <a:lnTo>
                  <a:pt x="3272437" y="1458312"/>
                </a:lnTo>
                <a:lnTo>
                  <a:pt x="3283027" y="1458312"/>
                </a:lnTo>
                <a:cubicBezTo>
                  <a:pt x="3283027" y="1465372"/>
                  <a:pt x="3290088" y="1468903"/>
                  <a:pt x="3304208" y="1468903"/>
                </a:cubicBezTo>
                <a:cubicBezTo>
                  <a:pt x="3325389" y="1475964"/>
                  <a:pt x="3332449" y="1475964"/>
                  <a:pt x="3325389" y="1468903"/>
                </a:cubicBezTo>
                <a:lnTo>
                  <a:pt x="3335979" y="1468903"/>
                </a:lnTo>
                <a:cubicBezTo>
                  <a:pt x="3335979" y="1468903"/>
                  <a:pt x="3337743" y="1468903"/>
                  <a:pt x="3341274" y="1468903"/>
                </a:cubicBezTo>
                <a:cubicBezTo>
                  <a:pt x="3344806" y="1468903"/>
                  <a:pt x="3350099" y="1468903"/>
                  <a:pt x="3357160" y="1468903"/>
                </a:cubicBezTo>
                <a:cubicBezTo>
                  <a:pt x="3364220" y="1468903"/>
                  <a:pt x="3367751" y="1470668"/>
                  <a:pt x="3367751" y="1474199"/>
                </a:cubicBezTo>
                <a:cubicBezTo>
                  <a:pt x="3367751" y="1477728"/>
                  <a:pt x="3365986" y="1479493"/>
                  <a:pt x="3362456" y="1479493"/>
                </a:cubicBezTo>
                <a:cubicBezTo>
                  <a:pt x="3358926" y="1479493"/>
                  <a:pt x="3353630" y="1479493"/>
                  <a:pt x="3346570" y="1479493"/>
                </a:cubicBezTo>
                <a:lnTo>
                  <a:pt x="3357160" y="1490084"/>
                </a:lnTo>
                <a:cubicBezTo>
                  <a:pt x="3378341" y="1497143"/>
                  <a:pt x="3392461" y="1502439"/>
                  <a:pt x="3399522" y="1505970"/>
                </a:cubicBezTo>
                <a:cubicBezTo>
                  <a:pt x="3406582" y="1509499"/>
                  <a:pt x="3417172" y="1513030"/>
                  <a:pt x="3431293" y="1516560"/>
                </a:cubicBezTo>
                <a:cubicBezTo>
                  <a:pt x="3445413" y="1520091"/>
                  <a:pt x="3461299" y="1523620"/>
                  <a:pt x="3478949" y="1527151"/>
                </a:cubicBezTo>
                <a:cubicBezTo>
                  <a:pt x="3496600" y="1530680"/>
                  <a:pt x="3508956" y="1532445"/>
                  <a:pt x="3516016" y="1532445"/>
                </a:cubicBezTo>
                <a:cubicBezTo>
                  <a:pt x="3544257" y="1546566"/>
                  <a:pt x="3574263" y="1553626"/>
                  <a:pt x="3606034" y="1553626"/>
                </a:cubicBezTo>
                <a:cubicBezTo>
                  <a:pt x="3637805" y="1553626"/>
                  <a:pt x="3657222" y="1560687"/>
                  <a:pt x="3664282" y="1574807"/>
                </a:cubicBezTo>
                <a:lnTo>
                  <a:pt x="3696052" y="1585397"/>
                </a:lnTo>
                <a:lnTo>
                  <a:pt x="3727824" y="1595988"/>
                </a:lnTo>
                <a:cubicBezTo>
                  <a:pt x="3741946" y="1603047"/>
                  <a:pt x="3759596" y="1606578"/>
                  <a:pt x="3780776" y="1606578"/>
                </a:cubicBezTo>
                <a:cubicBezTo>
                  <a:pt x="3787836" y="1606578"/>
                  <a:pt x="3791367" y="1610109"/>
                  <a:pt x="3791367" y="1617170"/>
                </a:cubicBezTo>
                <a:cubicBezTo>
                  <a:pt x="3798427" y="1617170"/>
                  <a:pt x="3816078" y="1620699"/>
                  <a:pt x="3844319" y="1627759"/>
                </a:cubicBezTo>
                <a:cubicBezTo>
                  <a:pt x="3851379" y="1627759"/>
                  <a:pt x="3860204" y="1629524"/>
                  <a:pt x="3870796" y="1633055"/>
                </a:cubicBezTo>
                <a:cubicBezTo>
                  <a:pt x="3881386" y="1636584"/>
                  <a:pt x="3886681" y="1638349"/>
                  <a:pt x="3886681" y="1638349"/>
                </a:cubicBezTo>
                <a:lnTo>
                  <a:pt x="3907860" y="1648940"/>
                </a:lnTo>
                <a:cubicBezTo>
                  <a:pt x="3914921" y="1656001"/>
                  <a:pt x="3921982" y="1659530"/>
                  <a:pt x="3929042" y="1659530"/>
                </a:cubicBezTo>
                <a:cubicBezTo>
                  <a:pt x="3964344" y="1645410"/>
                  <a:pt x="3996114" y="1652470"/>
                  <a:pt x="4024356" y="1680711"/>
                </a:cubicBezTo>
                <a:cubicBezTo>
                  <a:pt x="4031416" y="1687772"/>
                  <a:pt x="4036710" y="1691301"/>
                  <a:pt x="4040242" y="1691301"/>
                </a:cubicBezTo>
                <a:cubicBezTo>
                  <a:pt x="4043772" y="1691301"/>
                  <a:pt x="4049066" y="1691301"/>
                  <a:pt x="4056127" y="1691301"/>
                </a:cubicBezTo>
                <a:cubicBezTo>
                  <a:pt x="4070248" y="1684242"/>
                  <a:pt x="4079073" y="1682476"/>
                  <a:pt x="4082604" y="1686007"/>
                </a:cubicBezTo>
                <a:cubicBezTo>
                  <a:pt x="4086133" y="1689537"/>
                  <a:pt x="4091429" y="1691301"/>
                  <a:pt x="4098489" y="1691301"/>
                </a:cubicBezTo>
                <a:cubicBezTo>
                  <a:pt x="4105548" y="1691301"/>
                  <a:pt x="4110844" y="1693066"/>
                  <a:pt x="4114374" y="1696597"/>
                </a:cubicBezTo>
                <a:cubicBezTo>
                  <a:pt x="4117904" y="1700128"/>
                  <a:pt x="4123200" y="1701893"/>
                  <a:pt x="4130260" y="1701893"/>
                </a:cubicBezTo>
                <a:lnTo>
                  <a:pt x="4130260" y="1691301"/>
                </a:lnTo>
                <a:lnTo>
                  <a:pt x="4119669" y="1670122"/>
                </a:lnTo>
                <a:cubicBezTo>
                  <a:pt x="4119669" y="1656001"/>
                  <a:pt x="4105548" y="1652470"/>
                  <a:pt x="4077308" y="1659530"/>
                </a:cubicBezTo>
                <a:cubicBezTo>
                  <a:pt x="4070248" y="1659530"/>
                  <a:pt x="4064952" y="1659530"/>
                  <a:pt x="4061422" y="1659530"/>
                </a:cubicBezTo>
                <a:cubicBezTo>
                  <a:pt x="4057892" y="1659530"/>
                  <a:pt x="4056127" y="1659530"/>
                  <a:pt x="4056127" y="1659530"/>
                </a:cubicBezTo>
                <a:cubicBezTo>
                  <a:pt x="4049066" y="1645410"/>
                  <a:pt x="4027886" y="1641880"/>
                  <a:pt x="3992585" y="1648940"/>
                </a:cubicBezTo>
                <a:cubicBezTo>
                  <a:pt x="3985524" y="1648940"/>
                  <a:pt x="3978464" y="1645410"/>
                  <a:pt x="3971404" y="1638349"/>
                </a:cubicBezTo>
                <a:lnTo>
                  <a:pt x="3960812" y="1627759"/>
                </a:lnTo>
                <a:lnTo>
                  <a:pt x="3950223" y="1627759"/>
                </a:lnTo>
                <a:cubicBezTo>
                  <a:pt x="3957284" y="1634820"/>
                  <a:pt x="3953754" y="1634820"/>
                  <a:pt x="3939633" y="1627759"/>
                </a:cubicBezTo>
                <a:cubicBezTo>
                  <a:pt x="3932572" y="1627759"/>
                  <a:pt x="3921982" y="1624228"/>
                  <a:pt x="3907860" y="1617170"/>
                </a:cubicBezTo>
                <a:cubicBezTo>
                  <a:pt x="3865500" y="1603047"/>
                  <a:pt x="3844319" y="1595988"/>
                  <a:pt x="3844319" y="1595988"/>
                </a:cubicBezTo>
                <a:lnTo>
                  <a:pt x="3823138" y="1574807"/>
                </a:lnTo>
                <a:cubicBezTo>
                  <a:pt x="3816078" y="1574807"/>
                  <a:pt x="3805488" y="1571276"/>
                  <a:pt x="3791367" y="1564218"/>
                </a:cubicBezTo>
                <a:cubicBezTo>
                  <a:pt x="3763126" y="1543036"/>
                  <a:pt x="3738415" y="1535976"/>
                  <a:pt x="3717234" y="1543036"/>
                </a:cubicBezTo>
                <a:lnTo>
                  <a:pt x="3706644" y="1543036"/>
                </a:lnTo>
                <a:lnTo>
                  <a:pt x="3696052" y="1532445"/>
                </a:lnTo>
                <a:cubicBezTo>
                  <a:pt x="3696052" y="1539506"/>
                  <a:pt x="3696052" y="1543036"/>
                  <a:pt x="3696052" y="1543036"/>
                </a:cubicBezTo>
                <a:cubicBezTo>
                  <a:pt x="3696052" y="1543036"/>
                  <a:pt x="3696052" y="1546566"/>
                  <a:pt x="3696052" y="1553626"/>
                </a:cubicBezTo>
                <a:cubicBezTo>
                  <a:pt x="3688992" y="1553626"/>
                  <a:pt x="3678402" y="1550095"/>
                  <a:pt x="3664282" y="1543036"/>
                </a:cubicBezTo>
                <a:cubicBezTo>
                  <a:pt x="3643100" y="1528916"/>
                  <a:pt x="3618390" y="1518324"/>
                  <a:pt x="3590148" y="1511264"/>
                </a:cubicBezTo>
                <a:cubicBezTo>
                  <a:pt x="3576028" y="1511264"/>
                  <a:pt x="3565438" y="1509499"/>
                  <a:pt x="3558378" y="1505970"/>
                </a:cubicBezTo>
                <a:cubicBezTo>
                  <a:pt x="3551317" y="1502439"/>
                  <a:pt x="3544257" y="1500674"/>
                  <a:pt x="3537196" y="1500674"/>
                </a:cubicBezTo>
                <a:lnTo>
                  <a:pt x="3516016" y="1500674"/>
                </a:lnTo>
                <a:cubicBezTo>
                  <a:pt x="3487776" y="1486554"/>
                  <a:pt x="3470124" y="1479493"/>
                  <a:pt x="3463064" y="1479493"/>
                </a:cubicBezTo>
                <a:lnTo>
                  <a:pt x="3452474" y="1479493"/>
                </a:lnTo>
                <a:lnTo>
                  <a:pt x="3452474" y="1468903"/>
                </a:lnTo>
                <a:lnTo>
                  <a:pt x="3452474" y="1458312"/>
                </a:lnTo>
                <a:cubicBezTo>
                  <a:pt x="3452474" y="1458312"/>
                  <a:pt x="3447178" y="1454783"/>
                  <a:pt x="3436588" y="1447722"/>
                </a:cubicBezTo>
                <a:cubicBezTo>
                  <a:pt x="3425997" y="1440662"/>
                  <a:pt x="3420703" y="1440662"/>
                  <a:pt x="3420703" y="1447722"/>
                </a:cubicBezTo>
                <a:lnTo>
                  <a:pt x="3399522" y="1447722"/>
                </a:lnTo>
                <a:cubicBezTo>
                  <a:pt x="3399522" y="1447722"/>
                  <a:pt x="3397758" y="1445957"/>
                  <a:pt x="3394226" y="1442427"/>
                </a:cubicBezTo>
                <a:cubicBezTo>
                  <a:pt x="3390695" y="1438897"/>
                  <a:pt x="3388931" y="1437132"/>
                  <a:pt x="3388931" y="1437132"/>
                </a:cubicBezTo>
                <a:cubicBezTo>
                  <a:pt x="3387166" y="1438897"/>
                  <a:pt x="3385401" y="1440221"/>
                  <a:pt x="3383637" y="1441103"/>
                </a:cubicBezTo>
                <a:lnTo>
                  <a:pt x="3379970" y="1442020"/>
                </a:lnTo>
                <a:lnTo>
                  <a:pt x="3420703" y="1458312"/>
                </a:lnTo>
                <a:cubicBezTo>
                  <a:pt x="3420703" y="1465372"/>
                  <a:pt x="3420703" y="1468903"/>
                  <a:pt x="3420703" y="1468903"/>
                </a:cubicBezTo>
                <a:cubicBezTo>
                  <a:pt x="3364220" y="1468903"/>
                  <a:pt x="3321858" y="1458312"/>
                  <a:pt x="3293618" y="1437132"/>
                </a:cubicBezTo>
                <a:cubicBezTo>
                  <a:pt x="3293618" y="1430072"/>
                  <a:pt x="3288322" y="1426541"/>
                  <a:pt x="3277733" y="1426541"/>
                </a:cubicBezTo>
                <a:cubicBezTo>
                  <a:pt x="3267141" y="1426541"/>
                  <a:pt x="3261847" y="1426541"/>
                  <a:pt x="3261847" y="1426541"/>
                </a:cubicBezTo>
                <a:lnTo>
                  <a:pt x="3261847" y="1405360"/>
                </a:lnTo>
                <a:cubicBezTo>
                  <a:pt x="3254786" y="1405360"/>
                  <a:pt x="3251255" y="1405360"/>
                  <a:pt x="3251255" y="1405360"/>
                </a:cubicBezTo>
                <a:cubicBezTo>
                  <a:pt x="3251255" y="1405360"/>
                  <a:pt x="3251255" y="1408891"/>
                  <a:pt x="3251255" y="1415951"/>
                </a:cubicBezTo>
                <a:lnTo>
                  <a:pt x="3251255" y="1426541"/>
                </a:lnTo>
                <a:cubicBezTo>
                  <a:pt x="3244195" y="1419481"/>
                  <a:pt x="3238901" y="1415951"/>
                  <a:pt x="3235370" y="1415951"/>
                </a:cubicBezTo>
                <a:cubicBezTo>
                  <a:pt x="3231839" y="1415951"/>
                  <a:pt x="3226545" y="1412420"/>
                  <a:pt x="3219485" y="1405360"/>
                </a:cubicBezTo>
                <a:lnTo>
                  <a:pt x="3230075" y="1405360"/>
                </a:lnTo>
                <a:cubicBezTo>
                  <a:pt x="3237136" y="1405360"/>
                  <a:pt x="3240666" y="1403595"/>
                  <a:pt x="3240666" y="1400066"/>
                </a:cubicBezTo>
                <a:cubicBezTo>
                  <a:pt x="3240666" y="1396535"/>
                  <a:pt x="3235370" y="1394770"/>
                  <a:pt x="3224781" y="1394770"/>
                </a:cubicBezTo>
                <a:cubicBezTo>
                  <a:pt x="3214189" y="1394770"/>
                  <a:pt x="3208895" y="1391239"/>
                  <a:pt x="3208895" y="1384180"/>
                </a:cubicBezTo>
                <a:lnTo>
                  <a:pt x="3187714" y="1373589"/>
                </a:lnTo>
                <a:cubicBezTo>
                  <a:pt x="3180653" y="1373589"/>
                  <a:pt x="3177123" y="1371824"/>
                  <a:pt x="3177123" y="1368293"/>
                </a:cubicBezTo>
                <a:cubicBezTo>
                  <a:pt x="3177123" y="1364764"/>
                  <a:pt x="3163002" y="1357704"/>
                  <a:pt x="3134762" y="1347114"/>
                </a:cubicBezTo>
                <a:cubicBezTo>
                  <a:pt x="3106520" y="1336523"/>
                  <a:pt x="3085339" y="1331228"/>
                  <a:pt x="3071218" y="1331228"/>
                </a:cubicBezTo>
                <a:cubicBezTo>
                  <a:pt x="3071218" y="1331228"/>
                  <a:pt x="3071218" y="1327697"/>
                  <a:pt x="3071218" y="1320637"/>
                </a:cubicBezTo>
                <a:lnTo>
                  <a:pt x="3039447" y="1299456"/>
                </a:lnTo>
                <a:cubicBezTo>
                  <a:pt x="2975906" y="1278276"/>
                  <a:pt x="2926483" y="1264154"/>
                  <a:pt x="2891182" y="1257095"/>
                </a:cubicBezTo>
                <a:cubicBezTo>
                  <a:pt x="2884122" y="1250035"/>
                  <a:pt x="2877061" y="1246504"/>
                  <a:pt x="2870002" y="1246504"/>
                </a:cubicBezTo>
                <a:cubicBezTo>
                  <a:pt x="2862941" y="1246504"/>
                  <a:pt x="2855879" y="1246504"/>
                  <a:pt x="2848820" y="1246504"/>
                </a:cubicBezTo>
                <a:cubicBezTo>
                  <a:pt x="2845290" y="1242975"/>
                  <a:pt x="2842642" y="1241210"/>
                  <a:pt x="2840878" y="1241210"/>
                </a:cubicBezTo>
                <a:close/>
                <a:moveTo>
                  <a:pt x="8133435" y="1235914"/>
                </a:moveTo>
                <a:cubicBezTo>
                  <a:pt x="8140497" y="1235914"/>
                  <a:pt x="8147556" y="1235914"/>
                  <a:pt x="8154617" y="1235914"/>
                </a:cubicBezTo>
                <a:cubicBezTo>
                  <a:pt x="8161677" y="1235914"/>
                  <a:pt x="8165206" y="1239445"/>
                  <a:pt x="8165206" y="1246504"/>
                </a:cubicBezTo>
                <a:cubicBezTo>
                  <a:pt x="8151087" y="1246504"/>
                  <a:pt x="8140497" y="1242975"/>
                  <a:pt x="8133435" y="1235914"/>
                </a:cubicBezTo>
                <a:close/>
                <a:moveTo>
                  <a:pt x="6735502" y="1225324"/>
                </a:moveTo>
                <a:lnTo>
                  <a:pt x="6735502" y="1235914"/>
                </a:lnTo>
                <a:cubicBezTo>
                  <a:pt x="6742562" y="1242975"/>
                  <a:pt x="6751387" y="1244739"/>
                  <a:pt x="6761977" y="1241210"/>
                </a:cubicBezTo>
                <a:cubicBezTo>
                  <a:pt x="6772568" y="1237679"/>
                  <a:pt x="6777862" y="1239445"/>
                  <a:pt x="6777862" y="1246504"/>
                </a:cubicBezTo>
                <a:cubicBezTo>
                  <a:pt x="6777862" y="1253564"/>
                  <a:pt x="6779628" y="1257095"/>
                  <a:pt x="6783158" y="1257095"/>
                </a:cubicBezTo>
                <a:cubicBezTo>
                  <a:pt x="6786688" y="1257095"/>
                  <a:pt x="6791984" y="1257095"/>
                  <a:pt x="6799044" y="1257095"/>
                </a:cubicBezTo>
                <a:lnTo>
                  <a:pt x="6820224" y="1267685"/>
                </a:lnTo>
                <a:cubicBezTo>
                  <a:pt x="6827285" y="1274745"/>
                  <a:pt x="6832580" y="1276510"/>
                  <a:pt x="6836110" y="1272981"/>
                </a:cubicBezTo>
                <a:cubicBezTo>
                  <a:pt x="6839640" y="1269450"/>
                  <a:pt x="6843170" y="1269450"/>
                  <a:pt x="6846700" y="1272981"/>
                </a:cubicBezTo>
                <a:cubicBezTo>
                  <a:pt x="6850230" y="1276510"/>
                  <a:pt x="6859056" y="1280041"/>
                  <a:pt x="6873177" y="1283571"/>
                </a:cubicBezTo>
                <a:cubicBezTo>
                  <a:pt x="6887296" y="1287101"/>
                  <a:pt x="6897888" y="1288866"/>
                  <a:pt x="6904948" y="1288866"/>
                </a:cubicBezTo>
                <a:lnTo>
                  <a:pt x="6915539" y="1278276"/>
                </a:lnTo>
                <a:cubicBezTo>
                  <a:pt x="6908477" y="1285335"/>
                  <a:pt x="6908477" y="1290631"/>
                  <a:pt x="6915539" y="1294162"/>
                </a:cubicBezTo>
                <a:cubicBezTo>
                  <a:pt x="6922600" y="1297691"/>
                  <a:pt x="6929658" y="1299456"/>
                  <a:pt x="6936718" y="1299456"/>
                </a:cubicBezTo>
                <a:cubicBezTo>
                  <a:pt x="6943780" y="1299456"/>
                  <a:pt x="6950840" y="1301221"/>
                  <a:pt x="6957900" y="1304752"/>
                </a:cubicBezTo>
                <a:cubicBezTo>
                  <a:pt x="6964960" y="1308283"/>
                  <a:pt x="6968491" y="1313577"/>
                  <a:pt x="6968491" y="1320637"/>
                </a:cubicBezTo>
                <a:cubicBezTo>
                  <a:pt x="6972020" y="1320637"/>
                  <a:pt x="6973785" y="1320637"/>
                  <a:pt x="6973785" y="1320637"/>
                </a:cubicBezTo>
                <a:lnTo>
                  <a:pt x="6989670" y="1320637"/>
                </a:lnTo>
                <a:cubicBezTo>
                  <a:pt x="6989670" y="1327697"/>
                  <a:pt x="6994966" y="1329464"/>
                  <a:pt x="7005558" y="1325933"/>
                </a:cubicBezTo>
                <a:cubicBezTo>
                  <a:pt x="7016148" y="1322402"/>
                  <a:pt x="7023208" y="1322402"/>
                  <a:pt x="7026737" y="1325933"/>
                </a:cubicBezTo>
                <a:cubicBezTo>
                  <a:pt x="7030266" y="1329464"/>
                  <a:pt x="7035562" y="1331228"/>
                  <a:pt x="7042622" y="1331228"/>
                </a:cubicBezTo>
                <a:cubicBezTo>
                  <a:pt x="7042622" y="1338287"/>
                  <a:pt x="7044389" y="1341818"/>
                  <a:pt x="7047918" y="1341818"/>
                </a:cubicBezTo>
                <a:cubicBezTo>
                  <a:pt x="7051448" y="1341818"/>
                  <a:pt x="7058510" y="1341818"/>
                  <a:pt x="7069100" y="1341818"/>
                </a:cubicBezTo>
                <a:cubicBezTo>
                  <a:pt x="7079689" y="1341818"/>
                  <a:pt x="7090280" y="1345349"/>
                  <a:pt x="7100870" y="1352408"/>
                </a:cubicBezTo>
                <a:cubicBezTo>
                  <a:pt x="7111462" y="1359468"/>
                  <a:pt x="7116756" y="1359468"/>
                  <a:pt x="7116756" y="1352408"/>
                </a:cubicBezTo>
                <a:lnTo>
                  <a:pt x="7127347" y="1362999"/>
                </a:lnTo>
                <a:cubicBezTo>
                  <a:pt x="7134408" y="1370060"/>
                  <a:pt x="7143232" y="1373589"/>
                  <a:pt x="7153822" y="1373589"/>
                </a:cubicBezTo>
                <a:cubicBezTo>
                  <a:pt x="7164414" y="1373589"/>
                  <a:pt x="7176770" y="1377120"/>
                  <a:pt x="7190889" y="1384180"/>
                </a:cubicBezTo>
                <a:cubicBezTo>
                  <a:pt x="7212070" y="1391239"/>
                  <a:pt x="7231485" y="1396535"/>
                  <a:pt x="7249136" y="1400066"/>
                </a:cubicBezTo>
                <a:cubicBezTo>
                  <a:pt x="7266788" y="1403595"/>
                  <a:pt x="7279142" y="1405360"/>
                  <a:pt x="7286203" y="1405360"/>
                </a:cubicBezTo>
                <a:lnTo>
                  <a:pt x="7296793" y="1405360"/>
                </a:lnTo>
                <a:cubicBezTo>
                  <a:pt x="7303854" y="1412420"/>
                  <a:pt x="7310914" y="1415951"/>
                  <a:pt x="7317974" y="1415951"/>
                </a:cubicBezTo>
                <a:cubicBezTo>
                  <a:pt x="7325034" y="1415951"/>
                  <a:pt x="7342684" y="1419481"/>
                  <a:pt x="7370926" y="1426541"/>
                </a:cubicBezTo>
                <a:lnTo>
                  <a:pt x="7360336" y="1415951"/>
                </a:lnTo>
                <a:lnTo>
                  <a:pt x="7339155" y="1405360"/>
                </a:lnTo>
                <a:cubicBezTo>
                  <a:pt x="7346216" y="1412420"/>
                  <a:pt x="7335626" y="1408891"/>
                  <a:pt x="7307384" y="1394770"/>
                </a:cubicBezTo>
                <a:lnTo>
                  <a:pt x="7286203" y="1394770"/>
                </a:lnTo>
                <a:lnTo>
                  <a:pt x="7275612" y="1394770"/>
                </a:lnTo>
                <a:cubicBezTo>
                  <a:pt x="7268552" y="1387710"/>
                  <a:pt x="7252666" y="1378885"/>
                  <a:pt x="7227956" y="1368293"/>
                </a:cubicBezTo>
                <a:cubicBezTo>
                  <a:pt x="7203245" y="1357704"/>
                  <a:pt x="7180299" y="1352408"/>
                  <a:pt x="7159118" y="1352408"/>
                </a:cubicBezTo>
                <a:lnTo>
                  <a:pt x="7127347" y="1331228"/>
                </a:lnTo>
                <a:cubicBezTo>
                  <a:pt x="7127347" y="1331228"/>
                  <a:pt x="7122052" y="1329464"/>
                  <a:pt x="7111462" y="1325933"/>
                </a:cubicBezTo>
                <a:cubicBezTo>
                  <a:pt x="7100870" y="1322402"/>
                  <a:pt x="7088514" y="1317108"/>
                  <a:pt x="7074395" y="1310047"/>
                </a:cubicBezTo>
                <a:lnTo>
                  <a:pt x="7042622" y="1310047"/>
                </a:lnTo>
                <a:cubicBezTo>
                  <a:pt x="7035562" y="1302987"/>
                  <a:pt x="7026737" y="1297691"/>
                  <a:pt x="7016148" y="1294162"/>
                </a:cubicBezTo>
                <a:cubicBezTo>
                  <a:pt x="7005558" y="1290631"/>
                  <a:pt x="6998496" y="1288866"/>
                  <a:pt x="6994966" y="1288866"/>
                </a:cubicBezTo>
                <a:cubicBezTo>
                  <a:pt x="6991437" y="1288866"/>
                  <a:pt x="6987906" y="1288866"/>
                  <a:pt x="6984376" y="1288866"/>
                </a:cubicBezTo>
                <a:cubicBezTo>
                  <a:pt x="6980847" y="1288866"/>
                  <a:pt x="6975552" y="1288866"/>
                  <a:pt x="6968491" y="1288866"/>
                </a:cubicBezTo>
                <a:lnTo>
                  <a:pt x="6957900" y="1278276"/>
                </a:lnTo>
                <a:lnTo>
                  <a:pt x="6904948" y="1257095"/>
                </a:lnTo>
                <a:cubicBezTo>
                  <a:pt x="6897888" y="1264154"/>
                  <a:pt x="6890828" y="1265920"/>
                  <a:pt x="6883766" y="1262389"/>
                </a:cubicBezTo>
                <a:cubicBezTo>
                  <a:pt x="6876706" y="1258860"/>
                  <a:pt x="6873177" y="1257095"/>
                  <a:pt x="6873177" y="1257095"/>
                </a:cubicBezTo>
                <a:cubicBezTo>
                  <a:pt x="6866116" y="1250035"/>
                  <a:pt x="6859056" y="1248269"/>
                  <a:pt x="6851996" y="1251800"/>
                </a:cubicBezTo>
                <a:cubicBezTo>
                  <a:pt x="6844936" y="1255331"/>
                  <a:pt x="6836110" y="1253564"/>
                  <a:pt x="6825520" y="1246504"/>
                </a:cubicBezTo>
                <a:cubicBezTo>
                  <a:pt x="6814929" y="1239445"/>
                  <a:pt x="6806104" y="1239445"/>
                  <a:pt x="6799044" y="1246504"/>
                </a:cubicBezTo>
                <a:lnTo>
                  <a:pt x="6788454" y="1235914"/>
                </a:lnTo>
                <a:lnTo>
                  <a:pt x="6767272" y="1235914"/>
                </a:lnTo>
                <a:cubicBezTo>
                  <a:pt x="6753152" y="1235914"/>
                  <a:pt x="6744326" y="1234149"/>
                  <a:pt x="6740796" y="1230619"/>
                </a:cubicBezTo>
                <a:cubicBezTo>
                  <a:pt x="6737266" y="1227089"/>
                  <a:pt x="6735502" y="1225324"/>
                  <a:pt x="6735502" y="1225324"/>
                </a:cubicBezTo>
                <a:close/>
                <a:moveTo>
                  <a:pt x="3320093" y="1225324"/>
                </a:moveTo>
                <a:cubicBezTo>
                  <a:pt x="3316564" y="1225324"/>
                  <a:pt x="3314799" y="1228854"/>
                  <a:pt x="3314799" y="1235914"/>
                </a:cubicBezTo>
                <a:cubicBezTo>
                  <a:pt x="3321858" y="1235914"/>
                  <a:pt x="3325389" y="1234149"/>
                  <a:pt x="3325389" y="1230619"/>
                </a:cubicBezTo>
                <a:cubicBezTo>
                  <a:pt x="3325389" y="1227089"/>
                  <a:pt x="3323625" y="1225324"/>
                  <a:pt x="3320093" y="1225324"/>
                </a:cubicBezTo>
                <a:close/>
                <a:moveTo>
                  <a:pt x="3124171" y="1225324"/>
                </a:moveTo>
                <a:cubicBezTo>
                  <a:pt x="3124171" y="1225324"/>
                  <a:pt x="3124171" y="1228854"/>
                  <a:pt x="3124171" y="1235914"/>
                </a:cubicBezTo>
                <a:lnTo>
                  <a:pt x="3145351" y="1246504"/>
                </a:lnTo>
                <a:cubicBezTo>
                  <a:pt x="3152412" y="1239445"/>
                  <a:pt x="3152412" y="1235914"/>
                  <a:pt x="3145351" y="1235914"/>
                </a:cubicBezTo>
                <a:cubicBezTo>
                  <a:pt x="3145351" y="1235914"/>
                  <a:pt x="3141821" y="1235914"/>
                  <a:pt x="3134762" y="1235914"/>
                </a:cubicBezTo>
                <a:cubicBezTo>
                  <a:pt x="3127701" y="1228854"/>
                  <a:pt x="3124171" y="1225324"/>
                  <a:pt x="3124171" y="1225324"/>
                </a:cubicBezTo>
                <a:close/>
                <a:moveTo>
                  <a:pt x="2975906" y="1225324"/>
                </a:moveTo>
                <a:cubicBezTo>
                  <a:pt x="2982965" y="1232383"/>
                  <a:pt x="2986495" y="1235914"/>
                  <a:pt x="2986495" y="1235914"/>
                </a:cubicBezTo>
                <a:lnTo>
                  <a:pt x="2986495" y="1225324"/>
                </a:lnTo>
                <a:cubicBezTo>
                  <a:pt x="2986495" y="1225324"/>
                  <a:pt x="2982965" y="1225324"/>
                  <a:pt x="2975906" y="1225324"/>
                </a:cubicBezTo>
                <a:close/>
                <a:moveTo>
                  <a:pt x="1196717" y="1225324"/>
                </a:moveTo>
                <a:lnTo>
                  <a:pt x="1217897" y="1235914"/>
                </a:lnTo>
                <a:lnTo>
                  <a:pt x="1228487" y="1246504"/>
                </a:lnTo>
                <a:cubicBezTo>
                  <a:pt x="1221427" y="1246504"/>
                  <a:pt x="1214367" y="1246504"/>
                  <a:pt x="1207306" y="1246504"/>
                </a:cubicBezTo>
                <a:lnTo>
                  <a:pt x="1196717" y="1235914"/>
                </a:lnTo>
                <a:cubicBezTo>
                  <a:pt x="1196717" y="1228854"/>
                  <a:pt x="1196717" y="1225324"/>
                  <a:pt x="1196717" y="1225324"/>
                </a:cubicBezTo>
                <a:close/>
                <a:moveTo>
                  <a:pt x="8059302" y="1214733"/>
                </a:moveTo>
                <a:cubicBezTo>
                  <a:pt x="8066364" y="1214733"/>
                  <a:pt x="8073423" y="1214733"/>
                  <a:pt x="8080483" y="1214733"/>
                </a:cubicBezTo>
                <a:lnTo>
                  <a:pt x="8080483" y="1225324"/>
                </a:lnTo>
                <a:cubicBezTo>
                  <a:pt x="8073423" y="1225324"/>
                  <a:pt x="8068127" y="1223558"/>
                  <a:pt x="8064598" y="1220029"/>
                </a:cubicBezTo>
                <a:cubicBezTo>
                  <a:pt x="8061068" y="1216498"/>
                  <a:pt x="8059302" y="1214733"/>
                  <a:pt x="8059302" y="1214733"/>
                </a:cubicBezTo>
                <a:close/>
                <a:moveTo>
                  <a:pt x="6703730" y="1214733"/>
                </a:moveTo>
                <a:cubicBezTo>
                  <a:pt x="6696669" y="1221793"/>
                  <a:pt x="6694906" y="1227089"/>
                  <a:pt x="6698435" y="1230619"/>
                </a:cubicBezTo>
                <a:cubicBezTo>
                  <a:pt x="6701964" y="1234149"/>
                  <a:pt x="6705496" y="1235914"/>
                  <a:pt x="6709025" y="1235914"/>
                </a:cubicBezTo>
                <a:cubicBezTo>
                  <a:pt x="6712554" y="1235914"/>
                  <a:pt x="6714320" y="1235914"/>
                  <a:pt x="6714320" y="1235914"/>
                </a:cubicBezTo>
                <a:cubicBezTo>
                  <a:pt x="6714320" y="1235914"/>
                  <a:pt x="6714320" y="1232383"/>
                  <a:pt x="6714320" y="1225324"/>
                </a:cubicBezTo>
                <a:close/>
                <a:moveTo>
                  <a:pt x="2944134" y="1214733"/>
                </a:moveTo>
                <a:cubicBezTo>
                  <a:pt x="2944134" y="1221793"/>
                  <a:pt x="2945898" y="1225324"/>
                  <a:pt x="2949429" y="1225324"/>
                </a:cubicBezTo>
                <a:cubicBezTo>
                  <a:pt x="2952960" y="1225324"/>
                  <a:pt x="2954724" y="1223558"/>
                  <a:pt x="2954724" y="1220029"/>
                </a:cubicBezTo>
                <a:cubicBezTo>
                  <a:pt x="2954724" y="1216498"/>
                  <a:pt x="2951194" y="1214733"/>
                  <a:pt x="2944134" y="1214733"/>
                </a:cubicBezTo>
                <a:close/>
                <a:moveTo>
                  <a:pt x="2795868" y="1214733"/>
                </a:moveTo>
                <a:cubicBezTo>
                  <a:pt x="2795868" y="1221793"/>
                  <a:pt x="2797633" y="1225324"/>
                  <a:pt x="2801163" y="1225324"/>
                </a:cubicBezTo>
                <a:cubicBezTo>
                  <a:pt x="2804694" y="1225324"/>
                  <a:pt x="2806458" y="1223558"/>
                  <a:pt x="2806458" y="1220029"/>
                </a:cubicBezTo>
                <a:cubicBezTo>
                  <a:pt x="2806458" y="1216498"/>
                  <a:pt x="2802927" y="1214733"/>
                  <a:pt x="2795868" y="1214733"/>
                </a:cubicBezTo>
                <a:close/>
                <a:moveTo>
                  <a:pt x="2020121" y="1214733"/>
                </a:moveTo>
                <a:cubicBezTo>
                  <a:pt x="2025416" y="1214733"/>
                  <a:pt x="2029828" y="1218264"/>
                  <a:pt x="2033359" y="1225324"/>
                </a:cubicBezTo>
                <a:lnTo>
                  <a:pt x="2022769" y="1225324"/>
                </a:lnTo>
                <a:cubicBezTo>
                  <a:pt x="2015709" y="1225324"/>
                  <a:pt x="2012178" y="1225324"/>
                  <a:pt x="2012178" y="1225324"/>
                </a:cubicBezTo>
                <a:cubicBezTo>
                  <a:pt x="2012178" y="1232383"/>
                  <a:pt x="2008648" y="1235914"/>
                  <a:pt x="2001587" y="1235914"/>
                </a:cubicBezTo>
                <a:lnTo>
                  <a:pt x="2001587" y="1225324"/>
                </a:lnTo>
                <a:cubicBezTo>
                  <a:pt x="2008648" y="1218264"/>
                  <a:pt x="2014826" y="1214733"/>
                  <a:pt x="2020121" y="1214733"/>
                </a:cubicBezTo>
                <a:close/>
                <a:moveTo>
                  <a:pt x="1959226" y="1214733"/>
                </a:moveTo>
                <a:lnTo>
                  <a:pt x="1969816" y="1214733"/>
                </a:lnTo>
                <a:cubicBezTo>
                  <a:pt x="1969816" y="1221793"/>
                  <a:pt x="1968051" y="1225324"/>
                  <a:pt x="1964522" y="1225324"/>
                </a:cubicBezTo>
                <a:cubicBezTo>
                  <a:pt x="1960991" y="1225324"/>
                  <a:pt x="1957462" y="1223558"/>
                  <a:pt x="1953930" y="1220029"/>
                </a:cubicBezTo>
                <a:cubicBezTo>
                  <a:pt x="1950402" y="1216498"/>
                  <a:pt x="1952166" y="1214733"/>
                  <a:pt x="1959226" y="1214733"/>
                </a:cubicBezTo>
                <a:close/>
                <a:moveTo>
                  <a:pt x="8027531" y="1204143"/>
                </a:moveTo>
                <a:lnTo>
                  <a:pt x="8038123" y="1204143"/>
                </a:lnTo>
                <a:lnTo>
                  <a:pt x="8038123" y="1214733"/>
                </a:lnTo>
                <a:close/>
                <a:moveTo>
                  <a:pt x="7752182" y="1204143"/>
                </a:moveTo>
                <a:cubicBezTo>
                  <a:pt x="7759242" y="1204143"/>
                  <a:pt x="7762772" y="1204143"/>
                  <a:pt x="7762772" y="1204143"/>
                </a:cubicBezTo>
                <a:lnTo>
                  <a:pt x="7752182" y="1214733"/>
                </a:lnTo>
                <a:cubicBezTo>
                  <a:pt x="7752182" y="1207673"/>
                  <a:pt x="7752182" y="1204143"/>
                  <a:pt x="7752182" y="1204143"/>
                </a:cubicBezTo>
                <a:close/>
                <a:moveTo>
                  <a:pt x="6576646" y="1204143"/>
                </a:moveTo>
                <a:lnTo>
                  <a:pt x="6587236" y="1214733"/>
                </a:lnTo>
                <a:cubicBezTo>
                  <a:pt x="6587236" y="1214733"/>
                  <a:pt x="6587236" y="1212968"/>
                  <a:pt x="6587236" y="1209437"/>
                </a:cubicBezTo>
                <a:cubicBezTo>
                  <a:pt x="6587236" y="1205908"/>
                  <a:pt x="6583706" y="1204143"/>
                  <a:pt x="6576646" y="1204143"/>
                </a:cubicBezTo>
                <a:close/>
                <a:moveTo>
                  <a:pt x="2986495" y="1204143"/>
                </a:moveTo>
                <a:cubicBezTo>
                  <a:pt x="2986495" y="1204143"/>
                  <a:pt x="2986495" y="1207673"/>
                  <a:pt x="2986495" y="1214733"/>
                </a:cubicBezTo>
                <a:cubicBezTo>
                  <a:pt x="2993556" y="1214733"/>
                  <a:pt x="2997086" y="1212968"/>
                  <a:pt x="2997086" y="1209437"/>
                </a:cubicBezTo>
                <a:cubicBezTo>
                  <a:pt x="2997086" y="1205908"/>
                  <a:pt x="2993556" y="1204143"/>
                  <a:pt x="2986495" y="1204143"/>
                </a:cubicBezTo>
                <a:close/>
                <a:moveTo>
                  <a:pt x="2467566" y="1204143"/>
                </a:moveTo>
                <a:lnTo>
                  <a:pt x="2478156" y="1204143"/>
                </a:lnTo>
                <a:cubicBezTo>
                  <a:pt x="2478156" y="1204143"/>
                  <a:pt x="2478156" y="1207673"/>
                  <a:pt x="2478156" y="1214733"/>
                </a:cubicBezTo>
                <a:cubicBezTo>
                  <a:pt x="2471096" y="1214733"/>
                  <a:pt x="2467566" y="1211202"/>
                  <a:pt x="2467566" y="1204143"/>
                </a:cubicBezTo>
                <a:close/>
                <a:moveTo>
                  <a:pt x="2160443" y="1204143"/>
                </a:moveTo>
                <a:cubicBezTo>
                  <a:pt x="2160443" y="1204143"/>
                  <a:pt x="2163974" y="1207673"/>
                  <a:pt x="2171034" y="1214733"/>
                </a:cubicBezTo>
                <a:cubicBezTo>
                  <a:pt x="2178094" y="1214733"/>
                  <a:pt x="2181625" y="1212968"/>
                  <a:pt x="2181625" y="1209437"/>
                </a:cubicBezTo>
                <a:cubicBezTo>
                  <a:pt x="2181625" y="1205908"/>
                  <a:pt x="2178094" y="1204143"/>
                  <a:pt x="2171034" y="1204143"/>
                </a:cubicBezTo>
                <a:close/>
                <a:moveTo>
                  <a:pt x="1323802" y="1204143"/>
                </a:moveTo>
                <a:cubicBezTo>
                  <a:pt x="1330861" y="1204143"/>
                  <a:pt x="1344982" y="1207673"/>
                  <a:pt x="1366162" y="1214733"/>
                </a:cubicBezTo>
                <a:lnTo>
                  <a:pt x="1355573" y="1235914"/>
                </a:lnTo>
                <a:cubicBezTo>
                  <a:pt x="1341452" y="1228854"/>
                  <a:pt x="1330861" y="1225324"/>
                  <a:pt x="1323802" y="1225324"/>
                </a:cubicBezTo>
                <a:cubicBezTo>
                  <a:pt x="1316740" y="1218264"/>
                  <a:pt x="1314975" y="1214733"/>
                  <a:pt x="1318506" y="1214733"/>
                </a:cubicBezTo>
                <a:cubicBezTo>
                  <a:pt x="1322036" y="1214733"/>
                  <a:pt x="1323802" y="1211202"/>
                  <a:pt x="1323802" y="1204143"/>
                </a:cubicBezTo>
                <a:close/>
                <a:moveTo>
                  <a:pt x="7879267" y="1198849"/>
                </a:moveTo>
                <a:cubicBezTo>
                  <a:pt x="7875736" y="1198849"/>
                  <a:pt x="7872206" y="1200614"/>
                  <a:pt x="7868675" y="1204143"/>
                </a:cubicBezTo>
                <a:lnTo>
                  <a:pt x="7879267" y="1214733"/>
                </a:lnTo>
                <a:lnTo>
                  <a:pt x="7889856" y="1214733"/>
                </a:lnTo>
                <a:lnTo>
                  <a:pt x="7889856" y="1204143"/>
                </a:lnTo>
                <a:cubicBezTo>
                  <a:pt x="7886326" y="1200614"/>
                  <a:pt x="7882796" y="1198849"/>
                  <a:pt x="7879267" y="1198849"/>
                </a:cubicBezTo>
                <a:close/>
                <a:moveTo>
                  <a:pt x="7995760" y="1193552"/>
                </a:moveTo>
                <a:lnTo>
                  <a:pt x="8006350" y="1193552"/>
                </a:lnTo>
                <a:lnTo>
                  <a:pt x="8006350" y="1204143"/>
                </a:lnTo>
                <a:close/>
                <a:moveTo>
                  <a:pt x="1461477" y="1193552"/>
                </a:moveTo>
                <a:cubicBezTo>
                  <a:pt x="1468537" y="1193552"/>
                  <a:pt x="1472067" y="1193552"/>
                  <a:pt x="1472067" y="1193552"/>
                </a:cubicBezTo>
                <a:lnTo>
                  <a:pt x="1461477" y="1204143"/>
                </a:lnTo>
                <a:cubicBezTo>
                  <a:pt x="1461477" y="1197083"/>
                  <a:pt x="1461477" y="1193552"/>
                  <a:pt x="1461477" y="1193552"/>
                </a:cubicBezTo>
                <a:close/>
                <a:moveTo>
                  <a:pt x="1080222" y="1193552"/>
                </a:moveTo>
                <a:lnTo>
                  <a:pt x="1111993" y="1193552"/>
                </a:lnTo>
                <a:lnTo>
                  <a:pt x="1138469" y="1220029"/>
                </a:lnTo>
                <a:lnTo>
                  <a:pt x="1127878" y="1214733"/>
                </a:lnTo>
                <a:cubicBezTo>
                  <a:pt x="1124348" y="1214733"/>
                  <a:pt x="1115523" y="1211202"/>
                  <a:pt x="1101402" y="1204143"/>
                </a:cubicBezTo>
                <a:cubicBezTo>
                  <a:pt x="1087282" y="1197083"/>
                  <a:pt x="1080222" y="1193552"/>
                  <a:pt x="1080222" y="1193552"/>
                </a:cubicBezTo>
                <a:close/>
                <a:moveTo>
                  <a:pt x="2671431" y="1188258"/>
                </a:moveTo>
                <a:cubicBezTo>
                  <a:pt x="2673195" y="1188258"/>
                  <a:pt x="2675844" y="1190022"/>
                  <a:pt x="2679374" y="1193552"/>
                </a:cubicBezTo>
                <a:cubicBezTo>
                  <a:pt x="2679374" y="1200612"/>
                  <a:pt x="2677608" y="1204143"/>
                  <a:pt x="2674080" y="1204143"/>
                </a:cubicBezTo>
                <a:cubicBezTo>
                  <a:pt x="2670548" y="1204143"/>
                  <a:pt x="2668783" y="1200612"/>
                  <a:pt x="2668783" y="1193552"/>
                </a:cubicBezTo>
                <a:cubicBezTo>
                  <a:pt x="2668783" y="1190022"/>
                  <a:pt x="2669666" y="1188258"/>
                  <a:pt x="2671431" y="1188258"/>
                </a:cubicBezTo>
                <a:close/>
                <a:moveTo>
                  <a:pt x="8122846" y="1182962"/>
                </a:moveTo>
                <a:cubicBezTo>
                  <a:pt x="8122846" y="1182962"/>
                  <a:pt x="8122846" y="1186493"/>
                  <a:pt x="8122846" y="1193552"/>
                </a:cubicBezTo>
                <a:cubicBezTo>
                  <a:pt x="8122846" y="1193552"/>
                  <a:pt x="8119316" y="1193552"/>
                  <a:pt x="8112254" y="1193552"/>
                </a:cubicBezTo>
                <a:close/>
                <a:moveTo>
                  <a:pt x="7953398" y="1182962"/>
                </a:moveTo>
                <a:lnTo>
                  <a:pt x="7963990" y="1182962"/>
                </a:lnTo>
                <a:lnTo>
                  <a:pt x="7974579" y="1193552"/>
                </a:lnTo>
                <a:cubicBezTo>
                  <a:pt x="7967519" y="1193552"/>
                  <a:pt x="7962223" y="1191787"/>
                  <a:pt x="7958694" y="1188258"/>
                </a:cubicBezTo>
                <a:cubicBezTo>
                  <a:pt x="7955164" y="1184727"/>
                  <a:pt x="7953398" y="1182962"/>
                  <a:pt x="7953398" y="1182962"/>
                </a:cubicBezTo>
                <a:close/>
                <a:moveTo>
                  <a:pt x="2012178" y="1182962"/>
                </a:moveTo>
                <a:cubicBezTo>
                  <a:pt x="2019238" y="1190022"/>
                  <a:pt x="2022769" y="1193552"/>
                  <a:pt x="2022769" y="1193552"/>
                </a:cubicBezTo>
                <a:lnTo>
                  <a:pt x="2022769" y="1182962"/>
                </a:lnTo>
                <a:close/>
                <a:moveTo>
                  <a:pt x="1175535" y="1182962"/>
                </a:moveTo>
                <a:cubicBezTo>
                  <a:pt x="1182596" y="1182962"/>
                  <a:pt x="1186126" y="1186493"/>
                  <a:pt x="1186126" y="1193552"/>
                </a:cubicBezTo>
                <a:cubicBezTo>
                  <a:pt x="1186126" y="1193552"/>
                  <a:pt x="1182596" y="1193552"/>
                  <a:pt x="1175535" y="1193552"/>
                </a:cubicBezTo>
                <a:cubicBezTo>
                  <a:pt x="1175535" y="1193552"/>
                  <a:pt x="1173771" y="1191787"/>
                  <a:pt x="1170240" y="1188258"/>
                </a:cubicBezTo>
                <a:cubicBezTo>
                  <a:pt x="1166711" y="1184727"/>
                  <a:pt x="1168475" y="1182962"/>
                  <a:pt x="1175535" y="1182962"/>
                </a:cubicBezTo>
                <a:close/>
                <a:moveTo>
                  <a:pt x="7889856" y="1172371"/>
                </a:moveTo>
                <a:cubicBezTo>
                  <a:pt x="7889856" y="1179431"/>
                  <a:pt x="7893386" y="1182962"/>
                  <a:pt x="7900446" y="1182962"/>
                </a:cubicBezTo>
                <a:lnTo>
                  <a:pt x="7900446" y="1172371"/>
                </a:lnTo>
                <a:cubicBezTo>
                  <a:pt x="7900446" y="1172371"/>
                  <a:pt x="7896917" y="1172371"/>
                  <a:pt x="7889856" y="1172371"/>
                </a:cubicBezTo>
                <a:close/>
                <a:moveTo>
                  <a:pt x="7868675" y="1172371"/>
                </a:moveTo>
                <a:cubicBezTo>
                  <a:pt x="7868675" y="1179431"/>
                  <a:pt x="7870441" y="1182962"/>
                  <a:pt x="7873971" y="1182962"/>
                </a:cubicBezTo>
                <a:cubicBezTo>
                  <a:pt x="7877500" y="1182962"/>
                  <a:pt x="7879267" y="1181197"/>
                  <a:pt x="7879267" y="1177666"/>
                </a:cubicBezTo>
                <a:cubicBezTo>
                  <a:pt x="7879267" y="1174137"/>
                  <a:pt x="7875736" y="1172371"/>
                  <a:pt x="7868675" y="1172371"/>
                </a:cubicBezTo>
                <a:close/>
                <a:moveTo>
                  <a:pt x="6031238" y="1172371"/>
                </a:moveTo>
                <a:cubicBezTo>
                  <a:pt x="6027709" y="1172371"/>
                  <a:pt x="6025943" y="1175902"/>
                  <a:pt x="6025943" y="1182962"/>
                </a:cubicBezTo>
                <a:lnTo>
                  <a:pt x="6036534" y="1182962"/>
                </a:lnTo>
                <a:cubicBezTo>
                  <a:pt x="6036534" y="1182962"/>
                  <a:pt x="6036534" y="1181197"/>
                  <a:pt x="6036534" y="1177666"/>
                </a:cubicBezTo>
                <a:cubicBezTo>
                  <a:pt x="6036534" y="1174137"/>
                  <a:pt x="6034768" y="1172371"/>
                  <a:pt x="6031238" y="1172371"/>
                </a:cubicBezTo>
                <a:close/>
                <a:moveTo>
                  <a:pt x="1885093" y="1172371"/>
                </a:moveTo>
                <a:lnTo>
                  <a:pt x="1885093" y="1182962"/>
                </a:lnTo>
                <a:lnTo>
                  <a:pt x="1874503" y="1182962"/>
                </a:lnTo>
                <a:cubicBezTo>
                  <a:pt x="1874503" y="1175902"/>
                  <a:pt x="1878032" y="1172371"/>
                  <a:pt x="1885093" y="1172371"/>
                </a:cubicBezTo>
                <a:close/>
                <a:moveTo>
                  <a:pt x="8888002" y="1164428"/>
                </a:moveTo>
                <a:cubicBezTo>
                  <a:pt x="8889768" y="1164428"/>
                  <a:pt x="8892415" y="1165312"/>
                  <a:pt x="8895945" y="1167077"/>
                </a:cubicBezTo>
                <a:cubicBezTo>
                  <a:pt x="8903007" y="1170606"/>
                  <a:pt x="8906536" y="1172371"/>
                  <a:pt x="8906536" y="1172371"/>
                </a:cubicBezTo>
                <a:cubicBezTo>
                  <a:pt x="8906536" y="1172371"/>
                  <a:pt x="8903007" y="1172371"/>
                  <a:pt x="8895945" y="1172371"/>
                </a:cubicBezTo>
                <a:cubicBezTo>
                  <a:pt x="8888884" y="1172371"/>
                  <a:pt x="8885355" y="1170606"/>
                  <a:pt x="8885355" y="1167077"/>
                </a:cubicBezTo>
                <a:cubicBezTo>
                  <a:pt x="8885355" y="1165312"/>
                  <a:pt x="8886236" y="1164428"/>
                  <a:pt x="8888002" y="1164428"/>
                </a:cubicBezTo>
                <a:close/>
                <a:moveTo>
                  <a:pt x="2859410" y="1161781"/>
                </a:moveTo>
                <a:cubicBezTo>
                  <a:pt x="2852351" y="1161781"/>
                  <a:pt x="2850585" y="1163546"/>
                  <a:pt x="2854115" y="1167077"/>
                </a:cubicBezTo>
                <a:cubicBezTo>
                  <a:pt x="2857646" y="1170606"/>
                  <a:pt x="2861175" y="1172371"/>
                  <a:pt x="2864707" y="1172371"/>
                </a:cubicBezTo>
                <a:cubicBezTo>
                  <a:pt x="2868235" y="1172371"/>
                  <a:pt x="2870002" y="1168841"/>
                  <a:pt x="2870002" y="1161781"/>
                </a:cubicBezTo>
                <a:cubicBezTo>
                  <a:pt x="2870002" y="1161781"/>
                  <a:pt x="2866471" y="1161781"/>
                  <a:pt x="2859410" y="1161781"/>
                </a:cubicBezTo>
                <a:close/>
                <a:moveTo>
                  <a:pt x="2075721" y="1161781"/>
                </a:moveTo>
                <a:cubicBezTo>
                  <a:pt x="2082781" y="1168841"/>
                  <a:pt x="2086311" y="1172371"/>
                  <a:pt x="2086311" y="1172371"/>
                </a:cubicBezTo>
                <a:cubicBezTo>
                  <a:pt x="2086311" y="1172371"/>
                  <a:pt x="2086311" y="1175902"/>
                  <a:pt x="2086311" y="1182962"/>
                </a:cubicBezTo>
                <a:cubicBezTo>
                  <a:pt x="2086311" y="1182962"/>
                  <a:pt x="2089841" y="1182962"/>
                  <a:pt x="2096901" y="1182962"/>
                </a:cubicBezTo>
                <a:lnTo>
                  <a:pt x="2086311" y="1193552"/>
                </a:lnTo>
                <a:lnTo>
                  <a:pt x="2075721" y="1193552"/>
                </a:lnTo>
                <a:cubicBezTo>
                  <a:pt x="2082781" y="1200612"/>
                  <a:pt x="2096901" y="1204143"/>
                  <a:pt x="2118082" y="1204143"/>
                </a:cubicBezTo>
                <a:cubicBezTo>
                  <a:pt x="2111022" y="1197083"/>
                  <a:pt x="2107491" y="1193552"/>
                  <a:pt x="2107491" y="1193552"/>
                </a:cubicBezTo>
                <a:cubicBezTo>
                  <a:pt x="2107491" y="1186493"/>
                  <a:pt x="2107491" y="1182962"/>
                  <a:pt x="2107491" y="1182962"/>
                </a:cubicBezTo>
                <a:lnTo>
                  <a:pt x="2149853" y="1182962"/>
                </a:lnTo>
                <a:cubicBezTo>
                  <a:pt x="2163974" y="1190022"/>
                  <a:pt x="2178094" y="1193552"/>
                  <a:pt x="2192215" y="1193552"/>
                </a:cubicBezTo>
                <a:cubicBezTo>
                  <a:pt x="2178094" y="1186493"/>
                  <a:pt x="2167504" y="1182962"/>
                  <a:pt x="2160443" y="1182962"/>
                </a:cubicBezTo>
                <a:cubicBezTo>
                  <a:pt x="2153384" y="1182962"/>
                  <a:pt x="2142793" y="1179431"/>
                  <a:pt x="2128673" y="1172371"/>
                </a:cubicBezTo>
                <a:cubicBezTo>
                  <a:pt x="2114552" y="1165312"/>
                  <a:pt x="2096901" y="1161781"/>
                  <a:pt x="2075721" y="1161781"/>
                </a:cubicBezTo>
                <a:close/>
                <a:moveTo>
                  <a:pt x="6502512" y="1151191"/>
                </a:moveTo>
                <a:cubicBezTo>
                  <a:pt x="6495451" y="1151191"/>
                  <a:pt x="6490156" y="1152956"/>
                  <a:pt x="6486627" y="1156485"/>
                </a:cubicBezTo>
                <a:cubicBezTo>
                  <a:pt x="6483098" y="1160016"/>
                  <a:pt x="6484861" y="1163546"/>
                  <a:pt x="6491922" y="1167077"/>
                </a:cubicBezTo>
                <a:cubicBezTo>
                  <a:pt x="6498983" y="1170606"/>
                  <a:pt x="6507807" y="1174137"/>
                  <a:pt x="6518398" y="1177666"/>
                </a:cubicBezTo>
                <a:cubicBezTo>
                  <a:pt x="6528988" y="1181197"/>
                  <a:pt x="6537813" y="1186493"/>
                  <a:pt x="6544874" y="1193552"/>
                </a:cubicBezTo>
                <a:cubicBezTo>
                  <a:pt x="6551935" y="1186493"/>
                  <a:pt x="6557230" y="1184727"/>
                  <a:pt x="6560759" y="1188258"/>
                </a:cubicBezTo>
                <a:cubicBezTo>
                  <a:pt x="6564290" y="1191787"/>
                  <a:pt x="6566054" y="1193552"/>
                  <a:pt x="6566054" y="1193552"/>
                </a:cubicBezTo>
                <a:lnTo>
                  <a:pt x="6576646" y="1193552"/>
                </a:lnTo>
                <a:lnTo>
                  <a:pt x="6597826" y="1204143"/>
                </a:lnTo>
                <a:cubicBezTo>
                  <a:pt x="6604887" y="1211202"/>
                  <a:pt x="6615477" y="1218264"/>
                  <a:pt x="6629598" y="1225324"/>
                </a:cubicBezTo>
                <a:lnTo>
                  <a:pt x="6629598" y="1214733"/>
                </a:lnTo>
                <a:cubicBezTo>
                  <a:pt x="6629598" y="1214733"/>
                  <a:pt x="6629598" y="1212968"/>
                  <a:pt x="6629598" y="1209437"/>
                </a:cubicBezTo>
                <a:cubicBezTo>
                  <a:pt x="6629598" y="1205908"/>
                  <a:pt x="6629598" y="1200612"/>
                  <a:pt x="6629598" y="1193552"/>
                </a:cubicBezTo>
                <a:lnTo>
                  <a:pt x="6640188" y="1193552"/>
                </a:lnTo>
                <a:cubicBezTo>
                  <a:pt x="6640188" y="1207673"/>
                  <a:pt x="6640188" y="1214733"/>
                  <a:pt x="6640188" y="1214733"/>
                </a:cubicBezTo>
                <a:lnTo>
                  <a:pt x="6650778" y="1204143"/>
                </a:lnTo>
                <a:lnTo>
                  <a:pt x="6661368" y="1204143"/>
                </a:lnTo>
                <a:lnTo>
                  <a:pt x="6671958" y="1204143"/>
                </a:lnTo>
                <a:cubicBezTo>
                  <a:pt x="6664898" y="1204143"/>
                  <a:pt x="6661368" y="1207673"/>
                  <a:pt x="6661368" y="1214733"/>
                </a:cubicBezTo>
                <a:cubicBezTo>
                  <a:pt x="6661368" y="1214733"/>
                  <a:pt x="6663134" y="1214733"/>
                  <a:pt x="6666664" y="1214733"/>
                </a:cubicBezTo>
                <a:cubicBezTo>
                  <a:pt x="6670194" y="1214733"/>
                  <a:pt x="6675488" y="1214733"/>
                  <a:pt x="6682550" y="1214733"/>
                </a:cubicBezTo>
                <a:lnTo>
                  <a:pt x="6693140" y="1214733"/>
                </a:lnTo>
                <a:cubicBezTo>
                  <a:pt x="6686079" y="1214733"/>
                  <a:pt x="6686079" y="1211202"/>
                  <a:pt x="6693140" y="1204143"/>
                </a:cubicBezTo>
                <a:lnTo>
                  <a:pt x="6682550" y="1193552"/>
                </a:lnTo>
                <a:cubicBezTo>
                  <a:pt x="6675488" y="1193552"/>
                  <a:pt x="6668429" y="1193552"/>
                  <a:pt x="6661368" y="1193552"/>
                </a:cubicBezTo>
                <a:cubicBezTo>
                  <a:pt x="6654307" y="1193552"/>
                  <a:pt x="6649012" y="1191787"/>
                  <a:pt x="6645483" y="1188258"/>
                </a:cubicBezTo>
                <a:cubicBezTo>
                  <a:pt x="6641954" y="1184727"/>
                  <a:pt x="6640188" y="1182962"/>
                  <a:pt x="6640188" y="1182962"/>
                </a:cubicBezTo>
                <a:lnTo>
                  <a:pt x="6629598" y="1182962"/>
                </a:lnTo>
                <a:cubicBezTo>
                  <a:pt x="6629598" y="1175902"/>
                  <a:pt x="6629598" y="1172371"/>
                  <a:pt x="6629598" y="1172371"/>
                </a:cubicBezTo>
                <a:cubicBezTo>
                  <a:pt x="6629598" y="1172371"/>
                  <a:pt x="6629598" y="1168841"/>
                  <a:pt x="6629598" y="1161781"/>
                </a:cubicBezTo>
                <a:cubicBezTo>
                  <a:pt x="6629598" y="1161781"/>
                  <a:pt x="6627832" y="1161781"/>
                  <a:pt x="6624302" y="1161781"/>
                </a:cubicBezTo>
                <a:cubicBezTo>
                  <a:pt x="6620772" y="1161781"/>
                  <a:pt x="6615477" y="1161781"/>
                  <a:pt x="6608416" y="1161781"/>
                </a:cubicBezTo>
                <a:cubicBezTo>
                  <a:pt x="6601355" y="1161781"/>
                  <a:pt x="6592531" y="1160016"/>
                  <a:pt x="6581940" y="1156485"/>
                </a:cubicBezTo>
                <a:cubicBezTo>
                  <a:pt x="6571350" y="1152956"/>
                  <a:pt x="6562525" y="1151191"/>
                  <a:pt x="6555464" y="1151191"/>
                </a:cubicBezTo>
                <a:cubicBezTo>
                  <a:pt x="6548403" y="1151191"/>
                  <a:pt x="6541344" y="1151191"/>
                  <a:pt x="6534284" y="1151191"/>
                </a:cubicBezTo>
                <a:lnTo>
                  <a:pt x="6534284" y="1161781"/>
                </a:lnTo>
                <a:cubicBezTo>
                  <a:pt x="6527223" y="1161781"/>
                  <a:pt x="6516632" y="1161781"/>
                  <a:pt x="6502512" y="1161781"/>
                </a:cubicBezTo>
                <a:close/>
                <a:moveTo>
                  <a:pt x="6100076" y="1151191"/>
                </a:moveTo>
                <a:lnTo>
                  <a:pt x="6100076" y="1161781"/>
                </a:lnTo>
                <a:cubicBezTo>
                  <a:pt x="6107138" y="1161781"/>
                  <a:pt x="6110668" y="1161781"/>
                  <a:pt x="6110668" y="1161781"/>
                </a:cubicBezTo>
                <a:close/>
                <a:moveTo>
                  <a:pt x="2329890" y="1151191"/>
                </a:moveTo>
                <a:lnTo>
                  <a:pt x="2329890" y="1161781"/>
                </a:lnTo>
                <a:lnTo>
                  <a:pt x="2340481" y="1161781"/>
                </a:lnTo>
                <a:cubicBezTo>
                  <a:pt x="2340481" y="1154721"/>
                  <a:pt x="2336950" y="1151191"/>
                  <a:pt x="2329890" y="1151191"/>
                </a:cubicBezTo>
                <a:close/>
                <a:moveTo>
                  <a:pt x="1863912" y="1151191"/>
                </a:moveTo>
                <a:cubicBezTo>
                  <a:pt x="1863912" y="1158250"/>
                  <a:pt x="1862147" y="1161781"/>
                  <a:pt x="1858616" y="1161781"/>
                </a:cubicBezTo>
                <a:cubicBezTo>
                  <a:pt x="1855087" y="1161781"/>
                  <a:pt x="1853322" y="1160016"/>
                  <a:pt x="1853322" y="1156485"/>
                </a:cubicBezTo>
                <a:cubicBezTo>
                  <a:pt x="1853322" y="1152956"/>
                  <a:pt x="1856852" y="1151191"/>
                  <a:pt x="1863912" y="1151191"/>
                </a:cubicBezTo>
                <a:close/>
                <a:moveTo>
                  <a:pt x="7433144" y="1144572"/>
                </a:moveTo>
                <a:cubicBezTo>
                  <a:pt x="7432262" y="1143688"/>
                  <a:pt x="7430938" y="1144131"/>
                  <a:pt x="7429174" y="1145896"/>
                </a:cubicBezTo>
                <a:cubicBezTo>
                  <a:pt x="7425644" y="1149426"/>
                  <a:pt x="7427408" y="1151191"/>
                  <a:pt x="7434468" y="1151191"/>
                </a:cubicBezTo>
                <a:cubicBezTo>
                  <a:pt x="7434468" y="1147662"/>
                  <a:pt x="7434026" y="1145454"/>
                  <a:pt x="7433144" y="1144572"/>
                </a:cubicBezTo>
                <a:close/>
                <a:moveTo>
                  <a:pt x="8800632" y="1140600"/>
                </a:moveTo>
                <a:cubicBezTo>
                  <a:pt x="8800632" y="1140600"/>
                  <a:pt x="8812988" y="1144131"/>
                  <a:pt x="8837697" y="1151191"/>
                </a:cubicBezTo>
                <a:cubicBezTo>
                  <a:pt x="8862409" y="1158250"/>
                  <a:pt x="8874765" y="1165312"/>
                  <a:pt x="8874765" y="1172371"/>
                </a:cubicBezTo>
                <a:lnTo>
                  <a:pt x="8832403" y="1161781"/>
                </a:lnTo>
                <a:close/>
                <a:moveTo>
                  <a:pt x="6438970" y="1140600"/>
                </a:moveTo>
                <a:cubicBezTo>
                  <a:pt x="6446031" y="1147660"/>
                  <a:pt x="6449560" y="1151191"/>
                  <a:pt x="6449560" y="1151191"/>
                </a:cubicBezTo>
                <a:cubicBezTo>
                  <a:pt x="6449560" y="1151191"/>
                  <a:pt x="6451326" y="1152956"/>
                  <a:pt x="6454855" y="1156485"/>
                </a:cubicBezTo>
                <a:cubicBezTo>
                  <a:pt x="6458384" y="1160016"/>
                  <a:pt x="6460150" y="1161781"/>
                  <a:pt x="6460150" y="1161781"/>
                </a:cubicBezTo>
                <a:lnTo>
                  <a:pt x="6470740" y="1161781"/>
                </a:lnTo>
                <a:lnTo>
                  <a:pt x="6470740" y="1151191"/>
                </a:lnTo>
                <a:lnTo>
                  <a:pt x="6460150" y="1140600"/>
                </a:lnTo>
                <a:close/>
                <a:moveTo>
                  <a:pt x="3283027" y="1140600"/>
                </a:moveTo>
                <a:cubicBezTo>
                  <a:pt x="3283027" y="1147660"/>
                  <a:pt x="3286557" y="1151191"/>
                  <a:pt x="3293618" y="1151191"/>
                </a:cubicBezTo>
                <a:cubicBezTo>
                  <a:pt x="3293618" y="1144131"/>
                  <a:pt x="3293618" y="1140600"/>
                  <a:pt x="3293618" y="1140600"/>
                </a:cubicBezTo>
                <a:close/>
                <a:moveTo>
                  <a:pt x="3018266" y="1140600"/>
                </a:moveTo>
                <a:cubicBezTo>
                  <a:pt x="3011207" y="1140600"/>
                  <a:pt x="3007676" y="1142365"/>
                  <a:pt x="3007676" y="1145896"/>
                </a:cubicBezTo>
                <a:cubicBezTo>
                  <a:pt x="3007676" y="1149426"/>
                  <a:pt x="3004146" y="1151191"/>
                  <a:pt x="2997086" y="1151191"/>
                </a:cubicBezTo>
                <a:lnTo>
                  <a:pt x="2986495" y="1151191"/>
                </a:lnTo>
                <a:lnTo>
                  <a:pt x="2997086" y="1161781"/>
                </a:lnTo>
                <a:lnTo>
                  <a:pt x="3018266" y="1161781"/>
                </a:lnTo>
                <a:lnTo>
                  <a:pt x="3028858" y="1151191"/>
                </a:lnTo>
                <a:cubicBezTo>
                  <a:pt x="3028858" y="1144131"/>
                  <a:pt x="3025327" y="1140600"/>
                  <a:pt x="3018266" y="1140600"/>
                </a:cubicBezTo>
                <a:close/>
                <a:moveTo>
                  <a:pt x="3190361" y="1135306"/>
                </a:moveTo>
                <a:cubicBezTo>
                  <a:pt x="3188596" y="1135306"/>
                  <a:pt x="3187714" y="1137070"/>
                  <a:pt x="3187714" y="1140600"/>
                </a:cubicBezTo>
                <a:lnTo>
                  <a:pt x="3198303" y="1140600"/>
                </a:lnTo>
                <a:cubicBezTo>
                  <a:pt x="3194774" y="1137070"/>
                  <a:pt x="3192125" y="1135306"/>
                  <a:pt x="3190361" y="1135306"/>
                </a:cubicBezTo>
                <a:close/>
                <a:moveTo>
                  <a:pt x="8048712" y="1130010"/>
                </a:moveTo>
                <a:lnTo>
                  <a:pt x="8069894" y="1130010"/>
                </a:lnTo>
                <a:lnTo>
                  <a:pt x="8069894" y="1140600"/>
                </a:lnTo>
                <a:cubicBezTo>
                  <a:pt x="8062833" y="1140600"/>
                  <a:pt x="8055773" y="1137070"/>
                  <a:pt x="8048712" y="1130010"/>
                </a:cubicBezTo>
                <a:close/>
                <a:moveTo>
                  <a:pt x="7752182" y="1130010"/>
                </a:moveTo>
                <a:lnTo>
                  <a:pt x="7752182" y="1140600"/>
                </a:lnTo>
                <a:cubicBezTo>
                  <a:pt x="7759242" y="1140600"/>
                  <a:pt x="7762772" y="1140600"/>
                  <a:pt x="7762772" y="1140600"/>
                </a:cubicBezTo>
                <a:cubicBezTo>
                  <a:pt x="7762772" y="1133541"/>
                  <a:pt x="7759242" y="1130010"/>
                  <a:pt x="7752182" y="1130010"/>
                </a:cubicBezTo>
                <a:close/>
                <a:moveTo>
                  <a:pt x="6417788" y="1130010"/>
                </a:moveTo>
                <a:lnTo>
                  <a:pt x="6417788" y="1140600"/>
                </a:lnTo>
                <a:lnTo>
                  <a:pt x="6423084" y="1140600"/>
                </a:lnTo>
                <a:cubicBezTo>
                  <a:pt x="6419554" y="1140600"/>
                  <a:pt x="6417788" y="1137070"/>
                  <a:pt x="6417788" y="1130010"/>
                </a:cubicBezTo>
                <a:close/>
                <a:moveTo>
                  <a:pt x="2319299" y="1130010"/>
                </a:moveTo>
                <a:lnTo>
                  <a:pt x="2308710" y="1140600"/>
                </a:lnTo>
                <a:cubicBezTo>
                  <a:pt x="2315769" y="1140600"/>
                  <a:pt x="2319299" y="1140600"/>
                  <a:pt x="2319299" y="1140600"/>
                </a:cubicBezTo>
                <a:cubicBezTo>
                  <a:pt x="2319299" y="1133541"/>
                  <a:pt x="2319299" y="1130010"/>
                  <a:pt x="2319299" y="1130010"/>
                </a:cubicBezTo>
                <a:close/>
                <a:moveTo>
                  <a:pt x="2758803" y="1126700"/>
                </a:moveTo>
                <a:cubicBezTo>
                  <a:pt x="2753506" y="1127142"/>
                  <a:pt x="2748211" y="1128245"/>
                  <a:pt x="2742916" y="1130010"/>
                </a:cubicBezTo>
                <a:lnTo>
                  <a:pt x="2732326" y="1130010"/>
                </a:lnTo>
                <a:lnTo>
                  <a:pt x="2753506" y="1140600"/>
                </a:lnTo>
                <a:cubicBezTo>
                  <a:pt x="2767627" y="1140600"/>
                  <a:pt x="2778218" y="1140600"/>
                  <a:pt x="2785278" y="1140600"/>
                </a:cubicBezTo>
                <a:lnTo>
                  <a:pt x="2795868" y="1140600"/>
                </a:lnTo>
                <a:cubicBezTo>
                  <a:pt x="2802927" y="1147660"/>
                  <a:pt x="2806458" y="1151191"/>
                  <a:pt x="2806458" y="1151191"/>
                </a:cubicBezTo>
                <a:cubicBezTo>
                  <a:pt x="2806458" y="1151191"/>
                  <a:pt x="2809989" y="1151191"/>
                  <a:pt x="2817049" y="1151191"/>
                </a:cubicBezTo>
                <a:lnTo>
                  <a:pt x="2806458" y="1140600"/>
                </a:lnTo>
                <a:cubicBezTo>
                  <a:pt x="2790573" y="1130010"/>
                  <a:pt x="2774687" y="1125376"/>
                  <a:pt x="2758803" y="1126700"/>
                </a:cubicBezTo>
                <a:close/>
                <a:moveTo>
                  <a:pt x="6473389" y="1124714"/>
                </a:moveTo>
                <a:cubicBezTo>
                  <a:pt x="6471624" y="1124714"/>
                  <a:pt x="6470740" y="1126481"/>
                  <a:pt x="6470740" y="1130010"/>
                </a:cubicBezTo>
                <a:lnTo>
                  <a:pt x="6481332" y="1130010"/>
                </a:lnTo>
                <a:cubicBezTo>
                  <a:pt x="6477800" y="1126481"/>
                  <a:pt x="6475154" y="1124714"/>
                  <a:pt x="6473389" y="1124714"/>
                </a:cubicBezTo>
                <a:close/>
                <a:moveTo>
                  <a:pt x="5847231" y="1123391"/>
                </a:moveTo>
                <a:cubicBezTo>
                  <a:pt x="5846347" y="1124273"/>
                  <a:pt x="5845908" y="1126481"/>
                  <a:pt x="5845908" y="1130010"/>
                </a:cubicBezTo>
                <a:cubicBezTo>
                  <a:pt x="5845908" y="1137070"/>
                  <a:pt x="5845908" y="1140600"/>
                  <a:pt x="5845908" y="1140600"/>
                </a:cubicBezTo>
                <a:cubicBezTo>
                  <a:pt x="5845908" y="1140600"/>
                  <a:pt x="5847672" y="1138835"/>
                  <a:pt x="5851202" y="1135306"/>
                </a:cubicBezTo>
                <a:cubicBezTo>
                  <a:pt x="5854731" y="1131775"/>
                  <a:pt x="5854731" y="1128245"/>
                  <a:pt x="5851202" y="1124714"/>
                </a:cubicBezTo>
                <a:cubicBezTo>
                  <a:pt x="5849436" y="1122950"/>
                  <a:pt x="5848113" y="1122509"/>
                  <a:pt x="5847231" y="1123391"/>
                </a:cubicBezTo>
                <a:close/>
                <a:moveTo>
                  <a:pt x="2255757" y="1119419"/>
                </a:moveTo>
                <a:lnTo>
                  <a:pt x="2255757" y="1130010"/>
                </a:lnTo>
                <a:cubicBezTo>
                  <a:pt x="2241637" y="1130010"/>
                  <a:pt x="2245167" y="1137070"/>
                  <a:pt x="2266347" y="1151191"/>
                </a:cubicBezTo>
                <a:lnTo>
                  <a:pt x="2308710" y="1151191"/>
                </a:lnTo>
                <a:cubicBezTo>
                  <a:pt x="2308710" y="1151191"/>
                  <a:pt x="2306945" y="1147660"/>
                  <a:pt x="2303415" y="1140600"/>
                </a:cubicBezTo>
                <a:cubicBezTo>
                  <a:pt x="2299884" y="1133541"/>
                  <a:pt x="2294589" y="1130010"/>
                  <a:pt x="2287529" y="1130010"/>
                </a:cubicBezTo>
                <a:cubicBezTo>
                  <a:pt x="2280468" y="1130010"/>
                  <a:pt x="2273408" y="1130010"/>
                  <a:pt x="2266347" y="1130010"/>
                </a:cubicBezTo>
                <a:close/>
                <a:moveTo>
                  <a:pt x="1906274" y="1119419"/>
                </a:moveTo>
                <a:lnTo>
                  <a:pt x="1948635" y="1140600"/>
                </a:lnTo>
                <a:lnTo>
                  <a:pt x="2012178" y="1161781"/>
                </a:lnTo>
                <a:cubicBezTo>
                  <a:pt x="2033359" y="1161781"/>
                  <a:pt x="2051009" y="1161781"/>
                  <a:pt x="2065130" y="1161781"/>
                </a:cubicBezTo>
                <a:cubicBezTo>
                  <a:pt x="2065130" y="1154721"/>
                  <a:pt x="2061600" y="1151191"/>
                  <a:pt x="2054540" y="1151191"/>
                </a:cubicBezTo>
                <a:cubicBezTo>
                  <a:pt x="2061600" y="1144131"/>
                  <a:pt x="2061600" y="1138835"/>
                  <a:pt x="2054540" y="1135306"/>
                </a:cubicBezTo>
                <a:cubicBezTo>
                  <a:pt x="2047480" y="1131775"/>
                  <a:pt x="2040419" y="1130010"/>
                  <a:pt x="2033359" y="1130010"/>
                </a:cubicBezTo>
                <a:cubicBezTo>
                  <a:pt x="2026299" y="1130010"/>
                  <a:pt x="2017472" y="1128245"/>
                  <a:pt x="2006882" y="1124714"/>
                </a:cubicBezTo>
                <a:cubicBezTo>
                  <a:pt x="1996293" y="1121184"/>
                  <a:pt x="1987466" y="1119419"/>
                  <a:pt x="1980407" y="1119419"/>
                </a:cubicBezTo>
                <a:close/>
                <a:moveTo>
                  <a:pt x="1885093" y="1119419"/>
                </a:moveTo>
                <a:lnTo>
                  <a:pt x="1874503" y="1130010"/>
                </a:lnTo>
                <a:cubicBezTo>
                  <a:pt x="1874503" y="1130010"/>
                  <a:pt x="1878032" y="1130010"/>
                  <a:pt x="1885093" y="1130010"/>
                </a:cubicBezTo>
                <a:cubicBezTo>
                  <a:pt x="1892153" y="1130010"/>
                  <a:pt x="1895684" y="1130010"/>
                  <a:pt x="1895684" y="1130010"/>
                </a:cubicBezTo>
                <a:cubicBezTo>
                  <a:pt x="1895684" y="1122950"/>
                  <a:pt x="1892153" y="1119419"/>
                  <a:pt x="1885093" y="1119419"/>
                </a:cubicBezTo>
                <a:close/>
                <a:moveTo>
                  <a:pt x="1085517" y="1119419"/>
                </a:moveTo>
                <a:cubicBezTo>
                  <a:pt x="1092577" y="1119419"/>
                  <a:pt x="1101402" y="1122950"/>
                  <a:pt x="1111993" y="1130010"/>
                </a:cubicBezTo>
                <a:cubicBezTo>
                  <a:pt x="1119053" y="1137070"/>
                  <a:pt x="1126114" y="1140600"/>
                  <a:pt x="1133174" y="1140600"/>
                </a:cubicBezTo>
                <a:lnTo>
                  <a:pt x="1249669" y="1193552"/>
                </a:lnTo>
                <a:cubicBezTo>
                  <a:pt x="1221427" y="1193552"/>
                  <a:pt x="1232018" y="1204143"/>
                  <a:pt x="1281440" y="1225324"/>
                </a:cubicBezTo>
                <a:cubicBezTo>
                  <a:pt x="1309681" y="1232383"/>
                  <a:pt x="1323802" y="1239445"/>
                  <a:pt x="1323802" y="1246504"/>
                </a:cubicBezTo>
                <a:cubicBezTo>
                  <a:pt x="1330861" y="1246504"/>
                  <a:pt x="1337922" y="1246504"/>
                  <a:pt x="1344982" y="1246504"/>
                </a:cubicBezTo>
                <a:cubicBezTo>
                  <a:pt x="1352042" y="1246504"/>
                  <a:pt x="1355573" y="1246504"/>
                  <a:pt x="1355573" y="1246504"/>
                </a:cubicBezTo>
                <a:cubicBezTo>
                  <a:pt x="1355573" y="1246504"/>
                  <a:pt x="1352042" y="1250035"/>
                  <a:pt x="1344982" y="1257095"/>
                </a:cubicBezTo>
                <a:cubicBezTo>
                  <a:pt x="1330861" y="1257095"/>
                  <a:pt x="1320271" y="1253564"/>
                  <a:pt x="1313210" y="1246504"/>
                </a:cubicBezTo>
                <a:lnTo>
                  <a:pt x="1292030" y="1235914"/>
                </a:lnTo>
                <a:cubicBezTo>
                  <a:pt x="1277910" y="1235914"/>
                  <a:pt x="1267319" y="1234149"/>
                  <a:pt x="1260258" y="1230619"/>
                </a:cubicBezTo>
                <a:cubicBezTo>
                  <a:pt x="1253199" y="1227089"/>
                  <a:pt x="1242608" y="1221793"/>
                  <a:pt x="1228487" y="1214733"/>
                </a:cubicBezTo>
                <a:cubicBezTo>
                  <a:pt x="1214367" y="1207673"/>
                  <a:pt x="1203777" y="1200612"/>
                  <a:pt x="1196717" y="1193552"/>
                </a:cubicBezTo>
                <a:cubicBezTo>
                  <a:pt x="1189655" y="1186493"/>
                  <a:pt x="1180832" y="1179431"/>
                  <a:pt x="1170240" y="1172371"/>
                </a:cubicBezTo>
                <a:cubicBezTo>
                  <a:pt x="1159651" y="1165312"/>
                  <a:pt x="1150825" y="1161781"/>
                  <a:pt x="1143765" y="1161781"/>
                </a:cubicBezTo>
                <a:cubicBezTo>
                  <a:pt x="1136703" y="1161781"/>
                  <a:pt x="1126114" y="1158250"/>
                  <a:pt x="1111993" y="1151191"/>
                </a:cubicBezTo>
                <a:lnTo>
                  <a:pt x="1080222" y="1130010"/>
                </a:lnTo>
                <a:cubicBezTo>
                  <a:pt x="1073162" y="1130010"/>
                  <a:pt x="1069631" y="1130010"/>
                  <a:pt x="1069631" y="1130010"/>
                </a:cubicBezTo>
                <a:cubicBezTo>
                  <a:pt x="1073162" y="1122950"/>
                  <a:pt x="1078457" y="1119419"/>
                  <a:pt x="1085517" y="1119419"/>
                </a:cubicBezTo>
                <a:close/>
                <a:moveTo>
                  <a:pt x="921366" y="1119419"/>
                </a:moveTo>
                <a:lnTo>
                  <a:pt x="953137" y="1130010"/>
                </a:lnTo>
                <a:lnTo>
                  <a:pt x="995498" y="1151191"/>
                </a:lnTo>
                <a:cubicBezTo>
                  <a:pt x="1002559" y="1151191"/>
                  <a:pt x="1006089" y="1152956"/>
                  <a:pt x="1006089" y="1156485"/>
                </a:cubicBezTo>
                <a:cubicBezTo>
                  <a:pt x="1006089" y="1160016"/>
                  <a:pt x="1007855" y="1161781"/>
                  <a:pt x="1011384" y="1161781"/>
                </a:cubicBezTo>
                <a:cubicBezTo>
                  <a:pt x="1014913" y="1161781"/>
                  <a:pt x="1020210" y="1165312"/>
                  <a:pt x="1027270" y="1172371"/>
                </a:cubicBezTo>
                <a:cubicBezTo>
                  <a:pt x="1041391" y="1179431"/>
                  <a:pt x="1048450" y="1182962"/>
                  <a:pt x="1048450" y="1182962"/>
                </a:cubicBezTo>
                <a:lnTo>
                  <a:pt x="1037859" y="1182962"/>
                </a:lnTo>
                <a:cubicBezTo>
                  <a:pt x="1037859" y="1182962"/>
                  <a:pt x="1027270" y="1179431"/>
                  <a:pt x="1006089" y="1172371"/>
                </a:cubicBezTo>
                <a:cubicBezTo>
                  <a:pt x="984908" y="1165312"/>
                  <a:pt x="967257" y="1158250"/>
                  <a:pt x="953137" y="1151191"/>
                </a:cubicBezTo>
                <a:lnTo>
                  <a:pt x="931956" y="1140600"/>
                </a:lnTo>
                <a:cubicBezTo>
                  <a:pt x="931956" y="1140600"/>
                  <a:pt x="928426" y="1137070"/>
                  <a:pt x="921366" y="1130010"/>
                </a:cubicBezTo>
                <a:close/>
                <a:moveTo>
                  <a:pt x="3199628" y="1111476"/>
                </a:moveTo>
                <a:cubicBezTo>
                  <a:pt x="3196981" y="1111476"/>
                  <a:pt x="3194774" y="1112360"/>
                  <a:pt x="3193008" y="1114125"/>
                </a:cubicBezTo>
                <a:cubicBezTo>
                  <a:pt x="3189479" y="1117654"/>
                  <a:pt x="3191243" y="1119419"/>
                  <a:pt x="3198303" y="1119419"/>
                </a:cubicBezTo>
                <a:lnTo>
                  <a:pt x="3219485" y="1119419"/>
                </a:lnTo>
                <a:cubicBezTo>
                  <a:pt x="3219485" y="1119419"/>
                  <a:pt x="3215954" y="1117654"/>
                  <a:pt x="3208895" y="1114125"/>
                </a:cubicBezTo>
                <a:cubicBezTo>
                  <a:pt x="3205364" y="1112360"/>
                  <a:pt x="3202276" y="1111476"/>
                  <a:pt x="3199628" y="1111476"/>
                </a:cubicBezTo>
                <a:close/>
                <a:moveTo>
                  <a:pt x="7360336" y="1108829"/>
                </a:moveTo>
                <a:cubicBezTo>
                  <a:pt x="7367396" y="1108829"/>
                  <a:pt x="7370926" y="1110594"/>
                  <a:pt x="7370926" y="1114125"/>
                </a:cubicBezTo>
                <a:cubicBezTo>
                  <a:pt x="7370926" y="1117654"/>
                  <a:pt x="7367396" y="1119419"/>
                  <a:pt x="7360336" y="1119419"/>
                </a:cubicBezTo>
                <a:cubicBezTo>
                  <a:pt x="7360336" y="1112360"/>
                  <a:pt x="7360336" y="1108829"/>
                  <a:pt x="7360336" y="1108829"/>
                </a:cubicBezTo>
                <a:close/>
                <a:moveTo>
                  <a:pt x="5920039" y="1108829"/>
                </a:moveTo>
                <a:cubicBezTo>
                  <a:pt x="5920039" y="1115889"/>
                  <a:pt x="5920039" y="1119419"/>
                  <a:pt x="5920039" y="1119419"/>
                </a:cubicBezTo>
                <a:cubicBezTo>
                  <a:pt x="5920039" y="1119419"/>
                  <a:pt x="5923568" y="1119419"/>
                  <a:pt x="5930630" y="1119419"/>
                </a:cubicBezTo>
                <a:lnTo>
                  <a:pt x="5930630" y="1108829"/>
                </a:lnTo>
                <a:close/>
                <a:moveTo>
                  <a:pt x="2155149" y="1108829"/>
                </a:moveTo>
                <a:cubicBezTo>
                  <a:pt x="2151618" y="1108829"/>
                  <a:pt x="2149853" y="1112360"/>
                  <a:pt x="2149853" y="1119419"/>
                </a:cubicBezTo>
                <a:lnTo>
                  <a:pt x="2160443" y="1119419"/>
                </a:lnTo>
                <a:lnTo>
                  <a:pt x="2171034" y="1119419"/>
                </a:lnTo>
                <a:cubicBezTo>
                  <a:pt x="2163974" y="1112360"/>
                  <a:pt x="2158678" y="1108829"/>
                  <a:pt x="2155149" y="1108829"/>
                </a:cubicBezTo>
                <a:close/>
                <a:moveTo>
                  <a:pt x="5896211" y="1103535"/>
                </a:moveTo>
                <a:cubicBezTo>
                  <a:pt x="5894446" y="1103535"/>
                  <a:pt x="5891799" y="1105300"/>
                  <a:pt x="5888268" y="1108829"/>
                </a:cubicBezTo>
                <a:lnTo>
                  <a:pt x="5898860" y="1108829"/>
                </a:lnTo>
                <a:cubicBezTo>
                  <a:pt x="5898860" y="1105300"/>
                  <a:pt x="5897976" y="1103535"/>
                  <a:pt x="5896211" y="1103535"/>
                </a:cubicBezTo>
                <a:close/>
                <a:moveTo>
                  <a:pt x="8345244" y="1098239"/>
                </a:moveTo>
                <a:cubicBezTo>
                  <a:pt x="8352305" y="1098239"/>
                  <a:pt x="8359364" y="1100004"/>
                  <a:pt x="8366425" y="1103533"/>
                </a:cubicBezTo>
                <a:cubicBezTo>
                  <a:pt x="8373486" y="1107064"/>
                  <a:pt x="8377016" y="1108829"/>
                  <a:pt x="8377016" y="1108829"/>
                </a:cubicBezTo>
                <a:close/>
                <a:moveTo>
                  <a:pt x="7286203" y="1098239"/>
                </a:moveTo>
                <a:lnTo>
                  <a:pt x="7275612" y="1108829"/>
                </a:lnTo>
                <a:lnTo>
                  <a:pt x="7296793" y="1108829"/>
                </a:lnTo>
                <a:cubicBezTo>
                  <a:pt x="7296793" y="1108829"/>
                  <a:pt x="7295028" y="1107064"/>
                  <a:pt x="7291498" y="1103533"/>
                </a:cubicBezTo>
                <a:cubicBezTo>
                  <a:pt x="7287968" y="1100004"/>
                  <a:pt x="7286203" y="1098239"/>
                  <a:pt x="7286203" y="1098239"/>
                </a:cubicBezTo>
                <a:close/>
                <a:moveTo>
                  <a:pt x="6375428" y="1098239"/>
                </a:moveTo>
                <a:lnTo>
                  <a:pt x="6375428" y="1108829"/>
                </a:lnTo>
                <a:cubicBezTo>
                  <a:pt x="6375428" y="1115889"/>
                  <a:pt x="6373662" y="1119419"/>
                  <a:pt x="6370132" y="1119419"/>
                </a:cubicBezTo>
                <a:cubicBezTo>
                  <a:pt x="6366602" y="1119419"/>
                  <a:pt x="6364836" y="1115889"/>
                  <a:pt x="6364836" y="1108829"/>
                </a:cubicBezTo>
                <a:cubicBezTo>
                  <a:pt x="6364836" y="1101769"/>
                  <a:pt x="6368367" y="1098239"/>
                  <a:pt x="6375428" y="1098239"/>
                </a:cubicBezTo>
                <a:close/>
                <a:moveTo>
                  <a:pt x="6343656" y="1098239"/>
                </a:moveTo>
                <a:cubicBezTo>
                  <a:pt x="6350717" y="1098239"/>
                  <a:pt x="6354246" y="1098239"/>
                  <a:pt x="6354246" y="1098239"/>
                </a:cubicBezTo>
                <a:lnTo>
                  <a:pt x="6333066" y="1108829"/>
                </a:lnTo>
                <a:cubicBezTo>
                  <a:pt x="6333066" y="1108829"/>
                  <a:pt x="6333066" y="1107064"/>
                  <a:pt x="6333066" y="1103533"/>
                </a:cubicBezTo>
                <a:cubicBezTo>
                  <a:pt x="6333066" y="1100004"/>
                  <a:pt x="6336595" y="1098239"/>
                  <a:pt x="6343656" y="1098239"/>
                </a:cubicBezTo>
                <a:close/>
                <a:moveTo>
                  <a:pt x="3145351" y="1098239"/>
                </a:moveTo>
                <a:lnTo>
                  <a:pt x="3155942" y="1108829"/>
                </a:lnTo>
                <a:lnTo>
                  <a:pt x="3166533" y="1108829"/>
                </a:lnTo>
                <a:cubicBezTo>
                  <a:pt x="3166533" y="1101769"/>
                  <a:pt x="3163002" y="1098239"/>
                  <a:pt x="3155942" y="1098239"/>
                </a:cubicBezTo>
                <a:cubicBezTo>
                  <a:pt x="3148882" y="1098239"/>
                  <a:pt x="3145351" y="1098239"/>
                  <a:pt x="3145351" y="1098239"/>
                </a:cubicBezTo>
                <a:close/>
                <a:moveTo>
                  <a:pt x="2171034" y="1098239"/>
                </a:moveTo>
                <a:lnTo>
                  <a:pt x="2192215" y="1119419"/>
                </a:lnTo>
                <a:lnTo>
                  <a:pt x="2223986" y="1119419"/>
                </a:lnTo>
                <a:lnTo>
                  <a:pt x="2213396" y="1108829"/>
                </a:lnTo>
                <a:lnTo>
                  <a:pt x="2192215" y="1108829"/>
                </a:lnTo>
                <a:close/>
                <a:moveTo>
                  <a:pt x="1535610" y="1098239"/>
                </a:moveTo>
                <a:lnTo>
                  <a:pt x="1535610" y="1108829"/>
                </a:lnTo>
                <a:lnTo>
                  <a:pt x="1546200" y="1119419"/>
                </a:lnTo>
                <a:close/>
                <a:moveTo>
                  <a:pt x="1895684" y="1087648"/>
                </a:moveTo>
                <a:cubicBezTo>
                  <a:pt x="1888623" y="1087648"/>
                  <a:pt x="1885093" y="1089413"/>
                  <a:pt x="1885093" y="1092944"/>
                </a:cubicBezTo>
                <a:cubicBezTo>
                  <a:pt x="1885093" y="1096474"/>
                  <a:pt x="1888623" y="1098239"/>
                  <a:pt x="1895684" y="1098239"/>
                </a:cubicBezTo>
                <a:close/>
                <a:moveTo>
                  <a:pt x="7328564" y="1077058"/>
                </a:moveTo>
                <a:lnTo>
                  <a:pt x="7328564" y="1108829"/>
                </a:lnTo>
                <a:lnTo>
                  <a:pt x="7328564" y="1119419"/>
                </a:lnTo>
                <a:cubicBezTo>
                  <a:pt x="7328564" y="1126479"/>
                  <a:pt x="7342684" y="1130010"/>
                  <a:pt x="7370926" y="1130010"/>
                </a:cubicBezTo>
                <a:cubicBezTo>
                  <a:pt x="7377986" y="1130010"/>
                  <a:pt x="7385047" y="1130010"/>
                  <a:pt x="7392107" y="1130010"/>
                </a:cubicBezTo>
                <a:cubicBezTo>
                  <a:pt x="7399168" y="1130010"/>
                  <a:pt x="7406226" y="1130010"/>
                  <a:pt x="7413288" y="1130010"/>
                </a:cubicBezTo>
                <a:cubicBezTo>
                  <a:pt x="7427408" y="1130010"/>
                  <a:pt x="7434468" y="1130010"/>
                  <a:pt x="7434468" y="1130010"/>
                </a:cubicBezTo>
                <a:lnTo>
                  <a:pt x="7423878" y="1119419"/>
                </a:lnTo>
                <a:lnTo>
                  <a:pt x="7413288" y="1119419"/>
                </a:lnTo>
                <a:lnTo>
                  <a:pt x="7402697" y="1119419"/>
                </a:lnTo>
                <a:cubicBezTo>
                  <a:pt x="7402697" y="1112360"/>
                  <a:pt x="7397403" y="1108829"/>
                  <a:pt x="7386812" y="1108829"/>
                </a:cubicBezTo>
                <a:cubicBezTo>
                  <a:pt x="7376222" y="1108829"/>
                  <a:pt x="7369160" y="1105298"/>
                  <a:pt x="7365630" y="1098239"/>
                </a:cubicBezTo>
                <a:cubicBezTo>
                  <a:pt x="7362101" y="1091179"/>
                  <a:pt x="7356806" y="1089413"/>
                  <a:pt x="7349745" y="1092944"/>
                </a:cubicBezTo>
                <a:cubicBezTo>
                  <a:pt x="7342684" y="1096474"/>
                  <a:pt x="7339155" y="1094708"/>
                  <a:pt x="7339155" y="1087648"/>
                </a:cubicBezTo>
                <a:cubicBezTo>
                  <a:pt x="7339155" y="1087648"/>
                  <a:pt x="7337389" y="1085883"/>
                  <a:pt x="7333860" y="1082354"/>
                </a:cubicBezTo>
                <a:cubicBezTo>
                  <a:pt x="7330330" y="1078823"/>
                  <a:pt x="7328564" y="1077058"/>
                  <a:pt x="7328564" y="1077058"/>
                </a:cubicBezTo>
                <a:close/>
                <a:moveTo>
                  <a:pt x="2223986" y="1077058"/>
                </a:moveTo>
                <a:lnTo>
                  <a:pt x="2234577" y="1077058"/>
                </a:lnTo>
                <a:lnTo>
                  <a:pt x="2234577" y="1087648"/>
                </a:lnTo>
                <a:cubicBezTo>
                  <a:pt x="2227517" y="1087648"/>
                  <a:pt x="2223986" y="1084118"/>
                  <a:pt x="2223986" y="1077058"/>
                </a:cubicBezTo>
                <a:close/>
                <a:moveTo>
                  <a:pt x="1842731" y="1077058"/>
                </a:moveTo>
                <a:cubicBezTo>
                  <a:pt x="1842731" y="1077058"/>
                  <a:pt x="1844498" y="1078823"/>
                  <a:pt x="1848026" y="1082354"/>
                </a:cubicBezTo>
                <a:cubicBezTo>
                  <a:pt x="1851558" y="1085883"/>
                  <a:pt x="1853322" y="1085883"/>
                  <a:pt x="1853322" y="1082354"/>
                </a:cubicBezTo>
                <a:cubicBezTo>
                  <a:pt x="1853322" y="1078823"/>
                  <a:pt x="1853322" y="1077058"/>
                  <a:pt x="1853322" y="1077058"/>
                </a:cubicBezTo>
                <a:close/>
                <a:moveTo>
                  <a:pt x="942546" y="1077058"/>
                </a:moveTo>
                <a:cubicBezTo>
                  <a:pt x="949607" y="1077058"/>
                  <a:pt x="960197" y="1080588"/>
                  <a:pt x="974318" y="1087648"/>
                </a:cubicBezTo>
                <a:cubicBezTo>
                  <a:pt x="981378" y="1094708"/>
                  <a:pt x="986674" y="1100004"/>
                  <a:pt x="990203" y="1103533"/>
                </a:cubicBezTo>
                <a:cubicBezTo>
                  <a:pt x="993734" y="1107064"/>
                  <a:pt x="995498" y="1108829"/>
                  <a:pt x="995498" y="1108829"/>
                </a:cubicBezTo>
                <a:lnTo>
                  <a:pt x="963726" y="1108829"/>
                </a:lnTo>
                <a:cubicBezTo>
                  <a:pt x="956667" y="1108829"/>
                  <a:pt x="949607" y="1107064"/>
                  <a:pt x="942546" y="1103533"/>
                </a:cubicBezTo>
                <a:cubicBezTo>
                  <a:pt x="935486" y="1100004"/>
                  <a:pt x="931956" y="1096474"/>
                  <a:pt x="931956" y="1092944"/>
                </a:cubicBezTo>
                <a:cubicBezTo>
                  <a:pt x="931956" y="1089413"/>
                  <a:pt x="931956" y="1087648"/>
                  <a:pt x="931956" y="1087648"/>
                </a:cubicBezTo>
                <a:close/>
                <a:moveTo>
                  <a:pt x="8302883" y="1066467"/>
                </a:moveTo>
                <a:lnTo>
                  <a:pt x="8313473" y="1087648"/>
                </a:lnTo>
                <a:lnTo>
                  <a:pt x="8292291" y="1087648"/>
                </a:lnTo>
                <a:cubicBezTo>
                  <a:pt x="8285231" y="1080588"/>
                  <a:pt x="8283468" y="1075293"/>
                  <a:pt x="8286997" y="1071762"/>
                </a:cubicBezTo>
                <a:cubicBezTo>
                  <a:pt x="8290527" y="1068232"/>
                  <a:pt x="8295821" y="1066467"/>
                  <a:pt x="8302883" y="1066467"/>
                </a:cubicBezTo>
                <a:close/>
                <a:moveTo>
                  <a:pt x="7974579" y="1066467"/>
                </a:moveTo>
                <a:cubicBezTo>
                  <a:pt x="7967519" y="1066467"/>
                  <a:pt x="7963990" y="1069998"/>
                  <a:pt x="7963990" y="1077058"/>
                </a:cubicBezTo>
                <a:lnTo>
                  <a:pt x="8016942" y="1098239"/>
                </a:lnTo>
                <a:cubicBezTo>
                  <a:pt x="8024002" y="1098239"/>
                  <a:pt x="8025767" y="1096474"/>
                  <a:pt x="8022237" y="1092944"/>
                </a:cubicBezTo>
                <a:cubicBezTo>
                  <a:pt x="8018706" y="1089413"/>
                  <a:pt x="8011646" y="1085883"/>
                  <a:pt x="8001056" y="1082354"/>
                </a:cubicBezTo>
                <a:cubicBezTo>
                  <a:pt x="7990465" y="1078823"/>
                  <a:pt x="7985171" y="1075293"/>
                  <a:pt x="7985171" y="1071762"/>
                </a:cubicBezTo>
                <a:cubicBezTo>
                  <a:pt x="7985171" y="1068232"/>
                  <a:pt x="7981640" y="1066467"/>
                  <a:pt x="7974579" y="1066467"/>
                </a:cubicBezTo>
                <a:close/>
                <a:moveTo>
                  <a:pt x="7932219" y="1066467"/>
                </a:moveTo>
                <a:lnTo>
                  <a:pt x="7942808" y="1077058"/>
                </a:lnTo>
                <a:cubicBezTo>
                  <a:pt x="7949869" y="1077058"/>
                  <a:pt x="7953398" y="1077058"/>
                  <a:pt x="7953398" y="1077058"/>
                </a:cubicBezTo>
                <a:cubicBezTo>
                  <a:pt x="7953398" y="1077058"/>
                  <a:pt x="7949869" y="1073527"/>
                  <a:pt x="7942808" y="1066467"/>
                </a:cubicBezTo>
                <a:close/>
                <a:moveTo>
                  <a:pt x="6153028" y="1066467"/>
                </a:moveTo>
                <a:lnTo>
                  <a:pt x="6184800" y="1077058"/>
                </a:lnTo>
                <a:lnTo>
                  <a:pt x="6195390" y="1077058"/>
                </a:lnTo>
                <a:lnTo>
                  <a:pt x="6205980" y="1087648"/>
                </a:lnTo>
                <a:cubicBezTo>
                  <a:pt x="6213042" y="1094708"/>
                  <a:pt x="6218336" y="1100004"/>
                  <a:pt x="6221866" y="1103533"/>
                </a:cubicBezTo>
                <a:cubicBezTo>
                  <a:pt x="6225396" y="1107064"/>
                  <a:pt x="6237752" y="1108829"/>
                  <a:pt x="6258932" y="1108829"/>
                </a:cubicBezTo>
                <a:cubicBezTo>
                  <a:pt x="6265994" y="1108829"/>
                  <a:pt x="6273053" y="1108829"/>
                  <a:pt x="6280114" y="1108829"/>
                </a:cubicBezTo>
                <a:cubicBezTo>
                  <a:pt x="6287174" y="1108829"/>
                  <a:pt x="6290704" y="1108829"/>
                  <a:pt x="6290704" y="1108829"/>
                </a:cubicBezTo>
                <a:cubicBezTo>
                  <a:pt x="6297765" y="1115889"/>
                  <a:pt x="6301294" y="1117654"/>
                  <a:pt x="6301294" y="1114125"/>
                </a:cubicBezTo>
                <a:cubicBezTo>
                  <a:pt x="6301294" y="1110594"/>
                  <a:pt x="6308354" y="1112360"/>
                  <a:pt x="6322476" y="1119419"/>
                </a:cubicBezTo>
                <a:cubicBezTo>
                  <a:pt x="6329536" y="1119419"/>
                  <a:pt x="6338361" y="1121184"/>
                  <a:pt x="6348950" y="1124714"/>
                </a:cubicBezTo>
                <a:cubicBezTo>
                  <a:pt x="6359542" y="1128245"/>
                  <a:pt x="6368367" y="1130010"/>
                  <a:pt x="6375428" y="1130010"/>
                </a:cubicBezTo>
                <a:lnTo>
                  <a:pt x="6386018" y="1130010"/>
                </a:lnTo>
                <a:cubicBezTo>
                  <a:pt x="6378957" y="1122950"/>
                  <a:pt x="6386018" y="1119419"/>
                  <a:pt x="6407198" y="1119419"/>
                </a:cubicBezTo>
                <a:lnTo>
                  <a:pt x="6428380" y="1119419"/>
                </a:lnTo>
                <a:cubicBezTo>
                  <a:pt x="6428380" y="1112360"/>
                  <a:pt x="6424850" y="1108829"/>
                  <a:pt x="6417788" y="1108829"/>
                </a:cubicBezTo>
                <a:cubicBezTo>
                  <a:pt x="6410728" y="1108829"/>
                  <a:pt x="6407198" y="1108829"/>
                  <a:pt x="6407198" y="1108829"/>
                </a:cubicBezTo>
                <a:cubicBezTo>
                  <a:pt x="6400138" y="1108829"/>
                  <a:pt x="6393079" y="1105298"/>
                  <a:pt x="6386018" y="1098239"/>
                </a:cubicBezTo>
                <a:lnTo>
                  <a:pt x="6375428" y="1098239"/>
                </a:lnTo>
                <a:lnTo>
                  <a:pt x="6370132" y="1098239"/>
                </a:lnTo>
                <a:cubicBezTo>
                  <a:pt x="6366602" y="1098239"/>
                  <a:pt x="6364836" y="1098239"/>
                  <a:pt x="6364836" y="1098239"/>
                </a:cubicBezTo>
                <a:cubicBezTo>
                  <a:pt x="6357776" y="1098239"/>
                  <a:pt x="6354246" y="1096474"/>
                  <a:pt x="6354246" y="1092944"/>
                </a:cubicBezTo>
                <a:cubicBezTo>
                  <a:pt x="6354246" y="1089413"/>
                  <a:pt x="6347186" y="1087648"/>
                  <a:pt x="6333066" y="1087648"/>
                </a:cubicBezTo>
                <a:cubicBezTo>
                  <a:pt x="6318946" y="1087648"/>
                  <a:pt x="6311884" y="1089413"/>
                  <a:pt x="6311884" y="1092944"/>
                </a:cubicBezTo>
                <a:cubicBezTo>
                  <a:pt x="6311884" y="1096474"/>
                  <a:pt x="6310120" y="1098239"/>
                  <a:pt x="6306590" y="1098239"/>
                </a:cubicBezTo>
                <a:cubicBezTo>
                  <a:pt x="6303060" y="1098239"/>
                  <a:pt x="6301294" y="1094708"/>
                  <a:pt x="6301294" y="1087648"/>
                </a:cubicBezTo>
                <a:cubicBezTo>
                  <a:pt x="6287174" y="1094708"/>
                  <a:pt x="6265994" y="1094708"/>
                  <a:pt x="6237752" y="1087648"/>
                </a:cubicBezTo>
                <a:cubicBezTo>
                  <a:pt x="6223632" y="1080588"/>
                  <a:pt x="6214805" y="1078823"/>
                  <a:pt x="6211276" y="1082354"/>
                </a:cubicBezTo>
                <a:cubicBezTo>
                  <a:pt x="6207746" y="1085883"/>
                  <a:pt x="6204216" y="1084118"/>
                  <a:pt x="6200686" y="1077058"/>
                </a:cubicBezTo>
                <a:cubicBezTo>
                  <a:pt x="6197156" y="1069998"/>
                  <a:pt x="6188330" y="1066467"/>
                  <a:pt x="6174209" y="1066467"/>
                </a:cubicBezTo>
                <a:cubicBezTo>
                  <a:pt x="6160090" y="1066467"/>
                  <a:pt x="6153028" y="1066467"/>
                  <a:pt x="6153028" y="1066467"/>
                </a:cubicBezTo>
                <a:close/>
                <a:moveTo>
                  <a:pt x="2337833" y="1061173"/>
                </a:moveTo>
                <a:cubicBezTo>
                  <a:pt x="2336068" y="1061173"/>
                  <a:pt x="2333420" y="1062937"/>
                  <a:pt x="2329890" y="1066467"/>
                </a:cubicBezTo>
                <a:lnTo>
                  <a:pt x="2340481" y="1066467"/>
                </a:lnTo>
                <a:cubicBezTo>
                  <a:pt x="2340481" y="1062937"/>
                  <a:pt x="2339598" y="1061173"/>
                  <a:pt x="2337833" y="1061173"/>
                </a:cubicBezTo>
                <a:close/>
                <a:moveTo>
                  <a:pt x="8324064" y="1055877"/>
                </a:moveTo>
                <a:cubicBezTo>
                  <a:pt x="8359364" y="1055877"/>
                  <a:pt x="8377016" y="1062937"/>
                  <a:pt x="8377016" y="1077058"/>
                </a:cubicBezTo>
                <a:lnTo>
                  <a:pt x="8366425" y="1066467"/>
                </a:lnTo>
                <a:cubicBezTo>
                  <a:pt x="8359364" y="1066467"/>
                  <a:pt x="8348773" y="1066467"/>
                  <a:pt x="8334654" y="1066467"/>
                </a:cubicBezTo>
                <a:close/>
                <a:moveTo>
                  <a:pt x="8186387" y="1055877"/>
                </a:moveTo>
                <a:cubicBezTo>
                  <a:pt x="8193449" y="1055877"/>
                  <a:pt x="8200508" y="1055877"/>
                  <a:pt x="8207569" y="1055877"/>
                </a:cubicBezTo>
                <a:lnTo>
                  <a:pt x="8239339" y="1066467"/>
                </a:lnTo>
                <a:cubicBezTo>
                  <a:pt x="8239339" y="1073527"/>
                  <a:pt x="8228750" y="1073527"/>
                  <a:pt x="8207569" y="1066467"/>
                </a:cubicBezTo>
                <a:close/>
                <a:moveTo>
                  <a:pt x="1747418" y="1055877"/>
                </a:moveTo>
                <a:cubicBezTo>
                  <a:pt x="1754477" y="1062937"/>
                  <a:pt x="1765068" y="1066467"/>
                  <a:pt x="1779189" y="1066467"/>
                </a:cubicBezTo>
                <a:cubicBezTo>
                  <a:pt x="1793309" y="1066467"/>
                  <a:pt x="1803900" y="1069998"/>
                  <a:pt x="1810960" y="1077058"/>
                </a:cubicBezTo>
                <a:lnTo>
                  <a:pt x="1832141" y="1087648"/>
                </a:lnTo>
                <a:cubicBezTo>
                  <a:pt x="1825080" y="1066467"/>
                  <a:pt x="1814491" y="1055877"/>
                  <a:pt x="1800370" y="1055877"/>
                </a:cubicBezTo>
                <a:cubicBezTo>
                  <a:pt x="1786249" y="1062937"/>
                  <a:pt x="1779189" y="1062937"/>
                  <a:pt x="1779189" y="1055877"/>
                </a:cubicBezTo>
                <a:cubicBezTo>
                  <a:pt x="1779189" y="1055877"/>
                  <a:pt x="1777423" y="1055877"/>
                  <a:pt x="1773893" y="1055877"/>
                </a:cubicBezTo>
                <a:cubicBezTo>
                  <a:pt x="1770364" y="1055877"/>
                  <a:pt x="1765068" y="1055877"/>
                  <a:pt x="1758008" y="1055877"/>
                </a:cubicBezTo>
                <a:close/>
                <a:moveTo>
                  <a:pt x="7495894" y="1053759"/>
                </a:moveTo>
                <a:lnTo>
                  <a:pt x="7508601" y="1055877"/>
                </a:lnTo>
                <a:lnTo>
                  <a:pt x="7498011" y="1055877"/>
                </a:lnTo>
                <a:close/>
                <a:moveTo>
                  <a:pt x="7487420" y="1045287"/>
                </a:moveTo>
                <a:lnTo>
                  <a:pt x="7495894" y="1053759"/>
                </a:lnTo>
                <a:lnTo>
                  <a:pt x="7492716" y="1053230"/>
                </a:lnTo>
                <a:cubicBezTo>
                  <a:pt x="7489186" y="1051465"/>
                  <a:pt x="7487420" y="1048817"/>
                  <a:pt x="7487420" y="1045287"/>
                </a:cubicBezTo>
                <a:close/>
                <a:moveTo>
                  <a:pt x="7445059" y="1045287"/>
                </a:moveTo>
                <a:cubicBezTo>
                  <a:pt x="7445059" y="1045287"/>
                  <a:pt x="7445059" y="1048817"/>
                  <a:pt x="7445059" y="1055877"/>
                </a:cubicBezTo>
                <a:cubicBezTo>
                  <a:pt x="7452120" y="1055877"/>
                  <a:pt x="7455649" y="1055877"/>
                  <a:pt x="7455649" y="1055877"/>
                </a:cubicBezTo>
                <a:lnTo>
                  <a:pt x="7466240" y="1055877"/>
                </a:lnTo>
                <a:cubicBezTo>
                  <a:pt x="7466240" y="1048817"/>
                  <a:pt x="7464474" y="1045287"/>
                  <a:pt x="7460944" y="1045287"/>
                </a:cubicBezTo>
                <a:cubicBezTo>
                  <a:pt x="7457415" y="1045287"/>
                  <a:pt x="7453884" y="1045287"/>
                  <a:pt x="7450355" y="1045287"/>
                </a:cubicBezTo>
                <a:cubicBezTo>
                  <a:pt x="7446824" y="1045287"/>
                  <a:pt x="7445059" y="1045287"/>
                  <a:pt x="7445059" y="1045287"/>
                </a:cubicBezTo>
                <a:close/>
                <a:moveTo>
                  <a:pt x="6227161" y="1045287"/>
                </a:moveTo>
                <a:cubicBezTo>
                  <a:pt x="6220101" y="1045287"/>
                  <a:pt x="6216572" y="1048817"/>
                  <a:pt x="6216572" y="1055877"/>
                </a:cubicBezTo>
                <a:cubicBezTo>
                  <a:pt x="6216572" y="1055877"/>
                  <a:pt x="6220101" y="1055877"/>
                  <a:pt x="6227161" y="1055877"/>
                </a:cubicBezTo>
                <a:close/>
                <a:moveTo>
                  <a:pt x="8790041" y="1034696"/>
                </a:moveTo>
                <a:lnTo>
                  <a:pt x="8811222" y="1045287"/>
                </a:lnTo>
                <a:lnTo>
                  <a:pt x="8800632" y="1045287"/>
                </a:lnTo>
                <a:cubicBezTo>
                  <a:pt x="8793570" y="1038227"/>
                  <a:pt x="8790041" y="1034696"/>
                  <a:pt x="8790041" y="1034696"/>
                </a:cubicBezTo>
                <a:close/>
                <a:moveTo>
                  <a:pt x="8249931" y="1034696"/>
                </a:moveTo>
                <a:cubicBezTo>
                  <a:pt x="8256991" y="1034696"/>
                  <a:pt x="8260521" y="1038227"/>
                  <a:pt x="8260521" y="1045287"/>
                </a:cubicBezTo>
                <a:lnTo>
                  <a:pt x="8249931" y="1045287"/>
                </a:lnTo>
                <a:cubicBezTo>
                  <a:pt x="8242869" y="1038227"/>
                  <a:pt x="8242869" y="1034696"/>
                  <a:pt x="8249931" y="1034696"/>
                </a:cubicBezTo>
                <a:close/>
                <a:moveTo>
                  <a:pt x="2181625" y="1034696"/>
                </a:moveTo>
                <a:cubicBezTo>
                  <a:pt x="2188685" y="1034696"/>
                  <a:pt x="2192215" y="1036461"/>
                  <a:pt x="2192215" y="1039992"/>
                </a:cubicBezTo>
                <a:cubicBezTo>
                  <a:pt x="2192215" y="1043522"/>
                  <a:pt x="2188685" y="1045287"/>
                  <a:pt x="2181625" y="1045287"/>
                </a:cubicBezTo>
                <a:lnTo>
                  <a:pt x="2192215" y="1066467"/>
                </a:lnTo>
                <a:lnTo>
                  <a:pt x="2213396" y="1077058"/>
                </a:lnTo>
                <a:cubicBezTo>
                  <a:pt x="2213396" y="1084118"/>
                  <a:pt x="2216926" y="1089413"/>
                  <a:pt x="2223986" y="1092944"/>
                </a:cubicBezTo>
                <a:cubicBezTo>
                  <a:pt x="2231046" y="1096474"/>
                  <a:pt x="2241637" y="1098239"/>
                  <a:pt x="2255757" y="1098239"/>
                </a:cubicBezTo>
                <a:cubicBezTo>
                  <a:pt x="2262817" y="1098239"/>
                  <a:pt x="2268114" y="1100004"/>
                  <a:pt x="2271642" y="1103533"/>
                </a:cubicBezTo>
                <a:cubicBezTo>
                  <a:pt x="2275172" y="1107064"/>
                  <a:pt x="2280468" y="1108829"/>
                  <a:pt x="2287529" y="1108829"/>
                </a:cubicBezTo>
                <a:lnTo>
                  <a:pt x="2298119" y="1108829"/>
                </a:lnTo>
                <a:cubicBezTo>
                  <a:pt x="2305179" y="1101769"/>
                  <a:pt x="2310474" y="1100004"/>
                  <a:pt x="2314005" y="1103533"/>
                </a:cubicBezTo>
                <a:cubicBezTo>
                  <a:pt x="2317535" y="1107064"/>
                  <a:pt x="2324594" y="1108829"/>
                  <a:pt x="2335186" y="1108829"/>
                </a:cubicBezTo>
                <a:cubicBezTo>
                  <a:pt x="2345776" y="1108829"/>
                  <a:pt x="2351071" y="1108829"/>
                  <a:pt x="2351071" y="1108829"/>
                </a:cubicBezTo>
                <a:lnTo>
                  <a:pt x="2340481" y="1119419"/>
                </a:lnTo>
                <a:lnTo>
                  <a:pt x="2329890" y="1130010"/>
                </a:lnTo>
                <a:cubicBezTo>
                  <a:pt x="2336950" y="1130010"/>
                  <a:pt x="2340481" y="1133541"/>
                  <a:pt x="2340481" y="1140600"/>
                </a:cubicBezTo>
                <a:cubicBezTo>
                  <a:pt x="2340481" y="1147660"/>
                  <a:pt x="2347541" y="1154721"/>
                  <a:pt x="2361662" y="1161781"/>
                </a:cubicBezTo>
                <a:cubicBezTo>
                  <a:pt x="2347541" y="1161781"/>
                  <a:pt x="2340481" y="1163546"/>
                  <a:pt x="2340481" y="1167077"/>
                </a:cubicBezTo>
                <a:cubicBezTo>
                  <a:pt x="2340481" y="1170606"/>
                  <a:pt x="2347541" y="1172371"/>
                  <a:pt x="2361662" y="1172371"/>
                </a:cubicBezTo>
                <a:cubicBezTo>
                  <a:pt x="2361662" y="1179431"/>
                  <a:pt x="2365192" y="1182962"/>
                  <a:pt x="2372252" y="1182962"/>
                </a:cubicBezTo>
                <a:cubicBezTo>
                  <a:pt x="2372252" y="1182962"/>
                  <a:pt x="2375782" y="1184727"/>
                  <a:pt x="2382842" y="1188258"/>
                </a:cubicBezTo>
                <a:cubicBezTo>
                  <a:pt x="2389902" y="1191787"/>
                  <a:pt x="2400493" y="1193552"/>
                  <a:pt x="2414614" y="1193552"/>
                </a:cubicBezTo>
                <a:cubicBezTo>
                  <a:pt x="2421673" y="1193552"/>
                  <a:pt x="2428734" y="1195317"/>
                  <a:pt x="2435794" y="1198848"/>
                </a:cubicBezTo>
                <a:cubicBezTo>
                  <a:pt x="2442854" y="1202378"/>
                  <a:pt x="2449915" y="1204143"/>
                  <a:pt x="2456975" y="1204143"/>
                </a:cubicBezTo>
                <a:cubicBezTo>
                  <a:pt x="2464034" y="1225324"/>
                  <a:pt x="2474625" y="1228854"/>
                  <a:pt x="2488746" y="1214733"/>
                </a:cubicBezTo>
                <a:cubicBezTo>
                  <a:pt x="2495806" y="1214733"/>
                  <a:pt x="2501103" y="1216498"/>
                  <a:pt x="2504632" y="1220029"/>
                </a:cubicBezTo>
                <a:cubicBezTo>
                  <a:pt x="2508162" y="1223558"/>
                  <a:pt x="2513458" y="1221793"/>
                  <a:pt x="2520518" y="1214733"/>
                </a:cubicBezTo>
                <a:cubicBezTo>
                  <a:pt x="2527577" y="1214733"/>
                  <a:pt x="2532874" y="1216498"/>
                  <a:pt x="2536402" y="1220029"/>
                </a:cubicBezTo>
                <a:cubicBezTo>
                  <a:pt x="2539934" y="1223558"/>
                  <a:pt x="2541698" y="1225324"/>
                  <a:pt x="2541698" y="1225324"/>
                </a:cubicBezTo>
                <a:cubicBezTo>
                  <a:pt x="2555819" y="1232383"/>
                  <a:pt x="2566410" y="1235914"/>
                  <a:pt x="2573470" y="1235914"/>
                </a:cubicBezTo>
                <a:lnTo>
                  <a:pt x="2573470" y="1225324"/>
                </a:lnTo>
                <a:cubicBezTo>
                  <a:pt x="2566410" y="1225324"/>
                  <a:pt x="2548758" y="1220029"/>
                  <a:pt x="2520518" y="1209437"/>
                </a:cubicBezTo>
                <a:cubicBezTo>
                  <a:pt x="2492277" y="1198848"/>
                  <a:pt x="2474625" y="1190022"/>
                  <a:pt x="2467566" y="1182962"/>
                </a:cubicBezTo>
                <a:lnTo>
                  <a:pt x="2456975" y="1182962"/>
                </a:lnTo>
                <a:cubicBezTo>
                  <a:pt x="2456975" y="1190022"/>
                  <a:pt x="2446385" y="1190022"/>
                  <a:pt x="2425203" y="1182962"/>
                </a:cubicBezTo>
                <a:cubicBezTo>
                  <a:pt x="2425203" y="1182962"/>
                  <a:pt x="2421673" y="1181197"/>
                  <a:pt x="2414614" y="1177666"/>
                </a:cubicBezTo>
                <a:cubicBezTo>
                  <a:pt x="2407554" y="1174137"/>
                  <a:pt x="2404023" y="1172371"/>
                  <a:pt x="2404023" y="1172371"/>
                </a:cubicBezTo>
                <a:cubicBezTo>
                  <a:pt x="2404023" y="1172371"/>
                  <a:pt x="2400493" y="1170606"/>
                  <a:pt x="2393433" y="1167077"/>
                </a:cubicBezTo>
                <a:cubicBezTo>
                  <a:pt x="2386373" y="1163546"/>
                  <a:pt x="2382842" y="1158250"/>
                  <a:pt x="2382842" y="1151191"/>
                </a:cubicBezTo>
                <a:lnTo>
                  <a:pt x="2382842" y="1140600"/>
                </a:lnTo>
                <a:cubicBezTo>
                  <a:pt x="2396963" y="1140600"/>
                  <a:pt x="2411084" y="1144131"/>
                  <a:pt x="2425203" y="1151191"/>
                </a:cubicBezTo>
                <a:cubicBezTo>
                  <a:pt x="2460505" y="1158250"/>
                  <a:pt x="2488746" y="1168841"/>
                  <a:pt x="2509927" y="1182962"/>
                </a:cubicBezTo>
                <a:cubicBezTo>
                  <a:pt x="2516988" y="1190022"/>
                  <a:pt x="2525813" y="1193552"/>
                  <a:pt x="2536402" y="1193552"/>
                </a:cubicBezTo>
                <a:cubicBezTo>
                  <a:pt x="2546995" y="1193552"/>
                  <a:pt x="2555819" y="1193552"/>
                  <a:pt x="2562879" y="1193552"/>
                </a:cubicBezTo>
                <a:lnTo>
                  <a:pt x="2573470" y="1193552"/>
                </a:lnTo>
                <a:cubicBezTo>
                  <a:pt x="2573470" y="1186493"/>
                  <a:pt x="2569938" y="1182962"/>
                  <a:pt x="2562879" y="1182962"/>
                </a:cubicBezTo>
                <a:cubicBezTo>
                  <a:pt x="2555819" y="1182962"/>
                  <a:pt x="2538168" y="1179431"/>
                  <a:pt x="2509927" y="1172371"/>
                </a:cubicBezTo>
                <a:lnTo>
                  <a:pt x="2478156" y="1151191"/>
                </a:lnTo>
                <a:cubicBezTo>
                  <a:pt x="2478156" y="1144131"/>
                  <a:pt x="2479922" y="1140600"/>
                  <a:pt x="2483450" y="1140600"/>
                </a:cubicBezTo>
                <a:cubicBezTo>
                  <a:pt x="2486982" y="1140600"/>
                  <a:pt x="2488746" y="1144131"/>
                  <a:pt x="2488746" y="1151191"/>
                </a:cubicBezTo>
                <a:lnTo>
                  <a:pt x="2499337" y="1151191"/>
                </a:lnTo>
                <a:lnTo>
                  <a:pt x="2520518" y="1151191"/>
                </a:lnTo>
                <a:cubicBezTo>
                  <a:pt x="2527577" y="1158250"/>
                  <a:pt x="2532874" y="1158250"/>
                  <a:pt x="2536402" y="1151191"/>
                </a:cubicBezTo>
                <a:cubicBezTo>
                  <a:pt x="2539934" y="1144131"/>
                  <a:pt x="2545229" y="1144131"/>
                  <a:pt x="2552289" y="1151191"/>
                </a:cubicBezTo>
                <a:lnTo>
                  <a:pt x="2562879" y="1161781"/>
                </a:lnTo>
                <a:lnTo>
                  <a:pt x="2552289" y="1161781"/>
                </a:lnTo>
                <a:lnTo>
                  <a:pt x="2541698" y="1161781"/>
                </a:lnTo>
                <a:cubicBezTo>
                  <a:pt x="2541698" y="1161781"/>
                  <a:pt x="2545229" y="1163546"/>
                  <a:pt x="2552289" y="1167077"/>
                </a:cubicBezTo>
                <a:cubicBezTo>
                  <a:pt x="2559349" y="1170606"/>
                  <a:pt x="2566410" y="1172371"/>
                  <a:pt x="2573470" y="1172371"/>
                </a:cubicBezTo>
                <a:lnTo>
                  <a:pt x="2594650" y="1172371"/>
                </a:lnTo>
                <a:lnTo>
                  <a:pt x="2615831" y="1182962"/>
                </a:lnTo>
                <a:cubicBezTo>
                  <a:pt x="2622892" y="1182962"/>
                  <a:pt x="2629952" y="1184727"/>
                  <a:pt x="2637012" y="1188258"/>
                </a:cubicBezTo>
                <a:cubicBezTo>
                  <a:pt x="2644072" y="1191787"/>
                  <a:pt x="2647602" y="1193552"/>
                  <a:pt x="2647602" y="1193552"/>
                </a:cubicBezTo>
                <a:cubicBezTo>
                  <a:pt x="2647602" y="1193552"/>
                  <a:pt x="2652899" y="1197083"/>
                  <a:pt x="2663488" y="1204143"/>
                </a:cubicBezTo>
                <a:cubicBezTo>
                  <a:pt x="2674080" y="1211202"/>
                  <a:pt x="2681138" y="1212968"/>
                  <a:pt x="2684669" y="1209437"/>
                </a:cubicBezTo>
                <a:cubicBezTo>
                  <a:pt x="2688200" y="1205908"/>
                  <a:pt x="2691729" y="1205908"/>
                  <a:pt x="2695259" y="1209437"/>
                </a:cubicBezTo>
                <a:cubicBezTo>
                  <a:pt x="2698790" y="1212968"/>
                  <a:pt x="2704085" y="1216498"/>
                  <a:pt x="2711145" y="1220029"/>
                </a:cubicBezTo>
                <a:cubicBezTo>
                  <a:pt x="2718205" y="1223558"/>
                  <a:pt x="2719971" y="1221793"/>
                  <a:pt x="2716440" y="1214733"/>
                </a:cubicBezTo>
                <a:cubicBezTo>
                  <a:pt x="2712911" y="1207673"/>
                  <a:pt x="2718205" y="1204143"/>
                  <a:pt x="2732326" y="1204143"/>
                </a:cubicBezTo>
                <a:cubicBezTo>
                  <a:pt x="2746447" y="1204143"/>
                  <a:pt x="2753506" y="1204143"/>
                  <a:pt x="2753506" y="1204143"/>
                </a:cubicBezTo>
                <a:lnTo>
                  <a:pt x="2679374" y="1182962"/>
                </a:lnTo>
                <a:cubicBezTo>
                  <a:pt x="2672313" y="1175902"/>
                  <a:pt x="2667019" y="1172371"/>
                  <a:pt x="2663488" y="1172371"/>
                </a:cubicBezTo>
                <a:cubicBezTo>
                  <a:pt x="2659957" y="1172371"/>
                  <a:pt x="2658193" y="1172371"/>
                  <a:pt x="2658193" y="1172371"/>
                </a:cubicBezTo>
                <a:cubicBezTo>
                  <a:pt x="2658193" y="1172371"/>
                  <a:pt x="2647602" y="1172371"/>
                  <a:pt x="2626422" y="1172371"/>
                </a:cubicBezTo>
                <a:lnTo>
                  <a:pt x="2594650" y="1161781"/>
                </a:lnTo>
                <a:lnTo>
                  <a:pt x="2573470" y="1151191"/>
                </a:lnTo>
                <a:lnTo>
                  <a:pt x="2562879" y="1140600"/>
                </a:lnTo>
                <a:cubicBezTo>
                  <a:pt x="2562879" y="1140600"/>
                  <a:pt x="2554053" y="1137070"/>
                  <a:pt x="2536402" y="1130010"/>
                </a:cubicBezTo>
                <a:cubicBezTo>
                  <a:pt x="2518752" y="1122950"/>
                  <a:pt x="2502867" y="1119419"/>
                  <a:pt x="2488746" y="1119419"/>
                </a:cubicBezTo>
                <a:cubicBezTo>
                  <a:pt x="2481686" y="1119419"/>
                  <a:pt x="2478156" y="1119419"/>
                  <a:pt x="2478156" y="1119419"/>
                </a:cubicBezTo>
                <a:lnTo>
                  <a:pt x="2467566" y="1098239"/>
                </a:lnTo>
                <a:cubicBezTo>
                  <a:pt x="2460505" y="1098239"/>
                  <a:pt x="2455210" y="1096474"/>
                  <a:pt x="2451680" y="1092944"/>
                </a:cubicBezTo>
                <a:cubicBezTo>
                  <a:pt x="2448151" y="1089413"/>
                  <a:pt x="2441090" y="1087648"/>
                  <a:pt x="2430498" y="1087648"/>
                </a:cubicBezTo>
                <a:cubicBezTo>
                  <a:pt x="2419909" y="1087648"/>
                  <a:pt x="2412848" y="1087648"/>
                  <a:pt x="2409317" y="1087648"/>
                </a:cubicBezTo>
                <a:cubicBezTo>
                  <a:pt x="2405788" y="1087648"/>
                  <a:pt x="2400493" y="1087648"/>
                  <a:pt x="2393433" y="1087648"/>
                </a:cubicBezTo>
                <a:cubicBezTo>
                  <a:pt x="2372252" y="1073527"/>
                  <a:pt x="2351071" y="1069998"/>
                  <a:pt x="2329890" y="1077058"/>
                </a:cubicBezTo>
                <a:cubicBezTo>
                  <a:pt x="2322830" y="1077058"/>
                  <a:pt x="2317535" y="1073527"/>
                  <a:pt x="2314005" y="1066467"/>
                </a:cubicBezTo>
                <a:cubicBezTo>
                  <a:pt x="2310474" y="1059408"/>
                  <a:pt x="2305179" y="1057642"/>
                  <a:pt x="2298119" y="1061173"/>
                </a:cubicBezTo>
                <a:cubicBezTo>
                  <a:pt x="2291059" y="1064702"/>
                  <a:pt x="2283998" y="1062937"/>
                  <a:pt x="2276938" y="1055877"/>
                </a:cubicBezTo>
                <a:cubicBezTo>
                  <a:pt x="2269878" y="1048817"/>
                  <a:pt x="2261053" y="1045287"/>
                  <a:pt x="2250461" y="1045287"/>
                </a:cubicBezTo>
                <a:cubicBezTo>
                  <a:pt x="2239871" y="1045287"/>
                  <a:pt x="2229282" y="1043522"/>
                  <a:pt x="2218690" y="1039992"/>
                </a:cubicBezTo>
                <a:cubicBezTo>
                  <a:pt x="2208101" y="1036461"/>
                  <a:pt x="2199275" y="1034696"/>
                  <a:pt x="2192215" y="1034696"/>
                </a:cubicBezTo>
                <a:close/>
                <a:moveTo>
                  <a:pt x="667195" y="1034696"/>
                </a:moveTo>
                <a:cubicBezTo>
                  <a:pt x="667195" y="1034696"/>
                  <a:pt x="672491" y="1038227"/>
                  <a:pt x="683080" y="1045287"/>
                </a:cubicBezTo>
                <a:cubicBezTo>
                  <a:pt x="693672" y="1052346"/>
                  <a:pt x="702497" y="1059408"/>
                  <a:pt x="709557" y="1066467"/>
                </a:cubicBezTo>
                <a:lnTo>
                  <a:pt x="730738" y="1077058"/>
                </a:lnTo>
                <a:cubicBezTo>
                  <a:pt x="716617" y="1077058"/>
                  <a:pt x="709557" y="1077058"/>
                  <a:pt x="709557" y="1077058"/>
                </a:cubicBezTo>
                <a:close/>
                <a:moveTo>
                  <a:pt x="8768861" y="1024106"/>
                </a:moveTo>
                <a:cubicBezTo>
                  <a:pt x="8775920" y="1024106"/>
                  <a:pt x="8779451" y="1027636"/>
                  <a:pt x="8779451" y="1034696"/>
                </a:cubicBezTo>
                <a:cubicBezTo>
                  <a:pt x="8772391" y="1034696"/>
                  <a:pt x="8765332" y="1034696"/>
                  <a:pt x="8758270" y="1034696"/>
                </a:cubicBezTo>
                <a:close/>
                <a:moveTo>
                  <a:pt x="8218160" y="1024106"/>
                </a:moveTo>
                <a:lnTo>
                  <a:pt x="8228750" y="1034696"/>
                </a:lnTo>
                <a:lnTo>
                  <a:pt x="8218160" y="1034696"/>
                </a:lnTo>
                <a:cubicBezTo>
                  <a:pt x="8218160" y="1027636"/>
                  <a:pt x="8218160" y="1024106"/>
                  <a:pt x="8218160" y="1024106"/>
                </a:cubicBezTo>
                <a:close/>
                <a:moveTo>
                  <a:pt x="8133435" y="1024106"/>
                </a:moveTo>
                <a:cubicBezTo>
                  <a:pt x="8133435" y="1031166"/>
                  <a:pt x="8136965" y="1034696"/>
                  <a:pt x="8144027" y="1034696"/>
                </a:cubicBezTo>
                <a:lnTo>
                  <a:pt x="8154617" y="1024106"/>
                </a:lnTo>
                <a:close/>
                <a:moveTo>
                  <a:pt x="7445059" y="1024106"/>
                </a:moveTo>
                <a:cubicBezTo>
                  <a:pt x="7445059" y="1024106"/>
                  <a:pt x="7446824" y="1025871"/>
                  <a:pt x="7450355" y="1029400"/>
                </a:cubicBezTo>
                <a:cubicBezTo>
                  <a:pt x="7453884" y="1032931"/>
                  <a:pt x="7459178" y="1034696"/>
                  <a:pt x="7466240" y="1034696"/>
                </a:cubicBezTo>
                <a:cubicBezTo>
                  <a:pt x="7473300" y="1041756"/>
                  <a:pt x="7478596" y="1048817"/>
                  <a:pt x="7482126" y="1055877"/>
                </a:cubicBezTo>
                <a:cubicBezTo>
                  <a:pt x="7485655" y="1062937"/>
                  <a:pt x="7490951" y="1066467"/>
                  <a:pt x="7498011" y="1066467"/>
                </a:cubicBezTo>
                <a:cubicBezTo>
                  <a:pt x="7505072" y="1066467"/>
                  <a:pt x="7510367" y="1066467"/>
                  <a:pt x="7513896" y="1066467"/>
                </a:cubicBezTo>
                <a:cubicBezTo>
                  <a:pt x="7517426" y="1066467"/>
                  <a:pt x="7519192" y="1069998"/>
                  <a:pt x="7519192" y="1077058"/>
                </a:cubicBezTo>
                <a:lnTo>
                  <a:pt x="7529782" y="1077058"/>
                </a:lnTo>
                <a:lnTo>
                  <a:pt x="7508601" y="1055877"/>
                </a:lnTo>
                <a:lnTo>
                  <a:pt x="7519192" y="1055877"/>
                </a:lnTo>
                <a:lnTo>
                  <a:pt x="7572144" y="1066467"/>
                </a:lnTo>
                <a:cubicBezTo>
                  <a:pt x="7593326" y="1073527"/>
                  <a:pt x="7614505" y="1080588"/>
                  <a:pt x="7635686" y="1087648"/>
                </a:cubicBezTo>
                <a:cubicBezTo>
                  <a:pt x="7678048" y="1101769"/>
                  <a:pt x="7706290" y="1108829"/>
                  <a:pt x="7720409" y="1108829"/>
                </a:cubicBezTo>
                <a:cubicBezTo>
                  <a:pt x="7727471" y="1108829"/>
                  <a:pt x="7731000" y="1110594"/>
                  <a:pt x="7731000" y="1114125"/>
                </a:cubicBezTo>
                <a:cubicBezTo>
                  <a:pt x="7731000" y="1117654"/>
                  <a:pt x="7739826" y="1121184"/>
                  <a:pt x="7757476" y="1124714"/>
                </a:cubicBezTo>
                <a:cubicBezTo>
                  <a:pt x="7775128" y="1128245"/>
                  <a:pt x="7789248" y="1131775"/>
                  <a:pt x="7799838" y="1135306"/>
                </a:cubicBezTo>
                <a:cubicBezTo>
                  <a:pt x="7810428" y="1138835"/>
                  <a:pt x="7821019" y="1138835"/>
                  <a:pt x="7831609" y="1135306"/>
                </a:cubicBezTo>
                <a:cubicBezTo>
                  <a:pt x="7842200" y="1131775"/>
                  <a:pt x="7847494" y="1130010"/>
                  <a:pt x="7847494" y="1130010"/>
                </a:cubicBezTo>
                <a:cubicBezTo>
                  <a:pt x="7861615" y="1130010"/>
                  <a:pt x="7861615" y="1126479"/>
                  <a:pt x="7847494" y="1119419"/>
                </a:cubicBezTo>
                <a:cubicBezTo>
                  <a:pt x="7840434" y="1119419"/>
                  <a:pt x="7833375" y="1115889"/>
                  <a:pt x="7826313" y="1108829"/>
                </a:cubicBezTo>
                <a:cubicBezTo>
                  <a:pt x="7812194" y="1108829"/>
                  <a:pt x="7801604" y="1107064"/>
                  <a:pt x="7794542" y="1103533"/>
                </a:cubicBezTo>
                <a:cubicBezTo>
                  <a:pt x="7787482" y="1100004"/>
                  <a:pt x="7782186" y="1098239"/>
                  <a:pt x="7778656" y="1098239"/>
                </a:cubicBezTo>
                <a:cubicBezTo>
                  <a:pt x="7775128" y="1098239"/>
                  <a:pt x="7769832" y="1096474"/>
                  <a:pt x="7762772" y="1092944"/>
                </a:cubicBezTo>
                <a:cubicBezTo>
                  <a:pt x="7755711" y="1089413"/>
                  <a:pt x="7748652" y="1087648"/>
                  <a:pt x="7741590" y="1087648"/>
                </a:cubicBezTo>
                <a:cubicBezTo>
                  <a:pt x="7699230" y="1087648"/>
                  <a:pt x="7678048" y="1084118"/>
                  <a:pt x="7678048" y="1077058"/>
                </a:cubicBezTo>
                <a:lnTo>
                  <a:pt x="7678048" y="1066467"/>
                </a:lnTo>
                <a:cubicBezTo>
                  <a:pt x="7678048" y="1066467"/>
                  <a:pt x="7674519" y="1066467"/>
                  <a:pt x="7667457" y="1066467"/>
                </a:cubicBezTo>
                <a:lnTo>
                  <a:pt x="7646278" y="1066467"/>
                </a:lnTo>
                <a:cubicBezTo>
                  <a:pt x="7639216" y="1066467"/>
                  <a:pt x="7632156" y="1064702"/>
                  <a:pt x="7625096" y="1061173"/>
                </a:cubicBezTo>
                <a:cubicBezTo>
                  <a:pt x="7618034" y="1057642"/>
                  <a:pt x="7612740" y="1055877"/>
                  <a:pt x="7609211" y="1055877"/>
                </a:cubicBezTo>
                <a:cubicBezTo>
                  <a:pt x="7605682" y="1055877"/>
                  <a:pt x="7602149" y="1055877"/>
                  <a:pt x="7598620" y="1055877"/>
                </a:cubicBezTo>
                <a:cubicBezTo>
                  <a:pt x="7595090" y="1055877"/>
                  <a:pt x="7593326" y="1055877"/>
                  <a:pt x="7593326" y="1055877"/>
                </a:cubicBezTo>
                <a:lnTo>
                  <a:pt x="7561553" y="1045287"/>
                </a:lnTo>
                <a:lnTo>
                  <a:pt x="7519192" y="1034696"/>
                </a:lnTo>
                <a:lnTo>
                  <a:pt x="7487420" y="1024106"/>
                </a:lnTo>
                <a:cubicBezTo>
                  <a:pt x="7487420" y="1031166"/>
                  <a:pt x="7480360" y="1031166"/>
                  <a:pt x="7466240" y="1024106"/>
                </a:cubicBezTo>
                <a:close/>
                <a:moveTo>
                  <a:pt x="7032033" y="1024106"/>
                </a:moveTo>
                <a:lnTo>
                  <a:pt x="7084985" y="1045287"/>
                </a:lnTo>
                <a:cubicBezTo>
                  <a:pt x="7084985" y="1038227"/>
                  <a:pt x="7077924" y="1032931"/>
                  <a:pt x="7063804" y="1029400"/>
                </a:cubicBezTo>
                <a:cubicBezTo>
                  <a:pt x="7049684" y="1025871"/>
                  <a:pt x="7039093" y="1024106"/>
                  <a:pt x="7032033" y="1024106"/>
                </a:cubicBezTo>
                <a:close/>
                <a:moveTo>
                  <a:pt x="2891182" y="1024106"/>
                </a:moveTo>
                <a:lnTo>
                  <a:pt x="2901772" y="1034696"/>
                </a:lnTo>
                <a:lnTo>
                  <a:pt x="2901772" y="1024106"/>
                </a:lnTo>
                <a:cubicBezTo>
                  <a:pt x="2901772" y="1024106"/>
                  <a:pt x="2898242" y="1024106"/>
                  <a:pt x="2891182" y="1024106"/>
                </a:cubicBezTo>
                <a:close/>
                <a:moveTo>
                  <a:pt x="1503839" y="1024106"/>
                </a:moveTo>
                <a:lnTo>
                  <a:pt x="1514429" y="1032049"/>
                </a:lnTo>
                <a:cubicBezTo>
                  <a:pt x="1517959" y="1033814"/>
                  <a:pt x="1521489" y="1034696"/>
                  <a:pt x="1525019" y="1034696"/>
                </a:cubicBezTo>
                <a:close/>
                <a:moveTo>
                  <a:pt x="783690" y="1024106"/>
                </a:moveTo>
                <a:lnTo>
                  <a:pt x="804871" y="1024106"/>
                </a:lnTo>
                <a:cubicBezTo>
                  <a:pt x="811932" y="1031166"/>
                  <a:pt x="818991" y="1034696"/>
                  <a:pt x="826051" y="1034696"/>
                </a:cubicBezTo>
                <a:lnTo>
                  <a:pt x="826051" y="1045287"/>
                </a:lnTo>
                <a:cubicBezTo>
                  <a:pt x="811932" y="1038227"/>
                  <a:pt x="803105" y="1034696"/>
                  <a:pt x="799576" y="1034696"/>
                </a:cubicBezTo>
                <a:cubicBezTo>
                  <a:pt x="796047" y="1034696"/>
                  <a:pt x="790751" y="1031166"/>
                  <a:pt x="783690" y="1024106"/>
                </a:cubicBezTo>
                <a:close/>
                <a:moveTo>
                  <a:pt x="8737089" y="1013515"/>
                </a:moveTo>
                <a:lnTo>
                  <a:pt x="8747679" y="1024106"/>
                </a:lnTo>
                <a:lnTo>
                  <a:pt x="8737089" y="1024106"/>
                </a:lnTo>
                <a:close/>
                <a:moveTo>
                  <a:pt x="8112254" y="1013515"/>
                </a:moveTo>
                <a:lnTo>
                  <a:pt x="8112254" y="1024106"/>
                </a:lnTo>
                <a:lnTo>
                  <a:pt x="8122846" y="1024106"/>
                </a:lnTo>
                <a:cubicBezTo>
                  <a:pt x="8122846" y="1024106"/>
                  <a:pt x="8119316" y="1020575"/>
                  <a:pt x="8112254" y="1013515"/>
                </a:cubicBezTo>
                <a:close/>
                <a:moveTo>
                  <a:pt x="8091075" y="1013515"/>
                </a:moveTo>
                <a:cubicBezTo>
                  <a:pt x="8091075" y="1020575"/>
                  <a:pt x="8092839" y="1024106"/>
                  <a:pt x="8096369" y="1024106"/>
                </a:cubicBezTo>
                <a:cubicBezTo>
                  <a:pt x="8099898" y="1024106"/>
                  <a:pt x="8101664" y="1022341"/>
                  <a:pt x="8101664" y="1018810"/>
                </a:cubicBezTo>
                <a:cubicBezTo>
                  <a:pt x="8101664" y="1015279"/>
                  <a:pt x="8098135" y="1013515"/>
                  <a:pt x="8091075" y="1013515"/>
                </a:cubicBezTo>
                <a:close/>
                <a:moveTo>
                  <a:pt x="7783952" y="1013515"/>
                </a:moveTo>
                <a:lnTo>
                  <a:pt x="7794542" y="1024106"/>
                </a:lnTo>
                <a:lnTo>
                  <a:pt x="7826313" y="1034696"/>
                </a:lnTo>
                <a:lnTo>
                  <a:pt x="7836904" y="1034696"/>
                </a:lnTo>
                <a:cubicBezTo>
                  <a:pt x="7836904" y="1027636"/>
                  <a:pt x="7829844" y="1022341"/>
                  <a:pt x="7815724" y="1018810"/>
                </a:cubicBezTo>
                <a:cubicBezTo>
                  <a:pt x="7801604" y="1015279"/>
                  <a:pt x="7791012" y="1013515"/>
                  <a:pt x="7783952" y="1013515"/>
                </a:cubicBezTo>
                <a:close/>
                <a:moveTo>
                  <a:pt x="2340481" y="1013515"/>
                </a:moveTo>
                <a:cubicBezTo>
                  <a:pt x="2340481" y="1013515"/>
                  <a:pt x="2351071" y="1017046"/>
                  <a:pt x="2372252" y="1024106"/>
                </a:cubicBezTo>
                <a:cubicBezTo>
                  <a:pt x="2393433" y="1031166"/>
                  <a:pt x="2411084" y="1038227"/>
                  <a:pt x="2425203" y="1045287"/>
                </a:cubicBezTo>
                <a:lnTo>
                  <a:pt x="2446385" y="1055877"/>
                </a:lnTo>
                <a:cubicBezTo>
                  <a:pt x="2460505" y="1055877"/>
                  <a:pt x="2467566" y="1057642"/>
                  <a:pt x="2467566" y="1061173"/>
                </a:cubicBezTo>
                <a:cubicBezTo>
                  <a:pt x="2467566" y="1064702"/>
                  <a:pt x="2474625" y="1066467"/>
                  <a:pt x="2488746" y="1066467"/>
                </a:cubicBezTo>
                <a:lnTo>
                  <a:pt x="2499337" y="1066467"/>
                </a:lnTo>
                <a:cubicBezTo>
                  <a:pt x="2499337" y="1073527"/>
                  <a:pt x="2506397" y="1077058"/>
                  <a:pt x="2520518" y="1077058"/>
                </a:cubicBezTo>
                <a:cubicBezTo>
                  <a:pt x="2534638" y="1077058"/>
                  <a:pt x="2552289" y="1080588"/>
                  <a:pt x="2573470" y="1087648"/>
                </a:cubicBezTo>
                <a:lnTo>
                  <a:pt x="2594650" y="1087648"/>
                </a:lnTo>
                <a:cubicBezTo>
                  <a:pt x="2587591" y="1080588"/>
                  <a:pt x="2575234" y="1075293"/>
                  <a:pt x="2557584" y="1071762"/>
                </a:cubicBezTo>
                <a:cubicBezTo>
                  <a:pt x="2539934" y="1068232"/>
                  <a:pt x="2524048" y="1062937"/>
                  <a:pt x="2509927" y="1055877"/>
                </a:cubicBezTo>
                <a:cubicBezTo>
                  <a:pt x="2481686" y="1048817"/>
                  <a:pt x="2464034" y="1045287"/>
                  <a:pt x="2456975" y="1045287"/>
                </a:cubicBezTo>
                <a:lnTo>
                  <a:pt x="2446385" y="1045287"/>
                </a:lnTo>
                <a:cubicBezTo>
                  <a:pt x="2453445" y="1045287"/>
                  <a:pt x="2453445" y="1041756"/>
                  <a:pt x="2446385" y="1034696"/>
                </a:cubicBezTo>
                <a:cubicBezTo>
                  <a:pt x="2432264" y="1034696"/>
                  <a:pt x="2411084" y="1031166"/>
                  <a:pt x="2382842" y="1024106"/>
                </a:cubicBezTo>
                <a:cubicBezTo>
                  <a:pt x="2354601" y="1017046"/>
                  <a:pt x="2340481" y="1013515"/>
                  <a:pt x="2340481" y="1013515"/>
                </a:cubicBezTo>
                <a:close/>
                <a:moveTo>
                  <a:pt x="8504100" y="1002925"/>
                </a:moveTo>
                <a:cubicBezTo>
                  <a:pt x="8511161" y="1002925"/>
                  <a:pt x="8514691" y="1002925"/>
                  <a:pt x="8514691" y="1002925"/>
                </a:cubicBezTo>
                <a:cubicBezTo>
                  <a:pt x="8514691" y="1002925"/>
                  <a:pt x="8514691" y="1006456"/>
                  <a:pt x="8514691" y="1013515"/>
                </a:cubicBezTo>
                <a:cubicBezTo>
                  <a:pt x="8514691" y="1013515"/>
                  <a:pt x="8511161" y="1013515"/>
                  <a:pt x="8504100" y="1013515"/>
                </a:cubicBezTo>
                <a:close/>
                <a:moveTo>
                  <a:pt x="7640982" y="1002925"/>
                </a:moveTo>
                <a:cubicBezTo>
                  <a:pt x="7637452" y="1002925"/>
                  <a:pt x="7635686" y="1004689"/>
                  <a:pt x="7635686" y="1008220"/>
                </a:cubicBezTo>
                <a:cubicBezTo>
                  <a:pt x="7635686" y="1011750"/>
                  <a:pt x="7646278" y="1017046"/>
                  <a:pt x="7667457" y="1024106"/>
                </a:cubicBezTo>
                <a:cubicBezTo>
                  <a:pt x="7688638" y="1031166"/>
                  <a:pt x="7702759" y="1034696"/>
                  <a:pt x="7709820" y="1034696"/>
                </a:cubicBezTo>
                <a:cubicBezTo>
                  <a:pt x="7716880" y="1034696"/>
                  <a:pt x="7722175" y="1034696"/>
                  <a:pt x="7725704" y="1034696"/>
                </a:cubicBezTo>
                <a:cubicBezTo>
                  <a:pt x="7729234" y="1034696"/>
                  <a:pt x="7731000" y="1038227"/>
                  <a:pt x="7731000" y="1045287"/>
                </a:cubicBezTo>
                <a:cubicBezTo>
                  <a:pt x="7738060" y="1045287"/>
                  <a:pt x="7757476" y="1050581"/>
                  <a:pt x="7789248" y="1061173"/>
                </a:cubicBezTo>
                <a:cubicBezTo>
                  <a:pt x="7805134" y="1066467"/>
                  <a:pt x="7817930" y="1070439"/>
                  <a:pt x="7827638" y="1073086"/>
                </a:cubicBezTo>
                <a:lnTo>
                  <a:pt x="7835275" y="1074613"/>
                </a:lnTo>
                <a:lnTo>
                  <a:pt x="7831609" y="1069115"/>
                </a:lnTo>
                <a:cubicBezTo>
                  <a:pt x="7831609" y="1067351"/>
                  <a:pt x="7833373" y="1066467"/>
                  <a:pt x="7836904" y="1066467"/>
                </a:cubicBezTo>
                <a:lnTo>
                  <a:pt x="7836904" y="1055877"/>
                </a:lnTo>
                <a:cubicBezTo>
                  <a:pt x="7829844" y="1055877"/>
                  <a:pt x="7826313" y="1055877"/>
                  <a:pt x="7826313" y="1055877"/>
                </a:cubicBezTo>
                <a:cubicBezTo>
                  <a:pt x="7819253" y="1055877"/>
                  <a:pt x="7808663" y="1054112"/>
                  <a:pt x="7794542" y="1050581"/>
                </a:cubicBezTo>
                <a:cubicBezTo>
                  <a:pt x="7780423" y="1047052"/>
                  <a:pt x="7766300" y="1043522"/>
                  <a:pt x="7752182" y="1039992"/>
                </a:cubicBezTo>
                <a:cubicBezTo>
                  <a:pt x="7738060" y="1036461"/>
                  <a:pt x="7727471" y="1031166"/>
                  <a:pt x="7720409" y="1024106"/>
                </a:cubicBezTo>
                <a:lnTo>
                  <a:pt x="7688638" y="1013515"/>
                </a:lnTo>
                <a:cubicBezTo>
                  <a:pt x="7667457" y="1006456"/>
                  <a:pt x="7655101" y="1002925"/>
                  <a:pt x="7651572" y="1002925"/>
                </a:cubicBezTo>
                <a:cubicBezTo>
                  <a:pt x="7648042" y="1002925"/>
                  <a:pt x="7644511" y="1002925"/>
                  <a:pt x="7640982" y="1002925"/>
                </a:cubicBezTo>
                <a:close/>
                <a:moveTo>
                  <a:pt x="6989670" y="1002925"/>
                </a:moveTo>
                <a:lnTo>
                  <a:pt x="6989670" y="1013515"/>
                </a:lnTo>
                <a:cubicBezTo>
                  <a:pt x="6989670" y="1013515"/>
                  <a:pt x="6993200" y="1013515"/>
                  <a:pt x="7000262" y="1013515"/>
                </a:cubicBezTo>
                <a:cubicBezTo>
                  <a:pt x="7000262" y="1006456"/>
                  <a:pt x="6998496" y="1002925"/>
                  <a:pt x="6994966" y="1002925"/>
                </a:cubicBezTo>
                <a:cubicBezTo>
                  <a:pt x="6991437" y="1002925"/>
                  <a:pt x="6989670" y="1002925"/>
                  <a:pt x="6989670" y="1002925"/>
                </a:cubicBezTo>
                <a:close/>
                <a:moveTo>
                  <a:pt x="730738" y="1002925"/>
                </a:moveTo>
                <a:lnTo>
                  <a:pt x="741329" y="1002925"/>
                </a:lnTo>
                <a:cubicBezTo>
                  <a:pt x="741329" y="1009985"/>
                  <a:pt x="737799" y="1013515"/>
                  <a:pt x="730738" y="1013515"/>
                </a:cubicBezTo>
                <a:close/>
                <a:moveTo>
                  <a:pt x="7308708" y="996306"/>
                </a:moveTo>
                <a:cubicBezTo>
                  <a:pt x="7307826" y="997188"/>
                  <a:pt x="7307384" y="999395"/>
                  <a:pt x="7307384" y="1002925"/>
                </a:cubicBezTo>
                <a:cubicBezTo>
                  <a:pt x="7314444" y="1002925"/>
                  <a:pt x="7317974" y="1002925"/>
                  <a:pt x="7317974" y="1002925"/>
                </a:cubicBezTo>
                <a:cubicBezTo>
                  <a:pt x="7317974" y="1002925"/>
                  <a:pt x="7316208" y="1001160"/>
                  <a:pt x="7312678" y="997629"/>
                </a:cubicBezTo>
                <a:cubicBezTo>
                  <a:pt x="7310914" y="995865"/>
                  <a:pt x="7309590" y="995423"/>
                  <a:pt x="7308708" y="996306"/>
                </a:cubicBezTo>
                <a:close/>
                <a:moveTo>
                  <a:pt x="5358748" y="992335"/>
                </a:moveTo>
                <a:cubicBezTo>
                  <a:pt x="5358748" y="992335"/>
                  <a:pt x="5358748" y="994100"/>
                  <a:pt x="5358748" y="997629"/>
                </a:cubicBezTo>
                <a:cubicBezTo>
                  <a:pt x="5358748" y="1001160"/>
                  <a:pt x="5362278" y="1002925"/>
                  <a:pt x="5369339" y="1002925"/>
                </a:cubicBezTo>
                <a:cubicBezTo>
                  <a:pt x="5376400" y="1002925"/>
                  <a:pt x="5379929" y="1002925"/>
                  <a:pt x="5379929" y="1002925"/>
                </a:cubicBezTo>
                <a:lnTo>
                  <a:pt x="5369339" y="992335"/>
                </a:lnTo>
                <a:cubicBezTo>
                  <a:pt x="5362278" y="992335"/>
                  <a:pt x="5358748" y="992335"/>
                  <a:pt x="5358748" y="992335"/>
                </a:cubicBezTo>
                <a:close/>
                <a:moveTo>
                  <a:pt x="1980407" y="992335"/>
                </a:moveTo>
                <a:cubicBezTo>
                  <a:pt x="1987466" y="992335"/>
                  <a:pt x="1998057" y="994100"/>
                  <a:pt x="2012178" y="997629"/>
                </a:cubicBezTo>
                <a:cubicBezTo>
                  <a:pt x="2026299" y="1001160"/>
                  <a:pt x="2035124" y="1004689"/>
                  <a:pt x="2038653" y="1008220"/>
                </a:cubicBezTo>
                <a:cubicBezTo>
                  <a:pt x="2042185" y="1011750"/>
                  <a:pt x="2047480" y="1013515"/>
                  <a:pt x="2054540" y="1013515"/>
                </a:cubicBezTo>
                <a:cubicBezTo>
                  <a:pt x="2061600" y="1013515"/>
                  <a:pt x="2065130" y="1017046"/>
                  <a:pt x="2065130" y="1024106"/>
                </a:cubicBezTo>
                <a:lnTo>
                  <a:pt x="2012178" y="1013515"/>
                </a:lnTo>
                <a:lnTo>
                  <a:pt x="2022769" y="1034696"/>
                </a:lnTo>
                <a:lnTo>
                  <a:pt x="2022769" y="1045287"/>
                </a:lnTo>
                <a:lnTo>
                  <a:pt x="2012178" y="1034696"/>
                </a:lnTo>
                <a:cubicBezTo>
                  <a:pt x="2005118" y="1027636"/>
                  <a:pt x="1998057" y="1024106"/>
                  <a:pt x="1990997" y="1024106"/>
                </a:cubicBezTo>
                <a:lnTo>
                  <a:pt x="1969816" y="1013515"/>
                </a:lnTo>
                <a:lnTo>
                  <a:pt x="1959226" y="1013515"/>
                </a:lnTo>
                <a:cubicBezTo>
                  <a:pt x="1952166" y="1013515"/>
                  <a:pt x="1948635" y="1009985"/>
                  <a:pt x="1948635" y="1002925"/>
                </a:cubicBezTo>
                <a:cubicBezTo>
                  <a:pt x="1948635" y="995865"/>
                  <a:pt x="1959226" y="992335"/>
                  <a:pt x="1980407" y="992335"/>
                </a:cubicBezTo>
                <a:close/>
                <a:moveTo>
                  <a:pt x="1577971" y="992335"/>
                </a:moveTo>
                <a:lnTo>
                  <a:pt x="1583266" y="992335"/>
                </a:lnTo>
                <a:cubicBezTo>
                  <a:pt x="1586796" y="992335"/>
                  <a:pt x="1588562" y="995865"/>
                  <a:pt x="1588562" y="1002925"/>
                </a:cubicBezTo>
                <a:close/>
                <a:moveTo>
                  <a:pt x="1270849" y="992335"/>
                </a:moveTo>
                <a:cubicBezTo>
                  <a:pt x="1277910" y="992335"/>
                  <a:pt x="1281440" y="992335"/>
                  <a:pt x="1281440" y="992335"/>
                </a:cubicBezTo>
                <a:lnTo>
                  <a:pt x="1270849" y="1002925"/>
                </a:lnTo>
                <a:cubicBezTo>
                  <a:pt x="1270849" y="1002925"/>
                  <a:pt x="1270849" y="999394"/>
                  <a:pt x="1270849" y="992335"/>
                </a:cubicBezTo>
                <a:close/>
                <a:moveTo>
                  <a:pt x="7995760" y="981744"/>
                </a:moveTo>
                <a:lnTo>
                  <a:pt x="7995760" y="992335"/>
                </a:lnTo>
                <a:lnTo>
                  <a:pt x="8006350" y="992335"/>
                </a:lnTo>
                <a:close/>
                <a:moveTo>
                  <a:pt x="1895684" y="981744"/>
                </a:moveTo>
                <a:cubicBezTo>
                  <a:pt x="1902744" y="988804"/>
                  <a:pt x="1906274" y="992335"/>
                  <a:pt x="1906274" y="992335"/>
                </a:cubicBezTo>
                <a:lnTo>
                  <a:pt x="1906274" y="981744"/>
                </a:lnTo>
                <a:cubicBezTo>
                  <a:pt x="1899214" y="981744"/>
                  <a:pt x="1895684" y="981744"/>
                  <a:pt x="1895684" y="981744"/>
                </a:cubicBezTo>
                <a:close/>
                <a:moveTo>
                  <a:pt x="543291" y="974333"/>
                </a:moveTo>
                <a:lnTo>
                  <a:pt x="545405" y="976448"/>
                </a:lnTo>
                <a:cubicBezTo>
                  <a:pt x="548937" y="979979"/>
                  <a:pt x="550701" y="981744"/>
                  <a:pt x="550701" y="981744"/>
                </a:cubicBezTo>
                <a:cubicBezTo>
                  <a:pt x="550701" y="981744"/>
                  <a:pt x="549819" y="980862"/>
                  <a:pt x="548053" y="979097"/>
                </a:cubicBezTo>
                <a:close/>
                <a:moveTo>
                  <a:pt x="7328564" y="971154"/>
                </a:moveTo>
                <a:lnTo>
                  <a:pt x="7317974" y="981744"/>
                </a:lnTo>
                <a:cubicBezTo>
                  <a:pt x="7325034" y="981744"/>
                  <a:pt x="7332094" y="983509"/>
                  <a:pt x="7339155" y="987040"/>
                </a:cubicBezTo>
                <a:cubicBezTo>
                  <a:pt x="7346216" y="990570"/>
                  <a:pt x="7353274" y="992335"/>
                  <a:pt x="7360336" y="992335"/>
                </a:cubicBezTo>
                <a:cubicBezTo>
                  <a:pt x="7367396" y="992335"/>
                  <a:pt x="7369160" y="990570"/>
                  <a:pt x="7365630" y="987040"/>
                </a:cubicBezTo>
                <a:cubicBezTo>
                  <a:pt x="7362101" y="983509"/>
                  <a:pt x="7349745" y="978214"/>
                  <a:pt x="7328564" y="971154"/>
                </a:cubicBezTo>
                <a:close/>
                <a:moveTo>
                  <a:pt x="2716440" y="971154"/>
                </a:moveTo>
                <a:cubicBezTo>
                  <a:pt x="2712911" y="971154"/>
                  <a:pt x="2711145" y="972919"/>
                  <a:pt x="2711145" y="976448"/>
                </a:cubicBezTo>
                <a:cubicBezTo>
                  <a:pt x="2711145" y="979979"/>
                  <a:pt x="2714675" y="981744"/>
                  <a:pt x="2721735" y="981744"/>
                </a:cubicBezTo>
                <a:cubicBezTo>
                  <a:pt x="2721735" y="974683"/>
                  <a:pt x="2719971" y="971154"/>
                  <a:pt x="2716440" y="971154"/>
                </a:cubicBezTo>
                <a:close/>
                <a:moveTo>
                  <a:pt x="1281440" y="971154"/>
                </a:moveTo>
                <a:lnTo>
                  <a:pt x="1302621" y="981744"/>
                </a:lnTo>
                <a:lnTo>
                  <a:pt x="1292030" y="981744"/>
                </a:lnTo>
                <a:cubicBezTo>
                  <a:pt x="1292030" y="974683"/>
                  <a:pt x="1288500" y="974683"/>
                  <a:pt x="1281440" y="981744"/>
                </a:cubicBezTo>
                <a:close/>
                <a:moveTo>
                  <a:pt x="1217897" y="971154"/>
                </a:moveTo>
                <a:lnTo>
                  <a:pt x="1228487" y="971154"/>
                </a:lnTo>
                <a:lnTo>
                  <a:pt x="1239078" y="981744"/>
                </a:lnTo>
                <a:close/>
                <a:moveTo>
                  <a:pt x="540110" y="971154"/>
                </a:moveTo>
                <a:cubicBezTo>
                  <a:pt x="540110" y="971154"/>
                  <a:pt x="540551" y="971595"/>
                  <a:pt x="541435" y="972478"/>
                </a:cubicBezTo>
                <a:lnTo>
                  <a:pt x="543291" y="974333"/>
                </a:lnTo>
                <a:close/>
                <a:moveTo>
                  <a:pt x="2139263" y="960563"/>
                </a:moveTo>
                <a:cubicBezTo>
                  <a:pt x="2139263" y="967623"/>
                  <a:pt x="2141028" y="971154"/>
                  <a:pt x="2144559" y="971154"/>
                </a:cubicBezTo>
                <a:cubicBezTo>
                  <a:pt x="2148089" y="971154"/>
                  <a:pt x="2149853" y="974683"/>
                  <a:pt x="2149853" y="981744"/>
                </a:cubicBezTo>
                <a:cubicBezTo>
                  <a:pt x="2149853" y="981744"/>
                  <a:pt x="2153384" y="981744"/>
                  <a:pt x="2160443" y="981744"/>
                </a:cubicBezTo>
                <a:cubicBezTo>
                  <a:pt x="2167504" y="981744"/>
                  <a:pt x="2179859" y="983509"/>
                  <a:pt x="2197509" y="987040"/>
                </a:cubicBezTo>
                <a:cubicBezTo>
                  <a:pt x="2215162" y="990570"/>
                  <a:pt x="2223986" y="992335"/>
                  <a:pt x="2223986" y="992335"/>
                </a:cubicBezTo>
                <a:cubicBezTo>
                  <a:pt x="2223986" y="999394"/>
                  <a:pt x="2234577" y="1002925"/>
                  <a:pt x="2255757" y="1002925"/>
                </a:cubicBezTo>
                <a:cubicBezTo>
                  <a:pt x="2269878" y="1002925"/>
                  <a:pt x="2276938" y="1006456"/>
                  <a:pt x="2276938" y="1013515"/>
                </a:cubicBezTo>
                <a:cubicBezTo>
                  <a:pt x="2283998" y="1006456"/>
                  <a:pt x="2294589" y="1006456"/>
                  <a:pt x="2308710" y="1013515"/>
                </a:cubicBezTo>
                <a:lnTo>
                  <a:pt x="2319299" y="1002925"/>
                </a:lnTo>
                <a:lnTo>
                  <a:pt x="2308710" y="1002925"/>
                </a:lnTo>
                <a:cubicBezTo>
                  <a:pt x="2315769" y="1002925"/>
                  <a:pt x="2317535" y="1001160"/>
                  <a:pt x="2314005" y="997629"/>
                </a:cubicBezTo>
                <a:cubicBezTo>
                  <a:pt x="2310474" y="994100"/>
                  <a:pt x="2305179" y="992335"/>
                  <a:pt x="2298119" y="992335"/>
                </a:cubicBezTo>
                <a:lnTo>
                  <a:pt x="2287529" y="992335"/>
                </a:lnTo>
                <a:lnTo>
                  <a:pt x="2287529" y="981744"/>
                </a:lnTo>
                <a:cubicBezTo>
                  <a:pt x="2245167" y="981744"/>
                  <a:pt x="2215162" y="978214"/>
                  <a:pt x="2197509" y="971154"/>
                </a:cubicBezTo>
                <a:cubicBezTo>
                  <a:pt x="2179859" y="964094"/>
                  <a:pt x="2163974" y="960563"/>
                  <a:pt x="2149853" y="960563"/>
                </a:cubicBezTo>
                <a:close/>
                <a:moveTo>
                  <a:pt x="1853322" y="960563"/>
                </a:moveTo>
                <a:cubicBezTo>
                  <a:pt x="1853322" y="960563"/>
                  <a:pt x="1855087" y="960563"/>
                  <a:pt x="1858616" y="960563"/>
                </a:cubicBezTo>
                <a:cubicBezTo>
                  <a:pt x="1862147" y="960563"/>
                  <a:pt x="1867443" y="960563"/>
                  <a:pt x="1874503" y="960563"/>
                </a:cubicBezTo>
                <a:lnTo>
                  <a:pt x="1916864" y="981744"/>
                </a:lnTo>
                <a:cubicBezTo>
                  <a:pt x="1909804" y="981744"/>
                  <a:pt x="1909804" y="985275"/>
                  <a:pt x="1916864" y="992335"/>
                </a:cubicBezTo>
                <a:lnTo>
                  <a:pt x="1927455" y="992335"/>
                </a:lnTo>
                <a:lnTo>
                  <a:pt x="1938045" y="981744"/>
                </a:lnTo>
                <a:lnTo>
                  <a:pt x="1938045" y="992335"/>
                </a:lnTo>
                <a:cubicBezTo>
                  <a:pt x="1938045" y="999394"/>
                  <a:pt x="1938045" y="1002925"/>
                  <a:pt x="1938045" y="1002925"/>
                </a:cubicBezTo>
                <a:cubicBezTo>
                  <a:pt x="1923924" y="1002925"/>
                  <a:pt x="1909804" y="1002925"/>
                  <a:pt x="1895684" y="1002925"/>
                </a:cubicBezTo>
                <a:cubicBezTo>
                  <a:pt x="1881563" y="995865"/>
                  <a:pt x="1867443" y="990570"/>
                  <a:pt x="1853322" y="987040"/>
                </a:cubicBezTo>
                <a:cubicBezTo>
                  <a:pt x="1839201" y="983509"/>
                  <a:pt x="1832141" y="978214"/>
                  <a:pt x="1832141" y="971154"/>
                </a:cubicBezTo>
                <a:cubicBezTo>
                  <a:pt x="1832141" y="971154"/>
                  <a:pt x="1835672" y="971154"/>
                  <a:pt x="1842731" y="971154"/>
                </a:cubicBezTo>
                <a:cubicBezTo>
                  <a:pt x="1849792" y="971154"/>
                  <a:pt x="1853322" y="967623"/>
                  <a:pt x="1853322" y="960563"/>
                </a:cubicBezTo>
                <a:close/>
                <a:moveTo>
                  <a:pt x="1472067" y="960563"/>
                </a:moveTo>
                <a:lnTo>
                  <a:pt x="1472067" y="971154"/>
                </a:lnTo>
                <a:lnTo>
                  <a:pt x="1482658" y="971154"/>
                </a:lnTo>
                <a:lnTo>
                  <a:pt x="1535610" y="992335"/>
                </a:lnTo>
                <a:cubicBezTo>
                  <a:pt x="1542670" y="992335"/>
                  <a:pt x="1546200" y="995865"/>
                  <a:pt x="1546200" y="1002925"/>
                </a:cubicBezTo>
                <a:cubicBezTo>
                  <a:pt x="1546200" y="1002925"/>
                  <a:pt x="1547964" y="1002925"/>
                  <a:pt x="1551496" y="1002925"/>
                </a:cubicBezTo>
                <a:cubicBezTo>
                  <a:pt x="1555025" y="1002925"/>
                  <a:pt x="1560320" y="1002925"/>
                  <a:pt x="1567381" y="1002925"/>
                </a:cubicBezTo>
                <a:cubicBezTo>
                  <a:pt x="1574441" y="1002925"/>
                  <a:pt x="1577971" y="1002925"/>
                  <a:pt x="1577971" y="1002925"/>
                </a:cubicBezTo>
                <a:cubicBezTo>
                  <a:pt x="1577971" y="1002925"/>
                  <a:pt x="1577971" y="1006456"/>
                  <a:pt x="1577971" y="1013515"/>
                </a:cubicBezTo>
                <a:cubicBezTo>
                  <a:pt x="1577971" y="1020575"/>
                  <a:pt x="1588562" y="1020575"/>
                  <a:pt x="1609742" y="1013515"/>
                </a:cubicBezTo>
                <a:cubicBezTo>
                  <a:pt x="1616803" y="1013515"/>
                  <a:pt x="1623863" y="1013515"/>
                  <a:pt x="1630923" y="1013515"/>
                </a:cubicBezTo>
                <a:cubicBezTo>
                  <a:pt x="1623863" y="1013515"/>
                  <a:pt x="1623863" y="1017046"/>
                  <a:pt x="1630923" y="1024106"/>
                </a:cubicBezTo>
                <a:lnTo>
                  <a:pt x="1652104" y="1024106"/>
                </a:lnTo>
                <a:lnTo>
                  <a:pt x="1662694" y="1024106"/>
                </a:lnTo>
                <a:lnTo>
                  <a:pt x="1662694" y="1034696"/>
                </a:lnTo>
                <a:lnTo>
                  <a:pt x="1683875" y="1055877"/>
                </a:lnTo>
                <a:lnTo>
                  <a:pt x="1715646" y="1066467"/>
                </a:lnTo>
                <a:lnTo>
                  <a:pt x="1673285" y="1066467"/>
                </a:lnTo>
                <a:lnTo>
                  <a:pt x="1620333" y="1055877"/>
                </a:lnTo>
                <a:cubicBezTo>
                  <a:pt x="1620333" y="1055877"/>
                  <a:pt x="1620333" y="1052346"/>
                  <a:pt x="1620333" y="1045287"/>
                </a:cubicBezTo>
                <a:cubicBezTo>
                  <a:pt x="1613272" y="1045287"/>
                  <a:pt x="1609742" y="1045287"/>
                  <a:pt x="1609742" y="1045287"/>
                </a:cubicBezTo>
                <a:cubicBezTo>
                  <a:pt x="1609742" y="1052346"/>
                  <a:pt x="1607977" y="1054112"/>
                  <a:pt x="1604448" y="1050581"/>
                </a:cubicBezTo>
                <a:cubicBezTo>
                  <a:pt x="1600916" y="1047052"/>
                  <a:pt x="1595621" y="1045287"/>
                  <a:pt x="1588562" y="1045287"/>
                </a:cubicBezTo>
                <a:cubicBezTo>
                  <a:pt x="1581501" y="1038227"/>
                  <a:pt x="1576206" y="1038227"/>
                  <a:pt x="1572677" y="1045287"/>
                </a:cubicBezTo>
                <a:cubicBezTo>
                  <a:pt x="1569145" y="1052346"/>
                  <a:pt x="1560320" y="1052346"/>
                  <a:pt x="1546200" y="1045287"/>
                </a:cubicBezTo>
                <a:cubicBezTo>
                  <a:pt x="1517959" y="1045287"/>
                  <a:pt x="1502073" y="1043522"/>
                  <a:pt x="1498544" y="1039992"/>
                </a:cubicBezTo>
                <a:cubicBezTo>
                  <a:pt x="1495012" y="1036461"/>
                  <a:pt x="1493248" y="1034696"/>
                  <a:pt x="1493248" y="1034696"/>
                </a:cubicBezTo>
                <a:cubicBezTo>
                  <a:pt x="1493248" y="1031166"/>
                  <a:pt x="1494130" y="1028519"/>
                  <a:pt x="1495895" y="1026753"/>
                </a:cubicBezTo>
                <a:lnTo>
                  <a:pt x="1503838" y="1024106"/>
                </a:lnTo>
                <a:lnTo>
                  <a:pt x="1482658" y="1013515"/>
                </a:lnTo>
                <a:cubicBezTo>
                  <a:pt x="1482658" y="1013515"/>
                  <a:pt x="1479127" y="1017046"/>
                  <a:pt x="1472067" y="1024106"/>
                </a:cubicBezTo>
                <a:cubicBezTo>
                  <a:pt x="1465007" y="1031166"/>
                  <a:pt x="1461477" y="1034696"/>
                  <a:pt x="1461477" y="1034696"/>
                </a:cubicBezTo>
                <a:lnTo>
                  <a:pt x="1450886" y="1024106"/>
                </a:lnTo>
                <a:lnTo>
                  <a:pt x="1408525" y="1034696"/>
                </a:lnTo>
                <a:cubicBezTo>
                  <a:pt x="1408525" y="1034696"/>
                  <a:pt x="1404994" y="1034696"/>
                  <a:pt x="1397934" y="1034696"/>
                </a:cubicBezTo>
                <a:cubicBezTo>
                  <a:pt x="1390874" y="1034696"/>
                  <a:pt x="1387344" y="1034696"/>
                  <a:pt x="1387344" y="1034696"/>
                </a:cubicBezTo>
                <a:cubicBezTo>
                  <a:pt x="1387344" y="1048817"/>
                  <a:pt x="1394404" y="1055877"/>
                  <a:pt x="1408525" y="1055877"/>
                </a:cubicBezTo>
                <a:lnTo>
                  <a:pt x="1419114" y="1066467"/>
                </a:lnTo>
                <a:lnTo>
                  <a:pt x="1461477" y="1077058"/>
                </a:lnTo>
                <a:cubicBezTo>
                  <a:pt x="1482658" y="1077058"/>
                  <a:pt x="1496778" y="1080588"/>
                  <a:pt x="1503838" y="1087648"/>
                </a:cubicBezTo>
                <a:cubicBezTo>
                  <a:pt x="1510898" y="1094708"/>
                  <a:pt x="1517959" y="1096474"/>
                  <a:pt x="1525019" y="1092944"/>
                </a:cubicBezTo>
                <a:cubicBezTo>
                  <a:pt x="1532080" y="1089413"/>
                  <a:pt x="1533844" y="1084118"/>
                  <a:pt x="1530314" y="1077058"/>
                </a:cubicBezTo>
                <a:cubicBezTo>
                  <a:pt x="1526783" y="1069998"/>
                  <a:pt x="1521489" y="1069998"/>
                  <a:pt x="1514429" y="1077058"/>
                </a:cubicBezTo>
                <a:lnTo>
                  <a:pt x="1514429" y="1066467"/>
                </a:lnTo>
                <a:cubicBezTo>
                  <a:pt x="1521489" y="1059408"/>
                  <a:pt x="1526783" y="1055877"/>
                  <a:pt x="1530314" y="1055877"/>
                </a:cubicBezTo>
                <a:cubicBezTo>
                  <a:pt x="1533844" y="1055877"/>
                  <a:pt x="1535610" y="1059408"/>
                  <a:pt x="1535610" y="1066467"/>
                </a:cubicBezTo>
                <a:cubicBezTo>
                  <a:pt x="1542670" y="1066467"/>
                  <a:pt x="1546200" y="1068232"/>
                  <a:pt x="1546200" y="1071762"/>
                </a:cubicBezTo>
                <a:cubicBezTo>
                  <a:pt x="1546200" y="1075293"/>
                  <a:pt x="1549730" y="1077058"/>
                  <a:pt x="1556790" y="1077058"/>
                </a:cubicBezTo>
                <a:cubicBezTo>
                  <a:pt x="1563851" y="1077058"/>
                  <a:pt x="1569145" y="1078823"/>
                  <a:pt x="1572677" y="1082354"/>
                </a:cubicBezTo>
                <a:cubicBezTo>
                  <a:pt x="1576206" y="1085883"/>
                  <a:pt x="1583266" y="1087648"/>
                  <a:pt x="1593856" y="1087648"/>
                </a:cubicBezTo>
                <a:cubicBezTo>
                  <a:pt x="1604448" y="1087648"/>
                  <a:pt x="1609742" y="1087648"/>
                  <a:pt x="1609742" y="1087648"/>
                </a:cubicBezTo>
                <a:lnTo>
                  <a:pt x="1599152" y="1098239"/>
                </a:lnTo>
                <a:cubicBezTo>
                  <a:pt x="1570911" y="1091179"/>
                  <a:pt x="1556790" y="1087648"/>
                  <a:pt x="1556790" y="1087648"/>
                </a:cubicBezTo>
                <a:cubicBezTo>
                  <a:pt x="1556790" y="1094708"/>
                  <a:pt x="1570911" y="1101769"/>
                  <a:pt x="1599152" y="1108829"/>
                </a:cubicBezTo>
                <a:cubicBezTo>
                  <a:pt x="1627393" y="1115889"/>
                  <a:pt x="1648573" y="1119419"/>
                  <a:pt x="1662694" y="1119419"/>
                </a:cubicBezTo>
                <a:lnTo>
                  <a:pt x="1673285" y="1108829"/>
                </a:lnTo>
                <a:cubicBezTo>
                  <a:pt x="1680345" y="1101769"/>
                  <a:pt x="1683875" y="1096474"/>
                  <a:pt x="1683875" y="1092944"/>
                </a:cubicBezTo>
                <a:cubicBezTo>
                  <a:pt x="1683875" y="1089413"/>
                  <a:pt x="1687405" y="1087648"/>
                  <a:pt x="1694466" y="1087648"/>
                </a:cubicBezTo>
                <a:cubicBezTo>
                  <a:pt x="1701526" y="1087648"/>
                  <a:pt x="1705056" y="1084118"/>
                  <a:pt x="1705056" y="1077058"/>
                </a:cubicBezTo>
                <a:cubicBezTo>
                  <a:pt x="1719176" y="1062937"/>
                  <a:pt x="1726237" y="1055877"/>
                  <a:pt x="1726237" y="1055877"/>
                </a:cubicBezTo>
                <a:cubicBezTo>
                  <a:pt x="1726237" y="1048817"/>
                  <a:pt x="1719176" y="1045287"/>
                  <a:pt x="1705056" y="1045287"/>
                </a:cubicBezTo>
                <a:lnTo>
                  <a:pt x="1705056" y="1034696"/>
                </a:lnTo>
                <a:cubicBezTo>
                  <a:pt x="1705056" y="1034696"/>
                  <a:pt x="1708585" y="1034696"/>
                  <a:pt x="1715646" y="1034696"/>
                </a:cubicBezTo>
                <a:cubicBezTo>
                  <a:pt x="1722707" y="1041756"/>
                  <a:pt x="1733297" y="1045287"/>
                  <a:pt x="1747418" y="1045287"/>
                </a:cubicBezTo>
                <a:cubicBezTo>
                  <a:pt x="1740357" y="1038227"/>
                  <a:pt x="1733297" y="1034696"/>
                  <a:pt x="1726237" y="1034696"/>
                </a:cubicBezTo>
                <a:lnTo>
                  <a:pt x="1715646" y="1034696"/>
                </a:lnTo>
                <a:cubicBezTo>
                  <a:pt x="1715646" y="1027636"/>
                  <a:pt x="1715646" y="1024106"/>
                  <a:pt x="1715646" y="1024106"/>
                </a:cubicBezTo>
                <a:cubicBezTo>
                  <a:pt x="1715646" y="1024106"/>
                  <a:pt x="1712116" y="1024106"/>
                  <a:pt x="1705056" y="1024106"/>
                </a:cubicBezTo>
                <a:cubicBezTo>
                  <a:pt x="1697995" y="1017046"/>
                  <a:pt x="1689170" y="1013515"/>
                  <a:pt x="1678581" y="1013515"/>
                </a:cubicBezTo>
                <a:cubicBezTo>
                  <a:pt x="1667989" y="1013515"/>
                  <a:pt x="1662694" y="1013515"/>
                  <a:pt x="1662694" y="1013515"/>
                </a:cubicBezTo>
                <a:cubicBezTo>
                  <a:pt x="1655634" y="1020575"/>
                  <a:pt x="1652104" y="1024106"/>
                  <a:pt x="1652104" y="1024106"/>
                </a:cubicBezTo>
                <a:lnTo>
                  <a:pt x="1652104" y="1013515"/>
                </a:lnTo>
                <a:lnTo>
                  <a:pt x="1641514" y="1002925"/>
                </a:lnTo>
                <a:cubicBezTo>
                  <a:pt x="1641514" y="1002925"/>
                  <a:pt x="1639748" y="1001160"/>
                  <a:pt x="1636218" y="997629"/>
                </a:cubicBezTo>
                <a:cubicBezTo>
                  <a:pt x="1632689" y="994100"/>
                  <a:pt x="1627393" y="992335"/>
                  <a:pt x="1620333" y="992335"/>
                </a:cubicBezTo>
                <a:cubicBezTo>
                  <a:pt x="1613272" y="985275"/>
                  <a:pt x="1600916" y="979979"/>
                  <a:pt x="1583266" y="976448"/>
                </a:cubicBezTo>
                <a:cubicBezTo>
                  <a:pt x="1565614" y="972919"/>
                  <a:pt x="1549730" y="971154"/>
                  <a:pt x="1535610" y="971154"/>
                </a:cubicBezTo>
                <a:cubicBezTo>
                  <a:pt x="1521489" y="971154"/>
                  <a:pt x="1507368" y="971154"/>
                  <a:pt x="1493248" y="971154"/>
                </a:cubicBezTo>
                <a:cubicBezTo>
                  <a:pt x="1500308" y="964094"/>
                  <a:pt x="1500308" y="960563"/>
                  <a:pt x="1493248" y="960563"/>
                </a:cubicBezTo>
                <a:cubicBezTo>
                  <a:pt x="1486187" y="960563"/>
                  <a:pt x="1479127" y="960563"/>
                  <a:pt x="1472067" y="960563"/>
                </a:cubicBezTo>
                <a:close/>
                <a:moveTo>
                  <a:pt x="1450886" y="960563"/>
                </a:moveTo>
                <a:cubicBezTo>
                  <a:pt x="1443826" y="960563"/>
                  <a:pt x="1440296" y="962328"/>
                  <a:pt x="1440296" y="965858"/>
                </a:cubicBezTo>
                <a:cubicBezTo>
                  <a:pt x="1440296" y="969389"/>
                  <a:pt x="1443826" y="971154"/>
                  <a:pt x="1450886" y="971154"/>
                </a:cubicBezTo>
                <a:cubicBezTo>
                  <a:pt x="1457946" y="971154"/>
                  <a:pt x="1461477" y="971154"/>
                  <a:pt x="1461477" y="971154"/>
                </a:cubicBezTo>
                <a:close/>
                <a:moveTo>
                  <a:pt x="1175535" y="960563"/>
                </a:moveTo>
                <a:lnTo>
                  <a:pt x="1186126" y="960563"/>
                </a:lnTo>
                <a:lnTo>
                  <a:pt x="1196717" y="971154"/>
                </a:lnTo>
                <a:lnTo>
                  <a:pt x="1186126" y="971154"/>
                </a:lnTo>
                <a:cubicBezTo>
                  <a:pt x="1186126" y="971154"/>
                  <a:pt x="1184361" y="969389"/>
                  <a:pt x="1180832" y="965858"/>
                </a:cubicBezTo>
                <a:cubicBezTo>
                  <a:pt x="1177300" y="962328"/>
                  <a:pt x="1175535" y="960563"/>
                  <a:pt x="1175535" y="960563"/>
                </a:cubicBezTo>
                <a:close/>
                <a:moveTo>
                  <a:pt x="2478156" y="953944"/>
                </a:moveTo>
                <a:cubicBezTo>
                  <a:pt x="2474625" y="954827"/>
                  <a:pt x="2471096" y="957033"/>
                  <a:pt x="2467566" y="960563"/>
                </a:cubicBezTo>
                <a:lnTo>
                  <a:pt x="2456975" y="960563"/>
                </a:lnTo>
                <a:cubicBezTo>
                  <a:pt x="2471096" y="960563"/>
                  <a:pt x="2479922" y="962328"/>
                  <a:pt x="2483450" y="965858"/>
                </a:cubicBezTo>
                <a:cubicBezTo>
                  <a:pt x="2486982" y="969389"/>
                  <a:pt x="2488746" y="971154"/>
                  <a:pt x="2488746" y="971154"/>
                </a:cubicBezTo>
                <a:lnTo>
                  <a:pt x="2552289" y="981744"/>
                </a:lnTo>
                <a:lnTo>
                  <a:pt x="2509927" y="960563"/>
                </a:lnTo>
                <a:cubicBezTo>
                  <a:pt x="2502867" y="960563"/>
                  <a:pt x="2495806" y="958798"/>
                  <a:pt x="2488746" y="955269"/>
                </a:cubicBezTo>
                <a:cubicBezTo>
                  <a:pt x="2485217" y="953504"/>
                  <a:pt x="2481686" y="953063"/>
                  <a:pt x="2478156" y="953944"/>
                </a:cubicBezTo>
                <a:close/>
                <a:moveTo>
                  <a:pt x="8832403" y="949973"/>
                </a:moveTo>
                <a:cubicBezTo>
                  <a:pt x="8832403" y="949973"/>
                  <a:pt x="8839463" y="951738"/>
                  <a:pt x="8853583" y="955269"/>
                </a:cubicBezTo>
                <a:cubicBezTo>
                  <a:pt x="8867703" y="958798"/>
                  <a:pt x="8883589" y="964094"/>
                  <a:pt x="8901240" y="971154"/>
                </a:cubicBezTo>
                <a:cubicBezTo>
                  <a:pt x="8918892" y="978214"/>
                  <a:pt x="8931245" y="981744"/>
                  <a:pt x="8938307" y="981744"/>
                </a:cubicBezTo>
                <a:lnTo>
                  <a:pt x="8917126" y="981744"/>
                </a:lnTo>
                <a:cubicBezTo>
                  <a:pt x="8910066" y="981744"/>
                  <a:pt x="8903007" y="979979"/>
                  <a:pt x="8895945" y="976448"/>
                </a:cubicBezTo>
                <a:cubicBezTo>
                  <a:pt x="8888884" y="972919"/>
                  <a:pt x="8881826" y="971154"/>
                  <a:pt x="8874765" y="971154"/>
                </a:cubicBezTo>
                <a:cubicBezTo>
                  <a:pt x="8853583" y="964094"/>
                  <a:pt x="8839463" y="957033"/>
                  <a:pt x="8832403" y="949973"/>
                </a:cubicBezTo>
                <a:close/>
                <a:moveTo>
                  <a:pt x="8271112" y="949973"/>
                </a:moveTo>
                <a:lnTo>
                  <a:pt x="8334654" y="960563"/>
                </a:lnTo>
                <a:cubicBezTo>
                  <a:pt x="8334654" y="967623"/>
                  <a:pt x="8331124" y="967623"/>
                  <a:pt x="8324064" y="960563"/>
                </a:cubicBezTo>
                <a:cubicBezTo>
                  <a:pt x="8324064" y="960563"/>
                  <a:pt x="8317002" y="960563"/>
                  <a:pt x="8302883" y="960563"/>
                </a:cubicBezTo>
                <a:cubicBezTo>
                  <a:pt x="8288762" y="960563"/>
                  <a:pt x="8281702" y="960563"/>
                  <a:pt x="8281702" y="960563"/>
                </a:cubicBezTo>
                <a:cubicBezTo>
                  <a:pt x="8281702" y="953504"/>
                  <a:pt x="8278172" y="949973"/>
                  <a:pt x="8271112" y="949973"/>
                </a:cubicBezTo>
                <a:close/>
                <a:moveTo>
                  <a:pt x="7254432" y="949973"/>
                </a:moveTo>
                <a:lnTo>
                  <a:pt x="7275612" y="960563"/>
                </a:lnTo>
                <a:lnTo>
                  <a:pt x="7286203" y="960563"/>
                </a:lnTo>
                <a:close/>
                <a:moveTo>
                  <a:pt x="2435794" y="949973"/>
                </a:moveTo>
                <a:lnTo>
                  <a:pt x="2435794" y="960563"/>
                </a:lnTo>
                <a:cubicBezTo>
                  <a:pt x="2435794" y="960563"/>
                  <a:pt x="2439325" y="960563"/>
                  <a:pt x="2446385" y="960563"/>
                </a:cubicBezTo>
                <a:cubicBezTo>
                  <a:pt x="2446385" y="953504"/>
                  <a:pt x="2442854" y="949973"/>
                  <a:pt x="2435794" y="949973"/>
                </a:cubicBezTo>
                <a:close/>
                <a:moveTo>
                  <a:pt x="603653" y="939383"/>
                </a:moveTo>
                <a:cubicBezTo>
                  <a:pt x="610713" y="939383"/>
                  <a:pt x="619539" y="941148"/>
                  <a:pt x="630128" y="944677"/>
                </a:cubicBezTo>
                <a:cubicBezTo>
                  <a:pt x="640720" y="948208"/>
                  <a:pt x="646015" y="953504"/>
                  <a:pt x="646015" y="960563"/>
                </a:cubicBezTo>
                <a:lnTo>
                  <a:pt x="656605" y="981744"/>
                </a:lnTo>
                <a:lnTo>
                  <a:pt x="667195" y="992335"/>
                </a:lnTo>
                <a:lnTo>
                  <a:pt x="656605" y="992335"/>
                </a:lnTo>
                <a:cubicBezTo>
                  <a:pt x="642485" y="985275"/>
                  <a:pt x="628364" y="978214"/>
                  <a:pt x="614243" y="971154"/>
                </a:cubicBezTo>
                <a:cubicBezTo>
                  <a:pt x="593062" y="957033"/>
                  <a:pt x="589533" y="946442"/>
                  <a:pt x="603653" y="939383"/>
                </a:cubicBezTo>
                <a:close/>
                <a:moveTo>
                  <a:pt x="8461739" y="928792"/>
                </a:moveTo>
                <a:lnTo>
                  <a:pt x="8482920" y="939383"/>
                </a:lnTo>
                <a:lnTo>
                  <a:pt x="8546462" y="949973"/>
                </a:lnTo>
                <a:cubicBezTo>
                  <a:pt x="8581762" y="957033"/>
                  <a:pt x="8599414" y="964094"/>
                  <a:pt x="8599414" y="971154"/>
                </a:cubicBezTo>
                <a:cubicBezTo>
                  <a:pt x="8606474" y="971154"/>
                  <a:pt x="8611770" y="971154"/>
                  <a:pt x="8615299" y="971154"/>
                </a:cubicBezTo>
                <a:cubicBezTo>
                  <a:pt x="8618829" y="971154"/>
                  <a:pt x="8622360" y="971154"/>
                  <a:pt x="8625889" y="971154"/>
                </a:cubicBezTo>
                <a:cubicBezTo>
                  <a:pt x="8629419" y="971154"/>
                  <a:pt x="8632951" y="971154"/>
                  <a:pt x="8636480" y="971154"/>
                </a:cubicBezTo>
                <a:cubicBezTo>
                  <a:pt x="8640010" y="971154"/>
                  <a:pt x="8641775" y="974683"/>
                  <a:pt x="8641775" y="981744"/>
                </a:cubicBezTo>
                <a:cubicBezTo>
                  <a:pt x="8641775" y="981744"/>
                  <a:pt x="8645304" y="981744"/>
                  <a:pt x="8652366" y="981744"/>
                </a:cubicBezTo>
                <a:lnTo>
                  <a:pt x="8662957" y="981744"/>
                </a:lnTo>
                <a:lnTo>
                  <a:pt x="8662957" y="992335"/>
                </a:lnTo>
                <a:lnTo>
                  <a:pt x="8726499" y="1013515"/>
                </a:lnTo>
                <a:cubicBezTo>
                  <a:pt x="8719437" y="1013515"/>
                  <a:pt x="8714143" y="1013515"/>
                  <a:pt x="8710613" y="1013515"/>
                </a:cubicBezTo>
                <a:cubicBezTo>
                  <a:pt x="8707084" y="1013515"/>
                  <a:pt x="8696493" y="1011750"/>
                  <a:pt x="8678843" y="1008220"/>
                </a:cubicBezTo>
                <a:cubicBezTo>
                  <a:pt x="8661189" y="1004689"/>
                  <a:pt x="8648836" y="1001160"/>
                  <a:pt x="8641775" y="997629"/>
                </a:cubicBezTo>
                <a:cubicBezTo>
                  <a:pt x="8634714" y="994100"/>
                  <a:pt x="8620595" y="992335"/>
                  <a:pt x="8599414" y="992335"/>
                </a:cubicBezTo>
                <a:lnTo>
                  <a:pt x="8557053" y="981744"/>
                </a:lnTo>
                <a:cubicBezTo>
                  <a:pt x="8557053" y="974683"/>
                  <a:pt x="8553522" y="971154"/>
                  <a:pt x="8546462" y="971154"/>
                </a:cubicBezTo>
                <a:cubicBezTo>
                  <a:pt x="8546462" y="971154"/>
                  <a:pt x="8542932" y="971154"/>
                  <a:pt x="8535871" y="971154"/>
                </a:cubicBezTo>
                <a:cubicBezTo>
                  <a:pt x="8528810" y="971154"/>
                  <a:pt x="8525281" y="971154"/>
                  <a:pt x="8525281" y="971154"/>
                </a:cubicBezTo>
                <a:cubicBezTo>
                  <a:pt x="8511161" y="964094"/>
                  <a:pt x="8495276" y="958798"/>
                  <a:pt x="8477624" y="955269"/>
                </a:cubicBezTo>
                <a:cubicBezTo>
                  <a:pt x="8459973" y="951738"/>
                  <a:pt x="8451148" y="946442"/>
                  <a:pt x="8451148" y="939383"/>
                </a:cubicBezTo>
                <a:close/>
                <a:moveTo>
                  <a:pt x="1376752" y="928792"/>
                </a:moveTo>
                <a:cubicBezTo>
                  <a:pt x="1369692" y="928792"/>
                  <a:pt x="1366162" y="930557"/>
                  <a:pt x="1366162" y="934087"/>
                </a:cubicBezTo>
                <a:cubicBezTo>
                  <a:pt x="1366162" y="937617"/>
                  <a:pt x="1369692" y="939383"/>
                  <a:pt x="1376752" y="939383"/>
                </a:cubicBezTo>
                <a:cubicBezTo>
                  <a:pt x="1390874" y="946442"/>
                  <a:pt x="1397934" y="946442"/>
                  <a:pt x="1397934" y="939383"/>
                </a:cubicBezTo>
                <a:close/>
                <a:moveTo>
                  <a:pt x="1313210" y="918202"/>
                </a:moveTo>
                <a:lnTo>
                  <a:pt x="1323802" y="928792"/>
                </a:lnTo>
                <a:cubicBezTo>
                  <a:pt x="1337922" y="935852"/>
                  <a:pt x="1348512" y="935852"/>
                  <a:pt x="1355573" y="928792"/>
                </a:cubicBezTo>
                <a:close/>
                <a:moveTo>
                  <a:pt x="1260258" y="918202"/>
                </a:moveTo>
                <a:lnTo>
                  <a:pt x="1260258" y="928792"/>
                </a:lnTo>
                <a:lnTo>
                  <a:pt x="1270849" y="918202"/>
                </a:lnTo>
                <a:cubicBezTo>
                  <a:pt x="1270849" y="918202"/>
                  <a:pt x="1267319" y="918202"/>
                  <a:pt x="1260258" y="918202"/>
                </a:cubicBezTo>
                <a:close/>
                <a:moveTo>
                  <a:pt x="1980407" y="907611"/>
                </a:moveTo>
                <a:cubicBezTo>
                  <a:pt x="1973347" y="907611"/>
                  <a:pt x="1969816" y="911142"/>
                  <a:pt x="1969816" y="918202"/>
                </a:cubicBezTo>
                <a:cubicBezTo>
                  <a:pt x="1976876" y="918202"/>
                  <a:pt x="1980407" y="918202"/>
                  <a:pt x="1980407" y="918202"/>
                </a:cubicBezTo>
                <a:cubicBezTo>
                  <a:pt x="1980407" y="918202"/>
                  <a:pt x="1980407" y="914671"/>
                  <a:pt x="1980407" y="907611"/>
                </a:cubicBezTo>
                <a:close/>
                <a:moveTo>
                  <a:pt x="381254" y="907611"/>
                </a:moveTo>
                <a:lnTo>
                  <a:pt x="413026" y="918202"/>
                </a:lnTo>
                <a:cubicBezTo>
                  <a:pt x="462448" y="932323"/>
                  <a:pt x="501279" y="953504"/>
                  <a:pt x="529521" y="981744"/>
                </a:cubicBezTo>
                <a:cubicBezTo>
                  <a:pt x="536581" y="988804"/>
                  <a:pt x="550701" y="995865"/>
                  <a:pt x="571882" y="1002925"/>
                </a:cubicBezTo>
                <a:cubicBezTo>
                  <a:pt x="578941" y="1002925"/>
                  <a:pt x="586001" y="1004689"/>
                  <a:pt x="593062" y="1008220"/>
                </a:cubicBezTo>
                <a:cubicBezTo>
                  <a:pt x="600122" y="1011750"/>
                  <a:pt x="607183" y="1013515"/>
                  <a:pt x="614243" y="1013515"/>
                </a:cubicBezTo>
                <a:cubicBezTo>
                  <a:pt x="628364" y="1027636"/>
                  <a:pt x="635425" y="1034696"/>
                  <a:pt x="635425" y="1034696"/>
                </a:cubicBezTo>
                <a:cubicBezTo>
                  <a:pt x="649545" y="1027636"/>
                  <a:pt x="656605" y="1031166"/>
                  <a:pt x="656605" y="1045287"/>
                </a:cubicBezTo>
                <a:lnTo>
                  <a:pt x="656605" y="1055877"/>
                </a:lnTo>
                <a:cubicBezTo>
                  <a:pt x="642485" y="1048817"/>
                  <a:pt x="624833" y="1041756"/>
                  <a:pt x="603653" y="1034696"/>
                </a:cubicBezTo>
                <a:cubicBezTo>
                  <a:pt x="575412" y="1020575"/>
                  <a:pt x="552466" y="1008220"/>
                  <a:pt x="534816" y="997629"/>
                </a:cubicBezTo>
                <a:cubicBezTo>
                  <a:pt x="517164" y="987040"/>
                  <a:pt x="504809" y="981744"/>
                  <a:pt x="497749" y="981744"/>
                </a:cubicBezTo>
                <a:cubicBezTo>
                  <a:pt x="490689" y="981744"/>
                  <a:pt x="462448" y="971154"/>
                  <a:pt x="413026" y="949973"/>
                </a:cubicBezTo>
                <a:cubicBezTo>
                  <a:pt x="413026" y="942913"/>
                  <a:pt x="409496" y="939383"/>
                  <a:pt x="402435" y="939383"/>
                </a:cubicBezTo>
                <a:cubicBezTo>
                  <a:pt x="395375" y="939383"/>
                  <a:pt x="388314" y="939383"/>
                  <a:pt x="381254" y="939383"/>
                </a:cubicBezTo>
                <a:cubicBezTo>
                  <a:pt x="374193" y="939383"/>
                  <a:pt x="368899" y="935852"/>
                  <a:pt x="365368" y="928792"/>
                </a:cubicBezTo>
                <a:cubicBezTo>
                  <a:pt x="361839" y="921731"/>
                  <a:pt x="361839" y="916437"/>
                  <a:pt x="365368" y="912906"/>
                </a:cubicBezTo>
                <a:cubicBezTo>
                  <a:pt x="368899" y="909375"/>
                  <a:pt x="374193" y="907611"/>
                  <a:pt x="381254" y="907611"/>
                </a:cubicBezTo>
                <a:close/>
                <a:moveTo>
                  <a:pt x="1993645" y="899668"/>
                </a:moveTo>
                <a:cubicBezTo>
                  <a:pt x="1991879" y="899668"/>
                  <a:pt x="1990997" y="900552"/>
                  <a:pt x="1990997" y="902317"/>
                </a:cubicBezTo>
                <a:cubicBezTo>
                  <a:pt x="1990997" y="905846"/>
                  <a:pt x="1998057" y="907611"/>
                  <a:pt x="2012178" y="907611"/>
                </a:cubicBezTo>
                <a:cubicBezTo>
                  <a:pt x="2026299" y="907611"/>
                  <a:pt x="2033359" y="911142"/>
                  <a:pt x="2033359" y="918202"/>
                </a:cubicBezTo>
                <a:lnTo>
                  <a:pt x="2012178" y="928792"/>
                </a:lnTo>
                <a:cubicBezTo>
                  <a:pt x="2019238" y="935852"/>
                  <a:pt x="2022769" y="939383"/>
                  <a:pt x="2022769" y="939383"/>
                </a:cubicBezTo>
                <a:cubicBezTo>
                  <a:pt x="2022769" y="946442"/>
                  <a:pt x="2033359" y="949973"/>
                  <a:pt x="2054540" y="949973"/>
                </a:cubicBezTo>
                <a:cubicBezTo>
                  <a:pt x="2075721" y="949973"/>
                  <a:pt x="2086311" y="949973"/>
                  <a:pt x="2086311" y="949973"/>
                </a:cubicBezTo>
                <a:lnTo>
                  <a:pt x="2107491" y="949973"/>
                </a:lnTo>
                <a:lnTo>
                  <a:pt x="2096901" y="939383"/>
                </a:lnTo>
                <a:lnTo>
                  <a:pt x="2086311" y="939383"/>
                </a:lnTo>
                <a:lnTo>
                  <a:pt x="2075721" y="939383"/>
                </a:lnTo>
                <a:lnTo>
                  <a:pt x="2075721" y="918202"/>
                </a:lnTo>
                <a:lnTo>
                  <a:pt x="2086311" y="918202"/>
                </a:lnTo>
                <a:cubicBezTo>
                  <a:pt x="2093371" y="918202"/>
                  <a:pt x="2089841" y="914671"/>
                  <a:pt x="2075721" y="907611"/>
                </a:cubicBezTo>
                <a:cubicBezTo>
                  <a:pt x="2068661" y="907611"/>
                  <a:pt x="2058070" y="907611"/>
                  <a:pt x="2043949" y="907611"/>
                </a:cubicBezTo>
                <a:cubicBezTo>
                  <a:pt x="2022769" y="900552"/>
                  <a:pt x="2012178" y="898786"/>
                  <a:pt x="2012178" y="902317"/>
                </a:cubicBezTo>
                <a:cubicBezTo>
                  <a:pt x="2012178" y="905846"/>
                  <a:pt x="2008648" y="905846"/>
                  <a:pt x="2001587" y="902317"/>
                </a:cubicBezTo>
                <a:cubicBezTo>
                  <a:pt x="1998057" y="900552"/>
                  <a:pt x="1995409" y="899668"/>
                  <a:pt x="1993645" y="899668"/>
                </a:cubicBezTo>
                <a:close/>
                <a:moveTo>
                  <a:pt x="8472329" y="897021"/>
                </a:moveTo>
                <a:cubicBezTo>
                  <a:pt x="8479390" y="897021"/>
                  <a:pt x="8482920" y="897021"/>
                  <a:pt x="8482920" y="897021"/>
                </a:cubicBezTo>
                <a:lnTo>
                  <a:pt x="8472329" y="907611"/>
                </a:lnTo>
                <a:close/>
                <a:moveTo>
                  <a:pt x="2425203" y="886431"/>
                </a:moveTo>
                <a:cubicBezTo>
                  <a:pt x="2425203" y="893490"/>
                  <a:pt x="2428734" y="897021"/>
                  <a:pt x="2435794" y="897021"/>
                </a:cubicBezTo>
                <a:lnTo>
                  <a:pt x="2435794" y="886431"/>
                </a:lnTo>
                <a:cubicBezTo>
                  <a:pt x="2435794" y="886431"/>
                  <a:pt x="2432264" y="886431"/>
                  <a:pt x="2425203" y="886431"/>
                </a:cubicBezTo>
                <a:close/>
                <a:moveTo>
                  <a:pt x="1874503" y="886431"/>
                </a:moveTo>
                <a:lnTo>
                  <a:pt x="1874503" y="897021"/>
                </a:lnTo>
                <a:lnTo>
                  <a:pt x="1885093" y="886431"/>
                </a:lnTo>
                <a:close/>
                <a:moveTo>
                  <a:pt x="1334392" y="886431"/>
                </a:moveTo>
                <a:lnTo>
                  <a:pt x="1323802" y="897021"/>
                </a:lnTo>
                <a:lnTo>
                  <a:pt x="1313210" y="897021"/>
                </a:lnTo>
                <a:lnTo>
                  <a:pt x="1334392" y="907611"/>
                </a:lnTo>
                <a:cubicBezTo>
                  <a:pt x="1348512" y="907611"/>
                  <a:pt x="1355573" y="909375"/>
                  <a:pt x="1355573" y="912906"/>
                </a:cubicBezTo>
                <a:cubicBezTo>
                  <a:pt x="1355573" y="916437"/>
                  <a:pt x="1357337" y="916437"/>
                  <a:pt x="1360867" y="912906"/>
                </a:cubicBezTo>
                <a:cubicBezTo>
                  <a:pt x="1364398" y="909375"/>
                  <a:pt x="1364398" y="905846"/>
                  <a:pt x="1360867" y="902317"/>
                </a:cubicBezTo>
                <a:cubicBezTo>
                  <a:pt x="1357337" y="898786"/>
                  <a:pt x="1352042" y="897021"/>
                  <a:pt x="1344982" y="897021"/>
                </a:cubicBezTo>
                <a:cubicBezTo>
                  <a:pt x="1337922" y="897021"/>
                  <a:pt x="1334392" y="893490"/>
                  <a:pt x="1334392" y="886431"/>
                </a:cubicBezTo>
                <a:close/>
                <a:moveTo>
                  <a:pt x="1281440" y="886431"/>
                </a:moveTo>
                <a:lnTo>
                  <a:pt x="1292030" y="897021"/>
                </a:lnTo>
                <a:lnTo>
                  <a:pt x="1302621" y="886431"/>
                </a:lnTo>
                <a:cubicBezTo>
                  <a:pt x="1295560" y="886431"/>
                  <a:pt x="1292030" y="886431"/>
                  <a:pt x="1292030" y="886431"/>
                </a:cubicBezTo>
                <a:cubicBezTo>
                  <a:pt x="1292030" y="886431"/>
                  <a:pt x="1288500" y="886431"/>
                  <a:pt x="1281440" y="886431"/>
                </a:cubicBezTo>
                <a:close/>
                <a:moveTo>
                  <a:pt x="8387606" y="875840"/>
                </a:moveTo>
                <a:lnTo>
                  <a:pt x="8429968" y="886431"/>
                </a:lnTo>
                <a:lnTo>
                  <a:pt x="8408787" y="886431"/>
                </a:lnTo>
                <a:cubicBezTo>
                  <a:pt x="8394666" y="879371"/>
                  <a:pt x="8387606" y="875840"/>
                  <a:pt x="8387606" y="875840"/>
                </a:cubicBezTo>
                <a:close/>
                <a:moveTo>
                  <a:pt x="6973785" y="875840"/>
                </a:moveTo>
                <a:cubicBezTo>
                  <a:pt x="6970256" y="875840"/>
                  <a:pt x="6968491" y="879371"/>
                  <a:pt x="6968491" y="886431"/>
                </a:cubicBezTo>
                <a:lnTo>
                  <a:pt x="6979081" y="886431"/>
                </a:lnTo>
                <a:cubicBezTo>
                  <a:pt x="6979081" y="879371"/>
                  <a:pt x="6977314" y="875840"/>
                  <a:pt x="6973785" y="875840"/>
                </a:cubicBezTo>
                <a:close/>
                <a:moveTo>
                  <a:pt x="2404023" y="875840"/>
                </a:moveTo>
                <a:lnTo>
                  <a:pt x="2404023" y="886431"/>
                </a:lnTo>
                <a:lnTo>
                  <a:pt x="2414614" y="886431"/>
                </a:lnTo>
                <a:cubicBezTo>
                  <a:pt x="2407554" y="879371"/>
                  <a:pt x="2404023" y="875840"/>
                  <a:pt x="2404023" y="875840"/>
                </a:cubicBezTo>
                <a:close/>
                <a:moveTo>
                  <a:pt x="2202805" y="875840"/>
                </a:moveTo>
                <a:cubicBezTo>
                  <a:pt x="2202805" y="889961"/>
                  <a:pt x="2209865" y="897021"/>
                  <a:pt x="2223986" y="897021"/>
                </a:cubicBezTo>
                <a:cubicBezTo>
                  <a:pt x="2223986" y="897021"/>
                  <a:pt x="2227517" y="897021"/>
                  <a:pt x="2234577" y="897021"/>
                </a:cubicBezTo>
                <a:cubicBezTo>
                  <a:pt x="2241637" y="897021"/>
                  <a:pt x="2248697" y="897021"/>
                  <a:pt x="2255757" y="897021"/>
                </a:cubicBezTo>
                <a:cubicBezTo>
                  <a:pt x="2262817" y="904081"/>
                  <a:pt x="2271642" y="907611"/>
                  <a:pt x="2282234" y="907611"/>
                </a:cubicBezTo>
                <a:lnTo>
                  <a:pt x="2287529" y="907611"/>
                </a:lnTo>
                <a:lnTo>
                  <a:pt x="2287529" y="897021"/>
                </a:lnTo>
                <a:cubicBezTo>
                  <a:pt x="2301649" y="904081"/>
                  <a:pt x="2305179" y="907611"/>
                  <a:pt x="2298119" y="907611"/>
                </a:cubicBezTo>
                <a:lnTo>
                  <a:pt x="2308710" y="918202"/>
                </a:lnTo>
                <a:cubicBezTo>
                  <a:pt x="2308710" y="925261"/>
                  <a:pt x="2319299" y="928792"/>
                  <a:pt x="2340481" y="928792"/>
                </a:cubicBezTo>
                <a:cubicBezTo>
                  <a:pt x="2361662" y="928792"/>
                  <a:pt x="2375782" y="932323"/>
                  <a:pt x="2382842" y="939383"/>
                </a:cubicBezTo>
                <a:lnTo>
                  <a:pt x="2393433" y="939383"/>
                </a:lnTo>
                <a:cubicBezTo>
                  <a:pt x="2393433" y="932323"/>
                  <a:pt x="2389902" y="927027"/>
                  <a:pt x="2382842" y="923496"/>
                </a:cubicBezTo>
                <a:cubicBezTo>
                  <a:pt x="2375782" y="919967"/>
                  <a:pt x="2368721" y="918202"/>
                  <a:pt x="2361662" y="918202"/>
                </a:cubicBezTo>
                <a:cubicBezTo>
                  <a:pt x="2354601" y="918202"/>
                  <a:pt x="2347541" y="914671"/>
                  <a:pt x="2340481" y="907611"/>
                </a:cubicBezTo>
                <a:cubicBezTo>
                  <a:pt x="2333421" y="907611"/>
                  <a:pt x="2328126" y="907611"/>
                  <a:pt x="2324594" y="907611"/>
                </a:cubicBezTo>
                <a:cubicBezTo>
                  <a:pt x="2321066" y="907611"/>
                  <a:pt x="2317535" y="905846"/>
                  <a:pt x="2314005" y="902317"/>
                </a:cubicBezTo>
                <a:cubicBezTo>
                  <a:pt x="2310474" y="898786"/>
                  <a:pt x="2308710" y="897021"/>
                  <a:pt x="2308710" y="897021"/>
                </a:cubicBezTo>
                <a:cubicBezTo>
                  <a:pt x="2301649" y="889961"/>
                  <a:pt x="2291059" y="886431"/>
                  <a:pt x="2276938" y="886431"/>
                </a:cubicBezTo>
                <a:lnTo>
                  <a:pt x="2223986" y="875840"/>
                </a:lnTo>
                <a:close/>
                <a:moveTo>
                  <a:pt x="2340481" y="865250"/>
                </a:moveTo>
                <a:cubicBezTo>
                  <a:pt x="2347541" y="872309"/>
                  <a:pt x="2354601" y="875840"/>
                  <a:pt x="2361662" y="875840"/>
                </a:cubicBezTo>
                <a:lnTo>
                  <a:pt x="2361662" y="865250"/>
                </a:lnTo>
                <a:close/>
                <a:moveTo>
                  <a:pt x="2186919" y="865250"/>
                </a:moveTo>
                <a:cubicBezTo>
                  <a:pt x="2183391" y="865250"/>
                  <a:pt x="2181625" y="868779"/>
                  <a:pt x="2181625" y="875840"/>
                </a:cubicBezTo>
                <a:cubicBezTo>
                  <a:pt x="2188685" y="875840"/>
                  <a:pt x="2192215" y="874075"/>
                  <a:pt x="2192215" y="870544"/>
                </a:cubicBezTo>
                <a:cubicBezTo>
                  <a:pt x="2192215" y="867015"/>
                  <a:pt x="2190449" y="865250"/>
                  <a:pt x="2186919" y="865250"/>
                </a:cubicBezTo>
                <a:close/>
                <a:moveTo>
                  <a:pt x="1525019" y="865250"/>
                </a:moveTo>
                <a:lnTo>
                  <a:pt x="1535610" y="875840"/>
                </a:lnTo>
                <a:cubicBezTo>
                  <a:pt x="1535610" y="882900"/>
                  <a:pt x="1535610" y="886431"/>
                  <a:pt x="1535610" y="886431"/>
                </a:cubicBezTo>
                <a:cubicBezTo>
                  <a:pt x="1535610" y="886431"/>
                  <a:pt x="1532080" y="886431"/>
                  <a:pt x="1525019" y="886431"/>
                </a:cubicBezTo>
                <a:cubicBezTo>
                  <a:pt x="1525019" y="886431"/>
                  <a:pt x="1525019" y="882900"/>
                  <a:pt x="1525019" y="875840"/>
                </a:cubicBezTo>
                <a:cubicBezTo>
                  <a:pt x="1525019" y="868779"/>
                  <a:pt x="1525019" y="865250"/>
                  <a:pt x="1525019" y="865250"/>
                </a:cubicBezTo>
                <a:close/>
                <a:moveTo>
                  <a:pt x="1228487" y="865250"/>
                </a:moveTo>
                <a:cubicBezTo>
                  <a:pt x="1235548" y="872309"/>
                  <a:pt x="1242608" y="875840"/>
                  <a:pt x="1249669" y="875840"/>
                </a:cubicBezTo>
                <a:lnTo>
                  <a:pt x="1239078" y="865250"/>
                </a:lnTo>
                <a:close/>
                <a:moveTo>
                  <a:pt x="1207306" y="865250"/>
                </a:moveTo>
                <a:cubicBezTo>
                  <a:pt x="1200247" y="872309"/>
                  <a:pt x="1200247" y="875840"/>
                  <a:pt x="1207306" y="875840"/>
                </a:cubicBezTo>
                <a:lnTo>
                  <a:pt x="1217897" y="865250"/>
                </a:lnTo>
                <a:close/>
                <a:moveTo>
                  <a:pt x="1143765" y="854659"/>
                </a:moveTo>
                <a:cubicBezTo>
                  <a:pt x="1143765" y="868779"/>
                  <a:pt x="1154354" y="875840"/>
                  <a:pt x="1175535" y="875840"/>
                </a:cubicBezTo>
                <a:lnTo>
                  <a:pt x="1186126" y="875840"/>
                </a:lnTo>
                <a:cubicBezTo>
                  <a:pt x="1179066" y="868779"/>
                  <a:pt x="1172005" y="865250"/>
                  <a:pt x="1164945" y="865250"/>
                </a:cubicBezTo>
                <a:close/>
                <a:moveTo>
                  <a:pt x="1556790" y="844069"/>
                </a:moveTo>
                <a:lnTo>
                  <a:pt x="1556790" y="854659"/>
                </a:lnTo>
                <a:cubicBezTo>
                  <a:pt x="1556790" y="854659"/>
                  <a:pt x="1560320" y="854659"/>
                  <a:pt x="1567381" y="854659"/>
                </a:cubicBezTo>
                <a:cubicBezTo>
                  <a:pt x="1560320" y="847600"/>
                  <a:pt x="1556790" y="844069"/>
                  <a:pt x="1556790" y="844069"/>
                </a:cubicBezTo>
                <a:close/>
                <a:moveTo>
                  <a:pt x="952474" y="837450"/>
                </a:moveTo>
                <a:cubicBezTo>
                  <a:pt x="940561" y="838332"/>
                  <a:pt x="926661" y="840538"/>
                  <a:pt x="910775" y="844069"/>
                </a:cubicBezTo>
                <a:lnTo>
                  <a:pt x="900185" y="854659"/>
                </a:lnTo>
                <a:lnTo>
                  <a:pt x="921366" y="865250"/>
                </a:lnTo>
                <a:cubicBezTo>
                  <a:pt x="935486" y="872309"/>
                  <a:pt x="946076" y="875840"/>
                  <a:pt x="953137" y="875840"/>
                </a:cubicBezTo>
                <a:lnTo>
                  <a:pt x="974318" y="886431"/>
                </a:lnTo>
                <a:cubicBezTo>
                  <a:pt x="974318" y="886431"/>
                  <a:pt x="988439" y="889961"/>
                  <a:pt x="1016678" y="897021"/>
                </a:cubicBezTo>
                <a:lnTo>
                  <a:pt x="1037859" y="918202"/>
                </a:lnTo>
                <a:lnTo>
                  <a:pt x="1048450" y="918202"/>
                </a:lnTo>
                <a:cubicBezTo>
                  <a:pt x="1069631" y="911142"/>
                  <a:pt x="1087282" y="918202"/>
                  <a:pt x="1101402" y="939383"/>
                </a:cubicBezTo>
                <a:cubicBezTo>
                  <a:pt x="1094343" y="939383"/>
                  <a:pt x="1090813" y="939383"/>
                  <a:pt x="1090813" y="939383"/>
                </a:cubicBezTo>
                <a:cubicBezTo>
                  <a:pt x="1069631" y="939383"/>
                  <a:pt x="1069631" y="942913"/>
                  <a:pt x="1090813" y="949973"/>
                </a:cubicBezTo>
                <a:lnTo>
                  <a:pt x="1122583" y="960563"/>
                </a:lnTo>
                <a:lnTo>
                  <a:pt x="1164945" y="971154"/>
                </a:lnTo>
                <a:cubicBezTo>
                  <a:pt x="1172005" y="971154"/>
                  <a:pt x="1179066" y="971154"/>
                  <a:pt x="1186126" y="971154"/>
                </a:cubicBezTo>
                <a:cubicBezTo>
                  <a:pt x="1186126" y="978214"/>
                  <a:pt x="1189655" y="981744"/>
                  <a:pt x="1196717" y="981744"/>
                </a:cubicBezTo>
                <a:cubicBezTo>
                  <a:pt x="1203777" y="981744"/>
                  <a:pt x="1210836" y="981744"/>
                  <a:pt x="1217897" y="981744"/>
                </a:cubicBezTo>
                <a:cubicBezTo>
                  <a:pt x="1224958" y="988804"/>
                  <a:pt x="1232018" y="992335"/>
                  <a:pt x="1239078" y="992335"/>
                </a:cubicBezTo>
                <a:lnTo>
                  <a:pt x="1260258" y="1002925"/>
                </a:lnTo>
                <a:lnTo>
                  <a:pt x="1270849" y="1002925"/>
                </a:lnTo>
                <a:lnTo>
                  <a:pt x="1281440" y="1002925"/>
                </a:lnTo>
                <a:lnTo>
                  <a:pt x="1260258" y="1013515"/>
                </a:lnTo>
                <a:lnTo>
                  <a:pt x="1249669" y="1013515"/>
                </a:lnTo>
                <a:cubicBezTo>
                  <a:pt x="1249669" y="1006456"/>
                  <a:pt x="1246138" y="1002925"/>
                  <a:pt x="1239078" y="1002925"/>
                </a:cubicBezTo>
                <a:cubicBezTo>
                  <a:pt x="1232018" y="1002925"/>
                  <a:pt x="1224958" y="999394"/>
                  <a:pt x="1217897" y="992335"/>
                </a:cubicBezTo>
                <a:cubicBezTo>
                  <a:pt x="1217897" y="992335"/>
                  <a:pt x="1217897" y="995865"/>
                  <a:pt x="1217897" y="1002925"/>
                </a:cubicBezTo>
                <a:cubicBezTo>
                  <a:pt x="1217897" y="1009985"/>
                  <a:pt x="1214367" y="1009985"/>
                  <a:pt x="1207306" y="1002925"/>
                </a:cubicBezTo>
                <a:lnTo>
                  <a:pt x="1207306" y="1013515"/>
                </a:lnTo>
                <a:cubicBezTo>
                  <a:pt x="1214367" y="1013515"/>
                  <a:pt x="1219663" y="1011750"/>
                  <a:pt x="1223192" y="1008220"/>
                </a:cubicBezTo>
                <a:cubicBezTo>
                  <a:pt x="1226721" y="1004689"/>
                  <a:pt x="1230252" y="1006456"/>
                  <a:pt x="1233784" y="1013515"/>
                </a:cubicBezTo>
                <a:cubicBezTo>
                  <a:pt x="1237313" y="1020575"/>
                  <a:pt x="1246138" y="1024106"/>
                  <a:pt x="1260258" y="1024106"/>
                </a:cubicBezTo>
                <a:cubicBezTo>
                  <a:pt x="1274379" y="1024106"/>
                  <a:pt x="1281440" y="1025871"/>
                  <a:pt x="1281440" y="1029400"/>
                </a:cubicBezTo>
                <a:cubicBezTo>
                  <a:pt x="1281440" y="1032931"/>
                  <a:pt x="1284970" y="1031166"/>
                  <a:pt x="1292030" y="1024106"/>
                </a:cubicBezTo>
                <a:lnTo>
                  <a:pt x="1313210" y="1034696"/>
                </a:lnTo>
                <a:cubicBezTo>
                  <a:pt x="1320271" y="1034696"/>
                  <a:pt x="1334392" y="1034696"/>
                  <a:pt x="1355573" y="1034696"/>
                </a:cubicBezTo>
                <a:lnTo>
                  <a:pt x="1366162" y="1024106"/>
                </a:lnTo>
                <a:cubicBezTo>
                  <a:pt x="1359103" y="1024106"/>
                  <a:pt x="1348512" y="1020575"/>
                  <a:pt x="1334392" y="1013515"/>
                </a:cubicBezTo>
                <a:lnTo>
                  <a:pt x="1313210" y="1002925"/>
                </a:lnTo>
                <a:lnTo>
                  <a:pt x="1323802" y="1002925"/>
                </a:lnTo>
                <a:lnTo>
                  <a:pt x="1355573" y="1013515"/>
                </a:lnTo>
                <a:lnTo>
                  <a:pt x="1376752" y="1013515"/>
                </a:lnTo>
                <a:cubicBezTo>
                  <a:pt x="1369692" y="1006456"/>
                  <a:pt x="1366162" y="1002925"/>
                  <a:pt x="1366162" y="1002925"/>
                </a:cubicBezTo>
                <a:lnTo>
                  <a:pt x="1355573" y="1002925"/>
                </a:lnTo>
                <a:cubicBezTo>
                  <a:pt x="1341452" y="1002925"/>
                  <a:pt x="1334392" y="997629"/>
                  <a:pt x="1334392" y="987040"/>
                </a:cubicBezTo>
                <a:cubicBezTo>
                  <a:pt x="1334392" y="976448"/>
                  <a:pt x="1337922" y="971154"/>
                  <a:pt x="1344982" y="971154"/>
                </a:cubicBezTo>
                <a:lnTo>
                  <a:pt x="1344982" y="960563"/>
                </a:lnTo>
                <a:lnTo>
                  <a:pt x="1323802" y="949973"/>
                </a:lnTo>
                <a:cubicBezTo>
                  <a:pt x="1309681" y="949973"/>
                  <a:pt x="1297325" y="946442"/>
                  <a:pt x="1286734" y="939383"/>
                </a:cubicBezTo>
                <a:cubicBezTo>
                  <a:pt x="1276144" y="932323"/>
                  <a:pt x="1263788" y="932323"/>
                  <a:pt x="1249669" y="939383"/>
                </a:cubicBezTo>
                <a:lnTo>
                  <a:pt x="1228487" y="928792"/>
                </a:lnTo>
                <a:cubicBezTo>
                  <a:pt x="1228487" y="921731"/>
                  <a:pt x="1224958" y="918202"/>
                  <a:pt x="1217897" y="918202"/>
                </a:cubicBezTo>
                <a:lnTo>
                  <a:pt x="1217897" y="928792"/>
                </a:lnTo>
                <a:cubicBezTo>
                  <a:pt x="1210836" y="928792"/>
                  <a:pt x="1203777" y="928792"/>
                  <a:pt x="1196717" y="928792"/>
                </a:cubicBezTo>
                <a:lnTo>
                  <a:pt x="1196717" y="918202"/>
                </a:lnTo>
                <a:lnTo>
                  <a:pt x="1196717" y="907611"/>
                </a:lnTo>
                <a:cubicBezTo>
                  <a:pt x="1189655" y="914671"/>
                  <a:pt x="1182596" y="914671"/>
                  <a:pt x="1175535" y="907611"/>
                </a:cubicBezTo>
                <a:lnTo>
                  <a:pt x="1154354" y="907611"/>
                </a:lnTo>
                <a:lnTo>
                  <a:pt x="1154354" y="918202"/>
                </a:lnTo>
                <a:lnTo>
                  <a:pt x="1143765" y="907611"/>
                </a:lnTo>
                <a:cubicBezTo>
                  <a:pt x="1150825" y="907611"/>
                  <a:pt x="1150825" y="904081"/>
                  <a:pt x="1143765" y="897021"/>
                </a:cubicBezTo>
                <a:lnTo>
                  <a:pt x="1122583" y="886431"/>
                </a:lnTo>
                <a:cubicBezTo>
                  <a:pt x="1122583" y="886431"/>
                  <a:pt x="1119053" y="882900"/>
                  <a:pt x="1111993" y="875840"/>
                </a:cubicBezTo>
                <a:lnTo>
                  <a:pt x="1074928" y="875840"/>
                </a:lnTo>
                <a:cubicBezTo>
                  <a:pt x="1078457" y="875840"/>
                  <a:pt x="1083751" y="879371"/>
                  <a:pt x="1090813" y="886431"/>
                </a:cubicBezTo>
                <a:cubicBezTo>
                  <a:pt x="1097872" y="886431"/>
                  <a:pt x="1101402" y="886431"/>
                  <a:pt x="1101402" y="886431"/>
                </a:cubicBezTo>
                <a:lnTo>
                  <a:pt x="1048450" y="897021"/>
                </a:lnTo>
                <a:cubicBezTo>
                  <a:pt x="1020210" y="889961"/>
                  <a:pt x="1006089" y="879371"/>
                  <a:pt x="1006089" y="865250"/>
                </a:cubicBezTo>
                <a:cubicBezTo>
                  <a:pt x="1006089" y="844069"/>
                  <a:pt x="988217" y="834803"/>
                  <a:pt x="952474" y="837450"/>
                </a:cubicBezTo>
                <a:close/>
                <a:moveTo>
                  <a:pt x="1736827" y="833478"/>
                </a:moveTo>
                <a:lnTo>
                  <a:pt x="1747418" y="833478"/>
                </a:lnTo>
                <a:lnTo>
                  <a:pt x="1745300" y="834538"/>
                </a:lnTo>
                <a:close/>
                <a:moveTo>
                  <a:pt x="1323802" y="830169"/>
                </a:moveTo>
                <a:cubicBezTo>
                  <a:pt x="1334392" y="828845"/>
                  <a:pt x="1344982" y="833478"/>
                  <a:pt x="1355573" y="844069"/>
                </a:cubicBezTo>
                <a:lnTo>
                  <a:pt x="1355573" y="854659"/>
                </a:lnTo>
                <a:cubicBezTo>
                  <a:pt x="1355573" y="854659"/>
                  <a:pt x="1352042" y="854659"/>
                  <a:pt x="1344982" y="854659"/>
                </a:cubicBezTo>
                <a:cubicBezTo>
                  <a:pt x="1344982" y="854659"/>
                  <a:pt x="1343217" y="852894"/>
                  <a:pt x="1339688" y="849365"/>
                </a:cubicBezTo>
                <a:cubicBezTo>
                  <a:pt x="1336156" y="845834"/>
                  <a:pt x="1330861" y="844069"/>
                  <a:pt x="1323802" y="844069"/>
                </a:cubicBezTo>
                <a:lnTo>
                  <a:pt x="1313210" y="833478"/>
                </a:lnTo>
                <a:cubicBezTo>
                  <a:pt x="1316740" y="831713"/>
                  <a:pt x="1320271" y="830610"/>
                  <a:pt x="1323802" y="830169"/>
                </a:cubicBezTo>
                <a:close/>
                <a:moveTo>
                  <a:pt x="2221339" y="828183"/>
                </a:moveTo>
                <a:cubicBezTo>
                  <a:pt x="2219573" y="828183"/>
                  <a:pt x="2216926" y="829948"/>
                  <a:pt x="2213396" y="833478"/>
                </a:cubicBezTo>
                <a:lnTo>
                  <a:pt x="2223986" y="833478"/>
                </a:lnTo>
                <a:cubicBezTo>
                  <a:pt x="2223986" y="829948"/>
                  <a:pt x="2223104" y="828183"/>
                  <a:pt x="2221339" y="828183"/>
                </a:cubicBezTo>
                <a:close/>
                <a:moveTo>
                  <a:pt x="2065130" y="822888"/>
                </a:moveTo>
                <a:lnTo>
                  <a:pt x="2054540" y="833478"/>
                </a:lnTo>
                <a:cubicBezTo>
                  <a:pt x="2061600" y="847600"/>
                  <a:pt x="2075721" y="856423"/>
                  <a:pt x="2096901" y="859954"/>
                </a:cubicBezTo>
                <a:cubicBezTo>
                  <a:pt x="2118082" y="863485"/>
                  <a:pt x="2132203" y="861719"/>
                  <a:pt x="2139263" y="854659"/>
                </a:cubicBezTo>
                <a:lnTo>
                  <a:pt x="2086311" y="833478"/>
                </a:lnTo>
                <a:cubicBezTo>
                  <a:pt x="2079251" y="833478"/>
                  <a:pt x="2072190" y="829948"/>
                  <a:pt x="2065130" y="822888"/>
                </a:cubicBezTo>
                <a:close/>
                <a:moveTo>
                  <a:pt x="1111993" y="822888"/>
                </a:moveTo>
                <a:cubicBezTo>
                  <a:pt x="1111993" y="829948"/>
                  <a:pt x="1115523" y="833478"/>
                  <a:pt x="1122583" y="833478"/>
                </a:cubicBezTo>
                <a:cubicBezTo>
                  <a:pt x="1129644" y="833478"/>
                  <a:pt x="1133174" y="829948"/>
                  <a:pt x="1133174" y="822888"/>
                </a:cubicBezTo>
                <a:close/>
                <a:moveTo>
                  <a:pt x="873709" y="817592"/>
                </a:moveTo>
                <a:cubicBezTo>
                  <a:pt x="870178" y="817593"/>
                  <a:pt x="868414" y="819358"/>
                  <a:pt x="868414" y="822888"/>
                </a:cubicBezTo>
                <a:cubicBezTo>
                  <a:pt x="868414" y="822888"/>
                  <a:pt x="871943" y="822888"/>
                  <a:pt x="879003" y="822888"/>
                </a:cubicBezTo>
                <a:cubicBezTo>
                  <a:pt x="893124" y="822888"/>
                  <a:pt x="900185" y="824652"/>
                  <a:pt x="900185" y="828183"/>
                </a:cubicBezTo>
                <a:cubicBezTo>
                  <a:pt x="900185" y="831713"/>
                  <a:pt x="905480" y="833478"/>
                  <a:pt x="916070" y="833478"/>
                </a:cubicBezTo>
                <a:cubicBezTo>
                  <a:pt x="926661" y="833478"/>
                  <a:pt x="931956" y="829948"/>
                  <a:pt x="931956" y="822888"/>
                </a:cubicBezTo>
                <a:lnTo>
                  <a:pt x="921366" y="822888"/>
                </a:lnTo>
                <a:lnTo>
                  <a:pt x="889594" y="822888"/>
                </a:lnTo>
                <a:cubicBezTo>
                  <a:pt x="882534" y="819358"/>
                  <a:pt x="877238" y="817593"/>
                  <a:pt x="873709" y="817592"/>
                </a:cubicBezTo>
                <a:close/>
                <a:moveTo>
                  <a:pt x="1376752" y="812298"/>
                </a:moveTo>
                <a:cubicBezTo>
                  <a:pt x="1376752" y="819357"/>
                  <a:pt x="1392640" y="828183"/>
                  <a:pt x="1424410" y="838773"/>
                </a:cubicBezTo>
                <a:cubicBezTo>
                  <a:pt x="1456181" y="849365"/>
                  <a:pt x="1475596" y="854659"/>
                  <a:pt x="1482658" y="854659"/>
                </a:cubicBezTo>
                <a:lnTo>
                  <a:pt x="1493248" y="844069"/>
                </a:lnTo>
                <a:cubicBezTo>
                  <a:pt x="1493248" y="844069"/>
                  <a:pt x="1486187" y="842304"/>
                  <a:pt x="1472067" y="838773"/>
                </a:cubicBezTo>
                <a:cubicBezTo>
                  <a:pt x="1457946" y="835244"/>
                  <a:pt x="1449121" y="831713"/>
                  <a:pt x="1445590" y="828183"/>
                </a:cubicBezTo>
                <a:cubicBezTo>
                  <a:pt x="1442060" y="824652"/>
                  <a:pt x="1435000" y="822888"/>
                  <a:pt x="1424410" y="822888"/>
                </a:cubicBezTo>
                <a:cubicBezTo>
                  <a:pt x="1413820" y="822888"/>
                  <a:pt x="1408525" y="819357"/>
                  <a:pt x="1408525" y="812298"/>
                </a:cubicBezTo>
                <a:close/>
                <a:moveTo>
                  <a:pt x="836642" y="812298"/>
                </a:moveTo>
                <a:cubicBezTo>
                  <a:pt x="829582" y="812298"/>
                  <a:pt x="829582" y="815827"/>
                  <a:pt x="836642" y="822888"/>
                </a:cubicBezTo>
                <a:cubicBezTo>
                  <a:pt x="850763" y="837009"/>
                  <a:pt x="864884" y="844069"/>
                  <a:pt x="879003" y="844069"/>
                </a:cubicBezTo>
                <a:lnTo>
                  <a:pt x="879003" y="833478"/>
                </a:lnTo>
                <a:cubicBezTo>
                  <a:pt x="871943" y="833478"/>
                  <a:pt x="864884" y="829948"/>
                  <a:pt x="857823" y="822888"/>
                </a:cubicBezTo>
                <a:cubicBezTo>
                  <a:pt x="850763" y="815827"/>
                  <a:pt x="843703" y="812298"/>
                  <a:pt x="836642" y="812298"/>
                </a:cubicBezTo>
                <a:close/>
                <a:moveTo>
                  <a:pt x="8175798" y="801707"/>
                </a:moveTo>
                <a:lnTo>
                  <a:pt x="8175798" y="812298"/>
                </a:lnTo>
                <a:cubicBezTo>
                  <a:pt x="8182858" y="812298"/>
                  <a:pt x="8189917" y="812298"/>
                  <a:pt x="8196979" y="812298"/>
                </a:cubicBezTo>
                <a:cubicBezTo>
                  <a:pt x="8189917" y="805238"/>
                  <a:pt x="8182858" y="801707"/>
                  <a:pt x="8175798" y="801707"/>
                </a:cubicBezTo>
                <a:close/>
                <a:moveTo>
                  <a:pt x="8112254" y="801707"/>
                </a:moveTo>
                <a:lnTo>
                  <a:pt x="8080483" y="812298"/>
                </a:lnTo>
                <a:lnTo>
                  <a:pt x="8112254" y="812298"/>
                </a:lnTo>
                <a:cubicBezTo>
                  <a:pt x="8112254" y="805238"/>
                  <a:pt x="8112254" y="801707"/>
                  <a:pt x="8112254" y="801707"/>
                </a:cubicBezTo>
                <a:close/>
                <a:moveTo>
                  <a:pt x="794281" y="801707"/>
                </a:moveTo>
                <a:cubicBezTo>
                  <a:pt x="794281" y="808767"/>
                  <a:pt x="794281" y="812298"/>
                  <a:pt x="794281" y="812298"/>
                </a:cubicBezTo>
                <a:lnTo>
                  <a:pt x="804871" y="812298"/>
                </a:lnTo>
                <a:close/>
                <a:moveTo>
                  <a:pt x="1419114" y="791117"/>
                </a:moveTo>
                <a:lnTo>
                  <a:pt x="1461477" y="801707"/>
                </a:lnTo>
                <a:cubicBezTo>
                  <a:pt x="1461477" y="794648"/>
                  <a:pt x="1457946" y="791117"/>
                  <a:pt x="1450886" y="791117"/>
                </a:cubicBezTo>
                <a:cubicBezTo>
                  <a:pt x="1443826" y="791117"/>
                  <a:pt x="1436766" y="791117"/>
                  <a:pt x="1429704" y="791117"/>
                </a:cubicBezTo>
                <a:close/>
                <a:moveTo>
                  <a:pt x="836642" y="791117"/>
                </a:moveTo>
                <a:lnTo>
                  <a:pt x="826051" y="801707"/>
                </a:lnTo>
                <a:cubicBezTo>
                  <a:pt x="833112" y="801707"/>
                  <a:pt x="836642" y="801707"/>
                  <a:pt x="836642" y="801707"/>
                </a:cubicBezTo>
                <a:lnTo>
                  <a:pt x="857823" y="801707"/>
                </a:lnTo>
                <a:close/>
                <a:moveTo>
                  <a:pt x="762510" y="791117"/>
                </a:moveTo>
                <a:lnTo>
                  <a:pt x="751919" y="801707"/>
                </a:lnTo>
                <a:cubicBezTo>
                  <a:pt x="758980" y="801707"/>
                  <a:pt x="764274" y="803471"/>
                  <a:pt x="767805" y="807002"/>
                </a:cubicBezTo>
                <a:cubicBezTo>
                  <a:pt x="771334" y="810533"/>
                  <a:pt x="773099" y="808767"/>
                  <a:pt x="773099" y="801707"/>
                </a:cubicBezTo>
                <a:close/>
                <a:moveTo>
                  <a:pt x="1450886" y="780526"/>
                </a:moveTo>
                <a:cubicBezTo>
                  <a:pt x="1450886" y="787586"/>
                  <a:pt x="1454416" y="791117"/>
                  <a:pt x="1461477" y="791117"/>
                </a:cubicBezTo>
                <a:lnTo>
                  <a:pt x="1472067" y="780526"/>
                </a:lnTo>
                <a:cubicBezTo>
                  <a:pt x="1472067" y="780526"/>
                  <a:pt x="1468537" y="780526"/>
                  <a:pt x="1461477" y="780526"/>
                </a:cubicBezTo>
                <a:close/>
                <a:moveTo>
                  <a:pt x="8083132" y="775231"/>
                </a:moveTo>
                <a:cubicBezTo>
                  <a:pt x="8081366" y="775231"/>
                  <a:pt x="8080483" y="776996"/>
                  <a:pt x="8080483" y="780526"/>
                </a:cubicBezTo>
                <a:lnTo>
                  <a:pt x="8091075" y="780526"/>
                </a:lnTo>
                <a:cubicBezTo>
                  <a:pt x="8087544" y="776996"/>
                  <a:pt x="8084897" y="775231"/>
                  <a:pt x="8083132" y="775231"/>
                </a:cubicBezTo>
                <a:close/>
                <a:moveTo>
                  <a:pt x="8271112" y="769936"/>
                </a:moveTo>
                <a:cubicBezTo>
                  <a:pt x="8285231" y="769936"/>
                  <a:pt x="8295821" y="771701"/>
                  <a:pt x="8302883" y="775231"/>
                </a:cubicBezTo>
                <a:cubicBezTo>
                  <a:pt x="8309943" y="778761"/>
                  <a:pt x="8313473" y="780526"/>
                  <a:pt x="8313473" y="780526"/>
                </a:cubicBezTo>
                <a:cubicBezTo>
                  <a:pt x="8320533" y="780526"/>
                  <a:pt x="8324064" y="780526"/>
                  <a:pt x="8324064" y="780526"/>
                </a:cubicBezTo>
                <a:cubicBezTo>
                  <a:pt x="8324064" y="780526"/>
                  <a:pt x="8327593" y="780526"/>
                  <a:pt x="8334654" y="780526"/>
                </a:cubicBezTo>
                <a:cubicBezTo>
                  <a:pt x="8334654" y="787586"/>
                  <a:pt x="8341714" y="791117"/>
                  <a:pt x="8355835" y="791117"/>
                </a:cubicBezTo>
                <a:lnTo>
                  <a:pt x="8366425" y="791117"/>
                </a:lnTo>
                <a:cubicBezTo>
                  <a:pt x="8359364" y="784057"/>
                  <a:pt x="8359364" y="780526"/>
                  <a:pt x="8366425" y="780526"/>
                </a:cubicBezTo>
                <a:lnTo>
                  <a:pt x="8377016" y="780526"/>
                </a:lnTo>
                <a:cubicBezTo>
                  <a:pt x="8377016" y="787586"/>
                  <a:pt x="8377016" y="791117"/>
                  <a:pt x="8377016" y="791117"/>
                </a:cubicBezTo>
                <a:cubicBezTo>
                  <a:pt x="8377016" y="791117"/>
                  <a:pt x="8380545" y="791117"/>
                  <a:pt x="8387606" y="791117"/>
                </a:cubicBezTo>
                <a:lnTo>
                  <a:pt x="8398196" y="801707"/>
                </a:lnTo>
                <a:cubicBezTo>
                  <a:pt x="8391135" y="801707"/>
                  <a:pt x="8384076" y="801707"/>
                  <a:pt x="8377016" y="801707"/>
                </a:cubicBezTo>
                <a:cubicBezTo>
                  <a:pt x="8362895" y="801707"/>
                  <a:pt x="8352305" y="801707"/>
                  <a:pt x="8345244" y="801707"/>
                </a:cubicBezTo>
                <a:lnTo>
                  <a:pt x="8271112" y="791117"/>
                </a:lnTo>
                <a:cubicBezTo>
                  <a:pt x="8264050" y="784057"/>
                  <a:pt x="8260521" y="780526"/>
                  <a:pt x="8260521" y="780526"/>
                </a:cubicBezTo>
                <a:cubicBezTo>
                  <a:pt x="8253460" y="787586"/>
                  <a:pt x="8249931" y="787586"/>
                  <a:pt x="8249931" y="780526"/>
                </a:cubicBezTo>
                <a:cubicBezTo>
                  <a:pt x="8249931" y="773467"/>
                  <a:pt x="8256991" y="769936"/>
                  <a:pt x="8271112" y="769936"/>
                </a:cubicBezTo>
                <a:close/>
                <a:moveTo>
                  <a:pt x="1387344" y="769936"/>
                </a:moveTo>
                <a:lnTo>
                  <a:pt x="1376752" y="780526"/>
                </a:lnTo>
                <a:lnTo>
                  <a:pt x="1397934" y="780526"/>
                </a:lnTo>
                <a:cubicBezTo>
                  <a:pt x="1397934" y="773467"/>
                  <a:pt x="1394404" y="769936"/>
                  <a:pt x="1387344" y="769936"/>
                </a:cubicBezTo>
                <a:close/>
                <a:moveTo>
                  <a:pt x="931956" y="769936"/>
                </a:moveTo>
                <a:cubicBezTo>
                  <a:pt x="931956" y="769936"/>
                  <a:pt x="931956" y="773467"/>
                  <a:pt x="931956" y="780526"/>
                </a:cubicBezTo>
                <a:cubicBezTo>
                  <a:pt x="939016" y="780526"/>
                  <a:pt x="942546" y="778761"/>
                  <a:pt x="942546" y="775231"/>
                </a:cubicBezTo>
                <a:cubicBezTo>
                  <a:pt x="942546" y="771701"/>
                  <a:pt x="939016" y="769936"/>
                  <a:pt x="931956" y="769936"/>
                </a:cubicBezTo>
                <a:close/>
                <a:moveTo>
                  <a:pt x="901508" y="763317"/>
                </a:moveTo>
                <a:cubicBezTo>
                  <a:pt x="900626" y="764199"/>
                  <a:pt x="900185" y="766406"/>
                  <a:pt x="900185" y="769936"/>
                </a:cubicBezTo>
                <a:cubicBezTo>
                  <a:pt x="900185" y="769936"/>
                  <a:pt x="901951" y="769936"/>
                  <a:pt x="905480" y="769936"/>
                </a:cubicBezTo>
                <a:cubicBezTo>
                  <a:pt x="909009" y="769936"/>
                  <a:pt x="910775" y="769936"/>
                  <a:pt x="910775" y="769936"/>
                </a:cubicBezTo>
                <a:cubicBezTo>
                  <a:pt x="910775" y="769936"/>
                  <a:pt x="909009" y="768171"/>
                  <a:pt x="905480" y="764640"/>
                </a:cubicBezTo>
                <a:cubicBezTo>
                  <a:pt x="903715" y="762875"/>
                  <a:pt x="902391" y="762434"/>
                  <a:pt x="901508" y="763317"/>
                </a:cubicBezTo>
                <a:close/>
                <a:moveTo>
                  <a:pt x="1816256" y="756036"/>
                </a:moveTo>
                <a:cubicBezTo>
                  <a:pt x="1814491" y="756478"/>
                  <a:pt x="1812724" y="757581"/>
                  <a:pt x="1810960" y="759346"/>
                </a:cubicBezTo>
                <a:cubicBezTo>
                  <a:pt x="1810960" y="766405"/>
                  <a:pt x="1814491" y="769936"/>
                  <a:pt x="1821551" y="769936"/>
                </a:cubicBezTo>
                <a:lnTo>
                  <a:pt x="1832141" y="769936"/>
                </a:lnTo>
                <a:cubicBezTo>
                  <a:pt x="1826845" y="759346"/>
                  <a:pt x="1821551" y="754712"/>
                  <a:pt x="1816256" y="756036"/>
                </a:cubicBezTo>
                <a:close/>
                <a:moveTo>
                  <a:pt x="1239078" y="727574"/>
                </a:moveTo>
                <a:lnTo>
                  <a:pt x="1239078" y="738165"/>
                </a:lnTo>
                <a:cubicBezTo>
                  <a:pt x="1239078" y="738165"/>
                  <a:pt x="1242608" y="738165"/>
                  <a:pt x="1249669" y="738165"/>
                </a:cubicBezTo>
                <a:cubicBezTo>
                  <a:pt x="1242608" y="731104"/>
                  <a:pt x="1239078" y="727574"/>
                  <a:pt x="1239078" y="727574"/>
                </a:cubicBezTo>
                <a:close/>
                <a:moveTo>
                  <a:pt x="984908" y="727574"/>
                </a:moveTo>
                <a:cubicBezTo>
                  <a:pt x="984908" y="727574"/>
                  <a:pt x="988439" y="727574"/>
                  <a:pt x="995498" y="727574"/>
                </a:cubicBezTo>
                <a:lnTo>
                  <a:pt x="1006089" y="727574"/>
                </a:lnTo>
                <a:cubicBezTo>
                  <a:pt x="1006089" y="727574"/>
                  <a:pt x="1002559" y="731104"/>
                  <a:pt x="995498" y="738165"/>
                </a:cubicBezTo>
                <a:cubicBezTo>
                  <a:pt x="988439" y="738165"/>
                  <a:pt x="984908" y="738165"/>
                  <a:pt x="984908" y="738165"/>
                </a:cubicBezTo>
                <a:cubicBezTo>
                  <a:pt x="984908" y="731104"/>
                  <a:pt x="984908" y="727574"/>
                  <a:pt x="984908" y="727574"/>
                </a:cubicBezTo>
                <a:close/>
                <a:moveTo>
                  <a:pt x="8652366" y="716984"/>
                </a:moveTo>
                <a:cubicBezTo>
                  <a:pt x="8652366" y="716984"/>
                  <a:pt x="8655895" y="716984"/>
                  <a:pt x="8662957" y="716984"/>
                </a:cubicBezTo>
                <a:lnTo>
                  <a:pt x="8652366" y="727574"/>
                </a:lnTo>
                <a:cubicBezTo>
                  <a:pt x="8652366" y="720515"/>
                  <a:pt x="8652366" y="716984"/>
                  <a:pt x="8652366" y="716984"/>
                </a:cubicBezTo>
                <a:close/>
                <a:moveTo>
                  <a:pt x="8377016" y="716984"/>
                </a:moveTo>
                <a:lnTo>
                  <a:pt x="8387606" y="727574"/>
                </a:lnTo>
                <a:lnTo>
                  <a:pt x="8408787" y="727574"/>
                </a:lnTo>
                <a:cubicBezTo>
                  <a:pt x="8408787" y="720515"/>
                  <a:pt x="8405257" y="716984"/>
                  <a:pt x="8398196" y="716984"/>
                </a:cubicBezTo>
                <a:cubicBezTo>
                  <a:pt x="8391135" y="716984"/>
                  <a:pt x="8384076" y="716984"/>
                  <a:pt x="8377016" y="716984"/>
                </a:cubicBezTo>
                <a:close/>
                <a:moveTo>
                  <a:pt x="8122846" y="716984"/>
                </a:moveTo>
                <a:lnTo>
                  <a:pt x="8112254" y="738165"/>
                </a:lnTo>
                <a:lnTo>
                  <a:pt x="8154617" y="738165"/>
                </a:lnTo>
                <a:cubicBezTo>
                  <a:pt x="8154617" y="731104"/>
                  <a:pt x="8152850" y="725809"/>
                  <a:pt x="8149321" y="722279"/>
                </a:cubicBezTo>
                <a:cubicBezTo>
                  <a:pt x="8145791" y="718748"/>
                  <a:pt x="8136965" y="716984"/>
                  <a:pt x="8122846" y="716984"/>
                </a:cubicBezTo>
                <a:close/>
                <a:moveTo>
                  <a:pt x="8069894" y="716984"/>
                </a:moveTo>
                <a:cubicBezTo>
                  <a:pt x="8084013" y="731104"/>
                  <a:pt x="8091075" y="731104"/>
                  <a:pt x="8091075" y="716984"/>
                </a:cubicBezTo>
                <a:cubicBezTo>
                  <a:pt x="8084013" y="716984"/>
                  <a:pt x="8080483" y="716984"/>
                  <a:pt x="8080483" y="716984"/>
                </a:cubicBezTo>
                <a:close/>
                <a:moveTo>
                  <a:pt x="8610004" y="706394"/>
                </a:moveTo>
                <a:lnTo>
                  <a:pt x="8620595" y="706394"/>
                </a:lnTo>
                <a:cubicBezTo>
                  <a:pt x="8620595" y="713453"/>
                  <a:pt x="8617065" y="716984"/>
                  <a:pt x="8610004" y="716984"/>
                </a:cubicBezTo>
                <a:close/>
                <a:moveTo>
                  <a:pt x="8504100" y="706394"/>
                </a:moveTo>
                <a:lnTo>
                  <a:pt x="8514691" y="706394"/>
                </a:lnTo>
                <a:cubicBezTo>
                  <a:pt x="8514691" y="713453"/>
                  <a:pt x="8511161" y="716984"/>
                  <a:pt x="8504100" y="716984"/>
                </a:cubicBezTo>
                <a:close/>
                <a:moveTo>
                  <a:pt x="8546462" y="702864"/>
                </a:moveTo>
                <a:lnTo>
                  <a:pt x="8546462" y="706394"/>
                </a:lnTo>
                <a:cubicBezTo>
                  <a:pt x="8539400" y="706394"/>
                  <a:pt x="8535871" y="706394"/>
                  <a:pt x="8535871" y="706394"/>
                </a:cubicBezTo>
                <a:close/>
                <a:moveTo>
                  <a:pt x="1207306" y="695803"/>
                </a:moveTo>
                <a:lnTo>
                  <a:pt x="1196717" y="706394"/>
                </a:lnTo>
                <a:lnTo>
                  <a:pt x="1207306" y="706394"/>
                </a:lnTo>
                <a:cubicBezTo>
                  <a:pt x="1214367" y="706394"/>
                  <a:pt x="1217897" y="704629"/>
                  <a:pt x="1217897" y="701098"/>
                </a:cubicBezTo>
                <a:cubicBezTo>
                  <a:pt x="1217897" y="697567"/>
                  <a:pt x="1214367" y="695803"/>
                  <a:pt x="1207306" y="695803"/>
                </a:cubicBezTo>
                <a:close/>
                <a:moveTo>
                  <a:pt x="1111993" y="695803"/>
                </a:moveTo>
                <a:lnTo>
                  <a:pt x="1111993" y="706394"/>
                </a:lnTo>
                <a:lnTo>
                  <a:pt x="1133174" y="706394"/>
                </a:lnTo>
                <a:close/>
                <a:moveTo>
                  <a:pt x="921366" y="695803"/>
                </a:moveTo>
                <a:lnTo>
                  <a:pt x="910775" y="706394"/>
                </a:lnTo>
                <a:lnTo>
                  <a:pt x="931956" y="716984"/>
                </a:lnTo>
                <a:lnTo>
                  <a:pt x="953137" y="727574"/>
                </a:lnTo>
                <a:lnTo>
                  <a:pt x="931956" y="727574"/>
                </a:lnTo>
                <a:lnTo>
                  <a:pt x="953137" y="738165"/>
                </a:lnTo>
                <a:lnTo>
                  <a:pt x="953137" y="727574"/>
                </a:lnTo>
                <a:cubicBezTo>
                  <a:pt x="953137" y="727574"/>
                  <a:pt x="956667" y="725809"/>
                  <a:pt x="963726" y="722279"/>
                </a:cubicBezTo>
                <a:cubicBezTo>
                  <a:pt x="970788" y="718748"/>
                  <a:pt x="974318" y="720515"/>
                  <a:pt x="974318" y="727574"/>
                </a:cubicBezTo>
                <a:lnTo>
                  <a:pt x="984908" y="738165"/>
                </a:lnTo>
                <a:lnTo>
                  <a:pt x="1006089" y="748755"/>
                </a:lnTo>
                <a:lnTo>
                  <a:pt x="1037859" y="769936"/>
                </a:lnTo>
                <a:cubicBezTo>
                  <a:pt x="1037859" y="769936"/>
                  <a:pt x="1046686" y="773467"/>
                  <a:pt x="1064336" y="780526"/>
                </a:cubicBezTo>
                <a:cubicBezTo>
                  <a:pt x="1081986" y="787586"/>
                  <a:pt x="1097872" y="794648"/>
                  <a:pt x="1111993" y="801707"/>
                </a:cubicBezTo>
                <a:cubicBezTo>
                  <a:pt x="1119053" y="801707"/>
                  <a:pt x="1127878" y="805238"/>
                  <a:pt x="1138469" y="812298"/>
                </a:cubicBezTo>
                <a:cubicBezTo>
                  <a:pt x="1149059" y="819357"/>
                  <a:pt x="1150825" y="822888"/>
                  <a:pt x="1143765" y="822888"/>
                </a:cubicBezTo>
                <a:cubicBezTo>
                  <a:pt x="1143765" y="829948"/>
                  <a:pt x="1145529" y="833478"/>
                  <a:pt x="1149059" y="833478"/>
                </a:cubicBezTo>
                <a:cubicBezTo>
                  <a:pt x="1152590" y="833478"/>
                  <a:pt x="1154354" y="833478"/>
                  <a:pt x="1154354" y="833478"/>
                </a:cubicBezTo>
                <a:cubicBezTo>
                  <a:pt x="1161415" y="833478"/>
                  <a:pt x="1161415" y="829948"/>
                  <a:pt x="1154354" y="822888"/>
                </a:cubicBezTo>
                <a:lnTo>
                  <a:pt x="1164945" y="822888"/>
                </a:lnTo>
                <a:cubicBezTo>
                  <a:pt x="1164945" y="822888"/>
                  <a:pt x="1177300" y="826419"/>
                  <a:pt x="1202011" y="833478"/>
                </a:cubicBezTo>
                <a:cubicBezTo>
                  <a:pt x="1226721" y="840538"/>
                  <a:pt x="1242608" y="840538"/>
                  <a:pt x="1249669" y="833478"/>
                </a:cubicBezTo>
                <a:cubicBezTo>
                  <a:pt x="1249669" y="833478"/>
                  <a:pt x="1253199" y="835244"/>
                  <a:pt x="1260258" y="838773"/>
                </a:cubicBezTo>
                <a:cubicBezTo>
                  <a:pt x="1267319" y="842304"/>
                  <a:pt x="1272615" y="842304"/>
                  <a:pt x="1276144" y="838773"/>
                </a:cubicBezTo>
                <a:cubicBezTo>
                  <a:pt x="1279675" y="835244"/>
                  <a:pt x="1284970" y="835244"/>
                  <a:pt x="1292030" y="838773"/>
                </a:cubicBezTo>
                <a:cubicBezTo>
                  <a:pt x="1299090" y="842304"/>
                  <a:pt x="1304385" y="844069"/>
                  <a:pt x="1307915" y="844069"/>
                </a:cubicBezTo>
                <a:cubicBezTo>
                  <a:pt x="1311446" y="844069"/>
                  <a:pt x="1318506" y="847600"/>
                  <a:pt x="1329096" y="854659"/>
                </a:cubicBezTo>
                <a:cubicBezTo>
                  <a:pt x="1339688" y="861719"/>
                  <a:pt x="1348512" y="868779"/>
                  <a:pt x="1355573" y="875840"/>
                </a:cubicBezTo>
                <a:lnTo>
                  <a:pt x="1376752" y="886431"/>
                </a:lnTo>
                <a:cubicBezTo>
                  <a:pt x="1376752" y="900552"/>
                  <a:pt x="1404994" y="907611"/>
                  <a:pt x="1461477" y="907611"/>
                </a:cubicBezTo>
                <a:lnTo>
                  <a:pt x="1450886" y="897021"/>
                </a:lnTo>
                <a:lnTo>
                  <a:pt x="1461477" y="897021"/>
                </a:lnTo>
                <a:lnTo>
                  <a:pt x="1482658" y="907611"/>
                </a:lnTo>
                <a:cubicBezTo>
                  <a:pt x="1510898" y="928792"/>
                  <a:pt x="1539139" y="939383"/>
                  <a:pt x="1567381" y="939383"/>
                </a:cubicBezTo>
                <a:cubicBezTo>
                  <a:pt x="1581501" y="939383"/>
                  <a:pt x="1588562" y="941148"/>
                  <a:pt x="1588562" y="944677"/>
                </a:cubicBezTo>
                <a:cubicBezTo>
                  <a:pt x="1588562" y="948208"/>
                  <a:pt x="1593856" y="949973"/>
                  <a:pt x="1604448" y="949973"/>
                </a:cubicBezTo>
                <a:cubicBezTo>
                  <a:pt x="1615037" y="949973"/>
                  <a:pt x="1630923" y="955269"/>
                  <a:pt x="1652104" y="965858"/>
                </a:cubicBezTo>
                <a:cubicBezTo>
                  <a:pt x="1673285" y="976448"/>
                  <a:pt x="1692701" y="983509"/>
                  <a:pt x="1710352" y="987040"/>
                </a:cubicBezTo>
                <a:cubicBezTo>
                  <a:pt x="1728001" y="990570"/>
                  <a:pt x="1740357" y="994100"/>
                  <a:pt x="1747418" y="997629"/>
                </a:cubicBezTo>
                <a:cubicBezTo>
                  <a:pt x="1754477" y="1001160"/>
                  <a:pt x="1759772" y="1002925"/>
                  <a:pt x="1763304" y="1002925"/>
                </a:cubicBezTo>
                <a:cubicBezTo>
                  <a:pt x="1766833" y="1002925"/>
                  <a:pt x="1772128" y="1006456"/>
                  <a:pt x="1779189" y="1013515"/>
                </a:cubicBezTo>
                <a:cubicBezTo>
                  <a:pt x="1786249" y="1020575"/>
                  <a:pt x="1796840" y="1024106"/>
                  <a:pt x="1810960" y="1024106"/>
                </a:cubicBezTo>
                <a:lnTo>
                  <a:pt x="1832141" y="1024106"/>
                </a:lnTo>
                <a:cubicBezTo>
                  <a:pt x="1846261" y="1031166"/>
                  <a:pt x="1855087" y="1032931"/>
                  <a:pt x="1858616" y="1029400"/>
                </a:cubicBezTo>
                <a:cubicBezTo>
                  <a:pt x="1862147" y="1025871"/>
                  <a:pt x="1869208" y="1027636"/>
                  <a:pt x="1879797" y="1034696"/>
                </a:cubicBezTo>
                <a:cubicBezTo>
                  <a:pt x="1890389" y="1041756"/>
                  <a:pt x="1899214" y="1045287"/>
                  <a:pt x="1906274" y="1045287"/>
                </a:cubicBezTo>
                <a:cubicBezTo>
                  <a:pt x="1913334" y="1038227"/>
                  <a:pt x="1920395" y="1038227"/>
                  <a:pt x="1927455" y="1045287"/>
                </a:cubicBezTo>
                <a:cubicBezTo>
                  <a:pt x="1934515" y="1052346"/>
                  <a:pt x="1938045" y="1055877"/>
                  <a:pt x="1938045" y="1055877"/>
                </a:cubicBezTo>
                <a:cubicBezTo>
                  <a:pt x="1945105" y="1048817"/>
                  <a:pt x="1952166" y="1045287"/>
                  <a:pt x="1959226" y="1045287"/>
                </a:cubicBezTo>
                <a:cubicBezTo>
                  <a:pt x="1952166" y="1038227"/>
                  <a:pt x="1952166" y="1031166"/>
                  <a:pt x="1959226" y="1024106"/>
                </a:cubicBezTo>
                <a:cubicBezTo>
                  <a:pt x="1966286" y="1017046"/>
                  <a:pt x="1976876" y="1024106"/>
                  <a:pt x="1990997" y="1045287"/>
                </a:cubicBezTo>
                <a:lnTo>
                  <a:pt x="1980407" y="1045287"/>
                </a:lnTo>
                <a:cubicBezTo>
                  <a:pt x="1980407" y="1045287"/>
                  <a:pt x="1980407" y="1048817"/>
                  <a:pt x="1980407" y="1055877"/>
                </a:cubicBezTo>
                <a:lnTo>
                  <a:pt x="2054540" y="1077058"/>
                </a:lnTo>
                <a:cubicBezTo>
                  <a:pt x="2061600" y="1077058"/>
                  <a:pt x="2066895" y="1077058"/>
                  <a:pt x="2070426" y="1077058"/>
                </a:cubicBezTo>
                <a:cubicBezTo>
                  <a:pt x="2073955" y="1077058"/>
                  <a:pt x="2077485" y="1077058"/>
                  <a:pt x="2081016" y="1077058"/>
                </a:cubicBezTo>
                <a:cubicBezTo>
                  <a:pt x="2084546" y="1077058"/>
                  <a:pt x="2089841" y="1077058"/>
                  <a:pt x="2096901" y="1077058"/>
                </a:cubicBezTo>
                <a:cubicBezTo>
                  <a:pt x="2096901" y="1069998"/>
                  <a:pt x="2093371" y="1066467"/>
                  <a:pt x="2086311" y="1066467"/>
                </a:cubicBezTo>
                <a:cubicBezTo>
                  <a:pt x="2079251" y="1066467"/>
                  <a:pt x="2073955" y="1064702"/>
                  <a:pt x="2070426" y="1061173"/>
                </a:cubicBezTo>
                <a:cubicBezTo>
                  <a:pt x="2066895" y="1057642"/>
                  <a:pt x="2061600" y="1052346"/>
                  <a:pt x="2054540" y="1045287"/>
                </a:cubicBezTo>
                <a:lnTo>
                  <a:pt x="2065130" y="1045287"/>
                </a:lnTo>
                <a:lnTo>
                  <a:pt x="2075721" y="1045287"/>
                </a:lnTo>
                <a:lnTo>
                  <a:pt x="2078367" y="1045287"/>
                </a:lnTo>
                <a:cubicBezTo>
                  <a:pt x="2083663" y="1045287"/>
                  <a:pt x="2089841" y="1045287"/>
                  <a:pt x="2096901" y="1045287"/>
                </a:cubicBezTo>
                <a:cubicBezTo>
                  <a:pt x="2111022" y="1045287"/>
                  <a:pt x="2121612" y="1041756"/>
                  <a:pt x="2128673" y="1034696"/>
                </a:cubicBezTo>
                <a:lnTo>
                  <a:pt x="2139263" y="1034696"/>
                </a:lnTo>
                <a:lnTo>
                  <a:pt x="2118082" y="1013515"/>
                </a:lnTo>
                <a:cubicBezTo>
                  <a:pt x="2111022" y="1013515"/>
                  <a:pt x="2105726" y="1011750"/>
                  <a:pt x="2102197" y="1008220"/>
                </a:cubicBezTo>
                <a:cubicBezTo>
                  <a:pt x="2098666" y="1004689"/>
                  <a:pt x="2096901" y="1002925"/>
                  <a:pt x="2096901" y="1002925"/>
                </a:cubicBezTo>
                <a:cubicBezTo>
                  <a:pt x="2096901" y="1002925"/>
                  <a:pt x="2086311" y="999394"/>
                  <a:pt x="2065130" y="992335"/>
                </a:cubicBezTo>
                <a:lnTo>
                  <a:pt x="2012178" y="981744"/>
                </a:lnTo>
                <a:cubicBezTo>
                  <a:pt x="2005118" y="974683"/>
                  <a:pt x="1994528" y="971154"/>
                  <a:pt x="1980407" y="971154"/>
                </a:cubicBezTo>
                <a:cubicBezTo>
                  <a:pt x="1966286" y="964094"/>
                  <a:pt x="1955696" y="960563"/>
                  <a:pt x="1948635" y="960563"/>
                </a:cubicBezTo>
                <a:cubicBezTo>
                  <a:pt x="1941576" y="960563"/>
                  <a:pt x="1936281" y="958798"/>
                  <a:pt x="1932749" y="955269"/>
                </a:cubicBezTo>
                <a:cubicBezTo>
                  <a:pt x="1929220" y="951738"/>
                  <a:pt x="1911570" y="944677"/>
                  <a:pt x="1879797" y="934087"/>
                </a:cubicBezTo>
                <a:cubicBezTo>
                  <a:pt x="1848026" y="923496"/>
                  <a:pt x="1818020" y="914671"/>
                  <a:pt x="1789779" y="907611"/>
                </a:cubicBezTo>
                <a:cubicBezTo>
                  <a:pt x="1733297" y="893490"/>
                  <a:pt x="1705056" y="886431"/>
                  <a:pt x="1705056" y="886431"/>
                </a:cubicBezTo>
                <a:lnTo>
                  <a:pt x="1683875" y="875840"/>
                </a:lnTo>
                <a:cubicBezTo>
                  <a:pt x="1676815" y="875840"/>
                  <a:pt x="1666224" y="875840"/>
                  <a:pt x="1652104" y="875840"/>
                </a:cubicBezTo>
                <a:lnTo>
                  <a:pt x="1641514" y="875840"/>
                </a:lnTo>
                <a:lnTo>
                  <a:pt x="1662694" y="886431"/>
                </a:lnTo>
                <a:cubicBezTo>
                  <a:pt x="1669755" y="886431"/>
                  <a:pt x="1680345" y="889961"/>
                  <a:pt x="1694466" y="897021"/>
                </a:cubicBezTo>
                <a:cubicBezTo>
                  <a:pt x="1701526" y="904081"/>
                  <a:pt x="1708585" y="909375"/>
                  <a:pt x="1715646" y="912906"/>
                </a:cubicBezTo>
                <a:cubicBezTo>
                  <a:pt x="1722707" y="916437"/>
                  <a:pt x="1726237" y="918202"/>
                  <a:pt x="1726237" y="918202"/>
                </a:cubicBezTo>
                <a:cubicBezTo>
                  <a:pt x="1733297" y="918202"/>
                  <a:pt x="1754477" y="923496"/>
                  <a:pt x="1789779" y="934087"/>
                </a:cubicBezTo>
                <a:cubicBezTo>
                  <a:pt x="1825080" y="944677"/>
                  <a:pt x="1835672" y="949973"/>
                  <a:pt x="1821551" y="949973"/>
                </a:cubicBezTo>
                <a:lnTo>
                  <a:pt x="1800370" y="960563"/>
                </a:lnTo>
                <a:cubicBezTo>
                  <a:pt x="1800370" y="960563"/>
                  <a:pt x="1796840" y="957033"/>
                  <a:pt x="1789779" y="949973"/>
                </a:cubicBezTo>
                <a:lnTo>
                  <a:pt x="1747418" y="939383"/>
                </a:lnTo>
                <a:lnTo>
                  <a:pt x="1736827" y="928792"/>
                </a:lnTo>
                <a:cubicBezTo>
                  <a:pt x="1729767" y="921731"/>
                  <a:pt x="1722707" y="921731"/>
                  <a:pt x="1715646" y="928792"/>
                </a:cubicBezTo>
                <a:lnTo>
                  <a:pt x="1715646" y="918202"/>
                </a:lnTo>
                <a:lnTo>
                  <a:pt x="1705056" y="918202"/>
                </a:lnTo>
                <a:cubicBezTo>
                  <a:pt x="1697995" y="918202"/>
                  <a:pt x="1690936" y="918202"/>
                  <a:pt x="1683875" y="918202"/>
                </a:cubicBezTo>
                <a:cubicBezTo>
                  <a:pt x="1683875" y="925261"/>
                  <a:pt x="1683875" y="928792"/>
                  <a:pt x="1683875" y="928792"/>
                </a:cubicBezTo>
                <a:lnTo>
                  <a:pt x="1673285" y="918202"/>
                </a:lnTo>
                <a:cubicBezTo>
                  <a:pt x="1680345" y="918202"/>
                  <a:pt x="1683875" y="916437"/>
                  <a:pt x="1683875" y="912906"/>
                </a:cubicBezTo>
                <a:cubicBezTo>
                  <a:pt x="1683875" y="909375"/>
                  <a:pt x="1683875" y="907611"/>
                  <a:pt x="1683875" y="907611"/>
                </a:cubicBezTo>
                <a:lnTo>
                  <a:pt x="1652104" y="907611"/>
                </a:lnTo>
                <a:lnTo>
                  <a:pt x="1620333" y="907611"/>
                </a:lnTo>
                <a:lnTo>
                  <a:pt x="1599152" y="897021"/>
                </a:lnTo>
                <a:cubicBezTo>
                  <a:pt x="1592091" y="897021"/>
                  <a:pt x="1585032" y="897021"/>
                  <a:pt x="1577971" y="897021"/>
                </a:cubicBezTo>
                <a:lnTo>
                  <a:pt x="1599152" y="886431"/>
                </a:lnTo>
                <a:cubicBezTo>
                  <a:pt x="1599152" y="893490"/>
                  <a:pt x="1602682" y="897021"/>
                  <a:pt x="1609742" y="897021"/>
                </a:cubicBezTo>
                <a:lnTo>
                  <a:pt x="1609742" y="886431"/>
                </a:lnTo>
                <a:cubicBezTo>
                  <a:pt x="1602682" y="886431"/>
                  <a:pt x="1599152" y="882900"/>
                  <a:pt x="1599152" y="875840"/>
                </a:cubicBezTo>
                <a:lnTo>
                  <a:pt x="1567381" y="865250"/>
                </a:lnTo>
                <a:lnTo>
                  <a:pt x="1525019" y="854659"/>
                </a:lnTo>
                <a:lnTo>
                  <a:pt x="1503838" y="854659"/>
                </a:lnTo>
                <a:cubicBezTo>
                  <a:pt x="1503838" y="861719"/>
                  <a:pt x="1493248" y="865250"/>
                  <a:pt x="1472067" y="865250"/>
                </a:cubicBezTo>
                <a:lnTo>
                  <a:pt x="1440296" y="854659"/>
                </a:lnTo>
                <a:cubicBezTo>
                  <a:pt x="1433235" y="847600"/>
                  <a:pt x="1424410" y="842304"/>
                  <a:pt x="1413820" y="838773"/>
                </a:cubicBezTo>
                <a:cubicBezTo>
                  <a:pt x="1403229" y="835244"/>
                  <a:pt x="1394404" y="833478"/>
                  <a:pt x="1387344" y="833478"/>
                </a:cubicBezTo>
                <a:lnTo>
                  <a:pt x="1292030" y="801707"/>
                </a:lnTo>
                <a:cubicBezTo>
                  <a:pt x="1292030" y="801707"/>
                  <a:pt x="1292030" y="798177"/>
                  <a:pt x="1292030" y="791117"/>
                </a:cubicBezTo>
                <a:lnTo>
                  <a:pt x="1270849" y="780526"/>
                </a:lnTo>
                <a:lnTo>
                  <a:pt x="1228487" y="769936"/>
                </a:lnTo>
                <a:cubicBezTo>
                  <a:pt x="1221427" y="769936"/>
                  <a:pt x="1217897" y="769936"/>
                  <a:pt x="1217897" y="769936"/>
                </a:cubicBezTo>
                <a:cubicBezTo>
                  <a:pt x="1217897" y="776996"/>
                  <a:pt x="1217897" y="782290"/>
                  <a:pt x="1217897" y="785821"/>
                </a:cubicBezTo>
                <a:cubicBezTo>
                  <a:pt x="1217897" y="789352"/>
                  <a:pt x="1221427" y="794648"/>
                  <a:pt x="1228487" y="801707"/>
                </a:cubicBezTo>
                <a:cubicBezTo>
                  <a:pt x="1242608" y="808767"/>
                  <a:pt x="1253199" y="814062"/>
                  <a:pt x="1260258" y="817592"/>
                </a:cubicBezTo>
                <a:cubicBezTo>
                  <a:pt x="1267319" y="821123"/>
                  <a:pt x="1270849" y="824652"/>
                  <a:pt x="1270849" y="828183"/>
                </a:cubicBezTo>
                <a:cubicBezTo>
                  <a:pt x="1270849" y="831713"/>
                  <a:pt x="1269084" y="831713"/>
                  <a:pt x="1265555" y="828183"/>
                </a:cubicBezTo>
                <a:cubicBezTo>
                  <a:pt x="1262023" y="824652"/>
                  <a:pt x="1249669" y="819357"/>
                  <a:pt x="1228487" y="812298"/>
                </a:cubicBezTo>
                <a:lnTo>
                  <a:pt x="1196717" y="791117"/>
                </a:lnTo>
                <a:cubicBezTo>
                  <a:pt x="1203777" y="791117"/>
                  <a:pt x="1207306" y="784057"/>
                  <a:pt x="1207306" y="769936"/>
                </a:cubicBezTo>
                <a:lnTo>
                  <a:pt x="1196717" y="759346"/>
                </a:lnTo>
                <a:lnTo>
                  <a:pt x="1196717" y="748755"/>
                </a:lnTo>
                <a:lnTo>
                  <a:pt x="1207306" y="748755"/>
                </a:lnTo>
                <a:cubicBezTo>
                  <a:pt x="1207306" y="748755"/>
                  <a:pt x="1205541" y="746990"/>
                  <a:pt x="1202011" y="743460"/>
                </a:cubicBezTo>
                <a:cubicBezTo>
                  <a:pt x="1198481" y="739930"/>
                  <a:pt x="1193186" y="738165"/>
                  <a:pt x="1186126" y="738165"/>
                </a:cubicBezTo>
                <a:cubicBezTo>
                  <a:pt x="1179066" y="731104"/>
                  <a:pt x="1172005" y="725809"/>
                  <a:pt x="1164945" y="722279"/>
                </a:cubicBezTo>
                <a:cubicBezTo>
                  <a:pt x="1157884" y="718748"/>
                  <a:pt x="1150825" y="716984"/>
                  <a:pt x="1143765" y="716984"/>
                </a:cubicBezTo>
                <a:lnTo>
                  <a:pt x="1122583" y="727574"/>
                </a:lnTo>
                <a:lnTo>
                  <a:pt x="1143765" y="727574"/>
                </a:lnTo>
                <a:lnTo>
                  <a:pt x="1164945" y="738165"/>
                </a:lnTo>
                <a:cubicBezTo>
                  <a:pt x="1179066" y="738165"/>
                  <a:pt x="1182596" y="745225"/>
                  <a:pt x="1175535" y="759346"/>
                </a:cubicBezTo>
                <a:cubicBezTo>
                  <a:pt x="1175535" y="759346"/>
                  <a:pt x="1164945" y="755815"/>
                  <a:pt x="1143765" y="748755"/>
                </a:cubicBezTo>
                <a:cubicBezTo>
                  <a:pt x="1129644" y="748755"/>
                  <a:pt x="1119053" y="748755"/>
                  <a:pt x="1111993" y="748755"/>
                </a:cubicBezTo>
                <a:lnTo>
                  <a:pt x="1133174" y="769936"/>
                </a:lnTo>
                <a:lnTo>
                  <a:pt x="1143765" y="769936"/>
                </a:lnTo>
                <a:lnTo>
                  <a:pt x="1154354" y="769936"/>
                </a:lnTo>
                <a:cubicBezTo>
                  <a:pt x="1161415" y="769936"/>
                  <a:pt x="1163179" y="771701"/>
                  <a:pt x="1159651" y="775231"/>
                </a:cubicBezTo>
                <a:cubicBezTo>
                  <a:pt x="1156119" y="778761"/>
                  <a:pt x="1157884" y="784057"/>
                  <a:pt x="1164945" y="791117"/>
                </a:cubicBezTo>
                <a:lnTo>
                  <a:pt x="1154354" y="791117"/>
                </a:lnTo>
                <a:lnTo>
                  <a:pt x="1133174" y="780526"/>
                </a:lnTo>
                <a:cubicBezTo>
                  <a:pt x="1133174" y="794648"/>
                  <a:pt x="1111993" y="791117"/>
                  <a:pt x="1069631" y="769936"/>
                </a:cubicBezTo>
                <a:cubicBezTo>
                  <a:pt x="1055511" y="762875"/>
                  <a:pt x="1046686" y="759346"/>
                  <a:pt x="1043155" y="759346"/>
                </a:cubicBezTo>
                <a:cubicBezTo>
                  <a:pt x="1039626" y="759346"/>
                  <a:pt x="1034330" y="755815"/>
                  <a:pt x="1027270" y="748755"/>
                </a:cubicBezTo>
                <a:lnTo>
                  <a:pt x="1037859" y="748755"/>
                </a:lnTo>
                <a:cubicBezTo>
                  <a:pt x="1037859" y="741694"/>
                  <a:pt x="1034330" y="738165"/>
                  <a:pt x="1027270" y="738165"/>
                </a:cubicBezTo>
                <a:cubicBezTo>
                  <a:pt x="1020210" y="738165"/>
                  <a:pt x="1016678" y="736400"/>
                  <a:pt x="1016678" y="732869"/>
                </a:cubicBezTo>
                <a:cubicBezTo>
                  <a:pt x="1016678" y="729338"/>
                  <a:pt x="1013149" y="724044"/>
                  <a:pt x="1006089" y="716984"/>
                </a:cubicBezTo>
                <a:cubicBezTo>
                  <a:pt x="999028" y="709923"/>
                  <a:pt x="988439" y="706394"/>
                  <a:pt x="974318" y="706394"/>
                </a:cubicBezTo>
                <a:lnTo>
                  <a:pt x="953137" y="706394"/>
                </a:lnTo>
                <a:cubicBezTo>
                  <a:pt x="953137" y="699334"/>
                  <a:pt x="949607" y="695803"/>
                  <a:pt x="942546" y="695803"/>
                </a:cubicBezTo>
                <a:close/>
                <a:moveTo>
                  <a:pt x="8673545" y="685213"/>
                </a:moveTo>
                <a:lnTo>
                  <a:pt x="8684137" y="695803"/>
                </a:lnTo>
                <a:cubicBezTo>
                  <a:pt x="8684137" y="695803"/>
                  <a:pt x="8680607" y="695803"/>
                  <a:pt x="8673545" y="695803"/>
                </a:cubicBezTo>
                <a:cubicBezTo>
                  <a:pt x="8673545" y="695803"/>
                  <a:pt x="8670016" y="695803"/>
                  <a:pt x="8662957" y="695803"/>
                </a:cubicBezTo>
                <a:cubicBezTo>
                  <a:pt x="8662957" y="688742"/>
                  <a:pt x="8666487" y="685213"/>
                  <a:pt x="8673545" y="685213"/>
                </a:cubicBezTo>
                <a:close/>
                <a:moveTo>
                  <a:pt x="8535871" y="685213"/>
                </a:moveTo>
                <a:lnTo>
                  <a:pt x="8567641" y="695803"/>
                </a:lnTo>
                <a:lnTo>
                  <a:pt x="8546462" y="702864"/>
                </a:lnTo>
                <a:lnTo>
                  <a:pt x="8546462" y="695803"/>
                </a:lnTo>
                <a:cubicBezTo>
                  <a:pt x="8532341" y="695803"/>
                  <a:pt x="8528810" y="692273"/>
                  <a:pt x="8535871" y="685213"/>
                </a:cubicBezTo>
                <a:close/>
                <a:moveTo>
                  <a:pt x="8207569" y="685213"/>
                </a:moveTo>
                <a:cubicBezTo>
                  <a:pt x="8200508" y="692273"/>
                  <a:pt x="8200508" y="695803"/>
                  <a:pt x="8207569" y="695803"/>
                </a:cubicBezTo>
                <a:cubicBezTo>
                  <a:pt x="8214629" y="695803"/>
                  <a:pt x="8218160" y="692273"/>
                  <a:pt x="8218160" y="685213"/>
                </a:cubicBezTo>
                <a:cubicBezTo>
                  <a:pt x="8211098" y="685213"/>
                  <a:pt x="8207569" y="685213"/>
                  <a:pt x="8207569" y="685213"/>
                </a:cubicBezTo>
                <a:close/>
                <a:moveTo>
                  <a:pt x="7974579" y="685213"/>
                </a:moveTo>
                <a:lnTo>
                  <a:pt x="7974579" y="695803"/>
                </a:lnTo>
                <a:cubicBezTo>
                  <a:pt x="7988700" y="695803"/>
                  <a:pt x="7995760" y="695803"/>
                  <a:pt x="7995760" y="695803"/>
                </a:cubicBezTo>
                <a:cubicBezTo>
                  <a:pt x="7995760" y="688742"/>
                  <a:pt x="7993994" y="685213"/>
                  <a:pt x="7990465" y="685213"/>
                </a:cubicBezTo>
                <a:cubicBezTo>
                  <a:pt x="7986935" y="685213"/>
                  <a:pt x="7981640" y="685213"/>
                  <a:pt x="7974579" y="685213"/>
                </a:cubicBezTo>
                <a:close/>
                <a:moveTo>
                  <a:pt x="1630923" y="685213"/>
                </a:moveTo>
                <a:cubicBezTo>
                  <a:pt x="1630923" y="692273"/>
                  <a:pt x="1634453" y="695803"/>
                  <a:pt x="1641514" y="695803"/>
                </a:cubicBezTo>
                <a:lnTo>
                  <a:pt x="1641514" y="685213"/>
                </a:lnTo>
                <a:close/>
                <a:moveTo>
                  <a:pt x="1164945" y="685213"/>
                </a:moveTo>
                <a:lnTo>
                  <a:pt x="1175535" y="695803"/>
                </a:lnTo>
                <a:cubicBezTo>
                  <a:pt x="1182596" y="688742"/>
                  <a:pt x="1182596" y="685213"/>
                  <a:pt x="1175535" y="685213"/>
                </a:cubicBezTo>
                <a:cubicBezTo>
                  <a:pt x="1175535" y="685213"/>
                  <a:pt x="1172005" y="685213"/>
                  <a:pt x="1164945" y="685213"/>
                </a:cubicBezTo>
                <a:close/>
                <a:moveTo>
                  <a:pt x="1037859" y="685213"/>
                </a:moveTo>
                <a:lnTo>
                  <a:pt x="1048450" y="706394"/>
                </a:lnTo>
                <a:cubicBezTo>
                  <a:pt x="1048450" y="706394"/>
                  <a:pt x="1048450" y="702863"/>
                  <a:pt x="1048450" y="695803"/>
                </a:cubicBezTo>
                <a:close/>
                <a:moveTo>
                  <a:pt x="455387" y="685213"/>
                </a:moveTo>
                <a:cubicBezTo>
                  <a:pt x="441266" y="685213"/>
                  <a:pt x="434206" y="688742"/>
                  <a:pt x="434206" y="695803"/>
                </a:cubicBezTo>
                <a:cubicBezTo>
                  <a:pt x="441266" y="709923"/>
                  <a:pt x="465977" y="716984"/>
                  <a:pt x="508339" y="716984"/>
                </a:cubicBezTo>
                <a:cubicBezTo>
                  <a:pt x="515400" y="716984"/>
                  <a:pt x="520695" y="716984"/>
                  <a:pt x="524224" y="716984"/>
                </a:cubicBezTo>
                <a:cubicBezTo>
                  <a:pt x="527755" y="716984"/>
                  <a:pt x="529521" y="720515"/>
                  <a:pt x="529521" y="727574"/>
                </a:cubicBezTo>
                <a:lnTo>
                  <a:pt x="550701" y="727574"/>
                </a:lnTo>
                <a:cubicBezTo>
                  <a:pt x="550701" y="720515"/>
                  <a:pt x="550701" y="716984"/>
                  <a:pt x="550701" y="716984"/>
                </a:cubicBezTo>
                <a:cubicBezTo>
                  <a:pt x="550701" y="709923"/>
                  <a:pt x="545405" y="706394"/>
                  <a:pt x="534816" y="706394"/>
                </a:cubicBezTo>
                <a:cubicBezTo>
                  <a:pt x="524224" y="706394"/>
                  <a:pt x="515400" y="702863"/>
                  <a:pt x="508339" y="695803"/>
                </a:cubicBezTo>
                <a:cubicBezTo>
                  <a:pt x="508339" y="695803"/>
                  <a:pt x="504809" y="695803"/>
                  <a:pt x="497749" y="695803"/>
                </a:cubicBezTo>
                <a:cubicBezTo>
                  <a:pt x="490689" y="695803"/>
                  <a:pt x="483629" y="695803"/>
                  <a:pt x="476569" y="695803"/>
                </a:cubicBezTo>
                <a:cubicBezTo>
                  <a:pt x="469508" y="695803"/>
                  <a:pt x="462448" y="692273"/>
                  <a:pt x="455387" y="685213"/>
                </a:cubicBezTo>
                <a:close/>
                <a:moveTo>
                  <a:pt x="8832403" y="674621"/>
                </a:moveTo>
                <a:cubicBezTo>
                  <a:pt x="8832403" y="681682"/>
                  <a:pt x="8832403" y="685213"/>
                  <a:pt x="8832403" y="685213"/>
                </a:cubicBezTo>
                <a:cubicBezTo>
                  <a:pt x="8825341" y="685213"/>
                  <a:pt x="8821812" y="685213"/>
                  <a:pt x="8821812" y="685213"/>
                </a:cubicBezTo>
                <a:close/>
                <a:moveTo>
                  <a:pt x="1607094" y="658738"/>
                </a:moveTo>
                <a:cubicBezTo>
                  <a:pt x="1605330" y="658738"/>
                  <a:pt x="1602682" y="660502"/>
                  <a:pt x="1599152" y="664031"/>
                </a:cubicBezTo>
                <a:lnTo>
                  <a:pt x="1599152" y="674621"/>
                </a:lnTo>
                <a:cubicBezTo>
                  <a:pt x="1606212" y="674621"/>
                  <a:pt x="1609742" y="672857"/>
                  <a:pt x="1609742" y="669327"/>
                </a:cubicBezTo>
                <a:cubicBezTo>
                  <a:pt x="1609742" y="665796"/>
                  <a:pt x="1609742" y="664031"/>
                  <a:pt x="1609742" y="664031"/>
                </a:cubicBezTo>
                <a:cubicBezTo>
                  <a:pt x="1609742" y="660502"/>
                  <a:pt x="1608859" y="658738"/>
                  <a:pt x="1607094" y="658738"/>
                </a:cubicBezTo>
                <a:close/>
                <a:moveTo>
                  <a:pt x="8673545" y="642851"/>
                </a:moveTo>
                <a:lnTo>
                  <a:pt x="8684137" y="642851"/>
                </a:lnTo>
                <a:lnTo>
                  <a:pt x="8673545" y="653442"/>
                </a:lnTo>
                <a:close/>
                <a:moveTo>
                  <a:pt x="783690" y="632261"/>
                </a:moveTo>
                <a:lnTo>
                  <a:pt x="804871" y="642851"/>
                </a:lnTo>
                <a:cubicBezTo>
                  <a:pt x="818991" y="656971"/>
                  <a:pt x="826051" y="664031"/>
                  <a:pt x="826051" y="664031"/>
                </a:cubicBezTo>
                <a:cubicBezTo>
                  <a:pt x="833112" y="664031"/>
                  <a:pt x="841936" y="665796"/>
                  <a:pt x="852528" y="669327"/>
                </a:cubicBezTo>
                <a:cubicBezTo>
                  <a:pt x="863118" y="672857"/>
                  <a:pt x="868414" y="678152"/>
                  <a:pt x="868414" y="685213"/>
                </a:cubicBezTo>
                <a:cubicBezTo>
                  <a:pt x="868414" y="692273"/>
                  <a:pt x="857823" y="692273"/>
                  <a:pt x="836642" y="685213"/>
                </a:cubicBezTo>
                <a:cubicBezTo>
                  <a:pt x="815462" y="678152"/>
                  <a:pt x="801341" y="669327"/>
                  <a:pt x="794281" y="658736"/>
                </a:cubicBezTo>
                <a:cubicBezTo>
                  <a:pt x="787220" y="648146"/>
                  <a:pt x="783690" y="642851"/>
                  <a:pt x="783690" y="642851"/>
                </a:cubicBezTo>
                <a:lnTo>
                  <a:pt x="783690" y="653442"/>
                </a:lnTo>
                <a:cubicBezTo>
                  <a:pt x="797810" y="653442"/>
                  <a:pt x="794281" y="656971"/>
                  <a:pt x="773099" y="664031"/>
                </a:cubicBezTo>
                <a:lnTo>
                  <a:pt x="783690" y="674621"/>
                </a:lnTo>
                <a:cubicBezTo>
                  <a:pt x="826051" y="702863"/>
                  <a:pt x="854293" y="709923"/>
                  <a:pt x="868414" y="695803"/>
                </a:cubicBezTo>
                <a:cubicBezTo>
                  <a:pt x="868414" y="695803"/>
                  <a:pt x="870178" y="697567"/>
                  <a:pt x="873709" y="701098"/>
                </a:cubicBezTo>
                <a:cubicBezTo>
                  <a:pt x="877238" y="704629"/>
                  <a:pt x="882534" y="706394"/>
                  <a:pt x="889594" y="706394"/>
                </a:cubicBezTo>
                <a:lnTo>
                  <a:pt x="900185" y="706394"/>
                </a:lnTo>
                <a:lnTo>
                  <a:pt x="900185" y="695803"/>
                </a:lnTo>
                <a:lnTo>
                  <a:pt x="889594" y="706394"/>
                </a:lnTo>
                <a:lnTo>
                  <a:pt x="879003" y="685213"/>
                </a:lnTo>
                <a:lnTo>
                  <a:pt x="900185" y="685213"/>
                </a:lnTo>
                <a:cubicBezTo>
                  <a:pt x="907245" y="685213"/>
                  <a:pt x="909009" y="681682"/>
                  <a:pt x="905480" y="674621"/>
                </a:cubicBezTo>
                <a:cubicBezTo>
                  <a:pt x="901951" y="667562"/>
                  <a:pt x="900185" y="664031"/>
                  <a:pt x="900185" y="664031"/>
                </a:cubicBezTo>
                <a:cubicBezTo>
                  <a:pt x="900185" y="664031"/>
                  <a:pt x="903715" y="664031"/>
                  <a:pt x="910775" y="664031"/>
                </a:cubicBezTo>
                <a:cubicBezTo>
                  <a:pt x="917836" y="664031"/>
                  <a:pt x="921366" y="667562"/>
                  <a:pt x="921366" y="674621"/>
                </a:cubicBezTo>
                <a:lnTo>
                  <a:pt x="931956" y="685213"/>
                </a:lnTo>
                <a:cubicBezTo>
                  <a:pt x="939016" y="685213"/>
                  <a:pt x="942546" y="685213"/>
                  <a:pt x="942546" y="685213"/>
                </a:cubicBezTo>
                <a:cubicBezTo>
                  <a:pt x="949607" y="685213"/>
                  <a:pt x="961961" y="686978"/>
                  <a:pt x="979613" y="690507"/>
                </a:cubicBezTo>
                <a:cubicBezTo>
                  <a:pt x="997263" y="694038"/>
                  <a:pt x="1009619" y="695803"/>
                  <a:pt x="1016678" y="695803"/>
                </a:cubicBezTo>
                <a:lnTo>
                  <a:pt x="1006089" y="674621"/>
                </a:lnTo>
                <a:cubicBezTo>
                  <a:pt x="984908" y="674621"/>
                  <a:pt x="967257" y="671092"/>
                  <a:pt x="953137" y="664031"/>
                </a:cubicBezTo>
                <a:cubicBezTo>
                  <a:pt x="946076" y="664031"/>
                  <a:pt x="937251" y="662267"/>
                  <a:pt x="926661" y="658736"/>
                </a:cubicBezTo>
                <a:cubicBezTo>
                  <a:pt x="916070" y="655207"/>
                  <a:pt x="907245" y="653442"/>
                  <a:pt x="900185" y="653442"/>
                </a:cubicBezTo>
                <a:cubicBezTo>
                  <a:pt x="886065" y="653442"/>
                  <a:pt x="877238" y="651677"/>
                  <a:pt x="873709" y="648146"/>
                </a:cubicBezTo>
                <a:cubicBezTo>
                  <a:pt x="870178" y="644615"/>
                  <a:pt x="861353" y="642851"/>
                  <a:pt x="847233" y="642851"/>
                </a:cubicBezTo>
                <a:lnTo>
                  <a:pt x="826051" y="632261"/>
                </a:lnTo>
                <a:lnTo>
                  <a:pt x="804871" y="632261"/>
                </a:lnTo>
                <a:close/>
                <a:moveTo>
                  <a:pt x="296531" y="613727"/>
                </a:moveTo>
                <a:cubicBezTo>
                  <a:pt x="298296" y="613727"/>
                  <a:pt x="300060" y="614611"/>
                  <a:pt x="301826" y="616375"/>
                </a:cubicBezTo>
                <a:cubicBezTo>
                  <a:pt x="305356" y="619905"/>
                  <a:pt x="307121" y="621670"/>
                  <a:pt x="307121" y="621670"/>
                </a:cubicBezTo>
                <a:lnTo>
                  <a:pt x="296531" y="621670"/>
                </a:lnTo>
                <a:cubicBezTo>
                  <a:pt x="289471" y="621670"/>
                  <a:pt x="287706" y="619905"/>
                  <a:pt x="291235" y="616375"/>
                </a:cubicBezTo>
                <a:cubicBezTo>
                  <a:pt x="293001" y="614611"/>
                  <a:pt x="294766" y="613727"/>
                  <a:pt x="296531" y="613727"/>
                </a:cubicBezTo>
                <a:close/>
                <a:moveTo>
                  <a:pt x="730738" y="611080"/>
                </a:moveTo>
                <a:cubicBezTo>
                  <a:pt x="730738" y="611080"/>
                  <a:pt x="734268" y="614611"/>
                  <a:pt x="741329" y="621670"/>
                </a:cubicBezTo>
                <a:cubicBezTo>
                  <a:pt x="741329" y="621670"/>
                  <a:pt x="744858" y="621670"/>
                  <a:pt x="751919" y="621670"/>
                </a:cubicBezTo>
                <a:lnTo>
                  <a:pt x="741329" y="611080"/>
                </a:lnTo>
                <a:cubicBezTo>
                  <a:pt x="734268" y="611080"/>
                  <a:pt x="730738" y="611080"/>
                  <a:pt x="730738" y="611080"/>
                </a:cubicBezTo>
                <a:close/>
                <a:moveTo>
                  <a:pt x="8006350" y="589899"/>
                </a:moveTo>
                <a:lnTo>
                  <a:pt x="8016942" y="600490"/>
                </a:lnTo>
                <a:cubicBezTo>
                  <a:pt x="8038123" y="607549"/>
                  <a:pt x="8048712" y="607549"/>
                  <a:pt x="8048712" y="600490"/>
                </a:cubicBezTo>
                <a:cubicBezTo>
                  <a:pt x="8048712" y="593430"/>
                  <a:pt x="8043417" y="589899"/>
                  <a:pt x="8032827" y="589899"/>
                </a:cubicBezTo>
                <a:cubicBezTo>
                  <a:pt x="8022237" y="589899"/>
                  <a:pt x="8016942" y="589899"/>
                  <a:pt x="8016942" y="589899"/>
                </a:cubicBezTo>
                <a:close/>
                <a:moveTo>
                  <a:pt x="667195" y="589899"/>
                </a:moveTo>
                <a:lnTo>
                  <a:pt x="656605" y="600490"/>
                </a:lnTo>
                <a:cubicBezTo>
                  <a:pt x="663665" y="600490"/>
                  <a:pt x="670726" y="596959"/>
                  <a:pt x="677786" y="589899"/>
                </a:cubicBezTo>
                <a:close/>
                <a:moveTo>
                  <a:pt x="487158" y="589899"/>
                </a:moveTo>
                <a:cubicBezTo>
                  <a:pt x="487158" y="596959"/>
                  <a:pt x="490689" y="600490"/>
                  <a:pt x="497749" y="600490"/>
                </a:cubicBezTo>
                <a:lnTo>
                  <a:pt x="497749" y="589899"/>
                </a:lnTo>
                <a:cubicBezTo>
                  <a:pt x="497749" y="589899"/>
                  <a:pt x="494218" y="589899"/>
                  <a:pt x="487158" y="589899"/>
                </a:cubicBezTo>
                <a:close/>
                <a:moveTo>
                  <a:pt x="8377016" y="579309"/>
                </a:moveTo>
                <a:lnTo>
                  <a:pt x="8398196" y="589899"/>
                </a:lnTo>
                <a:lnTo>
                  <a:pt x="8387606" y="589899"/>
                </a:lnTo>
                <a:close/>
                <a:moveTo>
                  <a:pt x="465977" y="579309"/>
                </a:moveTo>
                <a:lnTo>
                  <a:pt x="465977" y="589899"/>
                </a:lnTo>
                <a:cubicBezTo>
                  <a:pt x="473037" y="589899"/>
                  <a:pt x="476569" y="589899"/>
                  <a:pt x="476569" y="589899"/>
                </a:cubicBezTo>
                <a:cubicBezTo>
                  <a:pt x="476569" y="582838"/>
                  <a:pt x="473037" y="579309"/>
                  <a:pt x="465977" y="579309"/>
                </a:cubicBezTo>
                <a:close/>
                <a:moveTo>
                  <a:pt x="8324064" y="558128"/>
                </a:moveTo>
                <a:cubicBezTo>
                  <a:pt x="8324064" y="558128"/>
                  <a:pt x="8327593" y="559892"/>
                  <a:pt x="8334654" y="563423"/>
                </a:cubicBezTo>
                <a:cubicBezTo>
                  <a:pt x="8341714" y="566953"/>
                  <a:pt x="8345244" y="568718"/>
                  <a:pt x="8345244" y="568718"/>
                </a:cubicBezTo>
                <a:lnTo>
                  <a:pt x="8334654" y="568718"/>
                </a:lnTo>
                <a:close/>
                <a:moveTo>
                  <a:pt x="931956" y="558128"/>
                </a:moveTo>
                <a:cubicBezTo>
                  <a:pt x="931956" y="565188"/>
                  <a:pt x="931956" y="568718"/>
                  <a:pt x="931956" y="568718"/>
                </a:cubicBezTo>
                <a:cubicBezTo>
                  <a:pt x="939016" y="568718"/>
                  <a:pt x="942546" y="568718"/>
                  <a:pt x="942546" y="568718"/>
                </a:cubicBezTo>
                <a:cubicBezTo>
                  <a:pt x="942546" y="568718"/>
                  <a:pt x="942546" y="572248"/>
                  <a:pt x="942546" y="579309"/>
                </a:cubicBezTo>
                <a:cubicBezTo>
                  <a:pt x="935486" y="579309"/>
                  <a:pt x="924895" y="579309"/>
                  <a:pt x="910775" y="579309"/>
                </a:cubicBezTo>
                <a:lnTo>
                  <a:pt x="889594" y="579309"/>
                </a:lnTo>
                <a:lnTo>
                  <a:pt x="910775" y="589899"/>
                </a:lnTo>
                <a:cubicBezTo>
                  <a:pt x="917836" y="589899"/>
                  <a:pt x="924895" y="589899"/>
                  <a:pt x="931956" y="589899"/>
                </a:cubicBezTo>
                <a:lnTo>
                  <a:pt x="942546" y="600490"/>
                </a:lnTo>
                <a:cubicBezTo>
                  <a:pt x="949607" y="593430"/>
                  <a:pt x="953137" y="589899"/>
                  <a:pt x="953137" y="589899"/>
                </a:cubicBezTo>
                <a:cubicBezTo>
                  <a:pt x="953137" y="589899"/>
                  <a:pt x="953137" y="593430"/>
                  <a:pt x="953137" y="600490"/>
                </a:cubicBezTo>
                <a:lnTo>
                  <a:pt x="974318" y="600490"/>
                </a:lnTo>
                <a:cubicBezTo>
                  <a:pt x="988439" y="600490"/>
                  <a:pt x="995498" y="604019"/>
                  <a:pt x="995498" y="611080"/>
                </a:cubicBezTo>
                <a:cubicBezTo>
                  <a:pt x="995498" y="611080"/>
                  <a:pt x="997263" y="611080"/>
                  <a:pt x="1000795" y="611080"/>
                </a:cubicBezTo>
                <a:cubicBezTo>
                  <a:pt x="1004323" y="611080"/>
                  <a:pt x="1009619" y="611080"/>
                  <a:pt x="1016678" y="611080"/>
                </a:cubicBezTo>
                <a:lnTo>
                  <a:pt x="1016678" y="621670"/>
                </a:lnTo>
                <a:lnTo>
                  <a:pt x="1006089" y="632261"/>
                </a:lnTo>
                <a:cubicBezTo>
                  <a:pt x="1013149" y="639321"/>
                  <a:pt x="1023740" y="642851"/>
                  <a:pt x="1037859" y="642851"/>
                </a:cubicBezTo>
                <a:cubicBezTo>
                  <a:pt x="1044920" y="642851"/>
                  <a:pt x="1050215" y="644615"/>
                  <a:pt x="1053747" y="648146"/>
                </a:cubicBezTo>
                <a:cubicBezTo>
                  <a:pt x="1057275" y="651677"/>
                  <a:pt x="1059041" y="653442"/>
                  <a:pt x="1059041" y="653442"/>
                </a:cubicBezTo>
                <a:cubicBezTo>
                  <a:pt x="1066101" y="653442"/>
                  <a:pt x="1069631" y="653442"/>
                  <a:pt x="1069631" y="653442"/>
                </a:cubicBezTo>
                <a:lnTo>
                  <a:pt x="1069631" y="642851"/>
                </a:lnTo>
                <a:lnTo>
                  <a:pt x="1059041" y="632261"/>
                </a:lnTo>
                <a:lnTo>
                  <a:pt x="1111993" y="653442"/>
                </a:lnTo>
                <a:cubicBezTo>
                  <a:pt x="1111993" y="660501"/>
                  <a:pt x="1111993" y="664031"/>
                  <a:pt x="1111993" y="664031"/>
                </a:cubicBezTo>
                <a:cubicBezTo>
                  <a:pt x="1111993" y="664031"/>
                  <a:pt x="1115523" y="664031"/>
                  <a:pt x="1122583" y="664031"/>
                </a:cubicBezTo>
                <a:cubicBezTo>
                  <a:pt x="1122583" y="656971"/>
                  <a:pt x="1129644" y="655207"/>
                  <a:pt x="1143765" y="658736"/>
                </a:cubicBezTo>
                <a:cubicBezTo>
                  <a:pt x="1157884" y="662267"/>
                  <a:pt x="1168475" y="664031"/>
                  <a:pt x="1175535" y="664031"/>
                </a:cubicBezTo>
                <a:cubicBezTo>
                  <a:pt x="1175535" y="664031"/>
                  <a:pt x="1175535" y="667562"/>
                  <a:pt x="1175535" y="674621"/>
                </a:cubicBezTo>
                <a:cubicBezTo>
                  <a:pt x="1182596" y="674621"/>
                  <a:pt x="1186126" y="674621"/>
                  <a:pt x="1186126" y="674621"/>
                </a:cubicBezTo>
                <a:lnTo>
                  <a:pt x="1217897" y="685213"/>
                </a:lnTo>
                <a:lnTo>
                  <a:pt x="1260258" y="695803"/>
                </a:lnTo>
                <a:cubicBezTo>
                  <a:pt x="1274379" y="702863"/>
                  <a:pt x="1302621" y="709923"/>
                  <a:pt x="1344982" y="716984"/>
                </a:cubicBezTo>
                <a:cubicBezTo>
                  <a:pt x="1352042" y="716984"/>
                  <a:pt x="1355573" y="720515"/>
                  <a:pt x="1355573" y="727574"/>
                </a:cubicBezTo>
                <a:cubicBezTo>
                  <a:pt x="1355573" y="727574"/>
                  <a:pt x="1362633" y="729338"/>
                  <a:pt x="1376752" y="732869"/>
                </a:cubicBezTo>
                <a:cubicBezTo>
                  <a:pt x="1390874" y="736400"/>
                  <a:pt x="1408525" y="741694"/>
                  <a:pt x="1429704" y="748755"/>
                </a:cubicBezTo>
                <a:cubicBezTo>
                  <a:pt x="1472067" y="762875"/>
                  <a:pt x="1498544" y="771701"/>
                  <a:pt x="1509133" y="775231"/>
                </a:cubicBezTo>
                <a:cubicBezTo>
                  <a:pt x="1519723" y="778761"/>
                  <a:pt x="1537375" y="784057"/>
                  <a:pt x="1562085" y="791117"/>
                </a:cubicBezTo>
                <a:cubicBezTo>
                  <a:pt x="1586796" y="798177"/>
                  <a:pt x="1602682" y="801707"/>
                  <a:pt x="1609742" y="801707"/>
                </a:cubicBezTo>
                <a:cubicBezTo>
                  <a:pt x="1637984" y="815827"/>
                  <a:pt x="1662694" y="822888"/>
                  <a:pt x="1683875" y="822888"/>
                </a:cubicBezTo>
                <a:lnTo>
                  <a:pt x="1673285" y="812298"/>
                </a:lnTo>
                <a:lnTo>
                  <a:pt x="1715646" y="833478"/>
                </a:lnTo>
                <a:lnTo>
                  <a:pt x="1726237" y="844069"/>
                </a:lnTo>
                <a:lnTo>
                  <a:pt x="1745300" y="834538"/>
                </a:lnTo>
                <a:lnTo>
                  <a:pt x="1747418" y="834803"/>
                </a:lnTo>
                <a:cubicBezTo>
                  <a:pt x="1750947" y="835685"/>
                  <a:pt x="1754477" y="837009"/>
                  <a:pt x="1758008" y="838773"/>
                </a:cubicBezTo>
                <a:cubicBezTo>
                  <a:pt x="1765068" y="842304"/>
                  <a:pt x="1772128" y="845834"/>
                  <a:pt x="1779189" y="849365"/>
                </a:cubicBezTo>
                <a:cubicBezTo>
                  <a:pt x="1786249" y="852894"/>
                  <a:pt x="1793309" y="854659"/>
                  <a:pt x="1800370" y="854659"/>
                </a:cubicBezTo>
                <a:cubicBezTo>
                  <a:pt x="1814491" y="854659"/>
                  <a:pt x="1830377" y="856423"/>
                  <a:pt x="1848026" y="859954"/>
                </a:cubicBezTo>
                <a:cubicBezTo>
                  <a:pt x="1865678" y="863485"/>
                  <a:pt x="1876268" y="867015"/>
                  <a:pt x="1879797" y="870544"/>
                </a:cubicBezTo>
                <a:cubicBezTo>
                  <a:pt x="1883329" y="874075"/>
                  <a:pt x="1892153" y="875840"/>
                  <a:pt x="1906274" y="875840"/>
                </a:cubicBezTo>
                <a:cubicBezTo>
                  <a:pt x="1913334" y="875840"/>
                  <a:pt x="1918628" y="877605"/>
                  <a:pt x="1922160" y="881135"/>
                </a:cubicBezTo>
                <a:cubicBezTo>
                  <a:pt x="1925689" y="884665"/>
                  <a:pt x="1927455" y="886431"/>
                  <a:pt x="1927455" y="886431"/>
                </a:cubicBezTo>
                <a:lnTo>
                  <a:pt x="1938045" y="886431"/>
                </a:lnTo>
                <a:cubicBezTo>
                  <a:pt x="1938045" y="893490"/>
                  <a:pt x="1948635" y="897021"/>
                  <a:pt x="1969816" y="897021"/>
                </a:cubicBezTo>
                <a:lnTo>
                  <a:pt x="2001587" y="897021"/>
                </a:lnTo>
                <a:lnTo>
                  <a:pt x="1980407" y="886431"/>
                </a:lnTo>
                <a:cubicBezTo>
                  <a:pt x="1966286" y="879371"/>
                  <a:pt x="1952166" y="874075"/>
                  <a:pt x="1938045" y="870544"/>
                </a:cubicBezTo>
                <a:cubicBezTo>
                  <a:pt x="1923924" y="867015"/>
                  <a:pt x="1913334" y="865250"/>
                  <a:pt x="1906274" y="865250"/>
                </a:cubicBezTo>
                <a:cubicBezTo>
                  <a:pt x="1906274" y="858190"/>
                  <a:pt x="1902744" y="854659"/>
                  <a:pt x="1895684" y="854659"/>
                </a:cubicBezTo>
                <a:lnTo>
                  <a:pt x="1832141" y="833478"/>
                </a:lnTo>
                <a:cubicBezTo>
                  <a:pt x="1825080" y="833478"/>
                  <a:pt x="1816256" y="829948"/>
                  <a:pt x="1805665" y="822888"/>
                </a:cubicBezTo>
                <a:cubicBezTo>
                  <a:pt x="1795074" y="815827"/>
                  <a:pt x="1786249" y="812298"/>
                  <a:pt x="1779189" y="812298"/>
                </a:cubicBezTo>
                <a:cubicBezTo>
                  <a:pt x="1772128" y="812298"/>
                  <a:pt x="1763304" y="810533"/>
                  <a:pt x="1752713" y="807002"/>
                </a:cubicBezTo>
                <a:cubicBezTo>
                  <a:pt x="1742122" y="803471"/>
                  <a:pt x="1733297" y="801707"/>
                  <a:pt x="1726237" y="801707"/>
                </a:cubicBezTo>
                <a:cubicBezTo>
                  <a:pt x="1705056" y="794648"/>
                  <a:pt x="1680345" y="785821"/>
                  <a:pt x="1652104" y="775231"/>
                </a:cubicBezTo>
                <a:cubicBezTo>
                  <a:pt x="1623863" y="764640"/>
                  <a:pt x="1606212" y="759346"/>
                  <a:pt x="1599152" y="759346"/>
                </a:cubicBezTo>
                <a:cubicBezTo>
                  <a:pt x="1599152" y="759346"/>
                  <a:pt x="1595621" y="759346"/>
                  <a:pt x="1588562" y="759346"/>
                </a:cubicBezTo>
                <a:lnTo>
                  <a:pt x="1514429" y="727574"/>
                </a:lnTo>
                <a:cubicBezTo>
                  <a:pt x="1514429" y="727574"/>
                  <a:pt x="1512663" y="727574"/>
                  <a:pt x="1509133" y="727574"/>
                </a:cubicBezTo>
                <a:cubicBezTo>
                  <a:pt x="1505604" y="727574"/>
                  <a:pt x="1500308" y="724044"/>
                  <a:pt x="1493248" y="716984"/>
                </a:cubicBezTo>
                <a:lnTo>
                  <a:pt x="1472067" y="716984"/>
                </a:lnTo>
                <a:cubicBezTo>
                  <a:pt x="1457946" y="716984"/>
                  <a:pt x="1450886" y="713453"/>
                  <a:pt x="1450886" y="706394"/>
                </a:cubicBezTo>
                <a:lnTo>
                  <a:pt x="1355573" y="674621"/>
                </a:lnTo>
                <a:cubicBezTo>
                  <a:pt x="1348512" y="674621"/>
                  <a:pt x="1343217" y="674621"/>
                  <a:pt x="1339688" y="674621"/>
                </a:cubicBezTo>
                <a:cubicBezTo>
                  <a:pt x="1336156" y="674621"/>
                  <a:pt x="1334392" y="671092"/>
                  <a:pt x="1334392" y="664031"/>
                </a:cubicBezTo>
                <a:cubicBezTo>
                  <a:pt x="1327331" y="664031"/>
                  <a:pt x="1322036" y="665796"/>
                  <a:pt x="1318506" y="669327"/>
                </a:cubicBezTo>
                <a:cubicBezTo>
                  <a:pt x="1314975" y="672857"/>
                  <a:pt x="1309681" y="672857"/>
                  <a:pt x="1302621" y="669327"/>
                </a:cubicBezTo>
                <a:cubicBezTo>
                  <a:pt x="1295560" y="665796"/>
                  <a:pt x="1292030" y="660501"/>
                  <a:pt x="1292030" y="653442"/>
                </a:cubicBezTo>
                <a:cubicBezTo>
                  <a:pt x="1292030" y="653442"/>
                  <a:pt x="1288500" y="653442"/>
                  <a:pt x="1281440" y="653442"/>
                </a:cubicBezTo>
                <a:lnTo>
                  <a:pt x="1270849" y="653442"/>
                </a:lnTo>
                <a:lnTo>
                  <a:pt x="1260258" y="642851"/>
                </a:lnTo>
                <a:lnTo>
                  <a:pt x="1249669" y="642851"/>
                </a:lnTo>
                <a:lnTo>
                  <a:pt x="1239078" y="653442"/>
                </a:lnTo>
                <a:lnTo>
                  <a:pt x="1228487" y="653442"/>
                </a:lnTo>
                <a:cubicBezTo>
                  <a:pt x="1193186" y="646382"/>
                  <a:pt x="1168475" y="635790"/>
                  <a:pt x="1154354" y="621670"/>
                </a:cubicBezTo>
                <a:lnTo>
                  <a:pt x="1196717" y="632261"/>
                </a:lnTo>
                <a:cubicBezTo>
                  <a:pt x="1203777" y="632261"/>
                  <a:pt x="1207306" y="632261"/>
                  <a:pt x="1207306" y="632261"/>
                </a:cubicBezTo>
                <a:lnTo>
                  <a:pt x="1186126" y="611080"/>
                </a:lnTo>
                <a:lnTo>
                  <a:pt x="1175535" y="611080"/>
                </a:lnTo>
                <a:cubicBezTo>
                  <a:pt x="1175535" y="611080"/>
                  <a:pt x="1172005" y="609315"/>
                  <a:pt x="1164945" y="605784"/>
                </a:cubicBezTo>
                <a:cubicBezTo>
                  <a:pt x="1157884" y="602255"/>
                  <a:pt x="1154354" y="600490"/>
                  <a:pt x="1154354" y="600490"/>
                </a:cubicBezTo>
                <a:cubicBezTo>
                  <a:pt x="1133174" y="600490"/>
                  <a:pt x="1119053" y="596959"/>
                  <a:pt x="1111993" y="589899"/>
                </a:cubicBezTo>
                <a:cubicBezTo>
                  <a:pt x="1104932" y="582838"/>
                  <a:pt x="1097872" y="579309"/>
                  <a:pt x="1090813" y="579309"/>
                </a:cubicBezTo>
                <a:lnTo>
                  <a:pt x="1101402" y="600490"/>
                </a:lnTo>
                <a:cubicBezTo>
                  <a:pt x="1122583" y="607549"/>
                  <a:pt x="1133174" y="614611"/>
                  <a:pt x="1133174" y="621670"/>
                </a:cubicBezTo>
                <a:cubicBezTo>
                  <a:pt x="1133174" y="628730"/>
                  <a:pt x="1129644" y="628730"/>
                  <a:pt x="1122583" y="621670"/>
                </a:cubicBezTo>
                <a:lnTo>
                  <a:pt x="1101402" y="621670"/>
                </a:lnTo>
                <a:cubicBezTo>
                  <a:pt x="1094343" y="621670"/>
                  <a:pt x="1089046" y="618140"/>
                  <a:pt x="1085517" y="611080"/>
                </a:cubicBezTo>
                <a:cubicBezTo>
                  <a:pt x="1081986" y="604019"/>
                  <a:pt x="1074928" y="600490"/>
                  <a:pt x="1064336" y="600490"/>
                </a:cubicBezTo>
                <a:cubicBezTo>
                  <a:pt x="1053747" y="600490"/>
                  <a:pt x="1051980" y="596959"/>
                  <a:pt x="1059041" y="589899"/>
                </a:cubicBezTo>
                <a:lnTo>
                  <a:pt x="1037859" y="568718"/>
                </a:lnTo>
                <a:lnTo>
                  <a:pt x="1027270" y="579309"/>
                </a:lnTo>
                <a:lnTo>
                  <a:pt x="1016678" y="589899"/>
                </a:lnTo>
                <a:cubicBezTo>
                  <a:pt x="1009619" y="582838"/>
                  <a:pt x="997263" y="575778"/>
                  <a:pt x="979613" y="568718"/>
                </a:cubicBezTo>
                <a:cubicBezTo>
                  <a:pt x="961961" y="561659"/>
                  <a:pt x="949607" y="558128"/>
                  <a:pt x="942546" y="558128"/>
                </a:cubicBezTo>
                <a:close/>
                <a:moveTo>
                  <a:pt x="7929570" y="554817"/>
                </a:moveTo>
                <a:cubicBezTo>
                  <a:pt x="7924274" y="555260"/>
                  <a:pt x="7918098" y="556363"/>
                  <a:pt x="7911038" y="558128"/>
                </a:cubicBezTo>
                <a:lnTo>
                  <a:pt x="7932219" y="568718"/>
                </a:lnTo>
                <a:lnTo>
                  <a:pt x="7953398" y="568718"/>
                </a:lnTo>
                <a:cubicBezTo>
                  <a:pt x="7953398" y="558128"/>
                  <a:pt x="7945456" y="553494"/>
                  <a:pt x="7929570" y="554817"/>
                </a:cubicBezTo>
                <a:close/>
                <a:moveTo>
                  <a:pt x="7847494" y="547538"/>
                </a:moveTo>
                <a:cubicBezTo>
                  <a:pt x="7847494" y="547538"/>
                  <a:pt x="7851024" y="551067"/>
                  <a:pt x="7858085" y="558128"/>
                </a:cubicBezTo>
                <a:cubicBezTo>
                  <a:pt x="7865146" y="558128"/>
                  <a:pt x="7872205" y="554597"/>
                  <a:pt x="7879267" y="547538"/>
                </a:cubicBezTo>
                <a:lnTo>
                  <a:pt x="7858085" y="547538"/>
                </a:lnTo>
                <a:cubicBezTo>
                  <a:pt x="7851024" y="547538"/>
                  <a:pt x="7847494" y="547538"/>
                  <a:pt x="7847494" y="547538"/>
                </a:cubicBezTo>
                <a:close/>
                <a:moveTo>
                  <a:pt x="1016678" y="547538"/>
                </a:moveTo>
                <a:lnTo>
                  <a:pt x="1027270" y="558128"/>
                </a:lnTo>
                <a:lnTo>
                  <a:pt x="1037859" y="547538"/>
                </a:lnTo>
                <a:cubicBezTo>
                  <a:pt x="1037859" y="547538"/>
                  <a:pt x="1030799" y="547538"/>
                  <a:pt x="1016678" y="547538"/>
                </a:cubicBezTo>
                <a:close/>
                <a:moveTo>
                  <a:pt x="7834257" y="542242"/>
                </a:moveTo>
                <a:cubicBezTo>
                  <a:pt x="7832493" y="542242"/>
                  <a:pt x="7829844" y="544007"/>
                  <a:pt x="7826313" y="547538"/>
                </a:cubicBezTo>
                <a:lnTo>
                  <a:pt x="7836904" y="547538"/>
                </a:lnTo>
                <a:cubicBezTo>
                  <a:pt x="7836904" y="544007"/>
                  <a:pt x="7836022" y="542242"/>
                  <a:pt x="7834257" y="542242"/>
                </a:cubicBezTo>
                <a:close/>
                <a:moveTo>
                  <a:pt x="828700" y="540919"/>
                </a:moveTo>
                <a:cubicBezTo>
                  <a:pt x="826934" y="540036"/>
                  <a:pt x="826051" y="540477"/>
                  <a:pt x="826051" y="542242"/>
                </a:cubicBezTo>
                <a:cubicBezTo>
                  <a:pt x="826051" y="545772"/>
                  <a:pt x="829582" y="551067"/>
                  <a:pt x="836642" y="558128"/>
                </a:cubicBezTo>
                <a:cubicBezTo>
                  <a:pt x="843703" y="565188"/>
                  <a:pt x="854293" y="565188"/>
                  <a:pt x="868414" y="558128"/>
                </a:cubicBezTo>
                <a:cubicBezTo>
                  <a:pt x="875474" y="558128"/>
                  <a:pt x="875474" y="554597"/>
                  <a:pt x="868414" y="547538"/>
                </a:cubicBezTo>
                <a:cubicBezTo>
                  <a:pt x="861353" y="547538"/>
                  <a:pt x="850763" y="547538"/>
                  <a:pt x="836642" y="547538"/>
                </a:cubicBezTo>
                <a:cubicBezTo>
                  <a:pt x="833112" y="544007"/>
                  <a:pt x="830464" y="541801"/>
                  <a:pt x="828700" y="540919"/>
                </a:cubicBezTo>
                <a:close/>
                <a:moveTo>
                  <a:pt x="8271112" y="536947"/>
                </a:moveTo>
                <a:cubicBezTo>
                  <a:pt x="8271112" y="536947"/>
                  <a:pt x="8274641" y="540477"/>
                  <a:pt x="8281702" y="547538"/>
                </a:cubicBezTo>
                <a:lnTo>
                  <a:pt x="8271112" y="547538"/>
                </a:lnTo>
                <a:close/>
                <a:moveTo>
                  <a:pt x="900185" y="536947"/>
                </a:moveTo>
                <a:lnTo>
                  <a:pt x="910775" y="558128"/>
                </a:lnTo>
                <a:cubicBezTo>
                  <a:pt x="910775" y="558128"/>
                  <a:pt x="914305" y="558128"/>
                  <a:pt x="921366" y="558128"/>
                </a:cubicBezTo>
                <a:cubicBezTo>
                  <a:pt x="914305" y="558128"/>
                  <a:pt x="910775" y="554597"/>
                  <a:pt x="910775" y="547538"/>
                </a:cubicBezTo>
                <a:cubicBezTo>
                  <a:pt x="910775" y="540477"/>
                  <a:pt x="907245" y="536947"/>
                  <a:pt x="900185" y="536947"/>
                </a:cubicBezTo>
                <a:close/>
                <a:moveTo>
                  <a:pt x="7794542" y="526357"/>
                </a:moveTo>
                <a:lnTo>
                  <a:pt x="7794542" y="536947"/>
                </a:lnTo>
                <a:lnTo>
                  <a:pt x="7805134" y="526357"/>
                </a:lnTo>
                <a:cubicBezTo>
                  <a:pt x="7798072" y="526357"/>
                  <a:pt x="7794542" y="526357"/>
                  <a:pt x="7794542" y="526357"/>
                </a:cubicBezTo>
                <a:close/>
                <a:moveTo>
                  <a:pt x="957108" y="519737"/>
                </a:moveTo>
                <a:cubicBezTo>
                  <a:pt x="954462" y="520620"/>
                  <a:pt x="953137" y="522827"/>
                  <a:pt x="953137" y="526357"/>
                </a:cubicBezTo>
                <a:lnTo>
                  <a:pt x="939016" y="526357"/>
                </a:lnTo>
                <a:lnTo>
                  <a:pt x="974318" y="547538"/>
                </a:lnTo>
                <a:cubicBezTo>
                  <a:pt x="974318" y="547538"/>
                  <a:pt x="976082" y="544007"/>
                  <a:pt x="979613" y="536947"/>
                </a:cubicBezTo>
                <a:cubicBezTo>
                  <a:pt x="983142" y="529886"/>
                  <a:pt x="979613" y="524592"/>
                  <a:pt x="969022" y="521061"/>
                </a:cubicBezTo>
                <a:cubicBezTo>
                  <a:pt x="963727" y="519296"/>
                  <a:pt x="959756" y="518855"/>
                  <a:pt x="957108" y="519737"/>
                </a:cubicBezTo>
                <a:close/>
                <a:moveTo>
                  <a:pt x="7900446" y="515766"/>
                </a:moveTo>
                <a:lnTo>
                  <a:pt x="7911038" y="526357"/>
                </a:lnTo>
                <a:cubicBezTo>
                  <a:pt x="7911038" y="526357"/>
                  <a:pt x="7911038" y="522826"/>
                  <a:pt x="7911038" y="515766"/>
                </a:cubicBezTo>
                <a:cubicBezTo>
                  <a:pt x="7903976" y="515766"/>
                  <a:pt x="7900446" y="515766"/>
                  <a:pt x="7900446" y="515766"/>
                </a:cubicBezTo>
                <a:close/>
                <a:moveTo>
                  <a:pt x="921366" y="515766"/>
                </a:moveTo>
                <a:lnTo>
                  <a:pt x="930190" y="521061"/>
                </a:lnTo>
                <a:lnTo>
                  <a:pt x="929308" y="518414"/>
                </a:lnTo>
                <a:cubicBezTo>
                  <a:pt x="927544" y="516649"/>
                  <a:pt x="924896" y="515766"/>
                  <a:pt x="921366" y="515766"/>
                </a:cubicBezTo>
                <a:close/>
                <a:moveTo>
                  <a:pt x="7921627" y="494584"/>
                </a:moveTo>
                <a:lnTo>
                  <a:pt x="7942808" y="515766"/>
                </a:lnTo>
                <a:lnTo>
                  <a:pt x="7942808" y="505176"/>
                </a:lnTo>
                <a:cubicBezTo>
                  <a:pt x="7935748" y="505176"/>
                  <a:pt x="7932219" y="503411"/>
                  <a:pt x="7932219" y="499880"/>
                </a:cubicBezTo>
                <a:cubicBezTo>
                  <a:pt x="7932219" y="496351"/>
                  <a:pt x="7928688" y="494584"/>
                  <a:pt x="7921627" y="494584"/>
                </a:cubicBezTo>
                <a:close/>
                <a:moveTo>
                  <a:pt x="7646278" y="494584"/>
                </a:moveTo>
                <a:cubicBezTo>
                  <a:pt x="7653338" y="501645"/>
                  <a:pt x="7656867" y="505176"/>
                  <a:pt x="7656867" y="505176"/>
                </a:cubicBezTo>
                <a:cubicBezTo>
                  <a:pt x="7663928" y="505176"/>
                  <a:pt x="7663928" y="501645"/>
                  <a:pt x="7656867" y="494584"/>
                </a:cubicBezTo>
                <a:cubicBezTo>
                  <a:pt x="7649807" y="494584"/>
                  <a:pt x="7646278" y="494584"/>
                  <a:pt x="7646278" y="494584"/>
                </a:cubicBezTo>
                <a:close/>
                <a:moveTo>
                  <a:pt x="444797" y="494584"/>
                </a:moveTo>
                <a:cubicBezTo>
                  <a:pt x="451857" y="494584"/>
                  <a:pt x="458918" y="494584"/>
                  <a:pt x="465977" y="494584"/>
                </a:cubicBezTo>
                <a:cubicBezTo>
                  <a:pt x="473037" y="494584"/>
                  <a:pt x="476569" y="498115"/>
                  <a:pt x="476569" y="505176"/>
                </a:cubicBezTo>
                <a:lnTo>
                  <a:pt x="476569" y="515766"/>
                </a:lnTo>
                <a:cubicBezTo>
                  <a:pt x="476569" y="515766"/>
                  <a:pt x="473037" y="512236"/>
                  <a:pt x="465977" y="505176"/>
                </a:cubicBezTo>
                <a:cubicBezTo>
                  <a:pt x="458918" y="505176"/>
                  <a:pt x="448327" y="505176"/>
                  <a:pt x="434206" y="505176"/>
                </a:cubicBezTo>
                <a:close/>
                <a:moveTo>
                  <a:pt x="614243" y="483994"/>
                </a:moveTo>
                <a:cubicBezTo>
                  <a:pt x="614243" y="491055"/>
                  <a:pt x="612478" y="494584"/>
                  <a:pt x="608947" y="494584"/>
                </a:cubicBezTo>
                <a:cubicBezTo>
                  <a:pt x="605418" y="494584"/>
                  <a:pt x="603653" y="492820"/>
                  <a:pt x="603653" y="489290"/>
                </a:cubicBezTo>
                <a:cubicBezTo>
                  <a:pt x="603653" y="485759"/>
                  <a:pt x="607183" y="483994"/>
                  <a:pt x="614243" y="483994"/>
                </a:cubicBezTo>
                <a:close/>
                <a:moveTo>
                  <a:pt x="296531" y="483994"/>
                </a:moveTo>
                <a:cubicBezTo>
                  <a:pt x="310652" y="483994"/>
                  <a:pt x="323008" y="485759"/>
                  <a:pt x="333597" y="489290"/>
                </a:cubicBezTo>
                <a:cubicBezTo>
                  <a:pt x="344187" y="492820"/>
                  <a:pt x="354778" y="496351"/>
                  <a:pt x="365368" y="499880"/>
                </a:cubicBezTo>
                <a:cubicBezTo>
                  <a:pt x="375959" y="503411"/>
                  <a:pt x="381254" y="506940"/>
                  <a:pt x="381254" y="510471"/>
                </a:cubicBezTo>
                <a:cubicBezTo>
                  <a:pt x="381254" y="514001"/>
                  <a:pt x="379489" y="515766"/>
                  <a:pt x="375959" y="515766"/>
                </a:cubicBezTo>
                <a:cubicBezTo>
                  <a:pt x="372429" y="515766"/>
                  <a:pt x="367133" y="515766"/>
                  <a:pt x="360074" y="515766"/>
                </a:cubicBezTo>
                <a:lnTo>
                  <a:pt x="338893" y="515766"/>
                </a:lnTo>
                <a:lnTo>
                  <a:pt x="317712" y="505176"/>
                </a:lnTo>
                <a:cubicBezTo>
                  <a:pt x="317712" y="505176"/>
                  <a:pt x="315946" y="503411"/>
                  <a:pt x="312416" y="499880"/>
                </a:cubicBezTo>
                <a:cubicBezTo>
                  <a:pt x="308887" y="496351"/>
                  <a:pt x="303592" y="494584"/>
                  <a:pt x="296531" y="494584"/>
                </a:cubicBezTo>
                <a:close/>
                <a:moveTo>
                  <a:pt x="773099" y="481642"/>
                </a:moveTo>
                <a:lnTo>
                  <a:pt x="782367" y="482671"/>
                </a:lnTo>
                <a:lnTo>
                  <a:pt x="783690" y="483994"/>
                </a:lnTo>
                <a:cubicBezTo>
                  <a:pt x="776630" y="483994"/>
                  <a:pt x="773099" y="483994"/>
                  <a:pt x="773099" y="483994"/>
                </a:cubicBezTo>
                <a:close/>
                <a:moveTo>
                  <a:pt x="7762772" y="473405"/>
                </a:moveTo>
                <a:lnTo>
                  <a:pt x="7773361" y="483994"/>
                </a:lnTo>
                <a:lnTo>
                  <a:pt x="7805134" y="483994"/>
                </a:lnTo>
                <a:cubicBezTo>
                  <a:pt x="7805134" y="483994"/>
                  <a:pt x="7801604" y="482230"/>
                  <a:pt x="7794542" y="478699"/>
                </a:cubicBezTo>
                <a:cubicBezTo>
                  <a:pt x="7787482" y="475169"/>
                  <a:pt x="7783952" y="473405"/>
                  <a:pt x="7783952" y="473405"/>
                </a:cubicBezTo>
                <a:close/>
                <a:moveTo>
                  <a:pt x="667195" y="473405"/>
                </a:moveTo>
                <a:cubicBezTo>
                  <a:pt x="667195" y="480463"/>
                  <a:pt x="670726" y="483994"/>
                  <a:pt x="677786" y="483994"/>
                </a:cubicBezTo>
                <a:lnTo>
                  <a:pt x="688377" y="473405"/>
                </a:lnTo>
                <a:cubicBezTo>
                  <a:pt x="681316" y="473405"/>
                  <a:pt x="676020" y="473405"/>
                  <a:pt x="672491" y="473405"/>
                </a:cubicBezTo>
                <a:cubicBezTo>
                  <a:pt x="668962" y="473405"/>
                  <a:pt x="667195" y="473405"/>
                  <a:pt x="667195" y="473405"/>
                </a:cubicBezTo>
                <a:close/>
                <a:moveTo>
                  <a:pt x="582473" y="473405"/>
                </a:moveTo>
                <a:cubicBezTo>
                  <a:pt x="589533" y="473405"/>
                  <a:pt x="593062" y="473405"/>
                  <a:pt x="593062" y="473405"/>
                </a:cubicBezTo>
                <a:cubicBezTo>
                  <a:pt x="593062" y="473405"/>
                  <a:pt x="593062" y="476934"/>
                  <a:pt x="593062" y="483994"/>
                </a:cubicBezTo>
                <a:cubicBezTo>
                  <a:pt x="593062" y="483994"/>
                  <a:pt x="589533" y="483994"/>
                  <a:pt x="582473" y="483994"/>
                </a:cubicBezTo>
                <a:close/>
                <a:moveTo>
                  <a:pt x="773099" y="452224"/>
                </a:moveTo>
                <a:lnTo>
                  <a:pt x="783690" y="462813"/>
                </a:lnTo>
                <a:cubicBezTo>
                  <a:pt x="797810" y="462813"/>
                  <a:pt x="804871" y="464578"/>
                  <a:pt x="804871" y="468109"/>
                </a:cubicBezTo>
                <a:cubicBezTo>
                  <a:pt x="804871" y="464578"/>
                  <a:pt x="808401" y="462813"/>
                  <a:pt x="815462" y="462813"/>
                </a:cubicBezTo>
                <a:close/>
                <a:moveTo>
                  <a:pt x="487158" y="441632"/>
                </a:moveTo>
                <a:lnTo>
                  <a:pt x="561291" y="462813"/>
                </a:lnTo>
                <a:cubicBezTo>
                  <a:pt x="554231" y="469874"/>
                  <a:pt x="547170" y="469874"/>
                  <a:pt x="540110" y="462813"/>
                </a:cubicBezTo>
                <a:cubicBezTo>
                  <a:pt x="533049" y="462813"/>
                  <a:pt x="527755" y="461049"/>
                  <a:pt x="524224" y="457519"/>
                </a:cubicBezTo>
                <a:cubicBezTo>
                  <a:pt x="520695" y="453988"/>
                  <a:pt x="515400" y="452224"/>
                  <a:pt x="508339" y="452224"/>
                </a:cubicBezTo>
                <a:cubicBezTo>
                  <a:pt x="501279" y="452224"/>
                  <a:pt x="494218" y="448693"/>
                  <a:pt x="487158" y="441632"/>
                </a:cubicBezTo>
                <a:close/>
                <a:moveTo>
                  <a:pt x="730738" y="431043"/>
                </a:moveTo>
                <a:cubicBezTo>
                  <a:pt x="737799" y="431043"/>
                  <a:pt x="743095" y="432807"/>
                  <a:pt x="746624" y="436338"/>
                </a:cubicBezTo>
                <a:cubicBezTo>
                  <a:pt x="750153" y="439868"/>
                  <a:pt x="751919" y="441632"/>
                  <a:pt x="751919" y="441632"/>
                </a:cubicBezTo>
                <a:lnTo>
                  <a:pt x="751919" y="431043"/>
                </a:lnTo>
                <a:close/>
                <a:moveTo>
                  <a:pt x="646015" y="420453"/>
                </a:moveTo>
                <a:cubicBezTo>
                  <a:pt x="646015" y="427512"/>
                  <a:pt x="646015" y="431043"/>
                  <a:pt x="646015" y="431043"/>
                </a:cubicBezTo>
                <a:lnTo>
                  <a:pt x="656605" y="420453"/>
                </a:lnTo>
                <a:cubicBezTo>
                  <a:pt x="656605" y="420453"/>
                  <a:pt x="653074" y="420453"/>
                  <a:pt x="646015" y="420453"/>
                </a:cubicBezTo>
                <a:close/>
                <a:moveTo>
                  <a:pt x="593062" y="409861"/>
                </a:moveTo>
                <a:cubicBezTo>
                  <a:pt x="593062" y="409861"/>
                  <a:pt x="593062" y="413392"/>
                  <a:pt x="593062" y="420453"/>
                </a:cubicBezTo>
                <a:lnTo>
                  <a:pt x="614243" y="420453"/>
                </a:lnTo>
                <a:lnTo>
                  <a:pt x="603653" y="409861"/>
                </a:lnTo>
                <a:lnTo>
                  <a:pt x="598357" y="409861"/>
                </a:lnTo>
                <a:close/>
                <a:moveTo>
                  <a:pt x="614243" y="388680"/>
                </a:moveTo>
                <a:cubicBezTo>
                  <a:pt x="607183" y="388680"/>
                  <a:pt x="603653" y="392211"/>
                  <a:pt x="603653" y="399272"/>
                </a:cubicBezTo>
                <a:cubicBezTo>
                  <a:pt x="610713" y="399272"/>
                  <a:pt x="614243" y="399272"/>
                  <a:pt x="614243" y="399272"/>
                </a:cubicBezTo>
                <a:close/>
                <a:moveTo>
                  <a:pt x="402435" y="388680"/>
                </a:moveTo>
                <a:cubicBezTo>
                  <a:pt x="409496" y="388680"/>
                  <a:pt x="416556" y="392211"/>
                  <a:pt x="423617" y="399272"/>
                </a:cubicBezTo>
                <a:cubicBezTo>
                  <a:pt x="430676" y="406332"/>
                  <a:pt x="434206" y="409861"/>
                  <a:pt x="434206" y="409861"/>
                </a:cubicBezTo>
                <a:lnTo>
                  <a:pt x="444797" y="420453"/>
                </a:lnTo>
                <a:lnTo>
                  <a:pt x="465977" y="431043"/>
                </a:lnTo>
                <a:cubicBezTo>
                  <a:pt x="451857" y="431043"/>
                  <a:pt x="444797" y="429278"/>
                  <a:pt x="444797" y="425747"/>
                </a:cubicBezTo>
                <a:cubicBezTo>
                  <a:pt x="444797" y="422217"/>
                  <a:pt x="441266" y="420453"/>
                  <a:pt x="434206" y="420453"/>
                </a:cubicBezTo>
                <a:lnTo>
                  <a:pt x="381254" y="399272"/>
                </a:lnTo>
                <a:cubicBezTo>
                  <a:pt x="388314" y="392211"/>
                  <a:pt x="395375" y="388680"/>
                  <a:pt x="402435" y="388680"/>
                </a:cubicBezTo>
                <a:close/>
                <a:moveTo>
                  <a:pt x="0" y="388680"/>
                </a:moveTo>
                <a:lnTo>
                  <a:pt x="10590" y="388680"/>
                </a:lnTo>
                <a:lnTo>
                  <a:pt x="10590" y="399272"/>
                </a:lnTo>
                <a:cubicBezTo>
                  <a:pt x="10590" y="399272"/>
                  <a:pt x="8825" y="397507"/>
                  <a:pt x="5295" y="393976"/>
                </a:cubicBezTo>
                <a:cubicBezTo>
                  <a:pt x="1765" y="390445"/>
                  <a:pt x="0" y="388680"/>
                  <a:pt x="0" y="388680"/>
                </a:cubicBezTo>
                <a:close/>
                <a:moveTo>
                  <a:pt x="542759" y="383386"/>
                </a:moveTo>
                <a:cubicBezTo>
                  <a:pt x="540994" y="383386"/>
                  <a:pt x="540110" y="385151"/>
                  <a:pt x="540110" y="388680"/>
                </a:cubicBezTo>
                <a:lnTo>
                  <a:pt x="550701" y="388680"/>
                </a:lnTo>
                <a:cubicBezTo>
                  <a:pt x="547170" y="385151"/>
                  <a:pt x="544523" y="383386"/>
                  <a:pt x="542759" y="383386"/>
                </a:cubicBezTo>
                <a:close/>
                <a:moveTo>
                  <a:pt x="413026" y="367501"/>
                </a:moveTo>
                <a:cubicBezTo>
                  <a:pt x="420085" y="367501"/>
                  <a:pt x="427145" y="371030"/>
                  <a:pt x="434206" y="378091"/>
                </a:cubicBezTo>
                <a:cubicBezTo>
                  <a:pt x="413026" y="378091"/>
                  <a:pt x="402435" y="376326"/>
                  <a:pt x="402435" y="372795"/>
                </a:cubicBezTo>
                <a:cubicBezTo>
                  <a:pt x="402435" y="369265"/>
                  <a:pt x="405964" y="367501"/>
                  <a:pt x="413026" y="367501"/>
                </a:cubicBezTo>
                <a:close/>
                <a:moveTo>
                  <a:pt x="338893" y="367501"/>
                </a:moveTo>
                <a:lnTo>
                  <a:pt x="360074" y="367501"/>
                </a:lnTo>
                <a:cubicBezTo>
                  <a:pt x="367133" y="374560"/>
                  <a:pt x="372429" y="379855"/>
                  <a:pt x="375959" y="383386"/>
                </a:cubicBezTo>
                <a:cubicBezTo>
                  <a:pt x="379489" y="386916"/>
                  <a:pt x="381254" y="388680"/>
                  <a:pt x="381254" y="388680"/>
                </a:cubicBezTo>
                <a:lnTo>
                  <a:pt x="360074" y="388680"/>
                </a:lnTo>
                <a:cubicBezTo>
                  <a:pt x="360074" y="381621"/>
                  <a:pt x="356544" y="378091"/>
                  <a:pt x="349483" y="378091"/>
                </a:cubicBezTo>
                <a:lnTo>
                  <a:pt x="338893" y="378091"/>
                </a:lnTo>
                <a:cubicBezTo>
                  <a:pt x="345953" y="378091"/>
                  <a:pt x="345953" y="374560"/>
                  <a:pt x="338893" y="367501"/>
                </a:cubicBezTo>
                <a:close/>
                <a:moveTo>
                  <a:pt x="370664" y="356909"/>
                </a:moveTo>
                <a:cubicBezTo>
                  <a:pt x="377724" y="363970"/>
                  <a:pt x="377724" y="367501"/>
                  <a:pt x="370664" y="367501"/>
                </a:cubicBezTo>
                <a:cubicBezTo>
                  <a:pt x="363604" y="367501"/>
                  <a:pt x="360074" y="365736"/>
                  <a:pt x="360074" y="362205"/>
                </a:cubicBezTo>
                <a:cubicBezTo>
                  <a:pt x="360074" y="358674"/>
                  <a:pt x="363604" y="356909"/>
                  <a:pt x="370664" y="356909"/>
                </a:cubicBezTo>
                <a:close/>
                <a:moveTo>
                  <a:pt x="7508601" y="335728"/>
                </a:moveTo>
                <a:lnTo>
                  <a:pt x="7508601" y="346320"/>
                </a:lnTo>
                <a:lnTo>
                  <a:pt x="7498011" y="346320"/>
                </a:lnTo>
                <a:close/>
                <a:moveTo>
                  <a:pt x="476569" y="335728"/>
                </a:moveTo>
                <a:lnTo>
                  <a:pt x="476569" y="346320"/>
                </a:lnTo>
                <a:cubicBezTo>
                  <a:pt x="483629" y="353380"/>
                  <a:pt x="488924" y="356909"/>
                  <a:pt x="492453" y="356909"/>
                </a:cubicBezTo>
                <a:cubicBezTo>
                  <a:pt x="495984" y="356909"/>
                  <a:pt x="497749" y="353380"/>
                  <a:pt x="497749" y="346320"/>
                </a:cubicBezTo>
                <a:lnTo>
                  <a:pt x="487158" y="335728"/>
                </a:lnTo>
                <a:cubicBezTo>
                  <a:pt x="480097" y="335728"/>
                  <a:pt x="476569" y="335728"/>
                  <a:pt x="476569" y="335728"/>
                </a:cubicBezTo>
                <a:close/>
                <a:moveTo>
                  <a:pt x="532167" y="330434"/>
                </a:moveTo>
                <a:cubicBezTo>
                  <a:pt x="530402" y="330434"/>
                  <a:pt x="529521" y="332199"/>
                  <a:pt x="529521" y="335728"/>
                </a:cubicBezTo>
                <a:lnTo>
                  <a:pt x="540110" y="335728"/>
                </a:lnTo>
                <a:cubicBezTo>
                  <a:pt x="536581" y="332199"/>
                  <a:pt x="533933" y="330434"/>
                  <a:pt x="532167" y="330434"/>
                </a:cubicBezTo>
                <a:close/>
                <a:moveTo>
                  <a:pt x="497749" y="325139"/>
                </a:moveTo>
                <a:lnTo>
                  <a:pt x="508339" y="335728"/>
                </a:lnTo>
                <a:cubicBezTo>
                  <a:pt x="508339" y="335728"/>
                  <a:pt x="508339" y="332199"/>
                  <a:pt x="508339" y="325139"/>
                </a:cubicBezTo>
                <a:close/>
                <a:moveTo>
                  <a:pt x="413026" y="293368"/>
                </a:moveTo>
                <a:cubicBezTo>
                  <a:pt x="420085" y="300428"/>
                  <a:pt x="423617" y="303957"/>
                  <a:pt x="423617" y="303957"/>
                </a:cubicBezTo>
                <a:cubicBezTo>
                  <a:pt x="423617" y="303957"/>
                  <a:pt x="421851" y="303957"/>
                  <a:pt x="418320" y="303957"/>
                </a:cubicBezTo>
                <a:cubicBezTo>
                  <a:pt x="414791" y="303957"/>
                  <a:pt x="411260" y="303957"/>
                  <a:pt x="407730" y="303957"/>
                </a:cubicBezTo>
                <a:cubicBezTo>
                  <a:pt x="404200" y="303957"/>
                  <a:pt x="402435" y="302193"/>
                  <a:pt x="402435" y="298662"/>
                </a:cubicBezTo>
                <a:cubicBezTo>
                  <a:pt x="402435" y="295132"/>
                  <a:pt x="405964" y="293368"/>
                  <a:pt x="413026" y="293368"/>
                </a:cubicBezTo>
                <a:close/>
                <a:moveTo>
                  <a:pt x="275350" y="282776"/>
                </a:moveTo>
                <a:cubicBezTo>
                  <a:pt x="275350" y="282776"/>
                  <a:pt x="282411" y="282776"/>
                  <a:pt x="296531" y="282776"/>
                </a:cubicBezTo>
                <a:lnTo>
                  <a:pt x="296531" y="293368"/>
                </a:lnTo>
                <a:cubicBezTo>
                  <a:pt x="282411" y="293368"/>
                  <a:pt x="275350" y="289837"/>
                  <a:pt x="275350" y="282776"/>
                </a:cubicBezTo>
                <a:close/>
                <a:moveTo>
                  <a:pt x="643367" y="256301"/>
                </a:moveTo>
                <a:cubicBezTo>
                  <a:pt x="641603" y="256301"/>
                  <a:pt x="638955" y="258066"/>
                  <a:pt x="635425" y="261597"/>
                </a:cubicBezTo>
                <a:cubicBezTo>
                  <a:pt x="635425" y="261597"/>
                  <a:pt x="635425" y="263361"/>
                  <a:pt x="635425" y="266891"/>
                </a:cubicBezTo>
                <a:cubicBezTo>
                  <a:pt x="635425" y="270422"/>
                  <a:pt x="631895" y="272186"/>
                  <a:pt x="624833" y="272186"/>
                </a:cubicBezTo>
                <a:cubicBezTo>
                  <a:pt x="610713" y="272186"/>
                  <a:pt x="614243" y="275717"/>
                  <a:pt x="635425" y="282776"/>
                </a:cubicBezTo>
                <a:cubicBezTo>
                  <a:pt x="642485" y="282776"/>
                  <a:pt x="656605" y="286307"/>
                  <a:pt x="677786" y="293368"/>
                </a:cubicBezTo>
                <a:lnTo>
                  <a:pt x="720147" y="293368"/>
                </a:lnTo>
                <a:cubicBezTo>
                  <a:pt x="713087" y="286307"/>
                  <a:pt x="691905" y="279247"/>
                  <a:pt x="656605" y="272186"/>
                </a:cubicBezTo>
                <a:cubicBezTo>
                  <a:pt x="649545" y="272186"/>
                  <a:pt x="644249" y="272186"/>
                  <a:pt x="640720" y="272186"/>
                </a:cubicBezTo>
                <a:cubicBezTo>
                  <a:pt x="637189" y="272186"/>
                  <a:pt x="638953" y="268656"/>
                  <a:pt x="646015" y="261597"/>
                </a:cubicBezTo>
                <a:cubicBezTo>
                  <a:pt x="646015" y="258066"/>
                  <a:pt x="645131" y="256301"/>
                  <a:pt x="643367" y="256301"/>
                </a:cubicBezTo>
                <a:close/>
                <a:moveTo>
                  <a:pt x="7212070" y="240416"/>
                </a:moveTo>
                <a:cubicBezTo>
                  <a:pt x="7212070" y="240416"/>
                  <a:pt x="7213836" y="242180"/>
                  <a:pt x="7217366" y="245710"/>
                </a:cubicBezTo>
                <a:cubicBezTo>
                  <a:pt x="7220895" y="249241"/>
                  <a:pt x="7222660" y="251005"/>
                  <a:pt x="7222660" y="251005"/>
                </a:cubicBezTo>
                <a:lnTo>
                  <a:pt x="7222660" y="240416"/>
                </a:lnTo>
                <a:close/>
                <a:moveTo>
                  <a:pt x="21179" y="240416"/>
                </a:moveTo>
                <a:lnTo>
                  <a:pt x="31771" y="240416"/>
                </a:lnTo>
                <a:lnTo>
                  <a:pt x="31771" y="251005"/>
                </a:lnTo>
                <a:close/>
                <a:moveTo>
                  <a:pt x="529521" y="229824"/>
                </a:moveTo>
                <a:lnTo>
                  <a:pt x="550701" y="240416"/>
                </a:lnTo>
                <a:cubicBezTo>
                  <a:pt x="550701" y="233355"/>
                  <a:pt x="548937" y="229824"/>
                  <a:pt x="545405" y="229824"/>
                </a:cubicBezTo>
                <a:cubicBezTo>
                  <a:pt x="541876" y="229824"/>
                  <a:pt x="536581" y="229824"/>
                  <a:pt x="529521" y="229824"/>
                </a:cubicBezTo>
                <a:close/>
                <a:moveTo>
                  <a:pt x="42361" y="219234"/>
                </a:moveTo>
                <a:lnTo>
                  <a:pt x="52952" y="229824"/>
                </a:lnTo>
                <a:lnTo>
                  <a:pt x="42361" y="229824"/>
                </a:lnTo>
                <a:cubicBezTo>
                  <a:pt x="35300" y="222765"/>
                  <a:pt x="35300" y="219234"/>
                  <a:pt x="42361" y="219234"/>
                </a:cubicBezTo>
                <a:close/>
                <a:moveTo>
                  <a:pt x="455387" y="208645"/>
                </a:moveTo>
                <a:cubicBezTo>
                  <a:pt x="441266" y="208645"/>
                  <a:pt x="434206" y="210409"/>
                  <a:pt x="434206" y="213939"/>
                </a:cubicBezTo>
                <a:cubicBezTo>
                  <a:pt x="434206" y="217470"/>
                  <a:pt x="437737" y="222765"/>
                  <a:pt x="444797" y="229824"/>
                </a:cubicBezTo>
                <a:cubicBezTo>
                  <a:pt x="451857" y="222765"/>
                  <a:pt x="462448" y="219234"/>
                  <a:pt x="476569" y="219234"/>
                </a:cubicBezTo>
                <a:cubicBezTo>
                  <a:pt x="476569" y="219234"/>
                  <a:pt x="476569" y="217470"/>
                  <a:pt x="476569" y="213939"/>
                </a:cubicBezTo>
                <a:cubicBezTo>
                  <a:pt x="476569" y="210409"/>
                  <a:pt x="469508" y="208645"/>
                  <a:pt x="455387" y="208645"/>
                </a:cubicBezTo>
                <a:close/>
                <a:moveTo>
                  <a:pt x="317712" y="198053"/>
                </a:moveTo>
                <a:lnTo>
                  <a:pt x="349483" y="208645"/>
                </a:lnTo>
                <a:cubicBezTo>
                  <a:pt x="370664" y="215704"/>
                  <a:pt x="381254" y="219234"/>
                  <a:pt x="381254" y="219234"/>
                </a:cubicBezTo>
                <a:cubicBezTo>
                  <a:pt x="381254" y="205114"/>
                  <a:pt x="363604" y="198053"/>
                  <a:pt x="328302" y="198053"/>
                </a:cubicBezTo>
                <a:close/>
                <a:moveTo>
                  <a:pt x="296531" y="187463"/>
                </a:moveTo>
                <a:lnTo>
                  <a:pt x="307121" y="198053"/>
                </a:lnTo>
                <a:lnTo>
                  <a:pt x="307121" y="187463"/>
                </a:lnTo>
                <a:cubicBezTo>
                  <a:pt x="307121" y="187463"/>
                  <a:pt x="303592" y="187463"/>
                  <a:pt x="296531" y="187463"/>
                </a:cubicBezTo>
                <a:close/>
                <a:moveTo>
                  <a:pt x="476569" y="166282"/>
                </a:moveTo>
                <a:lnTo>
                  <a:pt x="476569" y="176872"/>
                </a:lnTo>
                <a:cubicBezTo>
                  <a:pt x="483629" y="176872"/>
                  <a:pt x="490689" y="176872"/>
                  <a:pt x="497749" y="176872"/>
                </a:cubicBezTo>
                <a:lnTo>
                  <a:pt x="487158" y="166282"/>
                </a:lnTo>
                <a:cubicBezTo>
                  <a:pt x="480097" y="166282"/>
                  <a:pt x="476569" y="166282"/>
                  <a:pt x="476569" y="166282"/>
                </a:cubicBezTo>
                <a:close/>
                <a:moveTo>
                  <a:pt x="7137937" y="155691"/>
                </a:moveTo>
                <a:lnTo>
                  <a:pt x="7159118" y="176872"/>
                </a:lnTo>
                <a:cubicBezTo>
                  <a:pt x="7152058" y="183933"/>
                  <a:pt x="7144997" y="180403"/>
                  <a:pt x="7137937" y="166282"/>
                </a:cubicBezTo>
                <a:cubicBezTo>
                  <a:pt x="7137937" y="166282"/>
                  <a:pt x="7137937" y="162751"/>
                  <a:pt x="7137937" y="155691"/>
                </a:cubicBezTo>
                <a:close/>
                <a:moveTo>
                  <a:pt x="7042622" y="155691"/>
                </a:moveTo>
                <a:cubicBezTo>
                  <a:pt x="7042622" y="155691"/>
                  <a:pt x="7046154" y="155691"/>
                  <a:pt x="7053214" y="155691"/>
                </a:cubicBezTo>
                <a:cubicBezTo>
                  <a:pt x="7060274" y="155691"/>
                  <a:pt x="7063804" y="157457"/>
                  <a:pt x="7063804" y="160987"/>
                </a:cubicBezTo>
                <a:cubicBezTo>
                  <a:pt x="7063804" y="164518"/>
                  <a:pt x="7056744" y="166282"/>
                  <a:pt x="7042622" y="166282"/>
                </a:cubicBezTo>
                <a:cubicBezTo>
                  <a:pt x="7035562" y="166282"/>
                  <a:pt x="7032033" y="164518"/>
                  <a:pt x="7032033" y="160987"/>
                </a:cubicBezTo>
                <a:cubicBezTo>
                  <a:pt x="7032033" y="157457"/>
                  <a:pt x="7035562" y="155691"/>
                  <a:pt x="7042622" y="155691"/>
                </a:cubicBezTo>
                <a:close/>
                <a:moveTo>
                  <a:pt x="7053214" y="123920"/>
                </a:moveTo>
                <a:lnTo>
                  <a:pt x="7116756" y="145101"/>
                </a:lnTo>
                <a:lnTo>
                  <a:pt x="7084985" y="145101"/>
                </a:lnTo>
                <a:cubicBezTo>
                  <a:pt x="7063804" y="138041"/>
                  <a:pt x="7053214" y="130981"/>
                  <a:pt x="7053214" y="123920"/>
                </a:cubicBezTo>
                <a:close/>
                <a:moveTo>
                  <a:pt x="6979081" y="102739"/>
                </a:moveTo>
                <a:lnTo>
                  <a:pt x="6989670" y="102739"/>
                </a:lnTo>
                <a:cubicBezTo>
                  <a:pt x="6989670" y="102739"/>
                  <a:pt x="6989670" y="106270"/>
                  <a:pt x="6989670" y="113330"/>
                </a:cubicBezTo>
                <a:cubicBezTo>
                  <a:pt x="6982610" y="113330"/>
                  <a:pt x="6979081" y="109799"/>
                  <a:pt x="6979081" y="102739"/>
                </a:cubicBezTo>
                <a:close/>
                <a:moveTo>
                  <a:pt x="64866" y="96121"/>
                </a:moveTo>
                <a:cubicBezTo>
                  <a:pt x="69278" y="95239"/>
                  <a:pt x="74133" y="95680"/>
                  <a:pt x="79427" y="97445"/>
                </a:cubicBezTo>
                <a:cubicBezTo>
                  <a:pt x="90018" y="100974"/>
                  <a:pt x="97078" y="104504"/>
                  <a:pt x="100608" y="108035"/>
                </a:cubicBezTo>
                <a:cubicBezTo>
                  <a:pt x="104139" y="111566"/>
                  <a:pt x="109433" y="113330"/>
                  <a:pt x="116494" y="113330"/>
                </a:cubicBezTo>
                <a:cubicBezTo>
                  <a:pt x="109433" y="120391"/>
                  <a:pt x="98843" y="120391"/>
                  <a:pt x="84723" y="113330"/>
                </a:cubicBezTo>
                <a:lnTo>
                  <a:pt x="63542" y="102739"/>
                </a:lnTo>
                <a:lnTo>
                  <a:pt x="52952" y="102739"/>
                </a:lnTo>
                <a:cubicBezTo>
                  <a:pt x="56481" y="99210"/>
                  <a:pt x="60453" y="97004"/>
                  <a:pt x="64866" y="96121"/>
                </a:cubicBezTo>
                <a:close/>
                <a:moveTo>
                  <a:pt x="6883766" y="60378"/>
                </a:moveTo>
                <a:lnTo>
                  <a:pt x="6926129" y="81559"/>
                </a:lnTo>
                <a:cubicBezTo>
                  <a:pt x="6919068" y="81559"/>
                  <a:pt x="6904948" y="81559"/>
                  <a:pt x="6883766" y="81559"/>
                </a:cubicBezTo>
                <a:cubicBezTo>
                  <a:pt x="6876706" y="74499"/>
                  <a:pt x="6876706" y="67439"/>
                  <a:pt x="6883766" y="60378"/>
                </a:cubicBezTo>
                <a:close/>
                <a:moveTo>
                  <a:pt x="6862587" y="60378"/>
                </a:moveTo>
                <a:cubicBezTo>
                  <a:pt x="6869648" y="60378"/>
                  <a:pt x="6873177" y="63908"/>
                  <a:pt x="6873177" y="70968"/>
                </a:cubicBezTo>
                <a:lnTo>
                  <a:pt x="6862587" y="70968"/>
                </a:lnTo>
                <a:cubicBezTo>
                  <a:pt x="6862587" y="70968"/>
                  <a:pt x="6862587" y="67439"/>
                  <a:pt x="6862587" y="60378"/>
                </a:cubicBezTo>
                <a:close/>
                <a:moveTo>
                  <a:pt x="232989" y="60378"/>
                </a:moveTo>
                <a:cubicBezTo>
                  <a:pt x="240048" y="60378"/>
                  <a:pt x="243579" y="63908"/>
                  <a:pt x="243579" y="70968"/>
                </a:cubicBezTo>
                <a:cubicBezTo>
                  <a:pt x="243579" y="78029"/>
                  <a:pt x="240048" y="81559"/>
                  <a:pt x="232989" y="81559"/>
                </a:cubicBezTo>
                <a:close/>
                <a:moveTo>
                  <a:pt x="148265" y="60378"/>
                </a:moveTo>
                <a:cubicBezTo>
                  <a:pt x="155325" y="60378"/>
                  <a:pt x="158856" y="60378"/>
                  <a:pt x="158856" y="60378"/>
                </a:cubicBezTo>
                <a:cubicBezTo>
                  <a:pt x="158856" y="60378"/>
                  <a:pt x="158856" y="62143"/>
                  <a:pt x="158856" y="65674"/>
                </a:cubicBezTo>
                <a:cubicBezTo>
                  <a:pt x="158856" y="69203"/>
                  <a:pt x="158856" y="70968"/>
                  <a:pt x="158856" y="70968"/>
                </a:cubicBezTo>
                <a:cubicBezTo>
                  <a:pt x="158856" y="70968"/>
                  <a:pt x="155325" y="67439"/>
                  <a:pt x="148265" y="60378"/>
                </a:cubicBezTo>
                <a:close/>
                <a:moveTo>
                  <a:pt x="190627" y="49787"/>
                </a:moveTo>
                <a:lnTo>
                  <a:pt x="201217" y="49787"/>
                </a:lnTo>
                <a:cubicBezTo>
                  <a:pt x="201217" y="49787"/>
                  <a:pt x="202983" y="51552"/>
                  <a:pt x="206512" y="55083"/>
                </a:cubicBezTo>
                <a:cubicBezTo>
                  <a:pt x="210043" y="58614"/>
                  <a:pt x="211808" y="60378"/>
                  <a:pt x="211808" y="60378"/>
                </a:cubicBezTo>
                <a:cubicBezTo>
                  <a:pt x="211808" y="60378"/>
                  <a:pt x="208277" y="62143"/>
                  <a:pt x="201217" y="65674"/>
                </a:cubicBezTo>
                <a:cubicBezTo>
                  <a:pt x="194158" y="69203"/>
                  <a:pt x="187096" y="70968"/>
                  <a:pt x="180037" y="70968"/>
                </a:cubicBezTo>
                <a:cubicBezTo>
                  <a:pt x="194158" y="63908"/>
                  <a:pt x="197688" y="56847"/>
                  <a:pt x="190627" y="49787"/>
                </a:cubicBezTo>
                <a:close/>
                <a:moveTo>
                  <a:pt x="308703" y="0"/>
                </a:moveTo>
                <a:lnTo>
                  <a:pt x="6631666" y="0"/>
                </a:lnTo>
                <a:lnTo>
                  <a:pt x="6640188" y="2131"/>
                </a:lnTo>
                <a:cubicBezTo>
                  <a:pt x="6647248" y="5662"/>
                  <a:pt x="6654307" y="7426"/>
                  <a:pt x="6661368" y="7426"/>
                </a:cubicBezTo>
                <a:cubicBezTo>
                  <a:pt x="6682550" y="21547"/>
                  <a:pt x="6696669" y="28607"/>
                  <a:pt x="6703730" y="28607"/>
                </a:cubicBezTo>
                <a:cubicBezTo>
                  <a:pt x="6710791" y="35666"/>
                  <a:pt x="6717850" y="40962"/>
                  <a:pt x="6724910" y="44493"/>
                </a:cubicBezTo>
                <a:cubicBezTo>
                  <a:pt x="6731972" y="48022"/>
                  <a:pt x="6735502" y="49787"/>
                  <a:pt x="6735502" y="49787"/>
                </a:cubicBezTo>
                <a:cubicBezTo>
                  <a:pt x="6742562" y="56847"/>
                  <a:pt x="6749621" y="60378"/>
                  <a:pt x="6756682" y="60378"/>
                </a:cubicBezTo>
                <a:cubicBezTo>
                  <a:pt x="6799044" y="60378"/>
                  <a:pt x="6820224" y="67439"/>
                  <a:pt x="6820224" y="81559"/>
                </a:cubicBezTo>
                <a:cubicBezTo>
                  <a:pt x="6820224" y="81559"/>
                  <a:pt x="6827285" y="81559"/>
                  <a:pt x="6841406" y="81559"/>
                </a:cubicBezTo>
                <a:cubicBezTo>
                  <a:pt x="6841406" y="81559"/>
                  <a:pt x="6843170" y="83324"/>
                  <a:pt x="6846700" y="86854"/>
                </a:cubicBezTo>
                <a:cubicBezTo>
                  <a:pt x="6850230" y="90385"/>
                  <a:pt x="6855525" y="92149"/>
                  <a:pt x="6862587" y="92149"/>
                </a:cubicBezTo>
                <a:cubicBezTo>
                  <a:pt x="6869648" y="99210"/>
                  <a:pt x="6876706" y="102739"/>
                  <a:pt x="6883766" y="102739"/>
                </a:cubicBezTo>
                <a:cubicBezTo>
                  <a:pt x="6890828" y="102739"/>
                  <a:pt x="6896122" y="104504"/>
                  <a:pt x="6899652" y="108035"/>
                </a:cubicBezTo>
                <a:cubicBezTo>
                  <a:pt x="6903183" y="111566"/>
                  <a:pt x="6908477" y="113330"/>
                  <a:pt x="6915539" y="113330"/>
                </a:cubicBezTo>
                <a:cubicBezTo>
                  <a:pt x="6922600" y="113330"/>
                  <a:pt x="6926129" y="113330"/>
                  <a:pt x="6926129" y="113330"/>
                </a:cubicBezTo>
                <a:cubicBezTo>
                  <a:pt x="6919068" y="120391"/>
                  <a:pt x="6920833" y="125685"/>
                  <a:pt x="6931424" y="129216"/>
                </a:cubicBezTo>
                <a:cubicBezTo>
                  <a:pt x="6942014" y="132747"/>
                  <a:pt x="6950840" y="134511"/>
                  <a:pt x="6957900" y="134511"/>
                </a:cubicBezTo>
                <a:lnTo>
                  <a:pt x="6968491" y="134511"/>
                </a:lnTo>
                <a:lnTo>
                  <a:pt x="6957900" y="145101"/>
                </a:lnTo>
                <a:cubicBezTo>
                  <a:pt x="6964960" y="145101"/>
                  <a:pt x="6987906" y="152162"/>
                  <a:pt x="7026737" y="166282"/>
                </a:cubicBezTo>
                <a:cubicBezTo>
                  <a:pt x="7065570" y="180403"/>
                  <a:pt x="7081456" y="183933"/>
                  <a:pt x="7074395" y="176872"/>
                </a:cubicBezTo>
                <a:lnTo>
                  <a:pt x="7084985" y="166282"/>
                </a:lnTo>
                <a:cubicBezTo>
                  <a:pt x="7099106" y="173343"/>
                  <a:pt x="7109696" y="178637"/>
                  <a:pt x="7116756" y="182168"/>
                </a:cubicBezTo>
                <a:cubicBezTo>
                  <a:pt x="7123818" y="185699"/>
                  <a:pt x="7127347" y="190993"/>
                  <a:pt x="7127347" y="198053"/>
                </a:cubicBezTo>
                <a:lnTo>
                  <a:pt x="7137937" y="208645"/>
                </a:lnTo>
                <a:lnTo>
                  <a:pt x="7137937" y="198053"/>
                </a:lnTo>
                <a:lnTo>
                  <a:pt x="7159118" y="208645"/>
                </a:lnTo>
                <a:lnTo>
                  <a:pt x="7180299" y="219234"/>
                </a:lnTo>
                <a:lnTo>
                  <a:pt x="7222660" y="229824"/>
                </a:lnTo>
                <a:cubicBezTo>
                  <a:pt x="7236780" y="236885"/>
                  <a:pt x="7245607" y="243945"/>
                  <a:pt x="7249136" y="251005"/>
                </a:cubicBezTo>
                <a:cubicBezTo>
                  <a:pt x="7252666" y="258066"/>
                  <a:pt x="7261492" y="261597"/>
                  <a:pt x="7275612" y="261597"/>
                </a:cubicBezTo>
                <a:cubicBezTo>
                  <a:pt x="7289732" y="261597"/>
                  <a:pt x="7300322" y="265126"/>
                  <a:pt x="7307384" y="272186"/>
                </a:cubicBezTo>
                <a:lnTo>
                  <a:pt x="7307384" y="282776"/>
                </a:lnTo>
                <a:lnTo>
                  <a:pt x="7317974" y="282776"/>
                </a:lnTo>
                <a:lnTo>
                  <a:pt x="7370926" y="293368"/>
                </a:lnTo>
                <a:cubicBezTo>
                  <a:pt x="7377986" y="293368"/>
                  <a:pt x="7385047" y="295132"/>
                  <a:pt x="7392107" y="298662"/>
                </a:cubicBezTo>
                <a:cubicBezTo>
                  <a:pt x="7399168" y="302193"/>
                  <a:pt x="7402697" y="303957"/>
                  <a:pt x="7402697" y="303957"/>
                </a:cubicBezTo>
                <a:cubicBezTo>
                  <a:pt x="7430938" y="303957"/>
                  <a:pt x="7437999" y="311018"/>
                  <a:pt x="7423878" y="325139"/>
                </a:cubicBezTo>
                <a:cubicBezTo>
                  <a:pt x="7423878" y="318078"/>
                  <a:pt x="7420348" y="314549"/>
                  <a:pt x="7413288" y="314549"/>
                </a:cubicBezTo>
                <a:lnTo>
                  <a:pt x="7413288" y="325139"/>
                </a:lnTo>
                <a:cubicBezTo>
                  <a:pt x="7420348" y="332199"/>
                  <a:pt x="7423878" y="332199"/>
                  <a:pt x="7423878" y="325139"/>
                </a:cubicBezTo>
                <a:cubicBezTo>
                  <a:pt x="7423878" y="332199"/>
                  <a:pt x="7423878" y="335728"/>
                  <a:pt x="7423878" y="335728"/>
                </a:cubicBezTo>
                <a:cubicBezTo>
                  <a:pt x="7423878" y="335728"/>
                  <a:pt x="7427408" y="339259"/>
                  <a:pt x="7434468" y="346320"/>
                </a:cubicBezTo>
                <a:cubicBezTo>
                  <a:pt x="7434468" y="360440"/>
                  <a:pt x="7437999" y="369265"/>
                  <a:pt x="7445059" y="372795"/>
                </a:cubicBezTo>
                <a:cubicBezTo>
                  <a:pt x="7452120" y="376326"/>
                  <a:pt x="7459178" y="378091"/>
                  <a:pt x="7466240" y="378091"/>
                </a:cubicBezTo>
                <a:lnTo>
                  <a:pt x="7487420" y="378091"/>
                </a:lnTo>
                <a:lnTo>
                  <a:pt x="7466240" y="367501"/>
                </a:lnTo>
                <a:cubicBezTo>
                  <a:pt x="7452120" y="367501"/>
                  <a:pt x="7445059" y="363970"/>
                  <a:pt x="7445059" y="356909"/>
                </a:cubicBezTo>
                <a:cubicBezTo>
                  <a:pt x="7445059" y="356909"/>
                  <a:pt x="7445059" y="355145"/>
                  <a:pt x="7445059" y="351614"/>
                </a:cubicBezTo>
                <a:cubicBezTo>
                  <a:pt x="7445059" y="348084"/>
                  <a:pt x="7441530" y="342789"/>
                  <a:pt x="7434468" y="335728"/>
                </a:cubicBezTo>
                <a:lnTo>
                  <a:pt x="7445059" y="335728"/>
                </a:lnTo>
                <a:cubicBezTo>
                  <a:pt x="7466240" y="342789"/>
                  <a:pt x="7473300" y="346320"/>
                  <a:pt x="7466240" y="346320"/>
                </a:cubicBezTo>
                <a:lnTo>
                  <a:pt x="7490068" y="354262"/>
                </a:lnTo>
                <a:lnTo>
                  <a:pt x="7498011" y="346320"/>
                </a:lnTo>
                <a:cubicBezTo>
                  <a:pt x="7505072" y="346320"/>
                  <a:pt x="7508601" y="349849"/>
                  <a:pt x="7508601" y="356909"/>
                </a:cubicBezTo>
                <a:lnTo>
                  <a:pt x="7498011" y="356909"/>
                </a:lnTo>
                <a:cubicBezTo>
                  <a:pt x="7505072" y="363970"/>
                  <a:pt x="7512130" y="367501"/>
                  <a:pt x="7519192" y="367501"/>
                </a:cubicBezTo>
                <a:lnTo>
                  <a:pt x="7529782" y="367501"/>
                </a:lnTo>
                <a:cubicBezTo>
                  <a:pt x="7529782" y="367501"/>
                  <a:pt x="7529782" y="363970"/>
                  <a:pt x="7529782" y="356909"/>
                </a:cubicBezTo>
                <a:lnTo>
                  <a:pt x="7540374" y="367501"/>
                </a:lnTo>
                <a:lnTo>
                  <a:pt x="7572144" y="378091"/>
                </a:lnTo>
                <a:cubicBezTo>
                  <a:pt x="7579204" y="378091"/>
                  <a:pt x="7584500" y="379855"/>
                  <a:pt x="7588030" y="383386"/>
                </a:cubicBezTo>
                <a:cubicBezTo>
                  <a:pt x="7591559" y="386916"/>
                  <a:pt x="7603915" y="392211"/>
                  <a:pt x="7625096" y="399272"/>
                </a:cubicBezTo>
                <a:cubicBezTo>
                  <a:pt x="7766300" y="434573"/>
                  <a:pt x="7889856" y="469874"/>
                  <a:pt x="7995760" y="505176"/>
                </a:cubicBezTo>
                <a:lnTo>
                  <a:pt x="8080483" y="526357"/>
                </a:lnTo>
                <a:cubicBezTo>
                  <a:pt x="8101664" y="533416"/>
                  <a:pt x="8136965" y="544007"/>
                  <a:pt x="8186387" y="558128"/>
                </a:cubicBezTo>
                <a:cubicBezTo>
                  <a:pt x="8186387" y="558128"/>
                  <a:pt x="8188154" y="559892"/>
                  <a:pt x="8191683" y="563423"/>
                </a:cubicBezTo>
                <a:cubicBezTo>
                  <a:pt x="8195213" y="566953"/>
                  <a:pt x="8200508" y="568718"/>
                  <a:pt x="8207569" y="568718"/>
                </a:cubicBezTo>
                <a:cubicBezTo>
                  <a:pt x="8214629" y="568718"/>
                  <a:pt x="8232279" y="572248"/>
                  <a:pt x="8260521" y="579309"/>
                </a:cubicBezTo>
                <a:cubicBezTo>
                  <a:pt x="8352305" y="607549"/>
                  <a:pt x="8408787" y="625200"/>
                  <a:pt x="8429968" y="632261"/>
                </a:cubicBezTo>
                <a:cubicBezTo>
                  <a:pt x="8437028" y="632261"/>
                  <a:pt x="8447618" y="634026"/>
                  <a:pt x="8461739" y="637555"/>
                </a:cubicBezTo>
                <a:cubicBezTo>
                  <a:pt x="8475858" y="641086"/>
                  <a:pt x="8488214" y="644615"/>
                  <a:pt x="8498805" y="648146"/>
                </a:cubicBezTo>
                <a:cubicBezTo>
                  <a:pt x="8509395" y="651677"/>
                  <a:pt x="8514691" y="653442"/>
                  <a:pt x="8514691" y="653442"/>
                </a:cubicBezTo>
                <a:cubicBezTo>
                  <a:pt x="8514691" y="653442"/>
                  <a:pt x="8504100" y="653442"/>
                  <a:pt x="8482920" y="653442"/>
                </a:cubicBezTo>
                <a:cubicBezTo>
                  <a:pt x="8482920" y="653442"/>
                  <a:pt x="8479390" y="653442"/>
                  <a:pt x="8472329" y="653442"/>
                </a:cubicBezTo>
                <a:cubicBezTo>
                  <a:pt x="8465268" y="653442"/>
                  <a:pt x="8458209" y="653442"/>
                  <a:pt x="8451148" y="653442"/>
                </a:cubicBezTo>
                <a:cubicBezTo>
                  <a:pt x="8444087" y="653442"/>
                  <a:pt x="8438792" y="651677"/>
                  <a:pt x="8435262" y="648146"/>
                </a:cubicBezTo>
                <a:cubicBezTo>
                  <a:pt x="8431733" y="644615"/>
                  <a:pt x="8429968" y="642851"/>
                  <a:pt x="8429968" y="642851"/>
                </a:cubicBezTo>
                <a:cubicBezTo>
                  <a:pt x="8422906" y="635790"/>
                  <a:pt x="8414082" y="632261"/>
                  <a:pt x="8403491" y="632261"/>
                </a:cubicBezTo>
                <a:cubicBezTo>
                  <a:pt x="8392901" y="632261"/>
                  <a:pt x="8384076" y="632261"/>
                  <a:pt x="8377016" y="632261"/>
                </a:cubicBezTo>
                <a:cubicBezTo>
                  <a:pt x="8369954" y="625200"/>
                  <a:pt x="8362895" y="621670"/>
                  <a:pt x="8355835" y="621670"/>
                </a:cubicBezTo>
                <a:cubicBezTo>
                  <a:pt x="8348773" y="621670"/>
                  <a:pt x="8338183" y="621670"/>
                  <a:pt x="8324064" y="621670"/>
                </a:cubicBezTo>
                <a:cubicBezTo>
                  <a:pt x="8302883" y="614611"/>
                  <a:pt x="8288762" y="611080"/>
                  <a:pt x="8281702" y="611080"/>
                </a:cubicBezTo>
                <a:cubicBezTo>
                  <a:pt x="8274641" y="611080"/>
                  <a:pt x="8271112" y="611080"/>
                  <a:pt x="8271112" y="611080"/>
                </a:cubicBezTo>
                <a:lnTo>
                  <a:pt x="8207569" y="589899"/>
                </a:lnTo>
                <a:cubicBezTo>
                  <a:pt x="8179327" y="582838"/>
                  <a:pt x="8161677" y="577544"/>
                  <a:pt x="8154617" y="574013"/>
                </a:cubicBezTo>
                <a:cubicBezTo>
                  <a:pt x="8147556" y="570482"/>
                  <a:pt x="8144027" y="568718"/>
                  <a:pt x="8144027" y="568718"/>
                </a:cubicBezTo>
                <a:cubicBezTo>
                  <a:pt x="8144027" y="561659"/>
                  <a:pt x="8142261" y="558128"/>
                  <a:pt x="8138731" y="558128"/>
                </a:cubicBezTo>
                <a:cubicBezTo>
                  <a:pt x="8135202" y="558128"/>
                  <a:pt x="8133435" y="558128"/>
                  <a:pt x="8133435" y="558128"/>
                </a:cubicBezTo>
                <a:lnTo>
                  <a:pt x="8101664" y="558128"/>
                </a:lnTo>
                <a:cubicBezTo>
                  <a:pt x="8094604" y="551067"/>
                  <a:pt x="8091075" y="551067"/>
                  <a:pt x="8091075" y="558128"/>
                </a:cubicBezTo>
                <a:lnTo>
                  <a:pt x="8059302" y="536947"/>
                </a:lnTo>
                <a:lnTo>
                  <a:pt x="8048712" y="536947"/>
                </a:lnTo>
                <a:cubicBezTo>
                  <a:pt x="8041652" y="536947"/>
                  <a:pt x="8034593" y="536947"/>
                  <a:pt x="8027531" y="536947"/>
                </a:cubicBezTo>
                <a:cubicBezTo>
                  <a:pt x="8020471" y="536947"/>
                  <a:pt x="8013412" y="536947"/>
                  <a:pt x="8006350" y="536947"/>
                </a:cubicBezTo>
                <a:cubicBezTo>
                  <a:pt x="7999290" y="536947"/>
                  <a:pt x="7993994" y="535182"/>
                  <a:pt x="7990465" y="531651"/>
                </a:cubicBezTo>
                <a:cubicBezTo>
                  <a:pt x="7986935" y="528122"/>
                  <a:pt x="7983404" y="526357"/>
                  <a:pt x="7979875" y="526357"/>
                </a:cubicBezTo>
                <a:cubicBezTo>
                  <a:pt x="7976346" y="526357"/>
                  <a:pt x="7971050" y="526357"/>
                  <a:pt x="7963990" y="526357"/>
                </a:cubicBezTo>
                <a:cubicBezTo>
                  <a:pt x="7956928" y="526357"/>
                  <a:pt x="7953398" y="526357"/>
                  <a:pt x="7953398" y="526357"/>
                </a:cubicBezTo>
                <a:lnTo>
                  <a:pt x="7921627" y="515766"/>
                </a:lnTo>
                <a:cubicBezTo>
                  <a:pt x="7921627" y="515766"/>
                  <a:pt x="7921627" y="517530"/>
                  <a:pt x="7921627" y="521061"/>
                </a:cubicBezTo>
                <a:cubicBezTo>
                  <a:pt x="7921627" y="524592"/>
                  <a:pt x="7925157" y="526357"/>
                  <a:pt x="7932219" y="526357"/>
                </a:cubicBezTo>
                <a:cubicBezTo>
                  <a:pt x="7939279" y="526357"/>
                  <a:pt x="7944575" y="528122"/>
                  <a:pt x="7948104" y="531651"/>
                </a:cubicBezTo>
                <a:cubicBezTo>
                  <a:pt x="7951634" y="535182"/>
                  <a:pt x="7953398" y="536947"/>
                  <a:pt x="7953398" y="536947"/>
                </a:cubicBezTo>
                <a:cubicBezTo>
                  <a:pt x="7953398" y="536947"/>
                  <a:pt x="7955164" y="536947"/>
                  <a:pt x="7958694" y="536947"/>
                </a:cubicBezTo>
                <a:cubicBezTo>
                  <a:pt x="7962223" y="536947"/>
                  <a:pt x="7965754" y="536947"/>
                  <a:pt x="7969284" y="536947"/>
                </a:cubicBezTo>
                <a:cubicBezTo>
                  <a:pt x="7972815" y="536947"/>
                  <a:pt x="7978109" y="538711"/>
                  <a:pt x="7985171" y="542242"/>
                </a:cubicBezTo>
                <a:cubicBezTo>
                  <a:pt x="7992231" y="545772"/>
                  <a:pt x="7999290" y="549303"/>
                  <a:pt x="8006350" y="552832"/>
                </a:cubicBezTo>
                <a:cubicBezTo>
                  <a:pt x="8013412" y="556363"/>
                  <a:pt x="8016942" y="556363"/>
                  <a:pt x="8016942" y="552832"/>
                </a:cubicBezTo>
                <a:cubicBezTo>
                  <a:pt x="8016942" y="549303"/>
                  <a:pt x="8020471" y="551067"/>
                  <a:pt x="8027531" y="558128"/>
                </a:cubicBezTo>
                <a:cubicBezTo>
                  <a:pt x="8034593" y="558128"/>
                  <a:pt x="8039887" y="559892"/>
                  <a:pt x="8043417" y="563423"/>
                </a:cubicBezTo>
                <a:cubicBezTo>
                  <a:pt x="8046946" y="566953"/>
                  <a:pt x="8052242" y="568718"/>
                  <a:pt x="8059302" y="568718"/>
                </a:cubicBezTo>
                <a:cubicBezTo>
                  <a:pt x="8080483" y="568718"/>
                  <a:pt x="8096369" y="570482"/>
                  <a:pt x="8106960" y="574013"/>
                </a:cubicBezTo>
                <a:cubicBezTo>
                  <a:pt x="8117550" y="577544"/>
                  <a:pt x="8124610" y="581074"/>
                  <a:pt x="8128141" y="584603"/>
                </a:cubicBezTo>
                <a:cubicBezTo>
                  <a:pt x="8131671" y="588134"/>
                  <a:pt x="8136965" y="589899"/>
                  <a:pt x="8144027" y="589899"/>
                </a:cubicBezTo>
                <a:lnTo>
                  <a:pt x="8154617" y="589899"/>
                </a:lnTo>
                <a:lnTo>
                  <a:pt x="8154617" y="600490"/>
                </a:lnTo>
                <a:lnTo>
                  <a:pt x="8165206" y="600490"/>
                </a:lnTo>
                <a:lnTo>
                  <a:pt x="8165206" y="589899"/>
                </a:lnTo>
                <a:cubicBezTo>
                  <a:pt x="8172268" y="596959"/>
                  <a:pt x="8175798" y="600490"/>
                  <a:pt x="8175798" y="600490"/>
                </a:cubicBezTo>
                <a:lnTo>
                  <a:pt x="8196979" y="611080"/>
                </a:lnTo>
                <a:cubicBezTo>
                  <a:pt x="8204039" y="604019"/>
                  <a:pt x="8216394" y="604019"/>
                  <a:pt x="8234045" y="611080"/>
                </a:cubicBezTo>
                <a:cubicBezTo>
                  <a:pt x="8251695" y="618140"/>
                  <a:pt x="8281702" y="625200"/>
                  <a:pt x="8324064" y="632261"/>
                </a:cubicBezTo>
                <a:cubicBezTo>
                  <a:pt x="8338183" y="639321"/>
                  <a:pt x="8350539" y="642851"/>
                  <a:pt x="8361130" y="642851"/>
                </a:cubicBezTo>
                <a:cubicBezTo>
                  <a:pt x="8371720" y="642851"/>
                  <a:pt x="8378781" y="644615"/>
                  <a:pt x="8382310" y="648146"/>
                </a:cubicBezTo>
                <a:cubicBezTo>
                  <a:pt x="8385840" y="651677"/>
                  <a:pt x="8391135" y="649911"/>
                  <a:pt x="8398196" y="642851"/>
                </a:cubicBezTo>
                <a:lnTo>
                  <a:pt x="8398196" y="653442"/>
                </a:lnTo>
                <a:cubicBezTo>
                  <a:pt x="8398196" y="653442"/>
                  <a:pt x="8408787" y="656971"/>
                  <a:pt x="8429968" y="664031"/>
                </a:cubicBezTo>
                <a:cubicBezTo>
                  <a:pt x="8444087" y="664031"/>
                  <a:pt x="8454678" y="664031"/>
                  <a:pt x="8461739" y="664031"/>
                </a:cubicBezTo>
                <a:cubicBezTo>
                  <a:pt x="8468799" y="664031"/>
                  <a:pt x="8472329" y="664031"/>
                  <a:pt x="8472329" y="664031"/>
                </a:cubicBezTo>
                <a:cubicBezTo>
                  <a:pt x="8472329" y="671092"/>
                  <a:pt x="8479390" y="674621"/>
                  <a:pt x="8493510" y="674621"/>
                </a:cubicBezTo>
                <a:lnTo>
                  <a:pt x="8525281" y="685213"/>
                </a:lnTo>
                <a:cubicBezTo>
                  <a:pt x="8518220" y="685213"/>
                  <a:pt x="8514691" y="685213"/>
                  <a:pt x="8514691" y="685213"/>
                </a:cubicBezTo>
                <a:cubicBezTo>
                  <a:pt x="8514691" y="692273"/>
                  <a:pt x="8511161" y="695803"/>
                  <a:pt x="8504100" y="695803"/>
                </a:cubicBezTo>
                <a:cubicBezTo>
                  <a:pt x="8497039" y="695803"/>
                  <a:pt x="8493510" y="695803"/>
                  <a:pt x="8493510" y="695803"/>
                </a:cubicBezTo>
                <a:cubicBezTo>
                  <a:pt x="8493510" y="702863"/>
                  <a:pt x="8493510" y="706394"/>
                  <a:pt x="8493510" y="706394"/>
                </a:cubicBezTo>
                <a:cubicBezTo>
                  <a:pt x="8493510" y="706394"/>
                  <a:pt x="8489980" y="706394"/>
                  <a:pt x="8482920" y="706394"/>
                </a:cubicBezTo>
                <a:lnTo>
                  <a:pt x="8472329" y="706394"/>
                </a:lnTo>
                <a:cubicBezTo>
                  <a:pt x="8479390" y="699334"/>
                  <a:pt x="8479390" y="695803"/>
                  <a:pt x="8472329" y="695803"/>
                </a:cubicBezTo>
                <a:cubicBezTo>
                  <a:pt x="8465268" y="695803"/>
                  <a:pt x="8459973" y="695803"/>
                  <a:pt x="8456443" y="695803"/>
                </a:cubicBezTo>
                <a:cubicBezTo>
                  <a:pt x="8452914" y="695803"/>
                  <a:pt x="8445853" y="699334"/>
                  <a:pt x="8435262" y="706394"/>
                </a:cubicBezTo>
                <a:cubicBezTo>
                  <a:pt x="8424672" y="713453"/>
                  <a:pt x="8419377" y="713453"/>
                  <a:pt x="8419377" y="706394"/>
                </a:cubicBezTo>
                <a:cubicBezTo>
                  <a:pt x="8419377" y="699334"/>
                  <a:pt x="8419377" y="695803"/>
                  <a:pt x="8419377" y="695803"/>
                </a:cubicBezTo>
                <a:lnTo>
                  <a:pt x="8408787" y="685213"/>
                </a:lnTo>
                <a:cubicBezTo>
                  <a:pt x="8408787" y="685213"/>
                  <a:pt x="8407021" y="685213"/>
                  <a:pt x="8403491" y="685213"/>
                </a:cubicBezTo>
                <a:cubicBezTo>
                  <a:pt x="8399962" y="685213"/>
                  <a:pt x="8394666" y="685213"/>
                  <a:pt x="8387606" y="685213"/>
                </a:cubicBezTo>
                <a:cubicBezTo>
                  <a:pt x="8387606" y="678152"/>
                  <a:pt x="8384076" y="678152"/>
                  <a:pt x="8377016" y="685213"/>
                </a:cubicBezTo>
                <a:lnTo>
                  <a:pt x="8366425" y="685213"/>
                </a:lnTo>
                <a:lnTo>
                  <a:pt x="8302883" y="653442"/>
                </a:lnTo>
                <a:cubicBezTo>
                  <a:pt x="8281702" y="653442"/>
                  <a:pt x="8264050" y="651677"/>
                  <a:pt x="8249931" y="648146"/>
                </a:cubicBezTo>
                <a:cubicBezTo>
                  <a:pt x="8235810" y="644615"/>
                  <a:pt x="8223454" y="642851"/>
                  <a:pt x="8212864" y="642851"/>
                </a:cubicBezTo>
                <a:cubicBezTo>
                  <a:pt x="8202273" y="642851"/>
                  <a:pt x="8191683" y="639321"/>
                  <a:pt x="8181093" y="632261"/>
                </a:cubicBezTo>
                <a:cubicBezTo>
                  <a:pt x="8170502" y="625200"/>
                  <a:pt x="8156383" y="621670"/>
                  <a:pt x="8138731" y="621670"/>
                </a:cubicBezTo>
                <a:cubicBezTo>
                  <a:pt x="8121079" y="621670"/>
                  <a:pt x="8110490" y="619905"/>
                  <a:pt x="8106960" y="616375"/>
                </a:cubicBezTo>
                <a:cubicBezTo>
                  <a:pt x="8103431" y="612844"/>
                  <a:pt x="8098135" y="609315"/>
                  <a:pt x="8091075" y="605784"/>
                </a:cubicBezTo>
                <a:cubicBezTo>
                  <a:pt x="8084013" y="602255"/>
                  <a:pt x="8076954" y="604019"/>
                  <a:pt x="8069894" y="611080"/>
                </a:cubicBezTo>
                <a:cubicBezTo>
                  <a:pt x="8084013" y="611080"/>
                  <a:pt x="8092839" y="614611"/>
                  <a:pt x="8096369" y="621670"/>
                </a:cubicBezTo>
                <a:cubicBezTo>
                  <a:pt x="8099898" y="628730"/>
                  <a:pt x="8105194" y="632261"/>
                  <a:pt x="8112254" y="632261"/>
                </a:cubicBezTo>
                <a:cubicBezTo>
                  <a:pt x="8140497" y="632261"/>
                  <a:pt x="8154617" y="635790"/>
                  <a:pt x="8154617" y="642851"/>
                </a:cubicBezTo>
                <a:cubicBezTo>
                  <a:pt x="8154617" y="649911"/>
                  <a:pt x="8158146" y="653442"/>
                  <a:pt x="8165206" y="653442"/>
                </a:cubicBezTo>
                <a:lnTo>
                  <a:pt x="8207569" y="664031"/>
                </a:lnTo>
                <a:cubicBezTo>
                  <a:pt x="8214629" y="664031"/>
                  <a:pt x="8221689" y="664031"/>
                  <a:pt x="8228750" y="664031"/>
                </a:cubicBezTo>
                <a:cubicBezTo>
                  <a:pt x="8228750" y="656971"/>
                  <a:pt x="8230516" y="655207"/>
                  <a:pt x="8234045" y="658736"/>
                </a:cubicBezTo>
                <a:cubicBezTo>
                  <a:pt x="8237575" y="662267"/>
                  <a:pt x="8242869" y="664031"/>
                  <a:pt x="8249931" y="664031"/>
                </a:cubicBezTo>
                <a:cubicBezTo>
                  <a:pt x="8256991" y="671092"/>
                  <a:pt x="8264050" y="674621"/>
                  <a:pt x="8271112" y="674621"/>
                </a:cubicBezTo>
                <a:cubicBezTo>
                  <a:pt x="8292291" y="674621"/>
                  <a:pt x="8295821" y="678152"/>
                  <a:pt x="8281702" y="685213"/>
                </a:cubicBezTo>
                <a:lnTo>
                  <a:pt x="8260521" y="695803"/>
                </a:lnTo>
                <a:lnTo>
                  <a:pt x="8271112" y="706394"/>
                </a:lnTo>
                <a:cubicBezTo>
                  <a:pt x="8334654" y="727574"/>
                  <a:pt x="8369954" y="734634"/>
                  <a:pt x="8377016" y="727574"/>
                </a:cubicBezTo>
                <a:lnTo>
                  <a:pt x="8355835" y="716984"/>
                </a:lnTo>
                <a:lnTo>
                  <a:pt x="8313473" y="706394"/>
                </a:lnTo>
                <a:cubicBezTo>
                  <a:pt x="8313473" y="706394"/>
                  <a:pt x="8309943" y="704629"/>
                  <a:pt x="8302883" y="701098"/>
                </a:cubicBezTo>
                <a:cubicBezTo>
                  <a:pt x="8295821" y="697567"/>
                  <a:pt x="8292291" y="699334"/>
                  <a:pt x="8292291" y="706394"/>
                </a:cubicBezTo>
                <a:lnTo>
                  <a:pt x="8292291" y="695803"/>
                </a:lnTo>
                <a:cubicBezTo>
                  <a:pt x="8299353" y="688742"/>
                  <a:pt x="8302883" y="685213"/>
                  <a:pt x="8302883" y="685213"/>
                </a:cubicBezTo>
                <a:lnTo>
                  <a:pt x="8324064" y="685213"/>
                </a:lnTo>
                <a:cubicBezTo>
                  <a:pt x="8345244" y="685213"/>
                  <a:pt x="8355835" y="688742"/>
                  <a:pt x="8355835" y="695803"/>
                </a:cubicBezTo>
                <a:cubicBezTo>
                  <a:pt x="8362895" y="702863"/>
                  <a:pt x="8373486" y="702863"/>
                  <a:pt x="8387606" y="695803"/>
                </a:cubicBezTo>
                <a:lnTo>
                  <a:pt x="8408787" y="716984"/>
                </a:lnTo>
                <a:lnTo>
                  <a:pt x="8419377" y="727574"/>
                </a:lnTo>
                <a:lnTo>
                  <a:pt x="8429968" y="727574"/>
                </a:lnTo>
                <a:cubicBezTo>
                  <a:pt x="8429968" y="727574"/>
                  <a:pt x="8433497" y="727574"/>
                  <a:pt x="8440558" y="727574"/>
                </a:cubicBezTo>
                <a:lnTo>
                  <a:pt x="8461739" y="727574"/>
                </a:lnTo>
                <a:lnTo>
                  <a:pt x="8472329" y="738165"/>
                </a:lnTo>
                <a:cubicBezTo>
                  <a:pt x="8472329" y="752286"/>
                  <a:pt x="8472329" y="759346"/>
                  <a:pt x="8472329" y="759346"/>
                </a:cubicBezTo>
                <a:cubicBezTo>
                  <a:pt x="8479390" y="759346"/>
                  <a:pt x="8486449" y="762875"/>
                  <a:pt x="8493510" y="769936"/>
                </a:cubicBezTo>
                <a:cubicBezTo>
                  <a:pt x="8479390" y="776996"/>
                  <a:pt x="8468799" y="780526"/>
                  <a:pt x="8461739" y="780526"/>
                </a:cubicBezTo>
                <a:lnTo>
                  <a:pt x="8461739" y="769936"/>
                </a:lnTo>
                <a:cubicBezTo>
                  <a:pt x="8461739" y="769936"/>
                  <a:pt x="8458209" y="773467"/>
                  <a:pt x="8451148" y="780526"/>
                </a:cubicBezTo>
                <a:lnTo>
                  <a:pt x="8408787" y="769936"/>
                </a:lnTo>
                <a:cubicBezTo>
                  <a:pt x="8394666" y="769936"/>
                  <a:pt x="8373486" y="769936"/>
                  <a:pt x="8345244" y="769936"/>
                </a:cubicBezTo>
                <a:cubicBezTo>
                  <a:pt x="8317002" y="769936"/>
                  <a:pt x="8302883" y="769936"/>
                  <a:pt x="8302883" y="769936"/>
                </a:cubicBezTo>
                <a:cubicBezTo>
                  <a:pt x="8295821" y="769936"/>
                  <a:pt x="8292291" y="766405"/>
                  <a:pt x="8292291" y="759346"/>
                </a:cubicBezTo>
                <a:cubicBezTo>
                  <a:pt x="8292291" y="752286"/>
                  <a:pt x="8292291" y="748755"/>
                  <a:pt x="8292291" y="748755"/>
                </a:cubicBezTo>
                <a:cubicBezTo>
                  <a:pt x="8292291" y="748755"/>
                  <a:pt x="8288762" y="752286"/>
                  <a:pt x="8281702" y="759346"/>
                </a:cubicBezTo>
                <a:lnTo>
                  <a:pt x="8249931" y="748755"/>
                </a:lnTo>
                <a:cubicBezTo>
                  <a:pt x="8249931" y="748755"/>
                  <a:pt x="8246401" y="748755"/>
                  <a:pt x="8239339" y="748755"/>
                </a:cubicBezTo>
                <a:cubicBezTo>
                  <a:pt x="8232279" y="748755"/>
                  <a:pt x="8226983" y="748755"/>
                  <a:pt x="8223454" y="748755"/>
                </a:cubicBezTo>
                <a:cubicBezTo>
                  <a:pt x="8219925" y="748755"/>
                  <a:pt x="8216394" y="748755"/>
                  <a:pt x="8212864" y="748755"/>
                </a:cubicBezTo>
                <a:cubicBezTo>
                  <a:pt x="8209335" y="748755"/>
                  <a:pt x="8207569" y="748755"/>
                  <a:pt x="8207569" y="748755"/>
                </a:cubicBezTo>
                <a:lnTo>
                  <a:pt x="8175798" y="738165"/>
                </a:lnTo>
                <a:cubicBezTo>
                  <a:pt x="8175798" y="745225"/>
                  <a:pt x="8177564" y="748755"/>
                  <a:pt x="8181093" y="748755"/>
                </a:cubicBezTo>
                <a:cubicBezTo>
                  <a:pt x="8184623" y="748755"/>
                  <a:pt x="8189917" y="748755"/>
                  <a:pt x="8196979" y="748755"/>
                </a:cubicBezTo>
                <a:lnTo>
                  <a:pt x="8218160" y="759346"/>
                </a:lnTo>
                <a:cubicBezTo>
                  <a:pt x="8225220" y="759346"/>
                  <a:pt x="8230516" y="759346"/>
                  <a:pt x="8234045" y="759346"/>
                </a:cubicBezTo>
                <a:cubicBezTo>
                  <a:pt x="8237575" y="759346"/>
                  <a:pt x="8239339" y="762875"/>
                  <a:pt x="8239339" y="769936"/>
                </a:cubicBezTo>
                <a:cubicBezTo>
                  <a:pt x="8239339" y="769936"/>
                  <a:pt x="8237575" y="771701"/>
                  <a:pt x="8234045" y="775231"/>
                </a:cubicBezTo>
                <a:cubicBezTo>
                  <a:pt x="8230516" y="778761"/>
                  <a:pt x="8225220" y="780526"/>
                  <a:pt x="8218160" y="780526"/>
                </a:cubicBezTo>
                <a:cubicBezTo>
                  <a:pt x="8211098" y="780526"/>
                  <a:pt x="8207569" y="780526"/>
                  <a:pt x="8207569" y="780526"/>
                </a:cubicBezTo>
                <a:lnTo>
                  <a:pt x="8398196" y="822888"/>
                </a:lnTo>
                <a:cubicBezTo>
                  <a:pt x="8426438" y="829948"/>
                  <a:pt x="8447618" y="833478"/>
                  <a:pt x="8461739" y="833478"/>
                </a:cubicBezTo>
                <a:lnTo>
                  <a:pt x="8482920" y="844069"/>
                </a:lnTo>
                <a:lnTo>
                  <a:pt x="8461739" y="844069"/>
                </a:lnTo>
                <a:lnTo>
                  <a:pt x="8398196" y="854659"/>
                </a:lnTo>
                <a:lnTo>
                  <a:pt x="8377016" y="854659"/>
                </a:lnTo>
                <a:cubicBezTo>
                  <a:pt x="8369954" y="854659"/>
                  <a:pt x="8362895" y="854659"/>
                  <a:pt x="8355835" y="854659"/>
                </a:cubicBezTo>
                <a:cubicBezTo>
                  <a:pt x="8348773" y="854659"/>
                  <a:pt x="8345244" y="851129"/>
                  <a:pt x="8345244" y="844069"/>
                </a:cubicBezTo>
                <a:cubicBezTo>
                  <a:pt x="8338183" y="844069"/>
                  <a:pt x="8331124" y="844069"/>
                  <a:pt x="8324064" y="844069"/>
                </a:cubicBezTo>
                <a:cubicBezTo>
                  <a:pt x="8281702" y="851129"/>
                  <a:pt x="8246401" y="847600"/>
                  <a:pt x="8218160" y="833478"/>
                </a:cubicBezTo>
                <a:cubicBezTo>
                  <a:pt x="8218160" y="833478"/>
                  <a:pt x="8216394" y="833478"/>
                  <a:pt x="8212864" y="833478"/>
                </a:cubicBezTo>
                <a:cubicBezTo>
                  <a:pt x="8209335" y="833478"/>
                  <a:pt x="8204039" y="833478"/>
                  <a:pt x="8196979" y="833478"/>
                </a:cubicBezTo>
                <a:lnTo>
                  <a:pt x="8196979" y="844069"/>
                </a:lnTo>
                <a:cubicBezTo>
                  <a:pt x="8204039" y="844069"/>
                  <a:pt x="8214629" y="847600"/>
                  <a:pt x="8228750" y="854659"/>
                </a:cubicBezTo>
                <a:cubicBezTo>
                  <a:pt x="8242869" y="861719"/>
                  <a:pt x="8253460" y="865250"/>
                  <a:pt x="8260521" y="865250"/>
                </a:cubicBezTo>
                <a:cubicBezTo>
                  <a:pt x="8288762" y="879371"/>
                  <a:pt x="8306412" y="882900"/>
                  <a:pt x="8313473" y="875840"/>
                </a:cubicBezTo>
                <a:cubicBezTo>
                  <a:pt x="8320533" y="868779"/>
                  <a:pt x="8334654" y="868779"/>
                  <a:pt x="8355835" y="875840"/>
                </a:cubicBezTo>
                <a:cubicBezTo>
                  <a:pt x="8369954" y="882900"/>
                  <a:pt x="8377016" y="889961"/>
                  <a:pt x="8377016" y="897021"/>
                </a:cubicBezTo>
                <a:cubicBezTo>
                  <a:pt x="8362895" y="897021"/>
                  <a:pt x="8355835" y="893490"/>
                  <a:pt x="8355835" y="886431"/>
                </a:cubicBezTo>
                <a:lnTo>
                  <a:pt x="8334654" y="886431"/>
                </a:lnTo>
                <a:lnTo>
                  <a:pt x="8408787" y="918202"/>
                </a:lnTo>
                <a:lnTo>
                  <a:pt x="8440558" y="928792"/>
                </a:lnTo>
                <a:cubicBezTo>
                  <a:pt x="8440558" y="935852"/>
                  <a:pt x="8437028" y="939383"/>
                  <a:pt x="8429968" y="939383"/>
                </a:cubicBezTo>
                <a:cubicBezTo>
                  <a:pt x="8422906" y="939383"/>
                  <a:pt x="8408787" y="939383"/>
                  <a:pt x="8387606" y="939383"/>
                </a:cubicBezTo>
                <a:cubicBezTo>
                  <a:pt x="8380545" y="939383"/>
                  <a:pt x="8371720" y="937617"/>
                  <a:pt x="8361130" y="934087"/>
                </a:cubicBezTo>
                <a:cubicBezTo>
                  <a:pt x="8350539" y="930557"/>
                  <a:pt x="8345244" y="928792"/>
                  <a:pt x="8345244" y="928792"/>
                </a:cubicBezTo>
                <a:cubicBezTo>
                  <a:pt x="8338183" y="921731"/>
                  <a:pt x="8332888" y="919967"/>
                  <a:pt x="8329358" y="923496"/>
                </a:cubicBezTo>
                <a:cubicBezTo>
                  <a:pt x="8325829" y="927027"/>
                  <a:pt x="8317002" y="925261"/>
                  <a:pt x="8302883" y="918202"/>
                </a:cubicBezTo>
                <a:cubicBezTo>
                  <a:pt x="8302883" y="918202"/>
                  <a:pt x="8299353" y="916437"/>
                  <a:pt x="8292291" y="912906"/>
                </a:cubicBezTo>
                <a:cubicBezTo>
                  <a:pt x="8285231" y="909375"/>
                  <a:pt x="8281702" y="907611"/>
                  <a:pt x="8281702" y="907611"/>
                </a:cubicBezTo>
                <a:cubicBezTo>
                  <a:pt x="8274641" y="907611"/>
                  <a:pt x="8271112" y="907611"/>
                  <a:pt x="8271112" y="907611"/>
                </a:cubicBezTo>
                <a:lnTo>
                  <a:pt x="8260521" y="897021"/>
                </a:lnTo>
                <a:lnTo>
                  <a:pt x="8249931" y="897021"/>
                </a:lnTo>
                <a:cubicBezTo>
                  <a:pt x="8242869" y="897021"/>
                  <a:pt x="8232279" y="895256"/>
                  <a:pt x="8218160" y="891725"/>
                </a:cubicBezTo>
                <a:cubicBezTo>
                  <a:pt x="8204039" y="888196"/>
                  <a:pt x="8191683" y="886431"/>
                  <a:pt x="8181093" y="886431"/>
                </a:cubicBezTo>
                <a:cubicBezTo>
                  <a:pt x="8170502" y="886431"/>
                  <a:pt x="8165206" y="886431"/>
                  <a:pt x="8165206" y="886431"/>
                </a:cubicBezTo>
                <a:cubicBezTo>
                  <a:pt x="8151087" y="886431"/>
                  <a:pt x="8136965" y="879371"/>
                  <a:pt x="8122846" y="865250"/>
                </a:cubicBezTo>
                <a:cubicBezTo>
                  <a:pt x="8115785" y="858190"/>
                  <a:pt x="8110490" y="856423"/>
                  <a:pt x="8106960" y="859954"/>
                </a:cubicBezTo>
                <a:cubicBezTo>
                  <a:pt x="8103431" y="863485"/>
                  <a:pt x="8094604" y="865250"/>
                  <a:pt x="8080483" y="865250"/>
                </a:cubicBezTo>
                <a:cubicBezTo>
                  <a:pt x="8066364" y="865250"/>
                  <a:pt x="8055773" y="863485"/>
                  <a:pt x="8048712" y="859954"/>
                </a:cubicBezTo>
                <a:cubicBezTo>
                  <a:pt x="8041652" y="856423"/>
                  <a:pt x="8024002" y="851129"/>
                  <a:pt x="7995760" y="844069"/>
                </a:cubicBezTo>
                <a:lnTo>
                  <a:pt x="7974579" y="844069"/>
                </a:lnTo>
                <a:lnTo>
                  <a:pt x="7889856" y="812298"/>
                </a:lnTo>
                <a:lnTo>
                  <a:pt x="7900446" y="822888"/>
                </a:lnTo>
                <a:cubicBezTo>
                  <a:pt x="7900446" y="822888"/>
                  <a:pt x="7907508" y="824652"/>
                  <a:pt x="7921627" y="828183"/>
                </a:cubicBezTo>
                <a:cubicBezTo>
                  <a:pt x="7935748" y="831713"/>
                  <a:pt x="7949869" y="837009"/>
                  <a:pt x="7963990" y="844069"/>
                </a:cubicBezTo>
                <a:cubicBezTo>
                  <a:pt x="7971050" y="851129"/>
                  <a:pt x="7979875" y="856423"/>
                  <a:pt x="7990465" y="859954"/>
                </a:cubicBezTo>
                <a:cubicBezTo>
                  <a:pt x="8001056" y="863485"/>
                  <a:pt x="8011646" y="865250"/>
                  <a:pt x="8022237" y="865250"/>
                </a:cubicBezTo>
                <a:cubicBezTo>
                  <a:pt x="8032827" y="865250"/>
                  <a:pt x="8038123" y="868779"/>
                  <a:pt x="8038123" y="875840"/>
                </a:cubicBezTo>
                <a:lnTo>
                  <a:pt x="8069894" y="886431"/>
                </a:lnTo>
                <a:cubicBezTo>
                  <a:pt x="8069894" y="886431"/>
                  <a:pt x="8071658" y="886431"/>
                  <a:pt x="8075189" y="886431"/>
                </a:cubicBezTo>
                <a:cubicBezTo>
                  <a:pt x="8078719" y="886431"/>
                  <a:pt x="8084013" y="886431"/>
                  <a:pt x="8091075" y="886431"/>
                </a:cubicBezTo>
                <a:cubicBezTo>
                  <a:pt x="8098135" y="886431"/>
                  <a:pt x="8103431" y="888196"/>
                  <a:pt x="8106960" y="891725"/>
                </a:cubicBezTo>
                <a:cubicBezTo>
                  <a:pt x="8110490" y="895256"/>
                  <a:pt x="8108725" y="897021"/>
                  <a:pt x="8101664" y="897021"/>
                </a:cubicBezTo>
                <a:cubicBezTo>
                  <a:pt x="8094604" y="897021"/>
                  <a:pt x="8091075" y="900552"/>
                  <a:pt x="8091075" y="907611"/>
                </a:cubicBezTo>
                <a:cubicBezTo>
                  <a:pt x="8091075" y="907611"/>
                  <a:pt x="8094604" y="907611"/>
                  <a:pt x="8101664" y="907611"/>
                </a:cubicBezTo>
                <a:cubicBezTo>
                  <a:pt x="8108725" y="907611"/>
                  <a:pt x="8119316" y="907611"/>
                  <a:pt x="8133435" y="907611"/>
                </a:cubicBezTo>
                <a:cubicBezTo>
                  <a:pt x="8147556" y="907611"/>
                  <a:pt x="8158146" y="911142"/>
                  <a:pt x="8165206" y="918202"/>
                </a:cubicBezTo>
                <a:cubicBezTo>
                  <a:pt x="8172268" y="939383"/>
                  <a:pt x="8179327" y="942913"/>
                  <a:pt x="8186387" y="928792"/>
                </a:cubicBezTo>
                <a:lnTo>
                  <a:pt x="8218160" y="928792"/>
                </a:lnTo>
                <a:lnTo>
                  <a:pt x="8239339" y="939383"/>
                </a:lnTo>
                <a:lnTo>
                  <a:pt x="8281702" y="960563"/>
                </a:lnTo>
                <a:lnTo>
                  <a:pt x="8292291" y="971154"/>
                </a:lnTo>
                <a:lnTo>
                  <a:pt x="8334654" y="981744"/>
                </a:lnTo>
                <a:cubicBezTo>
                  <a:pt x="8377016" y="995865"/>
                  <a:pt x="8417612" y="1008220"/>
                  <a:pt x="8456443" y="1018810"/>
                </a:cubicBezTo>
                <a:cubicBezTo>
                  <a:pt x="8495276" y="1029400"/>
                  <a:pt x="8532341" y="1034696"/>
                  <a:pt x="8567641" y="1034696"/>
                </a:cubicBezTo>
                <a:cubicBezTo>
                  <a:pt x="8588824" y="1034696"/>
                  <a:pt x="8599414" y="1038227"/>
                  <a:pt x="8599414" y="1045287"/>
                </a:cubicBezTo>
                <a:lnTo>
                  <a:pt x="8610004" y="1045287"/>
                </a:lnTo>
                <a:cubicBezTo>
                  <a:pt x="8595884" y="1045287"/>
                  <a:pt x="8585294" y="1047052"/>
                  <a:pt x="8578233" y="1050581"/>
                </a:cubicBezTo>
                <a:cubicBezTo>
                  <a:pt x="8571172" y="1054112"/>
                  <a:pt x="8567641" y="1055877"/>
                  <a:pt x="8567641" y="1055877"/>
                </a:cubicBezTo>
                <a:cubicBezTo>
                  <a:pt x="8567641" y="1062937"/>
                  <a:pt x="8567641" y="1066467"/>
                  <a:pt x="8567641" y="1066467"/>
                </a:cubicBezTo>
                <a:cubicBezTo>
                  <a:pt x="8567641" y="1066467"/>
                  <a:pt x="8571172" y="1066467"/>
                  <a:pt x="8578233" y="1066467"/>
                </a:cubicBezTo>
                <a:cubicBezTo>
                  <a:pt x="8578233" y="1073527"/>
                  <a:pt x="8581762" y="1077058"/>
                  <a:pt x="8588824" y="1077058"/>
                </a:cubicBezTo>
                <a:cubicBezTo>
                  <a:pt x="8595884" y="1077058"/>
                  <a:pt x="8604709" y="1078823"/>
                  <a:pt x="8615299" y="1082354"/>
                </a:cubicBezTo>
                <a:cubicBezTo>
                  <a:pt x="8625889" y="1085883"/>
                  <a:pt x="8634714" y="1087648"/>
                  <a:pt x="8641775" y="1087648"/>
                </a:cubicBezTo>
                <a:lnTo>
                  <a:pt x="8662957" y="1098239"/>
                </a:lnTo>
                <a:cubicBezTo>
                  <a:pt x="8670016" y="1098239"/>
                  <a:pt x="8687666" y="1105298"/>
                  <a:pt x="8715908" y="1119419"/>
                </a:cubicBezTo>
                <a:lnTo>
                  <a:pt x="8790041" y="1140600"/>
                </a:lnTo>
                <a:cubicBezTo>
                  <a:pt x="8790041" y="1147660"/>
                  <a:pt x="8744149" y="1137070"/>
                  <a:pt x="8652366" y="1108829"/>
                </a:cubicBezTo>
                <a:cubicBezTo>
                  <a:pt x="8638245" y="1101769"/>
                  <a:pt x="8624124" y="1096474"/>
                  <a:pt x="8610004" y="1092944"/>
                </a:cubicBezTo>
                <a:cubicBezTo>
                  <a:pt x="8595884" y="1089413"/>
                  <a:pt x="8583528" y="1085883"/>
                  <a:pt x="8572938" y="1082354"/>
                </a:cubicBezTo>
                <a:cubicBezTo>
                  <a:pt x="8562347" y="1078823"/>
                  <a:pt x="8553522" y="1077058"/>
                  <a:pt x="8546462" y="1077058"/>
                </a:cubicBezTo>
                <a:lnTo>
                  <a:pt x="8493510" y="1055877"/>
                </a:lnTo>
                <a:cubicBezTo>
                  <a:pt x="8472329" y="1055877"/>
                  <a:pt x="8454678" y="1055877"/>
                  <a:pt x="8440558" y="1055877"/>
                </a:cubicBezTo>
                <a:cubicBezTo>
                  <a:pt x="8426438" y="1055877"/>
                  <a:pt x="8419377" y="1054112"/>
                  <a:pt x="8419377" y="1050581"/>
                </a:cubicBezTo>
                <a:cubicBezTo>
                  <a:pt x="8419377" y="1047052"/>
                  <a:pt x="8410552" y="1043522"/>
                  <a:pt x="8392901" y="1039992"/>
                </a:cubicBezTo>
                <a:cubicBezTo>
                  <a:pt x="8375250" y="1036461"/>
                  <a:pt x="8364660" y="1034696"/>
                  <a:pt x="8361130" y="1034696"/>
                </a:cubicBezTo>
                <a:cubicBezTo>
                  <a:pt x="8357600" y="1034696"/>
                  <a:pt x="8348773" y="1031166"/>
                  <a:pt x="8334654" y="1024106"/>
                </a:cubicBezTo>
                <a:lnTo>
                  <a:pt x="8302883" y="1013515"/>
                </a:lnTo>
                <a:lnTo>
                  <a:pt x="8271112" y="1013515"/>
                </a:lnTo>
                <a:cubicBezTo>
                  <a:pt x="8256991" y="1006456"/>
                  <a:pt x="8248165" y="1004689"/>
                  <a:pt x="8244635" y="1008220"/>
                </a:cubicBezTo>
                <a:cubicBezTo>
                  <a:pt x="8241106" y="1011750"/>
                  <a:pt x="8235810" y="1008220"/>
                  <a:pt x="8228750" y="997629"/>
                </a:cubicBezTo>
                <a:cubicBezTo>
                  <a:pt x="8221689" y="987040"/>
                  <a:pt x="8216394" y="985275"/>
                  <a:pt x="8212864" y="992335"/>
                </a:cubicBezTo>
                <a:cubicBezTo>
                  <a:pt x="8209335" y="999394"/>
                  <a:pt x="8198743" y="997629"/>
                  <a:pt x="8181093" y="987040"/>
                </a:cubicBezTo>
                <a:cubicBezTo>
                  <a:pt x="8163442" y="976448"/>
                  <a:pt x="8152850" y="972919"/>
                  <a:pt x="8149321" y="976448"/>
                </a:cubicBezTo>
                <a:cubicBezTo>
                  <a:pt x="8145791" y="979979"/>
                  <a:pt x="8138731" y="981744"/>
                  <a:pt x="8128141" y="981744"/>
                </a:cubicBezTo>
                <a:cubicBezTo>
                  <a:pt x="8117550" y="981744"/>
                  <a:pt x="8110490" y="979979"/>
                  <a:pt x="8106960" y="976448"/>
                </a:cubicBezTo>
                <a:cubicBezTo>
                  <a:pt x="8103431" y="972919"/>
                  <a:pt x="8096369" y="971154"/>
                  <a:pt x="8085779" y="971154"/>
                </a:cubicBezTo>
                <a:cubicBezTo>
                  <a:pt x="8075189" y="971154"/>
                  <a:pt x="8069894" y="967623"/>
                  <a:pt x="8069894" y="960563"/>
                </a:cubicBezTo>
                <a:lnTo>
                  <a:pt x="8038123" y="960563"/>
                </a:lnTo>
                <a:cubicBezTo>
                  <a:pt x="8024002" y="953504"/>
                  <a:pt x="8009880" y="949973"/>
                  <a:pt x="7995760" y="949973"/>
                </a:cubicBezTo>
                <a:cubicBezTo>
                  <a:pt x="7995760" y="949973"/>
                  <a:pt x="7993994" y="949973"/>
                  <a:pt x="7990465" y="949973"/>
                </a:cubicBezTo>
                <a:cubicBezTo>
                  <a:pt x="7986935" y="949973"/>
                  <a:pt x="7985171" y="953504"/>
                  <a:pt x="7985171" y="960563"/>
                </a:cubicBezTo>
                <a:cubicBezTo>
                  <a:pt x="7985171" y="960563"/>
                  <a:pt x="7995760" y="965858"/>
                  <a:pt x="8016942" y="976448"/>
                </a:cubicBezTo>
                <a:cubicBezTo>
                  <a:pt x="8038123" y="987040"/>
                  <a:pt x="8052242" y="992335"/>
                  <a:pt x="8059302" y="992335"/>
                </a:cubicBezTo>
                <a:lnTo>
                  <a:pt x="8080483" y="992335"/>
                </a:lnTo>
                <a:cubicBezTo>
                  <a:pt x="8087545" y="992335"/>
                  <a:pt x="8108725" y="997629"/>
                  <a:pt x="8144027" y="1008220"/>
                </a:cubicBezTo>
                <a:cubicBezTo>
                  <a:pt x="8179327" y="1018810"/>
                  <a:pt x="8196979" y="1024106"/>
                  <a:pt x="8196979" y="1024106"/>
                </a:cubicBezTo>
                <a:lnTo>
                  <a:pt x="8196979" y="1034696"/>
                </a:lnTo>
                <a:cubicBezTo>
                  <a:pt x="8189917" y="1027636"/>
                  <a:pt x="8182858" y="1025871"/>
                  <a:pt x="8175798" y="1029400"/>
                </a:cubicBezTo>
                <a:cubicBezTo>
                  <a:pt x="8168737" y="1032931"/>
                  <a:pt x="8165206" y="1034696"/>
                  <a:pt x="8165206" y="1034696"/>
                </a:cubicBezTo>
                <a:cubicBezTo>
                  <a:pt x="8165206" y="1048817"/>
                  <a:pt x="8154617" y="1052346"/>
                  <a:pt x="8133435" y="1045287"/>
                </a:cubicBezTo>
                <a:cubicBezTo>
                  <a:pt x="8119316" y="1038227"/>
                  <a:pt x="8108725" y="1034696"/>
                  <a:pt x="8101664" y="1034696"/>
                </a:cubicBezTo>
                <a:cubicBezTo>
                  <a:pt x="8094604" y="1034696"/>
                  <a:pt x="8076954" y="1031166"/>
                  <a:pt x="8048712" y="1024106"/>
                </a:cubicBezTo>
                <a:cubicBezTo>
                  <a:pt x="7992231" y="1002925"/>
                  <a:pt x="7960460" y="995865"/>
                  <a:pt x="7953398" y="1002925"/>
                </a:cubicBezTo>
                <a:lnTo>
                  <a:pt x="8144027" y="1066467"/>
                </a:lnTo>
                <a:lnTo>
                  <a:pt x="8196979" y="1087648"/>
                </a:lnTo>
                <a:lnTo>
                  <a:pt x="8175798" y="1087648"/>
                </a:lnTo>
                <a:lnTo>
                  <a:pt x="8165206" y="1087648"/>
                </a:lnTo>
                <a:cubicBezTo>
                  <a:pt x="8172268" y="1094708"/>
                  <a:pt x="8182858" y="1100004"/>
                  <a:pt x="8196979" y="1103533"/>
                </a:cubicBezTo>
                <a:cubicBezTo>
                  <a:pt x="8211098" y="1107064"/>
                  <a:pt x="8221689" y="1112360"/>
                  <a:pt x="8228750" y="1119419"/>
                </a:cubicBezTo>
                <a:lnTo>
                  <a:pt x="8260521" y="1130010"/>
                </a:lnTo>
                <a:lnTo>
                  <a:pt x="8281702" y="1130010"/>
                </a:lnTo>
                <a:lnTo>
                  <a:pt x="8302883" y="1140600"/>
                </a:lnTo>
                <a:cubicBezTo>
                  <a:pt x="8352305" y="1147660"/>
                  <a:pt x="8387606" y="1158250"/>
                  <a:pt x="8408787" y="1172371"/>
                </a:cubicBezTo>
                <a:cubicBezTo>
                  <a:pt x="8415847" y="1172371"/>
                  <a:pt x="8424672" y="1172371"/>
                  <a:pt x="8435262" y="1172371"/>
                </a:cubicBezTo>
                <a:cubicBezTo>
                  <a:pt x="8445853" y="1172371"/>
                  <a:pt x="8451148" y="1175902"/>
                  <a:pt x="8451148" y="1182962"/>
                </a:cubicBezTo>
                <a:cubicBezTo>
                  <a:pt x="8451148" y="1182962"/>
                  <a:pt x="8454678" y="1184727"/>
                  <a:pt x="8461739" y="1188258"/>
                </a:cubicBezTo>
                <a:cubicBezTo>
                  <a:pt x="8468799" y="1191787"/>
                  <a:pt x="8479390" y="1193552"/>
                  <a:pt x="8493510" y="1193552"/>
                </a:cubicBezTo>
                <a:cubicBezTo>
                  <a:pt x="8514691" y="1200612"/>
                  <a:pt x="8528810" y="1207673"/>
                  <a:pt x="8535871" y="1214733"/>
                </a:cubicBezTo>
                <a:cubicBezTo>
                  <a:pt x="8535871" y="1214733"/>
                  <a:pt x="8532341" y="1214733"/>
                  <a:pt x="8525281" y="1214733"/>
                </a:cubicBezTo>
                <a:cubicBezTo>
                  <a:pt x="8518220" y="1214733"/>
                  <a:pt x="8511161" y="1214733"/>
                  <a:pt x="8504100" y="1214733"/>
                </a:cubicBezTo>
                <a:cubicBezTo>
                  <a:pt x="8489980" y="1207673"/>
                  <a:pt x="8475858" y="1204143"/>
                  <a:pt x="8461739" y="1204143"/>
                </a:cubicBezTo>
                <a:cubicBezTo>
                  <a:pt x="8454678" y="1197083"/>
                  <a:pt x="8447618" y="1193552"/>
                  <a:pt x="8440558" y="1193552"/>
                </a:cubicBezTo>
                <a:cubicBezTo>
                  <a:pt x="8433497" y="1193552"/>
                  <a:pt x="8426438" y="1193552"/>
                  <a:pt x="8419377" y="1193552"/>
                </a:cubicBezTo>
                <a:lnTo>
                  <a:pt x="8355835" y="1172371"/>
                </a:lnTo>
                <a:cubicBezTo>
                  <a:pt x="8327593" y="1165312"/>
                  <a:pt x="8309943" y="1160016"/>
                  <a:pt x="8302883" y="1156485"/>
                </a:cubicBezTo>
                <a:cubicBezTo>
                  <a:pt x="8295821" y="1152956"/>
                  <a:pt x="8288762" y="1151191"/>
                  <a:pt x="8281702" y="1151191"/>
                </a:cubicBezTo>
                <a:lnTo>
                  <a:pt x="8207569" y="1130010"/>
                </a:lnTo>
                <a:cubicBezTo>
                  <a:pt x="8207569" y="1130010"/>
                  <a:pt x="8200508" y="1130010"/>
                  <a:pt x="8186387" y="1130010"/>
                </a:cubicBezTo>
                <a:lnTo>
                  <a:pt x="8133435" y="1119419"/>
                </a:lnTo>
                <a:cubicBezTo>
                  <a:pt x="8126375" y="1112360"/>
                  <a:pt x="8119316" y="1108829"/>
                  <a:pt x="8112254" y="1108829"/>
                </a:cubicBezTo>
                <a:cubicBezTo>
                  <a:pt x="8105194" y="1108829"/>
                  <a:pt x="8096369" y="1107064"/>
                  <a:pt x="8085779" y="1103533"/>
                </a:cubicBezTo>
                <a:cubicBezTo>
                  <a:pt x="8075189" y="1100004"/>
                  <a:pt x="8069894" y="1098239"/>
                  <a:pt x="8069894" y="1098239"/>
                </a:cubicBezTo>
                <a:cubicBezTo>
                  <a:pt x="8062833" y="1105298"/>
                  <a:pt x="8059302" y="1108829"/>
                  <a:pt x="8059302" y="1108829"/>
                </a:cubicBezTo>
                <a:cubicBezTo>
                  <a:pt x="8059302" y="1108829"/>
                  <a:pt x="8059302" y="1105298"/>
                  <a:pt x="8059302" y="1098239"/>
                </a:cubicBezTo>
                <a:cubicBezTo>
                  <a:pt x="8052242" y="1098239"/>
                  <a:pt x="8046946" y="1098239"/>
                  <a:pt x="8043417" y="1098239"/>
                </a:cubicBezTo>
                <a:cubicBezTo>
                  <a:pt x="8039887" y="1098239"/>
                  <a:pt x="8038123" y="1098239"/>
                  <a:pt x="8038123" y="1098239"/>
                </a:cubicBezTo>
                <a:lnTo>
                  <a:pt x="8027531" y="1108829"/>
                </a:lnTo>
                <a:lnTo>
                  <a:pt x="8016942" y="1108829"/>
                </a:lnTo>
                <a:lnTo>
                  <a:pt x="8016942" y="1119419"/>
                </a:lnTo>
                <a:cubicBezTo>
                  <a:pt x="7981640" y="1119419"/>
                  <a:pt x="7953398" y="1108829"/>
                  <a:pt x="7932219" y="1087648"/>
                </a:cubicBezTo>
                <a:lnTo>
                  <a:pt x="7921627" y="1087648"/>
                </a:lnTo>
                <a:cubicBezTo>
                  <a:pt x="7914567" y="1087648"/>
                  <a:pt x="7911038" y="1087648"/>
                  <a:pt x="7911038" y="1087648"/>
                </a:cubicBezTo>
                <a:cubicBezTo>
                  <a:pt x="7911038" y="1087648"/>
                  <a:pt x="7907508" y="1084118"/>
                  <a:pt x="7900446" y="1077058"/>
                </a:cubicBezTo>
                <a:cubicBezTo>
                  <a:pt x="7900446" y="1077058"/>
                  <a:pt x="7893386" y="1077058"/>
                  <a:pt x="7879267" y="1077058"/>
                </a:cubicBezTo>
                <a:lnTo>
                  <a:pt x="7868675" y="1077058"/>
                </a:lnTo>
                <a:cubicBezTo>
                  <a:pt x="7868675" y="1077058"/>
                  <a:pt x="7872205" y="1080588"/>
                  <a:pt x="7879267" y="1087648"/>
                </a:cubicBezTo>
                <a:cubicBezTo>
                  <a:pt x="7879267" y="1087648"/>
                  <a:pt x="7879267" y="1091179"/>
                  <a:pt x="7879267" y="1098239"/>
                </a:cubicBezTo>
                <a:cubicBezTo>
                  <a:pt x="7886327" y="1091179"/>
                  <a:pt x="7893386" y="1091179"/>
                  <a:pt x="7900446" y="1098239"/>
                </a:cubicBezTo>
                <a:cubicBezTo>
                  <a:pt x="7907508" y="1105298"/>
                  <a:pt x="7914567" y="1108829"/>
                  <a:pt x="7921627" y="1108829"/>
                </a:cubicBezTo>
                <a:cubicBezTo>
                  <a:pt x="7928688" y="1108829"/>
                  <a:pt x="7933983" y="1108829"/>
                  <a:pt x="7937513" y="1108829"/>
                </a:cubicBezTo>
                <a:cubicBezTo>
                  <a:pt x="7941042" y="1108829"/>
                  <a:pt x="7942808" y="1108829"/>
                  <a:pt x="7942808" y="1108829"/>
                </a:cubicBezTo>
                <a:cubicBezTo>
                  <a:pt x="7949869" y="1122950"/>
                  <a:pt x="7967519" y="1130010"/>
                  <a:pt x="7995760" y="1130010"/>
                </a:cubicBezTo>
                <a:cubicBezTo>
                  <a:pt x="8045183" y="1130010"/>
                  <a:pt x="8069894" y="1137070"/>
                  <a:pt x="8069894" y="1151191"/>
                </a:cubicBezTo>
                <a:cubicBezTo>
                  <a:pt x="8069894" y="1158250"/>
                  <a:pt x="8062833" y="1161781"/>
                  <a:pt x="8048712" y="1161781"/>
                </a:cubicBezTo>
                <a:cubicBezTo>
                  <a:pt x="8027531" y="1161781"/>
                  <a:pt x="8031061" y="1165312"/>
                  <a:pt x="8059302" y="1172371"/>
                </a:cubicBezTo>
                <a:cubicBezTo>
                  <a:pt x="8066364" y="1179431"/>
                  <a:pt x="8076954" y="1184727"/>
                  <a:pt x="8091075" y="1188258"/>
                </a:cubicBezTo>
                <a:cubicBezTo>
                  <a:pt x="8105194" y="1191787"/>
                  <a:pt x="8117550" y="1195317"/>
                  <a:pt x="8128141" y="1198848"/>
                </a:cubicBezTo>
                <a:cubicBezTo>
                  <a:pt x="8138731" y="1202378"/>
                  <a:pt x="8144027" y="1204143"/>
                  <a:pt x="8144027" y="1204143"/>
                </a:cubicBezTo>
                <a:lnTo>
                  <a:pt x="8154617" y="1204143"/>
                </a:lnTo>
                <a:lnTo>
                  <a:pt x="8154617" y="1214733"/>
                </a:lnTo>
                <a:cubicBezTo>
                  <a:pt x="8161677" y="1214733"/>
                  <a:pt x="8166973" y="1214733"/>
                  <a:pt x="8170502" y="1214733"/>
                </a:cubicBezTo>
                <a:cubicBezTo>
                  <a:pt x="8174031" y="1214733"/>
                  <a:pt x="8179327" y="1212968"/>
                  <a:pt x="8186387" y="1209437"/>
                </a:cubicBezTo>
                <a:cubicBezTo>
                  <a:pt x="8193449" y="1205908"/>
                  <a:pt x="8198743" y="1204143"/>
                  <a:pt x="8202273" y="1204143"/>
                </a:cubicBezTo>
                <a:cubicBezTo>
                  <a:pt x="8205802" y="1204143"/>
                  <a:pt x="8207569" y="1207673"/>
                  <a:pt x="8207569" y="1214733"/>
                </a:cubicBezTo>
                <a:lnTo>
                  <a:pt x="8218160" y="1225324"/>
                </a:lnTo>
                <a:cubicBezTo>
                  <a:pt x="8218160" y="1218264"/>
                  <a:pt x="8218160" y="1214733"/>
                  <a:pt x="8218160" y="1214733"/>
                </a:cubicBezTo>
                <a:lnTo>
                  <a:pt x="8228750" y="1214733"/>
                </a:lnTo>
                <a:cubicBezTo>
                  <a:pt x="8242869" y="1214733"/>
                  <a:pt x="8249931" y="1218264"/>
                  <a:pt x="8249931" y="1225324"/>
                </a:cubicBezTo>
                <a:cubicBezTo>
                  <a:pt x="8249931" y="1239445"/>
                  <a:pt x="8267581" y="1246504"/>
                  <a:pt x="8302883" y="1246504"/>
                </a:cubicBezTo>
                <a:lnTo>
                  <a:pt x="8334654" y="1257095"/>
                </a:lnTo>
                <a:cubicBezTo>
                  <a:pt x="8348773" y="1264154"/>
                  <a:pt x="8361130" y="1265920"/>
                  <a:pt x="8371720" y="1262389"/>
                </a:cubicBezTo>
                <a:cubicBezTo>
                  <a:pt x="8382310" y="1258860"/>
                  <a:pt x="8394666" y="1260625"/>
                  <a:pt x="8408787" y="1267685"/>
                </a:cubicBezTo>
                <a:cubicBezTo>
                  <a:pt x="8422906" y="1274745"/>
                  <a:pt x="8429968" y="1281806"/>
                  <a:pt x="8429968" y="1288866"/>
                </a:cubicBezTo>
                <a:lnTo>
                  <a:pt x="8355835" y="1278276"/>
                </a:lnTo>
                <a:cubicBezTo>
                  <a:pt x="8348773" y="1271216"/>
                  <a:pt x="8338183" y="1267685"/>
                  <a:pt x="8324064" y="1267685"/>
                </a:cubicBezTo>
                <a:lnTo>
                  <a:pt x="8281702" y="1257095"/>
                </a:lnTo>
                <a:cubicBezTo>
                  <a:pt x="8267581" y="1250035"/>
                  <a:pt x="8256991" y="1246504"/>
                  <a:pt x="8249931" y="1246504"/>
                </a:cubicBezTo>
                <a:cubicBezTo>
                  <a:pt x="8242869" y="1246504"/>
                  <a:pt x="8221689" y="1239445"/>
                  <a:pt x="8186387" y="1225324"/>
                </a:cubicBezTo>
                <a:cubicBezTo>
                  <a:pt x="8094604" y="1197083"/>
                  <a:pt x="8024002" y="1175902"/>
                  <a:pt x="7974579" y="1161781"/>
                </a:cubicBezTo>
                <a:cubicBezTo>
                  <a:pt x="7946338" y="1147660"/>
                  <a:pt x="7928688" y="1144131"/>
                  <a:pt x="7921627" y="1151191"/>
                </a:cubicBezTo>
                <a:lnTo>
                  <a:pt x="7911038" y="1140600"/>
                </a:lnTo>
                <a:cubicBezTo>
                  <a:pt x="7903976" y="1133541"/>
                  <a:pt x="7893386" y="1133541"/>
                  <a:pt x="7879267" y="1140600"/>
                </a:cubicBezTo>
                <a:lnTo>
                  <a:pt x="7847494" y="1140600"/>
                </a:lnTo>
                <a:lnTo>
                  <a:pt x="7868675" y="1151191"/>
                </a:lnTo>
                <a:cubicBezTo>
                  <a:pt x="7875736" y="1158250"/>
                  <a:pt x="7889856" y="1165312"/>
                  <a:pt x="7911038" y="1172371"/>
                </a:cubicBezTo>
                <a:lnTo>
                  <a:pt x="7932219" y="1182962"/>
                </a:lnTo>
                <a:lnTo>
                  <a:pt x="7942808" y="1193552"/>
                </a:lnTo>
                <a:lnTo>
                  <a:pt x="7953398" y="1204143"/>
                </a:lnTo>
                <a:lnTo>
                  <a:pt x="7900446" y="1193552"/>
                </a:lnTo>
                <a:cubicBezTo>
                  <a:pt x="7893386" y="1186493"/>
                  <a:pt x="7889856" y="1186493"/>
                  <a:pt x="7889856" y="1193552"/>
                </a:cubicBezTo>
                <a:lnTo>
                  <a:pt x="7911038" y="1204143"/>
                </a:lnTo>
                <a:cubicBezTo>
                  <a:pt x="7918098" y="1204143"/>
                  <a:pt x="7925157" y="1205908"/>
                  <a:pt x="7932219" y="1209437"/>
                </a:cubicBezTo>
                <a:cubicBezTo>
                  <a:pt x="7939279" y="1212968"/>
                  <a:pt x="7942808" y="1214733"/>
                  <a:pt x="7942808" y="1214733"/>
                </a:cubicBezTo>
                <a:cubicBezTo>
                  <a:pt x="7949869" y="1221793"/>
                  <a:pt x="7956928" y="1225324"/>
                  <a:pt x="7963990" y="1225324"/>
                </a:cubicBezTo>
                <a:cubicBezTo>
                  <a:pt x="7971050" y="1225324"/>
                  <a:pt x="7976346" y="1225324"/>
                  <a:pt x="7979875" y="1225324"/>
                </a:cubicBezTo>
                <a:cubicBezTo>
                  <a:pt x="7983404" y="1225324"/>
                  <a:pt x="7985171" y="1225324"/>
                  <a:pt x="7985171" y="1225324"/>
                </a:cubicBezTo>
                <a:cubicBezTo>
                  <a:pt x="7985171" y="1232383"/>
                  <a:pt x="7995760" y="1239445"/>
                  <a:pt x="8016942" y="1246504"/>
                </a:cubicBezTo>
                <a:cubicBezTo>
                  <a:pt x="8038123" y="1253564"/>
                  <a:pt x="8052242" y="1257095"/>
                  <a:pt x="8059302" y="1257095"/>
                </a:cubicBezTo>
                <a:lnTo>
                  <a:pt x="8069894" y="1267685"/>
                </a:lnTo>
                <a:cubicBezTo>
                  <a:pt x="8062833" y="1274745"/>
                  <a:pt x="8055773" y="1274745"/>
                  <a:pt x="8048712" y="1267685"/>
                </a:cubicBezTo>
                <a:cubicBezTo>
                  <a:pt x="8048712" y="1267685"/>
                  <a:pt x="8045183" y="1267685"/>
                  <a:pt x="8038123" y="1267685"/>
                </a:cubicBezTo>
                <a:lnTo>
                  <a:pt x="8027531" y="1267685"/>
                </a:lnTo>
                <a:cubicBezTo>
                  <a:pt x="8020471" y="1253564"/>
                  <a:pt x="7995760" y="1246504"/>
                  <a:pt x="7953398" y="1246504"/>
                </a:cubicBezTo>
                <a:cubicBezTo>
                  <a:pt x="7946338" y="1246504"/>
                  <a:pt x="7939279" y="1244739"/>
                  <a:pt x="7932219" y="1241210"/>
                </a:cubicBezTo>
                <a:cubicBezTo>
                  <a:pt x="7925157" y="1237679"/>
                  <a:pt x="7921627" y="1235914"/>
                  <a:pt x="7921627" y="1235914"/>
                </a:cubicBezTo>
                <a:cubicBezTo>
                  <a:pt x="7914567" y="1235914"/>
                  <a:pt x="7903976" y="1235914"/>
                  <a:pt x="7889856" y="1235914"/>
                </a:cubicBezTo>
                <a:lnTo>
                  <a:pt x="7868675" y="1225324"/>
                </a:lnTo>
                <a:cubicBezTo>
                  <a:pt x="7854556" y="1218264"/>
                  <a:pt x="7847494" y="1218264"/>
                  <a:pt x="7847494" y="1225324"/>
                </a:cubicBezTo>
                <a:cubicBezTo>
                  <a:pt x="7840434" y="1225324"/>
                  <a:pt x="7836904" y="1221793"/>
                  <a:pt x="7836904" y="1214733"/>
                </a:cubicBezTo>
                <a:cubicBezTo>
                  <a:pt x="7836904" y="1214733"/>
                  <a:pt x="7829844" y="1214733"/>
                  <a:pt x="7815724" y="1214733"/>
                </a:cubicBezTo>
                <a:cubicBezTo>
                  <a:pt x="7808663" y="1214733"/>
                  <a:pt x="7801604" y="1212968"/>
                  <a:pt x="7794542" y="1209437"/>
                </a:cubicBezTo>
                <a:cubicBezTo>
                  <a:pt x="7787482" y="1205908"/>
                  <a:pt x="7783952" y="1204143"/>
                  <a:pt x="7783952" y="1204143"/>
                </a:cubicBezTo>
                <a:cubicBezTo>
                  <a:pt x="7755711" y="1190022"/>
                  <a:pt x="7738060" y="1186493"/>
                  <a:pt x="7731000" y="1193552"/>
                </a:cubicBezTo>
                <a:cubicBezTo>
                  <a:pt x="7731000" y="1207673"/>
                  <a:pt x="7716880" y="1207673"/>
                  <a:pt x="7688638" y="1193552"/>
                </a:cubicBezTo>
                <a:cubicBezTo>
                  <a:pt x="7681578" y="1186493"/>
                  <a:pt x="7663928" y="1179431"/>
                  <a:pt x="7635686" y="1172371"/>
                </a:cubicBezTo>
                <a:cubicBezTo>
                  <a:pt x="7628626" y="1172371"/>
                  <a:pt x="7621567" y="1170606"/>
                  <a:pt x="7614505" y="1167077"/>
                </a:cubicBezTo>
                <a:cubicBezTo>
                  <a:pt x="7607444" y="1163546"/>
                  <a:pt x="7600386" y="1160016"/>
                  <a:pt x="7593326" y="1156485"/>
                </a:cubicBezTo>
                <a:cubicBezTo>
                  <a:pt x="7586264" y="1152956"/>
                  <a:pt x="7577438" y="1149426"/>
                  <a:pt x="7566848" y="1145896"/>
                </a:cubicBezTo>
                <a:cubicBezTo>
                  <a:pt x="7556259" y="1142365"/>
                  <a:pt x="7547434" y="1140600"/>
                  <a:pt x="7540374" y="1140600"/>
                </a:cubicBezTo>
                <a:cubicBezTo>
                  <a:pt x="7519192" y="1140600"/>
                  <a:pt x="7501540" y="1137070"/>
                  <a:pt x="7487420" y="1130010"/>
                </a:cubicBezTo>
                <a:lnTo>
                  <a:pt x="7466240" y="1140600"/>
                </a:lnTo>
                <a:cubicBezTo>
                  <a:pt x="7473300" y="1147660"/>
                  <a:pt x="7494482" y="1151191"/>
                  <a:pt x="7529782" y="1151191"/>
                </a:cubicBezTo>
                <a:cubicBezTo>
                  <a:pt x="7536842" y="1158250"/>
                  <a:pt x="7540374" y="1163546"/>
                  <a:pt x="7540374" y="1167077"/>
                </a:cubicBezTo>
                <a:cubicBezTo>
                  <a:pt x="7540374" y="1170606"/>
                  <a:pt x="7547434" y="1168841"/>
                  <a:pt x="7561553" y="1161781"/>
                </a:cubicBezTo>
                <a:lnTo>
                  <a:pt x="7572144" y="1172371"/>
                </a:lnTo>
                <a:lnTo>
                  <a:pt x="7593326" y="1182962"/>
                </a:lnTo>
                <a:cubicBezTo>
                  <a:pt x="7607444" y="1182962"/>
                  <a:pt x="7618034" y="1184727"/>
                  <a:pt x="7625096" y="1188258"/>
                </a:cubicBezTo>
                <a:cubicBezTo>
                  <a:pt x="7632156" y="1191787"/>
                  <a:pt x="7640982" y="1193552"/>
                  <a:pt x="7651572" y="1193552"/>
                </a:cubicBezTo>
                <a:cubicBezTo>
                  <a:pt x="7662163" y="1193552"/>
                  <a:pt x="7667457" y="1197083"/>
                  <a:pt x="7667457" y="1204143"/>
                </a:cubicBezTo>
                <a:cubicBezTo>
                  <a:pt x="7674519" y="1204143"/>
                  <a:pt x="7678048" y="1204143"/>
                  <a:pt x="7678048" y="1204143"/>
                </a:cubicBezTo>
                <a:cubicBezTo>
                  <a:pt x="7678048" y="1204143"/>
                  <a:pt x="7678048" y="1207673"/>
                  <a:pt x="7678048" y="1214733"/>
                </a:cubicBezTo>
                <a:lnTo>
                  <a:pt x="7688638" y="1214733"/>
                </a:lnTo>
                <a:lnTo>
                  <a:pt x="7773361" y="1235914"/>
                </a:lnTo>
                <a:lnTo>
                  <a:pt x="7783952" y="1235914"/>
                </a:lnTo>
                <a:cubicBezTo>
                  <a:pt x="7783952" y="1235914"/>
                  <a:pt x="7785717" y="1235914"/>
                  <a:pt x="7789248" y="1235914"/>
                </a:cubicBezTo>
                <a:cubicBezTo>
                  <a:pt x="7792778" y="1235914"/>
                  <a:pt x="7801604" y="1239445"/>
                  <a:pt x="7815724" y="1246504"/>
                </a:cubicBezTo>
                <a:lnTo>
                  <a:pt x="7847494" y="1257095"/>
                </a:lnTo>
                <a:cubicBezTo>
                  <a:pt x="7854556" y="1257095"/>
                  <a:pt x="7861615" y="1258860"/>
                  <a:pt x="7868675" y="1262389"/>
                </a:cubicBezTo>
                <a:cubicBezTo>
                  <a:pt x="7875736" y="1265920"/>
                  <a:pt x="7879267" y="1267685"/>
                  <a:pt x="7879267" y="1267685"/>
                </a:cubicBezTo>
                <a:cubicBezTo>
                  <a:pt x="7879267" y="1267685"/>
                  <a:pt x="7882796" y="1269450"/>
                  <a:pt x="7889856" y="1272981"/>
                </a:cubicBezTo>
                <a:cubicBezTo>
                  <a:pt x="7896917" y="1276510"/>
                  <a:pt x="7914567" y="1278276"/>
                  <a:pt x="7942808" y="1278276"/>
                </a:cubicBezTo>
                <a:lnTo>
                  <a:pt x="7974579" y="1288866"/>
                </a:lnTo>
                <a:cubicBezTo>
                  <a:pt x="7967519" y="1295927"/>
                  <a:pt x="7963990" y="1299456"/>
                  <a:pt x="7963990" y="1299456"/>
                </a:cubicBezTo>
                <a:cubicBezTo>
                  <a:pt x="7963990" y="1306516"/>
                  <a:pt x="7960460" y="1310047"/>
                  <a:pt x="7953398" y="1310047"/>
                </a:cubicBezTo>
                <a:lnTo>
                  <a:pt x="7985171" y="1310047"/>
                </a:lnTo>
                <a:cubicBezTo>
                  <a:pt x="7992231" y="1302987"/>
                  <a:pt x="8001056" y="1301221"/>
                  <a:pt x="8011646" y="1304752"/>
                </a:cubicBezTo>
                <a:cubicBezTo>
                  <a:pt x="8022237" y="1308283"/>
                  <a:pt x="8031061" y="1313577"/>
                  <a:pt x="8038123" y="1320637"/>
                </a:cubicBezTo>
                <a:cubicBezTo>
                  <a:pt x="8038123" y="1320637"/>
                  <a:pt x="8041652" y="1322402"/>
                  <a:pt x="8048712" y="1325933"/>
                </a:cubicBezTo>
                <a:cubicBezTo>
                  <a:pt x="8055773" y="1329464"/>
                  <a:pt x="8062833" y="1327697"/>
                  <a:pt x="8069894" y="1320637"/>
                </a:cubicBezTo>
                <a:lnTo>
                  <a:pt x="8122846" y="1341818"/>
                </a:lnTo>
                <a:cubicBezTo>
                  <a:pt x="8122846" y="1341818"/>
                  <a:pt x="8119316" y="1341818"/>
                  <a:pt x="8112254" y="1341818"/>
                </a:cubicBezTo>
                <a:cubicBezTo>
                  <a:pt x="8105194" y="1341818"/>
                  <a:pt x="8101664" y="1341818"/>
                  <a:pt x="8101664" y="1341818"/>
                </a:cubicBezTo>
                <a:cubicBezTo>
                  <a:pt x="8101664" y="1348879"/>
                  <a:pt x="8122846" y="1359468"/>
                  <a:pt x="8165206" y="1373589"/>
                </a:cubicBezTo>
                <a:cubicBezTo>
                  <a:pt x="8172268" y="1373589"/>
                  <a:pt x="8177564" y="1373589"/>
                  <a:pt x="8181093" y="1373589"/>
                </a:cubicBezTo>
                <a:cubicBezTo>
                  <a:pt x="8184623" y="1373589"/>
                  <a:pt x="8186387" y="1373589"/>
                  <a:pt x="8186387" y="1373589"/>
                </a:cubicBezTo>
                <a:cubicBezTo>
                  <a:pt x="8193449" y="1373589"/>
                  <a:pt x="8196979" y="1377120"/>
                  <a:pt x="8196979" y="1384180"/>
                </a:cubicBezTo>
                <a:cubicBezTo>
                  <a:pt x="8274641" y="1405360"/>
                  <a:pt x="8341714" y="1419481"/>
                  <a:pt x="8398196" y="1426541"/>
                </a:cubicBezTo>
                <a:cubicBezTo>
                  <a:pt x="8426438" y="1426541"/>
                  <a:pt x="8447618" y="1430072"/>
                  <a:pt x="8461739" y="1437132"/>
                </a:cubicBezTo>
                <a:lnTo>
                  <a:pt x="8472329" y="1437132"/>
                </a:lnTo>
                <a:lnTo>
                  <a:pt x="8461739" y="1447722"/>
                </a:lnTo>
                <a:cubicBezTo>
                  <a:pt x="8454678" y="1447722"/>
                  <a:pt x="8447618" y="1447722"/>
                  <a:pt x="8440558" y="1447722"/>
                </a:cubicBezTo>
                <a:cubicBezTo>
                  <a:pt x="8433497" y="1447722"/>
                  <a:pt x="8429968" y="1447722"/>
                  <a:pt x="8429968" y="1447722"/>
                </a:cubicBezTo>
                <a:lnTo>
                  <a:pt x="8408787" y="1458312"/>
                </a:lnTo>
                <a:lnTo>
                  <a:pt x="8387606" y="1458312"/>
                </a:lnTo>
                <a:cubicBezTo>
                  <a:pt x="8373486" y="1451253"/>
                  <a:pt x="8359364" y="1445957"/>
                  <a:pt x="8345244" y="1442427"/>
                </a:cubicBezTo>
                <a:cubicBezTo>
                  <a:pt x="8331124" y="1438897"/>
                  <a:pt x="8320533" y="1438897"/>
                  <a:pt x="8313473" y="1442427"/>
                </a:cubicBezTo>
                <a:cubicBezTo>
                  <a:pt x="8306412" y="1445957"/>
                  <a:pt x="8299353" y="1444191"/>
                  <a:pt x="8292291" y="1437132"/>
                </a:cubicBezTo>
                <a:cubicBezTo>
                  <a:pt x="8285231" y="1430072"/>
                  <a:pt x="8278172" y="1430072"/>
                  <a:pt x="8271112" y="1437132"/>
                </a:cubicBezTo>
                <a:cubicBezTo>
                  <a:pt x="8264050" y="1437132"/>
                  <a:pt x="8258756" y="1435368"/>
                  <a:pt x="8255225" y="1431837"/>
                </a:cubicBezTo>
                <a:cubicBezTo>
                  <a:pt x="8251695" y="1428306"/>
                  <a:pt x="8249931" y="1426541"/>
                  <a:pt x="8249931" y="1426541"/>
                </a:cubicBezTo>
                <a:cubicBezTo>
                  <a:pt x="8249931" y="1426541"/>
                  <a:pt x="8246401" y="1426541"/>
                  <a:pt x="8239339" y="1426541"/>
                </a:cubicBezTo>
                <a:cubicBezTo>
                  <a:pt x="8232279" y="1426541"/>
                  <a:pt x="8225220" y="1423012"/>
                  <a:pt x="8218160" y="1415951"/>
                </a:cubicBezTo>
                <a:cubicBezTo>
                  <a:pt x="8211098" y="1408891"/>
                  <a:pt x="8200508" y="1405360"/>
                  <a:pt x="8186387" y="1405360"/>
                </a:cubicBezTo>
                <a:cubicBezTo>
                  <a:pt x="8179327" y="1412420"/>
                  <a:pt x="8172268" y="1414187"/>
                  <a:pt x="8165206" y="1410656"/>
                </a:cubicBezTo>
                <a:cubicBezTo>
                  <a:pt x="8158146" y="1407125"/>
                  <a:pt x="8151087" y="1405360"/>
                  <a:pt x="8144027" y="1405360"/>
                </a:cubicBezTo>
                <a:cubicBezTo>
                  <a:pt x="8129906" y="1405360"/>
                  <a:pt x="8119316" y="1405360"/>
                  <a:pt x="8112254" y="1405360"/>
                </a:cubicBezTo>
                <a:lnTo>
                  <a:pt x="8112254" y="1384180"/>
                </a:lnTo>
                <a:lnTo>
                  <a:pt x="8112254" y="1373589"/>
                </a:lnTo>
                <a:lnTo>
                  <a:pt x="8101664" y="1373589"/>
                </a:lnTo>
                <a:cubicBezTo>
                  <a:pt x="8101664" y="1359468"/>
                  <a:pt x="8098135" y="1362999"/>
                  <a:pt x="8091075" y="1384180"/>
                </a:cubicBezTo>
                <a:lnTo>
                  <a:pt x="8091075" y="1394770"/>
                </a:lnTo>
                <a:cubicBezTo>
                  <a:pt x="8084013" y="1394770"/>
                  <a:pt x="8071658" y="1389475"/>
                  <a:pt x="8054008" y="1378885"/>
                </a:cubicBezTo>
                <a:cubicBezTo>
                  <a:pt x="8036356" y="1368293"/>
                  <a:pt x="8025767" y="1364764"/>
                  <a:pt x="8022237" y="1368293"/>
                </a:cubicBezTo>
                <a:cubicBezTo>
                  <a:pt x="8018706" y="1371824"/>
                  <a:pt x="8011646" y="1373589"/>
                  <a:pt x="8001056" y="1373589"/>
                </a:cubicBezTo>
                <a:cubicBezTo>
                  <a:pt x="7990465" y="1373589"/>
                  <a:pt x="7985171" y="1370060"/>
                  <a:pt x="7985171" y="1362999"/>
                </a:cubicBezTo>
                <a:cubicBezTo>
                  <a:pt x="7985171" y="1362999"/>
                  <a:pt x="7981640" y="1362999"/>
                  <a:pt x="7974579" y="1362999"/>
                </a:cubicBezTo>
                <a:cubicBezTo>
                  <a:pt x="7967519" y="1362999"/>
                  <a:pt x="7963990" y="1362999"/>
                  <a:pt x="7963990" y="1362999"/>
                </a:cubicBezTo>
                <a:lnTo>
                  <a:pt x="7942808" y="1352408"/>
                </a:lnTo>
                <a:cubicBezTo>
                  <a:pt x="7942808" y="1352408"/>
                  <a:pt x="7939279" y="1352408"/>
                  <a:pt x="7932219" y="1352408"/>
                </a:cubicBezTo>
                <a:cubicBezTo>
                  <a:pt x="7925157" y="1352408"/>
                  <a:pt x="7925157" y="1355939"/>
                  <a:pt x="7932219" y="1362999"/>
                </a:cubicBezTo>
                <a:lnTo>
                  <a:pt x="7953398" y="1373589"/>
                </a:lnTo>
                <a:cubicBezTo>
                  <a:pt x="7960460" y="1373589"/>
                  <a:pt x="7963990" y="1375354"/>
                  <a:pt x="7963990" y="1378885"/>
                </a:cubicBezTo>
                <a:cubicBezTo>
                  <a:pt x="7963990" y="1382416"/>
                  <a:pt x="7974579" y="1384180"/>
                  <a:pt x="7995760" y="1384180"/>
                </a:cubicBezTo>
                <a:cubicBezTo>
                  <a:pt x="8002821" y="1384180"/>
                  <a:pt x="8009880" y="1385945"/>
                  <a:pt x="8016942" y="1389475"/>
                </a:cubicBezTo>
                <a:cubicBezTo>
                  <a:pt x="8024002" y="1393005"/>
                  <a:pt x="8029298" y="1396535"/>
                  <a:pt x="8032827" y="1400066"/>
                </a:cubicBezTo>
                <a:cubicBezTo>
                  <a:pt x="8036356" y="1403595"/>
                  <a:pt x="8043417" y="1407125"/>
                  <a:pt x="8054008" y="1410656"/>
                </a:cubicBezTo>
                <a:cubicBezTo>
                  <a:pt x="8064598" y="1414187"/>
                  <a:pt x="8073423" y="1415951"/>
                  <a:pt x="8080483" y="1415951"/>
                </a:cubicBezTo>
                <a:cubicBezTo>
                  <a:pt x="8108725" y="1423012"/>
                  <a:pt x="8129906" y="1430072"/>
                  <a:pt x="8144027" y="1437132"/>
                </a:cubicBezTo>
                <a:lnTo>
                  <a:pt x="8154617" y="1447722"/>
                </a:lnTo>
                <a:cubicBezTo>
                  <a:pt x="8140497" y="1440662"/>
                  <a:pt x="8133435" y="1438897"/>
                  <a:pt x="8133435" y="1442427"/>
                </a:cubicBezTo>
                <a:cubicBezTo>
                  <a:pt x="8133435" y="1445957"/>
                  <a:pt x="8129906" y="1447722"/>
                  <a:pt x="8122846" y="1447722"/>
                </a:cubicBezTo>
                <a:cubicBezTo>
                  <a:pt x="8115785" y="1447722"/>
                  <a:pt x="8112254" y="1447722"/>
                  <a:pt x="8112254" y="1447722"/>
                </a:cubicBezTo>
                <a:cubicBezTo>
                  <a:pt x="8112254" y="1447722"/>
                  <a:pt x="8112254" y="1451253"/>
                  <a:pt x="8112254" y="1458312"/>
                </a:cubicBezTo>
                <a:cubicBezTo>
                  <a:pt x="8112254" y="1465372"/>
                  <a:pt x="8108725" y="1465372"/>
                  <a:pt x="8101664" y="1458312"/>
                </a:cubicBezTo>
                <a:lnTo>
                  <a:pt x="8091075" y="1447722"/>
                </a:lnTo>
                <a:lnTo>
                  <a:pt x="8080483" y="1437132"/>
                </a:lnTo>
                <a:lnTo>
                  <a:pt x="8069894" y="1426541"/>
                </a:lnTo>
                <a:cubicBezTo>
                  <a:pt x="8055773" y="1426541"/>
                  <a:pt x="8045183" y="1430072"/>
                  <a:pt x="8038123" y="1437132"/>
                </a:cubicBezTo>
                <a:cubicBezTo>
                  <a:pt x="8031061" y="1437132"/>
                  <a:pt x="8027531" y="1435368"/>
                  <a:pt x="8027531" y="1431837"/>
                </a:cubicBezTo>
                <a:cubicBezTo>
                  <a:pt x="8027531" y="1428306"/>
                  <a:pt x="8024002" y="1426541"/>
                  <a:pt x="8016942" y="1426541"/>
                </a:cubicBezTo>
                <a:lnTo>
                  <a:pt x="8016942" y="1415951"/>
                </a:lnTo>
                <a:cubicBezTo>
                  <a:pt x="8009880" y="1415951"/>
                  <a:pt x="8006350" y="1417716"/>
                  <a:pt x="8006350" y="1421247"/>
                </a:cubicBezTo>
                <a:cubicBezTo>
                  <a:pt x="8006350" y="1424776"/>
                  <a:pt x="7995760" y="1426541"/>
                  <a:pt x="7974579" y="1426541"/>
                </a:cubicBezTo>
                <a:cubicBezTo>
                  <a:pt x="7960460" y="1419481"/>
                  <a:pt x="7953398" y="1419481"/>
                  <a:pt x="7953398" y="1426541"/>
                </a:cubicBezTo>
                <a:lnTo>
                  <a:pt x="7932219" y="1426541"/>
                </a:lnTo>
                <a:lnTo>
                  <a:pt x="7932219" y="1415951"/>
                </a:lnTo>
                <a:cubicBezTo>
                  <a:pt x="7925157" y="1408891"/>
                  <a:pt x="7907508" y="1405360"/>
                  <a:pt x="7879267" y="1405360"/>
                </a:cubicBezTo>
                <a:cubicBezTo>
                  <a:pt x="7872205" y="1405360"/>
                  <a:pt x="7868675" y="1403595"/>
                  <a:pt x="7868675" y="1400066"/>
                </a:cubicBezTo>
                <a:cubicBezTo>
                  <a:pt x="7868675" y="1396535"/>
                  <a:pt x="7861615" y="1394770"/>
                  <a:pt x="7847494" y="1394770"/>
                </a:cubicBezTo>
                <a:cubicBezTo>
                  <a:pt x="7826313" y="1394770"/>
                  <a:pt x="7822784" y="1398301"/>
                  <a:pt x="7836904" y="1405360"/>
                </a:cubicBezTo>
                <a:cubicBezTo>
                  <a:pt x="7843965" y="1412420"/>
                  <a:pt x="7889856" y="1426541"/>
                  <a:pt x="7974579" y="1447722"/>
                </a:cubicBezTo>
                <a:lnTo>
                  <a:pt x="8069894" y="1479493"/>
                </a:lnTo>
                <a:lnTo>
                  <a:pt x="8059302" y="1479493"/>
                </a:lnTo>
                <a:lnTo>
                  <a:pt x="8038123" y="1479493"/>
                </a:lnTo>
                <a:cubicBezTo>
                  <a:pt x="8045183" y="1486554"/>
                  <a:pt x="8059302" y="1493614"/>
                  <a:pt x="8080483" y="1500674"/>
                </a:cubicBezTo>
                <a:cubicBezTo>
                  <a:pt x="8087545" y="1507735"/>
                  <a:pt x="8094604" y="1513030"/>
                  <a:pt x="8101664" y="1516560"/>
                </a:cubicBezTo>
                <a:cubicBezTo>
                  <a:pt x="8108725" y="1520091"/>
                  <a:pt x="8112254" y="1521855"/>
                  <a:pt x="8112254" y="1521855"/>
                </a:cubicBezTo>
                <a:cubicBezTo>
                  <a:pt x="8119316" y="1521855"/>
                  <a:pt x="8126375" y="1521855"/>
                  <a:pt x="8133435" y="1521855"/>
                </a:cubicBezTo>
                <a:lnTo>
                  <a:pt x="8154617" y="1532445"/>
                </a:lnTo>
                <a:lnTo>
                  <a:pt x="8175798" y="1532445"/>
                </a:lnTo>
                <a:cubicBezTo>
                  <a:pt x="8225220" y="1539506"/>
                  <a:pt x="8264050" y="1550095"/>
                  <a:pt x="8292291" y="1564218"/>
                </a:cubicBezTo>
                <a:cubicBezTo>
                  <a:pt x="8292291" y="1571276"/>
                  <a:pt x="8295821" y="1574807"/>
                  <a:pt x="8302883" y="1574807"/>
                </a:cubicBezTo>
                <a:cubicBezTo>
                  <a:pt x="8309943" y="1574807"/>
                  <a:pt x="8317002" y="1574807"/>
                  <a:pt x="8324064" y="1574807"/>
                </a:cubicBezTo>
                <a:lnTo>
                  <a:pt x="8334654" y="1585397"/>
                </a:lnTo>
                <a:lnTo>
                  <a:pt x="8377016" y="1595988"/>
                </a:lnTo>
                <a:cubicBezTo>
                  <a:pt x="8398196" y="1603047"/>
                  <a:pt x="8412316" y="1606578"/>
                  <a:pt x="8419377" y="1606578"/>
                </a:cubicBezTo>
                <a:cubicBezTo>
                  <a:pt x="8412316" y="1606578"/>
                  <a:pt x="8405257" y="1606578"/>
                  <a:pt x="8398196" y="1606578"/>
                </a:cubicBezTo>
                <a:cubicBezTo>
                  <a:pt x="8391135" y="1606578"/>
                  <a:pt x="8384076" y="1606578"/>
                  <a:pt x="8377016" y="1606578"/>
                </a:cubicBezTo>
                <a:cubicBezTo>
                  <a:pt x="8362895" y="1599518"/>
                  <a:pt x="8341714" y="1592458"/>
                  <a:pt x="8313473" y="1585397"/>
                </a:cubicBezTo>
                <a:cubicBezTo>
                  <a:pt x="8256991" y="1571276"/>
                  <a:pt x="8211098" y="1557157"/>
                  <a:pt x="8175798" y="1543036"/>
                </a:cubicBezTo>
                <a:cubicBezTo>
                  <a:pt x="8168737" y="1543036"/>
                  <a:pt x="8161677" y="1543036"/>
                  <a:pt x="8154617" y="1543036"/>
                </a:cubicBezTo>
                <a:lnTo>
                  <a:pt x="8091075" y="1532445"/>
                </a:lnTo>
                <a:cubicBezTo>
                  <a:pt x="8084013" y="1525386"/>
                  <a:pt x="8073423" y="1521855"/>
                  <a:pt x="8059302" y="1521855"/>
                </a:cubicBezTo>
                <a:cubicBezTo>
                  <a:pt x="8045183" y="1521855"/>
                  <a:pt x="8038123" y="1520091"/>
                  <a:pt x="8038123" y="1516560"/>
                </a:cubicBezTo>
                <a:cubicBezTo>
                  <a:pt x="8038123" y="1513030"/>
                  <a:pt x="8034593" y="1511264"/>
                  <a:pt x="8027531" y="1511264"/>
                </a:cubicBezTo>
                <a:lnTo>
                  <a:pt x="7963990" y="1500674"/>
                </a:lnTo>
                <a:cubicBezTo>
                  <a:pt x="7949869" y="1493614"/>
                  <a:pt x="7942808" y="1493614"/>
                  <a:pt x="7942808" y="1500674"/>
                </a:cubicBezTo>
                <a:cubicBezTo>
                  <a:pt x="7935748" y="1500674"/>
                  <a:pt x="7932219" y="1500674"/>
                  <a:pt x="7932219" y="1500674"/>
                </a:cubicBezTo>
                <a:cubicBezTo>
                  <a:pt x="7925157" y="1493614"/>
                  <a:pt x="7918098" y="1490084"/>
                  <a:pt x="7911038" y="1490084"/>
                </a:cubicBezTo>
                <a:cubicBezTo>
                  <a:pt x="7903976" y="1490084"/>
                  <a:pt x="7903976" y="1493614"/>
                  <a:pt x="7911038" y="1500674"/>
                </a:cubicBezTo>
                <a:cubicBezTo>
                  <a:pt x="7903976" y="1500674"/>
                  <a:pt x="7898682" y="1500674"/>
                  <a:pt x="7895152" y="1500674"/>
                </a:cubicBezTo>
                <a:cubicBezTo>
                  <a:pt x="7891623" y="1500674"/>
                  <a:pt x="7889856" y="1502439"/>
                  <a:pt x="7889856" y="1505970"/>
                </a:cubicBezTo>
                <a:cubicBezTo>
                  <a:pt x="7889856" y="1509499"/>
                  <a:pt x="7886327" y="1511264"/>
                  <a:pt x="7879267" y="1511264"/>
                </a:cubicBezTo>
                <a:cubicBezTo>
                  <a:pt x="7872205" y="1511264"/>
                  <a:pt x="7858085" y="1507735"/>
                  <a:pt x="7836904" y="1500674"/>
                </a:cubicBezTo>
                <a:cubicBezTo>
                  <a:pt x="7808663" y="1486554"/>
                  <a:pt x="7791012" y="1479493"/>
                  <a:pt x="7783952" y="1479493"/>
                </a:cubicBezTo>
                <a:cubicBezTo>
                  <a:pt x="7776892" y="1479493"/>
                  <a:pt x="7771596" y="1477728"/>
                  <a:pt x="7768067" y="1474199"/>
                </a:cubicBezTo>
                <a:cubicBezTo>
                  <a:pt x="7764538" y="1470668"/>
                  <a:pt x="7759242" y="1468903"/>
                  <a:pt x="7752182" y="1468903"/>
                </a:cubicBezTo>
                <a:cubicBezTo>
                  <a:pt x="7738060" y="1468903"/>
                  <a:pt x="7725704" y="1465372"/>
                  <a:pt x="7715115" y="1458312"/>
                </a:cubicBezTo>
                <a:cubicBezTo>
                  <a:pt x="7704524" y="1451253"/>
                  <a:pt x="7697464" y="1449487"/>
                  <a:pt x="7693934" y="1453018"/>
                </a:cubicBezTo>
                <a:cubicBezTo>
                  <a:pt x="7690404" y="1456547"/>
                  <a:pt x="7685108" y="1454783"/>
                  <a:pt x="7678048" y="1447722"/>
                </a:cubicBezTo>
                <a:cubicBezTo>
                  <a:pt x="7670986" y="1440662"/>
                  <a:pt x="7660396" y="1437132"/>
                  <a:pt x="7646278" y="1437132"/>
                </a:cubicBezTo>
                <a:lnTo>
                  <a:pt x="7603915" y="1415951"/>
                </a:lnTo>
                <a:cubicBezTo>
                  <a:pt x="7589794" y="1415951"/>
                  <a:pt x="7579204" y="1415951"/>
                  <a:pt x="7572144" y="1415951"/>
                </a:cubicBezTo>
                <a:lnTo>
                  <a:pt x="7519192" y="1394770"/>
                </a:lnTo>
                <a:cubicBezTo>
                  <a:pt x="7512130" y="1387710"/>
                  <a:pt x="7501540" y="1384180"/>
                  <a:pt x="7487420" y="1384180"/>
                </a:cubicBezTo>
                <a:lnTo>
                  <a:pt x="7476830" y="1394770"/>
                </a:lnTo>
                <a:cubicBezTo>
                  <a:pt x="7476830" y="1401831"/>
                  <a:pt x="7483890" y="1405360"/>
                  <a:pt x="7498011" y="1405360"/>
                </a:cubicBezTo>
                <a:cubicBezTo>
                  <a:pt x="7512130" y="1405360"/>
                  <a:pt x="7519192" y="1407125"/>
                  <a:pt x="7519192" y="1410656"/>
                </a:cubicBezTo>
                <a:cubicBezTo>
                  <a:pt x="7519192" y="1414187"/>
                  <a:pt x="7522722" y="1417716"/>
                  <a:pt x="7529782" y="1421247"/>
                </a:cubicBezTo>
                <a:cubicBezTo>
                  <a:pt x="7536842" y="1424776"/>
                  <a:pt x="7543903" y="1424776"/>
                  <a:pt x="7550963" y="1421247"/>
                </a:cubicBezTo>
                <a:cubicBezTo>
                  <a:pt x="7558024" y="1417716"/>
                  <a:pt x="7568615" y="1419481"/>
                  <a:pt x="7582734" y="1426541"/>
                </a:cubicBezTo>
                <a:lnTo>
                  <a:pt x="7635686" y="1437132"/>
                </a:lnTo>
                <a:cubicBezTo>
                  <a:pt x="7635686" y="1444191"/>
                  <a:pt x="7635686" y="1447722"/>
                  <a:pt x="7635686" y="1447722"/>
                </a:cubicBezTo>
                <a:cubicBezTo>
                  <a:pt x="7635686" y="1447722"/>
                  <a:pt x="7637452" y="1449487"/>
                  <a:pt x="7640982" y="1453018"/>
                </a:cubicBezTo>
                <a:cubicBezTo>
                  <a:pt x="7644511" y="1456547"/>
                  <a:pt x="7649807" y="1458312"/>
                  <a:pt x="7656867" y="1458312"/>
                </a:cubicBezTo>
                <a:cubicBezTo>
                  <a:pt x="7663928" y="1458312"/>
                  <a:pt x="7676282" y="1463608"/>
                  <a:pt x="7693934" y="1474199"/>
                </a:cubicBezTo>
                <a:cubicBezTo>
                  <a:pt x="7711586" y="1484789"/>
                  <a:pt x="7722175" y="1486554"/>
                  <a:pt x="7725704" y="1479493"/>
                </a:cubicBezTo>
                <a:cubicBezTo>
                  <a:pt x="7729234" y="1472434"/>
                  <a:pt x="7732765" y="1468903"/>
                  <a:pt x="7736296" y="1468903"/>
                </a:cubicBezTo>
                <a:cubicBezTo>
                  <a:pt x="7739826" y="1468903"/>
                  <a:pt x="7741590" y="1472434"/>
                  <a:pt x="7741590" y="1479493"/>
                </a:cubicBezTo>
                <a:lnTo>
                  <a:pt x="7773361" y="1511264"/>
                </a:lnTo>
                <a:cubicBezTo>
                  <a:pt x="7801604" y="1518324"/>
                  <a:pt x="7815724" y="1523620"/>
                  <a:pt x="7815724" y="1527151"/>
                </a:cubicBezTo>
                <a:cubicBezTo>
                  <a:pt x="7815724" y="1530680"/>
                  <a:pt x="7819253" y="1532445"/>
                  <a:pt x="7826313" y="1532445"/>
                </a:cubicBezTo>
                <a:lnTo>
                  <a:pt x="7879267" y="1543036"/>
                </a:lnTo>
                <a:cubicBezTo>
                  <a:pt x="7886327" y="1550095"/>
                  <a:pt x="7907508" y="1560687"/>
                  <a:pt x="7942808" y="1574807"/>
                </a:cubicBezTo>
                <a:cubicBezTo>
                  <a:pt x="7978109" y="1588928"/>
                  <a:pt x="7999290" y="1595988"/>
                  <a:pt x="8006350" y="1595988"/>
                </a:cubicBezTo>
                <a:cubicBezTo>
                  <a:pt x="8013412" y="1595988"/>
                  <a:pt x="8016942" y="1595988"/>
                  <a:pt x="8016942" y="1595988"/>
                </a:cubicBezTo>
                <a:cubicBezTo>
                  <a:pt x="8016942" y="1603047"/>
                  <a:pt x="8018706" y="1606578"/>
                  <a:pt x="8022237" y="1606578"/>
                </a:cubicBezTo>
                <a:lnTo>
                  <a:pt x="7995760" y="1595988"/>
                </a:lnTo>
                <a:cubicBezTo>
                  <a:pt x="7981640" y="1595988"/>
                  <a:pt x="7960460" y="1590693"/>
                  <a:pt x="7932219" y="1580103"/>
                </a:cubicBezTo>
                <a:cubicBezTo>
                  <a:pt x="7903976" y="1569512"/>
                  <a:pt x="7888090" y="1567747"/>
                  <a:pt x="7884561" y="1574807"/>
                </a:cubicBezTo>
                <a:cubicBezTo>
                  <a:pt x="7881031" y="1581868"/>
                  <a:pt x="7877500" y="1581868"/>
                  <a:pt x="7873971" y="1574807"/>
                </a:cubicBezTo>
                <a:cubicBezTo>
                  <a:pt x="7870441" y="1567747"/>
                  <a:pt x="7861615" y="1560687"/>
                  <a:pt x="7847494" y="1553626"/>
                </a:cubicBezTo>
                <a:cubicBezTo>
                  <a:pt x="7833375" y="1546566"/>
                  <a:pt x="7822784" y="1543036"/>
                  <a:pt x="7815724" y="1543036"/>
                </a:cubicBezTo>
                <a:lnTo>
                  <a:pt x="7826313" y="1553626"/>
                </a:lnTo>
                <a:cubicBezTo>
                  <a:pt x="7833375" y="1553626"/>
                  <a:pt x="7833375" y="1557157"/>
                  <a:pt x="7826313" y="1564218"/>
                </a:cubicBezTo>
                <a:lnTo>
                  <a:pt x="7836904" y="1574807"/>
                </a:lnTo>
                <a:lnTo>
                  <a:pt x="7826313" y="1574807"/>
                </a:lnTo>
                <a:cubicBezTo>
                  <a:pt x="7812194" y="1567747"/>
                  <a:pt x="7805134" y="1562451"/>
                  <a:pt x="7805134" y="1558922"/>
                </a:cubicBezTo>
                <a:cubicBezTo>
                  <a:pt x="7805134" y="1555391"/>
                  <a:pt x="7801604" y="1553626"/>
                  <a:pt x="7794542" y="1553626"/>
                </a:cubicBezTo>
                <a:lnTo>
                  <a:pt x="7794542" y="1564218"/>
                </a:lnTo>
                <a:lnTo>
                  <a:pt x="7783952" y="1553626"/>
                </a:lnTo>
                <a:lnTo>
                  <a:pt x="7752182" y="1543036"/>
                </a:lnTo>
                <a:cubicBezTo>
                  <a:pt x="7752182" y="1543036"/>
                  <a:pt x="7748652" y="1541272"/>
                  <a:pt x="7741590" y="1537741"/>
                </a:cubicBezTo>
                <a:cubicBezTo>
                  <a:pt x="7734530" y="1534210"/>
                  <a:pt x="7731000" y="1532445"/>
                  <a:pt x="7731000" y="1532445"/>
                </a:cubicBezTo>
                <a:cubicBezTo>
                  <a:pt x="7716880" y="1532445"/>
                  <a:pt x="7713348" y="1535976"/>
                  <a:pt x="7720409" y="1543036"/>
                </a:cubicBezTo>
                <a:lnTo>
                  <a:pt x="7709820" y="1543036"/>
                </a:lnTo>
                <a:cubicBezTo>
                  <a:pt x="7709820" y="1535976"/>
                  <a:pt x="7704524" y="1532445"/>
                  <a:pt x="7693934" y="1532445"/>
                </a:cubicBezTo>
                <a:cubicBezTo>
                  <a:pt x="7683344" y="1532445"/>
                  <a:pt x="7678048" y="1525386"/>
                  <a:pt x="7678048" y="1511264"/>
                </a:cubicBezTo>
                <a:cubicBezTo>
                  <a:pt x="7678048" y="1497143"/>
                  <a:pt x="7674519" y="1490084"/>
                  <a:pt x="7667457" y="1490084"/>
                </a:cubicBezTo>
                <a:lnTo>
                  <a:pt x="7651572" y="1490084"/>
                </a:lnTo>
                <a:cubicBezTo>
                  <a:pt x="7655101" y="1490084"/>
                  <a:pt x="7660396" y="1493614"/>
                  <a:pt x="7667457" y="1500674"/>
                </a:cubicBezTo>
                <a:lnTo>
                  <a:pt x="7667457" y="1511264"/>
                </a:lnTo>
                <a:cubicBezTo>
                  <a:pt x="7667457" y="1511264"/>
                  <a:pt x="7663928" y="1516560"/>
                  <a:pt x="7656867" y="1527151"/>
                </a:cubicBezTo>
                <a:cubicBezTo>
                  <a:pt x="7649807" y="1537741"/>
                  <a:pt x="7640982" y="1543036"/>
                  <a:pt x="7630390" y="1543036"/>
                </a:cubicBezTo>
                <a:cubicBezTo>
                  <a:pt x="7619800" y="1543036"/>
                  <a:pt x="7614505" y="1544801"/>
                  <a:pt x="7614505" y="1548331"/>
                </a:cubicBezTo>
                <a:cubicBezTo>
                  <a:pt x="7614505" y="1551862"/>
                  <a:pt x="7618034" y="1555391"/>
                  <a:pt x="7625096" y="1558922"/>
                </a:cubicBezTo>
                <a:cubicBezTo>
                  <a:pt x="7632156" y="1562451"/>
                  <a:pt x="7639216" y="1564218"/>
                  <a:pt x="7646278" y="1564218"/>
                </a:cubicBezTo>
                <a:cubicBezTo>
                  <a:pt x="7639216" y="1571276"/>
                  <a:pt x="7642746" y="1574807"/>
                  <a:pt x="7656867" y="1574807"/>
                </a:cubicBezTo>
                <a:cubicBezTo>
                  <a:pt x="7678048" y="1574807"/>
                  <a:pt x="7688638" y="1578338"/>
                  <a:pt x="7688638" y="1585397"/>
                </a:cubicBezTo>
                <a:lnTo>
                  <a:pt x="7667457" y="1585397"/>
                </a:lnTo>
                <a:cubicBezTo>
                  <a:pt x="7667457" y="1592458"/>
                  <a:pt x="7667457" y="1595988"/>
                  <a:pt x="7667457" y="1595988"/>
                </a:cubicBezTo>
                <a:lnTo>
                  <a:pt x="7667457" y="1606578"/>
                </a:lnTo>
                <a:cubicBezTo>
                  <a:pt x="7667457" y="1606578"/>
                  <a:pt x="7665692" y="1604814"/>
                  <a:pt x="7662163" y="1601283"/>
                </a:cubicBezTo>
                <a:cubicBezTo>
                  <a:pt x="7658634" y="1597753"/>
                  <a:pt x="7649807" y="1592458"/>
                  <a:pt x="7635686" y="1585397"/>
                </a:cubicBezTo>
                <a:lnTo>
                  <a:pt x="7614505" y="1595988"/>
                </a:lnTo>
                <a:lnTo>
                  <a:pt x="7656867" y="1606578"/>
                </a:lnTo>
                <a:cubicBezTo>
                  <a:pt x="7663928" y="1613639"/>
                  <a:pt x="7670986" y="1620699"/>
                  <a:pt x="7678048" y="1627759"/>
                </a:cubicBezTo>
                <a:lnTo>
                  <a:pt x="7678048" y="1638349"/>
                </a:lnTo>
                <a:lnTo>
                  <a:pt x="7667457" y="1638349"/>
                </a:lnTo>
                <a:cubicBezTo>
                  <a:pt x="7667457" y="1645410"/>
                  <a:pt x="7663928" y="1648940"/>
                  <a:pt x="7656867" y="1648940"/>
                </a:cubicBezTo>
                <a:lnTo>
                  <a:pt x="7688638" y="1670122"/>
                </a:lnTo>
                <a:lnTo>
                  <a:pt x="7699230" y="1680711"/>
                </a:lnTo>
                <a:lnTo>
                  <a:pt x="7678048" y="1691301"/>
                </a:lnTo>
                <a:cubicBezTo>
                  <a:pt x="7670986" y="1691301"/>
                  <a:pt x="7665692" y="1691301"/>
                  <a:pt x="7662163" y="1691301"/>
                </a:cubicBezTo>
                <a:cubicBezTo>
                  <a:pt x="7658634" y="1691301"/>
                  <a:pt x="7656867" y="1694832"/>
                  <a:pt x="7656867" y="1701893"/>
                </a:cubicBezTo>
                <a:cubicBezTo>
                  <a:pt x="7656867" y="1701893"/>
                  <a:pt x="7660396" y="1701893"/>
                  <a:pt x="7667457" y="1701893"/>
                </a:cubicBezTo>
                <a:lnTo>
                  <a:pt x="7678048" y="1712482"/>
                </a:lnTo>
                <a:cubicBezTo>
                  <a:pt x="7678048" y="1712482"/>
                  <a:pt x="7678048" y="1716013"/>
                  <a:pt x="7678048" y="1723074"/>
                </a:cubicBezTo>
                <a:lnTo>
                  <a:pt x="7667457" y="1723074"/>
                </a:lnTo>
                <a:lnTo>
                  <a:pt x="7646278" y="1723074"/>
                </a:lnTo>
                <a:lnTo>
                  <a:pt x="7667457" y="1733663"/>
                </a:lnTo>
                <a:cubicBezTo>
                  <a:pt x="7674519" y="1733663"/>
                  <a:pt x="7679813" y="1733663"/>
                  <a:pt x="7683344" y="1733663"/>
                </a:cubicBezTo>
                <a:cubicBezTo>
                  <a:pt x="7686874" y="1733663"/>
                  <a:pt x="7692168" y="1733663"/>
                  <a:pt x="7699230" y="1733663"/>
                </a:cubicBezTo>
                <a:cubicBezTo>
                  <a:pt x="7706290" y="1733663"/>
                  <a:pt x="7709820" y="1733663"/>
                  <a:pt x="7709820" y="1733663"/>
                </a:cubicBezTo>
                <a:cubicBezTo>
                  <a:pt x="7716880" y="1733663"/>
                  <a:pt x="7720409" y="1735428"/>
                  <a:pt x="7720409" y="1738959"/>
                </a:cubicBezTo>
                <a:cubicBezTo>
                  <a:pt x="7720409" y="1742489"/>
                  <a:pt x="7720409" y="1744253"/>
                  <a:pt x="7720409" y="1744253"/>
                </a:cubicBezTo>
                <a:lnTo>
                  <a:pt x="7731000" y="1744253"/>
                </a:lnTo>
                <a:cubicBezTo>
                  <a:pt x="7731000" y="1737194"/>
                  <a:pt x="7727471" y="1733663"/>
                  <a:pt x="7720409" y="1733663"/>
                </a:cubicBezTo>
                <a:cubicBezTo>
                  <a:pt x="7720409" y="1726603"/>
                  <a:pt x="7720409" y="1723074"/>
                  <a:pt x="7720409" y="1723074"/>
                </a:cubicBezTo>
                <a:cubicBezTo>
                  <a:pt x="7720409" y="1723074"/>
                  <a:pt x="7725704" y="1724838"/>
                  <a:pt x="7736296" y="1728368"/>
                </a:cubicBezTo>
                <a:cubicBezTo>
                  <a:pt x="7746886" y="1731899"/>
                  <a:pt x="7759242" y="1737194"/>
                  <a:pt x="7773361" y="1744253"/>
                </a:cubicBezTo>
                <a:cubicBezTo>
                  <a:pt x="7787482" y="1751314"/>
                  <a:pt x="7798072" y="1754845"/>
                  <a:pt x="7805134" y="1754845"/>
                </a:cubicBezTo>
                <a:cubicBezTo>
                  <a:pt x="7812194" y="1761905"/>
                  <a:pt x="7819253" y="1765434"/>
                  <a:pt x="7826313" y="1765434"/>
                </a:cubicBezTo>
                <a:cubicBezTo>
                  <a:pt x="7833375" y="1765434"/>
                  <a:pt x="7838671" y="1767199"/>
                  <a:pt x="7842200" y="1770730"/>
                </a:cubicBezTo>
                <a:cubicBezTo>
                  <a:pt x="7845729" y="1774261"/>
                  <a:pt x="7854556" y="1777790"/>
                  <a:pt x="7868675" y="1781320"/>
                </a:cubicBezTo>
                <a:cubicBezTo>
                  <a:pt x="7882796" y="1784851"/>
                  <a:pt x="7893386" y="1786615"/>
                  <a:pt x="7900446" y="1786615"/>
                </a:cubicBezTo>
                <a:cubicBezTo>
                  <a:pt x="7907508" y="1786615"/>
                  <a:pt x="7909271" y="1790146"/>
                  <a:pt x="7905742" y="1797205"/>
                </a:cubicBezTo>
                <a:cubicBezTo>
                  <a:pt x="7902212" y="1804266"/>
                  <a:pt x="7896917" y="1807797"/>
                  <a:pt x="7889856" y="1807797"/>
                </a:cubicBezTo>
                <a:cubicBezTo>
                  <a:pt x="7889856" y="1814857"/>
                  <a:pt x="7886327" y="1818386"/>
                  <a:pt x="7879267" y="1818386"/>
                </a:cubicBezTo>
                <a:cubicBezTo>
                  <a:pt x="7872205" y="1818386"/>
                  <a:pt x="7868675" y="1818386"/>
                  <a:pt x="7868675" y="1818386"/>
                </a:cubicBezTo>
                <a:lnTo>
                  <a:pt x="7858085" y="1818386"/>
                </a:lnTo>
                <a:cubicBezTo>
                  <a:pt x="7858085" y="1811327"/>
                  <a:pt x="7854556" y="1807797"/>
                  <a:pt x="7847494" y="1807797"/>
                </a:cubicBezTo>
                <a:cubicBezTo>
                  <a:pt x="7840434" y="1807797"/>
                  <a:pt x="7838671" y="1806032"/>
                  <a:pt x="7842200" y="1802501"/>
                </a:cubicBezTo>
                <a:cubicBezTo>
                  <a:pt x="7845729" y="1798970"/>
                  <a:pt x="7843965" y="1795441"/>
                  <a:pt x="7836904" y="1791911"/>
                </a:cubicBezTo>
                <a:cubicBezTo>
                  <a:pt x="7829844" y="1788380"/>
                  <a:pt x="7822784" y="1784851"/>
                  <a:pt x="7815724" y="1781320"/>
                </a:cubicBezTo>
                <a:cubicBezTo>
                  <a:pt x="7808663" y="1777790"/>
                  <a:pt x="7801604" y="1779555"/>
                  <a:pt x="7794542" y="1786615"/>
                </a:cubicBezTo>
                <a:cubicBezTo>
                  <a:pt x="7794542" y="1793676"/>
                  <a:pt x="7792778" y="1797205"/>
                  <a:pt x="7789248" y="1797205"/>
                </a:cubicBezTo>
                <a:cubicBezTo>
                  <a:pt x="7785717" y="1797205"/>
                  <a:pt x="7780423" y="1795441"/>
                  <a:pt x="7773361" y="1791911"/>
                </a:cubicBezTo>
                <a:cubicBezTo>
                  <a:pt x="7766300" y="1788380"/>
                  <a:pt x="7761005" y="1786615"/>
                  <a:pt x="7757476" y="1786615"/>
                </a:cubicBezTo>
                <a:cubicBezTo>
                  <a:pt x="7753946" y="1786615"/>
                  <a:pt x="7752182" y="1790146"/>
                  <a:pt x="7752182" y="1797205"/>
                </a:cubicBezTo>
                <a:lnTo>
                  <a:pt x="7741590" y="1797205"/>
                </a:lnTo>
                <a:cubicBezTo>
                  <a:pt x="7734530" y="1790146"/>
                  <a:pt x="7731000" y="1786615"/>
                  <a:pt x="7731000" y="1786615"/>
                </a:cubicBezTo>
                <a:lnTo>
                  <a:pt x="7731000" y="1797205"/>
                </a:lnTo>
                <a:cubicBezTo>
                  <a:pt x="7731000" y="1804266"/>
                  <a:pt x="7731000" y="1811327"/>
                  <a:pt x="7731000" y="1818386"/>
                </a:cubicBezTo>
                <a:lnTo>
                  <a:pt x="7741590" y="1828978"/>
                </a:lnTo>
                <a:cubicBezTo>
                  <a:pt x="7741590" y="1828978"/>
                  <a:pt x="7738060" y="1828978"/>
                  <a:pt x="7731000" y="1828978"/>
                </a:cubicBezTo>
                <a:cubicBezTo>
                  <a:pt x="7731000" y="1836037"/>
                  <a:pt x="7731000" y="1839567"/>
                  <a:pt x="7731000" y="1839567"/>
                </a:cubicBezTo>
                <a:lnTo>
                  <a:pt x="7752182" y="1860749"/>
                </a:lnTo>
                <a:cubicBezTo>
                  <a:pt x="7759242" y="1867809"/>
                  <a:pt x="7761005" y="1873103"/>
                  <a:pt x="7757476" y="1876634"/>
                </a:cubicBezTo>
                <a:cubicBezTo>
                  <a:pt x="7753946" y="1880165"/>
                  <a:pt x="7755711" y="1885459"/>
                  <a:pt x="7762772" y="1892520"/>
                </a:cubicBezTo>
                <a:lnTo>
                  <a:pt x="7752182" y="1903111"/>
                </a:lnTo>
                <a:cubicBezTo>
                  <a:pt x="7745120" y="1896050"/>
                  <a:pt x="7739826" y="1894284"/>
                  <a:pt x="7736296" y="1897815"/>
                </a:cubicBezTo>
                <a:cubicBezTo>
                  <a:pt x="7732765" y="1901345"/>
                  <a:pt x="7732765" y="1906640"/>
                  <a:pt x="7736296" y="1913701"/>
                </a:cubicBezTo>
                <a:cubicBezTo>
                  <a:pt x="7739826" y="1920761"/>
                  <a:pt x="7741590" y="1924290"/>
                  <a:pt x="7741590" y="1924290"/>
                </a:cubicBezTo>
                <a:lnTo>
                  <a:pt x="7752182" y="1934882"/>
                </a:lnTo>
                <a:cubicBezTo>
                  <a:pt x="7759242" y="1934882"/>
                  <a:pt x="7764538" y="1931351"/>
                  <a:pt x="7768067" y="1924290"/>
                </a:cubicBezTo>
                <a:cubicBezTo>
                  <a:pt x="7771596" y="1917231"/>
                  <a:pt x="7773361" y="1910170"/>
                  <a:pt x="7773361" y="1903111"/>
                </a:cubicBezTo>
                <a:lnTo>
                  <a:pt x="7783952" y="1903111"/>
                </a:lnTo>
                <a:cubicBezTo>
                  <a:pt x="7783952" y="1910170"/>
                  <a:pt x="7787482" y="1913701"/>
                  <a:pt x="7794542" y="1913701"/>
                </a:cubicBezTo>
                <a:cubicBezTo>
                  <a:pt x="7794542" y="1913701"/>
                  <a:pt x="7798072" y="1913701"/>
                  <a:pt x="7805134" y="1913701"/>
                </a:cubicBezTo>
                <a:cubicBezTo>
                  <a:pt x="7805134" y="1920761"/>
                  <a:pt x="7808663" y="1924290"/>
                  <a:pt x="7815724" y="1924290"/>
                </a:cubicBezTo>
                <a:lnTo>
                  <a:pt x="7805134" y="1924290"/>
                </a:lnTo>
                <a:cubicBezTo>
                  <a:pt x="7791012" y="1917231"/>
                  <a:pt x="7782186" y="1917231"/>
                  <a:pt x="7778656" y="1924290"/>
                </a:cubicBezTo>
                <a:cubicBezTo>
                  <a:pt x="7775128" y="1931351"/>
                  <a:pt x="7775128" y="1936646"/>
                  <a:pt x="7778656" y="1940176"/>
                </a:cubicBezTo>
                <a:cubicBezTo>
                  <a:pt x="7782186" y="1943707"/>
                  <a:pt x="7780423" y="1945472"/>
                  <a:pt x="7773361" y="1945472"/>
                </a:cubicBezTo>
                <a:lnTo>
                  <a:pt x="7773361" y="1956063"/>
                </a:lnTo>
                <a:lnTo>
                  <a:pt x="7762772" y="1956063"/>
                </a:lnTo>
                <a:lnTo>
                  <a:pt x="7783952" y="1966653"/>
                </a:lnTo>
                <a:lnTo>
                  <a:pt x="7783952" y="1956063"/>
                </a:lnTo>
                <a:lnTo>
                  <a:pt x="7783952" y="1945472"/>
                </a:lnTo>
                <a:cubicBezTo>
                  <a:pt x="7791012" y="1945472"/>
                  <a:pt x="7796308" y="1947236"/>
                  <a:pt x="7799838" y="1950767"/>
                </a:cubicBezTo>
                <a:cubicBezTo>
                  <a:pt x="7803368" y="1954297"/>
                  <a:pt x="7801604" y="1956063"/>
                  <a:pt x="7794542" y="1956063"/>
                </a:cubicBezTo>
                <a:lnTo>
                  <a:pt x="7794542" y="1977242"/>
                </a:lnTo>
                <a:cubicBezTo>
                  <a:pt x="7780423" y="1977242"/>
                  <a:pt x="7775128" y="1980773"/>
                  <a:pt x="7778656" y="1987834"/>
                </a:cubicBezTo>
                <a:cubicBezTo>
                  <a:pt x="7782186" y="1994894"/>
                  <a:pt x="7776892" y="1998424"/>
                  <a:pt x="7762772" y="1998424"/>
                </a:cubicBezTo>
                <a:cubicBezTo>
                  <a:pt x="7748652" y="1998424"/>
                  <a:pt x="7741590" y="1994894"/>
                  <a:pt x="7741590" y="1987834"/>
                </a:cubicBezTo>
                <a:cubicBezTo>
                  <a:pt x="7734530" y="1987834"/>
                  <a:pt x="7729234" y="1987834"/>
                  <a:pt x="7725704" y="1987834"/>
                </a:cubicBezTo>
                <a:cubicBezTo>
                  <a:pt x="7722175" y="1987834"/>
                  <a:pt x="7716880" y="1987834"/>
                  <a:pt x="7709820" y="1987834"/>
                </a:cubicBezTo>
                <a:cubicBezTo>
                  <a:pt x="7716880" y="1994894"/>
                  <a:pt x="7713348" y="1998424"/>
                  <a:pt x="7699230" y="1998424"/>
                </a:cubicBezTo>
                <a:cubicBezTo>
                  <a:pt x="7692168" y="1991363"/>
                  <a:pt x="7681578" y="1987834"/>
                  <a:pt x="7667457" y="1987834"/>
                </a:cubicBezTo>
                <a:cubicBezTo>
                  <a:pt x="7653338" y="1980773"/>
                  <a:pt x="7642746" y="1977242"/>
                  <a:pt x="7635686" y="1977242"/>
                </a:cubicBezTo>
                <a:lnTo>
                  <a:pt x="7646278" y="1987834"/>
                </a:lnTo>
                <a:lnTo>
                  <a:pt x="7656867" y="1998424"/>
                </a:lnTo>
                <a:cubicBezTo>
                  <a:pt x="7663928" y="1998424"/>
                  <a:pt x="7670986" y="2001954"/>
                  <a:pt x="7678048" y="2009015"/>
                </a:cubicBezTo>
                <a:cubicBezTo>
                  <a:pt x="7685108" y="2016074"/>
                  <a:pt x="7692168" y="2019605"/>
                  <a:pt x="7699230" y="2019605"/>
                </a:cubicBezTo>
                <a:lnTo>
                  <a:pt x="7709820" y="2030194"/>
                </a:lnTo>
                <a:lnTo>
                  <a:pt x="7709820" y="2040786"/>
                </a:lnTo>
                <a:lnTo>
                  <a:pt x="7731000" y="2051376"/>
                </a:lnTo>
                <a:lnTo>
                  <a:pt x="7783952" y="2061967"/>
                </a:lnTo>
                <a:cubicBezTo>
                  <a:pt x="7783952" y="2061967"/>
                  <a:pt x="7785717" y="2063732"/>
                  <a:pt x="7789248" y="2067261"/>
                </a:cubicBezTo>
                <a:cubicBezTo>
                  <a:pt x="7792778" y="2070792"/>
                  <a:pt x="7798072" y="2076088"/>
                  <a:pt x="7805134" y="2083146"/>
                </a:cubicBezTo>
                <a:lnTo>
                  <a:pt x="7815724" y="2093738"/>
                </a:lnTo>
                <a:cubicBezTo>
                  <a:pt x="7822784" y="2093738"/>
                  <a:pt x="7828079" y="2095502"/>
                  <a:pt x="7831609" y="2099033"/>
                </a:cubicBezTo>
                <a:cubicBezTo>
                  <a:pt x="7835138" y="2102563"/>
                  <a:pt x="7838671" y="2102563"/>
                  <a:pt x="7842200" y="2099033"/>
                </a:cubicBezTo>
                <a:cubicBezTo>
                  <a:pt x="7845729" y="2095502"/>
                  <a:pt x="7849260" y="2097267"/>
                  <a:pt x="7852790" y="2104328"/>
                </a:cubicBezTo>
                <a:cubicBezTo>
                  <a:pt x="7856319" y="2111388"/>
                  <a:pt x="7859850" y="2113154"/>
                  <a:pt x="7863380" y="2109623"/>
                </a:cubicBezTo>
                <a:cubicBezTo>
                  <a:pt x="7866909" y="2106092"/>
                  <a:pt x="7872205" y="2107858"/>
                  <a:pt x="7879267" y="2114919"/>
                </a:cubicBezTo>
                <a:cubicBezTo>
                  <a:pt x="7893386" y="2129040"/>
                  <a:pt x="7905742" y="2137863"/>
                  <a:pt x="7916332" y="2141394"/>
                </a:cubicBezTo>
                <a:cubicBezTo>
                  <a:pt x="7926923" y="2144925"/>
                  <a:pt x="7949869" y="2157280"/>
                  <a:pt x="7985171" y="2178461"/>
                </a:cubicBezTo>
                <a:cubicBezTo>
                  <a:pt x="8013412" y="2185521"/>
                  <a:pt x="8039887" y="2197877"/>
                  <a:pt x="8064598" y="2215527"/>
                </a:cubicBezTo>
                <a:cubicBezTo>
                  <a:pt x="8089309" y="2233177"/>
                  <a:pt x="8101664" y="2249063"/>
                  <a:pt x="8101664" y="2263184"/>
                </a:cubicBezTo>
                <a:cubicBezTo>
                  <a:pt x="8101664" y="2270244"/>
                  <a:pt x="8103431" y="2275540"/>
                  <a:pt x="8106960" y="2279069"/>
                </a:cubicBezTo>
                <a:cubicBezTo>
                  <a:pt x="8110490" y="2282600"/>
                  <a:pt x="8110490" y="2284365"/>
                  <a:pt x="8106960" y="2284365"/>
                </a:cubicBezTo>
                <a:cubicBezTo>
                  <a:pt x="8103431" y="2284365"/>
                  <a:pt x="8101664" y="2280834"/>
                  <a:pt x="8101664" y="2273775"/>
                </a:cubicBezTo>
                <a:cubicBezTo>
                  <a:pt x="8101664" y="2266715"/>
                  <a:pt x="8091075" y="2263184"/>
                  <a:pt x="8069894" y="2263184"/>
                </a:cubicBezTo>
                <a:cubicBezTo>
                  <a:pt x="8062833" y="2263184"/>
                  <a:pt x="8059302" y="2263184"/>
                  <a:pt x="8059302" y="2263184"/>
                </a:cubicBezTo>
                <a:cubicBezTo>
                  <a:pt x="8052242" y="2263184"/>
                  <a:pt x="8045183" y="2259654"/>
                  <a:pt x="8038123" y="2252594"/>
                </a:cubicBezTo>
                <a:lnTo>
                  <a:pt x="8006350" y="2242004"/>
                </a:lnTo>
                <a:cubicBezTo>
                  <a:pt x="8006350" y="2242004"/>
                  <a:pt x="8002821" y="2242004"/>
                  <a:pt x="7995760" y="2242004"/>
                </a:cubicBezTo>
                <a:lnTo>
                  <a:pt x="7953398" y="2220823"/>
                </a:lnTo>
                <a:cubicBezTo>
                  <a:pt x="7946338" y="2227882"/>
                  <a:pt x="7941042" y="2231413"/>
                  <a:pt x="7937513" y="2231413"/>
                </a:cubicBezTo>
                <a:cubicBezTo>
                  <a:pt x="7933983" y="2231413"/>
                  <a:pt x="7928688" y="2227882"/>
                  <a:pt x="7921627" y="2220823"/>
                </a:cubicBezTo>
                <a:lnTo>
                  <a:pt x="7911038" y="2220823"/>
                </a:lnTo>
                <a:cubicBezTo>
                  <a:pt x="7918098" y="2227882"/>
                  <a:pt x="7960460" y="2249063"/>
                  <a:pt x="8038123" y="2284365"/>
                </a:cubicBezTo>
                <a:lnTo>
                  <a:pt x="8080483" y="2316136"/>
                </a:lnTo>
                <a:lnTo>
                  <a:pt x="8101664" y="2337317"/>
                </a:lnTo>
                <a:lnTo>
                  <a:pt x="8112254" y="2358498"/>
                </a:lnTo>
                <a:cubicBezTo>
                  <a:pt x="8105194" y="2358498"/>
                  <a:pt x="8098135" y="2354967"/>
                  <a:pt x="8091075" y="2347908"/>
                </a:cubicBezTo>
                <a:lnTo>
                  <a:pt x="8080483" y="2347908"/>
                </a:lnTo>
                <a:cubicBezTo>
                  <a:pt x="8080483" y="2347908"/>
                  <a:pt x="8076954" y="2347908"/>
                  <a:pt x="8069894" y="2347908"/>
                </a:cubicBezTo>
                <a:cubicBezTo>
                  <a:pt x="8062833" y="2340848"/>
                  <a:pt x="8059302" y="2337317"/>
                  <a:pt x="8059302" y="2337317"/>
                </a:cubicBezTo>
                <a:lnTo>
                  <a:pt x="8006350" y="2305546"/>
                </a:lnTo>
                <a:cubicBezTo>
                  <a:pt x="8006350" y="2305546"/>
                  <a:pt x="8008116" y="2307311"/>
                  <a:pt x="8011646" y="2310841"/>
                </a:cubicBezTo>
                <a:cubicBezTo>
                  <a:pt x="8015175" y="2314371"/>
                  <a:pt x="8016942" y="2316136"/>
                  <a:pt x="8016942" y="2316136"/>
                </a:cubicBezTo>
                <a:lnTo>
                  <a:pt x="7995760" y="2316136"/>
                </a:lnTo>
                <a:cubicBezTo>
                  <a:pt x="7995760" y="2316136"/>
                  <a:pt x="7995760" y="2314371"/>
                  <a:pt x="7995760" y="2310841"/>
                </a:cubicBezTo>
                <a:cubicBezTo>
                  <a:pt x="7995760" y="2307311"/>
                  <a:pt x="7992231" y="2303781"/>
                  <a:pt x="7985171" y="2300250"/>
                </a:cubicBezTo>
                <a:cubicBezTo>
                  <a:pt x="7978109" y="2296721"/>
                  <a:pt x="7972815" y="2293190"/>
                  <a:pt x="7969284" y="2289660"/>
                </a:cubicBezTo>
                <a:cubicBezTo>
                  <a:pt x="7965754" y="2286129"/>
                  <a:pt x="7963990" y="2280834"/>
                  <a:pt x="7963990" y="2273775"/>
                </a:cubicBezTo>
                <a:cubicBezTo>
                  <a:pt x="7963990" y="2266715"/>
                  <a:pt x="7946338" y="2259654"/>
                  <a:pt x="7911038" y="2252594"/>
                </a:cubicBezTo>
                <a:cubicBezTo>
                  <a:pt x="7889856" y="2245533"/>
                  <a:pt x="7875736" y="2238473"/>
                  <a:pt x="7868675" y="2231413"/>
                </a:cubicBezTo>
                <a:cubicBezTo>
                  <a:pt x="7868675" y="2231413"/>
                  <a:pt x="7866909" y="2229648"/>
                  <a:pt x="7863380" y="2226117"/>
                </a:cubicBezTo>
                <a:cubicBezTo>
                  <a:pt x="7859850" y="2222588"/>
                  <a:pt x="7854556" y="2220823"/>
                  <a:pt x="7847494" y="2220823"/>
                </a:cubicBezTo>
                <a:cubicBezTo>
                  <a:pt x="7833375" y="2220823"/>
                  <a:pt x="7826313" y="2219058"/>
                  <a:pt x="7826313" y="2215527"/>
                </a:cubicBezTo>
                <a:cubicBezTo>
                  <a:pt x="7826313" y="2211996"/>
                  <a:pt x="7824548" y="2210232"/>
                  <a:pt x="7821019" y="2210232"/>
                </a:cubicBezTo>
                <a:cubicBezTo>
                  <a:pt x="7817490" y="2210232"/>
                  <a:pt x="7815724" y="2213763"/>
                  <a:pt x="7815724" y="2220823"/>
                </a:cubicBezTo>
                <a:lnTo>
                  <a:pt x="7783952" y="2199642"/>
                </a:lnTo>
                <a:lnTo>
                  <a:pt x="7762772" y="2189051"/>
                </a:lnTo>
                <a:cubicBezTo>
                  <a:pt x="7748652" y="2181992"/>
                  <a:pt x="7739826" y="2176696"/>
                  <a:pt x="7736296" y="2173165"/>
                </a:cubicBezTo>
                <a:cubicBezTo>
                  <a:pt x="7732765" y="2169636"/>
                  <a:pt x="7734530" y="2167871"/>
                  <a:pt x="7741590" y="2167871"/>
                </a:cubicBezTo>
                <a:cubicBezTo>
                  <a:pt x="7741590" y="2160811"/>
                  <a:pt x="7741590" y="2157280"/>
                  <a:pt x="7741590" y="2157280"/>
                </a:cubicBezTo>
                <a:cubicBezTo>
                  <a:pt x="7741590" y="2157280"/>
                  <a:pt x="7738060" y="2157280"/>
                  <a:pt x="7731000" y="2157280"/>
                </a:cubicBezTo>
                <a:lnTo>
                  <a:pt x="7752182" y="2146690"/>
                </a:lnTo>
                <a:cubicBezTo>
                  <a:pt x="7766300" y="2146690"/>
                  <a:pt x="7769832" y="2143159"/>
                  <a:pt x="7762772" y="2136099"/>
                </a:cubicBezTo>
                <a:lnTo>
                  <a:pt x="7773361" y="2125509"/>
                </a:lnTo>
                <a:lnTo>
                  <a:pt x="7773361" y="2114919"/>
                </a:lnTo>
                <a:lnTo>
                  <a:pt x="7752182" y="2114919"/>
                </a:lnTo>
                <a:cubicBezTo>
                  <a:pt x="7752182" y="2114919"/>
                  <a:pt x="7748652" y="2118448"/>
                  <a:pt x="7741590" y="2125509"/>
                </a:cubicBezTo>
                <a:lnTo>
                  <a:pt x="7731000" y="2125509"/>
                </a:lnTo>
                <a:cubicBezTo>
                  <a:pt x="7731000" y="2118448"/>
                  <a:pt x="7734530" y="2114919"/>
                  <a:pt x="7741590" y="2114919"/>
                </a:cubicBezTo>
                <a:lnTo>
                  <a:pt x="7741590" y="2104328"/>
                </a:lnTo>
                <a:lnTo>
                  <a:pt x="7752182" y="2093738"/>
                </a:lnTo>
                <a:cubicBezTo>
                  <a:pt x="7731000" y="2079617"/>
                  <a:pt x="7713348" y="2072557"/>
                  <a:pt x="7699230" y="2072557"/>
                </a:cubicBezTo>
                <a:lnTo>
                  <a:pt x="7678048" y="2061967"/>
                </a:lnTo>
                <a:cubicBezTo>
                  <a:pt x="7670986" y="2054906"/>
                  <a:pt x="7663928" y="2049611"/>
                  <a:pt x="7656867" y="2046080"/>
                </a:cubicBezTo>
                <a:cubicBezTo>
                  <a:pt x="7649807" y="2042550"/>
                  <a:pt x="7640982" y="2037255"/>
                  <a:pt x="7630390" y="2030194"/>
                </a:cubicBezTo>
                <a:cubicBezTo>
                  <a:pt x="7619800" y="2023136"/>
                  <a:pt x="7605682" y="2016074"/>
                  <a:pt x="7588030" y="2009015"/>
                </a:cubicBezTo>
                <a:cubicBezTo>
                  <a:pt x="7570378" y="2001954"/>
                  <a:pt x="7561553" y="1994894"/>
                  <a:pt x="7561553" y="1987834"/>
                </a:cubicBezTo>
                <a:lnTo>
                  <a:pt x="7550963" y="1977242"/>
                </a:lnTo>
                <a:cubicBezTo>
                  <a:pt x="7550963" y="1984303"/>
                  <a:pt x="7547434" y="1987834"/>
                  <a:pt x="7540374" y="1987834"/>
                </a:cubicBezTo>
                <a:lnTo>
                  <a:pt x="7529782" y="1987834"/>
                </a:lnTo>
                <a:cubicBezTo>
                  <a:pt x="7536842" y="1987834"/>
                  <a:pt x="7538607" y="1989598"/>
                  <a:pt x="7535078" y="1993128"/>
                </a:cubicBezTo>
                <a:cubicBezTo>
                  <a:pt x="7531548" y="1996659"/>
                  <a:pt x="7529782" y="1998424"/>
                  <a:pt x="7529782" y="1998424"/>
                </a:cubicBezTo>
                <a:cubicBezTo>
                  <a:pt x="7529782" y="2005484"/>
                  <a:pt x="7526252" y="2005484"/>
                  <a:pt x="7519192" y="1998424"/>
                </a:cubicBezTo>
                <a:cubicBezTo>
                  <a:pt x="7512130" y="1991363"/>
                  <a:pt x="7508601" y="1987834"/>
                  <a:pt x="7508601" y="1987834"/>
                </a:cubicBezTo>
                <a:lnTo>
                  <a:pt x="7508601" y="1998424"/>
                </a:lnTo>
                <a:cubicBezTo>
                  <a:pt x="7508601" y="1998424"/>
                  <a:pt x="7508601" y="2001954"/>
                  <a:pt x="7508601" y="2009015"/>
                </a:cubicBezTo>
                <a:lnTo>
                  <a:pt x="7498011" y="1998424"/>
                </a:lnTo>
                <a:cubicBezTo>
                  <a:pt x="7490951" y="1991363"/>
                  <a:pt x="7487420" y="1987834"/>
                  <a:pt x="7487420" y="1987834"/>
                </a:cubicBezTo>
                <a:cubicBezTo>
                  <a:pt x="7487420" y="1987834"/>
                  <a:pt x="7489186" y="1986069"/>
                  <a:pt x="7492716" y="1982538"/>
                </a:cubicBezTo>
                <a:cubicBezTo>
                  <a:pt x="7496245" y="1979007"/>
                  <a:pt x="7496245" y="1977242"/>
                  <a:pt x="7492716" y="1977242"/>
                </a:cubicBezTo>
                <a:cubicBezTo>
                  <a:pt x="7489186" y="1977242"/>
                  <a:pt x="7487420" y="1977242"/>
                  <a:pt x="7487420" y="1977242"/>
                </a:cubicBezTo>
                <a:cubicBezTo>
                  <a:pt x="7480360" y="1970184"/>
                  <a:pt x="7480360" y="1966653"/>
                  <a:pt x="7487420" y="1966653"/>
                </a:cubicBezTo>
                <a:lnTo>
                  <a:pt x="7476830" y="1966653"/>
                </a:lnTo>
                <a:lnTo>
                  <a:pt x="7466240" y="1945472"/>
                </a:lnTo>
                <a:cubicBezTo>
                  <a:pt x="7473300" y="1945472"/>
                  <a:pt x="7480360" y="1949002"/>
                  <a:pt x="7487420" y="1956063"/>
                </a:cubicBezTo>
                <a:cubicBezTo>
                  <a:pt x="7494482" y="1963122"/>
                  <a:pt x="7501540" y="1964888"/>
                  <a:pt x="7508601" y="1961357"/>
                </a:cubicBezTo>
                <a:cubicBezTo>
                  <a:pt x="7515663" y="1957828"/>
                  <a:pt x="7515663" y="1952532"/>
                  <a:pt x="7508601" y="1945472"/>
                </a:cubicBezTo>
                <a:lnTo>
                  <a:pt x="7487420" y="1924290"/>
                </a:lnTo>
                <a:cubicBezTo>
                  <a:pt x="7487420" y="1924290"/>
                  <a:pt x="7483890" y="1924290"/>
                  <a:pt x="7476830" y="1924290"/>
                </a:cubicBezTo>
                <a:lnTo>
                  <a:pt x="7466240" y="1924290"/>
                </a:lnTo>
                <a:cubicBezTo>
                  <a:pt x="7459178" y="1924290"/>
                  <a:pt x="7452120" y="1924290"/>
                  <a:pt x="7445059" y="1924290"/>
                </a:cubicBezTo>
                <a:cubicBezTo>
                  <a:pt x="7445059" y="1924290"/>
                  <a:pt x="7441530" y="1926055"/>
                  <a:pt x="7434468" y="1929586"/>
                </a:cubicBezTo>
                <a:cubicBezTo>
                  <a:pt x="7427408" y="1933117"/>
                  <a:pt x="7423878" y="1938411"/>
                  <a:pt x="7423878" y="1945472"/>
                </a:cubicBezTo>
                <a:lnTo>
                  <a:pt x="7413288" y="1956063"/>
                </a:lnTo>
                <a:cubicBezTo>
                  <a:pt x="7420348" y="1956063"/>
                  <a:pt x="7423878" y="1959592"/>
                  <a:pt x="7423878" y="1966653"/>
                </a:cubicBezTo>
                <a:cubicBezTo>
                  <a:pt x="7423878" y="1973713"/>
                  <a:pt x="7415053" y="1977242"/>
                  <a:pt x="7397403" y="1977242"/>
                </a:cubicBezTo>
                <a:cubicBezTo>
                  <a:pt x="7379751" y="1977242"/>
                  <a:pt x="7360336" y="1975478"/>
                  <a:pt x="7339155" y="1971948"/>
                </a:cubicBezTo>
                <a:cubicBezTo>
                  <a:pt x="7317974" y="1968417"/>
                  <a:pt x="7303854" y="1964888"/>
                  <a:pt x="7296793" y="1961357"/>
                </a:cubicBezTo>
                <a:cubicBezTo>
                  <a:pt x="7289732" y="1957828"/>
                  <a:pt x="7284437" y="1956063"/>
                  <a:pt x="7280908" y="1956063"/>
                </a:cubicBezTo>
                <a:cubicBezTo>
                  <a:pt x="7277378" y="1956063"/>
                  <a:pt x="7272082" y="1956063"/>
                  <a:pt x="7265022" y="1956063"/>
                </a:cubicBezTo>
                <a:lnTo>
                  <a:pt x="7265022" y="1966653"/>
                </a:lnTo>
                <a:cubicBezTo>
                  <a:pt x="7279142" y="1966653"/>
                  <a:pt x="7289732" y="1973713"/>
                  <a:pt x="7296793" y="1987834"/>
                </a:cubicBezTo>
                <a:lnTo>
                  <a:pt x="7317974" y="1998424"/>
                </a:lnTo>
                <a:lnTo>
                  <a:pt x="7286203" y="1998424"/>
                </a:lnTo>
                <a:cubicBezTo>
                  <a:pt x="7265022" y="1998424"/>
                  <a:pt x="7254432" y="1994894"/>
                  <a:pt x="7254432" y="1987834"/>
                </a:cubicBezTo>
                <a:cubicBezTo>
                  <a:pt x="7247370" y="1987834"/>
                  <a:pt x="7243841" y="1987834"/>
                  <a:pt x="7243841" y="1987834"/>
                </a:cubicBezTo>
                <a:cubicBezTo>
                  <a:pt x="7243841" y="1987834"/>
                  <a:pt x="7243841" y="1991363"/>
                  <a:pt x="7243841" y="1998424"/>
                </a:cubicBezTo>
                <a:lnTo>
                  <a:pt x="7201480" y="2009015"/>
                </a:lnTo>
                <a:lnTo>
                  <a:pt x="7201480" y="1987834"/>
                </a:lnTo>
                <a:cubicBezTo>
                  <a:pt x="7194418" y="1987834"/>
                  <a:pt x="7187360" y="1986069"/>
                  <a:pt x="7180299" y="1982538"/>
                </a:cubicBezTo>
                <a:cubicBezTo>
                  <a:pt x="7173238" y="1979007"/>
                  <a:pt x="7169708" y="1977242"/>
                  <a:pt x="7169708" y="1977242"/>
                </a:cubicBezTo>
                <a:cubicBezTo>
                  <a:pt x="7169708" y="1977242"/>
                  <a:pt x="7169708" y="1980773"/>
                  <a:pt x="7169708" y="1987834"/>
                </a:cubicBezTo>
                <a:lnTo>
                  <a:pt x="7159118" y="1998424"/>
                </a:lnTo>
                <a:cubicBezTo>
                  <a:pt x="7159118" y="1998424"/>
                  <a:pt x="7157352" y="2000188"/>
                  <a:pt x="7153822" y="2003719"/>
                </a:cubicBezTo>
                <a:cubicBezTo>
                  <a:pt x="7150293" y="2007250"/>
                  <a:pt x="7148526" y="2012544"/>
                  <a:pt x="7148526" y="2019605"/>
                </a:cubicBezTo>
                <a:cubicBezTo>
                  <a:pt x="7148526" y="2033725"/>
                  <a:pt x="7155588" y="2033725"/>
                  <a:pt x="7169708" y="2019605"/>
                </a:cubicBezTo>
                <a:cubicBezTo>
                  <a:pt x="7169708" y="2012544"/>
                  <a:pt x="7173238" y="2012544"/>
                  <a:pt x="7180299" y="2019605"/>
                </a:cubicBezTo>
                <a:cubicBezTo>
                  <a:pt x="7187360" y="2026665"/>
                  <a:pt x="7190889" y="2026665"/>
                  <a:pt x="7190889" y="2019605"/>
                </a:cubicBezTo>
                <a:cubicBezTo>
                  <a:pt x="7197949" y="2019605"/>
                  <a:pt x="7201480" y="2021369"/>
                  <a:pt x="7201480" y="2024900"/>
                </a:cubicBezTo>
                <a:cubicBezTo>
                  <a:pt x="7201480" y="2028430"/>
                  <a:pt x="7205010" y="2030194"/>
                  <a:pt x="7212070" y="2030194"/>
                </a:cubicBezTo>
                <a:cubicBezTo>
                  <a:pt x="7212070" y="2044315"/>
                  <a:pt x="7226190" y="2044315"/>
                  <a:pt x="7254432" y="2030194"/>
                </a:cubicBezTo>
                <a:lnTo>
                  <a:pt x="7265022" y="2030194"/>
                </a:lnTo>
                <a:lnTo>
                  <a:pt x="7265022" y="2040786"/>
                </a:lnTo>
                <a:lnTo>
                  <a:pt x="7286203" y="2030194"/>
                </a:lnTo>
                <a:lnTo>
                  <a:pt x="7292822" y="2030194"/>
                </a:lnTo>
                <a:cubicBezTo>
                  <a:pt x="7295470" y="2030194"/>
                  <a:pt x="7296793" y="2030194"/>
                  <a:pt x="7296793" y="2030194"/>
                </a:cubicBezTo>
                <a:lnTo>
                  <a:pt x="7265022" y="2051376"/>
                </a:lnTo>
                <a:cubicBezTo>
                  <a:pt x="7250902" y="2051376"/>
                  <a:pt x="7243841" y="2054906"/>
                  <a:pt x="7243841" y="2061967"/>
                </a:cubicBezTo>
                <a:lnTo>
                  <a:pt x="7243841" y="2072557"/>
                </a:lnTo>
                <a:lnTo>
                  <a:pt x="7275612" y="2093738"/>
                </a:lnTo>
                <a:cubicBezTo>
                  <a:pt x="7289732" y="2093738"/>
                  <a:pt x="7300322" y="2097267"/>
                  <a:pt x="7307384" y="2104328"/>
                </a:cubicBezTo>
                <a:cubicBezTo>
                  <a:pt x="7314444" y="2104328"/>
                  <a:pt x="7317974" y="2104328"/>
                  <a:pt x="7317974" y="2104328"/>
                </a:cubicBezTo>
                <a:cubicBezTo>
                  <a:pt x="7317974" y="2104328"/>
                  <a:pt x="7321504" y="2104328"/>
                  <a:pt x="7328564" y="2104328"/>
                </a:cubicBezTo>
                <a:cubicBezTo>
                  <a:pt x="7328564" y="2104328"/>
                  <a:pt x="7330330" y="2107858"/>
                  <a:pt x="7333860" y="2114919"/>
                </a:cubicBezTo>
                <a:cubicBezTo>
                  <a:pt x="7337389" y="2121978"/>
                  <a:pt x="7335626" y="2125509"/>
                  <a:pt x="7328564" y="2125509"/>
                </a:cubicBezTo>
                <a:lnTo>
                  <a:pt x="7307384" y="2125509"/>
                </a:lnTo>
                <a:cubicBezTo>
                  <a:pt x="7300322" y="2132569"/>
                  <a:pt x="7293264" y="2136099"/>
                  <a:pt x="7286203" y="2136099"/>
                </a:cubicBezTo>
                <a:lnTo>
                  <a:pt x="7286203" y="2125509"/>
                </a:lnTo>
                <a:lnTo>
                  <a:pt x="7275612" y="2114919"/>
                </a:lnTo>
                <a:cubicBezTo>
                  <a:pt x="7268552" y="2114919"/>
                  <a:pt x="7266788" y="2118448"/>
                  <a:pt x="7270318" y="2125509"/>
                </a:cubicBezTo>
                <a:cubicBezTo>
                  <a:pt x="7273847" y="2132569"/>
                  <a:pt x="7272082" y="2136099"/>
                  <a:pt x="7265022" y="2136099"/>
                </a:cubicBezTo>
                <a:cubicBezTo>
                  <a:pt x="7265022" y="2129040"/>
                  <a:pt x="7259726" y="2123744"/>
                  <a:pt x="7249136" y="2120213"/>
                </a:cubicBezTo>
                <a:cubicBezTo>
                  <a:pt x="7238546" y="2116684"/>
                  <a:pt x="7231485" y="2113154"/>
                  <a:pt x="7227956" y="2109623"/>
                </a:cubicBezTo>
                <a:cubicBezTo>
                  <a:pt x="7224426" y="2106092"/>
                  <a:pt x="7222660" y="2104328"/>
                  <a:pt x="7222660" y="2104328"/>
                </a:cubicBezTo>
                <a:lnTo>
                  <a:pt x="7201480" y="2104328"/>
                </a:lnTo>
                <a:lnTo>
                  <a:pt x="7148526" y="2093738"/>
                </a:lnTo>
                <a:lnTo>
                  <a:pt x="7132641" y="2093738"/>
                </a:lnTo>
                <a:cubicBezTo>
                  <a:pt x="7136170" y="2093738"/>
                  <a:pt x="7137937" y="2091973"/>
                  <a:pt x="7137937" y="2088442"/>
                </a:cubicBezTo>
                <a:cubicBezTo>
                  <a:pt x="7137937" y="2084911"/>
                  <a:pt x="7136170" y="2081382"/>
                  <a:pt x="7132641" y="2077852"/>
                </a:cubicBezTo>
                <a:cubicBezTo>
                  <a:pt x="7129112" y="2074321"/>
                  <a:pt x="7125581" y="2074321"/>
                  <a:pt x="7122052" y="2077852"/>
                </a:cubicBezTo>
                <a:cubicBezTo>
                  <a:pt x="7118522" y="2081382"/>
                  <a:pt x="7118522" y="2084911"/>
                  <a:pt x="7122052" y="2088442"/>
                </a:cubicBezTo>
                <a:cubicBezTo>
                  <a:pt x="7125581" y="2091973"/>
                  <a:pt x="7129112" y="2093738"/>
                  <a:pt x="7132641" y="2093738"/>
                </a:cubicBezTo>
                <a:lnTo>
                  <a:pt x="7111462" y="2093738"/>
                </a:lnTo>
                <a:cubicBezTo>
                  <a:pt x="7100870" y="2093738"/>
                  <a:pt x="7095574" y="2095502"/>
                  <a:pt x="7095574" y="2099033"/>
                </a:cubicBezTo>
                <a:cubicBezTo>
                  <a:pt x="7095574" y="2102563"/>
                  <a:pt x="7093810" y="2104328"/>
                  <a:pt x="7090280" y="2104328"/>
                </a:cubicBezTo>
                <a:cubicBezTo>
                  <a:pt x="7086751" y="2104328"/>
                  <a:pt x="7081456" y="2104328"/>
                  <a:pt x="7074395" y="2104328"/>
                </a:cubicBezTo>
                <a:lnTo>
                  <a:pt x="7063804" y="2104328"/>
                </a:lnTo>
                <a:lnTo>
                  <a:pt x="7063804" y="2114919"/>
                </a:lnTo>
                <a:cubicBezTo>
                  <a:pt x="7056744" y="2114919"/>
                  <a:pt x="7053214" y="2111388"/>
                  <a:pt x="7053214" y="2104328"/>
                </a:cubicBezTo>
                <a:cubicBezTo>
                  <a:pt x="7053214" y="2090207"/>
                  <a:pt x="7056744" y="2086677"/>
                  <a:pt x="7063804" y="2093738"/>
                </a:cubicBezTo>
                <a:cubicBezTo>
                  <a:pt x="7070866" y="2093738"/>
                  <a:pt x="7076160" y="2091973"/>
                  <a:pt x="7079689" y="2088442"/>
                </a:cubicBezTo>
                <a:cubicBezTo>
                  <a:pt x="7083218" y="2084911"/>
                  <a:pt x="7081456" y="2083146"/>
                  <a:pt x="7074395" y="2083146"/>
                </a:cubicBezTo>
                <a:cubicBezTo>
                  <a:pt x="7067333" y="2083146"/>
                  <a:pt x="7063804" y="2083146"/>
                  <a:pt x="7063804" y="2083146"/>
                </a:cubicBezTo>
                <a:cubicBezTo>
                  <a:pt x="7063804" y="2076088"/>
                  <a:pt x="7062039" y="2072557"/>
                  <a:pt x="7058510" y="2072557"/>
                </a:cubicBezTo>
                <a:cubicBezTo>
                  <a:pt x="7054978" y="2072557"/>
                  <a:pt x="7051448" y="2072557"/>
                  <a:pt x="7047918" y="2072557"/>
                </a:cubicBezTo>
                <a:cubicBezTo>
                  <a:pt x="7044389" y="2072557"/>
                  <a:pt x="7040858" y="2074321"/>
                  <a:pt x="7037328" y="2077852"/>
                </a:cubicBezTo>
                <a:cubicBezTo>
                  <a:pt x="7033799" y="2081382"/>
                  <a:pt x="7028504" y="2083146"/>
                  <a:pt x="7021443" y="2083146"/>
                </a:cubicBezTo>
                <a:cubicBezTo>
                  <a:pt x="7014381" y="2083146"/>
                  <a:pt x="7010852" y="2083146"/>
                  <a:pt x="7010852" y="2083146"/>
                </a:cubicBezTo>
                <a:cubicBezTo>
                  <a:pt x="7010852" y="2090207"/>
                  <a:pt x="7000262" y="2093738"/>
                  <a:pt x="6979081" y="2093738"/>
                </a:cubicBezTo>
                <a:lnTo>
                  <a:pt x="6968491" y="2093738"/>
                </a:lnTo>
                <a:cubicBezTo>
                  <a:pt x="6968491" y="2086677"/>
                  <a:pt x="6966725" y="2083146"/>
                  <a:pt x="6963196" y="2083146"/>
                </a:cubicBezTo>
                <a:cubicBezTo>
                  <a:pt x="6959666" y="2083146"/>
                  <a:pt x="6957900" y="2083146"/>
                  <a:pt x="6957900" y="2083146"/>
                </a:cubicBezTo>
                <a:cubicBezTo>
                  <a:pt x="6943780" y="2083146"/>
                  <a:pt x="6936718" y="2083146"/>
                  <a:pt x="6936718" y="2083146"/>
                </a:cubicBezTo>
                <a:cubicBezTo>
                  <a:pt x="6936718" y="2076088"/>
                  <a:pt x="6934954" y="2072557"/>
                  <a:pt x="6931424" y="2072557"/>
                </a:cubicBezTo>
                <a:cubicBezTo>
                  <a:pt x="6927895" y="2072557"/>
                  <a:pt x="6926129" y="2072557"/>
                  <a:pt x="6926129" y="2072557"/>
                </a:cubicBezTo>
                <a:lnTo>
                  <a:pt x="6894358" y="2072557"/>
                </a:lnTo>
                <a:cubicBezTo>
                  <a:pt x="6894358" y="2065496"/>
                  <a:pt x="6890828" y="2061967"/>
                  <a:pt x="6883766" y="2061967"/>
                </a:cubicBezTo>
                <a:cubicBezTo>
                  <a:pt x="6876706" y="2061967"/>
                  <a:pt x="6873177" y="2058436"/>
                  <a:pt x="6873177" y="2051376"/>
                </a:cubicBezTo>
                <a:cubicBezTo>
                  <a:pt x="6873177" y="2051376"/>
                  <a:pt x="6871410" y="2051376"/>
                  <a:pt x="6867881" y="2051376"/>
                </a:cubicBezTo>
                <a:cubicBezTo>
                  <a:pt x="6864352" y="2051376"/>
                  <a:pt x="6859056" y="2051376"/>
                  <a:pt x="6851996" y="2051376"/>
                </a:cubicBezTo>
                <a:lnTo>
                  <a:pt x="6820224" y="2051376"/>
                </a:lnTo>
                <a:cubicBezTo>
                  <a:pt x="6813164" y="2044315"/>
                  <a:pt x="6799044" y="2037255"/>
                  <a:pt x="6777862" y="2030194"/>
                </a:cubicBezTo>
                <a:cubicBezTo>
                  <a:pt x="6770802" y="2030194"/>
                  <a:pt x="6761977" y="2030194"/>
                  <a:pt x="6751387" y="2030194"/>
                </a:cubicBezTo>
                <a:cubicBezTo>
                  <a:pt x="6740796" y="2030194"/>
                  <a:pt x="6730206" y="2028430"/>
                  <a:pt x="6719616" y="2024900"/>
                </a:cubicBezTo>
                <a:cubicBezTo>
                  <a:pt x="6709025" y="2021369"/>
                  <a:pt x="6700200" y="2019605"/>
                  <a:pt x="6693140" y="2019605"/>
                </a:cubicBezTo>
                <a:lnTo>
                  <a:pt x="6693140" y="2030194"/>
                </a:lnTo>
                <a:cubicBezTo>
                  <a:pt x="6714320" y="2044315"/>
                  <a:pt x="6728440" y="2047846"/>
                  <a:pt x="6735502" y="2040786"/>
                </a:cubicBezTo>
                <a:lnTo>
                  <a:pt x="6746092" y="2040786"/>
                </a:lnTo>
                <a:cubicBezTo>
                  <a:pt x="6753152" y="2047846"/>
                  <a:pt x="6754916" y="2051376"/>
                  <a:pt x="6751387" y="2051376"/>
                </a:cubicBezTo>
                <a:cubicBezTo>
                  <a:pt x="6747858" y="2051376"/>
                  <a:pt x="6739032" y="2051376"/>
                  <a:pt x="6724910" y="2051376"/>
                </a:cubicBezTo>
                <a:cubicBezTo>
                  <a:pt x="6703730" y="2051376"/>
                  <a:pt x="6686079" y="2051376"/>
                  <a:pt x="6671958" y="2051376"/>
                </a:cubicBezTo>
                <a:lnTo>
                  <a:pt x="6661368" y="2030194"/>
                </a:lnTo>
                <a:lnTo>
                  <a:pt x="6650778" y="2030194"/>
                </a:lnTo>
                <a:cubicBezTo>
                  <a:pt x="6643717" y="2030194"/>
                  <a:pt x="6640188" y="2033725"/>
                  <a:pt x="6640188" y="2040786"/>
                </a:cubicBezTo>
                <a:lnTo>
                  <a:pt x="6640188" y="2035490"/>
                </a:lnTo>
                <a:cubicBezTo>
                  <a:pt x="6640188" y="2031959"/>
                  <a:pt x="6640188" y="2030194"/>
                  <a:pt x="6640188" y="2030194"/>
                </a:cubicBezTo>
                <a:cubicBezTo>
                  <a:pt x="6640188" y="2009015"/>
                  <a:pt x="6633127" y="1998424"/>
                  <a:pt x="6619006" y="1998424"/>
                </a:cubicBezTo>
                <a:lnTo>
                  <a:pt x="6576646" y="1987834"/>
                </a:lnTo>
                <a:cubicBezTo>
                  <a:pt x="6583706" y="1987834"/>
                  <a:pt x="6589002" y="1984303"/>
                  <a:pt x="6592531" y="1977242"/>
                </a:cubicBezTo>
                <a:cubicBezTo>
                  <a:pt x="6596060" y="1970184"/>
                  <a:pt x="6594296" y="1966653"/>
                  <a:pt x="6587236" y="1966653"/>
                </a:cubicBezTo>
                <a:lnTo>
                  <a:pt x="6576646" y="1966653"/>
                </a:lnTo>
                <a:lnTo>
                  <a:pt x="6513102" y="1956063"/>
                </a:lnTo>
                <a:lnTo>
                  <a:pt x="6502512" y="1956063"/>
                </a:lnTo>
                <a:cubicBezTo>
                  <a:pt x="6502512" y="1963122"/>
                  <a:pt x="6498983" y="1966653"/>
                  <a:pt x="6491922" y="1966653"/>
                </a:cubicBezTo>
                <a:cubicBezTo>
                  <a:pt x="6484861" y="1966653"/>
                  <a:pt x="6484861" y="1963122"/>
                  <a:pt x="6491922" y="1956063"/>
                </a:cubicBezTo>
                <a:lnTo>
                  <a:pt x="6481332" y="1945472"/>
                </a:lnTo>
                <a:cubicBezTo>
                  <a:pt x="6474271" y="1945472"/>
                  <a:pt x="6470740" y="1945472"/>
                  <a:pt x="6470740" y="1945472"/>
                </a:cubicBezTo>
                <a:cubicBezTo>
                  <a:pt x="6470740" y="1945472"/>
                  <a:pt x="6470740" y="1943707"/>
                  <a:pt x="6470740" y="1940176"/>
                </a:cubicBezTo>
                <a:cubicBezTo>
                  <a:pt x="6470740" y="1936646"/>
                  <a:pt x="6467211" y="1938411"/>
                  <a:pt x="6460150" y="1945472"/>
                </a:cubicBezTo>
                <a:cubicBezTo>
                  <a:pt x="6460150" y="1945472"/>
                  <a:pt x="6463680" y="1947236"/>
                  <a:pt x="6470740" y="1950767"/>
                </a:cubicBezTo>
                <a:cubicBezTo>
                  <a:pt x="6477802" y="1954297"/>
                  <a:pt x="6477802" y="1959592"/>
                  <a:pt x="6470740" y="1966653"/>
                </a:cubicBezTo>
                <a:cubicBezTo>
                  <a:pt x="6470740" y="1959592"/>
                  <a:pt x="6463680" y="1956063"/>
                  <a:pt x="6449560" y="1956063"/>
                </a:cubicBezTo>
                <a:lnTo>
                  <a:pt x="6438970" y="1945472"/>
                </a:lnTo>
                <a:cubicBezTo>
                  <a:pt x="6446031" y="1945472"/>
                  <a:pt x="6446031" y="1941941"/>
                  <a:pt x="6438970" y="1934882"/>
                </a:cubicBezTo>
                <a:cubicBezTo>
                  <a:pt x="6424850" y="1927821"/>
                  <a:pt x="6414259" y="1931351"/>
                  <a:pt x="6407198" y="1945472"/>
                </a:cubicBezTo>
                <a:cubicBezTo>
                  <a:pt x="6407198" y="1952532"/>
                  <a:pt x="6401903" y="1952532"/>
                  <a:pt x="6391313" y="1945472"/>
                </a:cubicBezTo>
                <a:cubicBezTo>
                  <a:pt x="6380723" y="1938411"/>
                  <a:pt x="6375428" y="1931351"/>
                  <a:pt x="6375428" y="1924290"/>
                </a:cubicBezTo>
                <a:lnTo>
                  <a:pt x="6333066" y="1934882"/>
                </a:lnTo>
                <a:lnTo>
                  <a:pt x="6343656" y="1945472"/>
                </a:lnTo>
                <a:lnTo>
                  <a:pt x="6354246" y="1934882"/>
                </a:lnTo>
                <a:cubicBezTo>
                  <a:pt x="6361306" y="1934882"/>
                  <a:pt x="6368367" y="1934882"/>
                  <a:pt x="6375428" y="1934882"/>
                </a:cubicBezTo>
                <a:lnTo>
                  <a:pt x="6375428" y="1945472"/>
                </a:lnTo>
                <a:cubicBezTo>
                  <a:pt x="6375428" y="1952532"/>
                  <a:pt x="6378957" y="1956063"/>
                  <a:pt x="6386018" y="1956063"/>
                </a:cubicBezTo>
                <a:cubicBezTo>
                  <a:pt x="6400138" y="1963122"/>
                  <a:pt x="6403669" y="1970184"/>
                  <a:pt x="6396608" y="1977242"/>
                </a:cubicBezTo>
                <a:lnTo>
                  <a:pt x="6364836" y="1977242"/>
                </a:lnTo>
                <a:lnTo>
                  <a:pt x="6311884" y="1966653"/>
                </a:lnTo>
                <a:cubicBezTo>
                  <a:pt x="6311884" y="1959592"/>
                  <a:pt x="6306590" y="1954297"/>
                  <a:pt x="6295998" y="1950767"/>
                </a:cubicBezTo>
                <a:cubicBezTo>
                  <a:pt x="6285409" y="1947236"/>
                  <a:pt x="6276584" y="1949002"/>
                  <a:pt x="6269524" y="1956063"/>
                </a:cubicBezTo>
                <a:lnTo>
                  <a:pt x="6311884" y="1977242"/>
                </a:lnTo>
                <a:cubicBezTo>
                  <a:pt x="6318946" y="1977242"/>
                  <a:pt x="6322476" y="1977242"/>
                  <a:pt x="6322476" y="1977242"/>
                </a:cubicBezTo>
                <a:cubicBezTo>
                  <a:pt x="6322476" y="1977242"/>
                  <a:pt x="6326005" y="1977242"/>
                  <a:pt x="6333066" y="1977242"/>
                </a:cubicBezTo>
                <a:cubicBezTo>
                  <a:pt x="6347186" y="1991363"/>
                  <a:pt x="6357776" y="1998424"/>
                  <a:pt x="6364836" y="1998424"/>
                </a:cubicBezTo>
                <a:lnTo>
                  <a:pt x="6375428" y="1998424"/>
                </a:lnTo>
                <a:lnTo>
                  <a:pt x="6386018" y="2009015"/>
                </a:lnTo>
                <a:cubicBezTo>
                  <a:pt x="6393079" y="2009015"/>
                  <a:pt x="6400138" y="2009015"/>
                  <a:pt x="6407198" y="2009015"/>
                </a:cubicBezTo>
                <a:cubicBezTo>
                  <a:pt x="6414259" y="2009015"/>
                  <a:pt x="6417788" y="2012544"/>
                  <a:pt x="6417788" y="2019605"/>
                </a:cubicBezTo>
                <a:lnTo>
                  <a:pt x="6446030" y="2026665"/>
                </a:lnTo>
                <a:lnTo>
                  <a:pt x="6438970" y="2019605"/>
                </a:lnTo>
                <a:cubicBezTo>
                  <a:pt x="6438970" y="2019605"/>
                  <a:pt x="6444265" y="2019605"/>
                  <a:pt x="6454855" y="2019605"/>
                </a:cubicBezTo>
                <a:cubicBezTo>
                  <a:pt x="6465446" y="2019605"/>
                  <a:pt x="6470740" y="2023136"/>
                  <a:pt x="6470740" y="2030194"/>
                </a:cubicBezTo>
                <a:lnTo>
                  <a:pt x="6460150" y="2030194"/>
                </a:lnTo>
                <a:cubicBezTo>
                  <a:pt x="6474271" y="2030194"/>
                  <a:pt x="6483098" y="2033725"/>
                  <a:pt x="6486627" y="2040786"/>
                </a:cubicBezTo>
                <a:cubicBezTo>
                  <a:pt x="6490156" y="2047846"/>
                  <a:pt x="6491922" y="2051376"/>
                  <a:pt x="6491922" y="2051376"/>
                </a:cubicBezTo>
                <a:lnTo>
                  <a:pt x="6491922" y="2040786"/>
                </a:lnTo>
                <a:lnTo>
                  <a:pt x="6513102" y="2040786"/>
                </a:lnTo>
                <a:lnTo>
                  <a:pt x="6513102" y="2051376"/>
                </a:lnTo>
                <a:lnTo>
                  <a:pt x="6513102" y="2061967"/>
                </a:lnTo>
                <a:cubicBezTo>
                  <a:pt x="6513102" y="2061967"/>
                  <a:pt x="6527223" y="2065496"/>
                  <a:pt x="6555464" y="2072557"/>
                </a:cubicBezTo>
                <a:lnTo>
                  <a:pt x="6608416" y="2083146"/>
                </a:lnTo>
                <a:lnTo>
                  <a:pt x="6597826" y="2072557"/>
                </a:lnTo>
                <a:lnTo>
                  <a:pt x="6597826" y="2061967"/>
                </a:lnTo>
                <a:cubicBezTo>
                  <a:pt x="6597826" y="2069026"/>
                  <a:pt x="6604887" y="2072557"/>
                  <a:pt x="6619006" y="2072557"/>
                </a:cubicBezTo>
                <a:lnTo>
                  <a:pt x="6640188" y="2093738"/>
                </a:lnTo>
                <a:lnTo>
                  <a:pt x="6650778" y="2093738"/>
                </a:lnTo>
                <a:cubicBezTo>
                  <a:pt x="6650778" y="2093738"/>
                  <a:pt x="6656073" y="2095502"/>
                  <a:pt x="6666664" y="2099033"/>
                </a:cubicBezTo>
                <a:cubicBezTo>
                  <a:pt x="6677254" y="2102563"/>
                  <a:pt x="6686079" y="2106092"/>
                  <a:pt x="6693140" y="2109623"/>
                </a:cubicBezTo>
                <a:cubicBezTo>
                  <a:pt x="6700200" y="2113154"/>
                  <a:pt x="6709025" y="2116684"/>
                  <a:pt x="6719616" y="2120213"/>
                </a:cubicBezTo>
                <a:cubicBezTo>
                  <a:pt x="6730206" y="2123744"/>
                  <a:pt x="6735502" y="2125509"/>
                  <a:pt x="6735502" y="2125509"/>
                </a:cubicBezTo>
                <a:cubicBezTo>
                  <a:pt x="6749621" y="2125509"/>
                  <a:pt x="6760212" y="2125509"/>
                  <a:pt x="6767272" y="2125509"/>
                </a:cubicBezTo>
                <a:lnTo>
                  <a:pt x="6777862" y="2136099"/>
                </a:lnTo>
                <a:lnTo>
                  <a:pt x="6756682" y="2136099"/>
                </a:lnTo>
                <a:lnTo>
                  <a:pt x="6767272" y="2146690"/>
                </a:lnTo>
                <a:cubicBezTo>
                  <a:pt x="6781392" y="2153750"/>
                  <a:pt x="6791984" y="2157280"/>
                  <a:pt x="6799044" y="2157280"/>
                </a:cubicBezTo>
                <a:lnTo>
                  <a:pt x="6799044" y="2146690"/>
                </a:lnTo>
                <a:lnTo>
                  <a:pt x="6809634" y="2136099"/>
                </a:lnTo>
                <a:cubicBezTo>
                  <a:pt x="6816696" y="2136099"/>
                  <a:pt x="6820224" y="2136099"/>
                  <a:pt x="6820224" y="2136099"/>
                </a:cubicBezTo>
                <a:lnTo>
                  <a:pt x="6830814" y="2136099"/>
                </a:lnTo>
                <a:cubicBezTo>
                  <a:pt x="6830814" y="2143159"/>
                  <a:pt x="6830814" y="2146690"/>
                  <a:pt x="6830814" y="2146690"/>
                </a:cubicBezTo>
                <a:cubicBezTo>
                  <a:pt x="6837876" y="2146690"/>
                  <a:pt x="6837876" y="2150221"/>
                  <a:pt x="6830814" y="2157280"/>
                </a:cubicBezTo>
                <a:cubicBezTo>
                  <a:pt x="6830814" y="2164340"/>
                  <a:pt x="6844936" y="2171400"/>
                  <a:pt x="6873177" y="2178461"/>
                </a:cubicBezTo>
                <a:cubicBezTo>
                  <a:pt x="6880237" y="2178461"/>
                  <a:pt x="6885532" y="2178461"/>
                  <a:pt x="6889062" y="2178461"/>
                </a:cubicBezTo>
                <a:cubicBezTo>
                  <a:pt x="6892592" y="2178461"/>
                  <a:pt x="6894358" y="2174930"/>
                  <a:pt x="6894358" y="2167871"/>
                </a:cubicBezTo>
                <a:lnTo>
                  <a:pt x="6915539" y="2167871"/>
                </a:lnTo>
                <a:cubicBezTo>
                  <a:pt x="6936718" y="2174930"/>
                  <a:pt x="6950840" y="2178461"/>
                  <a:pt x="6957900" y="2178461"/>
                </a:cubicBezTo>
                <a:lnTo>
                  <a:pt x="6968491" y="2178461"/>
                </a:lnTo>
                <a:lnTo>
                  <a:pt x="6968491" y="2189051"/>
                </a:lnTo>
                <a:cubicBezTo>
                  <a:pt x="6975552" y="2196111"/>
                  <a:pt x="6980847" y="2197877"/>
                  <a:pt x="6984376" y="2194346"/>
                </a:cubicBezTo>
                <a:cubicBezTo>
                  <a:pt x="6987906" y="2190817"/>
                  <a:pt x="6991437" y="2189051"/>
                  <a:pt x="6994966" y="2189051"/>
                </a:cubicBezTo>
                <a:cubicBezTo>
                  <a:pt x="6998496" y="2189051"/>
                  <a:pt x="7000262" y="2190817"/>
                  <a:pt x="7000262" y="2194346"/>
                </a:cubicBezTo>
                <a:cubicBezTo>
                  <a:pt x="7000262" y="2197877"/>
                  <a:pt x="7000262" y="2199642"/>
                  <a:pt x="7000262" y="2199642"/>
                </a:cubicBezTo>
                <a:cubicBezTo>
                  <a:pt x="6993200" y="2199642"/>
                  <a:pt x="6989670" y="2199642"/>
                  <a:pt x="6989670" y="2199642"/>
                </a:cubicBezTo>
                <a:cubicBezTo>
                  <a:pt x="6989670" y="2199642"/>
                  <a:pt x="6989670" y="2203173"/>
                  <a:pt x="6989670" y="2210232"/>
                </a:cubicBezTo>
                <a:cubicBezTo>
                  <a:pt x="6996732" y="2210232"/>
                  <a:pt x="7002026" y="2208467"/>
                  <a:pt x="7005558" y="2204937"/>
                </a:cubicBezTo>
                <a:cubicBezTo>
                  <a:pt x="7009087" y="2201407"/>
                  <a:pt x="7017914" y="2199642"/>
                  <a:pt x="7032033" y="2199642"/>
                </a:cubicBezTo>
                <a:cubicBezTo>
                  <a:pt x="7039093" y="2199642"/>
                  <a:pt x="7046154" y="2201407"/>
                  <a:pt x="7053214" y="2204937"/>
                </a:cubicBezTo>
                <a:cubicBezTo>
                  <a:pt x="7060274" y="2208467"/>
                  <a:pt x="7067333" y="2210232"/>
                  <a:pt x="7074395" y="2210232"/>
                </a:cubicBezTo>
                <a:lnTo>
                  <a:pt x="7084985" y="2220823"/>
                </a:lnTo>
                <a:cubicBezTo>
                  <a:pt x="7092045" y="2220823"/>
                  <a:pt x="7097341" y="2219058"/>
                  <a:pt x="7100870" y="2215527"/>
                </a:cubicBezTo>
                <a:cubicBezTo>
                  <a:pt x="7104400" y="2211996"/>
                  <a:pt x="7109696" y="2213763"/>
                  <a:pt x="7116756" y="2220823"/>
                </a:cubicBezTo>
                <a:cubicBezTo>
                  <a:pt x="7130876" y="2220823"/>
                  <a:pt x="7141466" y="2220823"/>
                  <a:pt x="7148526" y="2220823"/>
                </a:cubicBezTo>
                <a:cubicBezTo>
                  <a:pt x="7155588" y="2220823"/>
                  <a:pt x="7162648" y="2224352"/>
                  <a:pt x="7169708" y="2231413"/>
                </a:cubicBezTo>
                <a:cubicBezTo>
                  <a:pt x="7183828" y="2231413"/>
                  <a:pt x="7190889" y="2231413"/>
                  <a:pt x="7190889" y="2231413"/>
                </a:cubicBezTo>
                <a:lnTo>
                  <a:pt x="7201480" y="2242004"/>
                </a:lnTo>
                <a:cubicBezTo>
                  <a:pt x="7215600" y="2242004"/>
                  <a:pt x="7224426" y="2243769"/>
                  <a:pt x="7227956" y="2247298"/>
                </a:cubicBezTo>
                <a:cubicBezTo>
                  <a:pt x="7231485" y="2250829"/>
                  <a:pt x="7240312" y="2252594"/>
                  <a:pt x="7254432" y="2252594"/>
                </a:cubicBezTo>
                <a:lnTo>
                  <a:pt x="7254432" y="2263184"/>
                </a:lnTo>
                <a:cubicBezTo>
                  <a:pt x="7261492" y="2263184"/>
                  <a:pt x="7265022" y="2266715"/>
                  <a:pt x="7265022" y="2273775"/>
                </a:cubicBezTo>
                <a:cubicBezTo>
                  <a:pt x="7265022" y="2280834"/>
                  <a:pt x="7252666" y="2284365"/>
                  <a:pt x="7227956" y="2284365"/>
                </a:cubicBezTo>
                <a:cubicBezTo>
                  <a:pt x="7203245" y="2284365"/>
                  <a:pt x="7187360" y="2284365"/>
                  <a:pt x="7180299" y="2284365"/>
                </a:cubicBezTo>
                <a:cubicBezTo>
                  <a:pt x="7173238" y="2284365"/>
                  <a:pt x="7166178" y="2284365"/>
                  <a:pt x="7159118" y="2284365"/>
                </a:cubicBezTo>
                <a:cubicBezTo>
                  <a:pt x="7152058" y="2284365"/>
                  <a:pt x="7144997" y="2284365"/>
                  <a:pt x="7137937" y="2284365"/>
                </a:cubicBezTo>
                <a:lnTo>
                  <a:pt x="7169708" y="2294956"/>
                </a:lnTo>
                <a:cubicBezTo>
                  <a:pt x="7205010" y="2294956"/>
                  <a:pt x="7222660" y="2294956"/>
                  <a:pt x="7222660" y="2294956"/>
                </a:cubicBezTo>
                <a:lnTo>
                  <a:pt x="7222660" y="2305546"/>
                </a:lnTo>
                <a:lnTo>
                  <a:pt x="7233251" y="2316136"/>
                </a:lnTo>
                <a:lnTo>
                  <a:pt x="7254432" y="2326727"/>
                </a:lnTo>
                <a:lnTo>
                  <a:pt x="7243841" y="2326727"/>
                </a:lnTo>
                <a:lnTo>
                  <a:pt x="7233251" y="2326727"/>
                </a:lnTo>
                <a:cubicBezTo>
                  <a:pt x="7240312" y="2326727"/>
                  <a:pt x="7240312" y="2330256"/>
                  <a:pt x="7233251" y="2337317"/>
                </a:cubicBezTo>
                <a:lnTo>
                  <a:pt x="7212070" y="2326727"/>
                </a:lnTo>
                <a:lnTo>
                  <a:pt x="7212070" y="2321431"/>
                </a:lnTo>
                <a:cubicBezTo>
                  <a:pt x="7212070" y="2324962"/>
                  <a:pt x="7208540" y="2326727"/>
                  <a:pt x="7201480" y="2326727"/>
                </a:cubicBezTo>
                <a:lnTo>
                  <a:pt x="7190889" y="2326727"/>
                </a:lnTo>
                <a:lnTo>
                  <a:pt x="7159118" y="2316136"/>
                </a:lnTo>
                <a:lnTo>
                  <a:pt x="7084985" y="2294956"/>
                </a:lnTo>
                <a:cubicBezTo>
                  <a:pt x="7070866" y="2294956"/>
                  <a:pt x="7060274" y="2291425"/>
                  <a:pt x="7053214" y="2284365"/>
                </a:cubicBezTo>
                <a:cubicBezTo>
                  <a:pt x="7046154" y="2277304"/>
                  <a:pt x="7042622" y="2273775"/>
                  <a:pt x="7042622" y="2273775"/>
                </a:cubicBezTo>
                <a:cubicBezTo>
                  <a:pt x="7042622" y="2273775"/>
                  <a:pt x="7046154" y="2270244"/>
                  <a:pt x="7053214" y="2263184"/>
                </a:cubicBezTo>
                <a:lnTo>
                  <a:pt x="7063804" y="2252594"/>
                </a:lnTo>
                <a:cubicBezTo>
                  <a:pt x="7063804" y="2252594"/>
                  <a:pt x="7063804" y="2256125"/>
                  <a:pt x="7063804" y="2263184"/>
                </a:cubicBezTo>
                <a:cubicBezTo>
                  <a:pt x="7063804" y="2270244"/>
                  <a:pt x="7067333" y="2273775"/>
                  <a:pt x="7074395" y="2273775"/>
                </a:cubicBezTo>
                <a:cubicBezTo>
                  <a:pt x="7081456" y="2280834"/>
                  <a:pt x="7088514" y="2284365"/>
                  <a:pt x="7095574" y="2284365"/>
                </a:cubicBezTo>
                <a:cubicBezTo>
                  <a:pt x="7102636" y="2284365"/>
                  <a:pt x="7109696" y="2280834"/>
                  <a:pt x="7116756" y="2273775"/>
                </a:cubicBezTo>
                <a:lnTo>
                  <a:pt x="7127347" y="2263184"/>
                </a:lnTo>
                <a:cubicBezTo>
                  <a:pt x="7120285" y="2263184"/>
                  <a:pt x="7113226" y="2263184"/>
                  <a:pt x="7106166" y="2263184"/>
                </a:cubicBezTo>
                <a:cubicBezTo>
                  <a:pt x="7077924" y="2256125"/>
                  <a:pt x="7063804" y="2249063"/>
                  <a:pt x="7063804" y="2242004"/>
                </a:cubicBezTo>
                <a:lnTo>
                  <a:pt x="7042622" y="2231413"/>
                </a:lnTo>
                <a:lnTo>
                  <a:pt x="7042622" y="2242004"/>
                </a:lnTo>
                <a:lnTo>
                  <a:pt x="7021443" y="2242004"/>
                </a:lnTo>
                <a:cubicBezTo>
                  <a:pt x="7014381" y="2242004"/>
                  <a:pt x="7007322" y="2242004"/>
                  <a:pt x="7000262" y="2242004"/>
                </a:cubicBezTo>
                <a:cubicBezTo>
                  <a:pt x="7000262" y="2249063"/>
                  <a:pt x="7007322" y="2256125"/>
                  <a:pt x="7021443" y="2263184"/>
                </a:cubicBezTo>
                <a:lnTo>
                  <a:pt x="7010852" y="2263184"/>
                </a:lnTo>
                <a:cubicBezTo>
                  <a:pt x="7010852" y="2263184"/>
                  <a:pt x="7007322" y="2263184"/>
                  <a:pt x="7000262" y="2263184"/>
                </a:cubicBezTo>
                <a:cubicBezTo>
                  <a:pt x="7000262" y="2270244"/>
                  <a:pt x="6994966" y="2272010"/>
                  <a:pt x="6984376" y="2268479"/>
                </a:cubicBezTo>
                <a:cubicBezTo>
                  <a:pt x="6973785" y="2264948"/>
                  <a:pt x="6968491" y="2266715"/>
                  <a:pt x="6968491" y="2273775"/>
                </a:cubicBezTo>
                <a:lnTo>
                  <a:pt x="6957900" y="2284365"/>
                </a:lnTo>
                <a:cubicBezTo>
                  <a:pt x="6964960" y="2291425"/>
                  <a:pt x="6968491" y="2294956"/>
                  <a:pt x="6968491" y="2294956"/>
                </a:cubicBezTo>
                <a:cubicBezTo>
                  <a:pt x="6968491" y="2294956"/>
                  <a:pt x="6964960" y="2294956"/>
                  <a:pt x="6957900" y="2294956"/>
                </a:cubicBezTo>
                <a:lnTo>
                  <a:pt x="6957900" y="2305546"/>
                </a:lnTo>
                <a:cubicBezTo>
                  <a:pt x="6964960" y="2305546"/>
                  <a:pt x="6966725" y="2309077"/>
                  <a:pt x="6963196" y="2316136"/>
                </a:cubicBezTo>
                <a:cubicBezTo>
                  <a:pt x="6959666" y="2323196"/>
                  <a:pt x="6961429" y="2326727"/>
                  <a:pt x="6968491" y="2326727"/>
                </a:cubicBezTo>
                <a:cubicBezTo>
                  <a:pt x="6975552" y="2326727"/>
                  <a:pt x="6975552" y="2330256"/>
                  <a:pt x="6968491" y="2337317"/>
                </a:cubicBezTo>
                <a:cubicBezTo>
                  <a:pt x="6961429" y="2337317"/>
                  <a:pt x="6957900" y="2333787"/>
                  <a:pt x="6957900" y="2326727"/>
                </a:cubicBezTo>
                <a:lnTo>
                  <a:pt x="6873177" y="2305546"/>
                </a:lnTo>
                <a:cubicBezTo>
                  <a:pt x="6851996" y="2305546"/>
                  <a:pt x="6841406" y="2302015"/>
                  <a:pt x="6841406" y="2294956"/>
                </a:cubicBezTo>
                <a:cubicBezTo>
                  <a:pt x="6834344" y="2294956"/>
                  <a:pt x="6830814" y="2294956"/>
                  <a:pt x="6830814" y="2294956"/>
                </a:cubicBezTo>
                <a:cubicBezTo>
                  <a:pt x="6830814" y="2294956"/>
                  <a:pt x="6827285" y="2298485"/>
                  <a:pt x="6820224" y="2305546"/>
                </a:cubicBezTo>
                <a:cubicBezTo>
                  <a:pt x="6820224" y="2305546"/>
                  <a:pt x="6818458" y="2303781"/>
                  <a:pt x="6814929" y="2300250"/>
                </a:cubicBezTo>
                <a:cubicBezTo>
                  <a:pt x="6811400" y="2296721"/>
                  <a:pt x="6802573" y="2294956"/>
                  <a:pt x="6788454" y="2294956"/>
                </a:cubicBezTo>
                <a:cubicBezTo>
                  <a:pt x="6795514" y="2287896"/>
                  <a:pt x="6795514" y="2284365"/>
                  <a:pt x="6788454" y="2284365"/>
                </a:cubicBezTo>
                <a:lnTo>
                  <a:pt x="6799044" y="2252594"/>
                </a:lnTo>
                <a:cubicBezTo>
                  <a:pt x="6813164" y="2259654"/>
                  <a:pt x="6830814" y="2266715"/>
                  <a:pt x="6851996" y="2273775"/>
                </a:cubicBezTo>
                <a:cubicBezTo>
                  <a:pt x="6859056" y="2273775"/>
                  <a:pt x="6864352" y="2275540"/>
                  <a:pt x="6867881" y="2279069"/>
                </a:cubicBezTo>
                <a:cubicBezTo>
                  <a:pt x="6871410" y="2282600"/>
                  <a:pt x="6876706" y="2284365"/>
                  <a:pt x="6883766" y="2284365"/>
                </a:cubicBezTo>
                <a:lnTo>
                  <a:pt x="6894358" y="2284365"/>
                </a:lnTo>
                <a:cubicBezTo>
                  <a:pt x="6880237" y="2270244"/>
                  <a:pt x="6859056" y="2263184"/>
                  <a:pt x="6830814" y="2263184"/>
                </a:cubicBezTo>
                <a:cubicBezTo>
                  <a:pt x="6816696" y="2256125"/>
                  <a:pt x="6809634" y="2249063"/>
                  <a:pt x="6809634" y="2242004"/>
                </a:cubicBezTo>
                <a:cubicBezTo>
                  <a:pt x="6809634" y="2242004"/>
                  <a:pt x="6806104" y="2242004"/>
                  <a:pt x="6799044" y="2242004"/>
                </a:cubicBezTo>
                <a:cubicBezTo>
                  <a:pt x="6791984" y="2242004"/>
                  <a:pt x="6788454" y="2234944"/>
                  <a:pt x="6788454" y="2220823"/>
                </a:cubicBezTo>
                <a:cubicBezTo>
                  <a:pt x="6788454" y="2213763"/>
                  <a:pt x="6791984" y="2210232"/>
                  <a:pt x="6799044" y="2210232"/>
                </a:cubicBezTo>
                <a:cubicBezTo>
                  <a:pt x="6806104" y="2210232"/>
                  <a:pt x="6809634" y="2210232"/>
                  <a:pt x="6809634" y="2210232"/>
                </a:cubicBezTo>
                <a:lnTo>
                  <a:pt x="6777862" y="2199642"/>
                </a:lnTo>
                <a:cubicBezTo>
                  <a:pt x="6777862" y="2199642"/>
                  <a:pt x="6777862" y="2203173"/>
                  <a:pt x="6777862" y="2210232"/>
                </a:cubicBezTo>
                <a:cubicBezTo>
                  <a:pt x="6770802" y="2210232"/>
                  <a:pt x="6765506" y="2210232"/>
                  <a:pt x="6761977" y="2210232"/>
                </a:cubicBezTo>
                <a:cubicBezTo>
                  <a:pt x="6758448" y="2210232"/>
                  <a:pt x="6760212" y="2213763"/>
                  <a:pt x="6767272" y="2220823"/>
                </a:cubicBezTo>
                <a:cubicBezTo>
                  <a:pt x="6767272" y="2227882"/>
                  <a:pt x="6767272" y="2231413"/>
                  <a:pt x="6767272" y="2231413"/>
                </a:cubicBezTo>
                <a:lnTo>
                  <a:pt x="6735502" y="2231413"/>
                </a:lnTo>
                <a:lnTo>
                  <a:pt x="6724910" y="2231413"/>
                </a:lnTo>
                <a:cubicBezTo>
                  <a:pt x="6724910" y="2231413"/>
                  <a:pt x="6723146" y="2231413"/>
                  <a:pt x="6719616" y="2231413"/>
                </a:cubicBezTo>
                <a:cubicBezTo>
                  <a:pt x="6716086" y="2231413"/>
                  <a:pt x="6710791" y="2231413"/>
                  <a:pt x="6703730" y="2231413"/>
                </a:cubicBezTo>
                <a:cubicBezTo>
                  <a:pt x="6703730" y="2231413"/>
                  <a:pt x="6701964" y="2233177"/>
                  <a:pt x="6698435" y="2236708"/>
                </a:cubicBezTo>
                <a:cubicBezTo>
                  <a:pt x="6694906" y="2240238"/>
                  <a:pt x="6693140" y="2242004"/>
                  <a:pt x="6693140" y="2242004"/>
                </a:cubicBezTo>
                <a:lnTo>
                  <a:pt x="6693140" y="2252594"/>
                </a:lnTo>
                <a:cubicBezTo>
                  <a:pt x="6686079" y="2245533"/>
                  <a:pt x="6682550" y="2238473"/>
                  <a:pt x="6682550" y="2231413"/>
                </a:cubicBezTo>
                <a:lnTo>
                  <a:pt x="6680785" y="2228766"/>
                </a:lnTo>
                <a:lnTo>
                  <a:pt x="6679901" y="2230089"/>
                </a:lnTo>
                <a:cubicBezTo>
                  <a:pt x="6678136" y="2230972"/>
                  <a:pt x="6675490" y="2231413"/>
                  <a:pt x="6671958" y="2231413"/>
                </a:cubicBezTo>
                <a:cubicBezTo>
                  <a:pt x="6671958" y="2227882"/>
                  <a:pt x="6672401" y="2225235"/>
                  <a:pt x="6673282" y="2223470"/>
                </a:cubicBezTo>
                <a:lnTo>
                  <a:pt x="6674076" y="2222941"/>
                </a:lnTo>
                <a:lnTo>
                  <a:pt x="6661368" y="2220823"/>
                </a:lnTo>
                <a:lnTo>
                  <a:pt x="6629598" y="2220823"/>
                </a:lnTo>
                <a:cubicBezTo>
                  <a:pt x="6629598" y="2206702"/>
                  <a:pt x="6636658" y="2203173"/>
                  <a:pt x="6650778" y="2210232"/>
                </a:cubicBezTo>
                <a:cubicBezTo>
                  <a:pt x="6657839" y="2210232"/>
                  <a:pt x="6664898" y="2210232"/>
                  <a:pt x="6671958" y="2210232"/>
                </a:cubicBezTo>
                <a:cubicBezTo>
                  <a:pt x="6671958" y="2210232"/>
                  <a:pt x="6675488" y="2210232"/>
                  <a:pt x="6682550" y="2210232"/>
                </a:cubicBezTo>
                <a:lnTo>
                  <a:pt x="6724910" y="2210232"/>
                </a:lnTo>
                <a:cubicBezTo>
                  <a:pt x="6731972" y="2210232"/>
                  <a:pt x="6737266" y="2208467"/>
                  <a:pt x="6740796" y="2204937"/>
                </a:cubicBezTo>
                <a:cubicBezTo>
                  <a:pt x="6744326" y="2201407"/>
                  <a:pt x="6742562" y="2199642"/>
                  <a:pt x="6735502" y="2199642"/>
                </a:cubicBezTo>
                <a:lnTo>
                  <a:pt x="6735502" y="2189051"/>
                </a:lnTo>
                <a:cubicBezTo>
                  <a:pt x="6742562" y="2189051"/>
                  <a:pt x="6746092" y="2185521"/>
                  <a:pt x="6746092" y="2178461"/>
                </a:cubicBezTo>
                <a:cubicBezTo>
                  <a:pt x="6746092" y="2171400"/>
                  <a:pt x="6744326" y="2167871"/>
                  <a:pt x="6740796" y="2167871"/>
                </a:cubicBezTo>
                <a:cubicBezTo>
                  <a:pt x="6737266" y="2167871"/>
                  <a:pt x="6731972" y="2167871"/>
                  <a:pt x="6724910" y="2167871"/>
                </a:cubicBezTo>
                <a:cubicBezTo>
                  <a:pt x="6717850" y="2160811"/>
                  <a:pt x="6707260" y="2157280"/>
                  <a:pt x="6693140" y="2157280"/>
                </a:cubicBezTo>
                <a:lnTo>
                  <a:pt x="6661368" y="2157280"/>
                </a:lnTo>
                <a:lnTo>
                  <a:pt x="6650778" y="2157280"/>
                </a:lnTo>
                <a:cubicBezTo>
                  <a:pt x="6643717" y="2164340"/>
                  <a:pt x="6643717" y="2167871"/>
                  <a:pt x="6650778" y="2167871"/>
                </a:cubicBezTo>
                <a:cubicBezTo>
                  <a:pt x="6657839" y="2167871"/>
                  <a:pt x="6663134" y="2169636"/>
                  <a:pt x="6666664" y="2173165"/>
                </a:cubicBezTo>
                <a:cubicBezTo>
                  <a:pt x="6670194" y="2176696"/>
                  <a:pt x="6675488" y="2178461"/>
                  <a:pt x="6682550" y="2178461"/>
                </a:cubicBezTo>
                <a:lnTo>
                  <a:pt x="6661368" y="2178461"/>
                </a:lnTo>
                <a:cubicBezTo>
                  <a:pt x="6654307" y="2178461"/>
                  <a:pt x="6645483" y="2176696"/>
                  <a:pt x="6634892" y="2173165"/>
                </a:cubicBezTo>
                <a:cubicBezTo>
                  <a:pt x="6624302" y="2169636"/>
                  <a:pt x="6622536" y="2171400"/>
                  <a:pt x="6629598" y="2178461"/>
                </a:cubicBezTo>
                <a:lnTo>
                  <a:pt x="6619006" y="2189051"/>
                </a:lnTo>
                <a:lnTo>
                  <a:pt x="6587236" y="2199642"/>
                </a:lnTo>
                <a:lnTo>
                  <a:pt x="6587236" y="2189051"/>
                </a:lnTo>
                <a:lnTo>
                  <a:pt x="6576646" y="2178461"/>
                </a:lnTo>
                <a:lnTo>
                  <a:pt x="6566054" y="2189051"/>
                </a:lnTo>
                <a:lnTo>
                  <a:pt x="6555464" y="2189051"/>
                </a:lnTo>
                <a:cubicBezTo>
                  <a:pt x="6541344" y="2181992"/>
                  <a:pt x="6523694" y="2178461"/>
                  <a:pt x="6502512" y="2178461"/>
                </a:cubicBezTo>
                <a:lnTo>
                  <a:pt x="6491922" y="2167871"/>
                </a:lnTo>
                <a:lnTo>
                  <a:pt x="6491922" y="2157280"/>
                </a:lnTo>
                <a:cubicBezTo>
                  <a:pt x="6498983" y="2150221"/>
                  <a:pt x="6502512" y="2146690"/>
                  <a:pt x="6502512" y="2146690"/>
                </a:cubicBezTo>
                <a:lnTo>
                  <a:pt x="6523694" y="2167871"/>
                </a:lnTo>
                <a:cubicBezTo>
                  <a:pt x="6530754" y="2174930"/>
                  <a:pt x="6537813" y="2178461"/>
                  <a:pt x="6544874" y="2178461"/>
                </a:cubicBezTo>
                <a:cubicBezTo>
                  <a:pt x="6551935" y="2178461"/>
                  <a:pt x="6558994" y="2174930"/>
                  <a:pt x="6566054" y="2167871"/>
                </a:cubicBezTo>
                <a:cubicBezTo>
                  <a:pt x="6587236" y="2167871"/>
                  <a:pt x="6601355" y="2167871"/>
                  <a:pt x="6608416" y="2167871"/>
                </a:cubicBezTo>
                <a:lnTo>
                  <a:pt x="6597826" y="2146690"/>
                </a:lnTo>
                <a:cubicBezTo>
                  <a:pt x="6590765" y="2146690"/>
                  <a:pt x="6585470" y="2144925"/>
                  <a:pt x="6581940" y="2141394"/>
                </a:cubicBezTo>
                <a:cubicBezTo>
                  <a:pt x="6578410" y="2137863"/>
                  <a:pt x="6564290" y="2136099"/>
                  <a:pt x="6539579" y="2136099"/>
                </a:cubicBezTo>
                <a:cubicBezTo>
                  <a:pt x="6514868" y="2136099"/>
                  <a:pt x="6500746" y="2134334"/>
                  <a:pt x="6497217" y="2130804"/>
                </a:cubicBezTo>
                <a:cubicBezTo>
                  <a:pt x="6493688" y="2127273"/>
                  <a:pt x="6486627" y="2127273"/>
                  <a:pt x="6476036" y="2130804"/>
                </a:cubicBezTo>
                <a:cubicBezTo>
                  <a:pt x="6470740" y="2132569"/>
                  <a:pt x="6466328" y="2133894"/>
                  <a:pt x="6462798" y="2134775"/>
                </a:cubicBezTo>
                <a:lnTo>
                  <a:pt x="6460150" y="2135216"/>
                </a:lnTo>
                <a:lnTo>
                  <a:pt x="6460150" y="2104328"/>
                </a:lnTo>
                <a:cubicBezTo>
                  <a:pt x="6460150" y="2104328"/>
                  <a:pt x="6460150" y="2100798"/>
                  <a:pt x="6460150" y="2093738"/>
                </a:cubicBezTo>
                <a:lnTo>
                  <a:pt x="6417788" y="2072557"/>
                </a:lnTo>
                <a:lnTo>
                  <a:pt x="6428380" y="2083146"/>
                </a:lnTo>
                <a:cubicBezTo>
                  <a:pt x="6435440" y="2090207"/>
                  <a:pt x="6438970" y="2093738"/>
                  <a:pt x="6438970" y="2093738"/>
                </a:cubicBezTo>
                <a:lnTo>
                  <a:pt x="6428380" y="2114919"/>
                </a:lnTo>
                <a:lnTo>
                  <a:pt x="6407198" y="2104328"/>
                </a:lnTo>
                <a:cubicBezTo>
                  <a:pt x="6400138" y="2097267"/>
                  <a:pt x="6389547" y="2093738"/>
                  <a:pt x="6375428" y="2093738"/>
                </a:cubicBezTo>
                <a:cubicBezTo>
                  <a:pt x="6368367" y="2093738"/>
                  <a:pt x="6364836" y="2093738"/>
                  <a:pt x="6364836" y="2093738"/>
                </a:cubicBezTo>
                <a:lnTo>
                  <a:pt x="6343656" y="2104328"/>
                </a:lnTo>
                <a:cubicBezTo>
                  <a:pt x="6364836" y="2111388"/>
                  <a:pt x="6375428" y="2118448"/>
                  <a:pt x="6375428" y="2125509"/>
                </a:cubicBezTo>
                <a:lnTo>
                  <a:pt x="6386018" y="2136099"/>
                </a:lnTo>
                <a:lnTo>
                  <a:pt x="6396608" y="2146690"/>
                </a:lnTo>
                <a:lnTo>
                  <a:pt x="6407198" y="2157280"/>
                </a:lnTo>
                <a:lnTo>
                  <a:pt x="6428380" y="2167871"/>
                </a:lnTo>
                <a:lnTo>
                  <a:pt x="6470740" y="2189051"/>
                </a:lnTo>
                <a:cubicBezTo>
                  <a:pt x="6470740" y="2189051"/>
                  <a:pt x="6467211" y="2189051"/>
                  <a:pt x="6460150" y="2189051"/>
                </a:cubicBezTo>
                <a:cubicBezTo>
                  <a:pt x="6453090" y="2181992"/>
                  <a:pt x="6446031" y="2181992"/>
                  <a:pt x="6438970" y="2189051"/>
                </a:cubicBezTo>
                <a:lnTo>
                  <a:pt x="6428380" y="2199642"/>
                </a:lnTo>
                <a:lnTo>
                  <a:pt x="6396608" y="2189051"/>
                </a:lnTo>
                <a:cubicBezTo>
                  <a:pt x="6389547" y="2189051"/>
                  <a:pt x="6386018" y="2189051"/>
                  <a:pt x="6386018" y="2189051"/>
                </a:cubicBezTo>
                <a:cubicBezTo>
                  <a:pt x="6378957" y="2181992"/>
                  <a:pt x="6371898" y="2178461"/>
                  <a:pt x="6364836" y="2178461"/>
                </a:cubicBezTo>
                <a:lnTo>
                  <a:pt x="6364836" y="2189051"/>
                </a:lnTo>
                <a:lnTo>
                  <a:pt x="6364836" y="2210232"/>
                </a:lnTo>
                <a:lnTo>
                  <a:pt x="6354246" y="2210232"/>
                </a:lnTo>
                <a:cubicBezTo>
                  <a:pt x="6340127" y="2203173"/>
                  <a:pt x="6334832" y="2197877"/>
                  <a:pt x="6338361" y="2194346"/>
                </a:cubicBezTo>
                <a:cubicBezTo>
                  <a:pt x="6341890" y="2190817"/>
                  <a:pt x="6343656" y="2185521"/>
                  <a:pt x="6343656" y="2178461"/>
                </a:cubicBezTo>
                <a:cubicBezTo>
                  <a:pt x="6343656" y="2171400"/>
                  <a:pt x="6347186" y="2167871"/>
                  <a:pt x="6354246" y="2167871"/>
                </a:cubicBezTo>
                <a:lnTo>
                  <a:pt x="6343656" y="2157280"/>
                </a:lnTo>
                <a:lnTo>
                  <a:pt x="6333066" y="2146690"/>
                </a:lnTo>
                <a:cubicBezTo>
                  <a:pt x="6333066" y="2139629"/>
                  <a:pt x="6333066" y="2136099"/>
                  <a:pt x="6333066" y="2136099"/>
                </a:cubicBezTo>
                <a:cubicBezTo>
                  <a:pt x="6326005" y="2136099"/>
                  <a:pt x="6326005" y="2134334"/>
                  <a:pt x="6333066" y="2130804"/>
                </a:cubicBezTo>
                <a:cubicBezTo>
                  <a:pt x="6333066" y="2134334"/>
                  <a:pt x="6336595" y="2136099"/>
                  <a:pt x="6343656" y="2136099"/>
                </a:cubicBezTo>
                <a:lnTo>
                  <a:pt x="6354246" y="2125509"/>
                </a:lnTo>
                <a:cubicBezTo>
                  <a:pt x="6354246" y="2125509"/>
                  <a:pt x="6350717" y="2125509"/>
                  <a:pt x="6343656" y="2125509"/>
                </a:cubicBezTo>
                <a:lnTo>
                  <a:pt x="6336324" y="2126731"/>
                </a:lnTo>
                <a:lnTo>
                  <a:pt x="6338361" y="2124185"/>
                </a:lnTo>
                <a:cubicBezTo>
                  <a:pt x="6338361" y="2121538"/>
                  <a:pt x="6336596" y="2118448"/>
                  <a:pt x="6333066" y="2114919"/>
                </a:cubicBezTo>
                <a:cubicBezTo>
                  <a:pt x="6333066" y="2114919"/>
                  <a:pt x="6331300" y="2114919"/>
                  <a:pt x="6327771" y="2114919"/>
                </a:cubicBezTo>
                <a:cubicBezTo>
                  <a:pt x="6324240" y="2114919"/>
                  <a:pt x="6322476" y="2118448"/>
                  <a:pt x="6322476" y="2125509"/>
                </a:cubicBezTo>
                <a:cubicBezTo>
                  <a:pt x="6315414" y="2132569"/>
                  <a:pt x="6311884" y="2132569"/>
                  <a:pt x="6311884" y="2125509"/>
                </a:cubicBezTo>
                <a:lnTo>
                  <a:pt x="6280114" y="2104328"/>
                </a:lnTo>
                <a:cubicBezTo>
                  <a:pt x="6273053" y="2104328"/>
                  <a:pt x="6265994" y="2100798"/>
                  <a:pt x="6258932" y="2093738"/>
                </a:cubicBezTo>
                <a:cubicBezTo>
                  <a:pt x="6251872" y="2093738"/>
                  <a:pt x="6248342" y="2095502"/>
                  <a:pt x="6248342" y="2099033"/>
                </a:cubicBezTo>
                <a:cubicBezTo>
                  <a:pt x="6248342" y="2102563"/>
                  <a:pt x="6251872" y="2104328"/>
                  <a:pt x="6258932" y="2104328"/>
                </a:cubicBezTo>
                <a:cubicBezTo>
                  <a:pt x="6265994" y="2104328"/>
                  <a:pt x="6269524" y="2107858"/>
                  <a:pt x="6269524" y="2114919"/>
                </a:cubicBezTo>
                <a:lnTo>
                  <a:pt x="6258932" y="2114919"/>
                </a:lnTo>
                <a:cubicBezTo>
                  <a:pt x="6244813" y="2114919"/>
                  <a:pt x="6237752" y="2116684"/>
                  <a:pt x="6237752" y="2120213"/>
                </a:cubicBezTo>
                <a:lnTo>
                  <a:pt x="6237752" y="2114919"/>
                </a:lnTo>
                <a:lnTo>
                  <a:pt x="6227161" y="2093738"/>
                </a:lnTo>
                <a:lnTo>
                  <a:pt x="6216572" y="2114919"/>
                </a:lnTo>
                <a:cubicBezTo>
                  <a:pt x="6216572" y="2121978"/>
                  <a:pt x="6216572" y="2127273"/>
                  <a:pt x="6216572" y="2130804"/>
                </a:cubicBezTo>
                <a:cubicBezTo>
                  <a:pt x="6216572" y="2134334"/>
                  <a:pt x="6213042" y="2136099"/>
                  <a:pt x="6205980" y="2136099"/>
                </a:cubicBezTo>
                <a:cubicBezTo>
                  <a:pt x="6198920" y="2136099"/>
                  <a:pt x="6193624" y="2134334"/>
                  <a:pt x="6190094" y="2130804"/>
                </a:cubicBezTo>
                <a:cubicBezTo>
                  <a:pt x="6186565" y="2127273"/>
                  <a:pt x="6181270" y="2123744"/>
                  <a:pt x="6174209" y="2120213"/>
                </a:cubicBezTo>
                <a:cubicBezTo>
                  <a:pt x="6167149" y="2116684"/>
                  <a:pt x="6161853" y="2114919"/>
                  <a:pt x="6158324" y="2114919"/>
                </a:cubicBezTo>
                <a:cubicBezTo>
                  <a:pt x="6154794" y="2114919"/>
                  <a:pt x="6149498" y="2111388"/>
                  <a:pt x="6142438" y="2104328"/>
                </a:cubicBezTo>
                <a:lnTo>
                  <a:pt x="6153028" y="2093738"/>
                </a:lnTo>
                <a:lnTo>
                  <a:pt x="6142438" y="2083146"/>
                </a:lnTo>
                <a:lnTo>
                  <a:pt x="6131847" y="2083146"/>
                </a:lnTo>
                <a:cubicBezTo>
                  <a:pt x="6124786" y="2083146"/>
                  <a:pt x="6124786" y="2086677"/>
                  <a:pt x="6131847" y="2093738"/>
                </a:cubicBezTo>
                <a:lnTo>
                  <a:pt x="6110668" y="2083146"/>
                </a:lnTo>
                <a:cubicBezTo>
                  <a:pt x="6107136" y="2079617"/>
                  <a:pt x="6102724" y="2076970"/>
                  <a:pt x="6097429" y="2075204"/>
                </a:cubicBezTo>
                <a:lnTo>
                  <a:pt x="6091251" y="2074323"/>
                </a:lnTo>
                <a:lnTo>
                  <a:pt x="6098752" y="2081823"/>
                </a:lnTo>
                <a:cubicBezTo>
                  <a:pt x="6101401" y="2084471"/>
                  <a:pt x="6103607" y="2086677"/>
                  <a:pt x="6105372" y="2088442"/>
                </a:cubicBezTo>
                <a:cubicBezTo>
                  <a:pt x="6108901" y="2091973"/>
                  <a:pt x="6110668" y="2093738"/>
                  <a:pt x="6110668" y="2093738"/>
                </a:cubicBezTo>
                <a:cubicBezTo>
                  <a:pt x="6103606" y="2093738"/>
                  <a:pt x="6093016" y="2093738"/>
                  <a:pt x="6078895" y="2093738"/>
                </a:cubicBezTo>
                <a:cubicBezTo>
                  <a:pt x="6071834" y="2093738"/>
                  <a:pt x="6064776" y="2091973"/>
                  <a:pt x="6057716" y="2088442"/>
                </a:cubicBezTo>
                <a:cubicBezTo>
                  <a:pt x="6050654" y="2084911"/>
                  <a:pt x="6043594" y="2083146"/>
                  <a:pt x="6036534" y="2083146"/>
                </a:cubicBezTo>
                <a:lnTo>
                  <a:pt x="5994172" y="2072557"/>
                </a:lnTo>
                <a:cubicBezTo>
                  <a:pt x="5987112" y="2072557"/>
                  <a:pt x="5974757" y="2067261"/>
                  <a:pt x="5957106" y="2056671"/>
                </a:cubicBezTo>
                <a:cubicBezTo>
                  <a:pt x="5939456" y="2046080"/>
                  <a:pt x="5927100" y="2040786"/>
                  <a:pt x="5920039" y="2040786"/>
                </a:cubicBezTo>
                <a:cubicBezTo>
                  <a:pt x="5912978" y="2040786"/>
                  <a:pt x="5909449" y="2039021"/>
                  <a:pt x="5909449" y="2035490"/>
                </a:cubicBezTo>
                <a:cubicBezTo>
                  <a:pt x="5909449" y="2031959"/>
                  <a:pt x="5898860" y="2030194"/>
                  <a:pt x="5877678" y="2030194"/>
                </a:cubicBezTo>
                <a:lnTo>
                  <a:pt x="5835316" y="2019605"/>
                </a:lnTo>
                <a:lnTo>
                  <a:pt x="5803545" y="2019605"/>
                </a:lnTo>
                <a:cubicBezTo>
                  <a:pt x="5803545" y="2026665"/>
                  <a:pt x="5800016" y="2026665"/>
                  <a:pt x="5792954" y="2019605"/>
                </a:cubicBezTo>
                <a:lnTo>
                  <a:pt x="5782364" y="2030194"/>
                </a:lnTo>
                <a:cubicBezTo>
                  <a:pt x="5782364" y="2030194"/>
                  <a:pt x="5778834" y="2030194"/>
                  <a:pt x="5771774" y="2030194"/>
                </a:cubicBezTo>
                <a:cubicBezTo>
                  <a:pt x="5764714" y="2030194"/>
                  <a:pt x="5761183" y="2026665"/>
                  <a:pt x="5761183" y="2019605"/>
                </a:cubicBezTo>
                <a:cubicBezTo>
                  <a:pt x="5761183" y="2012544"/>
                  <a:pt x="5757654" y="2009015"/>
                  <a:pt x="5750593" y="2009015"/>
                </a:cubicBezTo>
                <a:cubicBezTo>
                  <a:pt x="5750593" y="2009015"/>
                  <a:pt x="5748828" y="2007250"/>
                  <a:pt x="5745298" y="2003719"/>
                </a:cubicBezTo>
                <a:cubicBezTo>
                  <a:pt x="5741768" y="2000188"/>
                  <a:pt x="5736472" y="1998424"/>
                  <a:pt x="5729412" y="1998424"/>
                </a:cubicBezTo>
                <a:cubicBezTo>
                  <a:pt x="5729412" y="1991363"/>
                  <a:pt x="5724116" y="1989598"/>
                  <a:pt x="5713526" y="1993128"/>
                </a:cubicBezTo>
                <a:cubicBezTo>
                  <a:pt x="5702936" y="1996659"/>
                  <a:pt x="5695876" y="2000188"/>
                  <a:pt x="5692346" y="2003719"/>
                </a:cubicBezTo>
                <a:cubicBezTo>
                  <a:pt x="5688816" y="2007250"/>
                  <a:pt x="5672930" y="2007250"/>
                  <a:pt x="5644689" y="2003719"/>
                </a:cubicBezTo>
                <a:cubicBezTo>
                  <a:pt x="5616448" y="2000188"/>
                  <a:pt x="5598798" y="1998424"/>
                  <a:pt x="5591737" y="1998424"/>
                </a:cubicBezTo>
                <a:lnTo>
                  <a:pt x="5581147" y="1987834"/>
                </a:lnTo>
                <a:lnTo>
                  <a:pt x="5591737" y="1987834"/>
                </a:lnTo>
                <a:lnTo>
                  <a:pt x="5591737" y="1977242"/>
                </a:lnTo>
                <a:cubicBezTo>
                  <a:pt x="5591737" y="1977242"/>
                  <a:pt x="5591737" y="1973713"/>
                  <a:pt x="5591737" y="1966653"/>
                </a:cubicBezTo>
                <a:lnTo>
                  <a:pt x="5602327" y="1966653"/>
                </a:lnTo>
                <a:lnTo>
                  <a:pt x="5612918" y="1956063"/>
                </a:lnTo>
                <a:cubicBezTo>
                  <a:pt x="5612918" y="1956063"/>
                  <a:pt x="5609387" y="1956063"/>
                  <a:pt x="5602327" y="1956063"/>
                </a:cubicBezTo>
                <a:lnTo>
                  <a:pt x="5591737" y="1956063"/>
                </a:lnTo>
                <a:cubicBezTo>
                  <a:pt x="5591737" y="1956063"/>
                  <a:pt x="5588208" y="1959592"/>
                  <a:pt x="5581147" y="1966653"/>
                </a:cubicBezTo>
                <a:lnTo>
                  <a:pt x="5581147" y="1977242"/>
                </a:lnTo>
                <a:lnTo>
                  <a:pt x="5538785" y="1966653"/>
                </a:lnTo>
                <a:cubicBezTo>
                  <a:pt x="5524664" y="1959592"/>
                  <a:pt x="5514074" y="1959592"/>
                  <a:pt x="5507014" y="1966653"/>
                </a:cubicBezTo>
                <a:lnTo>
                  <a:pt x="5496423" y="1956063"/>
                </a:lnTo>
                <a:cubicBezTo>
                  <a:pt x="5496423" y="1949002"/>
                  <a:pt x="5492894" y="1945472"/>
                  <a:pt x="5485833" y="1945472"/>
                </a:cubicBezTo>
                <a:lnTo>
                  <a:pt x="5485833" y="1956063"/>
                </a:lnTo>
                <a:lnTo>
                  <a:pt x="5475243" y="1956063"/>
                </a:lnTo>
                <a:lnTo>
                  <a:pt x="5454062" y="1945472"/>
                </a:lnTo>
                <a:lnTo>
                  <a:pt x="5443471" y="1945472"/>
                </a:lnTo>
                <a:cubicBezTo>
                  <a:pt x="5450531" y="1952532"/>
                  <a:pt x="5450531" y="1956063"/>
                  <a:pt x="5443471" y="1956063"/>
                </a:cubicBezTo>
                <a:lnTo>
                  <a:pt x="5454062" y="1966653"/>
                </a:lnTo>
                <a:lnTo>
                  <a:pt x="5475243" y="1966653"/>
                </a:lnTo>
                <a:cubicBezTo>
                  <a:pt x="5475243" y="1973713"/>
                  <a:pt x="5478772" y="1977242"/>
                  <a:pt x="5485833" y="1977242"/>
                </a:cubicBezTo>
                <a:lnTo>
                  <a:pt x="5496423" y="1977242"/>
                </a:lnTo>
                <a:cubicBezTo>
                  <a:pt x="5496423" y="1977242"/>
                  <a:pt x="5503483" y="1980773"/>
                  <a:pt x="5517604" y="1987834"/>
                </a:cubicBezTo>
                <a:cubicBezTo>
                  <a:pt x="5531724" y="1994894"/>
                  <a:pt x="5542314" y="1994894"/>
                  <a:pt x="5549375" y="1987834"/>
                </a:cubicBezTo>
                <a:cubicBezTo>
                  <a:pt x="5549375" y="1994894"/>
                  <a:pt x="5552906" y="2000188"/>
                  <a:pt x="5559966" y="2003719"/>
                </a:cubicBezTo>
                <a:cubicBezTo>
                  <a:pt x="5567026" y="2007250"/>
                  <a:pt x="5570556" y="2005484"/>
                  <a:pt x="5570556" y="1998424"/>
                </a:cubicBezTo>
                <a:lnTo>
                  <a:pt x="5591737" y="1998424"/>
                </a:lnTo>
                <a:cubicBezTo>
                  <a:pt x="5591737" y="2005484"/>
                  <a:pt x="5597032" y="2010780"/>
                  <a:pt x="5607622" y="2014309"/>
                </a:cubicBezTo>
                <a:cubicBezTo>
                  <a:pt x="5618214" y="2017840"/>
                  <a:pt x="5630568" y="2019605"/>
                  <a:pt x="5644689" y="2019605"/>
                </a:cubicBezTo>
                <a:cubicBezTo>
                  <a:pt x="5651750" y="2019605"/>
                  <a:pt x="5657045" y="2021369"/>
                  <a:pt x="5660574" y="2024900"/>
                </a:cubicBezTo>
                <a:cubicBezTo>
                  <a:pt x="5664106" y="2028430"/>
                  <a:pt x="5674695" y="2031959"/>
                  <a:pt x="5692346" y="2035490"/>
                </a:cubicBezTo>
                <a:cubicBezTo>
                  <a:pt x="5709997" y="2039021"/>
                  <a:pt x="5718822" y="2040786"/>
                  <a:pt x="5718822" y="2040786"/>
                </a:cubicBezTo>
                <a:cubicBezTo>
                  <a:pt x="5725882" y="2040786"/>
                  <a:pt x="5732943" y="2042550"/>
                  <a:pt x="5740002" y="2046080"/>
                </a:cubicBezTo>
                <a:cubicBezTo>
                  <a:pt x="5747064" y="2049611"/>
                  <a:pt x="5754124" y="2051376"/>
                  <a:pt x="5761183" y="2051376"/>
                </a:cubicBezTo>
                <a:cubicBezTo>
                  <a:pt x="5803545" y="2065496"/>
                  <a:pt x="5828256" y="2072557"/>
                  <a:pt x="5835316" y="2072557"/>
                </a:cubicBezTo>
                <a:cubicBezTo>
                  <a:pt x="5842376" y="2072557"/>
                  <a:pt x="5845908" y="2072557"/>
                  <a:pt x="5845908" y="2072557"/>
                </a:cubicBezTo>
                <a:cubicBezTo>
                  <a:pt x="5852968" y="2072557"/>
                  <a:pt x="5856497" y="2076088"/>
                  <a:pt x="5856497" y="2083146"/>
                </a:cubicBezTo>
                <a:cubicBezTo>
                  <a:pt x="5856497" y="2083146"/>
                  <a:pt x="5860026" y="2084911"/>
                  <a:pt x="5867087" y="2088442"/>
                </a:cubicBezTo>
                <a:cubicBezTo>
                  <a:pt x="5874148" y="2091973"/>
                  <a:pt x="5884738" y="2093738"/>
                  <a:pt x="5898860" y="2093738"/>
                </a:cubicBezTo>
                <a:lnTo>
                  <a:pt x="5930630" y="2104328"/>
                </a:lnTo>
                <a:lnTo>
                  <a:pt x="5951812" y="2104328"/>
                </a:lnTo>
                <a:cubicBezTo>
                  <a:pt x="5951812" y="2104328"/>
                  <a:pt x="5948280" y="2100798"/>
                  <a:pt x="5941220" y="2093738"/>
                </a:cubicBezTo>
                <a:lnTo>
                  <a:pt x="5951812" y="2093738"/>
                </a:lnTo>
                <a:lnTo>
                  <a:pt x="5962401" y="2093738"/>
                </a:lnTo>
                <a:lnTo>
                  <a:pt x="5951812" y="2083146"/>
                </a:lnTo>
                <a:cubicBezTo>
                  <a:pt x="5958872" y="2083146"/>
                  <a:pt x="5972991" y="2086677"/>
                  <a:pt x="5994172" y="2093738"/>
                </a:cubicBezTo>
                <a:cubicBezTo>
                  <a:pt x="6001234" y="2093738"/>
                  <a:pt x="6004764" y="2093738"/>
                  <a:pt x="6004764" y="2093738"/>
                </a:cubicBezTo>
                <a:cubicBezTo>
                  <a:pt x="6004764" y="2093738"/>
                  <a:pt x="6004764" y="2095502"/>
                  <a:pt x="6004764" y="2099033"/>
                </a:cubicBezTo>
                <a:cubicBezTo>
                  <a:pt x="6004764" y="2102563"/>
                  <a:pt x="6006528" y="2106092"/>
                  <a:pt x="6010058" y="2109623"/>
                </a:cubicBezTo>
                <a:cubicBezTo>
                  <a:pt x="6013587" y="2113154"/>
                  <a:pt x="6018882" y="2116684"/>
                  <a:pt x="6025943" y="2120213"/>
                </a:cubicBezTo>
                <a:cubicBezTo>
                  <a:pt x="6033005" y="2123744"/>
                  <a:pt x="6038299" y="2125509"/>
                  <a:pt x="6041830" y="2125509"/>
                </a:cubicBezTo>
                <a:cubicBezTo>
                  <a:pt x="6045360" y="2125509"/>
                  <a:pt x="6047124" y="2129040"/>
                  <a:pt x="6047124" y="2136099"/>
                </a:cubicBezTo>
                <a:cubicBezTo>
                  <a:pt x="6054186" y="2129040"/>
                  <a:pt x="6078895" y="2132569"/>
                  <a:pt x="6121257" y="2146690"/>
                </a:cubicBezTo>
                <a:lnTo>
                  <a:pt x="6153028" y="2167871"/>
                </a:lnTo>
                <a:lnTo>
                  <a:pt x="6184800" y="2178461"/>
                </a:lnTo>
                <a:cubicBezTo>
                  <a:pt x="6191861" y="2185521"/>
                  <a:pt x="6204216" y="2192581"/>
                  <a:pt x="6221866" y="2199642"/>
                </a:cubicBezTo>
                <a:cubicBezTo>
                  <a:pt x="6239517" y="2206702"/>
                  <a:pt x="6251872" y="2206702"/>
                  <a:pt x="6258932" y="2199642"/>
                </a:cubicBezTo>
                <a:lnTo>
                  <a:pt x="6216572" y="2167871"/>
                </a:lnTo>
                <a:lnTo>
                  <a:pt x="6195390" y="2146690"/>
                </a:lnTo>
                <a:cubicBezTo>
                  <a:pt x="6195390" y="2139629"/>
                  <a:pt x="6202450" y="2139629"/>
                  <a:pt x="6216572" y="2146690"/>
                </a:cubicBezTo>
                <a:cubicBezTo>
                  <a:pt x="6230690" y="2146690"/>
                  <a:pt x="6234222" y="2150221"/>
                  <a:pt x="6227161" y="2157280"/>
                </a:cubicBezTo>
                <a:cubicBezTo>
                  <a:pt x="6227161" y="2157280"/>
                  <a:pt x="6230690" y="2160811"/>
                  <a:pt x="6237752" y="2167871"/>
                </a:cubicBezTo>
                <a:cubicBezTo>
                  <a:pt x="6244813" y="2174930"/>
                  <a:pt x="6250108" y="2176696"/>
                  <a:pt x="6253638" y="2173165"/>
                </a:cubicBezTo>
                <a:cubicBezTo>
                  <a:pt x="6257168" y="2169636"/>
                  <a:pt x="6262462" y="2166106"/>
                  <a:pt x="6269524" y="2162575"/>
                </a:cubicBezTo>
                <a:cubicBezTo>
                  <a:pt x="6276584" y="2159044"/>
                  <a:pt x="6283642" y="2160811"/>
                  <a:pt x="6290704" y="2167871"/>
                </a:cubicBezTo>
                <a:lnTo>
                  <a:pt x="6269524" y="2189051"/>
                </a:lnTo>
                <a:lnTo>
                  <a:pt x="6258932" y="2189051"/>
                </a:lnTo>
                <a:cubicBezTo>
                  <a:pt x="6287174" y="2196111"/>
                  <a:pt x="6297765" y="2206702"/>
                  <a:pt x="6290704" y="2220823"/>
                </a:cubicBezTo>
                <a:lnTo>
                  <a:pt x="6343656" y="2242004"/>
                </a:lnTo>
                <a:cubicBezTo>
                  <a:pt x="6350717" y="2242004"/>
                  <a:pt x="6354246" y="2240238"/>
                  <a:pt x="6354246" y="2236708"/>
                </a:cubicBezTo>
                <a:cubicBezTo>
                  <a:pt x="6354246" y="2233177"/>
                  <a:pt x="6354246" y="2231413"/>
                  <a:pt x="6354246" y="2231413"/>
                </a:cubicBezTo>
                <a:cubicBezTo>
                  <a:pt x="6354246" y="2224352"/>
                  <a:pt x="6357776" y="2220823"/>
                  <a:pt x="6364836" y="2220823"/>
                </a:cubicBezTo>
                <a:cubicBezTo>
                  <a:pt x="6371898" y="2220823"/>
                  <a:pt x="6371898" y="2224352"/>
                  <a:pt x="6364836" y="2231413"/>
                </a:cubicBezTo>
                <a:cubicBezTo>
                  <a:pt x="6364836" y="2238473"/>
                  <a:pt x="6364836" y="2242004"/>
                  <a:pt x="6364836" y="2242004"/>
                </a:cubicBezTo>
                <a:lnTo>
                  <a:pt x="6375428" y="2252594"/>
                </a:lnTo>
                <a:cubicBezTo>
                  <a:pt x="6389547" y="2273775"/>
                  <a:pt x="6389547" y="2280834"/>
                  <a:pt x="6375428" y="2273775"/>
                </a:cubicBezTo>
                <a:cubicBezTo>
                  <a:pt x="6375428" y="2273775"/>
                  <a:pt x="6375428" y="2277304"/>
                  <a:pt x="6375428" y="2284365"/>
                </a:cubicBezTo>
                <a:cubicBezTo>
                  <a:pt x="6368367" y="2284365"/>
                  <a:pt x="6361306" y="2284365"/>
                  <a:pt x="6354246" y="2284365"/>
                </a:cubicBezTo>
                <a:cubicBezTo>
                  <a:pt x="6347186" y="2284365"/>
                  <a:pt x="6340127" y="2284365"/>
                  <a:pt x="6333066" y="2284365"/>
                </a:cubicBezTo>
                <a:cubicBezTo>
                  <a:pt x="6326005" y="2284365"/>
                  <a:pt x="6322476" y="2284365"/>
                  <a:pt x="6322476" y="2284365"/>
                </a:cubicBezTo>
                <a:cubicBezTo>
                  <a:pt x="6322476" y="2284365"/>
                  <a:pt x="6318946" y="2280834"/>
                  <a:pt x="6311884" y="2273775"/>
                </a:cubicBezTo>
                <a:cubicBezTo>
                  <a:pt x="6304824" y="2266715"/>
                  <a:pt x="6295998" y="2263184"/>
                  <a:pt x="6285409" y="2263184"/>
                </a:cubicBezTo>
                <a:cubicBezTo>
                  <a:pt x="6274818" y="2263184"/>
                  <a:pt x="6269524" y="2261419"/>
                  <a:pt x="6269524" y="2257889"/>
                </a:cubicBezTo>
                <a:cubicBezTo>
                  <a:pt x="6269524" y="2254359"/>
                  <a:pt x="6265994" y="2252594"/>
                  <a:pt x="6258932" y="2252594"/>
                </a:cubicBezTo>
                <a:lnTo>
                  <a:pt x="6237752" y="2252594"/>
                </a:lnTo>
                <a:cubicBezTo>
                  <a:pt x="6237752" y="2252594"/>
                  <a:pt x="6234222" y="2250829"/>
                  <a:pt x="6227161" y="2247298"/>
                </a:cubicBezTo>
                <a:cubicBezTo>
                  <a:pt x="6220101" y="2243769"/>
                  <a:pt x="6216572" y="2242004"/>
                  <a:pt x="6216572" y="2242004"/>
                </a:cubicBezTo>
                <a:cubicBezTo>
                  <a:pt x="6202450" y="2242004"/>
                  <a:pt x="6193624" y="2240238"/>
                  <a:pt x="6190094" y="2236708"/>
                </a:cubicBezTo>
                <a:cubicBezTo>
                  <a:pt x="6186565" y="2233177"/>
                  <a:pt x="6177738" y="2231413"/>
                  <a:pt x="6163620" y="2231413"/>
                </a:cubicBezTo>
                <a:cubicBezTo>
                  <a:pt x="6142438" y="2224352"/>
                  <a:pt x="6126553" y="2220823"/>
                  <a:pt x="6115962" y="2220823"/>
                </a:cubicBezTo>
                <a:cubicBezTo>
                  <a:pt x="6105372" y="2220823"/>
                  <a:pt x="6096546" y="2217292"/>
                  <a:pt x="6089486" y="2210232"/>
                </a:cubicBezTo>
                <a:cubicBezTo>
                  <a:pt x="6082426" y="2203173"/>
                  <a:pt x="6075366" y="2199642"/>
                  <a:pt x="6068305" y="2199642"/>
                </a:cubicBezTo>
                <a:cubicBezTo>
                  <a:pt x="6068305" y="2199642"/>
                  <a:pt x="6064776" y="2197877"/>
                  <a:pt x="6057716" y="2194346"/>
                </a:cubicBezTo>
                <a:cubicBezTo>
                  <a:pt x="6050654" y="2190817"/>
                  <a:pt x="6043594" y="2189051"/>
                  <a:pt x="6036534" y="2189051"/>
                </a:cubicBezTo>
                <a:cubicBezTo>
                  <a:pt x="6008293" y="2181992"/>
                  <a:pt x="5994172" y="2185521"/>
                  <a:pt x="5994172" y="2199642"/>
                </a:cubicBezTo>
                <a:cubicBezTo>
                  <a:pt x="5994172" y="2199642"/>
                  <a:pt x="6001234" y="2201407"/>
                  <a:pt x="6015353" y="2204937"/>
                </a:cubicBezTo>
                <a:cubicBezTo>
                  <a:pt x="6029474" y="2208467"/>
                  <a:pt x="6040064" y="2206702"/>
                  <a:pt x="6047124" y="2199642"/>
                </a:cubicBezTo>
                <a:lnTo>
                  <a:pt x="6068305" y="2220823"/>
                </a:lnTo>
                <a:cubicBezTo>
                  <a:pt x="6068305" y="2234944"/>
                  <a:pt x="6085957" y="2242004"/>
                  <a:pt x="6121257" y="2242004"/>
                </a:cubicBezTo>
                <a:cubicBezTo>
                  <a:pt x="6128318" y="2242004"/>
                  <a:pt x="6133613" y="2243769"/>
                  <a:pt x="6137142" y="2247298"/>
                </a:cubicBezTo>
                <a:cubicBezTo>
                  <a:pt x="6140672" y="2250829"/>
                  <a:pt x="6149498" y="2252594"/>
                  <a:pt x="6163620" y="2252594"/>
                </a:cubicBezTo>
                <a:lnTo>
                  <a:pt x="6227161" y="2273775"/>
                </a:lnTo>
                <a:cubicBezTo>
                  <a:pt x="6234222" y="2280834"/>
                  <a:pt x="6237752" y="2284365"/>
                  <a:pt x="6237752" y="2284365"/>
                </a:cubicBezTo>
                <a:cubicBezTo>
                  <a:pt x="6237752" y="2277304"/>
                  <a:pt x="6239517" y="2275540"/>
                  <a:pt x="6243046" y="2279069"/>
                </a:cubicBezTo>
                <a:cubicBezTo>
                  <a:pt x="6246576" y="2282600"/>
                  <a:pt x="6248342" y="2284365"/>
                  <a:pt x="6248342" y="2284365"/>
                </a:cubicBezTo>
                <a:cubicBezTo>
                  <a:pt x="6248342" y="2291425"/>
                  <a:pt x="6244813" y="2294956"/>
                  <a:pt x="6237752" y="2294956"/>
                </a:cubicBezTo>
                <a:cubicBezTo>
                  <a:pt x="6230690" y="2294956"/>
                  <a:pt x="6225396" y="2294956"/>
                  <a:pt x="6221866" y="2294956"/>
                </a:cubicBezTo>
                <a:cubicBezTo>
                  <a:pt x="6218336" y="2294956"/>
                  <a:pt x="6216572" y="2294956"/>
                  <a:pt x="6216572" y="2294956"/>
                </a:cubicBezTo>
                <a:lnTo>
                  <a:pt x="6216572" y="2305546"/>
                </a:lnTo>
                <a:cubicBezTo>
                  <a:pt x="6223632" y="2312606"/>
                  <a:pt x="6223632" y="2316136"/>
                  <a:pt x="6216572" y="2316136"/>
                </a:cubicBezTo>
                <a:cubicBezTo>
                  <a:pt x="6209510" y="2316136"/>
                  <a:pt x="6205980" y="2314371"/>
                  <a:pt x="6205980" y="2310841"/>
                </a:cubicBezTo>
                <a:cubicBezTo>
                  <a:pt x="6205980" y="2307311"/>
                  <a:pt x="6202450" y="2305546"/>
                  <a:pt x="6195390" y="2305546"/>
                </a:cubicBezTo>
                <a:cubicBezTo>
                  <a:pt x="6195390" y="2298485"/>
                  <a:pt x="6191861" y="2294956"/>
                  <a:pt x="6184800" y="2294956"/>
                </a:cubicBezTo>
                <a:cubicBezTo>
                  <a:pt x="6177738" y="2294956"/>
                  <a:pt x="6175976" y="2293190"/>
                  <a:pt x="6179505" y="2289660"/>
                </a:cubicBezTo>
                <a:cubicBezTo>
                  <a:pt x="6183034" y="2286129"/>
                  <a:pt x="6181270" y="2284365"/>
                  <a:pt x="6174209" y="2284365"/>
                </a:cubicBezTo>
                <a:lnTo>
                  <a:pt x="6142438" y="2263184"/>
                </a:lnTo>
                <a:cubicBezTo>
                  <a:pt x="6128318" y="2256125"/>
                  <a:pt x="6117728" y="2252594"/>
                  <a:pt x="6110668" y="2252594"/>
                </a:cubicBezTo>
                <a:cubicBezTo>
                  <a:pt x="6103606" y="2252594"/>
                  <a:pt x="6093016" y="2252594"/>
                  <a:pt x="6078895" y="2252594"/>
                </a:cubicBezTo>
                <a:lnTo>
                  <a:pt x="6057716" y="2242004"/>
                </a:lnTo>
                <a:lnTo>
                  <a:pt x="6047124" y="2242004"/>
                </a:lnTo>
                <a:cubicBezTo>
                  <a:pt x="6040064" y="2242004"/>
                  <a:pt x="6033005" y="2242004"/>
                  <a:pt x="6025943" y="2242004"/>
                </a:cubicBezTo>
                <a:lnTo>
                  <a:pt x="5983582" y="2231413"/>
                </a:lnTo>
                <a:cubicBezTo>
                  <a:pt x="5983582" y="2231413"/>
                  <a:pt x="5976520" y="2229648"/>
                  <a:pt x="5962401" y="2226117"/>
                </a:cubicBezTo>
                <a:cubicBezTo>
                  <a:pt x="5948280" y="2222588"/>
                  <a:pt x="5923568" y="2217292"/>
                  <a:pt x="5888268" y="2210232"/>
                </a:cubicBezTo>
                <a:cubicBezTo>
                  <a:pt x="5831786" y="2203173"/>
                  <a:pt x="5778834" y="2192581"/>
                  <a:pt x="5729412" y="2178461"/>
                </a:cubicBezTo>
                <a:cubicBezTo>
                  <a:pt x="5701170" y="2171400"/>
                  <a:pt x="5676460" y="2164340"/>
                  <a:pt x="5655279" y="2157280"/>
                </a:cubicBezTo>
                <a:lnTo>
                  <a:pt x="5623508" y="2157280"/>
                </a:lnTo>
                <a:lnTo>
                  <a:pt x="5581147" y="2125509"/>
                </a:lnTo>
                <a:cubicBezTo>
                  <a:pt x="5545846" y="2125509"/>
                  <a:pt x="5521135" y="2118448"/>
                  <a:pt x="5507014" y="2104328"/>
                </a:cubicBezTo>
                <a:cubicBezTo>
                  <a:pt x="5507014" y="2104328"/>
                  <a:pt x="5503483" y="2104328"/>
                  <a:pt x="5496423" y="2104328"/>
                </a:cubicBezTo>
                <a:lnTo>
                  <a:pt x="5475243" y="2093738"/>
                </a:lnTo>
                <a:cubicBezTo>
                  <a:pt x="5475243" y="2093738"/>
                  <a:pt x="5475243" y="2090207"/>
                  <a:pt x="5475243" y="2083146"/>
                </a:cubicBezTo>
                <a:lnTo>
                  <a:pt x="5432881" y="2061967"/>
                </a:lnTo>
                <a:cubicBezTo>
                  <a:pt x="5425820" y="2054906"/>
                  <a:pt x="5415230" y="2051376"/>
                  <a:pt x="5401110" y="2051376"/>
                </a:cubicBezTo>
                <a:lnTo>
                  <a:pt x="5369339" y="2040786"/>
                </a:lnTo>
                <a:lnTo>
                  <a:pt x="5348158" y="2030194"/>
                </a:lnTo>
                <a:cubicBezTo>
                  <a:pt x="5341098" y="2030194"/>
                  <a:pt x="5334037" y="2030194"/>
                  <a:pt x="5326977" y="2030194"/>
                </a:cubicBezTo>
                <a:lnTo>
                  <a:pt x="5326977" y="2019605"/>
                </a:lnTo>
                <a:lnTo>
                  <a:pt x="5348158" y="2009015"/>
                </a:lnTo>
                <a:lnTo>
                  <a:pt x="5326977" y="2009015"/>
                </a:lnTo>
                <a:cubicBezTo>
                  <a:pt x="5305796" y="1994894"/>
                  <a:pt x="5291675" y="1991363"/>
                  <a:pt x="5284614" y="1998424"/>
                </a:cubicBezTo>
                <a:lnTo>
                  <a:pt x="5274025" y="2009015"/>
                </a:lnTo>
                <a:cubicBezTo>
                  <a:pt x="5274025" y="2001954"/>
                  <a:pt x="5274025" y="1998424"/>
                  <a:pt x="5274025" y="1998424"/>
                </a:cubicBezTo>
                <a:lnTo>
                  <a:pt x="5252844" y="1998424"/>
                </a:lnTo>
                <a:cubicBezTo>
                  <a:pt x="5238723" y="1998424"/>
                  <a:pt x="5231662" y="1998424"/>
                  <a:pt x="5231662" y="1998424"/>
                </a:cubicBezTo>
                <a:lnTo>
                  <a:pt x="5231662" y="2009015"/>
                </a:lnTo>
                <a:cubicBezTo>
                  <a:pt x="5252844" y="2016074"/>
                  <a:pt x="5266964" y="2021369"/>
                  <a:pt x="5274025" y="2024900"/>
                </a:cubicBezTo>
                <a:cubicBezTo>
                  <a:pt x="5281085" y="2028430"/>
                  <a:pt x="5284614" y="2031959"/>
                  <a:pt x="5284614" y="2035490"/>
                </a:cubicBezTo>
                <a:cubicBezTo>
                  <a:pt x="5284614" y="2039021"/>
                  <a:pt x="5289910" y="2044315"/>
                  <a:pt x="5300500" y="2051376"/>
                </a:cubicBezTo>
                <a:cubicBezTo>
                  <a:pt x="5311092" y="2058436"/>
                  <a:pt x="5319916" y="2061967"/>
                  <a:pt x="5326977" y="2061967"/>
                </a:cubicBezTo>
                <a:lnTo>
                  <a:pt x="5326977" y="2051376"/>
                </a:lnTo>
                <a:lnTo>
                  <a:pt x="5337566" y="2040786"/>
                </a:lnTo>
                <a:cubicBezTo>
                  <a:pt x="5344627" y="2047846"/>
                  <a:pt x="5351688" y="2051376"/>
                  <a:pt x="5358748" y="2051376"/>
                </a:cubicBezTo>
                <a:cubicBezTo>
                  <a:pt x="5365808" y="2051376"/>
                  <a:pt x="5369339" y="2053140"/>
                  <a:pt x="5369339" y="2056671"/>
                </a:cubicBezTo>
                <a:cubicBezTo>
                  <a:pt x="5369339" y="2060202"/>
                  <a:pt x="5371104" y="2061967"/>
                  <a:pt x="5374634" y="2061967"/>
                </a:cubicBezTo>
                <a:cubicBezTo>
                  <a:pt x="5378164" y="2061967"/>
                  <a:pt x="5383458" y="2061967"/>
                  <a:pt x="5390518" y="2061967"/>
                </a:cubicBezTo>
                <a:cubicBezTo>
                  <a:pt x="5404640" y="2069026"/>
                  <a:pt x="5416996" y="2074321"/>
                  <a:pt x="5427586" y="2077852"/>
                </a:cubicBezTo>
                <a:cubicBezTo>
                  <a:pt x="5438176" y="2081382"/>
                  <a:pt x="5447002" y="2090207"/>
                  <a:pt x="5454062" y="2104328"/>
                </a:cubicBezTo>
                <a:cubicBezTo>
                  <a:pt x="5454062" y="2104328"/>
                  <a:pt x="5457592" y="2106092"/>
                  <a:pt x="5464652" y="2109623"/>
                </a:cubicBezTo>
                <a:cubicBezTo>
                  <a:pt x="5471712" y="2113154"/>
                  <a:pt x="5475243" y="2114919"/>
                  <a:pt x="5475243" y="2114919"/>
                </a:cubicBezTo>
                <a:cubicBezTo>
                  <a:pt x="5482304" y="2114919"/>
                  <a:pt x="5485833" y="2114919"/>
                  <a:pt x="5485833" y="2114919"/>
                </a:cubicBezTo>
                <a:cubicBezTo>
                  <a:pt x="5492894" y="2114919"/>
                  <a:pt x="5496423" y="2114919"/>
                  <a:pt x="5496423" y="2114919"/>
                </a:cubicBezTo>
                <a:cubicBezTo>
                  <a:pt x="5510544" y="2114919"/>
                  <a:pt x="5535256" y="2125509"/>
                  <a:pt x="5570556" y="2146690"/>
                </a:cubicBezTo>
                <a:lnTo>
                  <a:pt x="5612918" y="2157280"/>
                </a:lnTo>
                <a:cubicBezTo>
                  <a:pt x="5627039" y="2157280"/>
                  <a:pt x="5642924" y="2160811"/>
                  <a:pt x="5660574" y="2167871"/>
                </a:cubicBezTo>
                <a:cubicBezTo>
                  <a:pt x="5678226" y="2174930"/>
                  <a:pt x="5697641" y="2181992"/>
                  <a:pt x="5718822" y="2189051"/>
                </a:cubicBezTo>
                <a:lnTo>
                  <a:pt x="5803545" y="2231413"/>
                </a:lnTo>
                <a:cubicBezTo>
                  <a:pt x="5796484" y="2231413"/>
                  <a:pt x="5792954" y="2231413"/>
                  <a:pt x="5792954" y="2231413"/>
                </a:cubicBezTo>
                <a:cubicBezTo>
                  <a:pt x="5792954" y="2231413"/>
                  <a:pt x="5789424" y="2231413"/>
                  <a:pt x="5782364" y="2231413"/>
                </a:cubicBezTo>
                <a:cubicBezTo>
                  <a:pt x="5782364" y="2224352"/>
                  <a:pt x="5778834" y="2220823"/>
                  <a:pt x="5771774" y="2220823"/>
                </a:cubicBezTo>
                <a:cubicBezTo>
                  <a:pt x="5764714" y="2220823"/>
                  <a:pt x="5759418" y="2219058"/>
                  <a:pt x="5755888" y="2215527"/>
                </a:cubicBezTo>
                <a:cubicBezTo>
                  <a:pt x="5752358" y="2211996"/>
                  <a:pt x="5745298" y="2208467"/>
                  <a:pt x="5734708" y="2204937"/>
                </a:cubicBezTo>
                <a:cubicBezTo>
                  <a:pt x="5724116" y="2201407"/>
                  <a:pt x="5715292" y="2199642"/>
                  <a:pt x="5708232" y="2199642"/>
                </a:cubicBezTo>
                <a:lnTo>
                  <a:pt x="5729412" y="2220823"/>
                </a:lnTo>
                <a:cubicBezTo>
                  <a:pt x="5736472" y="2213763"/>
                  <a:pt x="5740002" y="2213763"/>
                  <a:pt x="5740002" y="2220823"/>
                </a:cubicBezTo>
                <a:cubicBezTo>
                  <a:pt x="5740002" y="2227882"/>
                  <a:pt x="5750593" y="2233177"/>
                  <a:pt x="5771774" y="2236708"/>
                </a:cubicBezTo>
                <a:cubicBezTo>
                  <a:pt x="5792954" y="2240238"/>
                  <a:pt x="5807076" y="2242004"/>
                  <a:pt x="5814135" y="2242004"/>
                </a:cubicBezTo>
                <a:cubicBezTo>
                  <a:pt x="5814135" y="2242004"/>
                  <a:pt x="5815901" y="2240238"/>
                  <a:pt x="5819430" y="2236708"/>
                </a:cubicBezTo>
                <a:cubicBezTo>
                  <a:pt x="5822962" y="2233177"/>
                  <a:pt x="5824726" y="2231413"/>
                  <a:pt x="5824726" y="2231413"/>
                </a:cubicBezTo>
                <a:cubicBezTo>
                  <a:pt x="5838847" y="2231413"/>
                  <a:pt x="5849436" y="2234944"/>
                  <a:pt x="5856497" y="2242004"/>
                </a:cubicBezTo>
                <a:cubicBezTo>
                  <a:pt x="5863558" y="2249063"/>
                  <a:pt x="5867087" y="2254359"/>
                  <a:pt x="5867087" y="2257889"/>
                </a:cubicBezTo>
                <a:cubicBezTo>
                  <a:pt x="5867087" y="2261419"/>
                  <a:pt x="5870616" y="2264948"/>
                  <a:pt x="5877678" y="2268479"/>
                </a:cubicBezTo>
                <a:cubicBezTo>
                  <a:pt x="5884738" y="2272010"/>
                  <a:pt x="5891798" y="2273775"/>
                  <a:pt x="5898860" y="2273775"/>
                </a:cubicBezTo>
                <a:lnTo>
                  <a:pt x="5920039" y="2273775"/>
                </a:lnTo>
                <a:cubicBezTo>
                  <a:pt x="5920039" y="2280834"/>
                  <a:pt x="5927100" y="2284365"/>
                  <a:pt x="5941220" y="2284365"/>
                </a:cubicBezTo>
                <a:lnTo>
                  <a:pt x="5941220" y="2294956"/>
                </a:lnTo>
                <a:lnTo>
                  <a:pt x="5951812" y="2305546"/>
                </a:lnTo>
                <a:cubicBezTo>
                  <a:pt x="5958872" y="2305546"/>
                  <a:pt x="5962401" y="2307311"/>
                  <a:pt x="5962401" y="2310841"/>
                </a:cubicBezTo>
                <a:cubicBezTo>
                  <a:pt x="5962401" y="2314371"/>
                  <a:pt x="5937690" y="2312606"/>
                  <a:pt x="5888268" y="2305546"/>
                </a:cubicBezTo>
                <a:cubicBezTo>
                  <a:pt x="5874148" y="2305546"/>
                  <a:pt x="5860026" y="2305546"/>
                  <a:pt x="5845908" y="2305546"/>
                </a:cubicBezTo>
                <a:lnTo>
                  <a:pt x="5824726" y="2294956"/>
                </a:lnTo>
                <a:cubicBezTo>
                  <a:pt x="5817666" y="2294956"/>
                  <a:pt x="5814135" y="2294956"/>
                  <a:pt x="5814135" y="2294956"/>
                </a:cubicBezTo>
                <a:cubicBezTo>
                  <a:pt x="5814135" y="2294956"/>
                  <a:pt x="5814135" y="2298485"/>
                  <a:pt x="5814135" y="2305546"/>
                </a:cubicBezTo>
                <a:cubicBezTo>
                  <a:pt x="5814135" y="2312606"/>
                  <a:pt x="5812370" y="2316136"/>
                  <a:pt x="5808840" y="2316136"/>
                </a:cubicBezTo>
                <a:cubicBezTo>
                  <a:pt x="5805311" y="2316136"/>
                  <a:pt x="5800016" y="2312606"/>
                  <a:pt x="5792954" y="2305546"/>
                </a:cubicBezTo>
                <a:cubicBezTo>
                  <a:pt x="5785895" y="2305546"/>
                  <a:pt x="5782364" y="2305546"/>
                  <a:pt x="5782364" y="2305546"/>
                </a:cubicBezTo>
                <a:lnTo>
                  <a:pt x="5771774" y="2305546"/>
                </a:lnTo>
                <a:cubicBezTo>
                  <a:pt x="5764714" y="2305546"/>
                  <a:pt x="5762949" y="2302015"/>
                  <a:pt x="5766478" y="2294956"/>
                </a:cubicBezTo>
                <a:cubicBezTo>
                  <a:pt x="5770010" y="2287896"/>
                  <a:pt x="5770010" y="2284365"/>
                  <a:pt x="5766478" y="2284365"/>
                </a:cubicBezTo>
                <a:cubicBezTo>
                  <a:pt x="5762949" y="2284365"/>
                  <a:pt x="5761183" y="2287896"/>
                  <a:pt x="5761183" y="2294956"/>
                </a:cubicBezTo>
                <a:cubicBezTo>
                  <a:pt x="5754124" y="2294956"/>
                  <a:pt x="5750593" y="2291425"/>
                  <a:pt x="5750593" y="2284365"/>
                </a:cubicBezTo>
                <a:cubicBezTo>
                  <a:pt x="5750593" y="2277304"/>
                  <a:pt x="5743532" y="2277304"/>
                  <a:pt x="5729412" y="2284365"/>
                </a:cubicBezTo>
                <a:lnTo>
                  <a:pt x="5718822" y="2284365"/>
                </a:lnTo>
                <a:cubicBezTo>
                  <a:pt x="5718822" y="2277304"/>
                  <a:pt x="5722352" y="2273775"/>
                  <a:pt x="5729412" y="2273775"/>
                </a:cubicBezTo>
                <a:lnTo>
                  <a:pt x="5708232" y="2263184"/>
                </a:lnTo>
                <a:lnTo>
                  <a:pt x="5687051" y="2263184"/>
                </a:lnTo>
                <a:lnTo>
                  <a:pt x="5697641" y="2273775"/>
                </a:lnTo>
                <a:lnTo>
                  <a:pt x="5676460" y="2273775"/>
                </a:lnTo>
                <a:cubicBezTo>
                  <a:pt x="5669400" y="2273775"/>
                  <a:pt x="5664106" y="2273775"/>
                  <a:pt x="5660574" y="2273775"/>
                </a:cubicBezTo>
                <a:cubicBezTo>
                  <a:pt x="5657045" y="2273775"/>
                  <a:pt x="5658810" y="2277304"/>
                  <a:pt x="5665870" y="2284365"/>
                </a:cubicBezTo>
                <a:lnTo>
                  <a:pt x="5655279" y="2294956"/>
                </a:lnTo>
                <a:cubicBezTo>
                  <a:pt x="5655279" y="2287896"/>
                  <a:pt x="5653514" y="2284365"/>
                  <a:pt x="5649984" y="2284365"/>
                </a:cubicBezTo>
                <a:cubicBezTo>
                  <a:pt x="5646454" y="2284365"/>
                  <a:pt x="5644689" y="2280834"/>
                  <a:pt x="5644689" y="2273775"/>
                </a:cubicBezTo>
                <a:cubicBezTo>
                  <a:pt x="5644689" y="2273775"/>
                  <a:pt x="5641160" y="2270244"/>
                  <a:pt x="5634099" y="2263184"/>
                </a:cubicBezTo>
                <a:cubicBezTo>
                  <a:pt x="5641160" y="2263184"/>
                  <a:pt x="5644689" y="2259654"/>
                  <a:pt x="5644689" y="2252594"/>
                </a:cubicBezTo>
                <a:cubicBezTo>
                  <a:pt x="5644689" y="2245533"/>
                  <a:pt x="5630568" y="2242004"/>
                  <a:pt x="5602327" y="2242004"/>
                </a:cubicBezTo>
                <a:cubicBezTo>
                  <a:pt x="5581147" y="2242004"/>
                  <a:pt x="5563496" y="2242004"/>
                  <a:pt x="5549375" y="2242004"/>
                </a:cubicBezTo>
                <a:lnTo>
                  <a:pt x="5528195" y="2242004"/>
                </a:lnTo>
                <a:cubicBezTo>
                  <a:pt x="5542314" y="2242004"/>
                  <a:pt x="5549375" y="2243769"/>
                  <a:pt x="5549375" y="2247298"/>
                </a:cubicBezTo>
                <a:cubicBezTo>
                  <a:pt x="5549375" y="2250829"/>
                  <a:pt x="5552906" y="2252594"/>
                  <a:pt x="5559966" y="2252594"/>
                </a:cubicBezTo>
                <a:lnTo>
                  <a:pt x="5549375" y="2263184"/>
                </a:lnTo>
                <a:lnTo>
                  <a:pt x="5507014" y="2252594"/>
                </a:lnTo>
                <a:lnTo>
                  <a:pt x="5507014" y="2242004"/>
                </a:lnTo>
                <a:lnTo>
                  <a:pt x="5496423" y="2220823"/>
                </a:lnTo>
                <a:cubicBezTo>
                  <a:pt x="5489362" y="2213763"/>
                  <a:pt x="5485833" y="2210232"/>
                  <a:pt x="5485833" y="2210232"/>
                </a:cubicBezTo>
                <a:lnTo>
                  <a:pt x="5443471" y="2210232"/>
                </a:lnTo>
                <a:lnTo>
                  <a:pt x="5422291" y="2220823"/>
                </a:lnTo>
                <a:lnTo>
                  <a:pt x="5432881" y="2220823"/>
                </a:lnTo>
                <a:cubicBezTo>
                  <a:pt x="5439942" y="2220823"/>
                  <a:pt x="5447002" y="2224352"/>
                  <a:pt x="5454062" y="2231413"/>
                </a:cubicBezTo>
                <a:lnTo>
                  <a:pt x="5454062" y="2242004"/>
                </a:lnTo>
                <a:cubicBezTo>
                  <a:pt x="5447002" y="2234944"/>
                  <a:pt x="5436410" y="2231413"/>
                  <a:pt x="5422291" y="2231413"/>
                </a:cubicBezTo>
                <a:cubicBezTo>
                  <a:pt x="5401110" y="2231413"/>
                  <a:pt x="5388754" y="2231413"/>
                  <a:pt x="5385224" y="2231413"/>
                </a:cubicBezTo>
                <a:cubicBezTo>
                  <a:pt x="5381694" y="2231413"/>
                  <a:pt x="5379929" y="2227882"/>
                  <a:pt x="5379929" y="2220823"/>
                </a:cubicBezTo>
                <a:cubicBezTo>
                  <a:pt x="5379929" y="2213763"/>
                  <a:pt x="5383458" y="2210232"/>
                  <a:pt x="5390518" y="2210232"/>
                </a:cubicBezTo>
                <a:cubicBezTo>
                  <a:pt x="5397579" y="2210232"/>
                  <a:pt x="5401110" y="2206702"/>
                  <a:pt x="5401110" y="2199642"/>
                </a:cubicBezTo>
                <a:lnTo>
                  <a:pt x="5411700" y="2199642"/>
                </a:lnTo>
                <a:cubicBezTo>
                  <a:pt x="5411700" y="2199642"/>
                  <a:pt x="5413464" y="2199642"/>
                  <a:pt x="5416996" y="2199642"/>
                </a:cubicBezTo>
                <a:cubicBezTo>
                  <a:pt x="5420525" y="2199642"/>
                  <a:pt x="5422291" y="2197877"/>
                  <a:pt x="5422291" y="2194346"/>
                </a:cubicBezTo>
                <a:cubicBezTo>
                  <a:pt x="5422291" y="2190817"/>
                  <a:pt x="5418760" y="2189051"/>
                  <a:pt x="5411700" y="2189051"/>
                </a:cubicBezTo>
                <a:cubicBezTo>
                  <a:pt x="5404640" y="2189051"/>
                  <a:pt x="5397579" y="2189051"/>
                  <a:pt x="5390518" y="2189051"/>
                </a:cubicBezTo>
                <a:cubicBezTo>
                  <a:pt x="5383458" y="2189051"/>
                  <a:pt x="5376400" y="2187286"/>
                  <a:pt x="5369339" y="2183756"/>
                </a:cubicBezTo>
                <a:cubicBezTo>
                  <a:pt x="5362278" y="2180225"/>
                  <a:pt x="5358748" y="2178461"/>
                  <a:pt x="5358748" y="2178461"/>
                </a:cubicBezTo>
                <a:cubicBezTo>
                  <a:pt x="5337566" y="2171400"/>
                  <a:pt x="5319916" y="2167871"/>
                  <a:pt x="5305796" y="2167871"/>
                </a:cubicBezTo>
                <a:lnTo>
                  <a:pt x="5295206" y="2167871"/>
                </a:lnTo>
                <a:lnTo>
                  <a:pt x="5326977" y="2189051"/>
                </a:lnTo>
                <a:cubicBezTo>
                  <a:pt x="5376400" y="2203173"/>
                  <a:pt x="5376400" y="2210232"/>
                  <a:pt x="5326977" y="2210232"/>
                </a:cubicBezTo>
                <a:cubicBezTo>
                  <a:pt x="5298736" y="2210232"/>
                  <a:pt x="5282850" y="2208467"/>
                  <a:pt x="5279320" y="2204937"/>
                </a:cubicBezTo>
                <a:cubicBezTo>
                  <a:pt x="5275790" y="2201407"/>
                  <a:pt x="5270494" y="2199642"/>
                  <a:pt x="5263434" y="2199642"/>
                </a:cubicBezTo>
                <a:cubicBezTo>
                  <a:pt x="5256373" y="2199642"/>
                  <a:pt x="5249314" y="2199642"/>
                  <a:pt x="5242254" y="2199642"/>
                </a:cubicBezTo>
                <a:cubicBezTo>
                  <a:pt x="5242254" y="2192581"/>
                  <a:pt x="5238723" y="2189051"/>
                  <a:pt x="5231662" y="2189051"/>
                </a:cubicBezTo>
                <a:cubicBezTo>
                  <a:pt x="5224602" y="2181992"/>
                  <a:pt x="5221073" y="2178461"/>
                  <a:pt x="5221073" y="2178461"/>
                </a:cubicBezTo>
                <a:lnTo>
                  <a:pt x="5157530" y="2167871"/>
                </a:lnTo>
                <a:cubicBezTo>
                  <a:pt x="5157530" y="2174930"/>
                  <a:pt x="5164590" y="2181992"/>
                  <a:pt x="5178710" y="2189051"/>
                </a:cubicBezTo>
                <a:lnTo>
                  <a:pt x="5189302" y="2199642"/>
                </a:lnTo>
                <a:cubicBezTo>
                  <a:pt x="5182242" y="2192581"/>
                  <a:pt x="5178710" y="2192581"/>
                  <a:pt x="5178710" y="2199642"/>
                </a:cubicBezTo>
                <a:cubicBezTo>
                  <a:pt x="5171650" y="2199642"/>
                  <a:pt x="5168121" y="2199642"/>
                  <a:pt x="5168121" y="2199642"/>
                </a:cubicBezTo>
                <a:lnTo>
                  <a:pt x="5146940" y="2189051"/>
                </a:lnTo>
                <a:lnTo>
                  <a:pt x="5115169" y="2189051"/>
                </a:lnTo>
                <a:cubicBezTo>
                  <a:pt x="5115169" y="2181992"/>
                  <a:pt x="5115169" y="2178461"/>
                  <a:pt x="5115169" y="2178461"/>
                </a:cubicBezTo>
                <a:cubicBezTo>
                  <a:pt x="5108108" y="2178461"/>
                  <a:pt x="5104578" y="2174930"/>
                  <a:pt x="5104578" y="2167871"/>
                </a:cubicBezTo>
                <a:lnTo>
                  <a:pt x="5136350" y="2178461"/>
                </a:lnTo>
                <a:cubicBezTo>
                  <a:pt x="5143410" y="2185521"/>
                  <a:pt x="5146940" y="2185521"/>
                  <a:pt x="5146940" y="2178461"/>
                </a:cubicBezTo>
                <a:cubicBezTo>
                  <a:pt x="5154000" y="2171400"/>
                  <a:pt x="5143410" y="2164340"/>
                  <a:pt x="5115169" y="2157280"/>
                </a:cubicBezTo>
                <a:cubicBezTo>
                  <a:pt x="5101048" y="2157280"/>
                  <a:pt x="5090458" y="2160811"/>
                  <a:pt x="5083398" y="2167871"/>
                </a:cubicBezTo>
                <a:lnTo>
                  <a:pt x="5072806" y="2167871"/>
                </a:lnTo>
                <a:lnTo>
                  <a:pt x="5051626" y="2167871"/>
                </a:lnTo>
                <a:cubicBezTo>
                  <a:pt x="5044565" y="2167871"/>
                  <a:pt x="5041036" y="2166106"/>
                  <a:pt x="5041036" y="2162575"/>
                </a:cubicBezTo>
                <a:cubicBezTo>
                  <a:pt x="5041036" y="2159044"/>
                  <a:pt x="5042800" y="2157280"/>
                  <a:pt x="5046332" y="2157280"/>
                </a:cubicBezTo>
                <a:cubicBezTo>
                  <a:pt x="5049861" y="2157280"/>
                  <a:pt x="5055156" y="2157280"/>
                  <a:pt x="5062217" y="2157280"/>
                </a:cubicBezTo>
                <a:cubicBezTo>
                  <a:pt x="5069277" y="2157280"/>
                  <a:pt x="5072806" y="2157280"/>
                  <a:pt x="5072806" y="2157280"/>
                </a:cubicBezTo>
                <a:cubicBezTo>
                  <a:pt x="5072806" y="2143159"/>
                  <a:pt x="5058686" y="2136099"/>
                  <a:pt x="5030446" y="2136099"/>
                </a:cubicBezTo>
                <a:lnTo>
                  <a:pt x="4988084" y="2136099"/>
                </a:lnTo>
                <a:cubicBezTo>
                  <a:pt x="4995144" y="2136099"/>
                  <a:pt x="4998674" y="2132569"/>
                  <a:pt x="4998674" y="2125509"/>
                </a:cubicBezTo>
                <a:lnTo>
                  <a:pt x="4966902" y="2136099"/>
                </a:lnTo>
                <a:lnTo>
                  <a:pt x="4966902" y="2125509"/>
                </a:lnTo>
                <a:cubicBezTo>
                  <a:pt x="4959842" y="2125509"/>
                  <a:pt x="4951017" y="2125509"/>
                  <a:pt x="4940428" y="2125509"/>
                </a:cubicBezTo>
                <a:cubicBezTo>
                  <a:pt x="4929836" y="2125509"/>
                  <a:pt x="4924540" y="2121978"/>
                  <a:pt x="4924540" y="2114919"/>
                </a:cubicBezTo>
                <a:cubicBezTo>
                  <a:pt x="4924540" y="2100798"/>
                  <a:pt x="4942192" y="2100798"/>
                  <a:pt x="4977492" y="2114919"/>
                </a:cubicBezTo>
                <a:cubicBezTo>
                  <a:pt x="5012794" y="2121978"/>
                  <a:pt x="5037506" y="2121978"/>
                  <a:pt x="5051626" y="2114919"/>
                </a:cubicBezTo>
                <a:cubicBezTo>
                  <a:pt x="5065746" y="2114919"/>
                  <a:pt x="5065746" y="2111388"/>
                  <a:pt x="5051626" y="2104328"/>
                </a:cubicBezTo>
                <a:cubicBezTo>
                  <a:pt x="5044565" y="2104328"/>
                  <a:pt x="5035740" y="2106092"/>
                  <a:pt x="5025150" y="2109623"/>
                </a:cubicBezTo>
                <a:cubicBezTo>
                  <a:pt x="5014559" y="2113154"/>
                  <a:pt x="5005734" y="2113154"/>
                  <a:pt x="4998674" y="2109623"/>
                </a:cubicBezTo>
                <a:cubicBezTo>
                  <a:pt x="4991613" y="2106092"/>
                  <a:pt x="4988084" y="2104328"/>
                  <a:pt x="4988084" y="2104328"/>
                </a:cubicBezTo>
                <a:cubicBezTo>
                  <a:pt x="4981024" y="2097267"/>
                  <a:pt x="4970432" y="2093738"/>
                  <a:pt x="4956312" y="2093738"/>
                </a:cubicBezTo>
                <a:cubicBezTo>
                  <a:pt x="4942192" y="2086677"/>
                  <a:pt x="4931600" y="2079617"/>
                  <a:pt x="4924540" y="2072557"/>
                </a:cubicBezTo>
                <a:cubicBezTo>
                  <a:pt x="4924540" y="2065496"/>
                  <a:pt x="4921011" y="2061967"/>
                  <a:pt x="4913950" y="2061967"/>
                </a:cubicBezTo>
                <a:lnTo>
                  <a:pt x="4903360" y="2061967"/>
                </a:lnTo>
                <a:cubicBezTo>
                  <a:pt x="4889240" y="2061967"/>
                  <a:pt x="4880415" y="2060202"/>
                  <a:pt x="4876884" y="2056671"/>
                </a:cubicBezTo>
                <a:cubicBezTo>
                  <a:pt x="4873354" y="2053140"/>
                  <a:pt x="4868059" y="2051376"/>
                  <a:pt x="4860998" y="2051376"/>
                </a:cubicBezTo>
                <a:cubicBezTo>
                  <a:pt x="4853938" y="2051376"/>
                  <a:pt x="4846878" y="2051376"/>
                  <a:pt x="4839818" y="2051376"/>
                </a:cubicBezTo>
                <a:cubicBezTo>
                  <a:pt x="4832757" y="2051376"/>
                  <a:pt x="4822167" y="2047846"/>
                  <a:pt x="4808046" y="2040786"/>
                </a:cubicBezTo>
                <a:cubicBezTo>
                  <a:pt x="4808046" y="2040786"/>
                  <a:pt x="4804517" y="2040786"/>
                  <a:pt x="4797456" y="2040786"/>
                </a:cubicBezTo>
                <a:cubicBezTo>
                  <a:pt x="4790396" y="2040786"/>
                  <a:pt x="4786866" y="2040786"/>
                  <a:pt x="4786866" y="2040786"/>
                </a:cubicBezTo>
                <a:cubicBezTo>
                  <a:pt x="4779805" y="2033725"/>
                  <a:pt x="4772744" y="2030194"/>
                  <a:pt x="4765684" y="2030194"/>
                </a:cubicBezTo>
                <a:cubicBezTo>
                  <a:pt x="4765684" y="2037255"/>
                  <a:pt x="4763920" y="2039021"/>
                  <a:pt x="4760390" y="2035490"/>
                </a:cubicBezTo>
                <a:cubicBezTo>
                  <a:pt x="4756859" y="2031959"/>
                  <a:pt x="4755094" y="2030194"/>
                  <a:pt x="4755094" y="2030194"/>
                </a:cubicBezTo>
                <a:cubicBezTo>
                  <a:pt x="4748034" y="2030194"/>
                  <a:pt x="4744504" y="2030194"/>
                  <a:pt x="4744504" y="2030194"/>
                </a:cubicBezTo>
                <a:cubicBezTo>
                  <a:pt x="4730384" y="2030194"/>
                  <a:pt x="4723324" y="2028430"/>
                  <a:pt x="4723324" y="2024900"/>
                </a:cubicBezTo>
                <a:cubicBezTo>
                  <a:pt x="4723324" y="2021369"/>
                  <a:pt x="4719792" y="2019605"/>
                  <a:pt x="4712732" y="2019605"/>
                </a:cubicBezTo>
                <a:lnTo>
                  <a:pt x="4649190" y="1998424"/>
                </a:lnTo>
                <a:cubicBezTo>
                  <a:pt x="4642130" y="1998424"/>
                  <a:pt x="4629774" y="1998424"/>
                  <a:pt x="4612124" y="1998424"/>
                </a:cubicBezTo>
                <a:cubicBezTo>
                  <a:pt x="4594472" y="1998424"/>
                  <a:pt x="4585647" y="1998424"/>
                  <a:pt x="4585647" y="1998424"/>
                </a:cubicBezTo>
                <a:lnTo>
                  <a:pt x="4575058" y="1998424"/>
                </a:lnTo>
                <a:cubicBezTo>
                  <a:pt x="4567997" y="1998424"/>
                  <a:pt x="4557406" y="1994894"/>
                  <a:pt x="4543286" y="1987834"/>
                </a:cubicBezTo>
                <a:cubicBezTo>
                  <a:pt x="4543286" y="1987834"/>
                  <a:pt x="4539756" y="1986069"/>
                  <a:pt x="4532695" y="1982538"/>
                </a:cubicBezTo>
                <a:cubicBezTo>
                  <a:pt x="4525635" y="1979007"/>
                  <a:pt x="4522106" y="1977242"/>
                  <a:pt x="4522106" y="1977242"/>
                </a:cubicBezTo>
                <a:lnTo>
                  <a:pt x="4500924" y="1966653"/>
                </a:lnTo>
                <a:cubicBezTo>
                  <a:pt x="4493864" y="1966653"/>
                  <a:pt x="4490334" y="1964888"/>
                  <a:pt x="4490334" y="1961357"/>
                </a:cubicBezTo>
                <a:cubicBezTo>
                  <a:pt x="4490334" y="1957828"/>
                  <a:pt x="4490334" y="1956063"/>
                  <a:pt x="4490334" y="1956063"/>
                </a:cubicBezTo>
                <a:cubicBezTo>
                  <a:pt x="4490334" y="1956063"/>
                  <a:pt x="4486804" y="1952532"/>
                  <a:pt x="4479743" y="1945472"/>
                </a:cubicBezTo>
                <a:lnTo>
                  <a:pt x="4458562" y="1934882"/>
                </a:lnTo>
                <a:cubicBezTo>
                  <a:pt x="4458562" y="1927821"/>
                  <a:pt x="4463858" y="1924290"/>
                  <a:pt x="4474449" y="1924290"/>
                </a:cubicBezTo>
                <a:cubicBezTo>
                  <a:pt x="4485038" y="1924290"/>
                  <a:pt x="4490334" y="1924290"/>
                  <a:pt x="4490334" y="1924290"/>
                </a:cubicBezTo>
                <a:cubicBezTo>
                  <a:pt x="4490334" y="1931351"/>
                  <a:pt x="4493864" y="1934882"/>
                  <a:pt x="4500924" y="1934882"/>
                </a:cubicBezTo>
                <a:cubicBezTo>
                  <a:pt x="4507984" y="1934882"/>
                  <a:pt x="4515045" y="1934882"/>
                  <a:pt x="4522106" y="1934882"/>
                </a:cubicBezTo>
                <a:lnTo>
                  <a:pt x="4553876" y="1934882"/>
                </a:lnTo>
                <a:lnTo>
                  <a:pt x="4532695" y="1924290"/>
                </a:lnTo>
                <a:cubicBezTo>
                  <a:pt x="4518576" y="1917231"/>
                  <a:pt x="4507984" y="1913701"/>
                  <a:pt x="4500924" y="1913701"/>
                </a:cubicBezTo>
                <a:lnTo>
                  <a:pt x="4500924" y="1903111"/>
                </a:lnTo>
                <a:lnTo>
                  <a:pt x="4458562" y="1903111"/>
                </a:lnTo>
                <a:cubicBezTo>
                  <a:pt x="4451502" y="1903111"/>
                  <a:pt x="4447972" y="1906640"/>
                  <a:pt x="4447972" y="1913701"/>
                </a:cubicBezTo>
                <a:cubicBezTo>
                  <a:pt x="4447972" y="1920761"/>
                  <a:pt x="4446208" y="1922526"/>
                  <a:pt x="4442676" y="1918996"/>
                </a:cubicBezTo>
                <a:cubicBezTo>
                  <a:pt x="4439147" y="1915465"/>
                  <a:pt x="4437382" y="1913701"/>
                  <a:pt x="4437382" y="1913701"/>
                </a:cubicBezTo>
                <a:cubicBezTo>
                  <a:pt x="4437382" y="1913701"/>
                  <a:pt x="4437382" y="1917231"/>
                  <a:pt x="4437382" y="1924290"/>
                </a:cubicBezTo>
                <a:cubicBezTo>
                  <a:pt x="4437382" y="1931351"/>
                  <a:pt x="4433852" y="1931351"/>
                  <a:pt x="4426791" y="1924290"/>
                </a:cubicBezTo>
                <a:lnTo>
                  <a:pt x="4395020" y="1913701"/>
                </a:lnTo>
                <a:cubicBezTo>
                  <a:pt x="4387960" y="1913701"/>
                  <a:pt x="4384430" y="1917231"/>
                  <a:pt x="4384430" y="1924290"/>
                </a:cubicBezTo>
                <a:cubicBezTo>
                  <a:pt x="4384430" y="1931351"/>
                  <a:pt x="4391490" y="1934882"/>
                  <a:pt x="4405610" y="1934882"/>
                </a:cubicBezTo>
                <a:cubicBezTo>
                  <a:pt x="4412670" y="1934882"/>
                  <a:pt x="4419730" y="1938411"/>
                  <a:pt x="4426791" y="1945472"/>
                </a:cubicBezTo>
                <a:cubicBezTo>
                  <a:pt x="4426791" y="1945472"/>
                  <a:pt x="4425026" y="1945472"/>
                  <a:pt x="4421497" y="1945472"/>
                </a:cubicBezTo>
                <a:cubicBezTo>
                  <a:pt x="4417966" y="1945472"/>
                  <a:pt x="4416202" y="1945472"/>
                  <a:pt x="4416202" y="1945472"/>
                </a:cubicBezTo>
                <a:cubicBezTo>
                  <a:pt x="4409141" y="1945472"/>
                  <a:pt x="4398550" y="1943707"/>
                  <a:pt x="4384430" y="1940176"/>
                </a:cubicBezTo>
                <a:cubicBezTo>
                  <a:pt x="4370310" y="1936646"/>
                  <a:pt x="4361483" y="1933117"/>
                  <a:pt x="4357954" y="1929586"/>
                </a:cubicBezTo>
                <a:cubicBezTo>
                  <a:pt x="4354424" y="1926055"/>
                  <a:pt x="4345598" y="1924290"/>
                  <a:pt x="4331478" y="1924290"/>
                </a:cubicBezTo>
                <a:lnTo>
                  <a:pt x="4320887" y="1913701"/>
                </a:lnTo>
                <a:cubicBezTo>
                  <a:pt x="4335008" y="1913701"/>
                  <a:pt x="4338538" y="1906640"/>
                  <a:pt x="4331478" y="1892520"/>
                </a:cubicBezTo>
                <a:cubicBezTo>
                  <a:pt x="4331478" y="1885459"/>
                  <a:pt x="4333243" y="1881930"/>
                  <a:pt x="4336772" y="1881930"/>
                </a:cubicBezTo>
                <a:cubicBezTo>
                  <a:pt x="4340304" y="1881930"/>
                  <a:pt x="4345598" y="1881930"/>
                  <a:pt x="4352658" y="1881930"/>
                </a:cubicBezTo>
                <a:lnTo>
                  <a:pt x="4363249" y="1871338"/>
                </a:lnTo>
                <a:cubicBezTo>
                  <a:pt x="4356189" y="1871338"/>
                  <a:pt x="4352658" y="1869574"/>
                  <a:pt x="4352658" y="1866044"/>
                </a:cubicBezTo>
                <a:cubicBezTo>
                  <a:pt x="4352658" y="1862513"/>
                  <a:pt x="4347364" y="1860749"/>
                  <a:pt x="4336772" y="1860749"/>
                </a:cubicBezTo>
                <a:cubicBezTo>
                  <a:pt x="4326182" y="1860749"/>
                  <a:pt x="4320887" y="1860749"/>
                  <a:pt x="4320887" y="1860749"/>
                </a:cubicBezTo>
                <a:cubicBezTo>
                  <a:pt x="4313826" y="1853688"/>
                  <a:pt x="4308532" y="1850157"/>
                  <a:pt x="4305002" y="1850157"/>
                </a:cubicBezTo>
                <a:cubicBezTo>
                  <a:pt x="4301470" y="1850157"/>
                  <a:pt x="4296176" y="1850157"/>
                  <a:pt x="4289116" y="1850157"/>
                </a:cubicBezTo>
                <a:cubicBezTo>
                  <a:pt x="4274996" y="1843098"/>
                  <a:pt x="4264404" y="1837803"/>
                  <a:pt x="4257345" y="1834272"/>
                </a:cubicBezTo>
                <a:cubicBezTo>
                  <a:pt x="4250285" y="1830742"/>
                  <a:pt x="4246754" y="1832507"/>
                  <a:pt x="4246754" y="1839567"/>
                </a:cubicBezTo>
                <a:cubicBezTo>
                  <a:pt x="4246754" y="1846628"/>
                  <a:pt x="4246754" y="1850157"/>
                  <a:pt x="4246754" y="1850157"/>
                </a:cubicBezTo>
                <a:lnTo>
                  <a:pt x="4257345" y="1860749"/>
                </a:lnTo>
                <a:cubicBezTo>
                  <a:pt x="4264404" y="1860749"/>
                  <a:pt x="4267935" y="1860749"/>
                  <a:pt x="4267935" y="1860749"/>
                </a:cubicBezTo>
                <a:lnTo>
                  <a:pt x="4278526" y="1871338"/>
                </a:lnTo>
                <a:lnTo>
                  <a:pt x="4278526" y="1881930"/>
                </a:lnTo>
                <a:lnTo>
                  <a:pt x="4246754" y="1871338"/>
                </a:lnTo>
                <a:lnTo>
                  <a:pt x="4225574" y="1860749"/>
                </a:lnTo>
                <a:lnTo>
                  <a:pt x="4246754" y="1860749"/>
                </a:lnTo>
                <a:lnTo>
                  <a:pt x="4225574" y="1850157"/>
                </a:lnTo>
                <a:cubicBezTo>
                  <a:pt x="4218514" y="1850157"/>
                  <a:pt x="4213218" y="1850157"/>
                  <a:pt x="4209688" y="1850157"/>
                </a:cubicBezTo>
                <a:cubicBezTo>
                  <a:pt x="4206158" y="1850157"/>
                  <a:pt x="4204393" y="1853688"/>
                  <a:pt x="4204393" y="1860749"/>
                </a:cubicBezTo>
                <a:lnTo>
                  <a:pt x="4193802" y="1871338"/>
                </a:lnTo>
                <a:lnTo>
                  <a:pt x="4246754" y="1881930"/>
                </a:lnTo>
                <a:cubicBezTo>
                  <a:pt x="4260874" y="1896050"/>
                  <a:pt x="4267935" y="1903111"/>
                  <a:pt x="4267935" y="1903111"/>
                </a:cubicBezTo>
                <a:lnTo>
                  <a:pt x="4214983" y="1892520"/>
                </a:lnTo>
                <a:cubicBezTo>
                  <a:pt x="4207922" y="1892520"/>
                  <a:pt x="4197333" y="1890755"/>
                  <a:pt x="4183212" y="1887224"/>
                </a:cubicBezTo>
                <a:cubicBezTo>
                  <a:pt x="4169092" y="1883694"/>
                  <a:pt x="4158500" y="1878399"/>
                  <a:pt x="4151441" y="1871338"/>
                </a:cubicBezTo>
                <a:lnTo>
                  <a:pt x="4140850" y="1860749"/>
                </a:lnTo>
                <a:cubicBezTo>
                  <a:pt x="4154970" y="1860749"/>
                  <a:pt x="4162031" y="1860749"/>
                  <a:pt x="4162031" y="1860749"/>
                </a:cubicBezTo>
                <a:cubicBezTo>
                  <a:pt x="4162031" y="1853688"/>
                  <a:pt x="4160266" y="1848393"/>
                  <a:pt x="4156736" y="1844863"/>
                </a:cubicBezTo>
                <a:cubicBezTo>
                  <a:pt x="4153206" y="1841332"/>
                  <a:pt x="4154970" y="1839567"/>
                  <a:pt x="4162031" y="1839567"/>
                </a:cubicBezTo>
                <a:lnTo>
                  <a:pt x="4140850" y="1839567"/>
                </a:lnTo>
                <a:cubicBezTo>
                  <a:pt x="4133791" y="1839567"/>
                  <a:pt x="4128496" y="1837803"/>
                  <a:pt x="4124964" y="1834272"/>
                </a:cubicBezTo>
                <a:cubicBezTo>
                  <a:pt x="4121435" y="1830742"/>
                  <a:pt x="4119669" y="1828978"/>
                  <a:pt x="4119669" y="1828978"/>
                </a:cubicBezTo>
                <a:lnTo>
                  <a:pt x="4130260" y="1828978"/>
                </a:lnTo>
                <a:cubicBezTo>
                  <a:pt x="4130260" y="1821917"/>
                  <a:pt x="4126729" y="1818386"/>
                  <a:pt x="4119669" y="1818386"/>
                </a:cubicBezTo>
                <a:cubicBezTo>
                  <a:pt x="4112610" y="1818386"/>
                  <a:pt x="4105548" y="1821917"/>
                  <a:pt x="4098489" y="1828978"/>
                </a:cubicBezTo>
                <a:cubicBezTo>
                  <a:pt x="4098489" y="1828978"/>
                  <a:pt x="4094958" y="1828978"/>
                  <a:pt x="4087898" y="1828978"/>
                </a:cubicBezTo>
                <a:cubicBezTo>
                  <a:pt x="4080839" y="1821917"/>
                  <a:pt x="4077308" y="1821917"/>
                  <a:pt x="4077308" y="1828978"/>
                </a:cubicBezTo>
                <a:lnTo>
                  <a:pt x="4087898" y="1839567"/>
                </a:lnTo>
                <a:lnTo>
                  <a:pt x="4098489" y="1850157"/>
                </a:lnTo>
                <a:lnTo>
                  <a:pt x="4066717" y="1839567"/>
                </a:lnTo>
                <a:lnTo>
                  <a:pt x="4056127" y="1839567"/>
                </a:lnTo>
                <a:cubicBezTo>
                  <a:pt x="4056127" y="1846628"/>
                  <a:pt x="4054362" y="1850157"/>
                  <a:pt x="4050832" y="1850157"/>
                </a:cubicBezTo>
                <a:cubicBezTo>
                  <a:pt x="4047302" y="1850157"/>
                  <a:pt x="4045537" y="1851923"/>
                  <a:pt x="4045537" y="1855453"/>
                </a:cubicBezTo>
                <a:cubicBezTo>
                  <a:pt x="4045537" y="1858984"/>
                  <a:pt x="4034946" y="1860749"/>
                  <a:pt x="4013765" y="1860749"/>
                </a:cubicBezTo>
                <a:cubicBezTo>
                  <a:pt x="4006706" y="1860749"/>
                  <a:pt x="3997880" y="1860749"/>
                  <a:pt x="3987290" y="1860749"/>
                </a:cubicBezTo>
                <a:cubicBezTo>
                  <a:pt x="3976698" y="1860749"/>
                  <a:pt x="3971404" y="1860749"/>
                  <a:pt x="3971404" y="1860749"/>
                </a:cubicBezTo>
                <a:cubicBezTo>
                  <a:pt x="3943162" y="1846628"/>
                  <a:pt x="3921982" y="1839567"/>
                  <a:pt x="3907860" y="1839567"/>
                </a:cubicBezTo>
                <a:cubicBezTo>
                  <a:pt x="3907860" y="1839567"/>
                  <a:pt x="3900802" y="1836037"/>
                  <a:pt x="3886681" y="1828978"/>
                </a:cubicBezTo>
                <a:cubicBezTo>
                  <a:pt x="3886681" y="1828978"/>
                  <a:pt x="3883150" y="1827213"/>
                  <a:pt x="3876090" y="1823682"/>
                </a:cubicBezTo>
                <a:cubicBezTo>
                  <a:pt x="3869030" y="1820151"/>
                  <a:pt x="3865500" y="1818386"/>
                  <a:pt x="3865500" y="1818386"/>
                </a:cubicBezTo>
                <a:lnTo>
                  <a:pt x="3844319" y="1818386"/>
                </a:lnTo>
                <a:lnTo>
                  <a:pt x="3823138" y="1807797"/>
                </a:lnTo>
                <a:cubicBezTo>
                  <a:pt x="3801956" y="1807797"/>
                  <a:pt x="3780776" y="1800736"/>
                  <a:pt x="3759596" y="1786615"/>
                </a:cubicBezTo>
                <a:lnTo>
                  <a:pt x="3770186" y="1786615"/>
                </a:lnTo>
                <a:lnTo>
                  <a:pt x="3791367" y="1786615"/>
                </a:lnTo>
                <a:lnTo>
                  <a:pt x="3770186" y="1776026"/>
                </a:lnTo>
                <a:cubicBezTo>
                  <a:pt x="3763126" y="1768965"/>
                  <a:pt x="3756065" y="1765434"/>
                  <a:pt x="3749004" y="1765434"/>
                </a:cubicBezTo>
                <a:lnTo>
                  <a:pt x="3706644" y="1744253"/>
                </a:lnTo>
                <a:cubicBezTo>
                  <a:pt x="3706644" y="1744253"/>
                  <a:pt x="3715469" y="1746018"/>
                  <a:pt x="3733119" y="1749549"/>
                </a:cubicBezTo>
                <a:cubicBezTo>
                  <a:pt x="3750770" y="1753080"/>
                  <a:pt x="3763126" y="1751314"/>
                  <a:pt x="3770186" y="1744253"/>
                </a:cubicBezTo>
                <a:cubicBezTo>
                  <a:pt x="3805488" y="1730133"/>
                  <a:pt x="3821373" y="1716013"/>
                  <a:pt x="3817842" y="1701893"/>
                </a:cubicBezTo>
                <a:cubicBezTo>
                  <a:pt x="3814312" y="1687772"/>
                  <a:pt x="3784306" y="1677181"/>
                  <a:pt x="3727824" y="1670122"/>
                </a:cubicBezTo>
                <a:cubicBezTo>
                  <a:pt x="3713703" y="1663061"/>
                  <a:pt x="3703113" y="1659530"/>
                  <a:pt x="3696052" y="1659530"/>
                </a:cubicBezTo>
                <a:cubicBezTo>
                  <a:pt x="3688992" y="1659530"/>
                  <a:pt x="3680167" y="1657766"/>
                  <a:pt x="3669578" y="1654235"/>
                </a:cubicBezTo>
                <a:cubicBezTo>
                  <a:pt x="3658986" y="1650705"/>
                  <a:pt x="3650161" y="1648940"/>
                  <a:pt x="3643100" y="1648940"/>
                </a:cubicBezTo>
                <a:lnTo>
                  <a:pt x="3621920" y="1638349"/>
                </a:lnTo>
                <a:lnTo>
                  <a:pt x="3579559" y="1627759"/>
                </a:lnTo>
                <a:cubicBezTo>
                  <a:pt x="3579559" y="1627759"/>
                  <a:pt x="3577794" y="1625995"/>
                  <a:pt x="3574263" y="1622464"/>
                </a:cubicBezTo>
                <a:cubicBezTo>
                  <a:pt x="3570732" y="1618934"/>
                  <a:pt x="3568968" y="1617170"/>
                  <a:pt x="3568968" y="1617170"/>
                </a:cubicBezTo>
                <a:cubicBezTo>
                  <a:pt x="3561908" y="1617170"/>
                  <a:pt x="3556613" y="1615403"/>
                  <a:pt x="3553082" y="1611874"/>
                </a:cubicBezTo>
                <a:cubicBezTo>
                  <a:pt x="3549552" y="1608343"/>
                  <a:pt x="3544257" y="1606578"/>
                  <a:pt x="3537196" y="1606578"/>
                </a:cubicBezTo>
                <a:cubicBezTo>
                  <a:pt x="3530136" y="1606578"/>
                  <a:pt x="3517780" y="1603047"/>
                  <a:pt x="3500130" y="1595988"/>
                </a:cubicBezTo>
                <a:cubicBezTo>
                  <a:pt x="3482480" y="1588928"/>
                  <a:pt x="3463064" y="1578338"/>
                  <a:pt x="3441882" y="1564218"/>
                </a:cubicBezTo>
                <a:cubicBezTo>
                  <a:pt x="3434824" y="1564218"/>
                  <a:pt x="3429529" y="1564218"/>
                  <a:pt x="3425997" y="1564218"/>
                </a:cubicBezTo>
                <a:cubicBezTo>
                  <a:pt x="3422468" y="1564218"/>
                  <a:pt x="3418938" y="1564218"/>
                  <a:pt x="3415408" y="1564218"/>
                </a:cubicBezTo>
                <a:cubicBezTo>
                  <a:pt x="3411876" y="1564218"/>
                  <a:pt x="3408347" y="1564218"/>
                  <a:pt x="3404817" y="1564218"/>
                </a:cubicBezTo>
                <a:cubicBezTo>
                  <a:pt x="3401287" y="1564218"/>
                  <a:pt x="3399522" y="1560687"/>
                  <a:pt x="3399522" y="1553626"/>
                </a:cubicBezTo>
                <a:cubicBezTo>
                  <a:pt x="3392461" y="1553626"/>
                  <a:pt x="3381872" y="1550095"/>
                  <a:pt x="3367751" y="1543036"/>
                </a:cubicBezTo>
                <a:cubicBezTo>
                  <a:pt x="3360690" y="1543036"/>
                  <a:pt x="3353630" y="1543036"/>
                  <a:pt x="3346570" y="1543036"/>
                </a:cubicBezTo>
                <a:cubicBezTo>
                  <a:pt x="3339509" y="1543036"/>
                  <a:pt x="3332449" y="1539506"/>
                  <a:pt x="3325389" y="1532445"/>
                </a:cubicBezTo>
                <a:lnTo>
                  <a:pt x="3293618" y="1532445"/>
                </a:lnTo>
                <a:cubicBezTo>
                  <a:pt x="3293618" y="1532445"/>
                  <a:pt x="3293618" y="1535976"/>
                  <a:pt x="3293618" y="1543036"/>
                </a:cubicBezTo>
                <a:lnTo>
                  <a:pt x="3335979" y="1564218"/>
                </a:lnTo>
                <a:cubicBezTo>
                  <a:pt x="3350099" y="1564218"/>
                  <a:pt x="3357160" y="1564218"/>
                  <a:pt x="3357160" y="1564218"/>
                </a:cubicBezTo>
                <a:cubicBezTo>
                  <a:pt x="3357160" y="1564218"/>
                  <a:pt x="3358926" y="1565982"/>
                  <a:pt x="3362456" y="1569512"/>
                </a:cubicBezTo>
                <a:cubicBezTo>
                  <a:pt x="3365986" y="1573043"/>
                  <a:pt x="3367751" y="1574807"/>
                  <a:pt x="3367751" y="1574807"/>
                </a:cubicBezTo>
                <a:lnTo>
                  <a:pt x="3378341" y="1595988"/>
                </a:lnTo>
                <a:lnTo>
                  <a:pt x="3357160" y="1595988"/>
                </a:lnTo>
                <a:cubicBezTo>
                  <a:pt x="3350099" y="1595988"/>
                  <a:pt x="3348335" y="1592458"/>
                  <a:pt x="3351865" y="1585397"/>
                </a:cubicBezTo>
                <a:cubicBezTo>
                  <a:pt x="3355395" y="1578338"/>
                  <a:pt x="3346570" y="1574807"/>
                  <a:pt x="3325389" y="1574807"/>
                </a:cubicBezTo>
                <a:lnTo>
                  <a:pt x="3283027" y="1564218"/>
                </a:lnTo>
                <a:lnTo>
                  <a:pt x="3261847" y="1553626"/>
                </a:lnTo>
                <a:lnTo>
                  <a:pt x="3166533" y="1521855"/>
                </a:lnTo>
                <a:cubicBezTo>
                  <a:pt x="3159472" y="1514795"/>
                  <a:pt x="3154177" y="1513030"/>
                  <a:pt x="3150648" y="1516560"/>
                </a:cubicBezTo>
                <a:cubicBezTo>
                  <a:pt x="3147116" y="1520091"/>
                  <a:pt x="3143587" y="1521855"/>
                  <a:pt x="3140056" y="1521855"/>
                </a:cubicBezTo>
                <a:cubicBezTo>
                  <a:pt x="3136527" y="1521855"/>
                  <a:pt x="3134762" y="1518324"/>
                  <a:pt x="3134762" y="1511264"/>
                </a:cubicBezTo>
                <a:lnTo>
                  <a:pt x="3124171" y="1500674"/>
                </a:lnTo>
                <a:cubicBezTo>
                  <a:pt x="3124171" y="1500674"/>
                  <a:pt x="3124171" y="1504205"/>
                  <a:pt x="3124171" y="1511264"/>
                </a:cubicBezTo>
                <a:cubicBezTo>
                  <a:pt x="3124171" y="1518324"/>
                  <a:pt x="3110050" y="1514795"/>
                  <a:pt x="3081810" y="1500674"/>
                </a:cubicBezTo>
                <a:lnTo>
                  <a:pt x="3050039" y="1490084"/>
                </a:lnTo>
                <a:cubicBezTo>
                  <a:pt x="3050039" y="1490084"/>
                  <a:pt x="3046508" y="1490084"/>
                  <a:pt x="3039447" y="1490084"/>
                </a:cubicBezTo>
                <a:cubicBezTo>
                  <a:pt x="3032387" y="1490084"/>
                  <a:pt x="3028858" y="1490084"/>
                  <a:pt x="3028858" y="1490084"/>
                </a:cubicBezTo>
                <a:lnTo>
                  <a:pt x="3018266" y="1479493"/>
                </a:lnTo>
                <a:cubicBezTo>
                  <a:pt x="3025327" y="1479493"/>
                  <a:pt x="3028858" y="1477728"/>
                  <a:pt x="3028858" y="1474199"/>
                </a:cubicBezTo>
                <a:cubicBezTo>
                  <a:pt x="3028858" y="1470668"/>
                  <a:pt x="3025327" y="1468903"/>
                  <a:pt x="3018266" y="1468903"/>
                </a:cubicBezTo>
                <a:cubicBezTo>
                  <a:pt x="2990026" y="1475964"/>
                  <a:pt x="2975906" y="1472434"/>
                  <a:pt x="2975906" y="1458312"/>
                </a:cubicBezTo>
                <a:cubicBezTo>
                  <a:pt x="2968845" y="1451253"/>
                  <a:pt x="2961785" y="1447722"/>
                  <a:pt x="2954724" y="1447722"/>
                </a:cubicBezTo>
                <a:lnTo>
                  <a:pt x="2933543" y="1437132"/>
                </a:lnTo>
                <a:lnTo>
                  <a:pt x="2944134" y="1437132"/>
                </a:lnTo>
                <a:lnTo>
                  <a:pt x="2975906" y="1437132"/>
                </a:lnTo>
                <a:lnTo>
                  <a:pt x="2965314" y="1426541"/>
                </a:lnTo>
                <a:cubicBezTo>
                  <a:pt x="2972375" y="1426541"/>
                  <a:pt x="2967079" y="1423012"/>
                  <a:pt x="2949429" y="1415951"/>
                </a:cubicBezTo>
                <a:cubicBezTo>
                  <a:pt x="2931779" y="1408891"/>
                  <a:pt x="2914127" y="1403595"/>
                  <a:pt x="2896477" y="1400066"/>
                </a:cubicBezTo>
                <a:cubicBezTo>
                  <a:pt x="2878827" y="1396535"/>
                  <a:pt x="2870002" y="1394770"/>
                  <a:pt x="2870002" y="1394770"/>
                </a:cubicBezTo>
                <a:lnTo>
                  <a:pt x="2880591" y="1405360"/>
                </a:lnTo>
                <a:cubicBezTo>
                  <a:pt x="2887652" y="1405360"/>
                  <a:pt x="2891182" y="1407125"/>
                  <a:pt x="2891182" y="1410656"/>
                </a:cubicBezTo>
                <a:cubicBezTo>
                  <a:pt x="2891182" y="1414187"/>
                  <a:pt x="2891182" y="1415951"/>
                  <a:pt x="2891182" y="1415951"/>
                </a:cubicBezTo>
                <a:lnTo>
                  <a:pt x="2901772" y="1426541"/>
                </a:lnTo>
                <a:cubicBezTo>
                  <a:pt x="2894712" y="1426541"/>
                  <a:pt x="2891182" y="1426541"/>
                  <a:pt x="2891182" y="1426541"/>
                </a:cubicBezTo>
                <a:lnTo>
                  <a:pt x="2817049" y="1426541"/>
                </a:lnTo>
                <a:cubicBezTo>
                  <a:pt x="2817049" y="1426541"/>
                  <a:pt x="2806458" y="1423012"/>
                  <a:pt x="2785278" y="1415951"/>
                </a:cubicBezTo>
                <a:cubicBezTo>
                  <a:pt x="2771157" y="1415951"/>
                  <a:pt x="2758803" y="1414187"/>
                  <a:pt x="2748211" y="1410656"/>
                </a:cubicBezTo>
                <a:cubicBezTo>
                  <a:pt x="2737621" y="1407125"/>
                  <a:pt x="2730560" y="1405360"/>
                  <a:pt x="2727032" y="1405360"/>
                </a:cubicBezTo>
                <a:cubicBezTo>
                  <a:pt x="2723500" y="1405360"/>
                  <a:pt x="2714675" y="1403595"/>
                  <a:pt x="2700554" y="1400066"/>
                </a:cubicBezTo>
                <a:cubicBezTo>
                  <a:pt x="2686433" y="1396535"/>
                  <a:pt x="2672313" y="1394770"/>
                  <a:pt x="2658193" y="1394770"/>
                </a:cubicBezTo>
                <a:cubicBezTo>
                  <a:pt x="2629952" y="1387710"/>
                  <a:pt x="2612301" y="1380649"/>
                  <a:pt x="2605241" y="1373589"/>
                </a:cubicBezTo>
                <a:cubicBezTo>
                  <a:pt x="2598181" y="1366529"/>
                  <a:pt x="2589355" y="1362999"/>
                  <a:pt x="2578765" y="1362999"/>
                </a:cubicBezTo>
                <a:cubicBezTo>
                  <a:pt x="2568173" y="1362999"/>
                  <a:pt x="2555819" y="1362999"/>
                  <a:pt x="2541698" y="1362999"/>
                </a:cubicBezTo>
                <a:cubicBezTo>
                  <a:pt x="2513458" y="1348879"/>
                  <a:pt x="2499337" y="1348879"/>
                  <a:pt x="2499337" y="1362999"/>
                </a:cubicBezTo>
                <a:cubicBezTo>
                  <a:pt x="2492277" y="1362999"/>
                  <a:pt x="2483450" y="1359468"/>
                  <a:pt x="2472861" y="1352408"/>
                </a:cubicBezTo>
                <a:cubicBezTo>
                  <a:pt x="2462272" y="1345349"/>
                  <a:pt x="2456975" y="1343583"/>
                  <a:pt x="2456975" y="1347114"/>
                </a:cubicBezTo>
                <a:cubicBezTo>
                  <a:pt x="2456975" y="1350643"/>
                  <a:pt x="2451680" y="1348879"/>
                  <a:pt x="2441090" y="1341818"/>
                </a:cubicBezTo>
                <a:cubicBezTo>
                  <a:pt x="2430498" y="1334758"/>
                  <a:pt x="2421673" y="1334758"/>
                  <a:pt x="2414614" y="1341818"/>
                </a:cubicBezTo>
                <a:cubicBezTo>
                  <a:pt x="2386373" y="1341818"/>
                  <a:pt x="2368721" y="1331228"/>
                  <a:pt x="2361662" y="1310047"/>
                </a:cubicBezTo>
                <a:cubicBezTo>
                  <a:pt x="2361662" y="1302987"/>
                  <a:pt x="2361662" y="1299456"/>
                  <a:pt x="2361662" y="1299456"/>
                </a:cubicBezTo>
                <a:cubicBezTo>
                  <a:pt x="2361662" y="1292397"/>
                  <a:pt x="2359897" y="1288866"/>
                  <a:pt x="2356365" y="1288866"/>
                </a:cubicBezTo>
                <a:cubicBezTo>
                  <a:pt x="2352836" y="1288866"/>
                  <a:pt x="2347541" y="1288866"/>
                  <a:pt x="2340481" y="1288866"/>
                </a:cubicBezTo>
                <a:cubicBezTo>
                  <a:pt x="2333421" y="1288866"/>
                  <a:pt x="2328126" y="1285335"/>
                  <a:pt x="2324594" y="1278276"/>
                </a:cubicBezTo>
                <a:cubicBezTo>
                  <a:pt x="2321066" y="1271216"/>
                  <a:pt x="2305179" y="1267685"/>
                  <a:pt x="2276938" y="1267685"/>
                </a:cubicBezTo>
                <a:lnTo>
                  <a:pt x="2234577" y="1257095"/>
                </a:lnTo>
                <a:lnTo>
                  <a:pt x="2245167" y="1246504"/>
                </a:lnTo>
                <a:cubicBezTo>
                  <a:pt x="2259288" y="1253564"/>
                  <a:pt x="2269878" y="1255331"/>
                  <a:pt x="2276938" y="1251800"/>
                </a:cubicBezTo>
                <a:cubicBezTo>
                  <a:pt x="2283998" y="1248269"/>
                  <a:pt x="2291059" y="1246504"/>
                  <a:pt x="2298119" y="1246504"/>
                </a:cubicBezTo>
                <a:lnTo>
                  <a:pt x="2319299" y="1246504"/>
                </a:lnTo>
                <a:lnTo>
                  <a:pt x="2329890" y="1246504"/>
                </a:lnTo>
                <a:lnTo>
                  <a:pt x="2340481" y="1257095"/>
                </a:lnTo>
                <a:cubicBezTo>
                  <a:pt x="2347541" y="1257095"/>
                  <a:pt x="2354601" y="1257095"/>
                  <a:pt x="2361662" y="1257095"/>
                </a:cubicBezTo>
                <a:cubicBezTo>
                  <a:pt x="2382842" y="1257095"/>
                  <a:pt x="2393433" y="1260625"/>
                  <a:pt x="2393433" y="1267685"/>
                </a:cubicBezTo>
                <a:cubicBezTo>
                  <a:pt x="2393433" y="1274745"/>
                  <a:pt x="2400493" y="1278276"/>
                  <a:pt x="2414614" y="1278276"/>
                </a:cubicBezTo>
                <a:lnTo>
                  <a:pt x="2414614" y="1267685"/>
                </a:lnTo>
                <a:lnTo>
                  <a:pt x="2414614" y="1257095"/>
                </a:lnTo>
                <a:cubicBezTo>
                  <a:pt x="2414614" y="1257095"/>
                  <a:pt x="2411084" y="1255331"/>
                  <a:pt x="2404023" y="1251800"/>
                </a:cubicBezTo>
                <a:cubicBezTo>
                  <a:pt x="2396963" y="1248269"/>
                  <a:pt x="2388138" y="1248269"/>
                  <a:pt x="2377546" y="1251800"/>
                </a:cubicBezTo>
                <a:cubicBezTo>
                  <a:pt x="2366957" y="1255331"/>
                  <a:pt x="2361662" y="1253564"/>
                  <a:pt x="2361662" y="1246504"/>
                </a:cubicBezTo>
                <a:cubicBezTo>
                  <a:pt x="2361662" y="1246504"/>
                  <a:pt x="2361662" y="1244739"/>
                  <a:pt x="2361662" y="1241210"/>
                </a:cubicBezTo>
                <a:cubicBezTo>
                  <a:pt x="2361662" y="1237679"/>
                  <a:pt x="2358132" y="1235914"/>
                  <a:pt x="2351071" y="1235914"/>
                </a:cubicBezTo>
                <a:cubicBezTo>
                  <a:pt x="2344011" y="1235914"/>
                  <a:pt x="2336950" y="1234149"/>
                  <a:pt x="2329890" y="1230619"/>
                </a:cubicBezTo>
                <a:cubicBezTo>
                  <a:pt x="2322830" y="1227089"/>
                  <a:pt x="2315769" y="1225324"/>
                  <a:pt x="2308710" y="1225324"/>
                </a:cubicBezTo>
                <a:cubicBezTo>
                  <a:pt x="2287529" y="1218264"/>
                  <a:pt x="2273408" y="1211202"/>
                  <a:pt x="2266347" y="1204143"/>
                </a:cubicBezTo>
                <a:cubicBezTo>
                  <a:pt x="2259288" y="1204143"/>
                  <a:pt x="2252227" y="1204143"/>
                  <a:pt x="2245167" y="1204143"/>
                </a:cubicBezTo>
                <a:cubicBezTo>
                  <a:pt x="2238107" y="1204143"/>
                  <a:pt x="2231046" y="1204143"/>
                  <a:pt x="2223986" y="1204143"/>
                </a:cubicBezTo>
                <a:lnTo>
                  <a:pt x="2213396" y="1204143"/>
                </a:lnTo>
                <a:cubicBezTo>
                  <a:pt x="2220456" y="1204143"/>
                  <a:pt x="2225751" y="1207673"/>
                  <a:pt x="2229282" y="1214733"/>
                </a:cubicBezTo>
                <a:cubicBezTo>
                  <a:pt x="2232811" y="1221793"/>
                  <a:pt x="2234577" y="1225324"/>
                  <a:pt x="2234577" y="1225324"/>
                </a:cubicBezTo>
                <a:lnTo>
                  <a:pt x="2234577" y="1246504"/>
                </a:lnTo>
                <a:cubicBezTo>
                  <a:pt x="2227517" y="1246504"/>
                  <a:pt x="2223986" y="1246504"/>
                  <a:pt x="2223986" y="1246504"/>
                </a:cubicBezTo>
                <a:cubicBezTo>
                  <a:pt x="2223986" y="1246504"/>
                  <a:pt x="2223986" y="1242975"/>
                  <a:pt x="2223986" y="1235914"/>
                </a:cubicBezTo>
                <a:cubicBezTo>
                  <a:pt x="2223986" y="1228854"/>
                  <a:pt x="2220456" y="1225324"/>
                  <a:pt x="2213396" y="1225324"/>
                </a:cubicBezTo>
                <a:cubicBezTo>
                  <a:pt x="2206335" y="1225324"/>
                  <a:pt x="2202805" y="1228854"/>
                  <a:pt x="2202805" y="1235914"/>
                </a:cubicBezTo>
                <a:lnTo>
                  <a:pt x="2181625" y="1246504"/>
                </a:lnTo>
                <a:lnTo>
                  <a:pt x="2171034" y="1246504"/>
                </a:lnTo>
                <a:cubicBezTo>
                  <a:pt x="2171034" y="1246504"/>
                  <a:pt x="2167504" y="1244739"/>
                  <a:pt x="2160443" y="1241210"/>
                </a:cubicBezTo>
                <a:cubicBezTo>
                  <a:pt x="2153384" y="1237679"/>
                  <a:pt x="2146323" y="1235914"/>
                  <a:pt x="2139263" y="1235914"/>
                </a:cubicBezTo>
                <a:cubicBezTo>
                  <a:pt x="2132203" y="1228854"/>
                  <a:pt x="2121612" y="1225324"/>
                  <a:pt x="2107491" y="1225324"/>
                </a:cubicBezTo>
                <a:cubicBezTo>
                  <a:pt x="2093371" y="1225324"/>
                  <a:pt x="2082781" y="1221793"/>
                  <a:pt x="2075721" y="1214733"/>
                </a:cubicBezTo>
                <a:cubicBezTo>
                  <a:pt x="2075721" y="1214733"/>
                  <a:pt x="2072190" y="1214733"/>
                  <a:pt x="2065130" y="1214733"/>
                </a:cubicBezTo>
                <a:cubicBezTo>
                  <a:pt x="2058070" y="1214733"/>
                  <a:pt x="2051009" y="1211202"/>
                  <a:pt x="2043949" y="1204143"/>
                </a:cubicBezTo>
                <a:cubicBezTo>
                  <a:pt x="2029828" y="1204143"/>
                  <a:pt x="2021003" y="1202378"/>
                  <a:pt x="2017472" y="1198848"/>
                </a:cubicBezTo>
                <a:cubicBezTo>
                  <a:pt x="2013943" y="1195317"/>
                  <a:pt x="2001587" y="1193552"/>
                  <a:pt x="1980407" y="1193552"/>
                </a:cubicBezTo>
                <a:cubicBezTo>
                  <a:pt x="1980407" y="1193552"/>
                  <a:pt x="1976876" y="1193552"/>
                  <a:pt x="1969816" y="1193552"/>
                </a:cubicBezTo>
                <a:cubicBezTo>
                  <a:pt x="1962756" y="1193552"/>
                  <a:pt x="1959226" y="1190022"/>
                  <a:pt x="1959226" y="1182962"/>
                </a:cubicBezTo>
                <a:lnTo>
                  <a:pt x="1938045" y="1193552"/>
                </a:lnTo>
                <a:cubicBezTo>
                  <a:pt x="1938045" y="1186493"/>
                  <a:pt x="1934515" y="1186493"/>
                  <a:pt x="1927455" y="1193552"/>
                </a:cubicBezTo>
                <a:lnTo>
                  <a:pt x="1927455" y="1204143"/>
                </a:lnTo>
                <a:lnTo>
                  <a:pt x="1916864" y="1214733"/>
                </a:lnTo>
                <a:lnTo>
                  <a:pt x="1906274" y="1193552"/>
                </a:lnTo>
                <a:cubicBezTo>
                  <a:pt x="1920395" y="1193552"/>
                  <a:pt x="1923924" y="1186493"/>
                  <a:pt x="1916864" y="1172371"/>
                </a:cubicBezTo>
                <a:cubicBezTo>
                  <a:pt x="1909804" y="1165312"/>
                  <a:pt x="1902744" y="1163546"/>
                  <a:pt x="1895684" y="1167077"/>
                </a:cubicBezTo>
                <a:cubicBezTo>
                  <a:pt x="1888623" y="1170606"/>
                  <a:pt x="1881563" y="1167077"/>
                  <a:pt x="1874503" y="1156485"/>
                </a:cubicBezTo>
                <a:cubicBezTo>
                  <a:pt x="1867443" y="1145896"/>
                  <a:pt x="1863912" y="1137070"/>
                  <a:pt x="1863912" y="1130010"/>
                </a:cubicBezTo>
                <a:cubicBezTo>
                  <a:pt x="1870972" y="1130010"/>
                  <a:pt x="1874503" y="1126479"/>
                  <a:pt x="1874503" y="1119419"/>
                </a:cubicBezTo>
                <a:lnTo>
                  <a:pt x="1853322" y="1119419"/>
                </a:lnTo>
                <a:cubicBezTo>
                  <a:pt x="1853322" y="1126479"/>
                  <a:pt x="1851558" y="1130010"/>
                  <a:pt x="1848026" y="1130010"/>
                </a:cubicBezTo>
                <a:cubicBezTo>
                  <a:pt x="1844498" y="1130010"/>
                  <a:pt x="1835672" y="1130010"/>
                  <a:pt x="1821551" y="1130010"/>
                </a:cubicBezTo>
                <a:cubicBezTo>
                  <a:pt x="1814491" y="1130010"/>
                  <a:pt x="1807430" y="1130010"/>
                  <a:pt x="1800370" y="1130010"/>
                </a:cubicBezTo>
                <a:cubicBezTo>
                  <a:pt x="1807430" y="1130010"/>
                  <a:pt x="1810960" y="1133541"/>
                  <a:pt x="1810960" y="1140600"/>
                </a:cubicBezTo>
                <a:lnTo>
                  <a:pt x="1821551" y="1151191"/>
                </a:lnTo>
                <a:cubicBezTo>
                  <a:pt x="1835672" y="1151191"/>
                  <a:pt x="1839201" y="1158250"/>
                  <a:pt x="1832141" y="1172371"/>
                </a:cubicBezTo>
                <a:cubicBezTo>
                  <a:pt x="1825080" y="1179431"/>
                  <a:pt x="1807430" y="1179431"/>
                  <a:pt x="1779189" y="1172371"/>
                </a:cubicBezTo>
                <a:cubicBezTo>
                  <a:pt x="1772128" y="1172371"/>
                  <a:pt x="1758008" y="1168841"/>
                  <a:pt x="1736827" y="1161781"/>
                </a:cubicBezTo>
                <a:lnTo>
                  <a:pt x="1726237" y="1161781"/>
                </a:lnTo>
                <a:cubicBezTo>
                  <a:pt x="1740357" y="1161781"/>
                  <a:pt x="1747418" y="1158250"/>
                  <a:pt x="1747418" y="1151191"/>
                </a:cubicBezTo>
                <a:cubicBezTo>
                  <a:pt x="1747418" y="1144131"/>
                  <a:pt x="1743888" y="1140600"/>
                  <a:pt x="1736827" y="1140600"/>
                </a:cubicBezTo>
                <a:lnTo>
                  <a:pt x="1694466" y="1140600"/>
                </a:lnTo>
                <a:lnTo>
                  <a:pt x="1673285" y="1140600"/>
                </a:lnTo>
                <a:lnTo>
                  <a:pt x="1652104" y="1140600"/>
                </a:lnTo>
                <a:cubicBezTo>
                  <a:pt x="1652104" y="1147660"/>
                  <a:pt x="1655634" y="1151191"/>
                  <a:pt x="1662694" y="1151191"/>
                </a:cubicBezTo>
                <a:cubicBezTo>
                  <a:pt x="1669755" y="1151191"/>
                  <a:pt x="1673285" y="1154721"/>
                  <a:pt x="1673285" y="1161781"/>
                </a:cubicBezTo>
                <a:cubicBezTo>
                  <a:pt x="1680345" y="1161781"/>
                  <a:pt x="1690936" y="1163546"/>
                  <a:pt x="1705056" y="1167077"/>
                </a:cubicBezTo>
                <a:cubicBezTo>
                  <a:pt x="1719176" y="1170606"/>
                  <a:pt x="1726237" y="1172371"/>
                  <a:pt x="1726237" y="1172371"/>
                </a:cubicBezTo>
                <a:lnTo>
                  <a:pt x="1736827" y="1172371"/>
                </a:lnTo>
                <a:cubicBezTo>
                  <a:pt x="1736827" y="1172371"/>
                  <a:pt x="1736827" y="1174137"/>
                  <a:pt x="1736827" y="1177666"/>
                </a:cubicBezTo>
                <a:cubicBezTo>
                  <a:pt x="1736827" y="1181197"/>
                  <a:pt x="1740357" y="1182962"/>
                  <a:pt x="1747418" y="1182962"/>
                </a:cubicBezTo>
                <a:lnTo>
                  <a:pt x="1758008" y="1182962"/>
                </a:lnTo>
                <a:cubicBezTo>
                  <a:pt x="1765068" y="1190022"/>
                  <a:pt x="1772128" y="1193552"/>
                  <a:pt x="1779189" y="1193552"/>
                </a:cubicBezTo>
                <a:lnTo>
                  <a:pt x="1810960" y="1193552"/>
                </a:lnTo>
                <a:cubicBezTo>
                  <a:pt x="1818020" y="1200612"/>
                  <a:pt x="1828611" y="1204143"/>
                  <a:pt x="1842731" y="1204143"/>
                </a:cubicBezTo>
                <a:lnTo>
                  <a:pt x="1853322" y="1214733"/>
                </a:lnTo>
                <a:lnTo>
                  <a:pt x="1895684" y="1225324"/>
                </a:lnTo>
                <a:cubicBezTo>
                  <a:pt x="1909804" y="1225324"/>
                  <a:pt x="1923924" y="1232383"/>
                  <a:pt x="1938045" y="1246504"/>
                </a:cubicBezTo>
                <a:cubicBezTo>
                  <a:pt x="1952166" y="1253564"/>
                  <a:pt x="1959226" y="1253564"/>
                  <a:pt x="1959226" y="1246504"/>
                </a:cubicBezTo>
                <a:cubicBezTo>
                  <a:pt x="1966286" y="1246504"/>
                  <a:pt x="1990997" y="1253564"/>
                  <a:pt x="2033359" y="1267685"/>
                </a:cubicBezTo>
                <a:cubicBezTo>
                  <a:pt x="2047480" y="1274745"/>
                  <a:pt x="2054540" y="1278276"/>
                  <a:pt x="2054540" y="1278276"/>
                </a:cubicBezTo>
                <a:lnTo>
                  <a:pt x="2086311" y="1288866"/>
                </a:lnTo>
                <a:cubicBezTo>
                  <a:pt x="2093371" y="1288866"/>
                  <a:pt x="2098666" y="1290631"/>
                  <a:pt x="2102197" y="1294162"/>
                </a:cubicBezTo>
                <a:cubicBezTo>
                  <a:pt x="2105726" y="1297691"/>
                  <a:pt x="2111022" y="1299456"/>
                  <a:pt x="2118082" y="1299456"/>
                </a:cubicBezTo>
                <a:cubicBezTo>
                  <a:pt x="2125142" y="1299456"/>
                  <a:pt x="2128673" y="1299456"/>
                  <a:pt x="2128673" y="1299456"/>
                </a:cubicBezTo>
                <a:lnTo>
                  <a:pt x="2149853" y="1310047"/>
                </a:lnTo>
                <a:cubicBezTo>
                  <a:pt x="2163974" y="1310047"/>
                  <a:pt x="2174565" y="1313577"/>
                  <a:pt x="2181625" y="1320637"/>
                </a:cubicBezTo>
                <a:cubicBezTo>
                  <a:pt x="2188685" y="1327697"/>
                  <a:pt x="2199275" y="1331228"/>
                  <a:pt x="2213396" y="1331228"/>
                </a:cubicBezTo>
                <a:cubicBezTo>
                  <a:pt x="2234577" y="1317108"/>
                  <a:pt x="2248697" y="1320637"/>
                  <a:pt x="2255757" y="1341818"/>
                </a:cubicBezTo>
                <a:cubicBezTo>
                  <a:pt x="2262817" y="1348879"/>
                  <a:pt x="2273408" y="1355939"/>
                  <a:pt x="2287529" y="1362999"/>
                </a:cubicBezTo>
                <a:cubicBezTo>
                  <a:pt x="2301649" y="1370060"/>
                  <a:pt x="2310474" y="1371824"/>
                  <a:pt x="2314005" y="1368293"/>
                </a:cubicBezTo>
                <a:cubicBezTo>
                  <a:pt x="2317535" y="1364764"/>
                  <a:pt x="2326360" y="1362999"/>
                  <a:pt x="2340481" y="1362999"/>
                </a:cubicBezTo>
                <a:cubicBezTo>
                  <a:pt x="2340481" y="1362999"/>
                  <a:pt x="2342247" y="1364764"/>
                  <a:pt x="2345776" y="1368293"/>
                </a:cubicBezTo>
                <a:cubicBezTo>
                  <a:pt x="2349306" y="1371824"/>
                  <a:pt x="2354601" y="1373589"/>
                  <a:pt x="2361662" y="1373589"/>
                </a:cubicBezTo>
                <a:cubicBezTo>
                  <a:pt x="2361662" y="1380649"/>
                  <a:pt x="2372252" y="1387710"/>
                  <a:pt x="2393433" y="1394770"/>
                </a:cubicBezTo>
                <a:lnTo>
                  <a:pt x="2425203" y="1405360"/>
                </a:lnTo>
                <a:cubicBezTo>
                  <a:pt x="2425203" y="1412420"/>
                  <a:pt x="2430498" y="1415951"/>
                  <a:pt x="2441090" y="1415951"/>
                </a:cubicBezTo>
                <a:cubicBezTo>
                  <a:pt x="2451680" y="1415951"/>
                  <a:pt x="2458740" y="1417716"/>
                  <a:pt x="2462272" y="1421247"/>
                </a:cubicBezTo>
                <a:cubicBezTo>
                  <a:pt x="2465800" y="1424776"/>
                  <a:pt x="2481686" y="1430072"/>
                  <a:pt x="2509927" y="1437132"/>
                </a:cubicBezTo>
                <a:cubicBezTo>
                  <a:pt x="2516988" y="1437132"/>
                  <a:pt x="2525813" y="1437132"/>
                  <a:pt x="2536402" y="1437132"/>
                </a:cubicBezTo>
                <a:cubicBezTo>
                  <a:pt x="2546995" y="1437132"/>
                  <a:pt x="2552289" y="1437132"/>
                  <a:pt x="2552289" y="1437132"/>
                </a:cubicBezTo>
                <a:cubicBezTo>
                  <a:pt x="2559349" y="1444191"/>
                  <a:pt x="2566410" y="1447722"/>
                  <a:pt x="2573470" y="1447722"/>
                </a:cubicBezTo>
                <a:lnTo>
                  <a:pt x="2562879" y="1415951"/>
                </a:lnTo>
                <a:lnTo>
                  <a:pt x="2552289" y="1405360"/>
                </a:lnTo>
                <a:cubicBezTo>
                  <a:pt x="2559349" y="1405360"/>
                  <a:pt x="2575234" y="1407125"/>
                  <a:pt x="2599947" y="1410656"/>
                </a:cubicBezTo>
                <a:cubicBezTo>
                  <a:pt x="2624656" y="1414187"/>
                  <a:pt x="2640543" y="1419481"/>
                  <a:pt x="2647602" y="1426541"/>
                </a:cubicBezTo>
                <a:lnTo>
                  <a:pt x="2658193" y="1426541"/>
                </a:lnTo>
                <a:cubicBezTo>
                  <a:pt x="2672313" y="1426541"/>
                  <a:pt x="2688200" y="1430072"/>
                  <a:pt x="2705851" y="1437132"/>
                </a:cubicBezTo>
                <a:cubicBezTo>
                  <a:pt x="2723500" y="1444191"/>
                  <a:pt x="2735856" y="1447722"/>
                  <a:pt x="2742916" y="1447722"/>
                </a:cubicBezTo>
                <a:lnTo>
                  <a:pt x="2764097" y="1458312"/>
                </a:lnTo>
                <a:cubicBezTo>
                  <a:pt x="2785278" y="1458312"/>
                  <a:pt x="2795868" y="1461843"/>
                  <a:pt x="2795868" y="1468903"/>
                </a:cubicBezTo>
                <a:cubicBezTo>
                  <a:pt x="2788808" y="1468903"/>
                  <a:pt x="2778218" y="1468903"/>
                  <a:pt x="2764097" y="1468903"/>
                </a:cubicBezTo>
                <a:cubicBezTo>
                  <a:pt x="2749975" y="1468903"/>
                  <a:pt x="2742916" y="1465372"/>
                  <a:pt x="2742916" y="1458312"/>
                </a:cubicBezTo>
                <a:lnTo>
                  <a:pt x="2700554" y="1458312"/>
                </a:lnTo>
                <a:cubicBezTo>
                  <a:pt x="2686433" y="1465372"/>
                  <a:pt x="2679374" y="1468903"/>
                  <a:pt x="2679374" y="1468903"/>
                </a:cubicBezTo>
                <a:cubicBezTo>
                  <a:pt x="2693495" y="1483024"/>
                  <a:pt x="2732326" y="1490084"/>
                  <a:pt x="2795868" y="1490084"/>
                </a:cubicBezTo>
                <a:cubicBezTo>
                  <a:pt x="2802927" y="1490084"/>
                  <a:pt x="2806458" y="1493614"/>
                  <a:pt x="2806458" y="1500674"/>
                </a:cubicBezTo>
                <a:cubicBezTo>
                  <a:pt x="2806458" y="1521855"/>
                  <a:pt x="2809989" y="1534210"/>
                  <a:pt x="2817049" y="1537741"/>
                </a:cubicBezTo>
                <a:cubicBezTo>
                  <a:pt x="2824109" y="1541272"/>
                  <a:pt x="2829404" y="1544801"/>
                  <a:pt x="2832936" y="1548331"/>
                </a:cubicBezTo>
                <a:cubicBezTo>
                  <a:pt x="2836464" y="1551862"/>
                  <a:pt x="2841760" y="1550095"/>
                  <a:pt x="2848820" y="1543036"/>
                </a:cubicBezTo>
                <a:lnTo>
                  <a:pt x="2870002" y="1543036"/>
                </a:lnTo>
                <a:cubicBezTo>
                  <a:pt x="2862941" y="1543036"/>
                  <a:pt x="2859410" y="1546566"/>
                  <a:pt x="2859410" y="1553626"/>
                </a:cubicBezTo>
                <a:cubicBezTo>
                  <a:pt x="2862940" y="1557157"/>
                  <a:pt x="2865589" y="1559804"/>
                  <a:pt x="2867353" y="1561569"/>
                </a:cubicBezTo>
                <a:lnTo>
                  <a:pt x="2868489" y="1562705"/>
                </a:lnTo>
                <a:lnTo>
                  <a:pt x="2795868" y="1553626"/>
                </a:lnTo>
                <a:cubicBezTo>
                  <a:pt x="2788808" y="1546566"/>
                  <a:pt x="2774687" y="1543036"/>
                  <a:pt x="2753506" y="1543036"/>
                </a:cubicBezTo>
                <a:cubicBezTo>
                  <a:pt x="2746447" y="1543036"/>
                  <a:pt x="2735856" y="1541272"/>
                  <a:pt x="2721735" y="1537741"/>
                </a:cubicBezTo>
                <a:cubicBezTo>
                  <a:pt x="2707615" y="1534210"/>
                  <a:pt x="2697023" y="1528916"/>
                  <a:pt x="2689964" y="1521855"/>
                </a:cubicBezTo>
                <a:cubicBezTo>
                  <a:pt x="2661723" y="1514795"/>
                  <a:pt x="2644072" y="1511264"/>
                  <a:pt x="2637012" y="1511264"/>
                </a:cubicBezTo>
                <a:cubicBezTo>
                  <a:pt x="2637012" y="1511264"/>
                  <a:pt x="2633481" y="1511264"/>
                  <a:pt x="2626422" y="1511264"/>
                </a:cubicBezTo>
                <a:cubicBezTo>
                  <a:pt x="2619361" y="1511264"/>
                  <a:pt x="2612301" y="1507735"/>
                  <a:pt x="2605241" y="1500674"/>
                </a:cubicBezTo>
                <a:cubicBezTo>
                  <a:pt x="2591120" y="1500674"/>
                  <a:pt x="2566410" y="1493614"/>
                  <a:pt x="2531108" y="1479493"/>
                </a:cubicBezTo>
                <a:lnTo>
                  <a:pt x="2478156" y="1458312"/>
                </a:lnTo>
                <a:cubicBezTo>
                  <a:pt x="2471096" y="1458312"/>
                  <a:pt x="2465800" y="1458312"/>
                  <a:pt x="2462272" y="1458312"/>
                </a:cubicBezTo>
                <a:cubicBezTo>
                  <a:pt x="2458740" y="1458312"/>
                  <a:pt x="2453445" y="1458312"/>
                  <a:pt x="2446385" y="1458312"/>
                </a:cubicBezTo>
                <a:cubicBezTo>
                  <a:pt x="2418144" y="1458312"/>
                  <a:pt x="2386373" y="1447722"/>
                  <a:pt x="2351071" y="1426541"/>
                </a:cubicBezTo>
                <a:cubicBezTo>
                  <a:pt x="2351071" y="1426541"/>
                  <a:pt x="2345776" y="1426541"/>
                  <a:pt x="2335186" y="1426541"/>
                </a:cubicBezTo>
                <a:cubicBezTo>
                  <a:pt x="2324594" y="1426541"/>
                  <a:pt x="2319299" y="1423012"/>
                  <a:pt x="2319299" y="1415951"/>
                </a:cubicBezTo>
                <a:cubicBezTo>
                  <a:pt x="2319299" y="1408891"/>
                  <a:pt x="2315769" y="1405360"/>
                  <a:pt x="2308710" y="1405360"/>
                </a:cubicBezTo>
                <a:lnTo>
                  <a:pt x="2298119" y="1405360"/>
                </a:lnTo>
                <a:cubicBezTo>
                  <a:pt x="2298119" y="1398301"/>
                  <a:pt x="2285763" y="1394770"/>
                  <a:pt x="2261053" y="1394770"/>
                </a:cubicBezTo>
                <a:cubicBezTo>
                  <a:pt x="2236341" y="1394770"/>
                  <a:pt x="2223986" y="1394770"/>
                  <a:pt x="2223986" y="1394770"/>
                </a:cubicBezTo>
                <a:lnTo>
                  <a:pt x="2171034" y="1362999"/>
                </a:lnTo>
                <a:cubicBezTo>
                  <a:pt x="2171034" y="1362999"/>
                  <a:pt x="2158679" y="1359468"/>
                  <a:pt x="2133967" y="1352408"/>
                </a:cubicBezTo>
                <a:cubicBezTo>
                  <a:pt x="2109258" y="1345349"/>
                  <a:pt x="2089841" y="1341818"/>
                  <a:pt x="2075721" y="1341818"/>
                </a:cubicBezTo>
                <a:cubicBezTo>
                  <a:pt x="1906274" y="1299456"/>
                  <a:pt x="1810960" y="1271216"/>
                  <a:pt x="1789779" y="1257095"/>
                </a:cubicBezTo>
                <a:lnTo>
                  <a:pt x="1747418" y="1235914"/>
                </a:lnTo>
                <a:cubicBezTo>
                  <a:pt x="1726237" y="1228854"/>
                  <a:pt x="1712116" y="1225324"/>
                  <a:pt x="1705056" y="1225324"/>
                </a:cubicBezTo>
                <a:cubicBezTo>
                  <a:pt x="1705056" y="1218264"/>
                  <a:pt x="1703291" y="1214733"/>
                  <a:pt x="1699760" y="1214733"/>
                </a:cubicBezTo>
                <a:cubicBezTo>
                  <a:pt x="1696231" y="1214733"/>
                  <a:pt x="1690936" y="1214733"/>
                  <a:pt x="1683875" y="1214733"/>
                </a:cubicBezTo>
                <a:cubicBezTo>
                  <a:pt x="1669755" y="1214733"/>
                  <a:pt x="1611508" y="1197083"/>
                  <a:pt x="1509133" y="1161781"/>
                </a:cubicBezTo>
                <a:cubicBezTo>
                  <a:pt x="1406758" y="1126479"/>
                  <a:pt x="1344982" y="1105298"/>
                  <a:pt x="1323802" y="1098239"/>
                </a:cubicBezTo>
                <a:cubicBezTo>
                  <a:pt x="1323802" y="1091179"/>
                  <a:pt x="1318506" y="1085883"/>
                  <a:pt x="1307915" y="1082354"/>
                </a:cubicBezTo>
                <a:cubicBezTo>
                  <a:pt x="1297325" y="1078823"/>
                  <a:pt x="1288500" y="1077058"/>
                  <a:pt x="1281440" y="1077058"/>
                </a:cubicBezTo>
                <a:cubicBezTo>
                  <a:pt x="1203777" y="1048817"/>
                  <a:pt x="1157884" y="1031166"/>
                  <a:pt x="1143765" y="1024106"/>
                </a:cubicBezTo>
                <a:cubicBezTo>
                  <a:pt x="1136703" y="1017046"/>
                  <a:pt x="1129644" y="1015279"/>
                  <a:pt x="1122583" y="1018810"/>
                </a:cubicBezTo>
                <a:cubicBezTo>
                  <a:pt x="1115523" y="1022341"/>
                  <a:pt x="1111993" y="1022341"/>
                  <a:pt x="1111993" y="1018810"/>
                </a:cubicBezTo>
                <a:cubicBezTo>
                  <a:pt x="1111993" y="1015279"/>
                  <a:pt x="1108463" y="1013515"/>
                  <a:pt x="1101402" y="1013515"/>
                </a:cubicBezTo>
                <a:cubicBezTo>
                  <a:pt x="1094343" y="1013515"/>
                  <a:pt x="1067865" y="1002925"/>
                  <a:pt x="1021974" y="981744"/>
                </a:cubicBezTo>
                <a:cubicBezTo>
                  <a:pt x="976082" y="960563"/>
                  <a:pt x="935486" y="944677"/>
                  <a:pt x="900185" y="934087"/>
                </a:cubicBezTo>
                <a:cubicBezTo>
                  <a:pt x="864884" y="923496"/>
                  <a:pt x="833112" y="911142"/>
                  <a:pt x="804871" y="897021"/>
                </a:cubicBezTo>
                <a:cubicBezTo>
                  <a:pt x="776630" y="882900"/>
                  <a:pt x="758980" y="875840"/>
                  <a:pt x="751919" y="875840"/>
                </a:cubicBezTo>
                <a:cubicBezTo>
                  <a:pt x="751919" y="875840"/>
                  <a:pt x="748389" y="874075"/>
                  <a:pt x="741329" y="870544"/>
                </a:cubicBezTo>
                <a:cubicBezTo>
                  <a:pt x="734268" y="867015"/>
                  <a:pt x="723678" y="865250"/>
                  <a:pt x="709557" y="865250"/>
                </a:cubicBezTo>
                <a:cubicBezTo>
                  <a:pt x="688377" y="851129"/>
                  <a:pt x="674256" y="844069"/>
                  <a:pt x="667195" y="844069"/>
                </a:cubicBezTo>
                <a:cubicBezTo>
                  <a:pt x="660135" y="844069"/>
                  <a:pt x="656605" y="840538"/>
                  <a:pt x="656605" y="833478"/>
                </a:cubicBezTo>
                <a:cubicBezTo>
                  <a:pt x="656605" y="833478"/>
                  <a:pt x="654840" y="833478"/>
                  <a:pt x="651309" y="833478"/>
                </a:cubicBezTo>
                <a:cubicBezTo>
                  <a:pt x="647780" y="833478"/>
                  <a:pt x="642485" y="829948"/>
                  <a:pt x="635425" y="822888"/>
                </a:cubicBezTo>
                <a:cubicBezTo>
                  <a:pt x="621304" y="822888"/>
                  <a:pt x="600122" y="815827"/>
                  <a:pt x="571882" y="801707"/>
                </a:cubicBezTo>
                <a:cubicBezTo>
                  <a:pt x="543641" y="787586"/>
                  <a:pt x="511870" y="769936"/>
                  <a:pt x="476569" y="748755"/>
                </a:cubicBezTo>
                <a:cubicBezTo>
                  <a:pt x="441266" y="727574"/>
                  <a:pt x="413026" y="711688"/>
                  <a:pt x="391845" y="701098"/>
                </a:cubicBezTo>
                <a:cubicBezTo>
                  <a:pt x="370664" y="690507"/>
                  <a:pt x="353014" y="685213"/>
                  <a:pt x="338893" y="685213"/>
                </a:cubicBezTo>
                <a:cubicBezTo>
                  <a:pt x="338893" y="678152"/>
                  <a:pt x="338893" y="674621"/>
                  <a:pt x="338893" y="674621"/>
                </a:cubicBezTo>
                <a:cubicBezTo>
                  <a:pt x="338893" y="667562"/>
                  <a:pt x="335362" y="664031"/>
                  <a:pt x="328302" y="664031"/>
                </a:cubicBezTo>
                <a:lnTo>
                  <a:pt x="285940" y="642851"/>
                </a:lnTo>
                <a:lnTo>
                  <a:pt x="328302" y="653442"/>
                </a:lnTo>
                <a:cubicBezTo>
                  <a:pt x="349483" y="660501"/>
                  <a:pt x="374193" y="667562"/>
                  <a:pt x="402435" y="674621"/>
                </a:cubicBezTo>
                <a:lnTo>
                  <a:pt x="455387" y="674621"/>
                </a:lnTo>
                <a:cubicBezTo>
                  <a:pt x="455387" y="674621"/>
                  <a:pt x="458918" y="674621"/>
                  <a:pt x="465977" y="674621"/>
                </a:cubicBezTo>
                <a:cubicBezTo>
                  <a:pt x="473037" y="674621"/>
                  <a:pt x="480097" y="674621"/>
                  <a:pt x="487158" y="674621"/>
                </a:cubicBezTo>
                <a:lnTo>
                  <a:pt x="603653" y="685213"/>
                </a:lnTo>
                <a:cubicBezTo>
                  <a:pt x="596593" y="685213"/>
                  <a:pt x="586001" y="683448"/>
                  <a:pt x="571882" y="679917"/>
                </a:cubicBezTo>
                <a:cubicBezTo>
                  <a:pt x="557761" y="676386"/>
                  <a:pt x="540110" y="667562"/>
                  <a:pt x="518930" y="653442"/>
                </a:cubicBezTo>
                <a:cubicBezTo>
                  <a:pt x="511870" y="646382"/>
                  <a:pt x="504809" y="641086"/>
                  <a:pt x="497749" y="637555"/>
                </a:cubicBezTo>
                <a:cubicBezTo>
                  <a:pt x="490689" y="634026"/>
                  <a:pt x="483629" y="628730"/>
                  <a:pt x="476569" y="621670"/>
                </a:cubicBezTo>
                <a:cubicBezTo>
                  <a:pt x="469508" y="621670"/>
                  <a:pt x="460683" y="618140"/>
                  <a:pt x="450091" y="611080"/>
                </a:cubicBezTo>
                <a:cubicBezTo>
                  <a:pt x="439501" y="604019"/>
                  <a:pt x="434206" y="600490"/>
                  <a:pt x="434206" y="600490"/>
                </a:cubicBezTo>
                <a:lnTo>
                  <a:pt x="402435" y="579309"/>
                </a:lnTo>
                <a:cubicBezTo>
                  <a:pt x="395375" y="565188"/>
                  <a:pt x="388314" y="559892"/>
                  <a:pt x="381254" y="563423"/>
                </a:cubicBezTo>
                <a:cubicBezTo>
                  <a:pt x="374193" y="566953"/>
                  <a:pt x="372429" y="566953"/>
                  <a:pt x="375959" y="563423"/>
                </a:cubicBezTo>
                <a:cubicBezTo>
                  <a:pt x="379489" y="559892"/>
                  <a:pt x="374193" y="554597"/>
                  <a:pt x="360074" y="547538"/>
                </a:cubicBezTo>
                <a:cubicBezTo>
                  <a:pt x="374193" y="547538"/>
                  <a:pt x="388314" y="551067"/>
                  <a:pt x="402435" y="558128"/>
                </a:cubicBezTo>
                <a:lnTo>
                  <a:pt x="423617" y="568718"/>
                </a:lnTo>
                <a:cubicBezTo>
                  <a:pt x="423617" y="561659"/>
                  <a:pt x="427145" y="558128"/>
                  <a:pt x="434206" y="558128"/>
                </a:cubicBezTo>
                <a:lnTo>
                  <a:pt x="444797" y="558128"/>
                </a:lnTo>
                <a:lnTo>
                  <a:pt x="455387" y="568718"/>
                </a:lnTo>
                <a:lnTo>
                  <a:pt x="487158" y="568718"/>
                </a:lnTo>
                <a:lnTo>
                  <a:pt x="434206" y="547538"/>
                </a:lnTo>
                <a:lnTo>
                  <a:pt x="434206" y="536947"/>
                </a:lnTo>
                <a:cubicBezTo>
                  <a:pt x="427145" y="536947"/>
                  <a:pt x="421851" y="535182"/>
                  <a:pt x="418320" y="531651"/>
                </a:cubicBezTo>
                <a:cubicBezTo>
                  <a:pt x="414791" y="528122"/>
                  <a:pt x="413026" y="526357"/>
                  <a:pt x="413026" y="526357"/>
                </a:cubicBezTo>
                <a:cubicBezTo>
                  <a:pt x="398905" y="526357"/>
                  <a:pt x="391845" y="526357"/>
                  <a:pt x="391845" y="526357"/>
                </a:cubicBezTo>
                <a:cubicBezTo>
                  <a:pt x="391845" y="519296"/>
                  <a:pt x="393610" y="515766"/>
                  <a:pt x="397139" y="515766"/>
                </a:cubicBezTo>
                <a:cubicBezTo>
                  <a:pt x="400670" y="515766"/>
                  <a:pt x="409496" y="515766"/>
                  <a:pt x="423617" y="515766"/>
                </a:cubicBezTo>
                <a:cubicBezTo>
                  <a:pt x="437737" y="522826"/>
                  <a:pt x="448327" y="526357"/>
                  <a:pt x="455387" y="526357"/>
                </a:cubicBezTo>
                <a:lnTo>
                  <a:pt x="444797" y="536947"/>
                </a:lnTo>
                <a:lnTo>
                  <a:pt x="508339" y="568718"/>
                </a:lnTo>
                <a:cubicBezTo>
                  <a:pt x="508339" y="568718"/>
                  <a:pt x="506574" y="568718"/>
                  <a:pt x="503043" y="568718"/>
                </a:cubicBezTo>
                <a:cubicBezTo>
                  <a:pt x="499514" y="568718"/>
                  <a:pt x="497749" y="572248"/>
                  <a:pt x="497749" y="579309"/>
                </a:cubicBezTo>
                <a:cubicBezTo>
                  <a:pt x="497749" y="579309"/>
                  <a:pt x="501279" y="579309"/>
                  <a:pt x="508339" y="579309"/>
                </a:cubicBezTo>
                <a:cubicBezTo>
                  <a:pt x="508339" y="586368"/>
                  <a:pt x="508339" y="589899"/>
                  <a:pt x="508339" y="589899"/>
                </a:cubicBezTo>
                <a:cubicBezTo>
                  <a:pt x="508339" y="589899"/>
                  <a:pt x="511870" y="586368"/>
                  <a:pt x="518930" y="579309"/>
                </a:cubicBezTo>
                <a:lnTo>
                  <a:pt x="550701" y="579309"/>
                </a:lnTo>
                <a:cubicBezTo>
                  <a:pt x="557761" y="586368"/>
                  <a:pt x="563056" y="589899"/>
                  <a:pt x="566587" y="589899"/>
                </a:cubicBezTo>
                <a:cubicBezTo>
                  <a:pt x="570116" y="589899"/>
                  <a:pt x="575412" y="589899"/>
                  <a:pt x="582473" y="589899"/>
                </a:cubicBezTo>
                <a:lnTo>
                  <a:pt x="582473" y="600490"/>
                </a:lnTo>
                <a:cubicBezTo>
                  <a:pt x="582473" y="600490"/>
                  <a:pt x="601889" y="605784"/>
                  <a:pt x="640720" y="616375"/>
                </a:cubicBezTo>
                <a:cubicBezTo>
                  <a:pt x="679551" y="626965"/>
                  <a:pt x="702497" y="632261"/>
                  <a:pt x="709557" y="632261"/>
                </a:cubicBezTo>
                <a:lnTo>
                  <a:pt x="614243" y="589899"/>
                </a:lnTo>
                <a:cubicBezTo>
                  <a:pt x="600122" y="582838"/>
                  <a:pt x="586001" y="575778"/>
                  <a:pt x="571882" y="568718"/>
                </a:cubicBezTo>
                <a:lnTo>
                  <a:pt x="540110" y="558128"/>
                </a:lnTo>
                <a:cubicBezTo>
                  <a:pt x="540110" y="558128"/>
                  <a:pt x="538345" y="556363"/>
                  <a:pt x="534816" y="552832"/>
                </a:cubicBezTo>
                <a:cubicBezTo>
                  <a:pt x="531285" y="549303"/>
                  <a:pt x="522460" y="544007"/>
                  <a:pt x="508339" y="536947"/>
                </a:cubicBezTo>
                <a:lnTo>
                  <a:pt x="487158" y="526357"/>
                </a:lnTo>
                <a:lnTo>
                  <a:pt x="540110" y="526357"/>
                </a:lnTo>
                <a:cubicBezTo>
                  <a:pt x="617774" y="540477"/>
                  <a:pt x="656605" y="547538"/>
                  <a:pt x="656605" y="547538"/>
                </a:cubicBezTo>
                <a:cubicBezTo>
                  <a:pt x="656605" y="547538"/>
                  <a:pt x="656605" y="545772"/>
                  <a:pt x="656605" y="542242"/>
                </a:cubicBezTo>
                <a:cubicBezTo>
                  <a:pt x="656605" y="538711"/>
                  <a:pt x="653074" y="536947"/>
                  <a:pt x="646015" y="536947"/>
                </a:cubicBezTo>
                <a:lnTo>
                  <a:pt x="656605" y="526357"/>
                </a:lnTo>
                <a:cubicBezTo>
                  <a:pt x="670726" y="533416"/>
                  <a:pt x="683080" y="538711"/>
                  <a:pt x="693672" y="542242"/>
                </a:cubicBezTo>
                <a:cubicBezTo>
                  <a:pt x="704261" y="545772"/>
                  <a:pt x="713087" y="547538"/>
                  <a:pt x="720147" y="547538"/>
                </a:cubicBezTo>
                <a:lnTo>
                  <a:pt x="730738" y="547538"/>
                </a:lnTo>
                <a:lnTo>
                  <a:pt x="720147" y="536947"/>
                </a:lnTo>
                <a:lnTo>
                  <a:pt x="741329" y="536947"/>
                </a:lnTo>
                <a:lnTo>
                  <a:pt x="730738" y="526357"/>
                </a:lnTo>
                <a:lnTo>
                  <a:pt x="741329" y="526357"/>
                </a:lnTo>
                <a:cubicBezTo>
                  <a:pt x="755449" y="533416"/>
                  <a:pt x="767805" y="536947"/>
                  <a:pt x="778395" y="536947"/>
                </a:cubicBezTo>
                <a:cubicBezTo>
                  <a:pt x="788984" y="536947"/>
                  <a:pt x="790751" y="533416"/>
                  <a:pt x="783690" y="526357"/>
                </a:cubicBezTo>
                <a:lnTo>
                  <a:pt x="783690" y="515766"/>
                </a:lnTo>
                <a:cubicBezTo>
                  <a:pt x="783690" y="515766"/>
                  <a:pt x="787220" y="515766"/>
                  <a:pt x="794281" y="515766"/>
                </a:cubicBezTo>
                <a:lnTo>
                  <a:pt x="836642" y="515766"/>
                </a:lnTo>
                <a:lnTo>
                  <a:pt x="847233" y="536947"/>
                </a:lnTo>
                <a:lnTo>
                  <a:pt x="879003" y="536947"/>
                </a:lnTo>
                <a:cubicBezTo>
                  <a:pt x="879003" y="536947"/>
                  <a:pt x="873709" y="535182"/>
                  <a:pt x="863118" y="531651"/>
                </a:cubicBezTo>
                <a:cubicBezTo>
                  <a:pt x="852528" y="528122"/>
                  <a:pt x="847233" y="522826"/>
                  <a:pt x="847233" y="515766"/>
                </a:cubicBezTo>
                <a:lnTo>
                  <a:pt x="868414" y="515766"/>
                </a:lnTo>
                <a:lnTo>
                  <a:pt x="879003" y="505176"/>
                </a:lnTo>
                <a:cubicBezTo>
                  <a:pt x="879003" y="505176"/>
                  <a:pt x="875474" y="501645"/>
                  <a:pt x="868414" y="494584"/>
                </a:cubicBezTo>
                <a:cubicBezTo>
                  <a:pt x="840172" y="487525"/>
                  <a:pt x="815462" y="483994"/>
                  <a:pt x="794281" y="483994"/>
                </a:cubicBezTo>
                <a:lnTo>
                  <a:pt x="782367" y="482671"/>
                </a:lnTo>
                <a:lnTo>
                  <a:pt x="773099" y="473405"/>
                </a:lnTo>
                <a:lnTo>
                  <a:pt x="773099" y="481642"/>
                </a:lnTo>
                <a:lnTo>
                  <a:pt x="770452" y="481347"/>
                </a:lnTo>
                <a:cubicBezTo>
                  <a:pt x="765156" y="479583"/>
                  <a:pt x="762510" y="476934"/>
                  <a:pt x="762510" y="473405"/>
                </a:cubicBezTo>
                <a:cubicBezTo>
                  <a:pt x="755449" y="459284"/>
                  <a:pt x="734268" y="448693"/>
                  <a:pt x="698966" y="441632"/>
                </a:cubicBezTo>
                <a:cubicBezTo>
                  <a:pt x="691905" y="441632"/>
                  <a:pt x="684847" y="438103"/>
                  <a:pt x="677786" y="431043"/>
                </a:cubicBezTo>
                <a:cubicBezTo>
                  <a:pt x="677786" y="423982"/>
                  <a:pt x="677786" y="420453"/>
                  <a:pt x="677786" y="420453"/>
                </a:cubicBezTo>
                <a:cubicBezTo>
                  <a:pt x="684847" y="420453"/>
                  <a:pt x="688377" y="416922"/>
                  <a:pt x="688377" y="409861"/>
                </a:cubicBezTo>
                <a:cubicBezTo>
                  <a:pt x="681316" y="409861"/>
                  <a:pt x="677786" y="409861"/>
                  <a:pt x="677786" y="409861"/>
                </a:cubicBezTo>
                <a:cubicBezTo>
                  <a:pt x="663665" y="416922"/>
                  <a:pt x="667195" y="431043"/>
                  <a:pt x="688377" y="452224"/>
                </a:cubicBezTo>
                <a:cubicBezTo>
                  <a:pt x="695437" y="452224"/>
                  <a:pt x="700732" y="453988"/>
                  <a:pt x="704261" y="457519"/>
                </a:cubicBezTo>
                <a:cubicBezTo>
                  <a:pt x="707793" y="461049"/>
                  <a:pt x="709557" y="462813"/>
                  <a:pt x="709557" y="462813"/>
                </a:cubicBezTo>
                <a:cubicBezTo>
                  <a:pt x="716617" y="469874"/>
                  <a:pt x="720147" y="469874"/>
                  <a:pt x="720147" y="462813"/>
                </a:cubicBezTo>
                <a:cubicBezTo>
                  <a:pt x="727208" y="462813"/>
                  <a:pt x="730738" y="462813"/>
                  <a:pt x="730738" y="462813"/>
                </a:cubicBezTo>
                <a:cubicBezTo>
                  <a:pt x="730738" y="462813"/>
                  <a:pt x="730738" y="466344"/>
                  <a:pt x="730738" y="473405"/>
                </a:cubicBezTo>
                <a:cubicBezTo>
                  <a:pt x="723678" y="480463"/>
                  <a:pt x="725443" y="482230"/>
                  <a:pt x="736034" y="478699"/>
                </a:cubicBezTo>
                <a:cubicBezTo>
                  <a:pt x="746624" y="475169"/>
                  <a:pt x="751919" y="475169"/>
                  <a:pt x="751919" y="478699"/>
                </a:cubicBezTo>
                <a:cubicBezTo>
                  <a:pt x="751919" y="482230"/>
                  <a:pt x="755449" y="487525"/>
                  <a:pt x="762510" y="494584"/>
                </a:cubicBezTo>
                <a:lnTo>
                  <a:pt x="762510" y="515766"/>
                </a:lnTo>
                <a:cubicBezTo>
                  <a:pt x="762510" y="515766"/>
                  <a:pt x="755449" y="512236"/>
                  <a:pt x="741329" y="505176"/>
                </a:cubicBezTo>
                <a:cubicBezTo>
                  <a:pt x="734268" y="505176"/>
                  <a:pt x="727208" y="503411"/>
                  <a:pt x="720147" y="499880"/>
                </a:cubicBezTo>
                <a:cubicBezTo>
                  <a:pt x="713087" y="496351"/>
                  <a:pt x="709557" y="498115"/>
                  <a:pt x="709557" y="505176"/>
                </a:cubicBezTo>
                <a:lnTo>
                  <a:pt x="667195" y="494584"/>
                </a:lnTo>
                <a:cubicBezTo>
                  <a:pt x="667195" y="487525"/>
                  <a:pt x="663665" y="483994"/>
                  <a:pt x="656605" y="483994"/>
                </a:cubicBezTo>
                <a:cubicBezTo>
                  <a:pt x="649545" y="483994"/>
                  <a:pt x="646015" y="483994"/>
                  <a:pt x="646015" y="483994"/>
                </a:cubicBezTo>
                <a:cubicBezTo>
                  <a:pt x="638953" y="483994"/>
                  <a:pt x="635425" y="480463"/>
                  <a:pt x="635425" y="473405"/>
                </a:cubicBezTo>
                <a:cubicBezTo>
                  <a:pt x="635425" y="466344"/>
                  <a:pt x="638953" y="462813"/>
                  <a:pt x="646015" y="462813"/>
                </a:cubicBezTo>
                <a:cubicBezTo>
                  <a:pt x="653074" y="462813"/>
                  <a:pt x="656605" y="462813"/>
                  <a:pt x="656605" y="462813"/>
                </a:cubicBezTo>
                <a:lnTo>
                  <a:pt x="635425" y="452224"/>
                </a:lnTo>
                <a:cubicBezTo>
                  <a:pt x="635425" y="452224"/>
                  <a:pt x="631895" y="452224"/>
                  <a:pt x="624833" y="452224"/>
                </a:cubicBezTo>
                <a:cubicBezTo>
                  <a:pt x="596593" y="423982"/>
                  <a:pt x="564822" y="413392"/>
                  <a:pt x="529521" y="420453"/>
                </a:cubicBezTo>
                <a:lnTo>
                  <a:pt x="508339" y="409861"/>
                </a:lnTo>
                <a:cubicBezTo>
                  <a:pt x="515400" y="402801"/>
                  <a:pt x="515400" y="397507"/>
                  <a:pt x="508339" y="393976"/>
                </a:cubicBezTo>
                <a:cubicBezTo>
                  <a:pt x="501279" y="390445"/>
                  <a:pt x="476569" y="385151"/>
                  <a:pt x="434206" y="378091"/>
                </a:cubicBezTo>
                <a:lnTo>
                  <a:pt x="423617" y="356909"/>
                </a:lnTo>
                <a:lnTo>
                  <a:pt x="381254" y="346320"/>
                </a:lnTo>
                <a:cubicBezTo>
                  <a:pt x="374193" y="339259"/>
                  <a:pt x="370664" y="335728"/>
                  <a:pt x="370664" y="335728"/>
                </a:cubicBezTo>
                <a:lnTo>
                  <a:pt x="360074" y="335728"/>
                </a:lnTo>
                <a:lnTo>
                  <a:pt x="349483" y="335728"/>
                </a:lnTo>
                <a:lnTo>
                  <a:pt x="338893" y="325139"/>
                </a:lnTo>
                <a:cubicBezTo>
                  <a:pt x="331833" y="325139"/>
                  <a:pt x="331833" y="321608"/>
                  <a:pt x="338893" y="314549"/>
                </a:cubicBezTo>
                <a:cubicBezTo>
                  <a:pt x="345953" y="307488"/>
                  <a:pt x="360074" y="307488"/>
                  <a:pt x="381254" y="314549"/>
                </a:cubicBezTo>
                <a:cubicBezTo>
                  <a:pt x="388314" y="314549"/>
                  <a:pt x="400670" y="316313"/>
                  <a:pt x="418320" y="319843"/>
                </a:cubicBezTo>
                <a:cubicBezTo>
                  <a:pt x="435971" y="323374"/>
                  <a:pt x="451857" y="323374"/>
                  <a:pt x="465977" y="319843"/>
                </a:cubicBezTo>
                <a:cubicBezTo>
                  <a:pt x="480097" y="316313"/>
                  <a:pt x="487158" y="314549"/>
                  <a:pt x="487158" y="314549"/>
                </a:cubicBezTo>
                <a:lnTo>
                  <a:pt x="455387" y="293368"/>
                </a:lnTo>
                <a:cubicBezTo>
                  <a:pt x="455387" y="293368"/>
                  <a:pt x="451857" y="291603"/>
                  <a:pt x="444797" y="288072"/>
                </a:cubicBezTo>
                <a:cubicBezTo>
                  <a:pt x="437737" y="284541"/>
                  <a:pt x="427145" y="279247"/>
                  <a:pt x="413026" y="272186"/>
                </a:cubicBezTo>
                <a:cubicBezTo>
                  <a:pt x="391845" y="265126"/>
                  <a:pt x="377724" y="265126"/>
                  <a:pt x="370664" y="272186"/>
                </a:cubicBezTo>
                <a:cubicBezTo>
                  <a:pt x="363604" y="272186"/>
                  <a:pt x="360074" y="272186"/>
                  <a:pt x="360074" y="272186"/>
                </a:cubicBezTo>
                <a:lnTo>
                  <a:pt x="360074" y="261597"/>
                </a:lnTo>
                <a:lnTo>
                  <a:pt x="338893" y="251005"/>
                </a:lnTo>
                <a:cubicBezTo>
                  <a:pt x="324772" y="243945"/>
                  <a:pt x="315946" y="235120"/>
                  <a:pt x="312416" y="224530"/>
                </a:cubicBezTo>
                <a:cubicBezTo>
                  <a:pt x="308887" y="213939"/>
                  <a:pt x="303592" y="208645"/>
                  <a:pt x="296531" y="208645"/>
                </a:cubicBezTo>
                <a:cubicBezTo>
                  <a:pt x="289471" y="208645"/>
                  <a:pt x="282411" y="205114"/>
                  <a:pt x="275350" y="198053"/>
                </a:cubicBezTo>
                <a:lnTo>
                  <a:pt x="275350" y="187463"/>
                </a:lnTo>
                <a:lnTo>
                  <a:pt x="264760" y="176872"/>
                </a:lnTo>
                <a:cubicBezTo>
                  <a:pt x="243579" y="169813"/>
                  <a:pt x="232989" y="166282"/>
                  <a:pt x="232989" y="166282"/>
                </a:cubicBezTo>
                <a:cubicBezTo>
                  <a:pt x="232989" y="159222"/>
                  <a:pt x="231223" y="155691"/>
                  <a:pt x="227693" y="155691"/>
                </a:cubicBezTo>
                <a:cubicBezTo>
                  <a:pt x="224162" y="155691"/>
                  <a:pt x="222398" y="155691"/>
                  <a:pt x="222398" y="155691"/>
                </a:cubicBezTo>
                <a:cubicBezTo>
                  <a:pt x="208277" y="155691"/>
                  <a:pt x="197688" y="155691"/>
                  <a:pt x="190627" y="155691"/>
                </a:cubicBezTo>
                <a:lnTo>
                  <a:pt x="201217" y="145101"/>
                </a:lnTo>
                <a:cubicBezTo>
                  <a:pt x="208277" y="145101"/>
                  <a:pt x="215337" y="145101"/>
                  <a:pt x="222398" y="145101"/>
                </a:cubicBezTo>
                <a:lnTo>
                  <a:pt x="243579" y="145101"/>
                </a:lnTo>
                <a:cubicBezTo>
                  <a:pt x="250640" y="152162"/>
                  <a:pt x="268289" y="155691"/>
                  <a:pt x="296531" y="155691"/>
                </a:cubicBezTo>
                <a:lnTo>
                  <a:pt x="338893" y="166282"/>
                </a:lnTo>
                <a:lnTo>
                  <a:pt x="349483" y="176872"/>
                </a:lnTo>
                <a:cubicBezTo>
                  <a:pt x="349483" y="176872"/>
                  <a:pt x="356544" y="180403"/>
                  <a:pt x="370664" y="187463"/>
                </a:cubicBezTo>
                <a:lnTo>
                  <a:pt x="391845" y="208645"/>
                </a:lnTo>
                <a:cubicBezTo>
                  <a:pt x="405964" y="208645"/>
                  <a:pt x="409496" y="205114"/>
                  <a:pt x="402435" y="198053"/>
                </a:cubicBezTo>
                <a:lnTo>
                  <a:pt x="402435" y="176872"/>
                </a:lnTo>
                <a:lnTo>
                  <a:pt x="413026" y="166282"/>
                </a:lnTo>
                <a:lnTo>
                  <a:pt x="423617" y="166282"/>
                </a:lnTo>
                <a:cubicBezTo>
                  <a:pt x="423617" y="166282"/>
                  <a:pt x="425381" y="168047"/>
                  <a:pt x="428912" y="171578"/>
                </a:cubicBezTo>
                <a:cubicBezTo>
                  <a:pt x="432441" y="175107"/>
                  <a:pt x="437737" y="176872"/>
                  <a:pt x="444797" y="176872"/>
                </a:cubicBezTo>
                <a:lnTo>
                  <a:pt x="455387" y="176872"/>
                </a:lnTo>
                <a:lnTo>
                  <a:pt x="444797" y="166282"/>
                </a:lnTo>
                <a:lnTo>
                  <a:pt x="423617" y="145101"/>
                </a:lnTo>
                <a:lnTo>
                  <a:pt x="370664" y="113330"/>
                </a:lnTo>
                <a:cubicBezTo>
                  <a:pt x="363604" y="113330"/>
                  <a:pt x="360074" y="109799"/>
                  <a:pt x="360074" y="102739"/>
                </a:cubicBezTo>
                <a:lnTo>
                  <a:pt x="338893" y="102739"/>
                </a:lnTo>
                <a:cubicBezTo>
                  <a:pt x="338893" y="109799"/>
                  <a:pt x="331833" y="109799"/>
                  <a:pt x="317712" y="102739"/>
                </a:cubicBezTo>
                <a:lnTo>
                  <a:pt x="296531" y="102739"/>
                </a:lnTo>
                <a:cubicBezTo>
                  <a:pt x="289471" y="102739"/>
                  <a:pt x="285940" y="102739"/>
                  <a:pt x="285940" y="102739"/>
                </a:cubicBezTo>
                <a:lnTo>
                  <a:pt x="264760" y="92149"/>
                </a:lnTo>
                <a:lnTo>
                  <a:pt x="254169" y="81559"/>
                </a:lnTo>
                <a:cubicBezTo>
                  <a:pt x="254169" y="74499"/>
                  <a:pt x="257700" y="74499"/>
                  <a:pt x="264760" y="81559"/>
                </a:cubicBezTo>
                <a:lnTo>
                  <a:pt x="307121" y="70968"/>
                </a:lnTo>
                <a:lnTo>
                  <a:pt x="307121" y="60378"/>
                </a:lnTo>
                <a:cubicBezTo>
                  <a:pt x="300060" y="60378"/>
                  <a:pt x="289471" y="56847"/>
                  <a:pt x="275350" y="49787"/>
                </a:cubicBezTo>
                <a:lnTo>
                  <a:pt x="264760" y="28607"/>
                </a:lnTo>
                <a:cubicBezTo>
                  <a:pt x="271820" y="28607"/>
                  <a:pt x="275350" y="28607"/>
                  <a:pt x="275350" y="28607"/>
                </a:cubicBezTo>
                <a:cubicBezTo>
                  <a:pt x="275350" y="28607"/>
                  <a:pt x="271820" y="25077"/>
                  <a:pt x="264760" y="18016"/>
                </a:cubicBezTo>
                <a:cubicBezTo>
                  <a:pt x="264760" y="10956"/>
                  <a:pt x="266525" y="7426"/>
                  <a:pt x="270055" y="7426"/>
                </a:cubicBezTo>
                <a:cubicBezTo>
                  <a:pt x="273585" y="7426"/>
                  <a:pt x="278881" y="10956"/>
                  <a:pt x="285940" y="18016"/>
                </a:cubicBezTo>
                <a:cubicBezTo>
                  <a:pt x="293001" y="25077"/>
                  <a:pt x="294766" y="30372"/>
                  <a:pt x="291235" y="33902"/>
                </a:cubicBezTo>
                <a:cubicBezTo>
                  <a:pt x="287706" y="37433"/>
                  <a:pt x="289471" y="40962"/>
                  <a:pt x="296531" y="44493"/>
                </a:cubicBezTo>
                <a:cubicBezTo>
                  <a:pt x="303592" y="48022"/>
                  <a:pt x="307121" y="46258"/>
                  <a:pt x="307121" y="39197"/>
                </a:cubicBezTo>
                <a:cubicBezTo>
                  <a:pt x="307121" y="32137"/>
                  <a:pt x="307121" y="25077"/>
                  <a:pt x="307121" y="18016"/>
                </a:cubicBezTo>
                <a:lnTo>
                  <a:pt x="317712" y="39197"/>
                </a:lnTo>
                <a:cubicBezTo>
                  <a:pt x="324772" y="74499"/>
                  <a:pt x="342423" y="78029"/>
                  <a:pt x="370664" y="49787"/>
                </a:cubicBezTo>
                <a:cubicBezTo>
                  <a:pt x="370664" y="49787"/>
                  <a:pt x="372429" y="51552"/>
                  <a:pt x="375959" y="55083"/>
                </a:cubicBezTo>
                <a:cubicBezTo>
                  <a:pt x="379489" y="58614"/>
                  <a:pt x="388314" y="60378"/>
                  <a:pt x="402435" y="60378"/>
                </a:cubicBezTo>
                <a:cubicBezTo>
                  <a:pt x="402435" y="60378"/>
                  <a:pt x="405964" y="60378"/>
                  <a:pt x="413026" y="60378"/>
                </a:cubicBezTo>
                <a:cubicBezTo>
                  <a:pt x="413026" y="53318"/>
                  <a:pt x="409496" y="48022"/>
                  <a:pt x="402435" y="44493"/>
                </a:cubicBezTo>
                <a:cubicBezTo>
                  <a:pt x="395375" y="40962"/>
                  <a:pt x="388314" y="42728"/>
                  <a:pt x="381254" y="49787"/>
                </a:cubicBezTo>
                <a:lnTo>
                  <a:pt x="370664" y="49787"/>
                </a:lnTo>
                <a:cubicBezTo>
                  <a:pt x="377724" y="49787"/>
                  <a:pt x="377724" y="46258"/>
                  <a:pt x="370664" y="39197"/>
                </a:cubicBezTo>
                <a:cubicBezTo>
                  <a:pt x="363604" y="32137"/>
                  <a:pt x="353014" y="25077"/>
                  <a:pt x="338893" y="18016"/>
                </a:cubicBezTo>
                <a:cubicBezTo>
                  <a:pt x="338893" y="18016"/>
                  <a:pt x="335362" y="16251"/>
                  <a:pt x="328302" y="12721"/>
                </a:cubicBezTo>
                <a:cubicBezTo>
                  <a:pt x="321241" y="9191"/>
                  <a:pt x="317712" y="7426"/>
                  <a:pt x="317712" y="7426"/>
                </a:cubicBezTo>
                <a:cubicBezTo>
                  <a:pt x="317712" y="7426"/>
                  <a:pt x="315946" y="7426"/>
                  <a:pt x="312416" y="7426"/>
                </a:cubicBezTo>
                <a:close/>
                <a:moveTo>
                  <a:pt x="285940" y="0"/>
                </a:moveTo>
                <a:lnTo>
                  <a:pt x="296531" y="0"/>
                </a:lnTo>
                <a:lnTo>
                  <a:pt x="296531" y="7426"/>
                </a:lnTo>
                <a:cubicBezTo>
                  <a:pt x="296531" y="7426"/>
                  <a:pt x="293001" y="7426"/>
                  <a:pt x="285940" y="742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20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750686" y="4179155"/>
            <a:ext cx="3427846" cy="50174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382077" y="4179155"/>
            <a:ext cx="3427846" cy="50174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8013468" y="4179155"/>
            <a:ext cx="3427846" cy="50174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40E575-75D0-4511-BE24-65258C32779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50686" y="1939206"/>
            <a:ext cx="3427846" cy="2160333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607892" y="269946"/>
            <a:ext cx="8976217" cy="1093614"/>
          </a:xfrm>
        </p:spPr>
        <p:txBody>
          <a:bodyPr/>
          <a:lstStyle>
            <a:lvl1pPr algn="ctr">
              <a:lnSpc>
                <a:spcPct val="100000"/>
              </a:lnSpc>
              <a:defRPr sz="6400" baseline="0">
                <a:solidFill>
                  <a:schemeClr val="tx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23"/>
          </p:nvPr>
        </p:nvSpPr>
        <p:spPr>
          <a:xfrm>
            <a:off x="4382077" y="1939206"/>
            <a:ext cx="3427846" cy="2160333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25"/>
          </p:nvPr>
        </p:nvSpPr>
        <p:spPr>
          <a:xfrm>
            <a:off x="8013468" y="1939206"/>
            <a:ext cx="3427846" cy="2160333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1918999" y="5176857"/>
            <a:ext cx="8354003" cy="958794"/>
          </a:xfrm>
        </p:spPr>
        <p:txBody>
          <a:bodyPr vert="horz" lIns="91440" tIns="45720" rIns="91440" bIns="45720" rtlCol="0" anchor="t">
            <a:normAutofit/>
          </a:bodyPr>
          <a:lstStyle>
            <a:lvl1pPr algn="ctr">
              <a:spcBef>
                <a:spcPts val="0"/>
              </a:spcBef>
              <a:defRPr kumimoji="1" lang="ja-JP" altLang="en-US" sz="1200" dirty="0">
                <a:solidFill>
                  <a:schemeClr val="tx2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5268384" y="5035371"/>
            <a:ext cx="1655233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181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75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75"/>
                            </p:stCondLst>
                            <p:childTnLst>
                              <p:par>
                                <p:cTn id="1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25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25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475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975"/>
                            </p:stCondLst>
                            <p:childTnLst>
                              <p:par>
                                <p:cTn id="3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25"/>
                            </p:stCondLst>
                            <p:childTnLst>
                              <p:par>
                                <p:cTn id="4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475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/>
      <p:bldP spid="8" grpId="0"/>
      <p:bldP spid="13" grpId="0" animBg="1"/>
      <p:bldP spid="16" grpId="0" animBg="1"/>
      <p:bldP spid="19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images and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40E575-75D0-4511-BE24-65258C32779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951475" y="1648080"/>
            <a:ext cx="4725425" cy="252602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75459" y="4764241"/>
            <a:ext cx="4801440" cy="1380332"/>
          </a:xfrm>
        </p:spPr>
        <p:txBody>
          <a:bodyPr vert="horz" lIns="91440" tIns="45720" rIns="91440" bIns="45720" rtlCol="0" anchor="t">
            <a:normAutofit/>
          </a:bodyPr>
          <a:lstStyle>
            <a:lvl1pPr marL="190510" indent="-190510">
              <a:buFont typeface="Wingdings" panose="05000000000000000000" pitchFamily="2" charset="2"/>
              <a:buChar char="n"/>
              <a:defRPr kumimoji="1" lang="ja-JP" altLang="en-US" sz="1200" dirty="0">
                <a:solidFill>
                  <a:schemeClr val="tx2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75459" y="4300084"/>
            <a:ext cx="4801440" cy="50649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1607892" y="269946"/>
            <a:ext cx="8976217" cy="1093614"/>
          </a:xfrm>
        </p:spPr>
        <p:txBody>
          <a:bodyPr/>
          <a:lstStyle>
            <a:lvl1pPr algn="ctr">
              <a:lnSpc>
                <a:spcPct val="100000"/>
              </a:lnSpc>
              <a:defRPr sz="6400" baseline="0">
                <a:solidFill>
                  <a:schemeClr val="tx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3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6504550" y="1648080"/>
            <a:ext cx="4725425" cy="252602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428534" y="4764241"/>
            <a:ext cx="4801440" cy="1380332"/>
          </a:xfrm>
        </p:spPr>
        <p:txBody>
          <a:bodyPr vert="horz" lIns="91440" tIns="45720" rIns="91440" bIns="45720" rtlCol="0" anchor="t">
            <a:normAutofit/>
          </a:bodyPr>
          <a:lstStyle>
            <a:lvl1pPr marL="190510" indent="-190510">
              <a:buFont typeface="Wingdings" panose="05000000000000000000" pitchFamily="2" charset="2"/>
              <a:buChar char="n"/>
              <a:defRPr kumimoji="1" lang="ja-JP" altLang="en-US" sz="1200" dirty="0">
                <a:solidFill>
                  <a:schemeClr val="tx2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428534" y="4300084"/>
            <a:ext cx="4801440" cy="50649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398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75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75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25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25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25"/>
                            </p:stCondLst>
                            <p:childTnLst>
                              <p:par>
                                <p:cTn id="2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975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/>
      <p:bldP spid="23" grpId="0" animBg="1"/>
      <p:bldP spid="24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b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789426"/>
            <a:ext cx="12192000" cy="41139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40E575-75D0-4511-BE24-65258C32779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1607892" y="269946"/>
            <a:ext cx="8976217" cy="1093614"/>
          </a:xfrm>
        </p:spPr>
        <p:txBody>
          <a:bodyPr/>
          <a:lstStyle>
            <a:lvl1pPr algn="ctr">
              <a:lnSpc>
                <a:spcPct val="100000"/>
              </a:lnSpc>
              <a:defRPr sz="6400" baseline="0">
                <a:solidFill>
                  <a:schemeClr val="tx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448313" y="2467474"/>
            <a:ext cx="3441515" cy="1154251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48313" y="2003317"/>
            <a:ext cx="3441515" cy="50649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48313" y="4527285"/>
            <a:ext cx="3441515" cy="115425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kumimoji="1" lang="ja-JP" altLang="en-US" sz="1200" dirty="0">
                <a:solidFill>
                  <a:schemeClr val="bg1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48313" y="4063128"/>
            <a:ext cx="3441515" cy="50649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8302172" y="2467474"/>
            <a:ext cx="3441515" cy="1154251"/>
          </a:xfrm>
        </p:spPr>
        <p:txBody>
          <a:bodyPr vert="horz" lIns="91440" tIns="45720" rIns="91440" bIns="45720" rtlCol="0" anchor="t">
            <a:normAutofit/>
          </a:bodyPr>
          <a:lstStyle>
            <a:lvl1pPr algn="r">
              <a:defRPr kumimoji="1" lang="ja-JP" altLang="en-US" sz="1200" dirty="0">
                <a:solidFill>
                  <a:schemeClr val="bg1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8302172" y="2003317"/>
            <a:ext cx="3441515" cy="506497"/>
          </a:xfrm>
        </p:spPr>
        <p:txBody>
          <a:bodyPr anchor="ctr">
            <a:norm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02172" y="4527285"/>
            <a:ext cx="3441515" cy="1154251"/>
          </a:xfrm>
        </p:spPr>
        <p:txBody>
          <a:bodyPr vert="horz" lIns="91440" tIns="45720" rIns="91440" bIns="45720" rtlCol="0" anchor="t">
            <a:normAutofit/>
          </a:bodyPr>
          <a:lstStyle>
            <a:lvl1pPr algn="r">
              <a:defRPr kumimoji="1" lang="ja-JP" altLang="en-US" sz="1200" dirty="0">
                <a:solidFill>
                  <a:schemeClr val="bg1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02172" y="4063128"/>
            <a:ext cx="3441515" cy="506497"/>
          </a:xfrm>
        </p:spPr>
        <p:txBody>
          <a:bodyPr anchor="ctr">
            <a:norm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4780268" y="1234758"/>
            <a:ext cx="2631465" cy="5440347"/>
            <a:chOff x="2469279" y="1063076"/>
            <a:chExt cx="3947198" cy="8159261"/>
          </a:xfrm>
        </p:grpSpPr>
        <p:grpSp>
          <p:nvGrpSpPr>
            <p:cNvPr id="16" name="Group 15"/>
            <p:cNvGrpSpPr/>
            <p:nvPr userDrawn="1"/>
          </p:nvGrpSpPr>
          <p:grpSpPr>
            <a:xfrm>
              <a:off x="2469279" y="1063076"/>
              <a:ext cx="3947198" cy="8159261"/>
              <a:chOff x="2469279" y="1063076"/>
              <a:chExt cx="3947198" cy="8159261"/>
            </a:xfrm>
          </p:grpSpPr>
          <p:grpSp>
            <p:nvGrpSpPr>
              <p:cNvPr id="25" name="Group 24"/>
              <p:cNvGrpSpPr/>
              <p:nvPr userDrawn="1"/>
            </p:nvGrpSpPr>
            <p:grpSpPr>
              <a:xfrm>
                <a:off x="2469279" y="2170478"/>
                <a:ext cx="128588" cy="1265952"/>
                <a:chOff x="1769191" y="2170478"/>
                <a:chExt cx="128588" cy="1265952"/>
              </a:xfrm>
            </p:grpSpPr>
            <p:sp>
              <p:nvSpPr>
                <p:cNvPr id="27" name="Rectangle 26"/>
                <p:cNvSpPr/>
                <p:nvPr userDrawn="1"/>
              </p:nvSpPr>
              <p:spPr>
                <a:xfrm>
                  <a:off x="1769191" y="2170478"/>
                  <a:ext cx="128588" cy="50871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200"/>
                </a:p>
              </p:txBody>
            </p:sp>
            <p:sp>
              <p:nvSpPr>
                <p:cNvPr id="28" name="Rectangle 27"/>
                <p:cNvSpPr/>
                <p:nvPr userDrawn="1"/>
              </p:nvSpPr>
              <p:spPr>
                <a:xfrm>
                  <a:off x="1769191" y="2927715"/>
                  <a:ext cx="128588" cy="50871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200"/>
                </a:p>
              </p:txBody>
            </p:sp>
          </p:grpSp>
          <p:sp>
            <p:nvSpPr>
              <p:cNvPr id="26" name="Rectangle: Rounded Corners 25"/>
              <p:cNvSpPr/>
              <p:nvPr userDrawn="1"/>
            </p:nvSpPr>
            <p:spPr>
              <a:xfrm>
                <a:off x="2547862" y="1063076"/>
                <a:ext cx="3868615" cy="8159261"/>
              </a:xfrm>
              <a:prstGeom prst="roundRect">
                <a:avLst>
                  <a:gd name="adj" fmla="val 13394"/>
                </a:avLst>
              </a:prstGeom>
              <a:solidFill>
                <a:schemeClr val="tx2"/>
              </a:solidFill>
              <a:ln w="285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</p:grpSp>
        <p:grpSp>
          <p:nvGrpSpPr>
            <p:cNvPr id="17" name="Group 16"/>
            <p:cNvGrpSpPr/>
            <p:nvPr userDrawn="1"/>
          </p:nvGrpSpPr>
          <p:grpSpPr>
            <a:xfrm>
              <a:off x="2818469" y="1386123"/>
              <a:ext cx="3327400" cy="7616016"/>
              <a:chOff x="2118381" y="1386123"/>
              <a:chExt cx="3327400" cy="7616016"/>
            </a:xfrm>
          </p:grpSpPr>
          <p:grpSp>
            <p:nvGrpSpPr>
              <p:cNvPr id="18" name="Group 17"/>
              <p:cNvGrpSpPr/>
              <p:nvPr userDrawn="1"/>
            </p:nvGrpSpPr>
            <p:grpSpPr>
              <a:xfrm>
                <a:off x="3364687" y="1707021"/>
                <a:ext cx="834788" cy="95103"/>
                <a:chOff x="6770728" y="2064782"/>
                <a:chExt cx="834788" cy="95103"/>
              </a:xfrm>
              <a:solidFill>
                <a:schemeClr val="tx2">
                  <a:lumMod val="60000"/>
                  <a:lumOff val="40000"/>
                </a:schemeClr>
              </a:solidFill>
            </p:grpSpPr>
            <p:sp>
              <p:nvSpPr>
                <p:cNvPr id="23" name="Oval 22"/>
                <p:cNvSpPr/>
                <p:nvPr userDrawn="1"/>
              </p:nvSpPr>
              <p:spPr>
                <a:xfrm>
                  <a:off x="6770728" y="2064782"/>
                  <a:ext cx="95103" cy="95103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200"/>
                </a:p>
              </p:txBody>
            </p:sp>
            <p:sp>
              <p:nvSpPr>
                <p:cNvPr id="24" name="Rectangle: Rounded Corners 23"/>
                <p:cNvSpPr/>
                <p:nvPr userDrawn="1"/>
              </p:nvSpPr>
              <p:spPr>
                <a:xfrm flipV="1">
                  <a:off x="6960746" y="2071989"/>
                  <a:ext cx="644770" cy="81083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200"/>
                </a:p>
              </p:txBody>
            </p:sp>
          </p:grpSp>
          <p:sp>
            <p:nvSpPr>
              <p:cNvPr id="19" name="Oval 18"/>
              <p:cNvSpPr/>
              <p:nvPr userDrawn="1"/>
            </p:nvSpPr>
            <p:spPr>
              <a:xfrm>
                <a:off x="3715480" y="1386123"/>
                <a:ext cx="133203" cy="133203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3436411" y="8310798"/>
                <a:ext cx="691341" cy="691341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22" name="Rectangle: Rounded Corners 21"/>
              <p:cNvSpPr/>
              <p:nvPr userDrawn="1"/>
            </p:nvSpPr>
            <p:spPr>
              <a:xfrm>
                <a:off x="2118381" y="2170478"/>
                <a:ext cx="3327400" cy="5920122"/>
              </a:xfrm>
              <a:prstGeom prst="roundRect">
                <a:avLst>
                  <a:gd name="adj" fmla="val 1400"/>
                </a:avLst>
              </a:prstGeom>
              <a:solidFill>
                <a:schemeClr val="tx1">
                  <a:lumMod val="75000"/>
                </a:schemeClr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</p:grpSp>
      </p:grpSp>
      <p:sp>
        <p:nvSpPr>
          <p:cNvPr id="29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5043066" y="2003316"/>
            <a:ext cx="2158257" cy="3901153"/>
          </a:xfrm>
          <a:solidFill>
            <a:schemeClr val="tx2">
              <a:lumMod val="50000"/>
            </a:schemeClr>
          </a:solidFill>
        </p:spPr>
        <p:txBody>
          <a:bodyPr/>
          <a:lstStyle>
            <a:lvl1pPr>
              <a:defRPr i="1" baseline="0">
                <a:solidFill>
                  <a:schemeClr val="bg2"/>
                </a:solidFill>
              </a:defRPr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260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75"/>
                            </p:stCondLst>
                            <p:childTnLst>
                              <p:par>
                                <p:cTn id="1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75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75"/>
                            </p:stCondLst>
                            <p:childTnLst>
                              <p:par>
                                <p:cTn id="2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25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25"/>
                            </p:stCondLst>
                            <p:childTnLst>
                              <p:par>
                                <p:cTn id="3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475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975"/>
                            </p:stCondLst>
                            <p:childTnLst>
                              <p:par>
                                <p:cTn id="4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725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225"/>
                            </p:stCondLst>
                            <p:childTnLst>
                              <p:par>
                                <p:cTn id="5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975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" grpId="0"/>
      <p:bldP spid="6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29" grpId="1" animBg="1"/>
    </p:bldLst>
  </p:timing>
  <p:extLst mod="1"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wide images and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40E575-75D0-4511-BE24-65258C32779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29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6124885" y="1496210"/>
            <a:ext cx="6067115" cy="1737997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sp>
        <p:nvSpPr>
          <p:cNvPr id="32" name="Picture Placeholder 4"/>
          <p:cNvSpPr>
            <a:spLocks noGrp="1"/>
          </p:cNvSpPr>
          <p:nvPr>
            <p:ph type="pic" sz="quarter" idx="24"/>
          </p:nvPr>
        </p:nvSpPr>
        <p:spPr>
          <a:xfrm>
            <a:off x="1" y="3289633"/>
            <a:ext cx="6067115" cy="1737997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sp>
        <p:nvSpPr>
          <p:cNvPr id="35" name="Title 1"/>
          <p:cNvSpPr>
            <a:spLocks noGrp="1"/>
          </p:cNvSpPr>
          <p:nvPr>
            <p:ph type="title" hasCustomPrompt="1"/>
          </p:nvPr>
        </p:nvSpPr>
        <p:spPr>
          <a:xfrm>
            <a:off x="1607892" y="269946"/>
            <a:ext cx="8976217" cy="1093614"/>
          </a:xfrm>
        </p:spPr>
        <p:txBody>
          <a:bodyPr/>
          <a:lstStyle>
            <a:lvl1pPr algn="ctr">
              <a:lnSpc>
                <a:spcPct val="100000"/>
              </a:lnSpc>
              <a:defRPr sz="6400" baseline="0">
                <a:solidFill>
                  <a:schemeClr val="tx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1918999" y="5176857"/>
            <a:ext cx="8354003" cy="958794"/>
          </a:xfrm>
        </p:spPr>
        <p:txBody>
          <a:bodyPr vert="horz" lIns="91440" tIns="45720" rIns="91440" bIns="45720" rtlCol="0" anchor="t">
            <a:normAutofit/>
          </a:bodyPr>
          <a:lstStyle>
            <a:lvl1pPr algn="ctr">
              <a:spcBef>
                <a:spcPts val="0"/>
              </a:spcBef>
              <a:defRPr kumimoji="1" lang="ja-JP" altLang="en-US" sz="1200" dirty="0">
                <a:solidFill>
                  <a:schemeClr val="tx2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" y="1496210"/>
            <a:ext cx="6067115" cy="1737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5" name="Rectangle 14"/>
          <p:cNvSpPr/>
          <p:nvPr userDrawn="1"/>
        </p:nvSpPr>
        <p:spPr>
          <a:xfrm>
            <a:off x="6124885" y="3289632"/>
            <a:ext cx="6067115" cy="1737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7" hasCustomPrompt="1"/>
          </p:nvPr>
        </p:nvSpPr>
        <p:spPr>
          <a:xfrm>
            <a:off x="6320704" y="3419531"/>
            <a:ext cx="5290725" cy="572583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6320704" y="3943727"/>
            <a:ext cx="5290725" cy="942963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FontTx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587561" y="1631726"/>
            <a:ext cx="5290725" cy="572583"/>
          </a:xfrm>
        </p:spPr>
        <p:txBody>
          <a:bodyPr anchor="ctr">
            <a:norm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587561" y="2155923"/>
            <a:ext cx="5290725" cy="942963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97904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75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75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75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25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25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 animBg="1"/>
      <p:bldP spid="35" grpId="0"/>
      <p:bldP spid="36" grpId="0">
        <p:tmplLst>
          <p:tmpl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  <p:bldP spid="15" grpId="0" animBg="1"/>
      <p:bldP spid="1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ide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1" y="1496210"/>
            <a:ext cx="12191999" cy="353141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40E575-75D0-4511-BE24-65258C32779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607892" y="269946"/>
            <a:ext cx="8976217" cy="1093614"/>
          </a:xfrm>
        </p:spPr>
        <p:txBody>
          <a:bodyPr/>
          <a:lstStyle>
            <a:lvl1pPr algn="ctr">
              <a:lnSpc>
                <a:spcPct val="100000"/>
              </a:lnSpc>
              <a:defRPr sz="6400" baseline="0">
                <a:solidFill>
                  <a:srgbClr val="00B0F0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710932" y="1496212"/>
            <a:ext cx="4217970" cy="4678151"/>
          </a:xfrm>
          <a:solidFill>
            <a:schemeClr val="tx2">
              <a:alpha val="80000"/>
            </a:schemeClr>
          </a:solidFill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1075396" y="1798584"/>
            <a:ext cx="3489042" cy="4073407"/>
          </a:xfrm>
          <a:noFill/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40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5130019" y="5113370"/>
            <a:ext cx="6393904" cy="1060993"/>
          </a:xfrm>
        </p:spPr>
        <p:txBody>
          <a:bodyPr vert="horz" lIns="91440" tIns="45720" rIns="91440" bIns="45720" rtlCol="0" anchor="ctr">
            <a:normAutofit/>
          </a:bodyPr>
          <a:lstStyle>
            <a:lvl1pPr algn="l">
              <a:spcBef>
                <a:spcPts val="0"/>
              </a:spcBef>
              <a:defRPr kumimoji="1" lang="ja-JP" altLang="en-US" sz="1200" dirty="0">
                <a:solidFill>
                  <a:schemeClr val="tx2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599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75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75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25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3" grpId="0" animBg="1">
        <p:tmplLst>
          <p:tmpl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low midd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40E575-75D0-4511-BE24-65258C32779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0" y="3430466"/>
            <a:ext cx="1268252" cy="731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sosceles Triangle 5"/>
          <p:cNvSpPr/>
          <p:nvPr userDrawn="1"/>
        </p:nvSpPr>
        <p:spPr>
          <a:xfrm rot="10800000">
            <a:off x="1063808" y="3431197"/>
            <a:ext cx="204444" cy="11961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1063808" y="3628967"/>
            <a:ext cx="2952241" cy="50649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33840" y="2247892"/>
            <a:ext cx="1064381" cy="106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933">
              <a:solidFill>
                <a:schemeClr val="tx2"/>
              </a:solidFill>
              <a:latin typeface="+mj-lt"/>
            </a:endParaRP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51501" y="2507738"/>
            <a:ext cx="629059" cy="640121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00</a:t>
            </a:r>
            <a:endParaRPr kumimoji="1" lang="ja-JP" altLang="en-US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4"/>
          </p:nvPr>
        </p:nvSpPr>
        <p:spPr>
          <a:xfrm>
            <a:off x="1766215" y="0"/>
            <a:ext cx="1777085" cy="3312437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25"/>
          </p:nvPr>
        </p:nvSpPr>
        <p:spPr>
          <a:xfrm>
            <a:off x="3611295" y="1286074"/>
            <a:ext cx="2869069" cy="2026363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063808" y="4093124"/>
            <a:ext cx="2952241" cy="1556071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FontTx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14" name="Straight Connector 13"/>
          <p:cNvCxnSpPr>
            <a:endCxn id="19" idx="4"/>
          </p:cNvCxnSpPr>
          <p:nvPr userDrawn="1"/>
        </p:nvCxnSpPr>
        <p:spPr>
          <a:xfrm flipV="1">
            <a:off x="1266397" y="3432782"/>
            <a:ext cx="6095999" cy="1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 userDrawn="1"/>
        </p:nvSpPr>
        <p:spPr>
          <a:xfrm>
            <a:off x="6727984" y="3580030"/>
            <a:ext cx="1064381" cy="106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933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6945645" y="3839876"/>
            <a:ext cx="629059" cy="640121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00</a:t>
            </a:r>
            <a:endParaRPr kumimoji="1" lang="ja-JP" altLang="en-US" dirty="0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26"/>
          </p:nvPr>
        </p:nvSpPr>
        <p:spPr>
          <a:xfrm>
            <a:off x="7843165" y="3580030"/>
            <a:ext cx="2661135" cy="2826377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sp>
        <p:nvSpPr>
          <p:cNvPr id="19" name="Isosceles Triangle 18"/>
          <p:cNvSpPr/>
          <p:nvPr userDrawn="1"/>
        </p:nvSpPr>
        <p:spPr>
          <a:xfrm>
            <a:off x="7157952" y="3313168"/>
            <a:ext cx="204444" cy="11961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0" name="Picture Placeholder 4"/>
          <p:cNvSpPr>
            <a:spLocks noGrp="1"/>
          </p:cNvSpPr>
          <p:nvPr>
            <p:ph type="pic" sz="quarter" idx="27"/>
          </p:nvPr>
        </p:nvSpPr>
        <p:spPr>
          <a:xfrm>
            <a:off x="5131229" y="4704293"/>
            <a:ext cx="2661135" cy="1702114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7160280" y="1181805"/>
            <a:ext cx="2952241" cy="1556071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FontTx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7160280" y="2766867"/>
            <a:ext cx="2952241" cy="50649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cxnSp>
        <p:nvCxnSpPr>
          <p:cNvPr id="24" name="Straight Connector 23"/>
          <p:cNvCxnSpPr>
            <a:stCxn id="19" idx="4"/>
          </p:cNvCxnSpPr>
          <p:nvPr userDrawn="1"/>
        </p:nvCxnSpPr>
        <p:spPr>
          <a:xfrm flipV="1">
            <a:off x="7362396" y="3430466"/>
            <a:ext cx="4830285" cy="2316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28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"/>
                            </p:stCondLst>
                            <p:childTnLst>
                              <p:par>
                                <p:cTn id="3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45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150"/>
                            </p:stCondLst>
                            <p:childTnLst>
                              <p:par>
                                <p:cTn id="8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9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4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/>
      <p:bldP spid="9" grpId="1" animBg="1"/>
      <p:bldP spid="10" grpId="0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1">
        <p:tmplLst>
          <p:tmpl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750" fill="hold"/>
                        <p:tgtEl>
                          <p:spTgt spid="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0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7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/>
      <p:bldP spid="12" grpId="0" animBg="1"/>
      <p:bldP spid="13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  <p:bldP spid="16" grpId="1" animBg="1"/>
      <p:bldP spid="1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1">
        <p:tmplLst>
          <p:tmpl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75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/>
      <p:bldP spid="19" grpId="0" animBg="1"/>
      <p:bldP spid="20" grpId="0" animBg="1"/>
      <p:bldP spid="21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ft big image and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40E575-75D0-4511-BE24-65258C32779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248210" y="237909"/>
            <a:ext cx="7258051" cy="6382181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69742" y="481613"/>
            <a:ext cx="4994045" cy="2528749"/>
          </a:xfrm>
        </p:spPr>
        <p:txBody>
          <a:bodyPr anchor="t"/>
          <a:lstStyle>
            <a:lvl1pPr algn="l">
              <a:lnSpc>
                <a:spcPct val="80000"/>
              </a:lnSpc>
              <a:defRPr sz="6400" baseline="0">
                <a:solidFill>
                  <a:schemeClr val="tx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737388" y="4473934"/>
            <a:ext cx="3926399" cy="1775431"/>
          </a:xfrm>
        </p:spPr>
        <p:txBody>
          <a:bodyPr anchor="t">
            <a:normAutofit/>
          </a:bodyPr>
          <a:lstStyle>
            <a:lvl1pPr marL="190510" indent="-190510">
              <a:buFont typeface="Wingdings" panose="05000000000000000000" pitchFamily="2" charset="2"/>
              <a:buChar char="n"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730802" y="3296159"/>
            <a:ext cx="3932985" cy="117307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2933" baseline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848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25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475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/>
          <p:cNvSpPr/>
          <p:nvPr userDrawn="1"/>
        </p:nvSpPr>
        <p:spPr>
          <a:xfrm>
            <a:off x="7618016" y="0"/>
            <a:ext cx="4573984" cy="2407861"/>
          </a:xfrm>
          <a:custGeom>
            <a:avLst/>
            <a:gdLst>
              <a:gd name="connsiteX0" fmla="*/ 5908476 w 6860976"/>
              <a:gd name="connsiteY0" fmla="*/ 3603792 h 3611234"/>
              <a:gd name="connsiteX1" fmla="*/ 5923360 w 6860976"/>
              <a:gd name="connsiteY1" fmla="*/ 3603792 h 3611234"/>
              <a:gd name="connsiteX2" fmla="*/ 5915918 w 6860976"/>
              <a:gd name="connsiteY2" fmla="*/ 3611234 h 3611234"/>
              <a:gd name="connsiteX3" fmla="*/ 5804296 w 6860976"/>
              <a:gd name="connsiteY3" fmla="*/ 3574027 h 3611234"/>
              <a:gd name="connsiteX4" fmla="*/ 5871268 w 6860976"/>
              <a:gd name="connsiteY4" fmla="*/ 3596351 h 3611234"/>
              <a:gd name="connsiteX5" fmla="*/ 5834062 w 6860976"/>
              <a:gd name="connsiteY5" fmla="*/ 3588909 h 3611234"/>
              <a:gd name="connsiteX6" fmla="*/ 5826620 w 6860976"/>
              <a:gd name="connsiteY6" fmla="*/ 3529378 h 3611234"/>
              <a:gd name="connsiteX7" fmla="*/ 5837784 w 6860976"/>
              <a:gd name="connsiteY7" fmla="*/ 3533099 h 3611234"/>
              <a:gd name="connsiteX8" fmla="*/ 5841504 w 6860976"/>
              <a:gd name="connsiteY8" fmla="*/ 3536819 h 3611234"/>
              <a:gd name="connsiteX9" fmla="*/ 5834062 w 6860976"/>
              <a:gd name="connsiteY9" fmla="*/ 3536819 h 3611234"/>
              <a:gd name="connsiteX10" fmla="*/ 5982890 w 6860976"/>
              <a:gd name="connsiteY10" fmla="*/ 3521937 h 3611234"/>
              <a:gd name="connsiteX11" fmla="*/ 5994052 w 6860976"/>
              <a:gd name="connsiteY11" fmla="*/ 3525657 h 3611234"/>
              <a:gd name="connsiteX12" fmla="*/ 6005214 w 6860976"/>
              <a:gd name="connsiteY12" fmla="*/ 3529378 h 3611234"/>
              <a:gd name="connsiteX13" fmla="*/ 6012656 w 6860976"/>
              <a:gd name="connsiteY13" fmla="*/ 3544261 h 3611234"/>
              <a:gd name="connsiteX14" fmla="*/ 6005214 w 6860976"/>
              <a:gd name="connsiteY14" fmla="*/ 3536819 h 3611234"/>
              <a:gd name="connsiteX15" fmla="*/ 5994052 w 6860976"/>
              <a:gd name="connsiteY15" fmla="*/ 3533099 h 3611234"/>
              <a:gd name="connsiteX16" fmla="*/ 5982890 w 6860976"/>
              <a:gd name="connsiteY16" fmla="*/ 3521937 h 3611234"/>
              <a:gd name="connsiteX17" fmla="*/ 6161484 w 6860976"/>
              <a:gd name="connsiteY17" fmla="*/ 3499612 h 3611234"/>
              <a:gd name="connsiteX18" fmla="*/ 6168924 w 6860976"/>
              <a:gd name="connsiteY18" fmla="*/ 3507054 h 3611234"/>
              <a:gd name="connsiteX19" fmla="*/ 6168924 w 6860976"/>
              <a:gd name="connsiteY19" fmla="*/ 3499612 h 3611234"/>
              <a:gd name="connsiteX20" fmla="*/ 6161484 w 6860976"/>
              <a:gd name="connsiteY20" fmla="*/ 3499612 h 3611234"/>
              <a:gd name="connsiteX21" fmla="*/ 5843364 w 6860976"/>
              <a:gd name="connsiteY21" fmla="*/ 3482404 h 3611234"/>
              <a:gd name="connsiteX22" fmla="*/ 5871268 w 6860976"/>
              <a:gd name="connsiteY22" fmla="*/ 3492171 h 3611234"/>
              <a:gd name="connsiteX23" fmla="*/ 5915918 w 6860976"/>
              <a:gd name="connsiteY23" fmla="*/ 3507054 h 3611234"/>
              <a:gd name="connsiteX24" fmla="*/ 5901036 w 6860976"/>
              <a:gd name="connsiteY24" fmla="*/ 3507054 h 3611234"/>
              <a:gd name="connsiteX25" fmla="*/ 5841504 w 6860976"/>
              <a:gd name="connsiteY25" fmla="*/ 3484730 h 3611234"/>
              <a:gd name="connsiteX26" fmla="*/ 5843364 w 6860976"/>
              <a:gd name="connsiteY26" fmla="*/ 3482404 h 3611234"/>
              <a:gd name="connsiteX27" fmla="*/ 5774532 w 6860976"/>
              <a:gd name="connsiteY27" fmla="*/ 3477288 h 3611234"/>
              <a:gd name="connsiteX28" fmla="*/ 5789414 w 6860976"/>
              <a:gd name="connsiteY28" fmla="*/ 3477288 h 3611234"/>
              <a:gd name="connsiteX29" fmla="*/ 5789414 w 6860976"/>
              <a:gd name="connsiteY29" fmla="*/ 3484730 h 3611234"/>
              <a:gd name="connsiteX30" fmla="*/ 5781972 w 6860976"/>
              <a:gd name="connsiteY30" fmla="*/ 3484730 h 3611234"/>
              <a:gd name="connsiteX31" fmla="*/ 5774532 w 6860976"/>
              <a:gd name="connsiteY31" fmla="*/ 3477288 h 3611234"/>
              <a:gd name="connsiteX32" fmla="*/ 5424784 w 6860976"/>
              <a:gd name="connsiteY32" fmla="*/ 3462405 h 3611234"/>
              <a:gd name="connsiteX33" fmla="*/ 5454550 w 6860976"/>
              <a:gd name="connsiteY33" fmla="*/ 3469847 h 3611234"/>
              <a:gd name="connsiteX34" fmla="*/ 5484316 w 6860976"/>
              <a:gd name="connsiteY34" fmla="*/ 3484730 h 3611234"/>
              <a:gd name="connsiteX35" fmla="*/ 5465712 w 6860976"/>
              <a:gd name="connsiteY35" fmla="*/ 3481009 h 3611234"/>
              <a:gd name="connsiteX36" fmla="*/ 5439668 w 6860976"/>
              <a:gd name="connsiteY36" fmla="*/ 3469847 h 3611234"/>
              <a:gd name="connsiteX37" fmla="*/ 5424784 w 6860976"/>
              <a:gd name="connsiteY37" fmla="*/ 3462405 h 3611234"/>
              <a:gd name="connsiteX38" fmla="*/ 5506640 w 6860976"/>
              <a:gd name="connsiteY38" fmla="*/ 3454964 h 3611234"/>
              <a:gd name="connsiteX39" fmla="*/ 5543848 w 6860976"/>
              <a:gd name="connsiteY39" fmla="*/ 3466126 h 3611234"/>
              <a:gd name="connsiteX40" fmla="*/ 5621982 w 6860976"/>
              <a:gd name="connsiteY40" fmla="*/ 3492171 h 3611234"/>
              <a:gd name="connsiteX41" fmla="*/ 5670352 w 6860976"/>
              <a:gd name="connsiteY41" fmla="*/ 3514495 h 3611234"/>
              <a:gd name="connsiteX42" fmla="*/ 5759648 w 6860976"/>
              <a:gd name="connsiteY42" fmla="*/ 3551702 h 3611234"/>
              <a:gd name="connsiteX43" fmla="*/ 5789414 w 6860976"/>
              <a:gd name="connsiteY43" fmla="*/ 3574027 h 3611234"/>
              <a:gd name="connsiteX44" fmla="*/ 5774532 w 6860976"/>
              <a:gd name="connsiteY44" fmla="*/ 3574027 h 3611234"/>
              <a:gd name="connsiteX45" fmla="*/ 5755928 w 6860976"/>
              <a:gd name="connsiteY45" fmla="*/ 3559144 h 3611234"/>
              <a:gd name="connsiteX46" fmla="*/ 5737324 w 6860976"/>
              <a:gd name="connsiteY46" fmla="*/ 3551702 h 3611234"/>
              <a:gd name="connsiteX47" fmla="*/ 5700116 w 6860976"/>
              <a:gd name="connsiteY47" fmla="*/ 3536819 h 3611234"/>
              <a:gd name="connsiteX48" fmla="*/ 5670352 w 6860976"/>
              <a:gd name="connsiteY48" fmla="*/ 3525657 h 3611234"/>
              <a:gd name="connsiteX49" fmla="*/ 5648028 w 6860976"/>
              <a:gd name="connsiteY49" fmla="*/ 3521937 h 3611234"/>
              <a:gd name="connsiteX50" fmla="*/ 5625704 w 6860976"/>
              <a:gd name="connsiteY50" fmla="*/ 3514495 h 3611234"/>
              <a:gd name="connsiteX51" fmla="*/ 5610820 w 6860976"/>
              <a:gd name="connsiteY51" fmla="*/ 3499612 h 3611234"/>
              <a:gd name="connsiteX52" fmla="*/ 5581054 w 6860976"/>
              <a:gd name="connsiteY52" fmla="*/ 3499612 h 3611234"/>
              <a:gd name="connsiteX53" fmla="*/ 5573612 w 6860976"/>
              <a:gd name="connsiteY53" fmla="*/ 3492171 h 3611234"/>
              <a:gd name="connsiteX54" fmla="*/ 5569892 w 6860976"/>
              <a:gd name="connsiteY54" fmla="*/ 3488450 h 3611234"/>
              <a:gd name="connsiteX55" fmla="*/ 5551288 w 6860976"/>
              <a:gd name="connsiteY55" fmla="*/ 3477288 h 3611234"/>
              <a:gd name="connsiteX56" fmla="*/ 5521524 w 6860976"/>
              <a:gd name="connsiteY56" fmla="*/ 3469847 h 3611234"/>
              <a:gd name="connsiteX57" fmla="*/ 5514082 w 6860976"/>
              <a:gd name="connsiteY57" fmla="*/ 3469847 h 3611234"/>
              <a:gd name="connsiteX58" fmla="*/ 5506640 w 6860976"/>
              <a:gd name="connsiteY58" fmla="*/ 3454964 h 3611234"/>
              <a:gd name="connsiteX59" fmla="*/ 5484316 w 6860976"/>
              <a:gd name="connsiteY59" fmla="*/ 3447523 h 3611234"/>
              <a:gd name="connsiteX60" fmla="*/ 5499200 w 6860976"/>
              <a:gd name="connsiteY60" fmla="*/ 3454964 h 3611234"/>
              <a:gd name="connsiteX61" fmla="*/ 5484316 w 6860976"/>
              <a:gd name="connsiteY61" fmla="*/ 3454964 h 3611234"/>
              <a:gd name="connsiteX62" fmla="*/ 5484316 w 6860976"/>
              <a:gd name="connsiteY62" fmla="*/ 3447523 h 3611234"/>
              <a:gd name="connsiteX63" fmla="*/ 5759648 w 6860976"/>
              <a:gd name="connsiteY63" fmla="*/ 3440081 h 3611234"/>
              <a:gd name="connsiteX64" fmla="*/ 5774532 w 6860976"/>
              <a:gd name="connsiteY64" fmla="*/ 3447523 h 3611234"/>
              <a:gd name="connsiteX65" fmla="*/ 5775028 w 6860976"/>
              <a:gd name="connsiteY65" fmla="*/ 3447771 h 3611234"/>
              <a:gd name="connsiteX66" fmla="*/ 5551288 w 6860976"/>
              <a:gd name="connsiteY66" fmla="*/ 3440081 h 3611234"/>
              <a:gd name="connsiteX67" fmla="*/ 5562452 w 6860976"/>
              <a:gd name="connsiteY67" fmla="*/ 3440081 h 3611234"/>
              <a:gd name="connsiteX68" fmla="*/ 5573612 w 6860976"/>
              <a:gd name="connsiteY68" fmla="*/ 3440081 h 3611234"/>
              <a:gd name="connsiteX69" fmla="*/ 5588496 w 6860976"/>
              <a:gd name="connsiteY69" fmla="*/ 3447523 h 3611234"/>
              <a:gd name="connsiteX70" fmla="*/ 5677792 w 6860976"/>
              <a:gd name="connsiteY70" fmla="*/ 3477288 h 3611234"/>
              <a:gd name="connsiteX71" fmla="*/ 5688956 w 6860976"/>
              <a:gd name="connsiteY71" fmla="*/ 3481009 h 3611234"/>
              <a:gd name="connsiteX72" fmla="*/ 5737324 w 6860976"/>
              <a:gd name="connsiteY72" fmla="*/ 3499612 h 3611234"/>
              <a:gd name="connsiteX73" fmla="*/ 5796856 w 6860976"/>
              <a:gd name="connsiteY73" fmla="*/ 3521937 h 3611234"/>
              <a:gd name="connsiteX74" fmla="*/ 5774532 w 6860976"/>
              <a:gd name="connsiteY74" fmla="*/ 3521937 h 3611234"/>
              <a:gd name="connsiteX75" fmla="*/ 5722440 w 6860976"/>
              <a:gd name="connsiteY75" fmla="*/ 3503333 h 3611234"/>
              <a:gd name="connsiteX76" fmla="*/ 5685234 w 6860976"/>
              <a:gd name="connsiteY76" fmla="*/ 3492171 h 3611234"/>
              <a:gd name="connsiteX77" fmla="*/ 5655468 w 6860976"/>
              <a:gd name="connsiteY77" fmla="*/ 3484730 h 3611234"/>
              <a:gd name="connsiteX78" fmla="*/ 5633144 w 6860976"/>
              <a:gd name="connsiteY78" fmla="*/ 3477288 h 3611234"/>
              <a:gd name="connsiteX79" fmla="*/ 5603380 w 6860976"/>
              <a:gd name="connsiteY79" fmla="*/ 3469847 h 3611234"/>
              <a:gd name="connsiteX80" fmla="*/ 5469432 w 6860976"/>
              <a:gd name="connsiteY80" fmla="*/ 3440081 h 3611234"/>
              <a:gd name="connsiteX81" fmla="*/ 5484316 w 6860976"/>
              <a:gd name="connsiteY81" fmla="*/ 3447523 h 3611234"/>
              <a:gd name="connsiteX82" fmla="*/ 5476876 w 6860976"/>
              <a:gd name="connsiteY82" fmla="*/ 3447523 h 3611234"/>
              <a:gd name="connsiteX83" fmla="*/ 5469432 w 6860976"/>
              <a:gd name="connsiteY83" fmla="*/ 3440081 h 3611234"/>
              <a:gd name="connsiteX84" fmla="*/ 5402460 w 6860976"/>
              <a:gd name="connsiteY84" fmla="*/ 3440081 h 3611234"/>
              <a:gd name="connsiteX85" fmla="*/ 5417344 w 6860976"/>
              <a:gd name="connsiteY85" fmla="*/ 3454964 h 3611234"/>
              <a:gd name="connsiteX86" fmla="*/ 5417344 w 6860976"/>
              <a:gd name="connsiteY86" fmla="*/ 3462405 h 3611234"/>
              <a:gd name="connsiteX87" fmla="*/ 5395020 w 6860976"/>
              <a:gd name="connsiteY87" fmla="*/ 3447523 h 3611234"/>
              <a:gd name="connsiteX88" fmla="*/ 5432226 w 6860976"/>
              <a:gd name="connsiteY88" fmla="*/ 3425198 h 3611234"/>
              <a:gd name="connsiteX89" fmla="*/ 5447108 w 6860976"/>
              <a:gd name="connsiteY89" fmla="*/ 3432640 h 3611234"/>
              <a:gd name="connsiteX90" fmla="*/ 5454550 w 6860976"/>
              <a:gd name="connsiteY90" fmla="*/ 3440081 h 3611234"/>
              <a:gd name="connsiteX91" fmla="*/ 5439668 w 6860976"/>
              <a:gd name="connsiteY91" fmla="*/ 3436360 h 3611234"/>
              <a:gd name="connsiteX92" fmla="*/ 5432226 w 6860976"/>
              <a:gd name="connsiteY92" fmla="*/ 3425198 h 3611234"/>
              <a:gd name="connsiteX93" fmla="*/ 5365254 w 6860976"/>
              <a:gd name="connsiteY93" fmla="*/ 3425198 h 3611234"/>
              <a:gd name="connsiteX94" fmla="*/ 5372696 w 6860976"/>
              <a:gd name="connsiteY94" fmla="*/ 3432640 h 3611234"/>
              <a:gd name="connsiteX95" fmla="*/ 5365254 w 6860976"/>
              <a:gd name="connsiteY95" fmla="*/ 3432640 h 3611234"/>
              <a:gd name="connsiteX96" fmla="*/ 5365254 w 6860976"/>
              <a:gd name="connsiteY96" fmla="*/ 3425198 h 3611234"/>
              <a:gd name="connsiteX97" fmla="*/ 6206132 w 6860976"/>
              <a:gd name="connsiteY97" fmla="*/ 3410316 h 3611234"/>
              <a:gd name="connsiteX98" fmla="*/ 6206132 w 6860976"/>
              <a:gd name="connsiteY98" fmla="*/ 3417757 h 3611234"/>
              <a:gd name="connsiteX99" fmla="*/ 6213574 w 6860976"/>
              <a:gd name="connsiteY99" fmla="*/ 3410316 h 3611234"/>
              <a:gd name="connsiteX100" fmla="*/ 6206132 w 6860976"/>
              <a:gd name="connsiteY100" fmla="*/ 3410316 h 3611234"/>
              <a:gd name="connsiteX101" fmla="*/ 5387578 w 6860976"/>
              <a:gd name="connsiteY101" fmla="*/ 3410316 h 3611234"/>
              <a:gd name="connsiteX102" fmla="*/ 5402460 w 6860976"/>
              <a:gd name="connsiteY102" fmla="*/ 3414036 h 3611234"/>
              <a:gd name="connsiteX103" fmla="*/ 5409902 w 6860976"/>
              <a:gd name="connsiteY103" fmla="*/ 3417757 h 3611234"/>
              <a:gd name="connsiteX104" fmla="*/ 5424784 w 6860976"/>
              <a:gd name="connsiteY104" fmla="*/ 3425198 h 3611234"/>
              <a:gd name="connsiteX105" fmla="*/ 5395020 w 6860976"/>
              <a:gd name="connsiteY105" fmla="*/ 3417757 h 3611234"/>
              <a:gd name="connsiteX106" fmla="*/ 5328047 w 6860976"/>
              <a:gd name="connsiteY106" fmla="*/ 3380550 h 3611234"/>
              <a:gd name="connsiteX107" fmla="*/ 5357812 w 6860976"/>
              <a:gd name="connsiteY107" fmla="*/ 3395433 h 3611234"/>
              <a:gd name="connsiteX108" fmla="*/ 5342929 w 6860976"/>
              <a:gd name="connsiteY108" fmla="*/ 3395433 h 3611234"/>
              <a:gd name="connsiteX109" fmla="*/ 5328047 w 6860976"/>
              <a:gd name="connsiteY109" fmla="*/ 3387991 h 3611234"/>
              <a:gd name="connsiteX110" fmla="*/ 5163997 w 6860976"/>
              <a:gd name="connsiteY110" fmla="*/ 3378183 h 3611234"/>
              <a:gd name="connsiteX111" fmla="*/ 5238750 w 6860976"/>
              <a:gd name="connsiteY111" fmla="*/ 3395433 h 3611234"/>
              <a:gd name="connsiteX112" fmla="*/ 5275957 w 6860976"/>
              <a:gd name="connsiteY112" fmla="*/ 3417757 h 3611234"/>
              <a:gd name="connsiteX113" fmla="*/ 5264795 w 6860976"/>
              <a:gd name="connsiteY113" fmla="*/ 3425198 h 3611234"/>
              <a:gd name="connsiteX114" fmla="*/ 5246191 w 6860976"/>
              <a:gd name="connsiteY114" fmla="*/ 3417757 h 3611234"/>
              <a:gd name="connsiteX115" fmla="*/ 5227588 w 6860976"/>
              <a:gd name="connsiteY115" fmla="*/ 3402874 h 3611234"/>
              <a:gd name="connsiteX116" fmla="*/ 5208984 w 6860976"/>
              <a:gd name="connsiteY116" fmla="*/ 3395433 h 3611234"/>
              <a:gd name="connsiteX117" fmla="*/ 5194101 w 6860976"/>
              <a:gd name="connsiteY117" fmla="*/ 3391712 h 3611234"/>
              <a:gd name="connsiteX118" fmla="*/ 5179218 w 6860976"/>
              <a:gd name="connsiteY118" fmla="*/ 3384271 h 3611234"/>
              <a:gd name="connsiteX119" fmla="*/ 5499200 w 6860976"/>
              <a:gd name="connsiteY119" fmla="*/ 3373109 h 3611234"/>
              <a:gd name="connsiteX120" fmla="*/ 5506640 w 6860976"/>
              <a:gd name="connsiteY120" fmla="*/ 3373109 h 3611234"/>
              <a:gd name="connsiteX121" fmla="*/ 5502920 w 6860976"/>
              <a:gd name="connsiteY121" fmla="*/ 3376829 h 3611234"/>
              <a:gd name="connsiteX122" fmla="*/ 5142011 w 6860976"/>
              <a:gd name="connsiteY122" fmla="*/ 3373109 h 3611234"/>
              <a:gd name="connsiteX123" fmla="*/ 5160615 w 6860976"/>
              <a:gd name="connsiteY123" fmla="*/ 3376829 h 3611234"/>
              <a:gd name="connsiteX124" fmla="*/ 5163997 w 6860976"/>
              <a:gd name="connsiteY124" fmla="*/ 3378183 h 3611234"/>
              <a:gd name="connsiteX125" fmla="*/ 5491756 w 6860976"/>
              <a:gd name="connsiteY125" fmla="*/ 3365667 h 3611234"/>
              <a:gd name="connsiteX126" fmla="*/ 5499200 w 6860976"/>
              <a:gd name="connsiteY126" fmla="*/ 3373109 h 3611234"/>
              <a:gd name="connsiteX127" fmla="*/ 5495478 w 6860976"/>
              <a:gd name="connsiteY127" fmla="*/ 3373109 h 3611234"/>
              <a:gd name="connsiteX128" fmla="*/ 5491756 w 6860976"/>
              <a:gd name="connsiteY128" fmla="*/ 3365667 h 3611234"/>
              <a:gd name="connsiteX129" fmla="*/ 5428506 w 6860976"/>
              <a:gd name="connsiteY129" fmla="*/ 3365667 h 3611234"/>
              <a:gd name="connsiteX130" fmla="*/ 5432226 w 6860976"/>
              <a:gd name="connsiteY130" fmla="*/ 3365667 h 3611234"/>
              <a:gd name="connsiteX131" fmla="*/ 5432226 w 6860976"/>
              <a:gd name="connsiteY131" fmla="*/ 3373109 h 3611234"/>
              <a:gd name="connsiteX132" fmla="*/ 5424784 w 6860976"/>
              <a:gd name="connsiteY132" fmla="*/ 3373109 h 3611234"/>
              <a:gd name="connsiteX133" fmla="*/ 5428506 w 6860976"/>
              <a:gd name="connsiteY133" fmla="*/ 3365667 h 3611234"/>
              <a:gd name="connsiteX134" fmla="*/ 5238750 w 6860976"/>
              <a:gd name="connsiteY134" fmla="*/ 3350784 h 3611234"/>
              <a:gd name="connsiteX135" fmla="*/ 5253632 w 6860976"/>
              <a:gd name="connsiteY135" fmla="*/ 3358226 h 3611234"/>
              <a:gd name="connsiteX136" fmla="*/ 5238750 w 6860976"/>
              <a:gd name="connsiteY136" fmla="*/ 3354505 h 3611234"/>
              <a:gd name="connsiteX137" fmla="*/ 5238750 w 6860976"/>
              <a:gd name="connsiteY137" fmla="*/ 3350784 h 3611234"/>
              <a:gd name="connsiteX138" fmla="*/ 5075039 w 6860976"/>
              <a:gd name="connsiteY138" fmla="*/ 3343343 h 3611234"/>
              <a:gd name="connsiteX139" fmla="*/ 5082480 w 6860976"/>
              <a:gd name="connsiteY139" fmla="*/ 3343343 h 3611234"/>
              <a:gd name="connsiteX140" fmla="*/ 5127129 w 6860976"/>
              <a:gd name="connsiteY140" fmla="*/ 3365667 h 3611234"/>
              <a:gd name="connsiteX141" fmla="*/ 5142011 w 6860976"/>
              <a:gd name="connsiteY141" fmla="*/ 3373109 h 3611234"/>
              <a:gd name="connsiteX142" fmla="*/ 5112246 w 6860976"/>
              <a:gd name="connsiteY142" fmla="*/ 3365667 h 3611234"/>
              <a:gd name="connsiteX143" fmla="*/ 5104804 w 6860976"/>
              <a:gd name="connsiteY143" fmla="*/ 3358226 h 3611234"/>
              <a:gd name="connsiteX144" fmla="*/ 5089922 w 6860976"/>
              <a:gd name="connsiteY144" fmla="*/ 3354505 h 3611234"/>
              <a:gd name="connsiteX145" fmla="*/ 5078759 w 6860976"/>
              <a:gd name="connsiteY145" fmla="*/ 3350784 h 3611234"/>
              <a:gd name="connsiteX146" fmla="*/ 5075039 w 6860976"/>
              <a:gd name="connsiteY146" fmla="*/ 3343343 h 3611234"/>
              <a:gd name="connsiteX147" fmla="*/ 5290839 w 6860976"/>
              <a:gd name="connsiteY147" fmla="*/ 3328460 h 3611234"/>
              <a:gd name="connsiteX148" fmla="*/ 5290839 w 6860976"/>
              <a:gd name="connsiteY148" fmla="*/ 3335902 h 3611234"/>
              <a:gd name="connsiteX149" fmla="*/ 5305722 w 6860976"/>
              <a:gd name="connsiteY149" fmla="*/ 3343343 h 3611234"/>
              <a:gd name="connsiteX150" fmla="*/ 5298281 w 6860976"/>
              <a:gd name="connsiteY150" fmla="*/ 3335902 h 3611234"/>
              <a:gd name="connsiteX151" fmla="*/ 5155964 w 6860976"/>
              <a:gd name="connsiteY151" fmla="*/ 3319158 h 3611234"/>
              <a:gd name="connsiteX152" fmla="*/ 5208984 w 6860976"/>
              <a:gd name="connsiteY152" fmla="*/ 3335902 h 3611234"/>
              <a:gd name="connsiteX153" fmla="*/ 5201543 w 6860976"/>
              <a:gd name="connsiteY153" fmla="*/ 3343343 h 3611234"/>
              <a:gd name="connsiteX154" fmla="*/ 5179218 w 6860976"/>
              <a:gd name="connsiteY154" fmla="*/ 3335902 h 3611234"/>
              <a:gd name="connsiteX155" fmla="*/ 5149453 w 6860976"/>
              <a:gd name="connsiteY155" fmla="*/ 3321019 h 3611234"/>
              <a:gd name="connsiteX156" fmla="*/ 5155964 w 6860976"/>
              <a:gd name="connsiteY156" fmla="*/ 3319158 h 3611234"/>
              <a:gd name="connsiteX157" fmla="*/ 4955976 w 6860976"/>
              <a:gd name="connsiteY157" fmla="*/ 3246605 h 3611234"/>
              <a:gd name="connsiteX158" fmla="*/ 4963418 w 6860976"/>
              <a:gd name="connsiteY158" fmla="*/ 3246605 h 3611234"/>
              <a:gd name="connsiteX159" fmla="*/ 4955976 w 6860976"/>
              <a:gd name="connsiteY159" fmla="*/ 3254046 h 3611234"/>
              <a:gd name="connsiteX160" fmla="*/ 4874121 w 6860976"/>
              <a:gd name="connsiteY160" fmla="*/ 3209398 h 3611234"/>
              <a:gd name="connsiteX161" fmla="*/ 4877841 w 6860976"/>
              <a:gd name="connsiteY161" fmla="*/ 3216839 h 3611234"/>
              <a:gd name="connsiteX162" fmla="*/ 4889004 w 6860976"/>
              <a:gd name="connsiteY162" fmla="*/ 3216839 h 3611234"/>
              <a:gd name="connsiteX163" fmla="*/ 4881562 w 6860976"/>
              <a:gd name="connsiteY163" fmla="*/ 3209398 h 3611234"/>
              <a:gd name="connsiteX164" fmla="*/ 4877841 w 6860976"/>
              <a:gd name="connsiteY164" fmla="*/ 3209398 h 3611234"/>
              <a:gd name="connsiteX165" fmla="*/ 4915048 w 6860976"/>
              <a:gd name="connsiteY165" fmla="*/ 3198235 h 3611234"/>
              <a:gd name="connsiteX166" fmla="*/ 4911328 w 6860976"/>
              <a:gd name="connsiteY166" fmla="*/ 3201956 h 3611234"/>
              <a:gd name="connsiteX167" fmla="*/ 4978300 w 6860976"/>
              <a:gd name="connsiteY167" fmla="*/ 3231722 h 3611234"/>
              <a:gd name="connsiteX168" fmla="*/ 5045273 w 6860976"/>
              <a:gd name="connsiteY168" fmla="*/ 3254046 h 3611234"/>
              <a:gd name="connsiteX169" fmla="*/ 5037832 w 6860976"/>
              <a:gd name="connsiteY169" fmla="*/ 3246605 h 3611234"/>
              <a:gd name="connsiteX170" fmla="*/ 5026670 w 6860976"/>
              <a:gd name="connsiteY170" fmla="*/ 3239163 h 3611234"/>
              <a:gd name="connsiteX171" fmla="*/ 5015507 w 6860976"/>
              <a:gd name="connsiteY171" fmla="*/ 3239163 h 3611234"/>
              <a:gd name="connsiteX172" fmla="*/ 5008066 w 6860976"/>
              <a:gd name="connsiteY172" fmla="*/ 3231722 h 3611234"/>
              <a:gd name="connsiteX173" fmla="*/ 4978300 w 6860976"/>
              <a:gd name="connsiteY173" fmla="*/ 3216839 h 3611234"/>
              <a:gd name="connsiteX174" fmla="*/ 4926211 w 6860976"/>
              <a:gd name="connsiteY174" fmla="*/ 3201956 h 3611234"/>
              <a:gd name="connsiteX175" fmla="*/ 4915048 w 6860976"/>
              <a:gd name="connsiteY175" fmla="*/ 3198235 h 3611234"/>
              <a:gd name="connsiteX176" fmla="*/ 6221016 w 6860976"/>
              <a:gd name="connsiteY176" fmla="*/ 3194515 h 3611234"/>
              <a:gd name="connsiteX177" fmla="*/ 6265664 w 6860976"/>
              <a:gd name="connsiteY177" fmla="*/ 3216839 h 3611234"/>
              <a:gd name="connsiteX178" fmla="*/ 6265664 w 6860976"/>
              <a:gd name="connsiteY178" fmla="*/ 3209398 h 3611234"/>
              <a:gd name="connsiteX179" fmla="*/ 6243340 w 6860976"/>
              <a:gd name="connsiteY179" fmla="*/ 3201956 h 3611234"/>
              <a:gd name="connsiteX180" fmla="*/ 6221016 w 6860976"/>
              <a:gd name="connsiteY180" fmla="*/ 3194515 h 3611234"/>
              <a:gd name="connsiteX181" fmla="*/ 6451700 w 6860976"/>
              <a:gd name="connsiteY181" fmla="*/ 3187073 h 3611234"/>
              <a:gd name="connsiteX182" fmla="*/ 6459140 w 6860976"/>
              <a:gd name="connsiteY182" fmla="*/ 3187073 h 3611234"/>
              <a:gd name="connsiteX183" fmla="*/ 6451700 w 6860976"/>
              <a:gd name="connsiteY183" fmla="*/ 3194515 h 3611234"/>
              <a:gd name="connsiteX184" fmla="*/ 4688086 w 6860976"/>
              <a:gd name="connsiteY184" fmla="*/ 3179632 h 3611234"/>
              <a:gd name="connsiteX185" fmla="*/ 4695527 w 6860976"/>
              <a:gd name="connsiteY185" fmla="*/ 3179632 h 3611234"/>
              <a:gd name="connsiteX186" fmla="*/ 4702968 w 6860976"/>
              <a:gd name="connsiteY186" fmla="*/ 3187073 h 3611234"/>
              <a:gd name="connsiteX187" fmla="*/ 4691806 w 6860976"/>
              <a:gd name="connsiteY187" fmla="*/ 3183353 h 3611234"/>
              <a:gd name="connsiteX188" fmla="*/ 4688086 w 6860976"/>
              <a:gd name="connsiteY188" fmla="*/ 3179632 h 3611234"/>
              <a:gd name="connsiteX189" fmla="*/ 4658320 w 6860976"/>
              <a:gd name="connsiteY189" fmla="*/ 3157308 h 3611234"/>
              <a:gd name="connsiteX190" fmla="*/ 4662041 w 6860976"/>
              <a:gd name="connsiteY190" fmla="*/ 3157308 h 3611234"/>
              <a:gd name="connsiteX191" fmla="*/ 4665761 w 6860976"/>
              <a:gd name="connsiteY191" fmla="*/ 3164749 h 3611234"/>
              <a:gd name="connsiteX192" fmla="*/ 4654599 w 6860976"/>
              <a:gd name="connsiteY192" fmla="*/ 3161028 h 3611234"/>
              <a:gd name="connsiteX193" fmla="*/ 4658320 w 6860976"/>
              <a:gd name="connsiteY193" fmla="*/ 3157308 h 3611234"/>
              <a:gd name="connsiteX194" fmla="*/ 4561582 w 6860976"/>
              <a:gd name="connsiteY194" fmla="*/ 3120101 h 3611234"/>
              <a:gd name="connsiteX195" fmla="*/ 4569023 w 6860976"/>
              <a:gd name="connsiteY195" fmla="*/ 3123821 h 3611234"/>
              <a:gd name="connsiteX196" fmla="*/ 4569023 w 6860976"/>
              <a:gd name="connsiteY196" fmla="*/ 3127542 h 3611234"/>
              <a:gd name="connsiteX197" fmla="*/ 4561582 w 6860976"/>
              <a:gd name="connsiteY197" fmla="*/ 3127542 h 3611234"/>
              <a:gd name="connsiteX198" fmla="*/ 4531816 w 6860976"/>
              <a:gd name="connsiteY198" fmla="*/ 3105218 h 3611234"/>
              <a:gd name="connsiteX199" fmla="*/ 4546699 w 6860976"/>
              <a:gd name="connsiteY199" fmla="*/ 3112659 h 3611234"/>
              <a:gd name="connsiteX200" fmla="*/ 4546699 w 6860976"/>
              <a:gd name="connsiteY200" fmla="*/ 3120101 h 3611234"/>
              <a:gd name="connsiteX201" fmla="*/ 4539257 w 6860976"/>
              <a:gd name="connsiteY201" fmla="*/ 3120101 h 3611234"/>
              <a:gd name="connsiteX202" fmla="*/ 4531816 w 6860976"/>
              <a:gd name="connsiteY202" fmla="*/ 3105218 h 3611234"/>
              <a:gd name="connsiteX203" fmla="*/ 4451821 w 6860976"/>
              <a:gd name="connsiteY203" fmla="*/ 3101497 h 3611234"/>
              <a:gd name="connsiteX204" fmla="*/ 4457402 w 6860976"/>
              <a:gd name="connsiteY204" fmla="*/ 3105218 h 3611234"/>
              <a:gd name="connsiteX205" fmla="*/ 4449961 w 6860976"/>
              <a:gd name="connsiteY205" fmla="*/ 3105218 h 3611234"/>
              <a:gd name="connsiteX206" fmla="*/ 4451821 w 6860976"/>
              <a:gd name="connsiteY206" fmla="*/ 3101497 h 3611234"/>
              <a:gd name="connsiteX207" fmla="*/ 4554140 w 6860976"/>
              <a:gd name="connsiteY207" fmla="*/ 3090335 h 3611234"/>
              <a:gd name="connsiteX208" fmla="*/ 4546699 w 6860976"/>
              <a:gd name="connsiteY208" fmla="*/ 3094056 h 3611234"/>
              <a:gd name="connsiteX209" fmla="*/ 4554140 w 6860976"/>
              <a:gd name="connsiteY209" fmla="*/ 3097777 h 3611234"/>
              <a:gd name="connsiteX210" fmla="*/ 4561582 w 6860976"/>
              <a:gd name="connsiteY210" fmla="*/ 3090335 h 3611234"/>
              <a:gd name="connsiteX211" fmla="*/ 4502050 w 6860976"/>
              <a:gd name="connsiteY211" fmla="*/ 3090335 h 3611234"/>
              <a:gd name="connsiteX212" fmla="*/ 4509492 w 6860976"/>
              <a:gd name="connsiteY212" fmla="*/ 3097777 h 3611234"/>
              <a:gd name="connsiteX213" fmla="*/ 4505771 w 6860976"/>
              <a:gd name="connsiteY213" fmla="*/ 3101497 h 3611234"/>
              <a:gd name="connsiteX214" fmla="*/ 4502050 w 6860976"/>
              <a:gd name="connsiteY214" fmla="*/ 3105218 h 3611234"/>
              <a:gd name="connsiteX215" fmla="*/ 4494609 w 6860976"/>
              <a:gd name="connsiteY215" fmla="*/ 3097777 h 3611234"/>
              <a:gd name="connsiteX216" fmla="*/ 4502050 w 6860976"/>
              <a:gd name="connsiteY216" fmla="*/ 3090335 h 3611234"/>
              <a:gd name="connsiteX217" fmla="*/ 6444256 w 6860976"/>
              <a:gd name="connsiteY217" fmla="*/ 3034525 h 3611234"/>
              <a:gd name="connsiteX218" fmla="*/ 6451700 w 6860976"/>
              <a:gd name="connsiteY218" fmla="*/ 3038245 h 3611234"/>
              <a:gd name="connsiteX219" fmla="*/ 6451700 w 6860976"/>
              <a:gd name="connsiteY219" fmla="*/ 3045687 h 3611234"/>
              <a:gd name="connsiteX220" fmla="*/ 6436816 w 6860976"/>
              <a:gd name="connsiteY220" fmla="*/ 3053128 h 3611234"/>
              <a:gd name="connsiteX221" fmla="*/ 6436816 w 6860976"/>
              <a:gd name="connsiteY221" fmla="*/ 3038245 h 3611234"/>
              <a:gd name="connsiteX222" fmla="*/ 6444256 w 6860976"/>
              <a:gd name="connsiteY222" fmla="*/ 3034525 h 3611234"/>
              <a:gd name="connsiteX223" fmla="*/ 6399608 w 6860976"/>
              <a:gd name="connsiteY223" fmla="*/ 3015921 h 3611234"/>
              <a:gd name="connsiteX224" fmla="*/ 6407050 w 6860976"/>
              <a:gd name="connsiteY224" fmla="*/ 3015921 h 3611234"/>
              <a:gd name="connsiteX225" fmla="*/ 6414492 w 6860976"/>
              <a:gd name="connsiteY225" fmla="*/ 3023362 h 3611234"/>
              <a:gd name="connsiteX226" fmla="*/ 6399608 w 6860976"/>
              <a:gd name="connsiteY226" fmla="*/ 3015921 h 3611234"/>
              <a:gd name="connsiteX227" fmla="*/ 6466580 w 6860976"/>
              <a:gd name="connsiteY227" fmla="*/ 3001038 h 3611234"/>
              <a:gd name="connsiteX228" fmla="*/ 6481464 w 6860976"/>
              <a:gd name="connsiteY228" fmla="*/ 3008480 h 3611234"/>
              <a:gd name="connsiteX229" fmla="*/ 6488904 w 6860976"/>
              <a:gd name="connsiteY229" fmla="*/ 3015921 h 3611234"/>
              <a:gd name="connsiteX230" fmla="*/ 6474024 w 6860976"/>
              <a:gd name="connsiteY230" fmla="*/ 3008480 h 3611234"/>
              <a:gd name="connsiteX231" fmla="*/ 4144863 w 6860976"/>
              <a:gd name="connsiteY231" fmla="*/ 2993597 h 3611234"/>
              <a:gd name="connsiteX232" fmla="*/ 4178350 w 6860976"/>
              <a:gd name="connsiteY232" fmla="*/ 3001038 h 3611234"/>
              <a:gd name="connsiteX233" fmla="*/ 4211836 w 6860976"/>
              <a:gd name="connsiteY233" fmla="*/ 3008480 h 3611234"/>
              <a:gd name="connsiteX234" fmla="*/ 4196953 w 6860976"/>
              <a:gd name="connsiteY234" fmla="*/ 3008480 h 3611234"/>
              <a:gd name="connsiteX235" fmla="*/ 4178350 w 6860976"/>
              <a:gd name="connsiteY235" fmla="*/ 3008480 h 3611234"/>
              <a:gd name="connsiteX236" fmla="*/ 4159746 w 6860976"/>
              <a:gd name="connsiteY236" fmla="*/ 3001038 h 3611234"/>
              <a:gd name="connsiteX237" fmla="*/ 4219277 w 6860976"/>
              <a:gd name="connsiteY237" fmla="*/ 2986155 h 3611234"/>
              <a:gd name="connsiteX238" fmla="*/ 4234160 w 6860976"/>
              <a:gd name="connsiteY238" fmla="*/ 2993597 h 3611234"/>
              <a:gd name="connsiteX239" fmla="*/ 4263926 w 6860976"/>
              <a:gd name="connsiteY239" fmla="*/ 3001038 h 3611234"/>
              <a:gd name="connsiteX240" fmla="*/ 4278809 w 6860976"/>
              <a:gd name="connsiteY240" fmla="*/ 3004759 h 3611234"/>
              <a:gd name="connsiteX241" fmla="*/ 4286250 w 6860976"/>
              <a:gd name="connsiteY241" fmla="*/ 3008480 h 3611234"/>
              <a:gd name="connsiteX242" fmla="*/ 4308574 w 6860976"/>
              <a:gd name="connsiteY242" fmla="*/ 3015921 h 3611234"/>
              <a:gd name="connsiteX243" fmla="*/ 4375547 w 6860976"/>
              <a:gd name="connsiteY243" fmla="*/ 3038245 h 3611234"/>
              <a:gd name="connsiteX244" fmla="*/ 4431357 w 6860976"/>
              <a:gd name="connsiteY244" fmla="*/ 3056849 h 3611234"/>
              <a:gd name="connsiteX245" fmla="*/ 4449961 w 6860976"/>
              <a:gd name="connsiteY245" fmla="*/ 3064290 h 3611234"/>
              <a:gd name="connsiteX246" fmla="*/ 4476006 w 6860976"/>
              <a:gd name="connsiteY246" fmla="*/ 3071732 h 3611234"/>
              <a:gd name="connsiteX247" fmla="*/ 4490888 w 6860976"/>
              <a:gd name="connsiteY247" fmla="*/ 3075452 h 3611234"/>
              <a:gd name="connsiteX248" fmla="*/ 4502050 w 6860976"/>
              <a:gd name="connsiteY248" fmla="*/ 3079173 h 3611234"/>
              <a:gd name="connsiteX249" fmla="*/ 4483447 w 6860976"/>
              <a:gd name="connsiteY249" fmla="*/ 3079173 h 3611234"/>
              <a:gd name="connsiteX250" fmla="*/ 4457402 w 6860976"/>
              <a:gd name="connsiteY250" fmla="*/ 3082894 h 3611234"/>
              <a:gd name="connsiteX251" fmla="*/ 4442519 w 6860976"/>
              <a:gd name="connsiteY251" fmla="*/ 3090335 h 3611234"/>
              <a:gd name="connsiteX252" fmla="*/ 4427636 w 6860976"/>
              <a:gd name="connsiteY252" fmla="*/ 3075452 h 3611234"/>
              <a:gd name="connsiteX253" fmla="*/ 4409033 w 6860976"/>
              <a:gd name="connsiteY253" fmla="*/ 3068011 h 3611234"/>
              <a:gd name="connsiteX254" fmla="*/ 4375547 w 6860976"/>
              <a:gd name="connsiteY254" fmla="*/ 3060569 h 3611234"/>
              <a:gd name="connsiteX255" fmla="*/ 4353222 w 6860976"/>
              <a:gd name="connsiteY255" fmla="*/ 3053128 h 3611234"/>
              <a:gd name="connsiteX256" fmla="*/ 4323457 w 6860976"/>
              <a:gd name="connsiteY256" fmla="*/ 3038245 h 3611234"/>
              <a:gd name="connsiteX257" fmla="*/ 4263926 w 6860976"/>
              <a:gd name="connsiteY257" fmla="*/ 3023362 h 3611234"/>
              <a:gd name="connsiteX258" fmla="*/ 4271367 w 6860976"/>
              <a:gd name="connsiteY258" fmla="*/ 3023362 h 3611234"/>
              <a:gd name="connsiteX259" fmla="*/ 4278809 w 6860976"/>
              <a:gd name="connsiteY259" fmla="*/ 3023362 h 3611234"/>
              <a:gd name="connsiteX260" fmla="*/ 4271367 w 6860976"/>
              <a:gd name="connsiteY260" fmla="*/ 3015921 h 3611234"/>
              <a:gd name="connsiteX261" fmla="*/ 4252764 w 6860976"/>
              <a:gd name="connsiteY261" fmla="*/ 3008480 h 3611234"/>
              <a:gd name="connsiteX262" fmla="*/ 4234160 w 6860976"/>
              <a:gd name="connsiteY262" fmla="*/ 3001038 h 3611234"/>
              <a:gd name="connsiteX263" fmla="*/ 4222998 w 6860976"/>
              <a:gd name="connsiteY263" fmla="*/ 3001038 h 3611234"/>
              <a:gd name="connsiteX264" fmla="*/ 4219277 w 6860976"/>
              <a:gd name="connsiteY264" fmla="*/ 2993597 h 3611234"/>
              <a:gd name="connsiteX265" fmla="*/ 6453560 w 6860976"/>
              <a:gd name="connsiteY265" fmla="*/ 2980574 h 3611234"/>
              <a:gd name="connsiteX266" fmla="*/ 6481464 w 6860976"/>
              <a:gd name="connsiteY266" fmla="*/ 2986155 h 3611234"/>
              <a:gd name="connsiteX267" fmla="*/ 6466580 w 6860976"/>
              <a:gd name="connsiteY267" fmla="*/ 2986155 h 3611234"/>
              <a:gd name="connsiteX268" fmla="*/ 4152305 w 6860976"/>
              <a:gd name="connsiteY268" fmla="*/ 2963831 h 3611234"/>
              <a:gd name="connsiteX269" fmla="*/ 4167187 w 6860976"/>
              <a:gd name="connsiteY269" fmla="*/ 2978714 h 3611234"/>
              <a:gd name="connsiteX270" fmla="*/ 4144863 w 6860976"/>
              <a:gd name="connsiteY270" fmla="*/ 2971273 h 3611234"/>
              <a:gd name="connsiteX271" fmla="*/ 4129980 w 6860976"/>
              <a:gd name="connsiteY271" fmla="*/ 2963831 h 3611234"/>
              <a:gd name="connsiteX272" fmla="*/ 4137422 w 6860976"/>
              <a:gd name="connsiteY272" fmla="*/ 2963831 h 3611234"/>
              <a:gd name="connsiteX273" fmla="*/ 4133701 w 6860976"/>
              <a:gd name="connsiteY273" fmla="*/ 2971273 h 3611234"/>
              <a:gd name="connsiteX274" fmla="*/ 4129980 w 6860976"/>
              <a:gd name="connsiteY274" fmla="*/ 2963831 h 3611234"/>
              <a:gd name="connsiteX275" fmla="*/ 6578204 w 6860976"/>
              <a:gd name="connsiteY275" fmla="*/ 2956390 h 3611234"/>
              <a:gd name="connsiteX276" fmla="*/ 6600528 w 6860976"/>
              <a:gd name="connsiteY276" fmla="*/ 2963831 h 3611234"/>
              <a:gd name="connsiteX277" fmla="*/ 6607968 w 6860976"/>
              <a:gd name="connsiteY277" fmla="*/ 2978714 h 3611234"/>
              <a:gd name="connsiteX278" fmla="*/ 6585644 w 6860976"/>
              <a:gd name="connsiteY278" fmla="*/ 2963831 h 3611234"/>
              <a:gd name="connsiteX279" fmla="*/ 6287988 w 6860976"/>
              <a:gd name="connsiteY279" fmla="*/ 2948948 h 3611234"/>
              <a:gd name="connsiteX280" fmla="*/ 6302872 w 6860976"/>
              <a:gd name="connsiteY280" fmla="*/ 2956390 h 3611234"/>
              <a:gd name="connsiteX281" fmla="*/ 6317752 w 6860976"/>
              <a:gd name="connsiteY281" fmla="*/ 2956390 h 3611234"/>
              <a:gd name="connsiteX282" fmla="*/ 6302872 w 6860976"/>
              <a:gd name="connsiteY282" fmla="*/ 2948948 h 3611234"/>
              <a:gd name="connsiteX283" fmla="*/ 4107656 w 6860976"/>
              <a:gd name="connsiteY283" fmla="*/ 2948948 h 3611234"/>
              <a:gd name="connsiteX284" fmla="*/ 4115098 w 6860976"/>
              <a:gd name="connsiteY284" fmla="*/ 2956390 h 3611234"/>
              <a:gd name="connsiteX285" fmla="*/ 4107656 w 6860976"/>
              <a:gd name="connsiteY285" fmla="*/ 2956390 h 3611234"/>
              <a:gd name="connsiteX286" fmla="*/ 4048125 w 6860976"/>
              <a:gd name="connsiteY286" fmla="*/ 2934066 h 3611234"/>
              <a:gd name="connsiteX287" fmla="*/ 4070449 w 6860976"/>
              <a:gd name="connsiteY287" fmla="*/ 2937786 h 3611234"/>
              <a:gd name="connsiteX288" fmla="*/ 4092773 w 6860976"/>
              <a:gd name="connsiteY288" fmla="*/ 2948948 h 3611234"/>
              <a:gd name="connsiteX289" fmla="*/ 4070449 w 6860976"/>
              <a:gd name="connsiteY289" fmla="*/ 2941507 h 3611234"/>
              <a:gd name="connsiteX290" fmla="*/ 4048125 w 6860976"/>
              <a:gd name="connsiteY290" fmla="*/ 2934066 h 3611234"/>
              <a:gd name="connsiteX291" fmla="*/ 4020220 w 6860976"/>
              <a:gd name="connsiteY291" fmla="*/ 2922903 h 3611234"/>
              <a:gd name="connsiteX292" fmla="*/ 4025801 w 6860976"/>
              <a:gd name="connsiteY292" fmla="*/ 2926624 h 3611234"/>
              <a:gd name="connsiteX293" fmla="*/ 4018359 w 6860976"/>
              <a:gd name="connsiteY293" fmla="*/ 2926624 h 3611234"/>
              <a:gd name="connsiteX294" fmla="*/ 4020220 w 6860976"/>
              <a:gd name="connsiteY294" fmla="*/ 2922903 h 3611234"/>
              <a:gd name="connsiteX295" fmla="*/ 3973711 w 6860976"/>
              <a:gd name="connsiteY295" fmla="*/ 2911741 h 3611234"/>
              <a:gd name="connsiteX296" fmla="*/ 3981152 w 6860976"/>
              <a:gd name="connsiteY296" fmla="*/ 2911741 h 3611234"/>
              <a:gd name="connsiteX297" fmla="*/ 3996035 w 6860976"/>
              <a:gd name="connsiteY297" fmla="*/ 2919183 h 3611234"/>
              <a:gd name="connsiteX298" fmla="*/ 6607968 w 6860976"/>
              <a:gd name="connsiteY298" fmla="*/ 2904300 h 3611234"/>
              <a:gd name="connsiteX299" fmla="*/ 6615408 w 6860976"/>
              <a:gd name="connsiteY299" fmla="*/ 2911741 h 3611234"/>
              <a:gd name="connsiteX300" fmla="*/ 6615408 w 6860976"/>
              <a:gd name="connsiteY300" fmla="*/ 2919183 h 3611234"/>
              <a:gd name="connsiteX301" fmla="*/ 6607968 w 6860976"/>
              <a:gd name="connsiteY301" fmla="*/ 2915462 h 3611234"/>
              <a:gd name="connsiteX302" fmla="*/ 6607968 w 6860976"/>
              <a:gd name="connsiteY302" fmla="*/ 2911741 h 3611234"/>
              <a:gd name="connsiteX303" fmla="*/ 6607968 w 6860976"/>
              <a:gd name="connsiteY303" fmla="*/ 2904300 h 3611234"/>
              <a:gd name="connsiteX304" fmla="*/ 3623965 w 6860976"/>
              <a:gd name="connsiteY304" fmla="*/ 2904300 h 3611234"/>
              <a:gd name="connsiteX305" fmla="*/ 3642568 w 6860976"/>
              <a:gd name="connsiteY305" fmla="*/ 2908021 h 3611234"/>
              <a:gd name="connsiteX306" fmla="*/ 3661172 w 6860976"/>
              <a:gd name="connsiteY306" fmla="*/ 2919183 h 3611234"/>
              <a:gd name="connsiteX307" fmla="*/ 3646289 w 6860976"/>
              <a:gd name="connsiteY307" fmla="*/ 2919183 h 3611234"/>
              <a:gd name="connsiteX308" fmla="*/ 3631406 w 6860976"/>
              <a:gd name="connsiteY308" fmla="*/ 2911741 h 3611234"/>
              <a:gd name="connsiteX309" fmla="*/ 6570760 w 6860976"/>
              <a:gd name="connsiteY309" fmla="*/ 2889417 h 3611234"/>
              <a:gd name="connsiteX310" fmla="*/ 6585644 w 6860976"/>
              <a:gd name="connsiteY310" fmla="*/ 2896859 h 3611234"/>
              <a:gd name="connsiteX311" fmla="*/ 6578204 w 6860976"/>
              <a:gd name="connsiteY311" fmla="*/ 2904300 h 3611234"/>
              <a:gd name="connsiteX312" fmla="*/ 6585644 w 6860976"/>
              <a:gd name="connsiteY312" fmla="*/ 2874534 h 3611234"/>
              <a:gd name="connsiteX313" fmla="*/ 6593084 w 6860976"/>
              <a:gd name="connsiteY313" fmla="*/ 2881976 h 3611234"/>
              <a:gd name="connsiteX314" fmla="*/ 6593084 w 6860976"/>
              <a:gd name="connsiteY314" fmla="*/ 2889417 h 3611234"/>
              <a:gd name="connsiteX315" fmla="*/ 6585644 w 6860976"/>
              <a:gd name="connsiteY315" fmla="*/ 2881976 h 3611234"/>
              <a:gd name="connsiteX316" fmla="*/ 6585644 w 6860976"/>
              <a:gd name="connsiteY316" fmla="*/ 2874534 h 3611234"/>
              <a:gd name="connsiteX317" fmla="*/ 6564560 w 6860976"/>
              <a:gd name="connsiteY317" fmla="*/ 2873294 h 3611234"/>
              <a:gd name="connsiteX318" fmla="*/ 6563320 w 6860976"/>
              <a:gd name="connsiteY318" fmla="*/ 2874534 h 3611234"/>
              <a:gd name="connsiteX319" fmla="*/ 6563320 w 6860976"/>
              <a:gd name="connsiteY319" fmla="*/ 2873472 h 3611234"/>
              <a:gd name="connsiteX320" fmla="*/ 6622852 w 6860976"/>
              <a:gd name="connsiteY320" fmla="*/ 2867093 h 3611234"/>
              <a:gd name="connsiteX321" fmla="*/ 6645176 w 6860976"/>
              <a:gd name="connsiteY321" fmla="*/ 2874534 h 3611234"/>
              <a:gd name="connsiteX322" fmla="*/ 6652616 w 6860976"/>
              <a:gd name="connsiteY322" fmla="*/ 2889417 h 3611234"/>
              <a:gd name="connsiteX323" fmla="*/ 6622852 w 6860976"/>
              <a:gd name="connsiteY323" fmla="*/ 2874534 h 3611234"/>
              <a:gd name="connsiteX324" fmla="*/ 3467695 w 6860976"/>
              <a:gd name="connsiteY324" fmla="*/ 2815003 h 3611234"/>
              <a:gd name="connsiteX325" fmla="*/ 3475137 w 6860976"/>
              <a:gd name="connsiteY325" fmla="*/ 2822444 h 3611234"/>
              <a:gd name="connsiteX326" fmla="*/ 3467695 w 6860976"/>
              <a:gd name="connsiteY326" fmla="*/ 2822444 h 3611234"/>
              <a:gd name="connsiteX327" fmla="*/ 3467695 w 6860976"/>
              <a:gd name="connsiteY327" fmla="*/ 2815003 h 3611234"/>
              <a:gd name="connsiteX328" fmla="*/ 3162597 w 6860976"/>
              <a:gd name="connsiteY328" fmla="*/ 2792679 h 3611234"/>
              <a:gd name="connsiteX329" fmla="*/ 3170039 w 6860976"/>
              <a:gd name="connsiteY329" fmla="*/ 2800120 h 3611234"/>
              <a:gd name="connsiteX330" fmla="*/ 3162597 w 6860976"/>
              <a:gd name="connsiteY330" fmla="*/ 2800120 h 3611234"/>
              <a:gd name="connsiteX331" fmla="*/ 3741167 w 6860976"/>
              <a:gd name="connsiteY331" fmla="*/ 2788958 h 3611234"/>
              <a:gd name="connsiteX332" fmla="*/ 3742562 w 6860976"/>
              <a:gd name="connsiteY332" fmla="*/ 2789888 h 3611234"/>
              <a:gd name="connsiteX333" fmla="*/ 3742673 w 6860976"/>
              <a:gd name="connsiteY333" fmla="*/ 2790553 h 3611234"/>
              <a:gd name="connsiteX334" fmla="*/ 3740762 w 6860976"/>
              <a:gd name="connsiteY334" fmla="*/ 2789120 h 3611234"/>
              <a:gd name="connsiteX335" fmla="*/ 3594199 w 6860976"/>
              <a:gd name="connsiteY335" fmla="*/ 2759193 h 3611234"/>
              <a:gd name="connsiteX336" fmla="*/ 3601641 w 6860976"/>
              <a:gd name="connsiteY336" fmla="*/ 2762913 h 3611234"/>
              <a:gd name="connsiteX337" fmla="*/ 3594199 w 6860976"/>
              <a:gd name="connsiteY337" fmla="*/ 2762913 h 3611234"/>
              <a:gd name="connsiteX338" fmla="*/ 3586758 w 6860976"/>
              <a:gd name="connsiteY338" fmla="*/ 2762913 h 3611234"/>
              <a:gd name="connsiteX339" fmla="*/ 3594199 w 6860976"/>
              <a:gd name="connsiteY339" fmla="*/ 2759193 h 3611234"/>
              <a:gd name="connsiteX340" fmla="*/ 3628926 w 6860976"/>
              <a:gd name="connsiteY340" fmla="*/ 2757952 h 3611234"/>
              <a:gd name="connsiteX341" fmla="*/ 3653730 w 6860976"/>
              <a:gd name="connsiteY341" fmla="*/ 2762913 h 3611234"/>
              <a:gd name="connsiteX342" fmla="*/ 3676055 w 6860976"/>
              <a:gd name="connsiteY342" fmla="*/ 2762913 h 3611234"/>
              <a:gd name="connsiteX343" fmla="*/ 3683496 w 6860976"/>
              <a:gd name="connsiteY343" fmla="*/ 2766634 h 3611234"/>
              <a:gd name="connsiteX344" fmla="*/ 3690937 w 6860976"/>
              <a:gd name="connsiteY344" fmla="*/ 2777796 h 3611234"/>
              <a:gd name="connsiteX345" fmla="*/ 3698379 w 6860976"/>
              <a:gd name="connsiteY345" fmla="*/ 2777796 h 3611234"/>
              <a:gd name="connsiteX346" fmla="*/ 3705820 w 6860976"/>
              <a:gd name="connsiteY346" fmla="*/ 2777796 h 3611234"/>
              <a:gd name="connsiteX347" fmla="*/ 3720703 w 6860976"/>
              <a:gd name="connsiteY347" fmla="*/ 2785237 h 3611234"/>
              <a:gd name="connsiteX348" fmla="*/ 3735586 w 6860976"/>
              <a:gd name="connsiteY348" fmla="*/ 2785237 h 3611234"/>
              <a:gd name="connsiteX349" fmla="*/ 3740762 w 6860976"/>
              <a:gd name="connsiteY349" fmla="*/ 2789120 h 3611234"/>
              <a:gd name="connsiteX350" fmla="*/ 3738841 w 6860976"/>
              <a:gd name="connsiteY350" fmla="*/ 2789888 h 3611234"/>
              <a:gd name="connsiteX351" fmla="*/ 3735586 w 6860976"/>
              <a:gd name="connsiteY351" fmla="*/ 2792679 h 3611234"/>
              <a:gd name="connsiteX352" fmla="*/ 3743027 w 6860976"/>
              <a:gd name="connsiteY352" fmla="*/ 2792679 h 3611234"/>
              <a:gd name="connsiteX353" fmla="*/ 3742673 w 6860976"/>
              <a:gd name="connsiteY353" fmla="*/ 2790553 h 3611234"/>
              <a:gd name="connsiteX354" fmla="*/ 3743027 w 6860976"/>
              <a:gd name="connsiteY354" fmla="*/ 2790819 h 3611234"/>
              <a:gd name="connsiteX355" fmla="*/ 3750469 w 6860976"/>
              <a:gd name="connsiteY355" fmla="*/ 2792679 h 3611234"/>
              <a:gd name="connsiteX356" fmla="*/ 3728144 w 6860976"/>
              <a:gd name="connsiteY356" fmla="*/ 2792679 h 3611234"/>
              <a:gd name="connsiteX357" fmla="*/ 3709541 w 6860976"/>
              <a:gd name="connsiteY357" fmla="*/ 2785237 h 3611234"/>
              <a:gd name="connsiteX358" fmla="*/ 3687217 w 6860976"/>
              <a:gd name="connsiteY358" fmla="*/ 2777796 h 3611234"/>
              <a:gd name="connsiteX359" fmla="*/ 3668613 w 6860976"/>
              <a:gd name="connsiteY359" fmla="*/ 2777796 h 3611234"/>
              <a:gd name="connsiteX360" fmla="*/ 3661172 w 6860976"/>
              <a:gd name="connsiteY360" fmla="*/ 2770355 h 3611234"/>
              <a:gd name="connsiteX361" fmla="*/ 3631406 w 6860976"/>
              <a:gd name="connsiteY361" fmla="*/ 2762913 h 3611234"/>
              <a:gd name="connsiteX362" fmla="*/ 3623965 w 6860976"/>
              <a:gd name="connsiteY362" fmla="*/ 2762913 h 3611234"/>
              <a:gd name="connsiteX363" fmla="*/ 3616523 w 6860976"/>
              <a:gd name="connsiteY363" fmla="*/ 2755472 h 3611234"/>
              <a:gd name="connsiteX364" fmla="*/ 3631406 w 6860976"/>
              <a:gd name="connsiteY364" fmla="*/ 2755472 h 3611234"/>
              <a:gd name="connsiteX365" fmla="*/ 3628926 w 6860976"/>
              <a:gd name="connsiteY365" fmla="*/ 2757952 h 3611234"/>
              <a:gd name="connsiteX366" fmla="*/ 3534668 w 6860976"/>
              <a:gd name="connsiteY366" fmla="*/ 2748030 h 3611234"/>
              <a:gd name="connsiteX367" fmla="*/ 3549551 w 6860976"/>
              <a:gd name="connsiteY367" fmla="*/ 2748030 h 3611234"/>
              <a:gd name="connsiteX368" fmla="*/ 3542109 w 6860976"/>
              <a:gd name="connsiteY368" fmla="*/ 2755472 h 3611234"/>
              <a:gd name="connsiteX369" fmla="*/ 3504902 w 6860976"/>
              <a:gd name="connsiteY369" fmla="*/ 2725706 h 3611234"/>
              <a:gd name="connsiteX370" fmla="*/ 3508623 w 6860976"/>
              <a:gd name="connsiteY370" fmla="*/ 2725706 h 3611234"/>
              <a:gd name="connsiteX371" fmla="*/ 3512344 w 6860976"/>
              <a:gd name="connsiteY371" fmla="*/ 2733148 h 3611234"/>
              <a:gd name="connsiteX372" fmla="*/ 3382301 w 6860976"/>
              <a:gd name="connsiteY372" fmla="*/ 2707285 h 3611234"/>
              <a:gd name="connsiteX373" fmla="*/ 3385840 w 6860976"/>
              <a:gd name="connsiteY373" fmla="*/ 2710823 h 3611234"/>
              <a:gd name="connsiteX374" fmla="*/ 3408164 w 6860976"/>
              <a:gd name="connsiteY374" fmla="*/ 2725706 h 3611234"/>
              <a:gd name="connsiteX375" fmla="*/ 3408164 w 6860976"/>
              <a:gd name="connsiteY375" fmla="*/ 2733148 h 3611234"/>
              <a:gd name="connsiteX376" fmla="*/ 3378398 w 6860976"/>
              <a:gd name="connsiteY376" fmla="*/ 2703382 h 3611234"/>
              <a:gd name="connsiteX377" fmla="*/ 3380259 w 6860976"/>
              <a:gd name="connsiteY377" fmla="*/ 2705242 h 3611234"/>
              <a:gd name="connsiteX378" fmla="*/ 3382301 w 6860976"/>
              <a:gd name="connsiteY378" fmla="*/ 2707285 h 3611234"/>
              <a:gd name="connsiteX379" fmla="*/ 3266777 w 6860976"/>
              <a:gd name="connsiteY379" fmla="*/ 2666175 h 3611234"/>
              <a:gd name="connsiteX380" fmla="*/ 3274219 w 6860976"/>
              <a:gd name="connsiteY380" fmla="*/ 2666175 h 3611234"/>
              <a:gd name="connsiteX381" fmla="*/ 3281660 w 6860976"/>
              <a:gd name="connsiteY381" fmla="*/ 2669896 h 3611234"/>
              <a:gd name="connsiteX382" fmla="*/ 3296543 w 6860976"/>
              <a:gd name="connsiteY382" fmla="*/ 2673616 h 3611234"/>
              <a:gd name="connsiteX383" fmla="*/ 3303984 w 6860976"/>
              <a:gd name="connsiteY383" fmla="*/ 2681058 h 3611234"/>
              <a:gd name="connsiteX384" fmla="*/ 3296543 w 6860976"/>
              <a:gd name="connsiteY384" fmla="*/ 2681058 h 3611234"/>
              <a:gd name="connsiteX385" fmla="*/ 3281660 w 6860976"/>
              <a:gd name="connsiteY385" fmla="*/ 2673616 h 3611234"/>
              <a:gd name="connsiteX386" fmla="*/ 3266777 w 6860976"/>
              <a:gd name="connsiteY386" fmla="*/ 2666175 h 3611234"/>
              <a:gd name="connsiteX387" fmla="*/ 3289101 w 6860976"/>
              <a:gd name="connsiteY387" fmla="*/ 2643851 h 3611234"/>
              <a:gd name="connsiteX388" fmla="*/ 3307705 w 6860976"/>
              <a:gd name="connsiteY388" fmla="*/ 2647571 h 3611234"/>
              <a:gd name="connsiteX389" fmla="*/ 3333750 w 6860976"/>
              <a:gd name="connsiteY389" fmla="*/ 2658734 h 3611234"/>
              <a:gd name="connsiteX390" fmla="*/ 3400722 w 6860976"/>
              <a:gd name="connsiteY390" fmla="*/ 2673616 h 3611234"/>
              <a:gd name="connsiteX391" fmla="*/ 3348633 w 6860976"/>
              <a:gd name="connsiteY391" fmla="*/ 2673616 h 3611234"/>
              <a:gd name="connsiteX392" fmla="*/ 3341191 w 6860976"/>
              <a:gd name="connsiteY392" fmla="*/ 2666175 h 3611234"/>
              <a:gd name="connsiteX393" fmla="*/ 3311426 w 6860976"/>
              <a:gd name="connsiteY393" fmla="*/ 2658734 h 3611234"/>
              <a:gd name="connsiteX394" fmla="*/ 3199804 w 6860976"/>
              <a:gd name="connsiteY394" fmla="*/ 2636409 h 3611234"/>
              <a:gd name="connsiteX395" fmla="*/ 3207246 w 6860976"/>
              <a:gd name="connsiteY395" fmla="*/ 2643851 h 3611234"/>
              <a:gd name="connsiteX396" fmla="*/ 3199804 w 6860976"/>
              <a:gd name="connsiteY396" fmla="*/ 2651292 h 3611234"/>
              <a:gd name="connsiteX397" fmla="*/ 3199804 w 6860976"/>
              <a:gd name="connsiteY397" fmla="*/ 2643851 h 3611234"/>
              <a:gd name="connsiteX398" fmla="*/ 3196084 w 6860976"/>
              <a:gd name="connsiteY398" fmla="*/ 2640130 h 3611234"/>
              <a:gd name="connsiteX399" fmla="*/ 3199804 w 6860976"/>
              <a:gd name="connsiteY399" fmla="*/ 2636409 h 3611234"/>
              <a:gd name="connsiteX400" fmla="*/ 3326308 w 6860976"/>
              <a:gd name="connsiteY400" fmla="*/ 2621527 h 3611234"/>
              <a:gd name="connsiteX401" fmla="*/ 3330029 w 6860976"/>
              <a:gd name="connsiteY401" fmla="*/ 2628968 h 3611234"/>
              <a:gd name="connsiteX402" fmla="*/ 3333750 w 6860976"/>
              <a:gd name="connsiteY402" fmla="*/ 2628968 h 3611234"/>
              <a:gd name="connsiteX403" fmla="*/ 3333750 w 6860976"/>
              <a:gd name="connsiteY403" fmla="*/ 2621527 h 3611234"/>
              <a:gd name="connsiteX404" fmla="*/ 3218408 w 6860976"/>
              <a:gd name="connsiteY404" fmla="*/ 2621527 h 3611234"/>
              <a:gd name="connsiteX405" fmla="*/ 3229570 w 6860976"/>
              <a:gd name="connsiteY405" fmla="*/ 2628968 h 3611234"/>
              <a:gd name="connsiteX406" fmla="*/ 3222129 w 6860976"/>
              <a:gd name="connsiteY406" fmla="*/ 2628968 h 3611234"/>
              <a:gd name="connsiteX407" fmla="*/ 3214687 w 6860976"/>
              <a:gd name="connsiteY407" fmla="*/ 2628968 h 3611234"/>
              <a:gd name="connsiteX408" fmla="*/ 3214687 w 6860976"/>
              <a:gd name="connsiteY408" fmla="*/ 2636409 h 3611234"/>
              <a:gd name="connsiteX409" fmla="*/ 3207246 w 6860976"/>
              <a:gd name="connsiteY409" fmla="*/ 2636409 h 3611234"/>
              <a:gd name="connsiteX410" fmla="*/ 3203525 w 6860976"/>
              <a:gd name="connsiteY410" fmla="*/ 2625247 h 3611234"/>
              <a:gd name="connsiteX411" fmla="*/ 3218408 w 6860976"/>
              <a:gd name="connsiteY411" fmla="*/ 2621527 h 3611234"/>
              <a:gd name="connsiteX412" fmla="*/ 3155156 w 6860976"/>
              <a:gd name="connsiteY412" fmla="*/ 2606644 h 3611234"/>
              <a:gd name="connsiteX413" fmla="*/ 3162597 w 6860976"/>
              <a:gd name="connsiteY413" fmla="*/ 2606644 h 3611234"/>
              <a:gd name="connsiteX414" fmla="*/ 3184922 w 6860976"/>
              <a:gd name="connsiteY414" fmla="*/ 2621527 h 3611234"/>
              <a:gd name="connsiteX415" fmla="*/ 3192363 w 6860976"/>
              <a:gd name="connsiteY415" fmla="*/ 2636409 h 3611234"/>
              <a:gd name="connsiteX416" fmla="*/ 3184922 w 6860976"/>
              <a:gd name="connsiteY416" fmla="*/ 2636409 h 3611234"/>
              <a:gd name="connsiteX417" fmla="*/ 3177480 w 6860976"/>
              <a:gd name="connsiteY417" fmla="*/ 2636409 h 3611234"/>
              <a:gd name="connsiteX418" fmla="*/ 3162597 w 6860976"/>
              <a:gd name="connsiteY418" fmla="*/ 2628968 h 3611234"/>
              <a:gd name="connsiteX419" fmla="*/ 3155156 w 6860976"/>
              <a:gd name="connsiteY419" fmla="*/ 2621527 h 3611234"/>
              <a:gd name="connsiteX420" fmla="*/ 3162597 w 6860976"/>
              <a:gd name="connsiteY420" fmla="*/ 2621527 h 3611234"/>
              <a:gd name="connsiteX421" fmla="*/ 3155156 w 6860976"/>
              <a:gd name="connsiteY421" fmla="*/ 2614085 h 3611234"/>
              <a:gd name="connsiteX422" fmla="*/ 3155156 w 6860976"/>
              <a:gd name="connsiteY422" fmla="*/ 2621527 h 3611234"/>
              <a:gd name="connsiteX423" fmla="*/ 3147715 w 6860976"/>
              <a:gd name="connsiteY423" fmla="*/ 2614085 h 3611234"/>
              <a:gd name="connsiteX424" fmla="*/ 3155156 w 6860976"/>
              <a:gd name="connsiteY424" fmla="*/ 2606644 h 3611234"/>
              <a:gd name="connsiteX425" fmla="*/ 6615408 w 6860976"/>
              <a:gd name="connsiteY425" fmla="*/ 2599202 h 3611234"/>
              <a:gd name="connsiteX426" fmla="*/ 6626572 w 6860976"/>
              <a:gd name="connsiteY426" fmla="*/ 2610364 h 3611234"/>
              <a:gd name="connsiteX427" fmla="*/ 6645176 w 6860976"/>
              <a:gd name="connsiteY427" fmla="*/ 2614085 h 3611234"/>
              <a:gd name="connsiteX428" fmla="*/ 6689824 w 6860976"/>
              <a:gd name="connsiteY428" fmla="*/ 2621527 h 3611234"/>
              <a:gd name="connsiteX429" fmla="*/ 6652616 w 6860976"/>
              <a:gd name="connsiteY429" fmla="*/ 2606644 h 3611234"/>
              <a:gd name="connsiteX430" fmla="*/ 6630292 w 6860976"/>
              <a:gd name="connsiteY430" fmla="*/ 2606644 h 3611234"/>
              <a:gd name="connsiteX431" fmla="*/ 3117949 w 6860976"/>
              <a:gd name="connsiteY431" fmla="*/ 2591761 h 3611234"/>
              <a:gd name="connsiteX432" fmla="*/ 3125390 w 6860976"/>
              <a:gd name="connsiteY432" fmla="*/ 2599202 h 3611234"/>
              <a:gd name="connsiteX433" fmla="*/ 3114228 w 6860976"/>
              <a:gd name="connsiteY433" fmla="*/ 2606644 h 3611234"/>
              <a:gd name="connsiteX434" fmla="*/ 3099346 w 6860976"/>
              <a:gd name="connsiteY434" fmla="*/ 2599202 h 3611234"/>
              <a:gd name="connsiteX435" fmla="*/ 3103066 w 6860976"/>
              <a:gd name="connsiteY435" fmla="*/ 2595482 h 3611234"/>
              <a:gd name="connsiteX436" fmla="*/ 3106787 w 6860976"/>
              <a:gd name="connsiteY436" fmla="*/ 2595482 h 3611234"/>
              <a:gd name="connsiteX437" fmla="*/ 3117949 w 6860976"/>
              <a:gd name="connsiteY437" fmla="*/ 2591761 h 3611234"/>
              <a:gd name="connsiteX438" fmla="*/ 6779120 w 6860976"/>
              <a:gd name="connsiteY438" fmla="*/ 2584319 h 3611234"/>
              <a:gd name="connsiteX439" fmla="*/ 6794004 w 6860976"/>
              <a:gd name="connsiteY439" fmla="*/ 2584319 h 3611234"/>
              <a:gd name="connsiteX440" fmla="*/ 6801444 w 6860976"/>
              <a:gd name="connsiteY440" fmla="*/ 2591761 h 3611234"/>
              <a:gd name="connsiteX441" fmla="*/ 6801444 w 6860976"/>
              <a:gd name="connsiteY441" fmla="*/ 2614085 h 3611234"/>
              <a:gd name="connsiteX442" fmla="*/ 6786562 w 6860976"/>
              <a:gd name="connsiteY442" fmla="*/ 2602923 h 3611234"/>
              <a:gd name="connsiteX443" fmla="*/ 6779120 w 6860976"/>
              <a:gd name="connsiteY443" fmla="*/ 2584319 h 3611234"/>
              <a:gd name="connsiteX444" fmla="*/ 6727032 w 6860976"/>
              <a:gd name="connsiteY444" fmla="*/ 2584319 h 3611234"/>
              <a:gd name="connsiteX445" fmla="*/ 6741912 w 6860976"/>
              <a:gd name="connsiteY445" fmla="*/ 2584319 h 3611234"/>
              <a:gd name="connsiteX446" fmla="*/ 6749356 w 6860976"/>
              <a:gd name="connsiteY446" fmla="*/ 2591761 h 3611234"/>
              <a:gd name="connsiteX447" fmla="*/ 6756796 w 6860976"/>
              <a:gd name="connsiteY447" fmla="*/ 2591761 h 3611234"/>
              <a:gd name="connsiteX448" fmla="*/ 6764236 w 6860976"/>
              <a:gd name="connsiteY448" fmla="*/ 2599202 h 3611234"/>
              <a:gd name="connsiteX449" fmla="*/ 6741912 w 6860976"/>
              <a:gd name="connsiteY449" fmla="*/ 2591761 h 3611234"/>
              <a:gd name="connsiteX450" fmla="*/ 3065859 w 6860976"/>
              <a:gd name="connsiteY450" fmla="*/ 2569437 h 3611234"/>
              <a:gd name="connsiteX451" fmla="*/ 3095625 w 6860976"/>
              <a:gd name="connsiteY451" fmla="*/ 2576878 h 3611234"/>
              <a:gd name="connsiteX452" fmla="*/ 3095625 w 6860976"/>
              <a:gd name="connsiteY452" fmla="*/ 2584319 h 3611234"/>
              <a:gd name="connsiteX453" fmla="*/ 3088184 w 6860976"/>
              <a:gd name="connsiteY453" fmla="*/ 2591761 h 3611234"/>
              <a:gd name="connsiteX454" fmla="*/ 3080742 w 6860976"/>
              <a:gd name="connsiteY454" fmla="*/ 2599202 h 3611234"/>
              <a:gd name="connsiteX455" fmla="*/ 3065859 w 6860976"/>
              <a:gd name="connsiteY455" fmla="*/ 2599202 h 3611234"/>
              <a:gd name="connsiteX456" fmla="*/ 3080742 w 6860976"/>
              <a:gd name="connsiteY456" fmla="*/ 2591761 h 3611234"/>
              <a:gd name="connsiteX457" fmla="*/ 3080742 w 6860976"/>
              <a:gd name="connsiteY457" fmla="*/ 2584319 h 3611234"/>
              <a:gd name="connsiteX458" fmla="*/ 3073301 w 6860976"/>
              <a:gd name="connsiteY458" fmla="*/ 2576878 h 3611234"/>
              <a:gd name="connsiteX459" fmla="*/ 3065859 w 6860976"/>
              <a:gd name="connsiteY459" fmla="*/ 2569437 h 3611234"/>
              <a:gd name="connsiteX460" fmla="*/ 3080742 w 6860976"/>
              <a:gd name="connsiteY460" fmla="*/ 2539671 h 3611234"/>
              <a:gd name="connsiteX461" fmla="*/ 3095625 w 6860976"/>
              <a:gd name="connsiteY461" fmla="*/ 2539671 h 3611234"/>
              <a:gd name="connsiteX462" fmla="*/ 3117949 w 6860976"/>
              <a:gd name="connsiteY462" fmla="*/ 2554554 h 3611234"/>
              <a:gd name="connsiteX463" fmla="*/ 3110508 w 6860976"/>
              <a:gd name="connsiteY463" fmla="*/ 2561995 h 3611234"/>
              <a:gd name="connsiteX464" fmla="*/ 3103066 w 6860976"/>
              <a:gd name="connsiteY464" fmla="*/ 2554554 h 3611234"/>
              <a:gd name="connsiteX465" fmla="*/ 3095625 w 6860976"/>
              <a:gd name="connsiteY465" fmla="*/ 2547112 h 3611234"/>
              <a:gd name="connsiteX466" fmla="*/ 2976562 w 6860976"/>
              <a:gd name="connsiteY466" fmla="*/ 2532230 h 3611234"/>
              <a:gd name="connsiteX467" fmla="*/ 2991445 w 6860976"/>
              <a:gd name="connsiteY467" fmla="*/ 2532230 h 3611234"/>
              <a:gd name="connsiteX468" fmla="*/ 2987724 w 6860976"/>
              <a:gd name="connsiteY468" fmla="*/ 2539671 h 3611234"/>
              <a:gd name="connsiteX469" fmla="*/ 2976562 w 6860976"/>
              <a:gd name="connsiteY469" fmla="*/ 2532230 h 3611234"/>
              <a:gd name="connsiteX470" fmla="*/ 2876103 w 6860976"/>
              <a:gd name="connsiteY470" fmla="*/ 2532230 h 3611234"/>
              <a:gd name="connsiteX471" fmla="*/ 2879824 w 6860976"/>
              <a:gd name="connsiteY471" fmla="*/ 2539671 h 3611234"/>
              <a:gd name="connsiteX472" fmla="*/ 2872383 w 6860976"/>
              <a:gd name="connsiteY472" fmla="*/ 2539671 h 3611234"/>
              <a:gd name="connsiteX473" fmla="*/ 2876103 w 6860976"/>
              <a:gd name="connsiteY473" fmla="*/ 2532230 h 3611234"/>
              <a:gd name="connsiteX474" fmla="*/ 3042605 w 6860976"/>
              <a:gd name="connsiteY474" fmla="*/ 2526649 h 3611234"/>
              <a:gd name="connsiteX475" fmla="*/ 3043535 w 6860976"/>
              <a:gd name="connsiteY475" fmla="*/ 2528509 h 3611234"/>
              <a:gd name="connsiteX476" fmla="*/ 3043535 w 6860976"/>
              <a:gd name="connsiteY476" fmla="*/ 2532230 h 3611234"/>
              <a:gd name="connsiteX477" fmla="*/ 3043535 w 6860976"/>
              <a:gd name="connsiteY477" fmla="*/ 2539671 h 3611234"/>
              <a:gd name="connsiteX478" fmla="*/ 3036094 w 6860976"/>
              <a:gd name="connsiteY478" fmla="*/ 2532230 h 3611234"/>
              <a:gd name="connsiteX479" fmla="*/ 3039814 w 6860976"/>
              <a:gd name="connsiteY479" fmla="*/ 2528509 h 3611234"/>
              <a:gd name="connsiteX480" fmla="*/ 3042605 w 6860976"/>
              <a:gd name="connsiteY480" fmla="*/ 2526649 h 3611234"/>
              <a:gd name="connsiteX481" fmla="*/ 6823768 w 6860976"/>
              <a:gd name="connsiteY481" fmla="*/ 2517347 h 3611234"/>
              <a:gd name="connsiteX482" fmla="*/ 6808886 w 6860976"/>
              <a:gd name="connsiteY482" fmla="*/ 2532230 h 3611234"/>
              <a:gd name="connsiteX483" fmla="*/ 6808886 w 6860976"/>
              <a:gd name="connsiteY483" fmla="*/ 2524788 h 3611234"/>
              <a:gd name="connsiteX484" fmla="*/ 6823768 w 6860976"/>
              <a:gd name="connsiteY484" fmla="*/ 2517347 h 3611234"/>
              <a:gd name="connsiteX485" fmla="*/ 3021211 w 6860976"/>
              <a:gd name="connsiteY485" fmla="*/ 2517347 h 3611234"/>
              <a:gd name="connsiteX486" fmla="*/ 3028652 w 6860976"/>
              <a:gd name="connsiteY486" fmla="*/ 2524788 h 3611234"/>
              <a:gd name="connsiteX487" fmla="*/ 3017490 w 6860976"/>
              <a:gd name="connsiteY487" fmla="*/ 2532230 h 3611234"/>
              <a:gd name="connsiteX488" fmla="*/ 3006328 w 6860976"/>
              <a:gd name="connsiteY488" fmla="*/ 2524788 h 3611234"/>
              <a:gd name="connsiteX489" fmla="*/ 2753320 w 6860976"/>
              <a:gd name="connsiteY489" fmla="*/ 2517347 h 3611234"/>
              <a:gd name="connsiteX490" fmla="*/ 2760762 w 6860976"/>
              <a:gd name="connsiteY490" fmla="*/ 2517347 h 3611234"/>
              <a:gd name="connsiteX491" fmla="*/ 2760762 w 6860976"/>
              <a:gd name="connsiteY491" fmla="*/ 2524788 h 3611234"/>
              <a:gd name="connsiteX492" fmla="*/ 2753320 w 6860976"/>
              <a:gd name="connsiteY492" fmla="*/ 2517347 h 3611234"/>
              <a:gd name="connsiteX493" fmla="*/ 2872383 w 6860976"/>
              <a:gd name="connsiteY493" fmla="*/ 2509905 h 3611234"/>
              <a:gd name="connsiteX494" fmla="*/ 2887265 w 6860976"/>
              <a:gd name="connsiteY494" fmla="*/ 2517347 h 3611234"/>
              <a:gd name="connsiteX495" fmla="*/ 2902148 w 6860976"/>
              <a:gd name="connsiteY495" fmla="*/ 2517347 h 3611234"/>
              <a:gd name="connsiteX496" fmla="*/ 2931914 w 6860976"/>
              <a:gd name="connsiteY496" fmla="*/ 2532230 h 3611234"/>
              <a:gd name="connsiteX497" fmla="*/ 2961679 w 6860976"/>
              <a:gd name="connsiteY497" fmla="*/ 2547112 h 3611234"/>
              <a:gd name="connsiteX498" fmla="*/ 2969121 w 6860976"/>
              <a:gd name="connsiteY498" fmla="*/ 2547112 h 3611234"/>
              <a:gd name="connsiteX499" fmla="*/ 2984004 w 6860976"/>
              <a:gd name="connsiteY499" fmla="*/ 2554554 h 3611234"/>
              <a:gd name="connsiteX500" fmla="*/ 3021211 w 6860976"/>
              <a:gd name="connsiteY500" fmla="*/ 2561995 h 3611234"/>
              <a:gd name="connsiteX501" fmla="*/ 3043535 w 6860976"/>
              <a:gd name="connsiteY501" fmla="*/ 2576878 h 3611234"/>
              <a:gd name="connsiteX502" fmla="*/ 3058418 w 6860976"/>
              <a:gd name="connsiteY502" fmla="*/ 2584319 h 3611234"/>
              <a:gd name="connsiteX503" fmla="*/ 3043535 w 6860976"/>
              <a:gd name="connsiteY503" fmla="*/ 2584319 h 3611234"/>
              <a:gd name="connsiteX504" fmla="*/ 3032373 w 6860976"/>
              <a:gd name="connsiteY504" fmla="*/ 2580599 h 3611234"/>
              <a:gd name="connsiteX505" fmla="*/ 3021211 w 6860976"/>
              <a:gd name="connsiteY505" fmla="*/ 2576878 h 3611234"/>
              <a:gd name="connsiteX506" fmla="*/ 3002607 w 6860976"/>
              <a:gd name="connsiteY506" fmla="*/ 2569437 h 3611234"/>
              <a:gd name="connsiteX507" fmla="*/ 2976562 w 6860976"/>
              <a:gd name="connsiteY507" fmla="*/ 2561995 h 3611234"/>
              <a:gd name="connsiteX508" fmla="*/ 2969121 w 6860976"/>
              <a:gd name="connsiteY508" fmla="*/ 2561995 h 3611234"/>
              <a:gd name="connsiteX509" fmla="*/ 2931914 w 6860976"/>
              <a:gd name="connsiteY509" fmla="*/ 2547112 h 3611234"/>
              <a:gd name="connsiteX510" fmla="*/ 2924472 w 6860976"/>
              <a:gd name="connsiteY510" fmla="*/ 2547112 h 3611234"/>
              <a:gd name="connsiteX511" fmla="*/ 2931914 w 6860976"/>
              <a:gd name="connsiteY511" fmla="*/ 2539671 h 3611234"/>
              <a:gd name="connsiteX512" fmla="*/ 2924472 w 6860976"/>
              <a:gd name="connsiteY512" fmla="*/ 2539671 h 3611234"/>
              <a:gd name="connsiteX513" fmla="*/ 2909590 w 6860976"/>
              <a:gd name="connsiteY513" fmla="*/ 2532230 h 3611234"/>
              <a:gd name="connsiteX514" fmla="*/ 2902148 w 6860976"/>
              <a:gd name="connsiteY514" fmla="*/ 2532230 h 3611234"/>
              <a:gd name="connsiteX515" fmla="*/ 2864941 w 6860976"/>
              <a:gd name="connsiteY515" fmla="*/ 2517347 h 3611234"/>
              <a:gd name="connsiteX516" fmla="*/ 6697264 w 6860976"/>
              <a:gd name="connsiteY516" fmla="*/ 2502464 h 3611234"/>
              <a:gd name="connsiteX517" fmla="*/ 6693544 w 6860976"/>
              <a:gd name="connsiteY517" fmla="*/ 2509905 h 3611234"/>
              <a:gd name="connsiteX518" fmla="*/ 6700984 w 6860976"/>
              <a:gd name="connsiteY518" fmla="*/ 2517347 h 3611234"/>
              <a:gd name="connsiteX519" fmla="*/ 6704708 w 6860976"/>
              <a:gd name="connsiteY519" fmla="*/ 2509905 h 3611234"/>
              <a:gd name="connsiteX520" fmla="*/ 6700984 w 6860976"/>
              <a:gd name="connsiteY520" fmla="*/ 2506185 h 3611234"/>
              <a:gd name="connsiteX521" fmla="*/ 6697264 w 6860976"/>
              <a:gd name="connsiteY521" fmla="*/ 2502464 h 3611234"/>
              <a:gd name="connsiteX522" fmla="*/ 2827734 w 6860976"/>
              <a:gd name="connsiteY522" fmla="*/ 2502464 h 3611234"/>
              <a:gd name="connsiteX523" fmla="*/ 2850058 w 6860976"/>
              <a:gd name="connsiteY523" fmla="*/ 2509905 h 3611234"/>
              <a:gd name="connsiteX524" fmla="*/ 2857500 w 6860976"/>
              <a:gd name="connsiteY524" fmla="*/ 2517347 h 3611234"/>
              <a:gd name="connsiteX525" fmla="*/ 2835176 w 6860976"/>
              <a:gd name="connsiteY525" fmla="*/ 2509905 h 3611234"/>
              <a:gd name="connsiteX526" fmla="*/ 2760762 w 6860976"/>
              <a:gd name="connsiteY526" fmla="*/ 2502464 h 3611234"/>
              <a:gd name="connsiteX527" fmla="*/ 2775645 w 6860976"/>
              <a:gd name="connsiteY527" fmla="*/ 2502464 h 3611234"/>
              <a:gd name="connsiteX528" fmla="*/ 2790527 w 6860976"/>
              <a:gd name="connsiteY528" fmla="*/ 2509905 h 3611234"/>
              <a:gd name="connsiteX529" fmla="*/ 2790527 w 6860976"/>
              <a:gd name="connsiteY529" fmla="*/ 2517347 h 3611234"/>
              <a:gd name="connsiteX530" fmla="*/ 2775645 w 6860976"/>
              <a:gd name="connsiteY530" fmla="*/ 2509905 h 3611234"/>
              <a:gd name="connsiteX531" fmla="*/ 2707742 w 6860976"/>
              <a:gd name="connsiteY531" fmla="*/ 2490372 h 3611234"/>
              <a:gd name="connsiteX532" fmla="*/ 2712392 w 6860976"/>
              <a:gd name="connsiteY532" fmla="*/ 2491302 h 3611234"/>
              <a:gd name="connsiteX533" fmla="*/ 2708672 w 6860976"/>
              <a:gd name="connsiteY533" fmla="*/ 2495023 h 3611234"/>
              <a:gd name="connsiteX534" fmla="*/ 2701230 w 6860976"/>
              <a:gd name="connsiteY534" fmla="*/ 2495023 h 3611234"/>
              <a:gd name="connsiteX535" fmla="*/ 2707742 w 6860976"/>
              <a:gd name="connsiteY535" fmla="*/ 2490372 h 3611234"/>
              <a:gd name="connsiteX536" fmla="*/ 2667744 w 6860976"/>
              <a:gd name="connsiteY536" fmla="*/ 2487581 h 3611234"/>
              <a:gd name="connsiteX537" fmla="*/ 2674255 w 6860976"/>
              <a:gd name="connsiteY537" fmla="*/ 2487581 h 3611234"/>
              <a:gd name="connsiteX538" fmla="*/ 2678906 w 6860976"/>
              <a:gd name="connsiteY538" fmla="*/ 2487581 h 3611234"/>
              <a:gd name="connsiteX539" fmla="*/ 2678906 w 6860976"/>
              <a:gd name="connsiteY539" fmla="*/ 2495023 h 3611234"/>
              <a:gd name="connsiteX540" fmla="*/ 6794004 w 6860976"/>
              <a:gd name="connsiteY540" fmla="*/ 2480140 h 3611234"/>
              <a:gd name="connsiteX541" fmla="*/ 6801444 w 6860976"/>
              <a:gd name="connsiteY541" fmla="*/ 2487581 h 3611234"/>
              <a:gd name="connsiteX542" fmla="*/ 6794004 w 6860976"/>
              <a:gd name="connsiteY542" fmla="*/ 2487581 h 3611234"/>
              <a:gd name="connsiteX543" fmla="*/ 2939355 w 6860976"/>
              <a:gd name="connsiteY543" fmla="*/ 2480140 h 3611234"/>
              <a:gd name="connsiteX544" fmla="*/ 2954238 w 6860976"/>
              <a:gd name="connsiteY544" fmla="*/ 2487581 h 3611234"/>
              <a:gd name="connsiteX545" fmla="*/ 2954238 w 6860976"/>
              <a:gd name="connsiteY545" fmla="*/ 2495023 h 3611234"/>
              <a:gd name="connsiteX546" fmla="*/ 2939355 w 6860976"/>
              <a:gd name="connsiteY546" fmla="*/ 2487581 h 3611234"/>
              <a:gd name="connsiteX547" fmla="*/ 2745879 w 6860976"/>
              <a:gd name="connsiteY547" fmla="*/ 2480140 h 3611234"/>
              <a:gd name="connsiteX548" fmla="*/ 2753320 w 6860976"/>
              <a:gd name="connsiteY548" fmla="*/ 2480140 h 3611234"/>
              <a:gd name="connsiteX549" fmla="*/ 2753320 w 6860976"/>
              <a:gd name="connsiteY549" fmla="*/ 2487581 h 3611234"/>
              <a:gd name="connsiteX550" fmla="*/ 2645420 w 6860976"/>
              <a:gd name="connsiteY550" fmla="*/ 2476419 h 3611234"/>
              <a:gd name="connsiteX551" fmla="*/ 2656582 w 6860976"/>
              <a:gd name="connsiteY551" fmla="*/ 2480140 h 3611234"/>
              <a:gd name="connsiteX552" fmla="*/ 2667744 w 6860976"/>
              <a:gd name="connsiteY552" fmla="*/ 2487581 h 3611234"/>
              <a:gd name="connsiteX553" fmla="*/ 2660303 w 6860976"/>
              <a:gd name="connsiteY553" fmla="*/ 2487581 h 3611234"/>
              <a:gd name="connsiteX554" fmla="*/ 2641699 w 6860976"/>
              <a:gd name="connsiteY554" fmla="*/ 2480140 h 3611234"/>
              <a:gd name="connsiteX555" fmla="*/ 2645420 w 6860976"/>
              <a:gd name="connsiteY555" fmla="*/ 2476419 h 3611234"/>
              <a:gd name="connsiteX556" fmla="*/ 2946797 w 6860976"/>
              <a:gd name="connsiteY556" fmla="*/ 2465257 h 3611234"/>
              <a:gd name="connsiteX557" fmla="*/ 2954238 w 6860976"/>
              <a:gd name="connsiteY557" fmla="*/ 2472698 h 3611234"/>
              <a:gd name="connsiteX558" fmla="*/ 2946797 w 6860976"/>
              <a:gd name="connsiteY558" fmla="*/ 2472698 h 3611234"/>
              <a:gd name="connsiteX559" fmla="*/ 2824013 w 6860976"/>
              <a:gd name="connsiteY559" fmla="*/ 2465257 h 3611234"/>
              <a:gd name="connsiteX560" fmla="*/ 2827734 w 6860976"/>
              <a:gd name="connsiteY560" fmla="*/ 2465257 h 3611234"/>
              <a:gd name="connsiteX561" fmla="*/ 2827734 w 6860976"/>
              <a:gd name="connsiteY561" fmla="*/ 2472698 h 3611234"/>
              <a:gd name="connsiteX562" fmla="*/ 2820293 w 6860976"/>
              <a:gd name="connsiteY562" fmla="*/ 2472698 h 3611234"/>
              <a:gd name="connsiteX563" fmla="*/ 2824013 w 6860976"/>
              <a:gd name="connsiteY563" fmla="*/ 2465257 h 3611234"/>
              <a:gd name="connsiteX564" fmla="*/ 6749356 w 6860976"/>
              <a:gd name="connsiteY564" fmla="*/ 2457816 h 3611234"/>
              <a:gd name="connsiteX565" fmla="*/ 6756796 w 6860976"/>
              <a:gd name="connsiteY565" fmla="*/ 2457816 h 3611234"/>
              <a:gd name="connsiteX566" fmla="*/ 6756796 w 6860976"/>
              <a:gd name="connsiteY566" fmla="*/ 2465257 h 3611234"/>
              <a:gd name="connsiteX567" fmla="*/ 6749356 w 6860976"/>
              <a:gd name="connsiteY567" fmla="*/ 2457816 h 3611234"/>
              <a:gd name="connsiteX568" fmla="*/ 2776575 w 6860976"/>
              <a:gd name="connsiteY568" fmla="*/ 2454095 h 3611234"/>
              <a:gd name="connsiteX569" fmla="*/ 2783086 w 6860976"/>
              <a:gd name="connsiteY569" fmla="*/ 2457816 h 3611234"/>
              <a:gd name="connsiteX570" fmla="*/ 2790527 w 6860976"/>
              <a:gd name="connsiteY570" fmla="*/ 2465257 h 3611234"/>
              <a:gd name="connsiteX571" fmla="*/ 2797969 w 6860976"/>
              <a:gd name="connsiteY571" fmla="*/ 2472698 h 3611234"/>
              <a:gd name="connsiteX572" fmla="*/ 2779365 w 6860976"/>
              <a:gd name="connsiteY572" fmla="*/ 2468978 h 3611234"/>
              <a:gd name="connsiteX573" fmla="*/ 2771924 w 6860976"/>
              <a:gd name="connsiteY573" fmla="*/ 2457816 h 3611234"/>
              <a:gd name="connsiteX574" fmla="*/ 2776575 w 6860976"/>
              <a:gd name="connsiteY574" fmla="*/ 2454095 h 3611234"/>
              <a:gd name="connsiteX575" fmla="*/ 2753320 w 6860976"/>
              <a:gd name="connsiteY575" fmla="*/ 2450374 h 3611234"/>
              <a:gd name="connsiteX576" fmla="*/ 2760762 w 6860976"/>
              <a:gd name="connsiteY576" fmla="*/ 2457816 h 3611234"/>
              <a:gd name="connsiteX577" fmla="*/ 2753320 w 6860976"/>
              <a:gd name="connsiteY577" fmla="*/ 2457816 h 3611234"/>
              <a:gd name="connsiteX578" fmla="*/ 2745879 w 6860976"/>
              <a:gd name="connsiteY578" fmla="*/ 2457816 h 3611234"/>
              <a:gd name="connsiteX579" fmla="*/ 2574726 w 6860976"/>
              <a:gd name="connsiteY579" fmla="*/ 2450374 h 3611234"/>
              <a:gd name="connsiteX580" fmla="*/ 2589609 w 6860976"/>
              <a:gd name="connsiteY580" fmla="*/ 2457816 h 3611234"/>
              <a:gd name="connsiteX581" fmla="*/ 2589609 w 6860976"/>
              <a:gd name="connsiteY581" fmla="*/ 2465257 h 3611234"/>
              <a:gd name="connsiteX582" fmla="*/ 2567285 w 6860976"/>
              <a:gd name="connsiteY582" fmla="*/ 2457816 h 3611234"/>
              <a:gd name="connsiteX583" fmla="*/ 6600528 w 6860976"/>
              <a:gd name="connsiteY583" fmla="*/ 2442933 h 3611234"/>
              <a:gd name="connsiteX584" fmla="*/ 6607968 w 6860976"/>
              <a:gd name="connsiteY584" fmla="*/ 2442933 h 3611234"/>
              <a:gd name="connsiteX585" fmla="*/ 6615408 w 6860976"/>
              <a:gd name="connsiteY585" fmla="*/ 2450374 h 3611234"/>
              <a:gd name="connsiteX586" fmla="*/ 6600528 w 6860976"/>
              <a:gd name="connsiteY586" fmla="*/ 2442933 h 3611234"/>
              <a:gd name="connsiteX587" fmla="*/ 2827734 w 6860976"/>
              <a:gd name="connsiteY587" fmla="*/ 2442933 h 3611234"/>
              <a:gd name="connsiteX588" fmla="*/ 2835176 w 6860976"/>
              <a:gd name="connsiteY588" fmla="*/ 2442933 h 3611234"/>
              <a:gd name="connsiteX589" fmla="*/ 2835176 w 6860976"/>
              <a:gd name="connsiteY589" fmla="*/ 2450374 h 3611234"/>
              <a:gd name="connsiteX590" fmla="*/ 2827734 w 6860976"/>
              <a:gd name="connsiteY590" fmla="*/ 2442933 h 3611234"/>
              <a:gd name="connsiteX591" fmla="*/ 2649140 w 6860976"/>
              <a:gd name="connsiteY591" fmla="*/ 2442933 h 3611234"/>
              <a:gd name="connsiteX592" fmla="*/ 2656582 w 6860976"/>
              <a:gd name="connsiteY592" fmla="*/ 2442933 h 3611234"/>
              <a:gd name="connsiteX593" fmla="*/ 2664023 w 6860976"/>
              <a:gd name="connsiteY593" fmla="*/ 2446653 h 3611234"/>
              <a:gd name="connsiteX594" fmla="*/ 2656582 w 6860976"/>
              <a:gd name="connsiteY594" fmla="*/ 2450374 h 3611234"/>
              <a:gd name="connsiteX595" fmla="*/ 2871452 w 6860976"/>
              <a:gd name="connsiteY595" fmla="*/ 2440142 h 3611234"/>
              <a:gd name="connsiteX596" fmla="*/ 2890986 w 6860976"/>
              <a:gd name="connsiteY596" fmla="*/ 2446653 h 3611234"/>
              <a:gd name="connsiteX597" fmla="*/ 2924472 w 6860976"/>
              <a:gd name="connsiteY597" fmla="*/ 2457816 h 3611234"/>
              <a:gd name="connsiteX598" fmla="*/ 2902148 w 6860976"/>
              <a:gd name="connsiteY598" fmla="*/ 2457816 h 3611234"/>
              <a:gd name="connsiteX599" fmla="*/ 2890986 w 6860976"/>
              <a:gd name="connsiteY599" fmla="*/ 2454095 h 3611234"/>
              <a:gd name="connsiteX600" fmla="*/ 2879824 w 6860976"/>
              <a:gd name="connsiteY600" fmla="*/ 2450374 h 3611234"/>
              <a:gd name="connsiteX601" fmla="*/ 2864941 w 6860976"/>
              <a:gd name="connsiteY601" fmla="*/ 2442933 h 3611234"/>
              <a:gd name="connsiteX602" fmla="*/ 2871452 w 6860976"/>
              <a:gd name="connsiteY602" fmla="*/ 2440142 h 3611234"/>
              <a:gd name="connsiteX603" fmla="*/ 2710532 w 6860976"/>
              <a:gd name="connsiteY603" fmla="*/ 2430840 h 3611234"/>
              <a:gd name="connsiteX604" fmla="*/ 2716113 w 6860976"/>
              <a:gd name="connsiteY604" fmla="*/ 2431771 h 3611234"/>
              <a:gd name="connsiteX605" fmla="*/ 2730996 w 6860976"/>
              <a:gd name="connsiteY605" fmla="*/ 2435491 h 3611234"/>
              <a:gd name="connsiteX606" fmla="*/ 2730996 w 6860976"/>
              <a:gd name="connsiteY606" fmla="*/ 2442933 h 3611234"/>
              <a:gd name="connsiteX607" fmla="*/ 2738437 w 6860976"/>
              <a:gd name="connsiteY607" fmla="*/ 2450374 h 3611234"/>
              <a:gd name="connsiteX608" fmla="*/ 2716113 w 6860976"/>
              <a:gd name="connsiteY608" fmla="*/ 2450374 h 3611234"/>
              <a:gd name="connsiteX609" fmla="*/ 2708672 w 6860976"/>
              <a:gd name="connsiteY609" fmla="*/ 2435491 h 3611234"/>
              <a:gd name="connsiteX610" fmla="*/ 2710532 w 6860976"/>
              <a:gd name="connsiteY610" fmla="*/ 2430840 h 3611234"/>
              <a:gd name="connsiteX611" fmla="*/ 6860976 w 6860976"/>
              <a:gd name="connsiteY611" fmla="*/ 2428050 h 3611234"/>
              <a:gd name="connsiteX612" fmla="*/ 6853536 w 6860976"/>
              <a:gd name="connsiteY612" fmla="*/ 2435491 h 3611234"/>
              <a:gd name="connsiteX613" fmla="*/ 6846092 w 6860976"/>
              <a:gd name="connsiteY613" fmla="*/ 2442933 h 3611234"/>
              <a:gd name="connsiteX614" fmla="*/ 2805410 w 6860976"/>
              <a:gd name="connsiteY614" fmla="*/ 2428050 h 3611234"/>
              <a:gd name="connsiteX615" fmla="*/ 2820293 w 6860976"/>
              <a:gd name="connsiteY615" fmla="*/ 2435491 h 3611234"/>
              <a:gd name="connsiteX616" fmla="*/ 2812851 w 6860976"/>
              <a:gd name="connsiteY616" fmla="*/ 2435491 h 3611234"/>
              <a:gd name="connsiteX617" fmla="*/ 2805410 w 6860976"/>
              <a:gd name="connsiteY617" fmla="*/ 2435491 h 3611234"/>
              <a:gd name="connsiteX618" fmla="*/ 2619375 w 6860976"/>
              <a:gd name="connsiteY618" fmla="*/ 2428050 h 3611234"/>
              <a:gd name="connsiteX619" fmla="*/ 2623096 w 6860976"/>
              <a:gd name="connsiteY619" fmla="*/ 2431771 h 3611234"/>
              <a:gd name="connsiteX620" fmla="*/ 2626816 w 6860976"/>
              <a:gd name="connsiteY620" fmla="*/ 2435491 h 3611234"/>
              <a:gd name="connsiteX621" fmla="*/ 2626816 w 6860976"/>
              <a:gd name="connsiteY621" fmla="*/ 2442933 h 3611234"/>
              <a:gd name="connsiteX622" fmla="*/ 2619375 w 6860976"/>
              <a:gd name="connsiteY622" fmla="*/ 2435491 h 3611234"/>
              <a:gd name="connsiteX623" fmla="*/ 2619375 w 6860976"/>
              <a:gd name="connsiteY623" fmla="*/ 2428050 h 3611234"/>
              <a:gd name="connsiteX624" fmla="*/ 2515195 w 6860976"/>
              <a:gd name="connsiteY624" fmla="*/ 2428050 h 3611234"/>
              <a:gd name="connsiteX625" fmla="*/ 2522637 w 6860976"/>
              <a:gd name="connsiteY625" fmla="*/ 2435491 h 3611234"/>
              <a:gd name="connsiteX626" fmla="*/ 2522637 w 6860976"/>
              <a:gd name="connsiteY626" fmla="*/ 2442933 h 3611234"/>
              <a:gd name="connsiteX627" fmla="*/ 2515195 w 6860976"/>
              <a:gd name="connsiteY627" fmla="*/ 2435491 h 3611234"/>
              <a:gd name="connsiteX628" fmla="*/ 2477988 w 6860976"/>
              <a:gd name="connsiteY628" fmla="*/ 2420609 h 3611234"/>
              <a:gd name="connsiteX629" fmla="*/ 2485429 w 6860976"/>
              <a:gd name="connsiteY629" fmla="*/ 2428050 h 3611234"/>
              <a:gd name="connsiteX630" fmla="*/ 2477988 w 6860976"/>
              <a:gd name="connsiteY630" fmla="*/ 2428050 h 3611234"/>
              <a:gd name="connsiteX631" fmla="*/ 6727032 w 6860976"/>
              <a:gd name="connsiteY631" fmla="*/ 2413167 h 3611234"/>
              <a:gd name="connsiteX632" fmla="*/ 6734472 w 6860976"/>
              <a:gd name="connsiteY632" fmla="*/ 2420609 h 3611234"/>
              <a:gd name="connsiteX633" fmla="*/ 6749356 w 6860976"/>
              <a:gd name="connsiteY633" fmla="*/ 2420609 h 3611234"/>
              <a:gd name="connsiteX634" fmla="*/ 6745634 w 6860976"/>
              <a:gd name="connsiteY634" fmla="*/ 2416888 h 3611234"/>
              <a:gd name="connsiteX635" fmla="*/ 6734472 w 6860976"/>
              <a:gd name="connsiteY635" fmla="*/ 2413167 h 3611234"/>
              <a:gd name="connsiteX636" fmla="*/ 6727032 w 6860976"/>
              <a:gd name="connsiteY636" fmla="*/ 2413167 h 3611234"/>
              <a:gd name="connsiteX637" fmla="*/ 2463106 w 6860976"/>
              <a:gd name="connsiteY637" fmla="*/ 2413167 h 3611234"/>
              <a:gd name="connsiteX638" fmla="*/ 2470547 w 6860976"/>
              <a:gd name="connsiteY638" fmla="*/ 2413167 h 3611234"/>
              <a:gd name="connsiteX639" fmla="*/ 2463106 w 6860976"/>
              <a:gd name="connsiteY639" fmla="*/ 2420609 h 3611234"/>
              <a:gd name="connsiteX640" fmla="*/ 2775645 w 6860976"/>
              <a:gd name="connsiteY640" fmla="*/ 2405726 h 3611234"/>
              <a:gd name="connsiteX641" fmla="*/ 2812851 w 6860976"/>
              <a:gd name="connsiteY641" fmla="*/ 2416888 h 3611234"/>
              <a:gd name="connsiteX642" fmla="*/ 2857500 w 6860976"/>
              <a:gd name="connsiteY642" fmla="*/ 2435491 h 3611234"/>
              <a:gd name="connsiteX643" fmla="*/ 2835176 w 6860976"/>
              <a:gd name="connsiteY643" fmla="*/ 2435491 h 3611234"/>
              <a:gd name="connsiteX644" fmla="*/ 2820293 w 6860976"/>
              <a:gd name="connsiteY644" fmla="*/ 2428050 h 3611234"/>
              <a:gd name="connsiteX645" fmla="*/ 2649140 w 6860976"/>
              <a:gd name="connsiteY645" fmla="*/ 2405726 h 3611234"/>
              <a:gd name="connsiteX646" fmla="*/ 2660303 w 6860976"/>
              <a:gd name="connsiteY646" fmla="*/ 2409446 h 3611234"/>
              <a:gd name="connsiteX647" fmla="*/ 2671465 w 6860976"/>
              <a:gd name="connsiteY647" fmla="*/ 2413167 h 3611234"/>
              <a:gd name="connsiteX648" fmla="*/ 2671465 w 6860976"/>
              <a:gd name="connsiteY648" fmla="*/ 2420609 h 3611234"/>
              <a:gd name="connsiteX649" fmla="*/ 2656582 w 6860976"/>
              <a:gd name="connsiteY649" fmla="*/ 2413167 h 3611234"/>
              <a:gd name="connsiteX650" fmla="*/ 2652861 w 6860976"/>
              <a:gd name="connsiteY650" fmla="*/ 2409446 h 3611234"/>
              <a:gd name="connsiteX651" fmla="*/ 2649140 w 6860976"/>
              <a:gd name="connsiteY651" fmla="*/ 2405726 h 3611234"/>
              <a:gd name="connsiteX652" fmla="*/ 2396133 w 6860976"/>
              <a:gd name="connsiteY652" fmla="*/ 2398284 h 3611234"/>
              <a:gd name="connsiteX653" fmla="*/ 2403574 w 6860976"/>
              <a:gd name="connsiteY653" fmla="*/ 2402005 h 3611234"/>
              <a:gd name="connsiteX654" fmla="*/ 2403574 w 6860976"/>
              <a:gd name="connsiteY654" fmla="*/ 2405726 h 3611234"/>
              <a:gd name="connsiteX655" fmla="*/ 2396133 w 6860976"/>
              <a:gd name="connsiteY655" fmla="*/ 2405726 h 3611234"/>
              <a:gd name="connsiteX656" fmla="*/ 2396133 w 6860976"/>
              <a:gd name="connsiteY656" fmla="*/ 2398284 h 3611234"/>
              <a:gd name="connsiteX657" fmla="*/ 6831212 w 6860976"/>
              <a:gd name="connsiteY657" fmla="*/ 2390843 h 3611234"/>
              <a:gd name="connsiteX658" fmla="*/ 6838652 w 6860976"/>
              <a:gd name="connsiteY658" fmla="*/ 2398284 h 3611234"/>
              <a:gd name="connsiteX659" fmla="*/ 6831212 w 6860976"/>
              <a:gd name="connsiteY659" fmla="*/ 2398284 h 3611234"/>
              <a:gd name="connsiteX660" fmla="*/ 6637734 w 6860976"/>
              <a:gd name="connsiteY660" fmla="*/ 2390843 h 3611234"/>
              <a:gd name="connsiteX661" fmla="*/ 6622852 w 6860976"/>
              <a:gd name="connsiteY661" fmla="*/ 2398284 h 3611234"/>
              <a:gd name="connsiteX662" fmla="*/ 6626572 w 6860976"/>
              <a:gd name="connsiteY662" fmla="*/ 2405726 h 3611234"/>
              <a:gd name="connsiteX663" fmla="*/ 6637734 w 6860976"/>
              <a:gd name="connsiteY663" fmla="*/ 2398284 h 3611234"/>
              <a:gd name="connsiteX664" fmla="*/ 6645176 w 6860976"/>
              <a:gd name="connsiteY664" fmla="*/ 2398284 h 3611234"/>
              <a:gd name="connsiteX665" fmla="*/ 6637734 w 6860976"/>
              <a:gd name="connsiteY665" fmla="*/ 2390843 h 3611234"/>
              <a:gd name="connsiteX666" fmla="*/ 2366367 w 6860976"/>
              <a:gd name="connsiteY666" fmla="*/ 2390843 h 3611234"/>
              <a:gd name="connsiteX667" fmla="*/ 2370088 w 6860976"/>
              <a:gd name="connsiteY667" fmla="*/ 2390843 h 3611234"/>
              <a:gd name="connsiteX668" fmla="*/ 2373808 w 6860976"/>
              <a:gd name="connsiteY668" fmla="*/ 2398284 h 3611234"/>
              <a:gd name="connsiteX669" fmla="*/ 2358926 w 6860976"/>
              <a:gd name="connsiteY669" fmla="*/ 2398284 h 3611234"/>
              <a:gd name="connsiteX670" fmla="*/ 2366367 w 6860976"/>
              <a:gd name="connsiteY670" fmla="*/ 2390843 h 3611234"/>
              <a:gd name="connsiteX671" fmla="*/ 6593084 w 6860976"/>
              <a:gd name="connsiteY671" fmla="*/ 2383402 h 3611234"/>
              <a:gd name="connsiteX672" fmla="*/ 6593084 w 6860976"/>
              <a:gd name="connsiteY672" fmla="*/ 2390843 h 3611234"/>
              <a:gd name="connsiteX673" fmla="*/ 6607968 w 6860976"/>
              <a:gd name="connsiteY673" fmla="*/ 2390843 h 3611234"/>
              <a:gd name="connsiteX674" fmla="*/ 6604248 w 6860976"/>
              <a:gd name="connsiteY674" fmla="*/ 2387122 h 3611234"/>
              <a:gd name="connsiteX675" fmla="*/ 6593084 w 6860976"/>
              <a:gd name="connsiteY675" fmla="*/ 2383402 h 3611234"/>
              <a:gd name="connsiteX676" fmla="*/ 2611933 w 6860976"/>
              <a:gd name="connsiteY676" fmla="*/ 2383402 h 3611234"/>
              <a:gd name="connsiteX677" fmla="*/ 2619375 w 6860976"/>
              <a:gd name="connsiteY677" fmla="*/ 2390843 h 3611234"/>
              <a:gd name="connsiteX678" fmla="*/ 2615654 w 6860976"/>
              <a:gd name="connsiteY678" fmla="*/ 2398284 h 3611234"/>
              <a:gd name="connsiteX679" fmla="*/ 2611933 w 6860976"/>
              <a:gd name="connsiteY679" fmla="*/ 2390843 h 3611234"/>
              <a:gd name="connsiteX680" fmla="*/ 6548436 w 6860976"/>
              <a:gd name="connsiteY680" fmla="*/ 2368519 h 3611234"/>
              <a:gd name="connsiteX681" fmla="*/ 6563320 w 6860976"/>
              <a:gd name="connsiteY681" fmla="*/ 2375960 h 3611234"/>
              <a:gd name="connsiteX682" fmla="*/ 6555880 w 6860976"/>
              <a:gd name="connsiteY682" fmla="*/ 2368519 h 3611234"/>
              <a:gd name="connsiteX683" fmla="*/ 2552402 w 6860976"/>
              <a:gd name="connsiteY683" fmla="*/ 2368519 h 3611234"/>
              <a:gd name="connsiteX684" fmla="*/ 2589609 w 6860976"/>
              <a:gd name="connsiteY684" fmla="*/ 2390843 h 3611234"/>
              <a:gd name="connsiteX685" fmla="*/ 2559844 w 6860976"/>
              <a:gd name="connsiteY685" fmla="*/ 2383402 h 3611234"/>
              <a:gd name="connsiteX686" fmla="*/ 2507754 w 6860976"/>
              <a:gd name="connsiteY686" fmla="*/ 2361077 h 3611234"/>
              <a:gd name="connsiteX687" fmla="*/ 2515195 w 6860976"/>
              <a:gd name="connsiteY687" fmla="*/ 2361077 h 3611234"/>
              <a:gd name="connsiteX688" fmla="*/ 2522637 w 6860976"/>
              <a:gd name="connsiteY688" fmla="*/ 2368519 h 3611234"/>
              <a:gd name="connsiteX689" fmla="*/ 2507754 w 6860976"/>
              <a:gd name="connsiteY689" fmla="*/ 2368519 h 3611234"/>
              <a:gd name="connsiteX690" fmla="*/ 2507754 w 6860976"/>
              <a:gd name="connsiteY690" fmla="*/ 2361077 h 3611234"/>
              <a:gd name="connsiteX691" fmla="*/ 2589609 w 6860976"/>
              <a:gd name="connsiteY691" fmla="*/ 2353636 h 3611234"/>
              <a:gd name="connsiteX692" fmla="*/ 2611933 w 6860976"/>
              <a:gd name="connsiteY692" fmla="*/ 2361077 h 3611234"/>
              <a:gd name="connsiteX693" fmla="*/ 2634258 w 6860976"/>
              <a:gd name="connsiteY693" fmla="*/ 2368519 h 3611234"/>
              <a:gd name="connsiteX694" fmla="*/ 2619375 w 6860976"/>
              <a:gd name="connsiteY694" fmla="*/ 2368519 h 3611234"/>
              <a:gd name="connsiteX695" fmla="*/ 2611933 w 6860976"/>
              <a:gd name="connsiteY695" fmla="*/ 2368519 h 3611234"/>
              <a:gd name="connsiteX696" fmla="*/ 2604492 w 6860976"/>
              <a:gd name="connsiteY696" fmla="*/ 2368519 h 3611234"/>
              <a:gd name="connsiteX697" fmla="*/ 2597051 w 6860976"/>
              <a:gd name="connsiteY697" fmla="*/ 2361077 h 3611234"/>
              <a:gd name="connsiteX698" fmla="*/ 2656582 w 6860976"/>
              <a:gd name="connsiteY698" fmla="*/ 2338753 h 3611234"/>
              <a:gd name="connsiteX699" fmla="*/ 2664023 w 6860976"/>
              <a:gd name="connsiteY699" fmla="*/ 2346194 h 3611234"/>
              <a:gd name="connsiteX700" fmla="*/ 2656582 w 6860976"/>
              <a:gd name="connsiteY700" fmla="*/ 2353636 h 3611234"/>
              <a:gd name="connsiteX701" fmla="*/ 2649140 w 6860976"/>
              <a:gd name="connsiteY701" fmla="*/ 2346194 h 3611234"/>
              <a:gd name="connsiteX702" fmla="*/ 2652861 w 6860976"/>
              <a:gd name="connsiteY702" fmla="*/ 2342474 h 3611234"/>
              <a:gd name="connsiteX703" fmla="*/ 2656582 w 6860976"/>
              <a:gd name="connsiteY703" fmla="*/ 2338753 h 3611234"/>
              <a:gd name="connsiteX704" fmla="*/ 2544961 w 6860976"/>
              <a:gd name="connsiteY704" fmla="*/ 2338753 h 3611234"/>
              <a:gd name="connsiteX705" fmla="*/ 2552402 w 6860976"/>
              <a:gd name="connsiteY705" fmla="*/ 2338753 h 3611234"/>
              <a:gd name="connsiteX706" fmla="*/ 2567285 w 6860976"/>
              <a:gd name="connsiteY706" fmla="*/ 2346194 h 3611234"/>
              <a:gd name="connsiteX707" fmla="*/ 2552402 w 6860976"/>
              <a:gd name="connsiteY707" fmla="*/ 2346194 h 3611234"/>
              <a:gd name="connsiteX708" fmla="*/ 2544961 w 6860976"/>
              <a:gd name="connsiteY708" fmla="*/ 2338753 h 3611234"/>
              <a:gd name="connsiteX709" fmla="*/ 2158008 w 6860976"/>
              <a:gd name="connsiteY709" fmla="*/ 2338753 h 3611234"/>
              <a:gd name="connsiteX710" fmla="*/ 2172890 w 6860976"/>
              <a:gd name="connsiteY710" fmla="*/ 2346194 h 3611234"/>
              <a:gd name="connsiteX711" fmla="*/ 2165449 w 6860976"/>
              <a:gd name="connsiteY711" fmla="*/ 2353636 h 3611234"/>
              <a:gd name="connsiteX712" fmla="*/ 2158008 w 6860976"/>
              <a:gd name="connsiteY712" fmla="*/ 2346194 h 3611234"/>
              <a:gd name="connsiteX713" fmla="*/ 2158008 w 6860976"/>
              <a:gd name="connsiteY713" fmla="*/ 2338753 h 3611234"/>
              <a:gd name="connsiteX714" fmla="*/ 2515195 w 6860976"/>
              <a:gd name="connsiteY714" fmla="*/ 2331312 h 3611234"/>
              <a:gd name="connsiteX715" fmla="*/ 2530078 w 6860976"/>
              <a:gd name="connsiteY715" fmla="*/ 2338753 h 3611234"/>
              <a:gd name="connsiteX716" fmla="*/ 2522637 w 6860976"/>
              <a:gd name="connsiteY716" fmla="*/ 2338753 h 3611234"/>
              <a:gd name="connsiteX717" fmla="*/ 2500313 w 6860976"/>
              <a:gd name="connsiteY717" fmla="*/ 2323870 h 3611234"/>
              <a:gd name="connsiteX718" fmla="*/ 2507754 w 6860976"/>
              <a:gd name="connsiteY718" fmla="*/ 2323870 h 3611234"/>
              <a:gd name="connsiteX719" fmla="*/ 2500313 w 6860976"/>
              <a:gd name="connsiteY719" fmla="*/ 2331312 h 3611234"/>
              <a:gd name="connsiteX720" fmla="*/ 2448222 w 6860976"/>
              <a:gd name="connsiteY720" fmla="*/ 2323870 h 3611234"/>
              <a:gd name="connsiteX721" fmla="*/ 2470547 w 6860976"/>
              <a:gd name="connsiteY721" fmla="*/ 2323870 h 3611234"/>
              <a:gd name="connsiteX722" fmla="*/ 2474267 w 6860976"/>
              <a:gd name="connsiteY722" fmla="*/ 2327591 h 3611234"/>
              <a:gd name="connsiteX723" fmla="*/ 2481709 w 6860976"/>
              <a:gd name="connsiteY723" fmla="*/ 2335032 h 3611234"/>
              <a:gd name="connsiteX724" fmla="*/ 2485429 w 6860976"/>
              <a:gd name="connsiteY724" fmla="*/ 2338753 h 3611234"/>
              <a:gd name="connsiteX725" fmla="*/ 2492871 w 6860976"/>
              <a:gd name="connsiteY725" fmla="*/ 2338753 h 3611234"/>
              <a:gd name="connsiteX726" fmla="*/ 2492871 w 6860976"/>
              <a:gd name="connsiteY726" fmla="*/ 2353636 h 3611234"/>
              <a:gd name="connsiteX727" fmla="*/ 2485429 w 6860976"/>
              <a:gd name="connsiteY727" fmla="*/ 2353636 h 3611234"/>
              <a:gd name="connsiteX728" fmla="*/ 2463106 w 6860976"/>
              <a:gd name="connsiteY728" fmla="*/ 2346194 h 3611234"/>
              <a:gd name="connsiteX729" fmla="*/ 2448222 w 6860976"/>
              <a:gd name="connsiteY729" fmla="*/ 2323870 h 3611234"/>
              <a:gd name="connsiteX730" fmla="*/ 2574726 w 6860976"/>
              <a:gd name="connsiteY730" fmla="*/ 2316429 h 3611234"/>
              <a:gd name="connsiteX731" fmla="*/ 2589609 w 6860976"/>
              <a:gd name="connsiteY731" fmla="*/ 2323870 h 3611234"/>
              <a:gd name="connsiteX732" fmla="*/ 2589609 w 6860976"/>
              <a:gd name="connsiteY732" fmla="*/ 2331312 h 3611234"/>
              <a:gd name="connsiteX733" fmla="*/ 2582168 w 6860976"/>
              <a:gd name="connsiteY733" fmla="*/ 2323870 h 3611234"/>
              <a:gd name="connsiteX734" fmla="*/ 2277070 w 6860976"/>
              <a:gd name="connsiteY734" fmla="*/ 2308987 h 3611234"/>
              <a:gd name="connsiteX735" fmla="*/ 2284512 w 6860976"/>
              <a:gd name="connsiteY735" fmla="*/ 2308987 h 3611234"/>
              <a:gd name="connsiteX736" fmla="*/ 2277070 w 6860976"/>
              <a:gd name="connsiteY736" fmla="*/ 2316429 h 3611234"/>
              <a:gd name="connsiteX737" fmla="*/ 2245444 w 6860976"/>
              <a:gd name="connsiteY737" fmla="*/ 2305267 h 3611234"/>
              <a:gd name="connsiteX738" fmla="*/ 2247305 w 6860976"/>
              <a:gd name="connsiteY738" fmla="*/ 2308987 h 3611234"/>
              <a:gd name="connsiteX739" fmla="*/ 2239863 w 6860976"/>
              <a:gd name="connsiteY739" fmla="*/ 2308987 h 3611234"/>
              <a:gd name="connsiteX740" fmla="*/ 2245444 w 6860976"/>
              <a:gd name="connsiteY740" fmla="*/ 2305267 h 3611234"/>
              <a:gd name="connsiteX741" fmla="*/ 2438921 w 6860976"/>
              <a:gd name="connsiteY741" fmla="*/ 2304337 h 3611234"/>
              <a:gd name="connsiteX742" fmla="*/ 2440781 w 6860976"/>
              <a:gd name="connsiteY742" fmla="*/ 2308987 h 3611234"/>
              <a:gd name="connsiteX743" fmla="*/ 2433340 w 6860976"/>
              <a:gd name="connsiteY743" fmla="*/ 2316429 h 3611234"/>
              <a:gd name="connsiteX744" fmla="*/ 2418457 w 6860976"/>
              <a:gd name="connsiteY744" fmla="*/ 2308987 h 3611234"/>
              <a:gd name="connsiteX745" fmla="*/ 2433340 w 6860976"/>
              <a:gd name="connsiteY745" fmla="*/ 2305267 h 3611234"/>
              <a:gd name="connsiteX746" fmla="*/ 2438921 w 6860976"/>
              <a:gd name="connsiteY746" fmla="*/ 2304337 h 3611234"/>
              <a:gd name="connsiteX747" fmla="*/ 2403574 w 6860976"/>
              <a:gd name="connsiteY747" fmla="*/ 2301546 h 3611234"/>
              <a:gd name="connsiteX748" fmla="*/ 2414736 w 6860976"/>
              <a:gd name="connsiteY748" fmla="*/ 2301546 h 3611234"/>
              <a:gd name="connsiteX749" fmla="*/ 2418457 w 6860976"/>
              <a:gd name="connsiteY749" fmla="*/ 2308987 h 3611234"/>
              <a:gd name="connsiteX750" fmla="*/ 2501243 w 6860976"/>
              <a:gd name="connsiteY750" fmla="*/ 2289454 h 3611234"/>
              <a:gd name="connsiteX751" fmla="*/ 2507754 w 6860976"/>
              <a:gd name="connsiteY751" fmla="*/ 2294105 h 3611234"/>
              <a:gd name="connsiteX752" fmla="*/ 2500313 w 6860976"/>
              <a:gd name="connsiteY752" fmla="*/ 2294105 h 3611234"/>
              <a:gd name="connsiteX753" fmla="*/ 2496592 w 6860976"/>
              <a:gd name="connsiteY753" fmla="*/ 2290384 h 3611234"/>
              <a:gd name="connsiteX754" fmla="*/ 2501243 w 6860976"/>
              <a:gd name="connsiteY754" fmla="*/ 2289454 h 3611234"/>
              <a:gd name="connsiteX755" fmla="*/ 2433340 w 6860976"/>
              <a:gd name="connsiteY755" fmla="*/ 2279222 h 3611234"/>
              <a:gd name="connsiteX756" fmla="*/ 2455664 w 6860976"/>
              <a:gd name="connsiteY756" fmla="*/ 2286663 h 3611234"/>
              <a:gd name="connsiteX757" fmla="*/ 2440781 w 6860976"/>
              <a:gd name="connsiteY757" fmla="*/ 2294105 h 3611234"/>
              <a:gd name="connsiteX758" fmla="*/ 2321719 w 6860976"/>
              <a:gd name="connsiteY758" fmla="*/ 2271780 h 3611234"/>
              <a:gd name="connsiteX759" fmla="*/ 2351484 w 6860976"/>
              <a:gd name="connsiteY759" fmla="*/ 2271780 h 3611234"/>
              <a:gd name="connsiteX760" fmla="*/ 2377529 w 6860976"/>
              <a:gd name="connsiteY760" fmla="*/ 2282943 h 3611234"/>
              <a:gd name="connsiteX761" fmla="*/ 2388691 w 6860976"/>
              <a:gd name="connsiteY761" fmla="*/ 2286663 h 3611234"/>
              <a:gd name="connsiteX762" fmla="*/ 2381250 w 6860976"/>
              <a:gd name="connsiteY762" fmla="*/ 2308987 h 3611234"/>
              <a:gd name="connsiteX763" fmla="*/ 2358926 w 6860976"/>
              <a:gd name="connsiteY763" fmla="*/ 2301546 h 3611234"/>
              <a:gd name="connsiteX764" fmla="*/ 2347763 w 6860976"/>
              <a:gd name="connsiteY764" fmla="*/ 2297825 h 3611234"/>
              <a:gd name="connsiteX765" fmla="*/ 2344043 w 6860976"/>
              <a:gd name="connsiteY765" fmla="*/ 2294105 h 3611234"/>
              <a:gd name="connsiteX766" fmla="*/ 2336601 w 6860976"/>
              <a:gd name="connsiteY766" fmla="*/ 2294105 h 3611234"/>
              <a:gd name="connsiteX767" fmla="*/ 2321719 w 6860976"/>
              <a:gd name="connsiteY767" fmla="*/ 2286663 h 3611234"/>
              <a:gd name="connsiteX768" fmla="*/ 2314277 w 6860976"/>
              <a:gd name="connsiteY768" fmla="*/ 2279222 h 3611234"/>
              <a:gd name="connsiteX769" fmla="*/ 2321719 w 6860976"/>
              <a:gd name="connsiteY769" fmla="*/ 2271780 h 3611234"/>
              <a:gd name="connsiteX770" fmla="*/ 2418457 w 6860976"/>
              <a:gd name="connsiteY770" fmla="*/ 2264339 h 3611234"/>
              <a:gd name="connsiteX771" fmla="*/ 2425898 w 6860976"/>
              <a:gd name="connsiteY771" fmla="*/ 2264339 h 3611234"/>
              <a:gd name="connsiteX772" fmla="*/ 2425898 w 6860976"/>
              <a:gd name="connsiteY772" fmla="*/ 2271780 h 3611234"/>
              <a:gd name="connsiteX773" fmla="*/ 2418457 w 6860976"/>
              <a:gd name="connsiteY773" fmla="*/ 2264339 h 3611234"/>
              <a:gd name="connsiteX774" fmla="*/ 2291953 w 6860976"/>
              <a:gd name="connsiteY774" fmla="*/ 2256898 h 3611234"/>
              <a:gd name="connsiteX775" fmla="*/ 2299394 w 6860976"/>
              <a:gd name="connsiteY775" fmla="*/ 2264339 h 3611234"/>
              <a:gd name="connsiteX776" fmla="*/ 2299394 w 6860976"/>
              <a:gd name="connsiteY776" fmla="*/ 2271780 h 3611234"/>
              <a:gd name="connsiteX777" fmla="*/ 2306836 w 6860976"/>
              <a:gd name="connsiteY777" fmla="*/ 2279222 h 3611234"/>
              <a:gd name="connsiteX778" fmla="*/ 2299394 w 6860976"/>
              <a:gd name="connsiteY778" fmla="*/ 2279222 h 3611234"/>
              <a:gd name="connsiteX779" fmla="*/ 2277070 w 6860976"/>
              <a:gd name="connsiteY779" fmla="*/ 2271780 h 3611234"/>
              <a:gd name="connsiteX780" fmla="*/ 2269629 w 6860976"/>
              <a:gd name="connsiteY780" fmla="*/ 2268060 h 3611234"/>
              <a:gd name="connsiteX781" fmla="*/ 2277070 w 6860976"/>
              <a:gd name="connsiteY781" fmla="*/ 2264339 h 3611234"/>
              <a:gd name="connsiteX782" fmla="*/ 2291953 w 6860976"/>
              <a:gd name="connsiteY782" fmla="*/ 2256898 h 3611234"/>
              <a:gd name="connsiteX783" fmla="*/ 2248235 w 6860976"/>
              <a:gd name="connsiteY783" fmla="*/ 2252247 h 3611234"/>
              <a:gd name="connsiteX784" fmla="*/ 2251025 w 6860976"/>
              <a:gd name="connsiteY784" fmla="*/ 2253177 h 3611234"/>
              <a:gd name="connsiteX785" fmla="*/ 2254746 w 6860976"/>
              <a:gd name="connsiteY785" fmla="*/ 2256898 h 3611234"/>
              <a:gd name="connsiteX786" fmla="*/ 2247305 w 6860976"/>
              <a:gd name="connsiteY786" fmla="*/ 2256898 h 3611234"/>
              <a:gd name="connsiteX787" fmla="*/ 2248235 w 6860976"/>
              <a:gd name="connsiteY787" fmla="*/ 2252247 h 3611234"/>
              <a:gd name="connsiteX788" fmla="*/ 2381250 w 6860976"/>
              <a:gd name="connsiteY788" fmla="*/ 2249456 h 3611234"/>
              <a:gd name="connsiteX789" fmla="*/ 2403574 w 6860976"/>
              <a:gd name="connsiteY789" fmla="*/ 2256898 h 3611234"/>
              <a:gd name="connsiteX790" fmla="*/ 2396133 w 6860976"/>
              <a:gd name="connsiteY790" fmla="*/ 2256898 h 3611234"/>
              <a:gd name="connsiteX791" fmla="*/ 2381250 w 6860976"/>
              <a:gd name="connsiteY791" fmla="*/ 2256898 h 3611234"/>
              <a:gd name="connsiteX792" fmla="*/ 2254746 w 6860976"/>
              <a:gd name="connsiteY792" fmla="*/ 2249456 h 3611234"/>
              <a:gd name="connsiteX793" fmla="*/ 2262187 w 6860976"/>
              <a:gd name="connsiteY793" fmla="*/ 2249456 h 3611234"/>
              <a:gd name="connsiteX794" fmla="*/ 2269629 w 6860976"/>
              <a:gd name="connsiteY794" fmla="*/ 2256898 h 3611234"/>
              <a:gd name="connsiteX795" fmla="*/ 2202656 w 6860976"/>
              <a:gd name="connsiteY795" fmla="*/ 2249456 h 3611234"/>
              <a:gd name="connsiteX796" fmla="*/ 2206377 w 6860976"/>
              <a:gd name="connsiteY796" fmla="*/ 2253177 h 3611234"/>
              <a:gd name="connsiteX797" fmla="*/ 2210097 w 6860976"/>
              <a:gd name="connsiteY797" fmla="*/ 2256898 h 3611234"/>
              <a:gd name="connsiteX798" fmla="*/ 2202656 w 6860976"/>
              <a:gd name="connsiteY798" fmla="*/ 2256898 h 3611234"/>
              <a:gd name="connsiteX799" fmla="*/ 2195215 w 6860976"/>
              <a:gd name="connsiteY799" fmla="*/ 2256898 h 3611234"/>
              <a:gd name="connsiteX800" fmla="*/ 2202656 w 6860976"/>
              <a:gd name="connsiteY800" fmla="*/ 2249456 h 3611234"/>
              <a:gd name="connsiteX801" fmla="*/ 2314277 w 6860976"/>
              <a:gd name="connsiteY801" fmla="*/ 2219691 h 3611234"/>
              <a:gd name="connsiteX802" fmla="*/ 2325440 w 6860976"/>
              <a:gd name="connsiteY802" fmla="*/ 2223411 h 3611234"/>
              <a:gd name="connsiteX803" fmla="*/ 2336601 w 6860976"/>
              <a:gd name="connsiteY803" fmla="*/ 2227132 h 3611234"/>
              <a:gd name="connsiteX804" fmla="*/ 2321719 w 6860976"/>
              <a:gd name="connsiteY804" fmla="*/ 2227132 h 3611234"/>
              <a:gd name="connsiteX805" fmla="*/ 2046387 w 6860976"/>
              <a:gd name="connsiteY805" fmla="*/ 2219691 h 3611234"/>
              <a:gd name="connsiteX806" fmla="*/ 2053828 w 6860976"/>
              <a:gd name="connsiteY806" fmla="*/ 2219691 h 3611234"/>
              <a:gd name="connsiteX807" fmla="*/ 2046387 w 6860976"/>
              <a:gd name="connsiteY807" fmla="*/ 2227132 h 3611234"/>
              <a:gd name="connsiteX808" fmla="*/ 2256606 w 6860976"/>
              <a:gd name="connsiteY808" fmla="*/ 2202482 h 3611234"/>
              <a:gd name="connsiteX809" fmla="*/ 2284512 w 6860976"/>
              <a:gd name="connsiteY809" fmla="*/ 2212249 h 3611234"/>
              <a:gd name="connsiteX810" fmla="*/ 2306836 w 6860976"/>
              <a:gd name="connsiteY810" fmla="*/ 2219691 h 3611234"/>
              <a:gd name="connsiteX811" fmla="*/ 2291953 w 6860976"/>
              <a:gd name="connsiteY811" fmla="*/ 2219691 h 3611234"/>
              <a:gd name="connsiteX812" fmla="*/ 2269629 w 6860976"/>
              <a:gd name="connsiteY812" fmla="*/ 2219691 h 3611234"/>
              <a:gd name="connsiteX813" fmla="*/ 2254746 w 6860976"/>
              <a:gd name="connsiteY813" fmla="*/ 2212249 h 3611234"/>
              <a:gd name="connsiteX814" fmla="*/ 2254746 w 6860976"/>
              <a:gd name="connsiteY814" fmla="*/ 2204808 h 3611234"/>
              <a:gd name="connsiteX815" fmla="*/ 2256606 w 6860976"/>
              <a:gd name="connsiteY815" fmla="*/ 2202482 h 3611234"/>
              <a:gd name="connsiteX816" fmla="*/ 2228701 w 6860976"/>
              <a:gd name="connsiteY816" fmla="*/ 2185274 h 3611234"/>
              <a:gd name="connsiteX817" fmla="*/ 2239863 w 6860976"/>
              <a:gd name="connsiteY817" fmla="*/ 2189925 h 3611234"/>
              <a:gd name="connsiteX818" fmla="*/ 2232422 w 6860976"/>
              <a:gd name="connsiteY818" fmla="*/ 2197366 h 3611234"/>
              <a:gd name="connsiteX819" fmla="*/ 2224980 w 6860976"/>
              <a:gd name="connsiteY819" fmla="*/ 2186204 h 3611234"/>
              <a:gd name="connsiteX820" fmla="*/ 2228701 w 6860976"/>
              <a:gd name="connsiteY820" fmla="*/ 2185274 h 3611234"/>
              <a:gd name="connsiteX821" fmla="*/ 1912441 w 6860976"/>
              <a:gd name="connsiteY821" fmla="*/ 2175042 h 3611234"/>
              <a:gd name="connsiteX822" fmla="*/ 1934766 w 6860976"/>
              <a:gd name="connsiteY822" fmla="*/ 2178763 h 3611234"/>
              <a:gd name="connsiteX823" fmla="*/ 1957090 w 6860976"/>
              <a:gd name="connsiteY823" fmla="*/ 2189925 h 3611234"/>
              <a:gd name="connsiteX824" fmla="*/ 1927324 w 6860976"/>
              <a:gd name="connsiteY824" fmla="*/ 2182484 h 3611234"/>
              <a:gd name="connsiteX825" fmla="*/ 1886397 w 6860976"/>
              <a:gd name="connsiteY825" fmla="*/ 2163880 h 3611234"/>
              <a:gd name="connsiteX826" fmla="*/ 1897558 w 6860976"/>
              <a:gd name="connsiteY826" fmla="*/ 2167601 h 3611234"/>
              <a:gd name="connsiteX827" fmla="*/ 1893838 w 6860976"/>
              <a:gd name="connsiteY827" fmla="*/ 2167601 h 3611234"/>
              <a:gd name="connsiteX828" fmla="*/ 1890117 w 6860976"/>
              <a:gd name="connsiteY828" fmla="*/ 2166671 h 3611234"/>
              <a:gd name="connsiteX829" fmla="*/ 1877466 w 6860976"/>
              <a:gd name="connsiteY829" fmla="*/ 2160903 h 3611234"/>
              <a:gd name="connsiteX830" fmla="*/ 1879885 w 6860976"/>
              <a:gd name="connsiteY830" fmla="*/ 2161089 h 3611234"/>
              <a:gd name="connsiteX831" fmla="*/ 1886397 w 6860976"/>
              <a:gd name="connsiteY831" fmla="*/ 2163880 h 3611234"/>
              <a:gd name="connsiteX832" fmla="*/ 2158008 w 6860976"/>
              <a:gd name="connsiteY832" fmla="*/ 2160159 h 3611234"/>
              <a:gd name="connsiteX833" fmla="*/ 2165449 w 6860976"/>
              <a:gd name="connsiteY833" fmla="*/ 2160159 h 3611234"/>
              <a:gd name="connsiteX834" fmla="*/ 2176611 w 6860976"/>
              <a:gd name="connsiteY834" fmla="*/ 2171321 h 3611234"/>
              <a:gd name="connsiteX835" fmla="*/ 2180332 w 6860976"/>
              <a:gd name="connsiteY835" fmla="*/ 2175042 h 3611234"/>
              <a:gd name="connsiteX836" fmla="*/ 2165449 w 6860976"/>
              <a:gd name="connsiteY836" fmla="*/ 2175042 h 3611234"/>
              <a:gd name="connsiteX837" fmla="*/ 2150567 w 6860976"/>
              <a:gd name="connsiteY837" fmla="*/ 2167601 h 3611234"/>
              <a:gd name="connsiteX838" fmla="*/ 1986856 w 6860976"/>
              <a:gd name="connsiteY838" fmla="*/ 2160159 h 3611234"/>
              <a:gd name="connsiteX839" fmla="*/ 2016621 w 6860976"/>
              <a:gd name="connsiteY839" fmla="*/ 2160159 h 3611234"/>
              <a:gd name="connsiteX840" fmla="*/ 2068711 w 6860976"/>
              <a:gd name="connsiteY840" fmla="*/ 2175042 h 3611234"/>
              <a:gd name="connsiteX841" fmla="*/ 2079873 w 6860976"/>
              <a:gd name="connsiteY841" fmla="*/ 2182484 h 3611234"/>
              <a:gd name="connsiteX842" fmla="*/ 2091035 w 6860976"/>
              <a:gd name="connsiteY842" fmla="*/ 2182484 h 3611234"/>
              <a:gd name="connsiteX843" fmla="*/ 2113359 w 6860976"/>
              <a:gd name="connsiteY843" fmla="*/ 2197366 h 3611234"/>
              <a:gd name="connsiteX844" fmla="*/ 2150567 w 6860976"/>
              <a:gd name="connsiteY844" fmla="*/ 2212249 h 3611234"/>
              <a:gd name="connsiteX845" fmla="*/ 2184053 w 6860976"/>
              <a:gd name="connsiteY845" fmla="*/ 2219691 h 3611234"/>
              <a:gd name="connsiteX846" fmla="*/ 2213818 w 6860976"/>
              <a:gd name="connsiteY846" fmla="*/ 2234573 h 3611234"/>
              <a:gd name="connsiteX847" fmla="*/ 2232422 w 6860976"/>
              <a:gd name="connsiteY847" fmla="*/ 2242015 h 3611234"/>
              <a:gd name="connsiteX848" fmla="*/ 2232422 w 6860976"/>
              <a:gd name="connsiteY848" fmla="*/ 2256898 h 3611234"/>
              <a:gd name="connsiteX849" fmla="*/ 2217539 w 6860976"/>
              <a:gd name="connsiteY849" fmla="*/ 2245735 h 3611234"/>
              <a:gd name="connsiteX850" fmla="*/ 2195215 w 6860976"/>
              <a:gd name="connsiteY850" fmla="*/ 2238294 h 3611234"/>
              <a:gd name="connsiteX851" fmla="*/ 2165449 w 6860976"/>
              <a:gd name="connsiteY851" fmla="*/ 2227132 h 3611234"/>
              <a:gd name="connsiteX852" fmla="*/ 2143125 w 6860976"/>
              <a:gd name="connsiteY852" fmla="*/ 2219691 h 3611234"/>
              <a:gd name="connsiteX853" fmla="*/ 2128242 w 6860976"/>
              <a:gd name="connsiteY853" fmla="*/ 2212249 h 3611234"/>
              <a:gd name="connsiteX854" fmla="*/ 2098476 w 6860976"/>
              <a:gd name="connsiteY854" fmla="*/ 2204808 h 3611234"/>
              <a:gd name="connsiteX855" fmla="*/ 2083594 w 6860976"/>
              <a:gd name="connsiteY855" fmla="*/ 2197366 h 3611234"/>
              <a:gd name="connsiteX856" fmla="*/ 2001738 w 6860976"/>
              <a:gd name="connsiteY856" fmla="*/ 2167601 h 3611234"/>
              <a:gd name="connsiteX857" fmla="*/ 1994297 w 6860976"/>
              <a:gd name="connsiteY857" fmla="*/ 2163880 h 3611234"/>
              <a:gd name="connsiteX858" fmla="*/ 1986856 w 6860976"/>
              <a:gd name="connsiteY858" fmla="*/ 2160159 h 3611234"/>
              <a:gd name="connsiteX859" fmla="*/ 6682382 w 6860976"/>
              <a:gd name="connsiteY859" fmla="*/ 2152718 h 3611234"/>
              <a:gd name="connsiteX860" fmla="*/ 6689824 w 6860976"/>
              <a:gd name="connsiteY860" fmla="*/ 2167601 h 3611234"/>
              <a:gd name="connsiteX861" fmla="*/ 6689824 w 6860976"/>
              <a:gd name="connsiteY861" fmla="*/ 2182484 h 3611234"/>
              <a:gd name="connsiteX862" fmla="*/ 6674940 w 6860976"/>
              <a:gd name="connsiteY862" fmla="*/ 2171321 h 3611234"/>
              <a:gd name="connsiteX863" fmla="*/ 6667500 w 6860976"/>
              <a:gd name="connsiteY863" fmla="*/ 2160159 h 3611234"/>
              <a:gd name="connsiteX864" fmla="*/ 6615408 w 6860976"/>
              <a:gd name="connsiteY864" fmla="*/ 2152718 h 3611234"/>
              <a:gd name="connsiteX865" fmla="*/ 6630292 w 6860976"/>
              <a:gd name="connsiteY865" fmla="*/ 2160159 h 3611234"/>
              <a:gd name="connsiteX866" fmla="*/ 6645176 w 6860976"/>
              <a:gd name="connsiteY866" fmla="*/ 2167601 h 3611234"/>
              <a:gd name="connsiteX867" fmla="*/ 6645176 w 6860976"/>
              <a:gd name="connsiteY867" fmla="*/ 2175042 h 3611234"/>
              <a:gd name="connsiteX868" fmla="*/ 6637734 w 6860976"/>
              <a:gd name="connsiteY868" fmla="*/ 2175042 h 3611234"/>
              <a:gd name="connsiteX869" fmla="*/ 6634012 w 6860976"/>
              <a:gd name="connsiteY869" fmla="*/ 2167601 h 3611234"/>
              <a:gd name="connsiteX870" fmla="*/ 6622852 w 6860976"/>
              <a:gd name="connsiteY870" fmla="*/ 2160159 h 3611234"/>
              <a:gd name="connsiteX871" fmla="*/ 2187774 w 6860976"/>
              <a:gd name="connsiteY871" fmla="*/ 2152718 h 3611234"/>
              <a:gd name="connsiteX872" fmla="*/ 2195215 w 6860976"/>
              <a:gd name="connsiteY872" fmla="*/ 2160159 h 3611234"/>
              <a:gd name="connsiteX873" fmla="*/ 2202656 w 6860976"/>
              <a:gd name="connsiteY873" fmla="*/ 2160159 h 3611234"/>
              <a:gd name="connsiteX874" fmla="*/ 2187774 w 6860976"/>
              <a:gd name="connsiteY874" fmla="*/ 2152718 h 3611234"/>
              <a:gd name="connsiteX875" fmla="*/ 1852910 w 6860976"/>
              <a:gd name="connsiteY875" fmla="*/ 2152718 h 3611234"/>
              <a:gd name="connsiteX876" fmla="*/ 1877466 w 6860976"/>
              <a:gd name="connsiteY876" fmla="*/ 2160903 h 3611234"/>
              <a:gd name="connsiteX877" fmla="*/ 1867793 w 6860976"/>
              <a:gd name="connsiteY877" fmla="*/ 2160159 h 3611234"/>
              <a:gd name="connsiteX878" fmla="*/ 2083594 w 6860976"/>
              <a:gd name="connsiteY878" fmla="*/ 2137835 h 3611234"/>
              <a:gd name="connsiteX879" fmla="*/ 2098476 w 6860976"/>
              <a:gd name="connsiteY879" fmla="*/ 2137835 h 3611234"/>
              <a:gd name="connsiteX880" fmla="*/ 2135683 w 6860976"/>
              <a:gd name="connsiteY880" fmla="*/ 2160159 h 3611234"/>
              <a:gd name="connsiteX881" fmla="*/ 2105918 w 6860976"/>
              <a:gd name="connsiteY881" fmla="*/ 2145277 h 3611234"/>
              <a:gd name="connsiteX882" fmla="*/ 1919883 w 6860976"/>
              <a:gd name="connsiteY882" fmla="*/ 2137835 h 3611234"/>
              <a:gd name="connsiteX883" fmla="*/ 1949648 w 6860976"/>
              <a:gd name="connsiteY883" fmla="*/ 2152718 h 3611234"/>
              <a:gd name="connsiteX884" fmla="*/ 1934766 w 6860976"/>
              <a:gd name="connsiteY884" fmla="*/ 2152718 h 3611234"/>
              <a:gd name="connsiteX885" fmla="*/ 1923604 w 6860976"/>
              <a:gd name="connsiteY885" fmla="*/ 2145277 h 3611234"/>
              <a:gd name="connsiteX886" fmla="*/ 1919883 w 6860976"/>
              <a:gd name="connsiteY886" fmla="*/ 2137835 h 3611234"/>
              <a:gd name="connsiteX887" fmla="*/ 1800821 w 6860976"/>
              <a:gd name="connsiteY887" fmla="*/ 2130394 h 3611234"/>
              <a:gd name="connsiteX888" fmla="*/ 1823145 w 6860976"/>
              <a:gd name="connsiteY888" fmla="*/ 2137835 h 3611234"/>
              <a:gd name="connsiteX889" fmla="*/ 1808262 w 6860976"/>
              <a:gd name="connsiteY889" fmla="*/ 2137835 h 3611234"/>
              <a:gd name="connsiteX890" fmla="*/ 1800821 w 6860976"/>
              <a:gd name="connsiteY890" fmla="*/ 2130394 h 3611234"/>
              <a:gd name="connsiteX891" fmla="*/ 2038945 w 6860976"/>
              <a:gd name="connsiteY891" fmla="*/ 2122952 h 3611234"/>
              <a:gd name="connsiteX892" fmla="*/ 2046387 w 6860976"/>
              <a:gd name="connsiteY892" fmla="*/ 2122952 h 3611234"/>
              <a:gd name="connsiteX893" fmla="*/ 2076152 w 6860976"/>
              <a:gd name="connsiteY893" fmla="*/ 2137835 h 3611234"/>
              <a:gd name="connsiteX894" fmla="*/ 1949648 w 6860976"/>
              <a:gd name="connsiteY894" fmla="*/ 2122952 h 3611234"/>
              <a:gd name="connsiteX895" fmla="*/ 1960811 w 6860976"/>
              <a:gd name="connsiteY895" fmla="*/ 2126673 h 3611234"/>
              <a:gd name="connsiteX896" fmla="*/ 1964531 w 6860976"/>
              <a:gd name="connsiteY896" fmla="*/ 2130394 h 3611234"/>
              <a:gd name="connsiteX897" fmla="*/ 1949648 w 6860976"/>
              <a:gd name="connsiteY897" fmla="*/ 2130394 h 3611234"/>
              <a:gd name="connsiteX898" fmla="*/ 2001738 w 6860976"/>
              <a:gd name="connsiteY898" fmla="*/ 2108069 h 3611234"/>
              <a:gd name="connsiteX899" fmla="*/ 2024062 w 6860976"/>
              <a:gd name="connsiteY899" fmla="*/ 2108069 h 3611234"/>
              <a:gd name="connsiteX900" fmla="*/ 2009180 w 6860976"/>
              <a:gd name="connsiteY900" fmla="*/ 2115511 h 3611234"/>
              <a:gd name="connsiteX901" fmla="*/ 2001738 w 6860976"/>
              <a:gd name="connsiteY901" fmla="*/ 2108069 h 3611234"/>
              <a:gd name="connsiteX902" fmla="*/ 1748731 w 6860976"/>
              <a:gd name="connsiteY902" fmla="*/ 2108069 h 3611234"/>
              <a:gd name="connsiteX903" fmla="*/ 1771055 w 6860976"/>
              <a:gd name="connsiteY903" fmla="*/ 2122952 h 3611234"/>
              <a:gd name="connsiteX904" fmla="*/ 1741289 w 6860976"/>
              <a:gd name="connsiteY904" fmla="*/ 2115511 h 3611234"/>
              <a:gd name="connsiteX905" fmla="*/ 1823145 w 6860976"/>
              <a:gd name="connsiteY905" fmla="*/ 2100628 h 3611234"/>
              <a:gd name="connsiteX906" fmla="*/ 1838028 w 6860976"/>
              <a:gd name="connsiteY906" fmla="*/ 2115511 h 3611234"/>
              <a:gd name="connsiteX907" fmla="*/ 1830586 w 6860976"/>
              <a:gd name="connsiteY907" fmla="*/ 2108069 h 3611234"/>
              <a:gd name="connsiteX908" fmla="*/ 1778496 w 6860976"/>
              <a:gd name="connsiteY908" fmla="*/ 2093187 h 3611234"/>
              <a:gd name="connsiteX909" fmla="*/ 1808262 w 6860976"/>
              <a:gd name="connsiteY909" fmla="*/ 2100628 h 3611234"/>
              <a:gd name="connsiteX910" fmla="*/ 1808262 w 6860976"/>
              <a:gd name="connsiteY910" fmla="*/ 2108069 h 3611234"/>
              <a:gd name="connsiteX911" fmla="*/ 1793379 w 6860976"/>
              <a:gd name="connsiteY911" fmla="*/ 2100628 h 3611234"/>
              <a:gd name="connsiteX912" fmla="*/ 1782217 w 6860976"/>
              <a:gd name="connsiteY912" fmla="*/ 2100628 h 3611234"/>
              <a:gd name="connsiteX913" fmla="*/ 1778496 w 6860976"/>
              <a:gd name="connsiteY913" fmla="*/ 2093187 h 3611234"/>
              <a:gd name="connsiteX914" fmla="*/ 1681758 w 6860976"/>
              <a:gd name="connsiteY914" fmla="*/ 2093187 h 3611234"/>
              <a:gd name="connsiteX915" fmla="*/ 1704082 w 6860976"/>
              <a:gd name="connsiteY915" fmla="*/ 2100628 h 3611234"/>
              <a:gd name="connsiteX916" fmla="*/ 1711524 w 6860976"/>
              <a:gd name="connsiteY916" fmla="*/ 2108069 h 3611234"/>
              <a:gd name="connsiteX917" fmla="*/ 1704082 w 6860976"/>
              <a:gd name="connsiteY917" fmla="*/ 2104349 h 3611234"/>
              <a:gd name="connsiteX918" fmla="*/ 1681758 w 6860976"/>
              <a:gd name="connsiteY918" fmla="*/ 2100628 h 3611234"/>
              <a:gd name="connsiteX919" fmla="*/ 1748731 w 6860976"/>
              <a:gd name="connsiteY919" fmla="*/ 2089466 h 3611234"/>
              <a:gd name="connsiteX920" fmla="*/ 1756172 w 6860976"/>
              <a:gd name="connsiteY920" fmla="*/ 2093187 h 3611234"/>
              <a:gd name="connsiteX921" fmla="*/ 1748731 w 6860976"/>
              <a:gd name="connsiteY921" fmla="*/ 2093187 h 3611234"/>
              <a:gd name="connsiteX922" fmla="*/ 1741289 w 6860976"/>
              <a:gd name="connsiteY922" fmla="*/ 2093187 h 3611234"/>
              <a:gd name="connsiteX923" fmla="*/ 1748731 w 6860976"/>
              <a:gd name="connsiteY923" fmla="*/ 2089466 h 3611234"/>
              <a:gd name="connsiteX924" fmla="*/ 1637109 w 6860976"/>
              <a:gd name="connsiteY924" fmla="*/ 2078304 h 3611234"/>
              <a:gd name="connsiteX925" fmla="*/ 1659434 w 6860976"/>
              <a:gd name="connsiteY925" fmla="*/ 2085745 h 3611234"/>
              <a:gd name="connsiteX926" fmla="*/ 1644551 w 6860976"/>
              <a:gd name="connsiteY926" fmla="*/ 2085745 h 3611234"/>
              <a:gd name="connsiteX927" fmla="*/ 1599903 w 6860976"/>
              <a:gd name="connsiteY927" fmla="*/ 2063421 h 3611234"/>
              <a:gd name="connsiteX928" fmla="*/ 1607344 w 6860976"/>
              <a:gd name="connsiteY928" fmla="*/ 2070862 h 3611234"/>
              <a:gd name="connsiteX929" fmla="*/ 1607344 w 6860976"/>
              <a:gd name="connsiteY929" fmla="*/ 2078304 h 3611234"/>
              <a:gd name="connsiteX930" fmla="*/ 1599903 w 6860976"/>
              <a:gd name="connsiteY930" fmla="*/ 2070862 h 3611234"/>
              <a:gd name="connsiteX931" fmla="*/ 1599903 w 6860976"/>
              <a:gd name="connsiteY931" fmla="*/ 2063421 h 3611234"/>
              <a:gd name="connsiteX932" fmla="*/ 1570137 w 6860976"/>
              <a:gd name="connsiteY932" fmla="*/ 2055980 h 3611234"/>
              <a:gd name="connsiteX933" fmla="*/ 1573858 w 6860976"/>
              <a:gd name="connsiteY933" fmla="*/ 2055980 h 3611234"/>
              <a:gd name="connsiteX934" fmla="*/ 1577578 w 6860976"/>
              <a:gd name="connsiteY934" fmla="*/ 2063421 h 3611234"/>
              <a:gd name="connsiteX935" fmla="*/ 1570137 w 6860976"/>
              <a:gd name="connsiteY935" fmla="*/ 2063421 h 3611234"/>
              <a:gd name="connsiteX936" fmla="*/ 1570137 w 6860976"/>
              <a:gd name="connsiteY936" fmla="*/ 2055980 h 3611234"/>
              <a:gd name="connsiteX937" fmla="*/ 2016621 w 6860976"/>
              <a:gd name="connsiteY937" fmla="*/ 2048538 h 3611234"/>
              <a:gd name="connsiteX938" fmla="*/ 2053828 w 6860976"/>
              <a:gd name="connsiteY938" fmla="*/ 2063421 h 3611234"/>
              <a:gd name="connsiteX939" fmla="*/ 2083594 w 6860976"/>
              <a:gd name="connsiteY939" fmla="*/ 2078304 h 3611234"/>
              <a:gd name="connsiteX940" fmla="*/ 2046387 w 6860976"/>
              <a:gd name="connsiteY940" fmla="*/ 2063421 h 3611234"/>
              <a:gd name="connsiteX941" fmla="*/ 1503164 w 6860976"/>
              <a:gd name="connsiteY941" fmla="*/ 2041097 h 3611234"/>
              <a:gd name="connsiteX942" fmla="*/ 1518047 w 6860976"/>
              <a:gd name="connsiteY942" fmla="*/ 2044818 h 3611234"/>
              <a:gd name="connsiteX943" fmla="*/ 1532930 w 6860976"/>
              <a:gd name="connsiteY943" fmla="*/ 2048538 h 3611234"/>
              <a:gd name="connsiteX944" fmla="*/ 1547813 w 6860976"/>
              <a:gd name="connsiteY944" fmla="*/ 2059700 h 3611234"/>
              <a:gd name="connsiteX945" fmla="*/ 1518047 w 6860976"/>
              <a:gd name="connsiteY945" fmla="*/ 2055980 h 3611234"/>
              <a:gd name="connsiteX946" fmla="*/ 1495723 w 6860976"/>
              <a:gd name="connsiteY946" fmla="*/ 2048538 h 3611234"/>
              <a:gd name="connsiteX947" fmla="*/ 1945928 w 6860976"/>
              <a:gd name="connsiteY947" fmla="*/ 2026214 h 3611234"/>
              <a:gd name="connsiteX948" fmla="*/ 1957090 w 6860976"/>
              <a:gd name="connsiteY948" fmla="*/ 2033655 h 3611234"/>
              <a:gd name="connsiteX949" fmla="*/ 1949648 w 6860976"/>
              <a:gd name="connsiteY949" fmla="*/ 2033655 h 3611234"/>
              <a:gd name="connsiteX950" fmla="*/ 1942207 w 6860976"/>
              <a:gd name="connsiteY950" fmla="*/ 2029935 h 3611234"/>
              <a:gd name="connsiteX951" fmla="*/ 1945928 w 6860976"/>
              <a:gd name="connsiteY951" fmla="*/ 2026214 h 3611234"/>
              <a:gd name="connsiteX952" fmla="*/ 1890117 w 6860976"/>
              <a:gd name="connsiteY952" fmla="*/ 2018773 h 3611234"/>
              <a:gd name="connsiteX953" fmla="*/ 1905000 w 6860976"/>
              <a:gd name="connsiteY953" fmla="*/ 2018773 h 3611234"/>
              <a:gd name="connsiteX954" fmla="*/ 1912441 w 6860976"/>
              <a:gd name="connsiteY954" fmla="*/ 2026214 h 3611234"/>
              <a:gd name="connsiteX955" fmla="*/ 1890117 w 6860976"/>
              <a:gd name="connsiteY955" fmla="*/ 2018773 h 3611234"/>
              <a:gd name="connsiteX956" fmla="*/ 1332012 w 6860976"/>
              <a:gd name="connsiteY956" fmla="*/ 2003890 h 3611234"/>
              <a:gd name="connsiteX957" fmla="*/ 1346895 w 6860976"/>
              <a:gd name="connsiteY957" fmla="*/ 2011331 h 3611234"/>
              <a:gd name="connsiteX958" fmla="*/ 1332012 w 6860976"/>
              <a:gd name="connsiteY958" fmla="*/ 2011331 h 3611234"/>
              <a:gd name="connsiteX959" fmla="*/ 1332012 w 6860976"/>
              <a:gd name="connsiteY959" fmla="*/ 2003890 h 3611234"/>
              <a:gd name="connsiteX960" fmla="*/ 6749356 w 6860976"/>
              <a:gd name="connsiteY960" fmla="*/ 1996448 h 3611234"/>
              <a:gd name="connsiteX961" fmla="*/ 6734472 w 6860976"/>
              <a:gd name="connsiteY961" fmla="*/ 2011331 h 3611234"/>
              <a:gd name="connsiteX962" fmla="*/ 6734472 w 6860976"/>
              <a:gd name="connsiteY962" fmla="*/ 2003890 h 3611234"/>
              <a:gd name="connsiteX963" fmla="*/ 6749356 w 6860976"/>
              <a:gd name="connsiteY963" fmla="*/ 1996448 h 3611234"/>
              <a:gd name="connsiteX964" fmla="*/ 1815703 w 6860976"/>
              <a:gd name="connsiteY964" fmla="*/ 1996448 h 3611234"/>
              <a:gd name="connsiteX965" fmla="*/ 1830586 w 6860976"/>
              <a:gd name="connsiteY965" fmla="*/ 2003890 h 3611234"/>
              <a:gd name="connsiteX966" fmla="*/ 1815703 w 6860976"/>
              <a:gd name="connsiteY966" fmla="*/ 2003890 h 3611234"/>
              <a:gd name="connsiteX967" fmla="*/ 6622852 w 6860976"/>
              <a:gd name="connsiteY967" fmla="*/ 1989007 h 3611234"/>
              <a:gd name="connsiteX968" fmla="*/ 6622852 w 6860976"/>
              <a:gd name="connsiteY968" fmla="*/ 1996448 h 3611234"/>
              <a:gd name="connsiteX969" fmla="*/ 6630292 w 6860976"/>
              <a:gd name="connsiteY969" fmla="*/ 1996448 h 3611234"/>
              <a:gd name="connsiteX970" fmla="*/ 6622852 w 6860976"/>
              <a:gd name="connsiteY970" fmla="*/ 1989007 h 3611234"/>
              <a:gd name="connsiteX971" fmla="*/ 1585020 w 6860976"/>
              <a:gd name="connsiteY971" fmla="*/ 1989007 h 3611234"/>
              <a:gd name="connsiteX972" fmla="*/ 1592461 w 6860976"/>
              <a:gd name="connsiteY972" fmla="*/ 1996448 h 3611234"/>
              <a:gd name="connsiteX973" fmla="*/ 1585020 w 6860976"/>
              <a:gd name="connsiteY973" fmla="*/ 1996448 h 3611234"/>
              <a:gd name="connsiteX974" fmla="*/ 2150567 w 6860976"/>
              <a:gd name="connsiteY974" fmla="*/ 1966683 h 3611234"/>
              <a:gd name="connsiteX975" fmla="*/ 2158008 w 6860976"/>
              <a:gd name="connsiteY975" fmla="*/ 1966683 h 3611234"/>
              <a:gd name="connsiteX976" fmla="*/ 2150567 w 6860976"/>
              <a:gd name="connsiteY976" fmla="*/ 1974124 h 3611234"/>
              <a:gd name="connsiteX977" fmla="*/ 1942207 w 6860976"/>
              <a:gd name="connsiteY977" fmla="*/ 1966683 h 3611234"/>
              <a:gd name="connsiteX978" fmla="*/ 1949648 w 6860976"/>
              <a:gd name="connsiteY978" fmla="*/ 1966683 h 3611234"/>
              <a:gd name="connsiteX979" fmla="*/ 1942207 w 6860976"/>
              <a:gd name="connsiteY979" fmla="*/ 1974124 h 3611234"/>
              <a:gd name="connsiteX980" fmla="*/ 1882676 w 6860976"/>
              <a:gd name="connsiteY980" fmla="*/ 1966683 h 3611234"/>
              <a:gd name="connsiteX981" fmla="*/ 1890117 w 6860976"/>
              <a:gd name="connsiteY981" fmla="*/ 1981566 h 3611234"/>
              <a:gd name="connsiteX982" fmla="*/ 1893838 w 6860976"/>
              <a:gd name="connsiteY982" fmla="*/ 1989007 h 3611234"/>
              <a:gd name="connsiteX983" fmla="*/ 1875234 w 6860976"/>
              <a:gd name="connsiteY983" fmla="*/ 1989007 h 3611234"/>
              <a:gd name="connsiteX984" fmla="*/ 1852910 w 6860976"/>
              <a:gd name="connsiteY984" fmla="*/ 1974124 h 3611234"/>
              <a:gd name="connsiteX985" fmla="*/ 1860352 w 6860976"/>
              <a:gd name="connsiteY985" fmla="*/ 1974124 h 3611234"/>
              <a:gd name="connsiteX986" fmla="*/ 1882676 w 6860976"/>
              <a:gd name="connsiteY986" fmla="*/ 1966683 h 3611234"/>
              <a:gd name="connsiteX987" fmla="*/ 1823145 w 6860976"/>
              <a:gd name="connsiteY987" fmla="*/ 1966683 h 3611234"/>
              <a:gd name="connsiteX988" fmla="*/ 1838028 w 6860976"/>
              <a:gd name="connsiteY988" fmla="*/ 1966683 h 3611234"/>
              <a:gd name="connsiteX989" fmla="*/ 1830586 w 6860976"/>
              <a:gd name="connsiteY989" fmla="*/ 1974124 h 3611234"/>
              <a:gd name="connsiteX990" fmla="*/ 1730127 w 6860976"/>
              <a:gd name="connsiteY990" fmla="*/ 1966683 h 3611234"/>
              <a:gd name="connsiteX991" fmla="*/ 1733848 w 6860976"/>
              <a:gd name="connsiteY991" fmla="*/ 1966683 h 3611234"/>
              <a:gd name="connsiteX992" fmla="*/ 1733848 w 6860976"/>
              <a:gd name="connsiteY992" fmla="*/ 1974124 h 3611234"/>
              <a:gd name="connsiteX993" fmla="*/ 1726406 w 6860976"/>
              <a:gd name="connsiteY993" fmla="*/ 1970403 h 3611234"/>
              <a:gd name="connsiteX994" fmla="*/ 1730127 w 6860976"/>
              <a:gd name="connsiteY994" fmla="*/ 1966683 h 3611234"/>
              <a:gd name="connsiteX995" fmla="*/ 6719588 w 6860976"/>
              <a:gd name="connsiteY995" fmla="*/ 1959241 h 3611234"/>
              <a:gd name="connsiteX996" fmla="*/ 6727032 w 6860976"/>
              <a:gd name="connsiteY996" fmla="*/ 1966683 h 3611234"/>
              <a:gd name="connsiteX997" fmla="*/ 6719588 w 6860976"/>
              <a:gd name="connsiteY997" fmla="*/ 1966683 h 3611234"/>
              <a:gd name="connsiteX998" fmla="*/ 6481464 w 6860976"/>
              <a:gd name="connsiteY998" fmla="*/ 1959241 h 3611234"/>
              <a:gd name="connsiteX999" fmla="*/ 6488904 w 6860976"/>
              <a:gd name="connsiteY999" fmla="*/ 1966683 h 3611234"/>
              <a:gd name="connsiteX1000" fmla="*/ 6496348 w 6860976"/>
              <a:gd name="connsiteY1000" fmla="*/ 1962962 h 3611234"/>
              <a:gd name="connsiteX1001" fmla="*/ 6481464 w 6860976"/>
              <a:gd name="connsiteY1001" fmla="*/ 1959241 h 3611234"/>
              <a:gd name="connsiteX1002" fmla="*/ 1704082 w 6860976"/>
              <a:gd name="connsiteY1002" fmla="*/ 1959241 h 3611234"/>
              <a:gd name="connsiteX1003" fmla="*/ 1711524 w 6860976"/>
              <a:gd name="connsiteY1003" fmla="*/ 1959241 h 3611234"/>
              <a:gd name="connsiteX1004" fmla="*/ 1711524 w 6860976"/>
              <a:gd name="connsiteY1004" fmla="*/ 1966683 h 3611234"/>
              <a:gd name="connsiteX1005" fmla="*/ 1704082 w 6860976"/>
              <a:gd name="connsiteY1005" fmla="*/ 1959241 h 3611234"/>
              <a:gd name="connsiteX1006" fmla="*/ 1376660 w 6860976"/>
              <a:gd name="connsiteY1006" fmla="*/ 1959241 h 3611234"/>
              <a:gd name="connsiteX1007" fmla="*/ 1387822 w 6860976"/>
              <a:gd name="connsiteY1007" fmla="*/ 1959241 h 3611234"/>
              <a:gd name="connsiteX1008" fmla="*/ 1413867 w 6860976"/>
              <a:gd name="connsiteY1008" fmla="*/ 1966683 h 3611234"/>
              <a:gd name="connsiteX1009" fmla="*/ 1465957 w 6860976"/>
              <a:gd name="connsiteY1009" fmla="*/ 1970403 h 3611234"/>
              <a:gd name="connsiteX1010" fmla="*/ 1488281 w 6860976"/>
              <a:gd name="connsiteY1010" fmla="*/ 1981566 h 3611234"/>
              <a:gd name="connsiteX1011" fmla="*/ 1473399 w 6860976"/>
              <a:gd name="connsiteY1011" fmla="*/ 1981566 h 3611234"/>
              <a:gd name="connsiteX1012" fmla="*/ 1428750 w 6860976"/>
              <a:gd name="connsiteY1012" fmla="*/ 1974124 h 3611234"/>
              <a:gd name="connsiteX1013" fmla="*/ 1376660 w 6860976"/>
              <a:gd name="connsiteY1013" fmla="*/ 1959241 h 3611234"/>
              <a:gd name="connsiteX1014" fmla="*/ 2098476 w 6860976"/>
              <a:gd name="connsiteY1014" fmla="*/ 1951800 h 3611234"/>
              <a:gd name="connsiteX1015" fmla="*/ 2105918 w 6860976"/>
              <a:gd name="connsiteY1015" fmla="*/ 1951800 h 3611234"/>
              <a:gd name="connsiteX1016" fmla="*/ 2107158 w 6860976"/>
              <a:gd name="connsiteY1016" fmla="*/ 1952420 h 3611234"/>
              <a:gd name="connsiteX1017" fmla="*/ 2068064 w 6860976"/>
              <a:gd name="connsiteY1017" fmla="*/ 1940476 h 3611234"/>
              <a:gd name="connsiteX1018" fmla="*/ 2083594 w 6860976"/>
              <a:gd name="connsiteY1018" fmla="*/ 1944359 h 3611234"/>
              <a:gd name="connsiteX1019" fmla="*/ 2071036 w 6860976"/>
              <a:gd name="connsiteY1019" fmla="*/ 1941568 h 3611234"/>
              <a:gd name="connsiteX1020" fmla="*/ 6444256 w 6860976"/>
              <a:gd name="connsiteY1020" fmla="*/ 1936917 h 3611234"/>
              <a:gd name="connsiteX1021" fmla="*/ 6436816 w 6860976"/>
              <a:gd name="connsiteY1021" fmla="*/ 1944359 h 3611234"/>
              <a:gd name="connsiteX1022" fmla="*/ 6451700 w 6860976"/>
              <a:gd name="connsiteY1022" fmla="*/ 1944359 h 3611234"/>
              <a:gd name="connsiteX1023" fmla="*/ 6444256 w 6860976"/>
              <a:gd name="connsiteY1023" fmla="*/ 1936917 h 3611234"/>
              <a:gd name="connsiteX1024" fmla="*/ 6533554 w 6860976"/>
              <a:gd name="connsiteY1024" fmla="*/ 1922034 h 3611234"/>
              <a:gd name="connsiteX1025" fmla="*/ 6540996 w 6860976"/>
              <a:gd name="connsiteY1025" fmla="*/ 1929476 h 3611234"/>
              <a:gd name="connsiteX1026" fmla="*/ 6537276 w 6860976"/>
              <a:gd name="connsiteY1026" fmla="*/ 1929476 h 3611234"/>
              <a:gd name="connsiteX1027" fmla="*/ 6526112 w 6860976"/>
              <a:gd name="connsiteY1027" fmla="*/ 1929476 h 3611234"/>
              <a:gd name="connsiteX1028" fmla="*/ 1763613 w 6860976"/>
              <a:gd name="connsiteY1028" fmla="*/ 1922034 h 3611234"/>
              <a:gd name="connsiteX1029" fmla="*/ 1778496 w 6860976"/>
              <a:gd name="connsiteY1029" fmla="*/ 1922034 h 3611234"/>
              <a:gd name="connsiteX1030" fmla="*/ 1771055 w 6860976"/>
              <a:gd name="connsiteY1030" fmla="*/ 1929476 h 3611234"/>
              <a:gd name="connsiteX1031" fmla="*/ 6466580 w 6860976"/>
              <a:gd name="connsiteY1031" fmla="*/ 1907152 h 3611234"/>
              <a:gd name="connsiteX1032" fmla="*/ 6511230 w 6860976"/>
              <a:gd name="connsiteY1032" fmla="*/ 1922034 h 3611234"/>
              <a:gd name="connsiteX1033" fmla="*/ 6503788 w 6860976"/>
              <a:gd name="connsiteY1033" fmla="*/ 1929476 h 3611234"/>
              <a:gd name="connsiteX1034" fmla="*/ 6481464 w 6860976"/>
              <a:gd name="connsiteY1034" fmla="*/ 1918314 h 3611234"/>
              <a:gd name="connsiteX1035" fmla="*/ 6459140 w 6860976"/>
              <a:gd name="connsiteY1035" fmla="*/ 1910872 h 3611234"/>
              <a:gd name="connsiteX1036" fmla="*/ 6466580 w 6860976"/>
              <a:gd name="connsiteY1036" fmla="*/ 1907152 h 3611234"/>
              <a:gd name="connsiteX1037" fmla="*/ 2068711 w 6860976"/>
              <a:gd name="connsiteY1037" fmla="*/ 1907152 h 3611234"/>
              <a:gd name="connsiteX1038" fmla="*/ 2094756 w 6860976"/>
              <a:gd name="connsiteY1038" fmla="*/ 1918314 h 3611234"/>
              <a:gd name="connsiteX1039" fmla="*/ 2128242 w 6860976"/>
              <a:gd name="connsiteY1039" fmla="*/ 1936917 h 3611234"/>
              <a:gd name="connsiteX1040" fmla="*/ 2120801 w 6860976"/>
              <a:gd name="connsiteY1040" fmla="*/ 1936917 h 3611234"/>
              <a:gd name="connsiteX1041" fmla="*/ 2113359 w 6860976"/>
              <a:gd name="connsiteY1041" fmla="*/ 1936917 h 3611234"/>
              <a:gd name="connsiteX1042" fmla="*/ 2105918 w 6860976"/>
              <a:gd name="connsiteY1042" fmla="*/ 1929476 h 3611234"/>
              <a:gd name="connsiteX1043" fmla="*/ 2098476 w 6860976"/>
              <a:gd name="connsiteY1043" fmla="*/ 1929476 h 3611234"/>
              <a:gd name="connsiteX1044" fmla="*/ 6551324 w 6860976"/>
              <a:gd name="connsiteY1044" fmla="*/ 1902599 h 3611234"/>
              <a:gd name="connsiteX1045" fmla="*/ 6555880 w 6860976"/>
              <a:gd name="connsiteY1045" fmla="*/ 1907152 h 3611234"/>
              <a:gd name="connsiteX1046" fmla="*/ 6552156 w 6860976"/>
              <a:gd name="connsiteY1046" fmla="*/ 1903431 h 3611234"/>
              <a:gd name="connsiteX1047" fmla="*/ 6548436 w 6860976"/>
              <a:gd name="connsiteY1047" fmla="*/ 1899710 h 3611234"/>
              <a:gd name="connsiteX1048" fmla="*/ 6549368 w 6860976"/>
              <a:gd name="connsiteY1048" fmla="*/ 1900640 h 3611234"/>
              <a:gd name="connsiteX1049" fmla="*/ 6551324 w 6860976"/>
              <a:gd name="connsiteY1049" fmla="*/ 1902599 h 3611234"/>
              <a:gd name="connsiteX1050" fmla="*/ 1830586 w 6860976"/>
              <a:gd name="connsiteY1050" fmla="*/ 1899710 h 3611234"/>
              <a:gd name="connsiteX1051" fmla="*/ 1860352 w 6860976"/>
              <a:gd name="connsiteY1051" fmla="*/ 1914593 h 3611234"/>
              <a:gd name="connsiteX1052" fmla="*/ 1845469 w 6860976"/>
              <a:gd name="connsiteY1052" fmla="*/ 1914593 h 3611234"/>
              <a:gd name="connsiteX1053" fmla="*/ 1811239 w 6860976"/>
              <a:gd name="connsiteY1053" fmla="*/ 1893757 h 3611234"/>
              <a:gd name="connsiteX1054" fmla="*/ 1813843 w 6860976"/>
              <a:gd name="connsiteY1054" fmla="*/ 1894129 h 3611234"/>
              <a:gd name="connsiteX1055" fmla="*/ 1823145 w 6860976"/>
              <a:gd name="connsiteY1055" fmla="*/ 1899710 h 3611234"/>
              <a:gd name="connsiteX1056" fmla="*/ 1800821 w 6860976"/>
              <a:gd name="connsiteY1056" fmla="*/ 1892269 h 3611234"/>
              <a:gd name="connsiteX1057" fmla="*/ 1808262 w 6860976"/>
              <a:gd name="connsiteY1057" fmla="*/ 1892269 h 3611234"/>
              <a:gd name="connsiteX1058" fmla="*/ 1811239 w 6860976"/>
              <a:gd name="connsiteY1058" fmla="*/ 1893757 h 3611234"/>
              <a:gd name="connsiteX1059" fmla="*/ 1622227 w 6860976"/>
              <a:gd name="connsiteY1059" fmla="*/ 1892269 h 3611234"/>
              <a:gd name="connsiteX1060" fmla="*/ 1629668 w 6860976"/>
              <a:gd name="connsiteY1060" fmla="*/ 1895989 h 3611234"/>
              <a:gd name="connsiteX1061" fmla="*/ 1625947 w 6860976"/>
              <a:gd name="connsiteY1061" fmla="*/ 1899710 h 3611234"/>
              <a:gd name="connsiteX1062" fmla="*/ 1622227 w 6860976"/>
              <a:gd name="connsiteY1062" fmla="*/ 1892269 h 3611234"/>
              <a:gd name="connsiteX1063" fmla="*/ 2470547 w 6860976"/>
              <a:gd name="connsiteY1063" fmla="*/ 1884827 h 3611234"/>
              <a:gd name="connsiteX1064" fmla="*/ 2500313 w 6860976"/>
              <a:gd name="connsiteY1064" fmla="*/ 1899710 h 3611234"/>
              <a:gd name="connsiteX1065" fmla="*/ 2500313 w 6860976"/>
              <a:gd name="connsiteY1065" fmla="*/ 1892269 h 3611234"/>
              <a:gd name="connsiteX1066" fmla="*/ 2009180 w 6860976"/>
              <a:gd name="connsiteY1066" fmla="*/ 1877386 h 3611234"/>
              <a:gd name="connsiteX1067" fmla="*/ 2001738 w 6860976"/>
              <a:gd name="connsiteY1067" fmla="*/ 1884827 h 3611234"/>
              <a:gd name="connsiteX1068" fmla="*/ 1994297 w 6860976"/>
              <a:gd name="connsiteY1068" fmla="*/ 1884827 h 3611234"/>
              <a:gd name="connsiteX1069" fmla="*/ 2009180 w 6860976"/>
              <a:gd name="connsiteY1069" fmla="*/ 1877386 h 3611234"/>
              <a:gd name="connsiteX1070" fmla="*/ 1555254 w 6860976"/>
              <a:gd name="connsiteY1070" fmla="*/ 1877386 h 3611234"/>
              <a:gd name="connsiteX1071" fmla="*/ 1585020 w 6860976"/>
              <a:gd name="connsiteY1071" fmla="*/ 1884827 h 3611234"/>
              <a:gd name="connsiteX1072" fmla="*/ 1570137 w 6860976"/>
              <a:gd name="connsiteY1072" fmla="*/ 1884827 h 3611234"/>
              <a:gd name="connsiteX1073" fmla="*/ 1555254 w 6860976"/>
              <a:gd name="connsiteY1073" fmla="*/ 1877386 h 3611234"/>
              <a:gd name="connsiteX1074" fmla="*/ 1934766 w 6860976"/>
              <a:gd name="connsiteY1074" fmla="*/ 1862503 h 3611234"/>
              <a:gd name="connsiteX1075" fmla="*/ 1942207 w 6860976"/>
              <a:gd name="connsiteY1075" fmla="*/ 1866224 h 3611234"/>
              <a:gd name="connsiteX1076" fmla="*/ 1949648 w 6860976"/>
              <a:gd name="connsiteY1076" fmla="*/ 1869944 h 3611234"/>
              <a:gd name="connsiteX1077" fmla="*/ 1949648 w 6860976"/>
              <a:gd name="connsiteY1077" fmla="*/ 1877386 h 3611234"/>
              <a:gd name="connsiteX1078" fmla="*/ 1942207 w 6860976"/>
              <a:gd name="connsiteY1078" fmla="*/ 1869944 h 3611234"/>
              <a:gd name="connsiteX1079" fmla="*/ 1934766 w 6860976"/>
              <a:gd name="connsiteY1079" fmla="*/ 1866224 h 3611234"/>
              <a:gd name="connsiteX1080" fmla="*/ 1934766 w 6860976"/>
              <a:gd name="connsiteY1080" fmla="*/ 1862503 h 3611234"/>
              <a:gd name="connsiteX1081" fmla="*/ 1700892 w 6860976"/>
              <a:gd name="connsiteY1081" fmla="*/ 1858251 h 3611234"/>
              <a:gd name="connsiteX1082" fmla="*/ 1726406 w 6860976"/>
              <a:gd name="connsiteY1082" fmla="*/ 1862503 h 3611234"/>
              <a:gd name="connsiteX1083" fmla="*/ 1763613 w 6860976"/>
              <a:gd name="connsiteY1083" fmla="*/ 1877386 h 3611234"/>
              <a:gd name="connsiteX1084" fmla="*/ 1756172 w 6860976"/>
              <a:gd name="connsiteY1084" fmla="*/ 1877386 h 3611234"/>
              <a:gd name="connsiteX1085" fmla="*/ 1748731 w 6860976"/>
              <a:gd name="connsiteY1085" fmla="*/ 1877386 h 3611234"/>
              <a:gd name="connsiteX1086" fmla="*/ 1718965 w 6860976"/>
              <a:gd name="connsiteY1086" fmla="*/ 1862503 h 3611234"/>
              <a:gd name="connsiteX1087" fmla="*/ 1705477 w 6860976"/>
              <a:gd name="connsiteY1087" fmla="*/ 1859247 h 3611234"/>
              <a:gd name="connsiteX1088" fmla="*/ 2135683 w 6860976"/>
              <a:gd name="connsiteY1088" fmla="*/ 1855062 h 3611234"/>
              <a:gd name="connsiteX1089" fmla="*/ 2158008 w 6860976"/>
              <a:gd name="connsiteY1089" fmla="*/ 1862503 h 3611234"/>
              <a:gd name="connsiteX1090" fmla="*/ 2143125 w 6860976"/>
              <a:gd name="connsiteY1090" fmla="*/ 1855062 h 3611234"/>
              <a:gd name="connsiteX1091" fmla="*/ 1681758 w 6860976"/>
              <a:gd name="connsiteY1091" fmla="*/ 1855062 h 3611234"/>
              <a:gd name="connsiteX1092" fmla="*/ 1694780 w 6860976"/>
              <a:gd name="connsiteY1092" fmla="*/ 1856922 h 3611234"/>
              <a:gd name="connsiteX1093" fmla="*/ 1700892 w 6860976"/>
              <a:gd name="connsiteY1093" fmla="*/ 1858251 h 3611234"/>
              <a:gd name="connsiteX1094" fmla="*/ 2001738 w 6860976"/>
              <a:gd name="connsiteY1094" fmla="*/ 1847620 h 3611234"/>
              <a:gd name="connsiteX1095" fmla="*/ 2005459 w 6860976"/>
              <a:gd name="connsiteY1095" fmla="*/ 1847620 h 3611234"/>
              <a:gd name="connsiteX1096" fmla="*/ 2009180 w 6860976"/>
              <a:gd name="connsiteY1096" fmla="*/ 1855062 h 3611234"/>
              <a:gd name="connsiteX1097" fmla="*/ 1994297 w 6860976"/>
              <a:gd name="connsiteY1097" fmla="*/ 1855062 h 3611234"/>
              <a:gd name="connsiteX1098" fmla="*/ 1447354 w 6860976"/>
              <a:gd name="connsiteY1098" fmla="*/ 1840179 h 3611234"/>
              <a:gd name="connsiteX1099" fmla="*/ 1451074 w 6860976"/>
              <a:gd name="connsiteY1099" fmla="*/ 1847620 h 3611234"/>
              <a:gd name="connsiteX1100" fmla="*/ 1443633 w 6860976"/>
              <a:gd name="connsiteY1100" fmla="*/ 1843900 h 3611234"/>
              <a:gd name="connsiteX1101" fmla="*/ 1447354 w 6860976"/>
              <a:gd name="connsiteY1101" fmla="*/ 1840179 h 3611234"/>
              <a:gd name="connsiteX1102" fmla="*/ 1413867 w 6860976"/>
              <a:gd name="connsiteY1102" fmla="*/ 1832737 h 3611234"/>
              <a:gd name="connsiteX1103" fmla="*/ 1428750 w 6860976"/>
              <a:gd name="connsiteY1103" fmla="*/ 1840179 h 3611234"/>
              <a:gd name="connsiteX1104" fmla="*/ 1413867 w 6860976"/>
              <a:gd name="connsiteY1104" fmla="*/ 1840179 h 3611234"/>
              <a:gd name="connsiteX1105" fmla="*/ 1711524 w 6860976"/>
              <a:gd name="connsiteY1105" fmla="*/ 1825296 h 3611234"/>
              <a:gd name="connsiteX1106" fmla="*/ 1711524 w 6860976"/>
              <a:gd name="connsiteY1106" fmla="*/ 1832737 h 3611234"/>
              <a:gd name="connsiteX1107" fmla="*/ 1711524 w 6860976"/>
              <a:gd name="connsiteY1107" fmla="*/ 1840179 h 3611234"/>
              <a:gd name="connsiteX1108" fmla="*/ 1704082 w 6860976"/>
              <a:gd name="connsiteY1108" fmla="*/ 1832737 h 3611234"/>
              <a:gd name="connsiteX1109" fmla="*/ 1717104 w 6860976"/>
              <a:gd name="connsiteY1109" fmla="*/ 1814134 h 3611234"/>
              <a:gd name="connsiteX1110" fmla="*/ 1718965 w 6860976"/>
              <a:gd name="connsiteY1110" fmla="*/ 1817855 h 3611234"/>
              <a:gd name="connsiteX1111" fmla="*/ 1730127 w 6860976"/>
              <a:gd name="connsiteY1111" fmla="*/ 1821575 h 3611234"/>
              <a:gd name="connsiteX1112" fmla="*/ 1741289 w 6860976"/>
              <a:gd name="connsiteY1112" fmla="*/ 1825296 h 3611234"/>
              <a:gd name="connsiteX1113" fmla="*/ 1771055 w 6860976"/>
              <a:gd name="connsiteY1113" fmla="*/ 1832737 h 3611234"/>
              <a:gd name="connsiteX1114" fmla="*/ 1763613 w 6860976"/>
              <a:gd name="connsiteY1114" fmla="*/ 1832737 h 3611234"/>
              <a:gd name="connsiteX1115" fmla="*/ 1741289 w 6860976"/>
              <a:gd name="connsiteY1115" fmla="*/ 1832737 h 3611234"/>
              <a:gd name="connsiteX1116" fmla="*/ 1718965 w 6860976"/>
              <a:gd name="connsiteY1116" fmla="*/ 1825296 h 3611234"/>
              <a:gd name="connsiteX1117" fmla="*/ 1711524 w 6860976"/>
              <a:gd name="connsiteY1117" fmla="*/ 1817855 h 3611234"/>
              <a:gd name="connsiteX1118" fmla="*/ 1717104 w 6860976"/>
              <a:gd name="connsiteY1118" fmla="*/ 1814134 h 3611234"/>
              <a:gd name="connsiteX1119" fmla="*/ 1666875 w 6860976"/>
              <a:gd name="connsiteY1119" fmla="*/ 1810413 h 3611234"/>
              <a:gd name="connsiteX1120" fmla="*/ 1670596 w 6860976"/>
              <a:gd name="connsiteY1120" fmla="*/ 1810413 h 3611234"/>
              <a:gd name="connsiteX1121" fmla="*/ 1681758 w 6860976"/>
              <a:gd name="connsiteY1121" fmla="*/ 1817855 h 3611234"/>
              <a:gd name="connsiteX1122" fmla="*/ 1666875 w 6860976"/>
              <a:gd name="connsiteY1122" fmla="*/ 1817855 h 3611234"/>
              <a:gd name="connsiteX1123" fmla="*/ 1358057 w 6860976"/>
              <a:gd name="connsiteY1123" fmla="*/ 1810413 h 3611234"/>
              <a:gd name="connsiteX1124" fmla="*/ 1361777 w 6860976"/>
              <a:gd name="connsiteY1124" fmla="*/ 1817855 h 3611234"/>
              <a:gd name="connsiteX1125" fmla="*/ 1354336 w 6860976"/>
              <a:gd name="connsiteY1125" fmla="*/ 1814134 h 3611234"/>
              <a:gd name="connsiteX1126" fmla="*/ 1358057 w 6860976"/>
              <a:gd name="connsiteY1126" fmla="*/ 1810413 h 3611234"/>
              <a:gd name="connsiteX1127" fmla="*/ 2143125 w 6860976"/>
              <a:gd name="connsiteY1127" fmla="*/ 1795530 h 3611234"/>
              <a:gd name="connsiteX1128" fmla="*/ 2150567 w 6860976"/>
              <a:gd name="connsiteY1128" fmla="*/ 1802972 h 3611234"/>
              <a:gd name="connsiteX1129" fmla="*/ 2158008 w 6860976"/>
              <a:gd name="connsiteY1129" fmla="*/ 1802972 h 3611234"/>
              <a:gd name="connsiteX1130" fmla="*/ 2150567 w 6860976"/>
              <a:gd name="connsiteY1130" fmla="*/ 1795530 h 3611234"/>
              <a:gd name="connsiteX1131" fmla="*/ 6168924 w 6860976"/>
              <a:gd name="connsiteY1131" fmla="*/ 1788089 h 3611234"/>
              <a:gd name="connsiteX1132" fmla="*/ 6176368 w 6860976"/>
              <a:gd name="connsiteY1132" fmla="*/ 1795530 h 3611234"/>
              <a:gd name="connsiteX1133" fmla="*/ 6176368 w 6860976"/>
              <a:gd name="connsiteY1133" fmla="*/ 1788089 h 3611234"/>
              <a:gd name="connsiteX1134" fmla="*/ 1614785 w 6860976"/>
              <a:gd name="connsiteY1134" fmla="*/ 1788089 h 3611234"/>
              <a:gd name="connsiteX1135" fmla="*/ 1622227 w 6860976"/>
              <a:gd name="connsiteY1135" fmla="*/ 1788089 h 3611234"/>
              <a:gd name="connsiteX1136" fmla="*/ 1629668 w 6860976"/>
              <a:gd name="connsiteY1136" fmla="*/ 1802972 h 3611234"/>
              <a:gd name="connsiteX1137" fmla="*/ 1644551 w 6860976"/>
              <a:gd name="connsiteY1137" fmla="*/ 1802972 h 3611234"/>
              <a:gd name="connsiteX1138" fmla="*/ 1644551 w 6860976"/>
              <a:gd name="connsiteY1138" fmla="*/ 1810413 h 3611234"/>
              <a:gd name="connsiteX1139" fmla="*/ 1637109 w 6860976"/>
              <a:gd name="connsiteY1139" fmla="*/ 1810413 h 3611234"/>
              <a:gd name="connsiteX1140" fmla="*/ 1622227 w 6860976"/>
              <a:gd name="connsiteY1140" fmla="*/ 1802972 h 3611234"/>
              <a:gd name="connsiteX1141" fmla="*/ 1614785 w 6860976"/>
              <a:gd name="connsiteY1141" fmla="*/ 1802972 h 3611234"/>
              <a:gd name="connsiteX1142" fmla="*/ 1614785 w 6860976"/>
              <a:gd name="connsiteY1142" fmla="*/ 1795530 h 3611234"/>
              <a:gd name="connsiteX1143" fmla="*/ 1614785 w 6860976"/>
              <a:gd name="connsiteY1143" fmla="*/ 1788089 h 3611234"/>
              <a:gd name="connsiteX1144" fmla="*/ 1510606 w 6860976"/>
              <a:gd name="connsiteY1144" fmla="*/ 1788089 h 3611234"/>
              <a:gd name="connsiteX1145" fmla="*/ 1551533 w 6860976"/>
              <a:gd name="connsiteY1145" fmla="*/ 1799251 h 3611234"/>
              <a:gd name="connsiteX1146" fmla="*/ 1629668 w 6860976"/>
              <a:gd name="connsiteY1146" fmla="*/ 1825296 h 3611234"/>
              <a:gd name="connsiteX1147" fmla="*/ 1651992 w 6860976"/>
              <a:gd name="connsiteY1147" fmla="*/ 1832737 h 3611234"/>
              <a:gd name="connsiteX1148" fmla="*/ 1663154 w 6860976"/>
              <a:gd name="connsiteY1148" fmla="*/ 1840179 h 3611234"/>
              <a:gd name="connsiteX1149" fmla="*/ 1666875 w 6860976"/>
              <a:gd name="connsiteY1149" fmla="*/ 1840179 h 3611234"/>
              <a:gd name="connsiteX1150" fmla="*/ 1651992 w 6860976"/>
              <a:gd name="connsiteY1150" fmla="*/ 1847620 h 3611234"/>
              <a:gd name="connsiteX1151" fmla="*/ 1611065 w 6860976"/>
              <a:gd name="connsiteY1151" fmla="*/ 1829017 h 3611234"/>
              <a:gd name="connsiteX1152" fmla="*/ 1562695 w 6860976"/>
              <a:gd name="connsiteY1152" fmla="*/ 1817855 h 3611234"/>
              <a:gd name="connsiteX1153" fmla="*/ 1555254 w 6860976"/>
              <a:gd name="connsiteY1153" fmla="*/ 1817855 h 3611234"/>
              <a:gd name="connsiteX1154" fmla="*/ 1532930 w 6860976"/>
              <a:gd name="connsiteY1154" fmla="*/ 1802972 h 3611234"/>
              <a:gd name="connsiteX1155" fmla="*/ 6377284 w 6860976"/>
              <a:gd name="connsiteY1155" fmla="*/ 1780648 h 3611234"/>
              <a:gd name="connsiteX1156" fmla="*/ 6384726 w 6860976"/>
              <a:gd name="connsiteY1156" fmla="*/ 1788089 h 3611234"/>
              <a:gd name="connsiteX1157" fmla="*/ 6388448 w 6860976"/>
              <a:gd name="connsiteY1157" fmla="*/ 1788089 h 3611234"/>
              <a:gd name="connsiteX1158" fmla="*/ 6392168 w 6860976"/>
              <a:gd name="connsiteY1158" fmla="*/ 1780648 h 3611234"/>
              <a:gd name="connsiteX1159" fmla="*/ 6384726 w 6860976"/>
              <a:gd name="connsiteY1159" fmla="*/ 1780648 h 3611234"/>
              <a:gd name="connsiteX1160" fmla="*/ 6377284 w 6860976"/>
              <a:gd name="connsiteY1160" fmla="*/ 1780648 h 3611234"/>
              <a:gd name="connsiteX1161" fmla="*/ 2083594 w 6860976"/>
              <a:gd name="connsiteY1161" fmla="*/ 1765765 h 3611234"/>
              <a:gd name="connsiteX1162" fmla="*/ 2091035 w 6860976"/>
              <a:gd name="connsiteY1162" fmla="*/ 1780648 h 3611234"/>
              <a:gd name="connsiteX1163" fmla="*/ 2105918 w 6860976"/>
              <a:gd name="connsiteY1163" fmla="*/ 1780648 h 3611234"/>
              <a:gd name="connsiteX1164" fmla="*/ 2091035 w 6860976"/>
              <a:gd name="connsiteY1164" fmla="*/ 1773206 h 3611234"/>
              <a:gd name="connsiteX1165" fmla="*/ 2083594 w 6860976"/>
              <a:gd name="connsiteY1165" fmla="*/ 1765765 h 3611234"/>
              <a:gd name="connsiteX1166" fmla="*/ 1919883 w 6860976"/>
              <a:gd name="connsiteY1166" fmla="*/ 1765765 h 3611234"/>
              <a:gd name="connsiteX1167" fmla="*/ 1923604 w 6860976"/>
              <a:gd name="connsiteY1167" fmla="*/ 1769485 h 3611234"/>
              <a:gd name="connsiteX1168" fmla="*/ 1927324 w 6860976"/>
              <a:gd name="connsiteY1168" fmla="*/ 1773206 h 3611234"/>
              <a:gd name="connsiteX1169" fmla="*/ 1919883 w 6860976"/>
              <a:gd name="connsiteY1169" fmla="*/ 1773206 h 3611234"/>
              <a:gd name="connsiteX1170" fmla="*/ 2144055 w 6860976"/>
              <a:gd name="connsiteY1170" fmla="*/ 1761114 h 3611234"/>
              <a:gd name="connsiteX1171" fmla="*/ 2143125 w 6860976"/>
              <a:gd name="connsiteY1171" fmla="*/ 1765765 h 3611234"/>
              <a:gd name="connsiteX1172" fmla="*/ 2146846 w 6860976"/>
              <a:gd name="connsiteY1172" fmla="*/ 1773206 h 3611234"/>
              <a:gd name="connsiteX1173" fmla="*/ 2150567 w 6860976"/>
              <a:gd name="connsiteY1173" fmla="*/ 1769485 h 3611234"/>
              <a:gd name="connsiteX1174" fmla="*/ 2146846 w 6860976"/>
              <a:gd name="connsiteY1174" fmla="*/ 1762044 h 3611234"/>
              <a:gd name="connsiteX1175" fmla="*/ 2144055 w 6860976"/>
              <a:gd name="connsiteY1175" fmla="*/ 1761114 h 3611234"/>
              <a:gd name="connsiteX1176" fmla="*/ 2031504 w 6860976"/>
              <a:gd name="connsiteY1176" fmla="*/ 1758323 h 3611234"/>
              <a:gd name="connsiteX1177" fmla="*/ 2061269 w 6860976"/>
              <a:gd name="connsiteY1177" fmla="*/ 1765765 h 3611234"/>
              <a:gd name="connsiteX1178" fmla="*/ 2046387 w 6860976"/>
              <a:gd name="connsiteY1178" fmla="*/ 1758323 h 3611234"/>
              <a:gd name="connsiteX1179" fmla="*/ 2083594 w 6860976"/>
              <a:gd name="connsiteY1179" fmla="*/ 1743441 h 3611234"/>
              <a:gd name="connsiteX1180" fmla="*/ 2120801 w 6860976"/>
              <a:gd name="connsiteY1180" fmla="*/ 1765765 h 3611234"/>
              <a:gd name="connsiteX1181" fmla="*/ 2113359 w 6860976"/>
              <a:gd name="connsiteY1181" fmla="*/ 1758323 h 3611234"/>
              <a:gd name="connsiteX1182" fmla="*/ 2009180 w 6860976"/>
              <a:gd name="connsiteY1182" fmla="*/ 1743441 h 3611234"/>
              <a:gd name="connsiteX1183" fmla="*/ 2009180 w 6860976"/>
              <a:gd name="connsiteY1183" fmla="*/ 1750882 h 3611234"/>
              <a:gd name="connsiteX1184" fmla="*/ 2024062 w 6860976"/>
              <a:gd name="connsiteY1184" fmla="*/ 1750882 h 3611234"/>
              <a:gd name="connsiteX1185" fmla="*/ 2020342 w 6860976"/>
              <a:gd name="connsiteY1185" fmla="*/ 1743441 h 3611234"/>
              <a:gd name="connsiteX1186" fmla="*/ 2009180 w 6860976"/>
              <a:gd name="connsiteY1186" fmla="*/ 1743441 h 3611234"/>
              <a:gd name="connsiteX1187" fmla="*/ 1696640 w 6860976"/>
              <a:gd name="connsiteY1187" fmla="*/ 1743441 h 3611234"/>
              <a:gd name="connsiteX1188" fmla="*/ 1711524 w 6860976"/>
              <a:gd name="connsiteY1188" fmla="*/ 1750882 h 3611234"/>
              <a:gd name="connsiteX1189" fmla="*/ 1704082 w 6860976"/>
              <a:gd name="connsiteY1189" fmla="*/ 1750882 h 3611234"/>
              <a:gd name="connsiteX1190" fmla="*/ 1696640 w 6860976"/>
              <a:gd name="connsiteY1190" fmla="*/ 1750882 h 3611234"/>
              <a:gd name="connsiteX1191" fmla="*/ 1689199 w 6860976"/>
              <a:gd name="connsiteY1191" fmla="*/ 1750882 h 3611234"/>
              <a:gd name="connsiteX1192" fmla="*/ 1696640 w 6860976"/>
              <a:gd name="connsiteY1192" fmla="*/ 1743441 h 3611234"/>
              <a:gd name="connsiteX1193" fmla="*/ 2135683 w 6860976"/>
              <a:gd name="connsiteY1193" fmla="*/ 1735999 h 3611234"/>
              <a:gd name="connsiteX1194" fmla="*/ 2150567 w 6860976"/>
              <a:gd name="connsiteY1194" fmla="*/ 1743441 h 3611234"/>
              <a:gd name="connsiteX1195" fmla="*/ 2165449 w 6860976"/>
              <a:gd name="connsiteY1195" fmla="*/ 1743441 h 3611234"/>
              <a:gd name="connsiteX1196" fmla="*/ 2158008 w 6860976"/>
              <a:gd name="connsiteY1196" fmla="*/ 1739720 h 3611234"/>
              <a:gd name="connsiteX1197" fmla="*/ 2143125 w 6860976"/>
              <a:gd name="connsiteY1197" fmla="*/ 1735999 h 3611234"/>
              <a:gd name="connsiteX1198" fmla="*/ 1562695 w 6860976"/>
              <a:gd name="connsiteY1198" fmla="*/ 1735999 h 3611234"/>
              <a:gd name="connsiteX1199" fmla="*/ 1573858 w 6860976"/>
              <a:gd name="connsiteY1199" fmla="*/ 1735999 h 3611234"/>
              <a:gd name="connsiteX1200" fmla="*/ 1577578 w 6860976"/>
              <a:gd name="connsiteY1200" fmla="*/ 1735999 h 3611234"/>
              <a:gd name="connsiteX1201" fmla="*/ 1570137 w 6860976"/>
              <a:gd name="connsiteY1201" fmla="*/ 1743441 h 3611234"/>
              <a:gd name="connsiteX1202" fmla="*/ 1927324 w 6860976"/>
              <a:gd name="connsiteY1202" fmla="*/ 1728558 h 3611234"/>
              <a:gd name="connsiteX1203" fmla="*/ 1942207 w 6860976"/>
              <a:gd name="connsiteY1203" fmla="*/ 1728558 h 3611234"/>
              <a:gd name="connsiteX1204" fmla="*/ 1942207 w 6860976"/>
              <a:gd name="connsiteY1204" fmla="*/ 1735999 h 3611234"/>
              <a:gd name="connsiteX1205" fmla="*/ 1525488 w 6860976"/>
              <a:gd name="connsiteY1205" fmla="*/ 1728558 h 3611234"/>
              <a:gd name="connsiteX1206" fmla="*/ 1532930 w 6860976"/>
              <a:gd name="connsiteY1206" fmla="*/ 1728558 h 3611234"/>
              <a:gd name="connsiteX1207" fmla="*/ 1525488 w 6860976"/>
              <a:gd name="connsiteY1207" fmla="*/ 1735999 h 3611234"/>
              <a:gd name="connsiteX1208" fmla="*/ 2083594 w 6860976"/>
              <a:gd name="connsiteY1208" fmla="*/ 1715535 h 3611234"/>
              <a:gd name="connsiteX1209" fmla="*/ 2068711 w 6860976"/>
              <a:gd name="connsiteY1209" fmla="*/ 1721116 h 3611234"/>
              <a:gd name="connsiteX1210" fmla="*/ 2076152 w 6860976"/>
              <a:gd name="connsiteY1210" fmla="*/ 1728558 h 3611234"/>
              <a:gd name="connsiteX1211" fmla="*/ 2098476 w 6860976"/>
              <a:gd name="connsiteY1211" fmla="*/ 1728558 h 3611234"/>
              <a:gd name="connsiteX1212" fmla="*/ 2083594 w 6860976"/>
              <a:gd name="connsiteY1212" fmla="*/ 1715535 h 3611234"/>
              <a:gd name="connsiteX1213" fmla="*/ 1845469 w 6860976"/>
              <a:gd name="connsiteY1213" fmla="*/ 1706234 h 3611234"/>
              <a:gd name="connsiteX1214" fmla="*/ 1856631 w 6860976"/>
              <a:gd name="connsiteY1214" fmla="*/ 1706234 h 3611234"/>
              <a:gd name="connsiteX1215" fmla="*/ 1860352 w 6860976"/>
              <a:gd name="connsiteY1215" fmla="*/ 1706234 h 3611234"/>
              <a:gd name="connsiteX1216" fmla="*/ 1856631 w 6860976"/>
              <a:gd name="connsiteY1216" fmla="*/ 1713675 h 3611234"/>
              <a:gd name="connsiteX1217" fmla="*/ 1852910 w 6860976"/>
              <a:gd name="connsiteY1217" fmla="*/ 1721116 h 3611234"/>
              <a:gd name="connsiteX1218" fmla="*/ 1838028 w 6860976"/>
              <a:gd name="connsiteY1218" fmla="*/ 1721116 h 3611234"/>
              <a:gd name="connsiteX1219" fmla="*/ 1845469 w 6860976"/>
              <a:gd name="connsiteY1219" fmla="*/ 1706234 h 3611234"/>
              <a:gd name="connsiteX1220" fmla="*/ 1912441 w 6860976"/>
              <a:gd name="connsiteY1220" fmla="*/ 1691351 h 3611234"/>
              <a:gd name="connsiteX1221" fmla="*/ 1927324 w 6860976"/>
              <a:gd name="connsiteY1221" fmla="*/ 1706234 h 3611234"/>
              <a:gd name="connsiteX1222" fmla="*/ 1964531 w 6860976"/>
              <a:gd name="connsiteY1222" fmla="*/ 1706234 h 3611234"/>
              <a:gd name="connsiteX1223" fmla="*/ 1949648 w 6860976"/>
              <a:gd name="connsiteY1223" fmla="*/ 1698792 h 3611234"/>
              <a:gd name="connsiteX1224" fmla="*/ 1934766 w 6860976"/>
              <a:gd name="connsiteY1224" fmla="*/ 1698792 h 3611234"/>
              <a:gd name="connsiteX1225" fmla="*/ 1927324 w 6860976"/>
              <a:gd name="connsiteY1225" fmla="*/ 1698792 h 3611234"/>
              <a:gd name="connsiteX1226" fmla="*/ 1912441 w 6860976"/>
              <a:gd name="connsiteY1226" fmla="*/ 1691351 h 3611234"/>
              <a:gd name="connsiteX1227" fmla="*/ 1791519 w 6860976"/>
              <a:gd name="connsiteY1227" fmla="*/ 1685770 h 3611234"/>
              <a:gd name="connsiteX1228" fmla="*/ 1815703 w 6860976"/>
              <a:gd name="connsiteY1228" fmla="*/ 1698792 h 3611234"/>
              <a:gd name="connsiteX1229" fmla="*/ 1815703 w 6860976"/>
              <a:gd name="connsiteY1229" fmla="*/ 1706234 h 3611234"/>
              <a:gd name="connsiteX1230" fmla="*/ 1808262 w 6860976"/>
              <a:gd name="connsiteY1230" fmla="*/ 1706234 h 3611234"/>
              <a:gd name="connsiteX1231" fmla="*/ 1785938 w 6860976"/>
              <a:gd name="connsiteY1231" fmla="*/ 1698792 h 3611234"/>
              <a:gd name="connsiteX1232" fmla="*/ 1782217 w 6860976"/>
              <a:gd name="connsiteY1232" fmla="*/ 1695071 h 3611234"/>
              <a:gd name="connsiteX1233" fmla="*/ 1778496 w 6860976"/>
              <a:gd name="connsiteY1233" fmla="*/ 1691351 h 3611234"/>
              <a:gd name="connsiteX1234" fmla="*/ 1791519 w 6860976"/>
              <a:gd name="connsiteY1234" fmla="*/ 1685770 h 3611234"/>
              <a:gd name="connsiteX1235" fmla="*/ 1741681 w 6860976"/>
              <a:gd name="connsiteY1235" fmla="*/ 1683126 h 3611234"/>
              <a:gd name="connsiteX1236" fmla="*/ 1763613 w 6860976"/>
              <a:gd name="connsiteY1236" fmla="*/ 1691351 h 3611234"/>
              <a:gd name="connsiteX1237" fmla="*/ 1771055 w 6860976"/>
              <a:gd name="connsiteY1237" fmla="*/ 1698792 h 3611234"/>
              <a:gd name="connsiteX1238" fmla="*/ 1763613 w 6860976"/>
              <a:gd name="connsiteY1238" fmla="*/ 1698792 h 3611234"/>
              <a:gd name="connsiteX1239" fmla="*/ 1748731 w 6860976"/>
              <a:gd name="connsiteY1239" fmla="*/ 1691351 h 3611234"/>
              <a:gd name="connsiteX1240" fmla="*/ 1743149 w 6860976"/>
              <a:gd name="connsiteY1240" fmla="*/ 1683909 h 3611234"/>
              <a:gd name="connsiteX1241" fmla="*/ 2038945 w 6860976"/>
              <a:gd name="connsiteY1241" fmla="*/ 1672748 h 3611234"/>
              <a:gd name="connsiteX1242" fmla="*/ 2031504 w 6860976"/>
              <a:gd name="connsiteY1242" fmla="*/ 1676468 h 3611234"/>
              <a:gd name="connsiteX1243" fmla="*/ 2038945 w 6860976"/>
              <a:gd name="connsiteY1243" fmla="*/ 1683909 h 3611234"/>
              <a:gd name="connsiteX1244" fmla="*/ 2046387 w 6860976"/>
              <a:gd name="connsiteY1244" fmla="*/ 1676468 h 3611234"/>
              <a:gd name="connsiteX1245" fmla="*/ 2038945 w 6860976"/>
              <a:gd name="connsiteY1245" fmla="*/ 1672748 h 3611234"/>
              <a:gd name="connsiteX1246" fmla="*/ 1927324 w 6860976"/>
              <a:gd name="connsiteY1246" fmla="*/ 1669027 h 3611234"/>
              <a:gd name="connsiteX1247" fmla="*/ 1934766 w 6860976"/>
              <a:gd name="connsiteY1247" fmla="*/ 1676468 h 3611234"/>
              <a:gd name="connsiteX1248" fmla="*/ 1927324 w 6860976"/>
              <a:gd name="connsiteY1248" fmla="*/ 1676468 h 3611234"/>
              <a:gd name="connsiteX1249" fmla="*/ 1927324 w 6860976"/>
              <a:gd name="connsiteY1249" fmla="*/ 1669027 h 3611234"/>
              <a:gd name="connsiteX1250" fmla="*/ 1704082 w 6860976"/>
              <a:gd name="connsiteY1250" fmla="*/ 1669027 h 3611234"/>
              <a:gd name="connsiteX1251" fmla="*/ 1726406 w 6860976"/>
              <a:gd name="connsiteY1251" fmla="*/ 1676468 h 3611234"/>
              <a:gd name="connsiteX1252" fmla="*/ 1736173 w 6860976"/>
              <a:gd name="connsiteY1252" fmla="*/ 1680189 h 3611234"/>
              <a:gd name="connsiteX1253" fmla="*/ 1741681 w 6860976"/>
              <a:gd name="connsiteY1253" fmla="*/ 1683126 h 3611234"/>
              <a:gd name="connsiteX1254" fmla="*/ 2011040 w 6860976"/>
              <a:gd name="connsiteY1254" fmla="*/ 1665306 h 3611234"/>
              <a:gd name="connsiteX1255" fmla="*/ 2009180 w 6860976"/>
              <a:gd name="connsiteY1255" fmla="*/ 1669027 h 3611234"/>
              <a:gd name="connsiteX1256" fmla="*/ 2024062 w 6860976"/>
              <a:gd name="connsiteY1256" fmla="*/ 1676468 h 3611234"/>
              <a:gd name="connsiteX1257" fmla="*/ 2024062 w 6860976"/>
              <a:gd name="connsiteY1257" fmla="*/ 1669027 h 3611234"/>
              <a:gd name="connsiteX1258" fmla="*/ 2016621 w 6860976"/>
              <a:gd name="connsiteY1258" fmla="*/ 1669027 h 3611234"/>
              <a:gd name="connsiteX1259" fmla="*/ 2011040 w 6860976"/>
              <a:gd name="connsiteY1259" fmla="*/ 1665306 h 3611234"/>
              <a:gd name="connsiteX1260" fmla="*/ 1875234 w 6860976"/>
              <a:gd name="connsiteY1260" fmla="*/ 1661585 h 3611234"/>
              <a:gd name="connsiteX1261" fmla="*/ 1882676 w 6860976"/>
              <a:gd name="connsiteY1261" fmla="*/ 1661585 h 3611234"/>
              <a:gd name="connsiteX1262" fmla="*/ 1890117 w 6860976"/>
              <a:gd name="connsiteY1262" fmla="*/ 1661585 h 3611234"/>
              <a:gd name="connsiteX1263" fmla="*/ 1882676 w 6860976"/>
              <a:gd name="connsiteY1263" fmla="*/ 1669027 h 3611234"/>
              <a:gd name="connsiteX1264" fmla="*/ 1875234 w 6860976"/>
              <a:gd name="connsiteY1264" fmla="*/ 1661585 h 3611234"/>
              <a:gd name="connsiteX1265" fmla="*/ 1951137 w 6860976"/>
              <a:gd name="connsiteY1265" fmla="*/ 1656376 h 3611234"/>
              <a:gd name="connsiteX1266" fmla="*/ 1952511 w 6860976"/>
              <a:gd name="connsiteY1266" fmla="*/ 1656434 h 3611234"/>
              <a:gd name="connsiteX1267" fmla="*/ 1952439 w 6860976"/>
              <a:gd name="connsiteY1267" fmla="*/ 1656469 h 3611234"/>
              <a:gd name="connsiteX1268" fmla="*/ 1979414 w 6860976"/>
              <a:gd name="connsiteY1268" fmla="*/ 1654144 h 3611234"/>
              <a:gd name="connsiteX1269" fmla="*/ 1986856 w 6860976"/>
              <a:gd name="connsiteY1269" fmla="*/ 1661585 h 3611234"/>
              <a:gd name="connsiteX1270" fmla="*/ 1986856 w 6860976"/>
              <a:gd name="connsiteY1270" fmla="*/ 1669027 h 3611234"/>
              <a:gd name="connsiteX1271" fmla="*/ 1994297 w 6860976"/>
              <a:gd name="connsiteY1271" fmla="*/ 1661585 h 3611234"/>
              <a:gd name="connsiteX1272" fmla="*/ 1986856 w 6860976"/>
              <a:gd name="connsiteY1272" fmla="*/ 1654144 h 3611234"/>
              <a:gd name="connsiteX1273" fmla="*/ 1957090 w 6860976"/>
              <a:gd name="connsiteY1273" fmla="*/ 1654144 h 3611234"/>
              <a:gd name="connsiteX1274" fmla="*/ 1953369 w 6860976"/>
              <a:gd name="connsiteY1274" fmla="*/ 1656469 h 3611234"/>
              <a:gd name="connsiteX1275" fmla="*/ 1952511 w 6860976"/>
              <a:gd name="connsiteY1275" fmla="*/ 1656434 h 3611234"/>
              <a:gd name="connsiteX1276" fmla="*/ 1852910 w 6860976"/>
              <a:gd name="connsiteY1276" fmla="*/ 1654144 h 3611234"/>
              <a:gd name="connsiteX1277" fmla="*/ 1852910 w 6860976"/>
              <a:gd name="connsiteY1277" fmla="*/ 1661585 h 3611234"/>
              <a:gd name="connsiteX1278" fmla="*/ 1845469 w 6860976"/>
              <a:gd name="connsiteY1278" fmla="*/ 1661585 h 3611234"/>
              <a:gd name="connsiteX1279" fmla="*/ 1726406 w 6860976"/>
              <a:gd name="connsiteY1279" fmla="*/ 1654144 h 3611234"/>
              <a:gd name="connsiteX1280" fmla="*/ 1741289 w 6860976"/>
              <a:gd name="connsiteY1280" fmla="*/ 1654144 h 3611234"/>
              <a:gd name="connsiteX1281" fmla="*/ 1733848 w 6860976"/>
              <a:gd name="connsiteY1281" fmla="*/ 1661585 h 3611234"/>
              <a:gd name="connsiteX1282" fmla="*/ 1726406 w 6860976"/>
              <a:gd name="connsiteY1282" fmla="*/ 1654144 h 3611234"/>
              <a:gd name="connsiteX1283" fmla="*/ 1666875 w 6860976"/>
              <a:gd name="connsiteY1283" fmla="*/ 1654144 h 3611234"/>
              <a:gd name="connsiteX1284" fmla="*/ 1674316 w 6860976"/>
              <a:gd name="connsiteY1284" fmla="*/ 1654144 h 3611234"/>
              <a:gd name="connsiteX1285" fmla="*/ 1681758 w 6860976"/>
              <a:gd name="connsiteY1285" fmla="*/ 1661585 h 3611234"/>
              <a:gd name="connsiteX1286" fmla="*/ 1674316 w 6860976"/>
              <a:gd name="connsiteY1286" fmla="*/ 1661585 h 3611234"/>
              <a:gd name="connsiteX1287" fmla="*/ 1666875 w 6860976"/>
              <a:gd name="connsiteY1287" fmla="*/ 1661585 h 3611234"/>
              <a:gd name="connsiteX1288" fmla="*/ 1666875 w 6860976"/>
              <a:gd name="connsiteY1288" fmla="*/ 1654144 h 3611234"/>
              <a:gd name="connsiteX1289" fmla="*/ 1808262 w 6860976"/>
              <a:gd name="connsiteY1289" fmla="*/ 1639261 h 3611234"/>
              <a:gd name="connsiteX1290" fmla="*/ 1823145 w 6860976"/>
              <a:gd name="connsiteY1290" fmla="*/ 1646702 h 3611234"/>
              <a:gd name="connsiteX1291" fmla="*/ 1808262 w 6860976"/>
              <a:gd name="connsiteY1291" fmla="*/ 1646702 h 3611234"/>
              <a:gd name="connsiteX1292" fmla="*/ 1808262 w 6860976"/>
              <a:gd name="connsiteY1292" fmla="*/ 1639261 h 3611234"/>
              <a:gd name="connsiteX1293" fmla="*/ 1458516 w 6860976"/>
              <a:gd name="connsiteY1293" fmla="*/ 1631819 h 3611234"/>
              <a:gd name="connsiteX1294" fmla="*/ 1465957 w 6860976"/>
              <a:gd name="connsiteY1294" fmla="*/ 1631819 h 3611234"/>
              <a:gd name="connsiteX1295" fmla="*/ 1473399 w 6860976"/>
              <a:gd name="connsiteY1295" fmla="*/ 1639261 h 3611234"/>
              <a:gd name="connsiteX1296" fmla="*/ 1458516 w 6860976"/>
              <a:gd name="connsiteY1296" fmla="*/ 1631819 h 3611234"/>
              <a:gd name="connsiteX1297" fmla="*/ 1666875 w 6860976"/>
              <a:gd name="connsiteY1297" fmla="*/ 1624378 h 3611234"/>
              <a:gd name="connsiteX1298" fmla="*/ 1666875 w 6860976"/>
              <a:gd name="connsiteY1298" fmla="*/ 1631819 h 3611234"/>
              <a:gd name="connsiteX1299" fmla="*/ 1659434 w 6860976"/>
              <a:gd name="connsiteY1299" fmla="*/ 1639261 h 3611234"/>
              <a:gd name="connsiteX1300" fmla="*/ 1659434 w 6860976"/>
              <a:gd name="connsiteY1300" fmla="*/ 1631819 h 3611234"/>
              <a:gd name="connsiteX1301" fmla="*/ 1785938 w 6860976"/>
              <a:gd name="connsiteY1301" fmla="*/ 1609495 h 3611234"/>
              <a:gd name="connsiteX1302" fmla="*/ 1800821 w 6860976"/>
              <a:gd name="connsiteY1302" fmla="*/ 1609495 h 3611234"/>
              <a:gd name="connsiteX1303" fmla="*/ 1793379 w 6860976"/>
              <a:gd name="connsiteY1303" fmla="*/ 1616937 h 3611234"/>
              <a:gd name="connsiteX1304" fmla="*/ 1785938 w 6860976"/>
              <a:gd name="connsiteY1304" fmla="*/ 1609495 h 3611234"/>
              <a:gd name="connsiteX1305" fmla="*/ 1674316 w 6860976"/>
              <a:gd name="connsiteY1305" fmla="*/ 1609495 h 3611234"/>
              <a:gd name="connsiteX1306" fmla="*/ 1711524 w 6860976"/>
              <a:gd name="connsiteY1306" fmla="*/ 1624378 h 3611234"/>
              <a:gd name="connsiteX1307" fmla="*/ 1689199 w 6860976"/>
              <a:gd name="connsiteY1307" fmla="*/ 1624378 h 3611234"/>
              <a:gd name="connsiteX1308" fmla="*/ 1674316 w 6860976"/>
              <a:gd name="connsiteY1308" fmla="*/ 1616937 h 3611234"/>
              <a:gd name="connsiteX1309" fmla="*/ 1674316 w 6860976"/>
              <a:gd name="connsiteY1309" fmla="*/ 1609495 h 3611234"/>
              <a:gd name="connsiteX1310" fmla="*/ 1912441 w 6860976"/>
              <a:gd name="connsiteY1310" fmla="*/ 1602054 h 3611234"/>
              <a:gd name="connsiteX1311" fmla="*/ 1919883 w 6860976"/>
              <a:gd name="connsiteY1311" fmla="*/ 1609495 h 3611234"/>
              <a:gd name="connsiteX1312" fmla="*/ 1927324 w 6860976"/>
              <a:gd name="connsiteY1312" fmla="*/ 1609495 h 3611234"/>
              <a:gd name="connsiteX1313" fmla="*/ 1919883 w 6860976"/>
              <a:gd name="connsiteY1313" fmla="*/ 1602054 h 3611234"/>
              <a:gd name="connsiteX1314" fmla="*/ 1651992 w 6860976"/>
              <a:gd name="connsiteY1314" fmla="*/ 1602054 h 3611234"/>
              <a:gd name="connsiteX1315" fmla="*/ 1659434 w 6860976"/>
              <a:gd name="connsiteY1315" fmla="*/ 1609495 h 3611234"/>
              <a:gd name="connsiteX1316" fmla="*/ 1651992 w 6860976"/>
              <a:gd name="connsiteY1316" fmla="*/ 1609495 h 3611234"/>
              <a:gd name="connsiteX1317" fmla="*/ 1451074 w 6860976"/>
              <a:gd name="connsiteY1317" fmla="*/ 1602054 h 3611234"/>
              <a:gd name="connsiteX1318" fmla="*/ 1458516 w 6860976"/>
              <a:gd name="connsiteY1318" fmla="*/ 1605775 h 3611234"/>
              <a:gd name="connsiteX1319" fmla="*/ 1458516 w 6860976"/>
              <a:gd name="connsiteY1319" fmla="*/ 1609495 h 3611234"/>
              <a:gd name="connsiteX1320" fmla="*/ 1451074 w 6860976"/>
              <a:gd name="connsiteY1320" fmla="*/ 1609495 h 3611234"/>
              <a:gd name="connsiteX1321" fmla="*/ 1369219 w 6860976"/>
              <a:gd name="connsiteY1321" fmla="*/ 1602054 h 3611234"/>
              <a:gd name="connsiteX1322" fmla="*/ 1372940 w 6860976"/>
              <a:gd name="connsiteY1322" fmla="*/ 1605775 h 3611234"/>
              <a:gd name="connsiteX1323" fmla="*/ 1376660 w 6860976"/>
              <a:gd name="connsiteY1323" fmla="*/ 1609495 h 3611234"/>
              <a:gd name="connsiteX1324" fmla="*/ 1369219 w 6860976"/>
              <a:gd name="connsiteY1324" fmla="*/ 1609495 h 3611234"/>
              <a:gd name="connsiteX1325" fmla="*/ 1369219 w 6860976"/>
              <a:gd name="connsiteY1325" fmla="*/ 1602054 h 3611234"/>
              <a:gd name="connsiteX1326" fmla="*/ 1395729 w 6860976"/>
              <a:gd name="connsiteY1326" fmla="*/ 1599728 h 3611234"/>
              <a:gd name="connsiteX1327" fmla="*/ 1398985 w 6860976"/>
              <a:gd name="connsiteY1327" fmla="*/ 1602054 h 3611234"/>
              <a:gd name="connsiteX1328" fmla="*/ 1421309 w 6860976"/>
              <a:gd name="connsiteY1328" fmla="*/ 1609495 h 3611234"/>
              <a:gd name="connsiteX1329" fmla="*/ 1443633 w 6860976"/>
              <a:gd name="connsiteY1329" fmla="*/ 1631819 h 3611234"/>
              <a:gd name="connsiteX1330" fmla="*/ 1432471 w 6860976"/>
              <a:gd name="connsiteY1330" fmla="*/ 1628099 h 3611234"/>
              <a:gd name="connsiteX1331" fmla="*/ 1421309 w 6860976"/>
              <a:gd name="connsiteY1331" fmla="*/ 1624378 h 3611234"/>
              <a:gd name="connsiteX1332" fmla="*/ 1406426 w 6860976"/>
              <a:gd name="connsiteY1332" fmla="*/ 1616937 h 3611234"/>
              <a:gd name="connsiteX1333" fmla="*/ 1398985 w 6860976"/>
              <a:gd name="connsiteY1333" fmla="*/ 1609495 h 3611234"/>
              <a:gd name="connsiteX1334" fmla="*/ 1391543 w 6860976"/>
              <a:gd name="connsiteY1334" fmla="*/ 1609495 h 3611234"/>
              <a:gd name="connsiteX1335" fmla="*/ 1395729 w 6860976"/>
              <a:gd name="connsiteY1335" fmla="*/ 1599728 h 3611234"/>
              <a:gd name="connsiteX1336" fmla="*/ 1622227 w 6860976"/>
              <a:gd name="connsiteY1336" fmla="*/ 1594612 h 3611234"/>
              <a:gd name="connsiteX1337" fmla="*/ 1629668 w 6860976"/>
              <a:gd name="connsiteY1337" fmla="*/ 1609495 h 3611234"/>
              <a:gd name="connsiteX1338" fmla="*/ 1622227 w 6860976"/>
              <a:gd name="connsiteY1338" fmla="*/ 1602054 h 3611234"/>
              <a:gd name="connsiteX1339" fmla="*/ 1614785 w 6860976"/>
              <a:gd name="connsiteY1339" fmla="*/ 1598333 h 3611234"/>
              <a:gd name="connsiteX1340" fmla="*/ 1622227 w 6860976"/>
              <a:gd name="connsiteY1340" fmla="*/ 1594612 h 3611234"/>
              <a:gd name="connsiteX1341" fmla="*/ 1332012 w 6860976"/>
              <a:gd name="connsiteY1341" fmla="*/ 1594612 h 3611234"/>
              <a:gd name="connsiteX1342" fmla="*/ 1346895 w 6860976"/>
              <a:gd name="connsiteY1342" fmla="*/ 1594612 h 3611234"/>
              <a:gd name="connsiteX1343" fmla="*/ 1361777 w 6860976"/>
              <a:gd name="connsiteY1343" fmla="*/ 1602054 h 3611234"/>
              <a:gd name="connsiteX1344" fmla="*/ 1346895 w 6860976"/>
              <a:gd name="connsiteY1344" fmla="*/ 1609495 h 3611234"/>
              <a:gd name="connsiteX1345" fmla="*/ 1339453 w 6860976"/>
              <a:gd name="connsiteY1345" fmla="*/ 1609495 h 3611234"/>
              <a:gd name="connsiteX1346" fmla="*/ 1339453 w 6860976"/>
              <a:gd name="connsiteY1346" fmla="*/ 1602054 h 3611234"/>
              <a:gd name="connsiteX1347" fmla="*/ 1108769 w 6860976"/>
              <a:gd name="connsiteY1347" fmla="*/ 1594612 h 3611234"/>
              <a:gd name="connsiteX1348" fmla="*/ 1123652 w 6860976"/>
              <a:gd name="connsiteY1348" fmla="*/ 1594612 h 3611234"/>
              <a:gd name="connsiteX1349" fmla="*/ 1116211 w 6860976"/>
              <a:gd name="connsiteY1349" fmla="*/ 1602054 h 3611234"/>
              <a:gd name="connsiteX1350" fmla="*/ 1108769 w 6860976"/>
              <a:gd name="connsiteY1350" fmla="*/ 1594612 h 3611234"/>
              <a:gd name="connsiteX1351" fmla="*/ 1577578 w 6860976"/>
              <a:gd name="connsiteY1351" fmla="*/ 1587171 h 3611234"/>
              <a:gd name="connsiteX1352" fmla="*/ 1585020 w 6860976"/>
              <a:gd name="connsiteY1352" fmla="*/ 1587171 h 3611234"/>
              <a:gd name="connsiteX1353" fmla="*/ 1599903 w 6860976"/>
              <a:gd name="connsiteY1353" fmla="*/ 1594612 h 3611234"/>
              <a:gd name="connsiteX1354" fmla="*/ 1607344 w 6860976"/>
              <a:gd name="connsiteY1354" fmla="*/ 1594612 h 3611234"/>
              <a:gd name="connsiteX1355" fmla="*/ 1599903 w 6860976"/>
              <a:gd name="connsiteY1355" fmla="*/ 1602054 h 3611234"/>
              <a:gd name="connsiteX1356" fmla="*/ 1592461 w 6860976"/>
              <a:gd name="connsiteY1356" fmla="*/ 1609495 h 3611234"/>
              <a:gd name="connsiteX1357" fmla="*/ 1566416 w 6860976"/>
              <a:gd name="connsiteY1357" fmla="*/ 1602054 h 3611234"/>
              <a:gd name="connsiteX1358" fmla="*/ 1547813 w 6860976"/>
              <a:gd name="connsiteY1358" fmla="*/ 1594612 h 3611234"/>
              <a:gd name="connsiteX1359" fmla="*/ 1562695 w 6860976"/>
              <a:gd name="connsiteY1359" fmla="*/ 1594612 h 3611234"/>
              <a:gd name="connsiteX1360" fmla="*/ 1577578 w 6860976"/>
              <a:gd name="connsiteY1360" fmla="*/ 1594612 h 3611234"/>
              <a:gd name="connsiteX1361" fmla="*/ 1495723 w 6860976"/>
              <a:gd name="connsiteY1361" fmla="*/ 1587171 h 3611234"/>
              <a:gd name="connsiteX1362" fmla="*/ 1503164 w 6860976"/>
              <a:gd name="connsiteY1362" fmla="*/ 1587171 h 3611234"/>
              <a:gd name="connsiteX1363" fmla="*/ 1503164 w 6860976"/>
              <a:gd name="connsiteY1363" fmla="*/ 1594612 h 3611234"/>
              <a:gd name="connsiteX1364" fmla="*/ 1495723 w 6860976"/>
              <a:gd name="connsiteY1364" fmla="*/ 1587171 h 3611234"/>
              <a:gd name="connsiteX1365" fmla="*/ 1093887 w 6860976"/>
              <a:gd name="connsiteY1365" fmla="*/ 1587171 h 3611234"/>
              <a:gd name="connsiteX1366" fmla="*/ 1101328 w 6860976"/>
              <a:gd name="connsiteY1366" fmla="*/ 1587171 h 3611234"/>
              <a:gd name="connsiteX1367" fmla="*/ 1093887 w 6860976"/>
              <a:gd name="connsiteY1367" fmla="*/ 1594612 h 3611234"/>
              <a:gd name="connsiteX1368" fmla="*/ 1759893 w 6860976"/>
              <a:gd name="connsiteY1368" fmla="*/ 1564847 h 3611234"/>
              <a:gd name="connsiteX1369" fmla="*/ 1763613 w 6860976"/>
              <a:gd name="connsiteY1369" fmla="*/ 1572288 h 3611234"/>
              <a:gd name="connsiteX1370" fmla="*/ 1756172 w 6860976"/>
              <a:gd name="connsiteY1370" fmla="*/ 1579730 h 3611234"/>
              <a:gd name="connsiteX1371" fmla="*/ 1756172 w 6860976"/>
              <a:gd name="connsiteY1371" fmla="*/ 1572288 h 3611234"/>
              <a:gd name="connsiteX1372" fmla="*/ 1759893 w 6860976"/>
              <a:gd name="connsiteY1372" fmla="*/ 1564847 h 3611234"/>
              <a:gd name="connsiteX1373" fmla="*/ 1317129 w 6860976"/>
              <a:gd name="connsiteY1373" fmla="*/ 1564847 h 3611234"/>
              <a:gd name="connsiteX1374" fmla="*/ 1328291 w 6860976"/>
              <a:gd name="connsiteY1374" fmla="*/ 1568568 h 3611234"/>
              <a:gd name="connsiteX1375" fmla="*/ 1324570 w 6860976"/>
              <a:gd name="connsiteY1375" fmla="*/ 1572288 h 3611234"/>
              <a:gd name="connsiteX1376" fmla="*/ 1320850 w 6860976"/>
              <a:gd name="connsiteY1376" fmla="*/ 1572288 h 3611234"/>
              <a:gd name="connsiteX1377" fmla="*/ 1317129 w 6860976"/>
              <a:gd name="connsiteY1377" fmla="*/ 1564847 h 3611234"/>
              <a:gd name="connsiteX1378" fmla="*/ 6124276 w 6860976"/>
              <a:gd name="connsiteY1378" fmla="*/ 1557405 h 3611234"/>
              <a:gd name="connsiteX1379" fmla="*/ 6146600 w 6860976"/>
              <a:gd name="connsiteY1379" fmla="*/ 1557405 h 3611234"/>
              <a:gd name="connsiteX1380" fmla="*/ 6168924 w 6860976"/>
              <a:gd name="connsiteY1380" fmla="*/ 1572288 h 3611234"/>
              <a:gd name="connsiteX1381" fmla="*/ 6161484 w 6860976"/>
              <a:gd name="connsiteY1381" fmla="*/ 1568568 h 3611234"/>
              <a:gd name="connsiteX1382" fmla="*/ 6154044 w 6860976"/>
              <a:gd name="connsiteY1382" fmla="*/ 1572288 h 3611234"/>
              <a:gd name="connsiteX1383" fmla="*/ 6139160 w 6860976"/>
              <a:gd name="connsiteY1383" fmla="*/ 1564847 h 3611234"/>
              <a:gd name="connsiteX1384" fmla="*/ 1681758 w 6860976"/>
              <a:gd name="connsiteY1384" fmla="*/ 1557405 h 3611234"/>
              <a:gd name="connsiteX1385" fmla="*/ 1689199 w 6860976"/>
              <a:gd name="connsiteY1385" fmla="*/ 1557405 h 3611234"/>
              <a:gd name="connsiteX1386" fmla="*/ 1704082 w 6860976"/>
              <a:gd name="connsiteY1386" fmla="*/ 1564847 h 3611234"/>
              <a:gd name="connsiteX1387" fmla="*/ 1718965 w 6860976"/>
              <a:gd name="connsiteY1387" fmla="*/ 1564847 h 3611234"/>
              <a:gd name="connsiteX1388" fmla="*/ 1733848 w 6860976"/>
              <a:gd name="connsiteY1388" fmla="*/ 1568568 h 3611234"/>
              <a:gd name="connsiteX1389" fmla="*/ 1737568 w 6860976"/>
              <a:gd name="connsiteY1389" fmla="*/ 1572288 h 3611234"/>
              <a:gd name="connsiteX1390" fmla="*/ 1748731 w 6860976"/>
              <a:gd name="connsiteY1390" fmla="*/ 1579730 h 3611234"/>
              <a:gd name="connsiteX1391" fmla="*/ 1741289 w 6860976"/>
              <a:gd name="connsiteY1391" fmla="*/ 1579730 h 3611234"/>
              <a:gd name="connsiteX1392" fmla="*/ 1726406 w 6860976"/>
              <a:gd name="connsiteY1392" fmla="*/ 1587171 h 3611234"/>
              <a:gd name="connsiteX1393" fmla="*/ 1718965 w 6860976"/>
              <a:gd name="connsiteY1393" fmla="*/ 1587171 h 3611234"/>
              <a:gd name="connsiteX1394" fmla="*/ 1722686 w 6860976"/>
              <a:gd name="connsiteY1394" fmla="*/ 1572288 h 3611234"/>
              <a:gd name="connsiteX1395" fmla="*/ 1718965 w 6860976"/>
              <a:gd name="connsiteY1395" fmla="*/ 1572288 h 3611234"/>
              <a:gd name="connsiteX1396" fmla="*/ 1696640 w 6860976"/>
              <a:gd name="connsiteY1396" fmla="*/ 1572288 h 3611234"/>
              <a:gd name="connsiteX1397" fmla="*/ 1696640 w 6860976"/>
              <a:gd name="connsiteY1397" fmla="*/ 1564847 h 3611234"/>
              <a:gd name="connsiteX1398" fmla="*/ 1681758 w 6860976"/>
              <a:gd name="connsiteY1398" fmla="*/ 1557405 h 3611234"/>
              <a:gd name="connsiteX1399" fmla="*/ 1503164 w 6860976"/>
              <a:gd name="connsiteY1399" fmla="*/ 1557405 h 3611234"/>
              <a:gd name="connsiteX1400" fmla="*/ 1510606 w 6860976"/>
              <a:gd name="connsiteY1400" fmla="*/ 1557405 h 3611234"/>
              <a:gd name="connsiteX1401" fmla="*/ 1518047 w 6860976"/>
              <a:gd name="connsiteY1401" fmla="*/ 1561126 h 3611234"/>
              <a:gd name="connsiteX1402" fmla="*/ 1510606 w 6860976"/>
              <a:gd name="connsiteY1402" fmla="*/ 1564847 h 3611234"/>
              <a:gd name="connsiteX1403" fmla="*/ 1506885 w 6860976"/>
              <a:gd name="connsiteY1403" fmla="*/ 1561126 h 3611234"/>
              <a:gd name="connsiteX1404" fmla="*/ 1503164 w 6860976"/>
              <a:gd name="connsiteY1404" fmla="*/ 1557405 h 3611234"/>
              <a:gd name="connsiteX1405" fmla="*/ 1386892 w 6860976"/>
              <a:gd name="connsiteY1405" fmla="*/ 1553685 h 3611234"/>
              <a:gd name="connsiteX1406" fmla="*/ 1391543 w 6860976"/>
              <a:gd name="connsiteY1406" fmla="*/ 1557405 h 3611234"/>
              <a:gd name="connsiteX1407" fmla="*/ 1402705 w 6860976"/>
              <a:gd name="connsiteY1407" fmla="*/ 1561126 h 3611234"/>
              <a:gd name="connsiteX1408" fmla="*/ 1443633 w 6860976"/>
              <a:gd name="connsiteY1408" fmla="*/ 1564847 h 3611234"/>
              <a:gd name="connsiteX1409" fmla="*/ 1428750 w 6860976"/>
              <a:gd name="connsiteY1409" fmla="*/ 1572288 h 3611234"/>
              <a:gd name="connsiteX1410" fmla="*/ 1413867 w 6860976"/>
              <a:gd name="connsiteY1410" fmla="*/ 1572288 h 3611234"/>
              <a:gd name="connsiteX1411" fmla="*/ 1398985 w 6860976"/>
              <a:gd name="connsiteY1411" fmla="*/ 1564847 h 3611234"/>
              <a:gd name="connsiteX1412" fmla="*/ 1387822 w 6860976"/>
              <a:gd name="connsiteY1412" fmla="*/ 1557405 h 3611234"/>
              <a:gd name="connsiteX1413" fmla="*/ 1386892 w 6860976"/>
              <a:gd name="connsiteY1413" fmla="*/ 1553685 h 3611234"/>
              <a:gd name="connsiteX1414" fmla="*/ 1785938 w 6860976"/>
              <a:gd name="connsiteY1414" fmla="*/ 1542523 h 3611234"/>
              <a:gd name="connsiteX1415" fmla="*/ 1793379 w 6860976"/>
              <a:gd name="connsiteY1415" fmla="*/ 1557405 h 3611234"/>
              <a:gd name="connsiteX1416" fmla="*/ 1823145 w 6860976"/>
              <a:gd name="connsiteY1416" fmla="*/ 1557405 h 3611234"/>
              <a:gd name="connsiteX1417" fmla="*/ 1815703 w 6860976"/>
              <a:gd name="connsiteY1417" fmla="*/ 1553685 h 3611234"/>
              <a:gd name="connsiteX1418" fmla="*/ 1800821 w 6860976"/>
              <a:gd name="connsiteY1418" fmla="*/ 1549964 h 3611234"/>
              <a:gd name="connsiteX1419" fmla="*/ 1785938 w 6860976"/>
              <a:gd name="connsiteY1419" fmla="*/ 1542523 h 3611234"/>
              <a:gd name="connsiteX1420" fmla="*/ 1547813 w 6860976"/>
              <a:gd name="connsiteY1420" fmla="*/ 1542523 h 3611234"/>
              <a:gd name="connsiteX1421" fmla="*/ 1547813 w 6860976"/>
              <a:gd name="connsiteY1421" fmla="*/ 1549964 h 3611234"/>
              <a:gd name="connsiteX1422" fmla="*/ 1555254 w 6860976"/>
              <a:gd name="connsiteY1422" fmla="*/ 1549964 h 3611234"/>
              <a:gd name="connsiteX1423" fmla="*/ 1555254 w 6860976"/>
              <a:gd name="connsiteY1423" fmla="*/ 1546243 h 3611234"/>
              <a:gd name="connsiteX1424" fmla="*/ 1547813 w 6860976"/>
              <a:gd name="connsiteY1424" fmla="*/ 1542523 h 3611234"/>
              <a:gd name="connsiteX1425" fmla="*/ 1361777 w 6860976"/>
              <a:gd name="connsiteY1425" fmla="*/ 1542523 h 3611234"/>
              <a:gd name="connsiteX1426" fmla="*/ 1372940 w 6860976"/>
              <a:gd name="connsiteY1426" fmla="*/ 1546243 h 3611234"/>
              <a:gd name="connsiteX1427" fmla="*/ 1376660 w 6860976"/>
              <a:gd name="connsiteY1427" fmla="*/ 1549964 h 3611234"/>
              <a:gd name="connsiteX1428" fmla="*/ 1369219 w 6860976"/>
              <a:gd name="connsiteY1428" fmla="*/ 1549964 h 3611234"/>
              <a:gd name="connsiteX1429" fmla="*/ 1544092 w 6860976"/>
              <a:gd name="connsiteY1429" fmla="*/ 1535081 h 3611234"/>
              <a:gd name="connsiteX1430" fmla="*/ 1555254 w 6860976"/>
              <a:gd name="connsiteY1430" fmla="*/ 1542523 h 3611234"/>
              <a:gd name="connsiteX1431" fmla="*/ 1570137 w 6860976"/>
              <a:gd name="connsiteY1431" fmla="*/ 1549964 h 3611234"/>
              <a:gd name="connsiteX1432" fmla="*/ 1585020 w 6860976"/>
              <a:gd name="connsiteY1432" fmla="*/ 1557405 h 3611234"/>
              <a:gd name="connsiteX1433" fmla="*/ 1585020 w 6860976"/>
              <a:gd name="connsiteY1433" fmla="*/ 1549964 h 3611234"/>
              <a:gd name="connsiteX1434" fmla="*/ 1577578 w 6860976"/>
              <a:gd name="connsiteY1434" fmla="*/ 1535081 h 3611234"/>
              <a:gd name="connsiteX1435" fmla="*/ 1585020 w 6860976"/>
              <a:gd name="connsiteY1435" fmla="*/ 1535081 h 3611234"/>
              <a:gd name="connsiteX1436" fmla="*/ 1622227 w 6860976"/>
              <a:gd name="connsiteY1436" fmla="*/ 1549964 h 3611234"/>
              <a:gd name="connsiteX1437" fmla="*/ 1629668 w 6860976"/>
              <a:gd name="connsiteY1437" fmla="*/ 1542523 h 3611234"/>
              <a:gd name="connsiteX1438" fmla="*/ 1629668 w 6860976"/>
              <a:gd name="connsiteY1438" fmla="*/ 1549964 h 3611234"/>
              <a:gd name="connsiteX1439" fmla="*/ 1711524 w 6860976"/>
              <a:gd name="connsiteY1439" fmla="*/ 1587171 h 3611234"/>
              <a:gd name="connsiteX1440" fmla="*/ 1718965 w 6860976"/>
              <a:gd name="connsiteY1440" fmla="*/ 1594612 h 3611234"/>
              <a:gd name="connsiteX1441" fmla="*/ 1726406 w 6860976"/>
              <a:gd name="connsiteY1441" fmla="*/ 1609495 h 3611234"/>
              <a:gd name="connsiteX1442" fmla="*/ 1704082 w 6860976"/>
              <a:gd name="connsiteY1442" fmla="*/ 1602054 h 3611234"/>
              <a:gd name="connsiteX1443" fmla="*/ 1689199 w 6860976"/>
              <a:gd name="connsiteY1443" fmla="*/ 1602054 h 3611234"/>
              <a:gd name="connsiteX1444" fmla="*/ 1681758 w 6860976"/>
              <a:gd name="connsiteY1444" fmla="*/ 1602054 h 3611234"/>
              <a:gd name="connsiteX1445" fmla="*/ 1689199 w 6860976"/>
              <a:gd name="connsiteY1445" fmla="*/ 1594612 h 3611234"/>
              <a:gd name="connsiteX1446" fmla="*/ 1696640 w 6860976"/>
              <a:gd name="connsiteY1446" fmla="*/ 1587171 h 3611234"/>
              <a:gd name="connsiteX1447" fmla="*/ 1689199 w 6860976"/>
              <a:gd name="connsiteY1447" fmla="*/ 1587171 h 3611234"/>
              <a:gd name="connsiteX1448" fmla="*/ 1678037 w 6860976"/>
              <a:gd name="connsiteY1448" fmla="*/ 1587171 h 3611234"/>
              <a:gd name="connsiteX1449" fmla="*/ 1666875 w 6860976"/>
              <a:gd name="connsiteY1449" fmla="*/ 1587171 h 3611234"/>
              <a:gd name="connsiteX1450" fmla="*/ 1614785 w 6860976"/>
              <a:gd name="connsiteY1450" fmla="*/ 1572288 h 3611234"/>
              <a:gd name="connsiteX1451" fmla="*/ 1607344 w 6860976"/>
              <a:gd name="connsiteY1451" fmla="*/ 1564847 h 3611234"/>
              <a:gd name="connsiteX1452" fmla="*/ 1607344 w 6860976"/>
              <a:gd name="connsiteY1452" fmla="*/ 1572288 h 3611234"/>
              <a:gd name="connsiteX1453" fmla="*/ 1599903 w 6860976"/>
              <a:gd name="connsiteY1453" fmla="*/ 1572288 h 3611234"/>
              <a:gd name="connsiteX1454" fmla="*/ 1592461 w 6860976"/>
              <a:gd name="connsiteY1454" fmla="*/ 1564847 h 3611234"/>
              <a:gd name="connsiteX1455" fmla="*/ 1577578 w 6860976"/>
              <a:gd name="connsiteY1455" fmla="*/ 1564847 h 3611234"/>
              <a:gd name="connsiteX1456" fmla="*/ 1540371 w 6860976"/>
              <a:gd name="connsiteY1456" fmla="*/ 1549964 h 3611234"/>
              <a:gd name="connsiteX1457" fmla="*/ 1540371 w 6860976"/>
              <a:gd name="connsiteY1457" fmla="*/ 1542523 h 3611234"/>
              <a:gd name="connsiteX1458" fmla="*/ 1544092 w 6860976"/>
              <a:gd name="connsiteY1458" fmla="*/ 1535081 h 3611234"/>
              <a:gd name="connsiteX1459" fmla="*/ 1518047 w 6860976"/>
              <a:gd name="connsiteY1459" fmla="*/ 1535081 h 3611234"/>
              <a:gd name="connsiteX1460" fmla="*/ 1518047 w 6860976"/>
              <a:gd name="connsiteY1460" fmla="*/ 1542523 h 3611234"/>
              <a:gd name="connsiteX1461" fmla="*/ 1518047 w 6860976"/>
              <a:gd name="connsiteY1461" fmla="*/ 1549964 h 3611234"/>
              <a:gd name="connsiteX1462" fmla="*/ 1510606 w 6860976"/>
              <a:gd name="connsiteY1462" fmla="*/ 1542523 h 3611234"/>
              <a:gd name="connsiteX1463" fmla="*/ 1518047 w 6860976"/>
              <a:gd name="connsiteY1463" fmla="*/ 1535081 h 3611234"/>
              <a:gd name="connsiteX1464" fmla="*/ 1391543 w 6860976"/>
              <a:gd name="connsiteY1464" fmla="*/ 1527640 h 3611234"/>
              <a:gd name="connsiteX1465" fmla="*/ 1413867 w 6860976"/>
              <a:gd name="connsiteY1465" fmla="*/ 1535081 h 3611234"/>
              <a:gd name="connsiteX1466" fmla="*/ 1398985 w 6860976"/>
              <a:gd name="connsiteY1466" fmla="*/ 1535081 h 3611234"/>
              <a:gd name="connsiteX1467" fmla="*/ 1629668 w 6860976"/>
              <a:gd name="connsiteY1467" fmla="*/ 1520198 h 3611234"/>
              <a:gd name="connsiteX1468" fmla="*/ 1651992 w 6860976"/>
              <a:gd name="connsiteY1468" fmla="*/ 1520198 h 3611234"/>
              <a:gd name="connsiteX1469" fmla="*/ 1659434 w 6860976"/>
              <a:gd name="connsiteY1469" fmla="*/ 1527640 h 3611234"/>
              <a:gd name="connsiteX1470" fmla="*/ 1666875 w 6860976"/>
              <a:gd name="connsiteY1470" fmla="*/ 1527640 h 3611234"/>
              <a:gd name="connsiteX1471" fmla="*/ 1659434 w 6860976"/>
              <a:gd name="connsiteY1471" fmla="*/ 1535081 h 3611234"/>
              <a:gd name="connsiteX1472" fmla="*/ 1644551 w 6860976"/>
              <a:gd name="connsiteY1472" fmla="*/ 1527640 h 3611234"/>
              <a:gd name="connsiteX1473" fmla="*/ 1629668 w 6860976"/>
              <a:gd name="connsiteY1473" fmla="*/ 1520198 h 3611234"/>
              <a:gd name="connsiteX1474" fmla="*/ 1369219 w 6860976"/>
              <a:gd name="connsiteY1474" fmla="*/ 1520198 h 3611234"/>
              <a:gd name="connsiteX1475" fmla="*/ 1376660 w 6860976"/>
              <a:gd name="connsiteY1475" fmla="*/ 1527640 h 3611234"/>
              <a:gd name="connsiteX1476" fmla="*/ 1376660 w 6860976"/>
              <a:gd name="connsiteY1476" fmla="*/ 1535081 h 3611234"/>
              <a:gd name="connsiteX1477" fmla="*/ 1369219 w 6860976"/>
              <a:gd name="connsiteY1477" fmla="*/ 1527640 h 3611234"/>
              <a:gd name="connsiteX1478" fmla="*/ 1562695 w 6860976"/>
              <a:gd name="connsiteY1478" fmla="*/ 1512757 h 3611234"/>
              <a:gd name="connsiteX1479" fmla="*/ 1566416 w 6860976"/>
              <a:gd name="connsiteY1479" fmla="*/ 1516478 h 3611234"/>
              <a:gd name="connsiteX1480" fmla="*/ 1570137 w 6860976"/>
              <a:gd name="connsiteY1480" fmla="*/ 1520198 h 3611234"/>
              <a:gd name="connsiteX1481" fmla="*/ 1562695 w 6860976"/>
              <a:gd name="connsiteY1481" fmla="*/ 1520198 h 3611234"/>
              <a:gd name="connsiteX1482" fmla="*/ 5975448 w 6860976"/>
              <a:gd name="connsiteY1482" fmla="*/ 1505316 h 3611234"/>
              <a:gd name="connsiteX1483" fmla="*/ 5979170 w 6860976"/>
              <a:gd name="connsiteY1483" fmla="*/ 1505316 h 3611234"/>
              <a:gd name="connsiteX1484" fmla="*/ 5990332 w 6860976"/>
              <a:gd name="connsiteY1484" fmla="*/ 1505316 h 3611234"/>
              <a:gd name="connsiteX1485" fmla="*/ 6012656 w 6860976"/>
              <a:gd name="connsiteY1485" fmla="*/ 1512757 h 3611234"/>
              <a:gd name="connsiteX1486" fmla="*/ 6027540 w 6860976"/>
              <a:gd name="connsiteY1486" fmla="*/ 1520198 h 3611234"/>
              <a:gd name="connsiteX1487" fmla="*/ 6016376 w 6860976"/>
              <a:gd name="connsiteY1487" fmla="*/ 1520198 h 3611234"/>
              <a:gd name="connsiteX1488" fmla="*/ 5990332 w 6860976"/>
              <a:gd name="connsiteY1488" fmla="*/ 1512757 h 3611234"/>
              <a:gd name="connsiteX1489" fmla="*/ 5975448 w 6860976"/>
              <a:gd name="connsiteY1489" fmla="*/ 1505316 h 3611234"/>
              <a:gd name="connsiteX1490" fmla="*/ 1384102 w 6860976"/>
              <a:gd name="connsiteY1490" fmla="*/ 1505316 h 3611234"/>
              <a:gd name="connsiteX1491" fmla="*/ 1391543 w 6860976"/>
              <a:gd name="connsiteY1491" fmla="*/ 1512757 h 3611234"/>
              <a:gd name="connsiteX1492" fmla="*/ 1376660 w 6860976"/>
              <a:gd name="connsiteY1492" fmla="*/ 1512757 h 3611234"/>
              <a:gd name="connsiteX1493" fmla="*/ 1384102 w 6860976"/>
              <a:gd name="connsiteY1493" fmla="*/ 1505316 h 3611234"/>
              <a:gd name="connsiteX1494" fmla="*/ 1309688 w 6860976"/>
              <a:gd name="connsiteY1494" fmla="*/ 1505316 h 3611234"/>
              <a:gd name="connsiteX1495" fmla="*/ 1317129 w 6860976"/>
              <a:gd name="connsiteY1495" fmla="*/ 1512757 h 3611234"/>
              <a:gd name="connsiteX1496" fmla="*/ 1309688 w 6860976"/>
              <a:gd name="connsiteY1496" fmla="*/ 1512757 h 3611234"/>
              <a:gd name="connsiteX1497" fmla="*/ 1250156 w 6860976"/>
              <a:gd name="connsiteY1497" fmla="*/ 1505316 h 3611234"/>
              <a:gd name="connsiteX1498" fmla="*/ 1253877 w 6860976"/>
              <a:gd name="connsiteY1498" fmla="*/ 1509036 h 3611234"/>
              <a:gd name="connsiteX1499" fmla="*/ 1257598 w 6860976"/>
              <a:gd name="connsiteY1499" fmla="*/ 1512757 h 3611234"/>
              <a:gd name="connsiteX1500" fmla="*/ 1257598 w 6860976"/>
              <a:gd name="connsiteY1500" fmla="*/ 1520198 h 3611234"/>
              <a:gd name="connsiteX1501" fmla="*/ 1250156 w 6860976"/>
              <a:gd name="connsiteY1501" fmla="*/ 1516478 h 3611234"/>
              <a:gd name="connsiteX1502" fmla="*/ 1250156 w 6860976"/>
              <a:gd name="connsiteY1502" fmla="*/ 1512757 h 3611234"/>
              <a:gd name="connsiteX1503" fmla="*/ 1250156 w 6860976"/>
              <a:gd name="connsiteY1503" fmla="*/ 1505316 h 3611234"/>
              <a:gd name="connsiteX1504" fmla="*/ 1555254 w 6860976"/>
              <a:gd name="connsiteY1504" fmla="*/ 1497874 h 3611234"/>
              <a:gd name="connsiteX1505" fmla="*/ 1555254 w 6860976"/>
              <a:gd name="connsiteY1505" fmla="*/ 1505316 h 3611234"/>
              <a:gd name="connsiteX1506" fmla="*/ 1547813 w 6860976"/>
              <a:gd name="connsiteY1506" fmla="*/ 1505316 h 3611234"/>
              <a:gd name="connsiteX1507" fmla="*/ 1525488 w 6860976"/>
              <a:gd name="connsiteY1507" fmla="*/ 1497874 h 3611234"/>
              <a:gd name="connsiteX1508" fmla="*/ 1540371 w 6860976"/>
              <a:gd name="connsiteY1508" fmla="*/ 1497874 h 3611234"/>
              <a:gd name="connsiteX1509" fmla="*/ 1532930 w 6860976"/>
              <a:gd name="connsiteY1509" fmla="*/ 1505316 h 3611234"/>
              <a:gd name="connsiteX1510" fmla="*/ 1451074 w 6860976"/>
              <a:gd name="connsiteY1510" fmla="*/ 1497874 h 3611234"/>
              <a:gd name="connsiteX1511" fmla="*/ 1458516 w 6860976"/>
              <a:gd name="connsiteY1511" fmla="*/ 1497874 h 3611234"/>
              <a:gd name="connsiteX1512" fmla="*/ 1473399 w 6860976"/>
              <a:gd name="connsiteY1512" fmla="*/ 1497874 h 3611234"/>
              <a:gd name="connsiteX1513" fmla="*/ 1480840 w 6860976"/>
              <a:gd name="connsiteY1513" fmla="*/ 1505316 h 3611234"/>
              <a:gd name="connsiteX1514" fmla="*/ 1503164 w 6860976"/>
              <a:gd name="connsiteY1514" fmla="*/ 1512757 h 3611234"/>
              <a:gd name="connsiteX1515" fmla="*/ 1532930 w 6860976"/>
              <a:gd name="connsiteY1515" fmla="*/ 1520198 h 3611234"/>
              <a:gd name="connsiteX1516" fmla="*/ 1555254 w 6860976"/>
              <a:gd name="connsiteY1516" fmla="*/ 1527640 h 3611234"/>
              <a:gd name="connsiteX1517" fmla="*/ 1532930 w 6860976"/>
              <a:gd name="connsiteY1517" fmla="*/ 1527640 h 3611234"/>
              <a:gd name="connsiteX1518" fmla="*/ 1510606 w 6860976"/>
              <a:gd name="connsiteY1518" fmla="*/ 1523919 h 3611234"/>
              <a:gd name="connsiteX1519" fmla="*/ 1495723 w 6860976"/>
              <a:gd name="connsiteY1519" fmla="*/ 1520198 h 3611234"/>
              <a:gd name="connsiteX1520" fmla="*/ 1477119 w 6860976"/>
              <a:gd name="connsiteY1520" fmla="*/ 1516478 h 3611234"/>
              <a:gd name="connsiteX1521" fmla="*/ 1480840 w 6860976"/>
              <a:gd name="connsiteY1521" fmla="*/ 1531360 h 3611234"/>
              <a:gd name="connsiteX1522" fmla="*/ 1484561 w 6860976"/>
              <a:gd name="connsiteY1522" fmla="*/ 1546243 h 3611234"/>
              <a:gd name="connsiteX1523" fmla="*/ 1469678 w 6860976"/>
              <a:gd name="connsiteY1523" fmla="*/ 1549964 h 3611234"/>
              <a:gd name="connsiteX1524" fmla="*/ 1462236 w 6860976"/>
              <a:gd name="connsiteY1524" fmla="*/ 1542523 h 3611234"/>
              <a:gd name="connsiteX1525" fmla="*/ 1465957 w 6860976"/>
              <a:gd name="connsiteY1525" fmla="*/ 1535081 h 3611234"/>
              <a:gd name="connsiteX1526" fmla="*/ 1473399 w 6860976"/>
              <a:gd name="connsiteY1526" fmla="*/ 1535081 h 3611234"/>
              <a:gd name="connsiteX1527" fmla="*/ 1480840 w 6860976"/>
              <a:gd name="connsiteY1527" fmla="*/ 1535081 h 3611234"/>
              <a:gd name="connsiteX1528" fmla="*/ 1465957 w 6860976"/>
              <a:gd name="connsiteY1528" fmla="*/ 1527640 h 3611234"/>
              <a:gd name="connsiteX1529" fmla="*/ 1462236 w 6860976"/>
              <a:gd name="connsiteY1529" fmla="*/ 1535081 h 3611234"/>
              <a:gd name="connsiteX1530" fmla="*/ 1451074 w 6860976"/>
              <a:gd name="connsiteY1530" fmla="*/ 1535081 h 3611234"/>
              <a:gd name="connsiteX1531" fmla="*/ 1439912 w 6860976"/>
              <a:gd name="connsiteY1531" fmla="*/ 1542523 h 3611234"/>
              <a:gd name="connsiteX1532" fmla="*/ 1432471 w 6860976"/>
              <a:gd name="connsiteY1532" fmla="*/ 1542523 h 3611234"/>
              <a:gd name="connsiteX1533" fmla="*/ 1436191 w 6860976"/>
              <a:gd name="connsiteY1533" fmla="*/ 1535081 h 3611234"/>
              <a:gd name="connsiteX1534" fmla="*/ 1428750 w 6860976"/>
              <a:gd name="connsiteY1534" fmla="*/ 1527640 h 3611234"/>
              <a:gd name="connsiteX1535" fmla="*/ 1421309 w 6860976"/>
              <a:gd name="connsiteY1535" fmla="*/ 1531360 h 3611234"/>
              <a:gd name="connsiteX1536" fmla="*/ 1413867 w 6860976"/>
              <a:gd name="connsiteY1536" fmla="*/ 1527640 h 3611234"/>
              <a:gd name="connsiteX1537" fmla="*/ 1402705 w 6860976"/>
              <a:gd name="connsiteY1537" fmla="*/ 1520198 h 3611234"/>
              <a:gd name="connsiteX1538" fmla="*/ 1398985 w 6860976"/>
              <a:gd name="connsiteY1538" fmla="*/ 1512757 h 3611234"/>
              <a:gd name="connsiteX1539" fmla="*/ 1406426 w 6860976"/>
              <a:gd name="connsiteY1539" fmla="*/ 1512757 h 3611234"/>
              <a:gd name="connsiteX1540" fmla="*/ 1443633 w 6860976"/>
              <a:gd name="connsiteY1540" fmla="*/ 1520198 h 3611234"/>
              <a:gd name="connsiteX1541" fmla="*/ 1465957 w 6860976"/>
              <a:gd name="connsiteY1541" fmla="*/ 1512757 h 3611234"/>
              <a:gd name="connsiteX1542" fmla="*/ 1451074 w 6860976"/>
              <a:gd name="connsiteY1542" fmla="*/ 1497874 h 3611234"/>
              <a:gd name="connsiteX1543" fmla="*/ 1363638 w 6860976"/>
              <a:gd name="connsiteY1543" fmla="*/ 1494154 h 3611234"/>
              <a:gd name="connsiteX1544" fmla="*/ 1369219 w 6860976"/>
              <a:gd name="connsiteY1544" fmla="*/ 1497874 h 3611234"/>
              <a:gd name="connsiteX1545" fmla="*/ 1372940 w 6860976"/>
              <a:gd name="connsiteY1545" fmla="*/ 1505316 h 3611234"/>
              <a:gd name="connsiteX1546" fmla="*/ 1369219 w 6860976"/>
              <a:gd name="connsiteY1546" fmla="*/ 1505316 h 3611234"/>
              <a:gd name="connsiteX1547" fmla="*/ 1361777 w 6860976"/>
              <a:gd name="connsiteY1547" fmla="*/ 1497874 h 3611234"/>
              <a:gd name="connsiteX1548" fmla="*/ 1363638 w 6860976"/>
              <a:gd name="connsiteY1548" fmla="*/ 1494154 h 3611234"/>
              <a:gd name="connsiteX1549" fmla="*/ 1759893 w 6860976"/>
              <a:gd name="connsiteY1549" fmla="*/ 1494153 h 3611234"/>
              <a:gd name="connsiteX1550" fmla="*/ 1763613 w 6860976"/>
              <a:gd name="connsiteY1550" fmla="*/ 1497874 h 3611234"/>
              <a:gd name="connsiteX1551" fmla="*/ 1771055 w 6860976"/>
              <a:gd name="connsiteY1551" fmla="*/ 1505316 h 3611234"/>
              <a:gd name="connsiteX1552" fmla="*/ 1771055 w 6860976"/>
              <a:gd name="connsiteY1552" fmla="*/ 1497874 h 3611234"/>
              <a:gd name="connsiteX1553" fmla="*/ 1764543 w 6860976"/>
              <a:gd name="connsiteY1553" fmla="*/ 1496944 h 3611234"/>
              <a:gd name="connsiteX1554" fmla="*/ 1756172 w 6860976"/>
              <a:gd name="connsiteY1554" fmla="*/ 1490433 h 3611234"/>
              <a:gd name="connsiteX1555" fmla="*/ 1757609 w 6860976"/>
              <a:gd name="connsiteY1555" fmla="*/ 1491870 h 3611234"/>
              <a:gd name="connsiteX1556" fmla="*/ 1757102 w 6860976"/>
              <a:gd name="connsiteY1556" fmla="*/ 1491363 h 3611234"/>
              <a:gd name="connsiteX1557" fmla="*/ 1756172 w 6860976"/>
              <a:gd name="connsiteY1557" fmla="*/ 1490433 h 3611234"/>
              <a:gd name="connsiteX1558" fmla="*/ 1413867 w 6860976"/>
              <a:gd name="connsiteY1558" fmla="*/ 1490433 h 3611234"/>
              <a:gd name="connsiteX1559" fmla="*/ 1428750 w 6860976"/>
              <a:gd name="connsiteY1559" fmla="*/ 1490433 h 3611234"/>
              <a:gd name="connsiteX1560" fmla="*/ 1436191 w 6860976"/>
              <a:gd name="connsiteY1560" fmla="*/ 1490433 h 3611234"/>
              <a:gd name="connsiteX1561" fmla="*/ 1443633 w 6860976"/>
              <a:gd name="connsiteY1561" fmla="*/ 1497874 h 3611234"/>
              <a:gd name="connsiteX1562" fmla="*/ 1436191 w 6860976"/>
              <a:gd name="connsiteY1562" fmla="*/ 1501595 h 3611234"/>
              <a:gd name="connsiteX1563" fmla="*/ 1413867 w 6860976"/>
              <a:gd name="connsiteY1563" fmla="*/ 1490433 h 3611234"/>
              <a:gd name="connsiteX1564" fmla="*/ 1354336 w 6860976"/>
              <a:gd name="connsiteY1564" fmla="*/ 1490433 h 3611234"/>
              <a:gd name="connsiteX1565" fmla="*/ 1346895 w 6860976"/>
              <a:gd name="connsiteY1565" fmla="*/ 1497874 h 3611234"/>
              <a:gd name="connsiteX1566" fmla="*/ 1339453 w 6860976"/>
              <a:gd name="connsiteY1566" fmla="*/ 1505316 h 3611234"/>
              <a:gd name="connsiteX1567" fmla="*/ 1339453 w 6860976"/>
              <a:gd name="connsiteY1567" fmla="*/ 1497874 h 3611234"/>
              <a:gd name="connsiteX1568" fmla="*/ 1354336 w 6860976"/>
              <a:gd name="connsiteY1568" fmla="*/ 1490433 h 3611234"/>
              <a:gd name="connsiteX1569" fmla="*/ 1175742 w 6860976"/>
              <a:gd name="connsiteY1569" fmla="*/ 1490433 h 3611234"/>
              <a:gd name="connsiteX1570" fmla="*/ 1183184 w 6860976"/>
              <a:gd name="connsiteY1570" fmla="*/ 1497874 h 3611234"/>
              <a:gd name="connsiteX1571" fmla="*/ 1175742 w 6860976"/>
              <a:gd name="connsiteY1571" fmla="*/ 1497874 h 3611234"/>
              <a:gd name="connsiteX1572" fmla="*/ 1785938 w 6860976"/>
              <a:gd name="connsiteY1572" fmla="*/ 1475550 h 3611234"/>
              <a:gd name="connsiteX1573" fmla="*/ 1793379 w 6860976"/>
              <a:gd name="connsiteY1573" fmla="*/ 1482991 h 3611234"/>
              <a:gd name="connsiteX1574" fmla="*/ 1800821 w 6860976"/>
              <a:gd name="connsiteY1574" fmla="*/ 1475550 h 3611234"/>
              <a:gd name="connsiteX1575" fmla="*/ 1793379 w 6860976"/>
              <a:gd name="connsiteY1575" fmla="*/ 1475550 h 3611234"/>
              <a:gd name="connsiteX1576" fmla="*/ 1257598 w 6860976"/>
              <a:gd name="connsiteY1576" fmla="*/ 1475550 h 3611234"/>
              <a:gd name="connsiteX1577" fmla="*/ 1265039 w 6860976"/>
              <a:gd name="connsiteY1577" fmla="*/ 1482991 h 3611234"/>
              <a:gd name="connsiteX1578" fmla="*/ 1257598 w 6860976"/>
              <a:gd name="connsiteY1578" fmla="*/ 1482991 h 3611234"/>
              <a:gd name="connsiteX1579" fmla="*/ 5905996 w 6860976"/>
              <a:gd name="connsiteY1579" fmla="*/ 1474310 h 3611234"/>
              <a:gd name="connsiteX1580" fmla="*/ 5915918 w 6860976"/>
              <a:gd name="connsiteY1580" fmla="*/ 1475550 h 3611234"/>
              <a:gd name="connsiteX1581" fmla="*/ 5908476 w 6860976"/>
              <a:gd name="connsiteY1581" fmla="*/ 1475550 h 3611234"/>
              <a:gd name="connsiteX1582" fmla="*/ 6094512 w 6860976"/>
              <a:gd name="connsiteY1582" fmla="*/ 1468109 h 3611234"/>
              <a:gd name="connsiteX1583" fmla="*/ 6139160 w 6860976"/>
              <a:gd name="connsiteY1583" fmla="*/ 1497874 h 3611234"/>
              <a:gd name="connsiteX1584" fmla="*/ 6131718 w 6860976"/>
              <a:gd name="connsiteY1584" fmla="*/ 1490433 h 3611234"/>
              <a:gd name="connsiteX1585" fmla="*/ 6116836 w 6860976"/>
              <a:gd name="connsiteY1585" fmla="*/ 1482991 h 3611234"/>
              <a:gd name="connsiteX1586" fmla="*/ 6101952 w 6860976"/>
              <a:gd name="connsiteY1586" fmla="*/ 1475550 h 3611234"/>
              <a:gd name="connsiteX1587" fmla="*/ 5771276 w 6860976"/>
              <a:gd name="connsiteY1587" fmla="*/ 1465783 h 3611234"/>
              <a:gd name="connsiteX1588" fmla="*/ 5767088 w 6860976"/>
              <a:gd name="connsiteY1588" fmla="*/ 1468109 h 3611234"/>
              <a:gd name="connsiteX1589" fmla="*/ 5767088 w 6860976"/>
              <a:gd name="connsiteY1589" fmla="*/ 1482991 h 3611234"/>
              <a:gd name="connsiteX1590" fmla="*/ 5774532 w 6860976"/>
              <a:gd name="connsiteY1590" fmla="*/ 1482991 h 3611234"/>
              <a:gd name="connsiteX1591" fmla="*/ 5778252 w 6860976"/>
              <a:gd name="connsiteY1591" fmla="*/ 1479271 h 3611234"/>
              <a:gd name="connsiteX1592" fmla="*/ 5789414 w 6860976"/>
              <a:gd name="connsiteY1592" fmla="*/ 1482991 h 3611234"/>
              <a:gd name="connsiteX1593" fmla="*/ 5804296 w 6860976"/>
              <a:gd name="connsiteY1593" fmla="*/ 1490433 h 3611234"/>
              <a:gd name="connsiteX1594" fmla="*/ 5789414 w 6860976"/>
              <a:gd name="connsiteY1594" fmla="*/ 1475550 h 3611234"/>
              <a:gd name="connsiteX1595" fmla="*/ 5771276 w 6860976"/>
              <a:gd name="connsiteY1595" fmla="*/ 1465783 h 3611234"/>
              <a:gd name="connsiteX1596" fmla="*/ 5796856 w 6860976"/>
              <a:gd name="connsiteY1596" fmla="*/ 1460667 h 3611234"/>
              <a:gd name="connsiteX1597" fmla="*/ 5796856 w 6860976"/>
              <a:gd name="connsiteY1597" fmla="*/ 1475550 h 3611234"/>
              <a:gd name="connsiteX1598" fmla="*/ 5811738 w 6860976"/>
              <a:gd name="connsiteY1598" fmla="*/ 1475550 h 3611234"/>
              <a:gd name="connsiteX1599" fmla="*/ 5819180 w 6860976"/>
              <a:gd name="connsiteY1599" fmla="*/ 1468109 h 3611234"/>
              <a:gd name="connsiteX1600" fmla="*/ 1391543 w 6860976"/>
              <a:gd name="connsiteY1600" fmla="*/ 1460667 h 3611234"/>
              <a:gd name="connsiteX1601" fmla="*/ 1540371 w 6860976"/>
              <a:gd name="connsiteY1601" fmla="*/ 1460667 h 3611234"/>
              <a:gd name="connsiteX1602" fmla="*/ 1540371 w 6860976"/>
              <a:gd name="connsiteY1602" fmla="*/ 1464388 h 3611234"/>
              <a:gd name="connsiteX1603" fmla="*/ 1544092 w 6860976"/>
              <a:gd name="connsiteY1603" fmla="*/ 1471829 h 3611234"/>
              <a:gd name="connsiteX1604" fmla="*/ 1555254 w 6860976"/>
              <a:gd name="connsiteY1604" fmla="*/ 1475550 h 3611234"/>
              <a:gd name="connsiteX1605" fmla="*/ 1555254 w 6860976"/>
              <a:gd name="connsiteY1605" fmla="*/ 1468109 h 3611234"/>
              <a:gd name="connsiteX1606" fmla="*/ 1547813 w 6860976"/>
              <a:gd name="connsiteY1606" fmla="*/ 1460667 h 3611234"/>
              <a:gd name="connsiteX1607" fmla="*/ 1577578 w 6860976"/>
              <a:gd name="connsiteY1607" fmla="*/ 1468109 h 3611234"/>
              <a:gd name="connsiteX1608" fmla="*/ 1592461 w 6860976"/>
              <a:gd name="connsiteY1608" fmla="*/ 1468109 h 3611234"/>
              <a:gd name="connsiteX1609" fmla="*/ 1592461 w 6860976"/>
              <a:gd name="connsiteY1609" fmla="*/ 1475550 h 3611234"/>
              <a:gd name="connsiteX1610" fmla="*/ 1592461 w 6860976"/>
              <a:gd name="connsiteY1610" fmla="*/ 1482991 h 3611234"/>
              <a:gd name="connsiteX1611" fmla="*/ 1599903 w 6860976"/>
              <a:gd name="connsiteY1611" fmla="*/ 1482991 h 3611234"/>
              <a:gd name="connsiteX1612" fmla="*/ 1614785 w 6860976"/>
              <a:gd name="connsiteY1612" fmla="*/ 1482991 h 3611234"/>
              <a:gd name="connsiteX1613" fmla="*/ 1622227 w 6860976"/>
              <a:gd name="connsiteY1613" fmla="*/ 1482991 h 3611234"/>
              <a:gd name="connsiteX1614" fmla="*/ 1629668 w 6860976"/>
              <a:gd name="connsiteY1614" fmla="*/ 1482991 h 3611234"/>
              <a:gd name="connsiteX1615" fmla="*/ 1640830 w 6860976"/>
              <a:gd name="connsiteY1615" fmla="*/ 1494153 h 3611234"/>
              <a:gd name="connsiteX1616" fmla="*/ 1666875 w 6860976"/>
              <a:gd name="connsiteY1616" fmla="*/ 1505316 h 3611234"/>
              <a:gd name="connsiteX1617" fmla="*/ 1696640 w 6860976"/>
              <a:gd name="connsiteY1617" fmla="*/ 1520198 h 3611234"/>
              <a:gd name="connsiteX1618" fmla="*/ 1704082 w 6860976"/>
              <a:gd name="connsiteY1618" fmla="*/ 1520198 h 3611234"/>
              <a:gd name="connsiteX1619" fmla="*/ 1711524 w 6860976"/>
              <a:gd name="connsiteY1619" fmla="*/ 1520198 h 3611234"/>
              <a:gd name="connsiteX1620" fmla="*/ 1711524 w 6860976"/>
              <a:gd name="connsiteY1620" fmla="*/ 1535081 h 3611234"/>
              <a:gd name="connsiteX1621" fmla="*/ 1704082 w 6860976"/>
              <a:gd name="connsiteY1621" fmla="*/ 1535081 h 3611234"/>
              <a:gd name="connsiteX1622" fmla="*/ 1696640 w 6860976"/>
              <a:gd name="connsiteY1622" fmla="*/ 1535081 h 3611234"/>
              <a:gd name="connsiteX1623" fmla="*/ 1689199 w 6860976"/>
              <a:gd name="connsiteY1623" fmla="*/ 1527640 h 3611234"/>
              <a:gd name="connsiteX1624" fmla="*/ 1659434 w 6860976"/>
              <a:gd name="connsiteY1624" fmla="*/ 1520198 h 3611234"/>
              <a:gd name="connsiteX1625" fmla="*/ 1651992 w 6860976"/>
              <a:gd name="connsiteY1625" fmla="*/ 1512757 h 3611234"/>
              <a:gd name="connsiteX1626" fmla="*/ 1637109 w 6860976"/>
              <a:gd name="connsiteY1626" fmla="*/ 1505316 h 3611234"/>
              <a:gd name="connsiteX1627" fmla="*/ 1629668 w 6860976"/>
              <a:gd name="connsiteY1627" fmla="*/ 1505316 h 3611234"/>
              <a:gd name="connsiteX1628" fmla="*/ 1622227 w 6860976"/>
              <a:gd name="connsiteY1628" fmla="*/ 1512757 h 3611234"/>
              <a:gd name="connsiteX1629" fmla="*/ 1614785 w 6860976"/>
              <a:gd name="connsiteY1629" fmla="*/ 1512757 h 3611234"/>
              <a:gd name="connsiteX1630" fmla="*/ 1622227 w 6860976"/>
              <a:gd name="connsiteY1630" fmla="*/ 1505316 h 3611234"/>
              <a:gd name="connsiteX1631" fmla="*/ 1611065 w 6860976"/>
              <a:gd name="connsiteY1631" fmla="*/ 1497874 h 3611234"/>
              <a:gd name="connsiteX1632" fmla="*/ 1585020 w 6860976"/>
              <a:gd name="connsiteY1632" fmla="*/ 1490433 h 3611234"/>
              <a:gd name="connsiteX1633" fmla="*/ 1566416 w 6860976"/>
              <a:gd name="connsiteY1633" fmla="*/ 1490433 h 3611234"/>
              <a:gd name="connsiteX1634" fmla="*/ 1547813 w 6860976"/>
              <a:gd name="connsiteY1634" fmla="*/ 1490433 h 3611234"/>
              <a:gd name="connsiteX1635" fmla="*/ 1458516 w 6860976"/>
              <a:gd name="connsiteY1635" fmla="*/ 1482991 h 3611234"/>
              <a:gd name="connsiteX1636" fmla="*/ 1413867 w 6860976"/>
              <a:gd name="connsiteY1636" fmla="*/ 1490433 h 3611234"/>
              <a:gd name="connsiteX1637" fmla="*/ 1391543 w 6860976"/>
              <a:gd name="connsiteY1637" fmla="*/ 1482991 h 3611234"/>
              <a:gd name="connsiteX1638" fmla="*/ 1380381 w 6860976"/>
              <a:gd name="connsiteY1638" fmla="*/ 1475550 h 3611234"/>
              <a:gd name="connsiteX1639" fmla="*/ 1372940 w 6860976"/>
              <a:gd name="connsiteY1639" fmla="*/ 1471829 h 3611234"/>
              <a:gd name="connsiteX1640" fmla="*/ 1361777 w 6860976"/>
              <a:gd name="connsiteY1640" fmla="*/ 1475550 h 3611234"/>
              <a:gd name="connsiteX1641" fmla="*/ 1361777 w 6860976"/>
              <a:gd name="connsiteY1641" fmla="*/ 1468109 h 3611234"/>
              <a:gd name="connsiteX1642" fmla="*/ 1391543 w 6860976"/>
              <a:gd name="connsiteY1642" fmla="*/ 1460667 h 3611234"/>
              <a:gd name="connsiteX1643" fmla="*/ 1339453 w 6860976"/>
              <a:gd name="connsiteY1643" fmla="*/ 1460667 h 3611234"/>
              <a:gd name="connsiteX1644" fmla="*/ 1332012 w 6860976"/>
              <a:gd name="connsiteY1644" fmla="*/ 1468109 h 3611234"/>
              <a:gd name="connsiteX1645" fmla="*/ 1317129 w 6860976"/>
              <a:gd name="connsiteY1645" fmla="*/ 1468109 h 3611234"/>
              <a:gd name="connsiteX1646" fmla="*/ 1339453 w 6860976"/>
              <a:gd name="connsiteY1646" fmla="*/ 1460667 h 3611234"/>
              <a:gd name="connsiteX1647" fmla="*/ 1503164 w 6860976"/>
              <a:gd name="connsiteY1647" fmla="*/ 1453226 h 3611234"/>
              <a:gd name="connsiteX1648" fmla="*/ 1510606 w 6860976"/>
              <a:gd name="connsiteY1648" fmla="*/ 1460667 h 3611234"/>
              <a:gd name="connsiteX1649" fmla="*/ 1506885 w 6860976"/>
              <a:gd name="connsiteY1649" fmla="*/ 1460667 h 3611234"/>
              <a:gd name="connsiteX1650" fmla="*/ 1503164 w 6860976"/>
              <a:gd name="connsiteY1650" fmla="*/ 1460667 h 3611234"/>
              <a:gd name="connsiteX1651" fmla="*/ 1012031 w 6860976"/>
              <a:gd name="connsiteY1651" fmla="*/ 1453226 h 3611234"/>
              <a:gd name="connsiteX1652" fmla="*/ 1026914 w 6860976"/>
              <a:gd name="connsiteY1652" fmla="*/ 1460667 h 3611234"/>
              <a:gd name="connsiteX1653" fmla="*/ 1019473 w 6860976"/>
              <a:gd name="connsiteY1653" fmla="*/ 1460667 h 3611234"/>
              <a:gd name="connsiteX1654" fmla="*/ 1012031 w 6860976"/>
              <a:gd name="connsiteY1654" fmla="*/ 1460667 h 3611234"/>
              <a:gd name="connsiteX1655" fmla="*/ 1012031 w 6860976"/>
              <a:gd name="connsiteY1655" fmla="*/ 1453226 h 3611234"/>
              <a:gd name="connsiteX1656" fmla="*/ 1361777 w 6860976"/>
              <a:gd name="connsiteY1656" fmla="*/ 1445784 h 3611234"/>
              <a:gd name="connsiteX1657" fmla="*/ 1361777 w 6860976"/>
              <a:gd name="connsiteY1657" fmla="*/ 1453226 h 3611234"/>
              <a:gd name="connsiteX1658" fmla="*/ 1361777 w 6860976"/>
              <a:gd name="connsiteY1658" fmla="*/ 1460667 h 3611234"/>
              <a:gd name="connsiteX1659" fmla="*/ 1354336 w 6860976"/>
              <a:gd name="connsiteY1659" fmla="*/ 1453226 h 3611234"/>
              <a:gd name="connsiteX1660" fmla="*/ 1361777 w 6860976"/>
              <a:gd name="connsiteY1660" fmla="*/ 1445784 h 3611234"/>
              <a:gd name="connsiteX1661" fmla="*/ 1279922 w 6860976"/>
              <a:gd name="connsiteY1661" fmla="*/ 1445784 h 3611234"/>
              <a:gd name="connsiteX1662" fmla="*/ 1294805 w 6860976"/>
              <a:gd name="connsiteY1662" fmla="*/ 1445784 h 3611234"/>
              <a:gd name="connsiteX1663" fmla="*/ 1309688 w 6860976"/>
              <a:gd name="connsiteY1663" fmla="*/ 1453226 h 3611234"/>
              <a:gd name="connsiteX1664" fmla="*/ 1294805 w 6860976"/>
              <a:gd name="connsiteY1664" fmla="*/ 1453226 h 3611234"/>
              <a:gd name="connsiteX1665" fmla="*/ 1674316 w 6860976"/>
              <a:gd name="connsiteY1665" fmla="*/ 1438343 h 3611234"/>
              <a:gd name="connsiteX1666" fmla="*/ 1674316 w 6860976"/>
              <a:gd name="connsiteY1666" fmla="*/ 1442064 h 3611234"/>
              <a:gd name="connsiteX1667" fmla="*/ 1681758 w 6860976"/>
              <a:gd name="connsiteY1667" fmla="*/ 1445784 h 3611234"/>
              <a:gd name="connsiteX1668" fmla="*/ 1681758 w 6860976"/>
              <a:gd name="connsiteY1668" fmla="*/ 1453226 h 3611234"/>
              <a:gd name="connsiteX1669" fmla="*/ 1681758 w 6860976"/>
              <a:gd name="connsiteY1669" fmla="*/ 1456946 h 3611234"/>
              <a:gd name="connsiteX1670" fmla="*/ 1689199 w 6860976"/>
              <a:gd name="connsiteY1670" fmla="*/ 1460667 h 3611234"/>
              <a:gd name="connsiteX1671" fmla="*/ 1696640 w 6860976"/>
              <a:gd name="connsiteY1671" fmla="*/ 1453226 h 3611234"/>
              <a:gd name="connsiteX1672" fmla="*/ 1718965 w 6860976"/>
              <a:gd name="connsiteY1672" fmla="*/ 1460667 h 3611234"/>
              <a:gd name="connsiteX1673" fmla="*/ 1756172 w 6860976"/>
              <a:gd name="connsiteY1673" fmla="*/ 1460667 h 3611234"/>
              <a:gd name="connsiteX1674" fmla="*/ 1715244 w 6860976"/>
              <a:gd name="connsiteY1674" fmla="*/ 1449505 h 3611234"/>
              <a:gd name="connsiteX1675" fmla="*/ 1674316 w 6860976"/>
              <a:gd name="connsiteY1675" fmla="*/ 1438343 h 3611234"/>
              <a:gd name="connsiteX1676" fmla="*/ 1521768 w 6860976"/>
              <a:gd name="connsiteY1676" fmla="*/ 1438343 h 3611234"/>
              <a:gd name="connsiteX1677" fmla="*/ 1525488 w 6860976"/>
              <a:gd name="connsiteY1677" fmla="*/ 1445784 h 3611234"/>
              <a:gd name="connsiteX1678" fmla="*/ 1540371 w 6860976"/>
              <a:gd name="connsiteY1678" fmla="*/ 1453226 h 3611234"/>
              <a:gd name="connsiteX1679" fmla="*/ 1525488 w 6860976"/>
              <a:gd name="connsiteY1679" fmla="*/ 1453226 h 3611234"/>
              <a:gd name="connsiteX1680" fmla="*/ 1518047 w 6860976"/>
              <a:gd name="connsiteY1680" fmla="*/ 1453226 h 3611234"/>
              <a:gd name="connsiteX1681" fmla="*/ 1518047 w 6860976"/>
              <a:gd name="connsiteY1681" fmla="*/ 1445784 h 3611234"/>
              <a:gd name="connsiteX1682" fmla="*/ 1521768 w 6860976"/>
              <a:gd name="connsiteY1682" fmla="*/ 1438343 h 3611234"/>
              <a:gd name="connsiteX1683" fmla="*/ 1637109 w 6860976"/>
              <a:gd name="connsiteY1683" fmla="*/ 1430902 h 3611234"/>
              <a:gd name="connsiteX1684" fmla="*/ 1637109 w 6860976"/>
              <a:gd name="connsiteY1684" fmla="*/ 1438343 h 3611234"/>
              <a:gd name="connsiteX1685" fmla="*/ 1644551 w 6860976"/>
              <a:gd name="connsiteY1685" fmla="*/ 1438343 h 3611234"/>
              <a:gd name="connsiteX1686" fmla="*/ 1640830 w 6860976"/>
              <a:gd name="connsiteY1686" fmla="*/ 1430902 h 3611234"/>
              <a:gd name="connsiteX1687" fmla="*/ 1637109 w 6860976"/>
              <a:gd name="connsiteY1687" fmla="*/ 1430902 h 3611234"/>
              <a:gd name="connsiteX1688" fmla="*/ 1421309 w 6860976"/>
              <a:gd name="connsiteY1688" fmla="*/ 1430902 h 3611234"/>
              <a:gd name="connsiteX1689" fmla="*/ 1443633 w 6860976"/>
              <a:gd name="connsiteY1689" fmla="*/ 1430902 h 3611234"/>
              <a:gd name="connsiteX1690" fmla="*/ 1465957 w 6860976"/>
              <a:gd name="connsiteY1690" fmla="*/ 1438343 h 3611234"/>
              <a:gd name="connsiteX1691" fmla="*/ 1451074 w 6860976"/>
              <a:gd name="connsiteY1691" fmla="*/ 1445784 h 3611234"/>
              <a:gd name="connsiteX1692" fmla="*/ 1428750 w 6860976"/>
              <a:gd name="connsiteY1692" fmla="*/ 1438343 h 3611234"/>
              <a:gd name="connsiteX1693" fmla="*/ 1421309 w 6860976"/>
              <a:gd name="connsiteY1693" fmla="*/ 1438343 h 3611234"/>
              <a:gd name="connsiteX1694" fmla="*/ 1421309 w 6860976"/>
              <a:gd name="connsiteY1694" fmla="*/ 1430902 h 3611234"/>
              <a:gd name="connsiteX1695" fmla="*/ 1852910 w 6860976"/>
              <a:gd name="connsiteY1695" fmla="*/ 1423460 h 3611234"/>
              <a:gd name="connsiteX1696" fmla="*/ 1867793 w 6860976"/>
              <a:gd name="connsiteY1696" fmla="*/ 1430902 h 3611234"/>
              <a:gd name="connsiteX1697" fmla="*/ 1864072 w 6860976"/>
              <a:gd name="connsiteY1697" fmla="*/ 1427181 h 3611234"/>
              <a:gd name="connsiteX1698" fmla="*/ 1852910 w 6860976"/>
              <a:gd name="connsiteY1698" fmla="*/ 1423460 h 3611234"/>
              <a:gd name="connsiteX1699" fmla="*/ 1592461 w 6860976"/>
              <a:gd name="connsiteY1699" fmla="*/ 1423460 h 3611234"/>
              <a:gd name="connsiteX1700" fmla="*/ 1599903 w 6860976"/>
              <a:gd name="connsiteY1700" fmla="*/ 1430902 h 3611234"/>
              <a:gd name="connsiteX1701" fmla="*/ 1599903 w 6860976"/>
              <a:gd name="connsiteY1701" fmla="*/ 1423460 h 3611234"/>
              <a:gd name="connsiteX1702" fmla="*/ 1592461 w 6860976"/>
              <a:gd name="connsiteY1702" fmla="*/ 1423460 h 3611234"/>
              <a:gd name="connsiteX1703" fmla="*/ 1577578 w 6860976"/>
              <a:gd name="connsiteY1703" fmla="*/ 1423460 h 3611234"/>
              <a:gd name="connsiteX1704" fmla="*/ 1570137 w 6860976"/>
              <a:gd name="connsiteY1704" fmla="*/ 1430902 h 3611234"/>
              <a:gd name="connsiteX1705" fmla="*/ 1592461 w 6860976"/>
              <a:gd name="connsiteY1705" fmla="*/ 1445784 h 3611234"/>
              <a:gd name="connsiteX1706" fmla="*/ 1644551 w 6860976"/>
              <a:gd name="connsiteY1706" fmla="*/ 1464388 h 3611234"/>
              <a:gd name="connsiteX1707" fmla="*/ 1666875 w 6860976"/>
              <a:gd name="connsiteY1707" fmla="*/ 1468109 h 3611234"/>
              <a:gd name="connsiteX1708" fmla="*/ 1659434 w 6860976"/>
              <a:gd name="connsiteY1708" fmla="*/ 1460667 h 3611234"/>
              <a:gd name="connsiteX1709" fmla="*/ 1622227 w 6860976"/>
              <a:gd name="connsiteY1709" fmla="*/ 1449505 h 3611234"/>
              <a:gd name="connsiteX1710" fmla="*/ 1599903 w 6860976"/>
              <a:gd name="connsiteY1710" fmla="*/ 1438343 h 3611234"/>
              <a:gd name="connsiteX1711" fmla="*/ 1592461 w 6860976"/>
              <a:gd name="connsiteY1711" fmla="*/ 1430902 h 3611234"/>
              <a:gd name="connsiteX1712" fmla="*/ 1577578 w 6860976"/>
              <a:gd name="connsiteY1712" fmla="*/ 1423460 h 3611234"/>
              <a:gd name="connsiteX1713" fmla="*/ 1131094 w 6860976"/>
              <a:gd name="connsiteY1713" fmla="*/ 1423460 h 3611234"/>
              <a:gd name="connsiteX1714" fmla="*/ 1138535 w 6860976"/>
              <a:gd name="connsiteY1714" fmla="*/ 1423460 h 3611234"/>
              <a:gd name="connsiteX1715" fmla="*/ 1131094 w 6860976"/>
              <a:gd name="connsiteY1715" fmla="*/ 1430902 h 3611234"/>
              <a:gd name="connsiteX1716" fmla="*/ 1099468 w 6860976"/>
              <a:gd name="connsiteY1716" fmla="*/ 1419739 h 3611234"/>
              <a:gd name="connsiteX1717" fmla="*/ 1101328 w 6860976"/>
              <a:gd name="connsiteY1717" fmla="*/ 1423460 h 3611234"/>
              <a:gd name="connsiteX1718" fmla="*/ 1093887 w 6860976"/>
              <a:gd name="connsiteY1718" fmla="*/ 1423460 h 3611234"/>
              <a:gd name="connsiteX1719" fmla="*/ 1099468 w 6860976"/>
              <a:gd name="connsiteY1719" fmla="*/ 1419739 h 3611234"/>
              <a:gd name="connsiteX1720" fmla="*/ 1547813 w 6860976"/>
              <a:gd name="connsiteY1720" fmla="*/ 1416019 h 3611234"/>
              <a:gd name="connsiteX1721" fmla="*/ 1547813 w 6860976"/>
              <a:gd name="connsiteY1721" fmla="*/ 1423460 h 3611234"/>
              <a:gd name="connsiteX1722" fmla="*/ 1555254 w 6860976"/>
              <a:gd name="connsiteY1722" fmla="*/ 1423460 h 3611234"/>
              <a:gd name="connsiteX1723" fmla="*/ 1547813 w 6860976"/>
              <a:gd name="connsiteY1723" fmla="*/ 1416019 h 3611234"/>
              <a:gd name="connsiteX1724" fmla="*/ 1376660 w 6860976"/>
              <a:gd name="connsiteY1724" fmla="*/ 1401136 h 3611234"/>
              <a:gd name="connsiteX1725" fmla="*/ 1384102 w 6860976"/>
              <a:gd name="connsiteY1725" fmla="*/ 1408577 h 3611234"/>
              <a:gd name="connsiteX1726" fmla="*/ 1376660 w 6860976"/>
              <a:gd name="connsiteY1726" fmla="*/ 1408577 h 3611234"/>
              <a:gd name="connsiteX1727" fmla="*/ 1376660 w 6860976"/>
              <a:gd name="connsiteY1727" fmla="*/ 1401136 h 3611234"/>
              <a:gd name="connsiteX1728" fmla="*/ 1354336 w 6860976"/>
              <a:gd name="connsiteY1728" fmla="*/ 1401136 h 3611234"/>
              <a:gd name="connsiteX1729" fmla="*/ 1361777 w 6860976"/>
              <a:gd name="connsiteY1729" fmla="*/ 1401136 h 3611234"/>
              <a:gd name="connsiteX1730" fmla="*/ 1361777 w 6860976"/>
              <a:gd name="connsiteY1730" fmla="*/ 1408577 h 3611234"/>
              <a:gd name="connsiteX1731" fmla="*/ 1354336 w 6860976"/>
              <a:gd name="connsiteY1731" fmla="*/ 1401136 h 3611234"/>
              <a:gd name="connsiteX1732" fmla="*/ 1733848 w 6860976"/>
              <a:gd name="connsiteY1732" fmla="*/ 1393694 h 3611234"/>
              <a:gd name="connsiteX1733" fmla="*/ 1733848 w 6860976"/>
              <a:gd name="connsiteY1733" fmla="*/ 1401136 h 3611234"/>
              <a:gd name="connsiteX1734" fmla="*/ 1763613 w 6860976"/>
              <a:gd name="connsiteY1734" fmla="*/ 1401136 h 3611234"/>
              <a:gd name="connsiteX1735" fmla="*/ 1752451 w 6860976"/>
              <a:gd name="connsiteY1735" fmla="*/ 1401136 h 3611234"/>
              <a:gd name="connsiteX1736" fmla="*/ 1733848 w 6860976"/>
              <a:gd name="connsiteY1736" fmla="*/ 1393694 h 3611234"/>
              <a:gd name="connsiteX1737" fmla="*/ 1711524 w 6860976"/>
              <a:gd name="connsiteY1737" fmla="*/ 1393694 h 3611234"/>
              <a:gd name="connsiteX1738" fmla="*/ 1718965 w 6860976"/>
              <a:gd name="connsiteY1738" fmla="*/ 1401136 h 3611234"/>
              <a:gd name="connsiteX1739" fmla="*/ 1718965 w 6860976"/>
              <a:gd name="connsiteY1739" fmla="*/ 1393694 h 3611234"/>
              <a:gd name="connsiteX1740" fmla="*/ 5945684 w 6860976"/>
              <a:gd name="connsiteY1740" fmla="*/ 1386253 h 3611234"/>
              <a:gd name="connsiteX1741" fmla="*/ 5990332 w 6860976"/>
              <a:gd name="connsiteY1741" fmla="*/ 1401136 h 3611234"/>
              <a:gd name="connsiteX1742" fmla="*/ 6005214 w 6860976"/>
              <a:gd name="connsiteY1742" fmla="*/ 1408577 h 3611234"/>
              <a:gd name="connsiteX1743" fmla="*/ 5982890 w 6860976"/>
              <a:gd name="connsiteY1743" fmla="*/ 1408577 h 3611234"/>
              <a:gd name="connsiteX1744" fmla="*/ 5975448 w 6860976"/>
              <a:gd name="connsiteY1744" fmla="*/ 1408577 h 3611234"/>
              <a:gd name="connsiteX1745" fmla="*/ 5960566 w 6860976"/>
              <a:gd name="connsiteY1745" fmla="*/ 1401136 h 3611234"/>
              <a:gd name="connsiteX1746" fmla="*/ 5945684 w 6860976"/>
              <a:gd name="connsiteY1746" fmla="*/ 1386253 h 3611234"/>
              <a:gd name="connsiteX1747" fmla="*/ 1681758 w 6860976"/>
              <a:gd name="connsiteY1747" fmla="*/ 1378812 h 3611234"/>
              <a:gd name="connsiteX1748" fmla="*/ 1674316 w 6860976"/>
              <a:gd name="connsiteY1748" fmla="*/ 1386253 h 3611234"/>
              <a:gd name="connsiteX1749" fmla="*/ 1689199 w 6860976"/>
              <a:gd name="connsiteY1749" fmla="*/ 1386253 h 3611234"/>
              <a:gd name="connsiteX1750" fmla="*/ 1692920 w 6860976"/>
              <a:gd name="connsiteY1750" fmla="*/ 1382532 h 3611234"/>
              <a:gd name="connsiteX1751" fmla="*/ 1681758 w 6860976"/>
              <a:gd name="connsiteY1751" fmla="*/ 1378812 h 3611234"/>
              <a:gd name="connsiteX1752" fmla="*/ 1590601 w 6860976"/>
              <a:gd name="connsiteY1752" fmla="*/ 1375091 h 3611234"/>
              <a:gd name="connsiteX1753" fmla="*/ 1585020 w 6860976"/>
              <a:gd name="connsiteY1753" fmla="*/ 1378812 h 3611234"/>
              <a:gd name="connsiteX1754" fmla="*/ 1592461 w 6860976"/>
              <a:gd name="connsiteY1754" fmla="*/ 1378812 h 3611234"/>
              <a:gd name="connsiteX1755" fmla="*/ 1590601 w 6860976"/>
              <a:gd name="connsiteY1755" fmla="*/ 1375091 h 3611234"/>
              <a:gd name="connsiteX1756" fmla="*/ 1659434 w 6860976"/>
              <a:gd name="connsiteY1756" fmla="*/ 1371370 h 3611234"/>
              <a:gd name="connsiteX1757" fmla="*/ 1663154 w 6860976"/>
              <a:gd name="connsiteY1757" fmla="*/ 1378812 h 3611234"/>
              <a:gd name="connsiteX1758" fmla="*/ 1666875 w 6860976"/>
              <a:gd name="connsiteY1758" fmla="*/ 1375091 h 3611234"/>
              <a:gd name="connsiteX1759" fmla="*/ 1659434 w 6860976"/>
              <a:gd name="connsiteY1759" fmla="*/ 1371370 h 3611234"/>
              <a:gd name="connsiteX1760" fmla="*/ 1637109 w 6860976"/>
              <a:gd name="connsiteY1760" fmla="*/ 1363929 h 3611234"/>
              <a:gd name="connsiteX1761" fmla="*/ 1637109 w 6860976"/>
              <a:gd name="connsiteY1761" fmla="*/ 1371370 h 3611234"/>
              <a:gd name="connsiteX1762" fmla="*/ 1644551 w 6860976"/>
              <a:gd name="connsiteY1762" fmla="*/ 1363929 h 3611234"/>
              <a:gd name="connsiteX1763" fmla="*/ 1637109 w 6860976"/>
              <a:gd name="connsiteY1763" fmla="*/ 1363929 h 3611234"/>
              <a:gd name="connsiteX1764" fmla="*/ 1460583 w 6860976"/>
              <a:gd name="connsiteY1764" fmla="*/ 1363929 h 3611234"/>
              <a:gd name="connsiteX1765" fmla="*/ 1462236 w 6860976"/>
              <a:gd name="connsiteY1765" fmla="*/ 1367650 h 3611234"/>
              <a:gd name="connsiteX1766" fmla="*/ 1492002 w 6860976"/>
              <a:gd name="connsiteY1766" fmla="*/ 1382532 h 3611234"/>
              <a:gd name="connsiteX1767" fmla="*/ 1521768 w 6860976"/>
              <a:gd name="connsiteY1767" fmla="*/ 1378812 h 3611234"/>
              <a:gd name="connsiteX1768" fmla="*/ 1525488 w 6860976"/>
              <a:gd name="connsiteY1768" fmla="*/ 1378812 h 3611234"/>
              <a:gd name="connsiteX1769" fmla="*/ 1562695 w 6860976"/>
              <a:gd name="connsiteY1769" fmla="*/ 1386253 h 3611234"/>
              <a:gd name="connsiteX1770" fmla="*/ 1547813 w 6860976"/>
              <a:gd name="connsiteY1770" fmla="*/ 1375091 h 3611234"/>
              <a:gd name="connsiteX1771" fmla="*/ 1514326 w 6860976"/>
              <a:gd name="connsiteY1771" fmla="*/ 1367650 h 3611234"/>
              <a:gd name="connsiteX1772" fmla="*/ 1495723 w 6860976"/>
              <a:gd name="connsiteY1772" fmla="*/ 1363929 h 3611234"/>
              <a:gd name="connsiteX1773" fmla="*/ 1488281 w 6860976"/>
              <a:gd name="connsiteY1773" fmla="*/ 1363929 h 3611234"/>
              <a:gd name="connsiteX1774" fmla="*/ 1235273 w 6860976"/>
              <a:gd name="connsiteY1774" fmla="*/ 1363929 h 3611234"/>
              <a:gd name="connsiteX1775" fmla="*/ 1242715 w 6860976"/>
              <a:gd name="connsiteY1775" fmla="*/ 1363929 h 3611234"/>
              <a:gd name="connsiteX1776" fmla="*/ 1250156 w 6860976"/>
              <a:gd name="connsiteY1776" fmla="*/ 1378812 h 3611234"/>
              <a:gd name="connsiteX1777" fmla="*/ 1242715 w 6860976"/>
              <a:gd name="connsiteY1777" fmla="*/ 1371370 h 3611234"/>
              <a:gd name="connsiteX1778" fmla="*/ 1235273 w 6860976"/>
              <a:gd name="connsiteY1778" fmla="*/ 1363929 h 3611234"/>
              <a:gd name="connsiteX1779" fmla="*/ 1562695 w 6860976"/>
              <a:gd name="connsiteY1779" fmla="*/ 1349046 h 3611234"/>
              <a:gd name="connsiteX1780" fmla="*/ 1555254 w 6860976"/>
              <a:gd name="connsiteY1780" fmla="*/ 1356487 h 3611234"/>
              <a:gd name="connsiteX1781" fmla="*/ 1577578 w 6860976"/>
              <a:gd name="connsiteY1781" fmla="*/ 1356487 h 3611234"/>
              <a:gd name="connsiteX1782" fmla="*/ 1562695 w 6860976"/>
              <a:gd name="connsiteY1782" fmla="*/ 1349046 h 3611234"/>
              <a:gd name="connsiteX1783" fmla="*/ 1384102 w 6860976"/>
              <a:gd name="connsiteY1783" fmla="*/ 1349046 h 3611234"/>
              <a:gd name="connsiteX1784" fmla="*/ 1391543 w 6860976"/>
              <a:gd name="connsiteY1784" fmla="*/ 1349046 h 3611234"/>
              <a:gd name="connsiteX1785" fmla="*/ 1391543 w 6860976"/>
              <a:gd name="connsiteY1785" fmla="*/ 1356487 h 3611234"/>
              <a:gd name="connsiteX1786" fmla="*/ 1384102 w 6860976"/>
              <a:gd name="connsiteY1786" fmla="*/ 1356487 h 3611234"/>
              <a:gd name="connsiteX1787" fmla="*/ 1384102 w 6860976"/>
              <a:gd name="connsiteY1787" fmla="*/ 1349046 h 3611234"/>
              <a:gd name="connsiteX1788" fmla="*/ 1666875 w 6860976"/>
              <a:gd name="connsiteY1788" fmla="*/ 1345325 h 3611234"/>
              <a:gd name="connsiteX1789" fmla="*/ 1659434 w 6860976"/>
              <a:gd name="connsiteY1789" fmla="*/ 1349046 h 3611234"/>
              <a:gd name="connsiteX1790" fmla="*/ 1666875 w 6860976"/>
              <a:gd name="connsiteY1790" fmla="*/ 1356487 h 3611234"/>
              <a:gd name="connsiteX1791" fmla="*/ 1681758 w 6860976"/>
              <a:gd name="connsiteY1791" fmla="*/ 1363929 h 3611234"/>
              <a:gd name="connsiteX1792" fmla="*/ 1707803 w 6860976"/>
              <a:gd name="connsiteY1792" fmla="*/ 1367650 h 3611234"/>
              <a:gd name="connsiteX1793" fmla="*/ 1707803 w 6860976"/>
              <a:gd name="connsiteY1793" fmla="*/ 1360208 h 3611234"/>
              <a:gd name="connsiteX1794" fmla="*/ 1692920 w 6860976"/>
              <a:gd name="connsiteY1794" fmla="*/ 1360208 h 3611234"/>
              <a:gd name="connsiteX1795" fmla="*/ 1681758 w 6860976"/>
              <a:gd name="connsiteY1795" fmla="*/ 1349046 h 3611234"/>
              <a:gd name="connsiteX1796" fmla="*/ 1678037 w 6860976"/>
              <a:gd name="connsiteY1796" fmla="*/ 1356487 h 3611234"/>
              <a:gd name="connsiteX1797" fmla="*/ 1674316 w 6860976"/>
              <a:gd name="connsiteY1797" fmla="*/ 1349046 h 3611234"/>
              <a:gd name="connsiteX1798" fmla="*/ 1666875 w 6860976"/>
              <a:gd name="connsiteY1798" fmla="*/ 1345325 h 3611234"/>
              <a:gd name="connsiteX1799" fmla="*/ 1421309 w 6860976"/>
              <a:gd name="connsiteY1799" fmla="*/ 1334163 h 3611234"/>
              <a:gd name="connsiteX1800" fmla="*/ 1421309 w 6860976"/>
              <a:gd name="connsiteY1800" fmla="*/ 1341605 h 3611234"/>
              <a:gd name="connsiteX1801" fmla="*/ 1428750 w 6860976"/>
              <a:gd name="connsiteY1801" fmla="*/ 1341605 h 3611234"/>
              <a:gd name="connsiteX1802" fmla="*/ 1425029 w 6860976"/>
              <a:gd name="connsiteY1802" fmla="*/ 1334163 h 3611234"/>
              <a:gd name="connsiteX1803" fmla="*/ 1421309 w 6860976"/>
              <a:gd name="connsiteY1803" fmla="*/ 1334163 h 3611234"/>
              <a:gd name="connsiteX1804" fmla="*/ 1488281 w 6860976"/>
              <a:gd name="connsiteY1804" fmla="*/ 1330443 h 3611234"/>
              <a:gd name="connsiteX1805" fmla="*/ 1488281 w 6860976"/>
              <a:gd name="connsiteY1805" fmla="*/ 1334163 h 3611234"/>
              <a:gd name="connsiteX1806" fmla="*/ 1492002 w 6860976"/>
              <a:gd name="connsiteY1806" fmla="*/ 1341605 h 3611234"/>
              <a:gd name="connsiteX1807" fmla="*/ 1495723 w 6860976"/>
              <a:gd name="connsiteY1807" fmla="*/ 1334163 h 3611234"/>
              <a:gd name="connsiteX1808" fmla="*/ 1488281 w 6860976"/>
              <a:gd name="connsiteY1808" fmla="*/ 1330443 h 3611234"/>
              <a:gd name="connsiteX1809" fmla="*/ 1561694 w 6860976"/>
              <a:gd name="connsiteY1809" fmla="*/ 1312940 h 3611234"/>
              <a:gd name="connsiteX1810" fmla="*/ 1558045 w 6860976"/>
              <a:gd name="connsiteY1810" fmla="*/ 1316955 h 3611234"/>
              <a:gd name="connsiteX1811" fmla="*/ 1557345 w 6860976"/>
              <a:gd name="connsiteY1811" fmla="*/ 1317005 h 3611234"/>
              <a:gd name="connsiteX1812" fmla="*/ 1559440 w 6860976"/>
              <a:gd name="connsiteY1812" fmla="*/ 1313234 h 3611234"/>
              <a:gd name="connsiteX1813" fmla="*/ 1659434 w 6860976"/>
              <a:gd name="connsiteY1813" fmla="*/ 1304398 h 3611234"/>
              <a:gd name="connsiteX1814" fmla="*/ 1651992 w 6860976"/>
              <a:gd name="connsiteY1814" fmla="*/ 1311839 h 3611234"/>
              <a:gd name="connsiteX1815" fmla="*/ 1659434 w 6860976"/>
              <a:gd name="connsiteY1815" fmla="*/ 1319280 h 3611234"/>
              <a:gd name="connsiteX1816" fmla="*/ 1666875 w 6860976"/>
              <a:gd name="connsiteY1816" fmla="*/ 1326722 h 3611234"/>
              <a:gd name="connsiteX1817" fmla="*/ 1674316 w 6860976"/>
              <a:gd name="connsiteY1817" fmla="*/ 1334163 h 3611234"/>
              <a:gd name="connsiteX1818" fmla="*/ 1689199 w 6860976"/>
              <a:gd name="connsiteY1818" fmla="*/ 1334163 h 3611234"/>
              <a:gd name="connsiteX1819" fmla="*/ 1711524 w 6860976"/>
              <a:gd name="connsiteY1819" fmla="*/ 1345325 h 3611234"/>
              <a:gd name="connsiteX1820" fmla="*/ 1733848 w 6860976"/>
              <a:gd name="connsiteY1820" fmla="*/ 1356487 h 3611234"/>
              <a:gd name="connsiteX1821" fmla="*/ 1771055 w 6860976"/>
              <a:gd name="connsiteY1821" fmla="*/ 1363929 h 3611234"/>
              <a:gd name="connsiteX1822" fmla="*/ 1778496 w 6860976"/>
              <a:gd name="connsiteY1822" fmla="*/ 1367650 h 3611234"/>
              <a:gd name="connsiteX1823" fmla="*/ 1782217 w 6860976"/>
              <a:gd name="connsiteY1823" fmla="*/ 1371370 h 3611234"/>
              <a:gd name="connsiteX1824" fmla="*/ 1789658 w 6860976"/>
              <a:gd name="connsiteY1824" fmla="*/ 1375091 h 3611234"/>
              <a:gd name="connsiteX1825" fmla="*/ 1797100 w 6860976"/>
              <a:gd name="connsiteY1825" fmla="*/ 1378812 h 3611234"/>
              <a:gd name="connsiteX1826" fmla="*/ 1800821 w 6860976"/>
              <a:gd name="connsiteY1826" fmla="*/ 1378812 h 3611234"/>
              <a:gd name="connsiteX1827" fmla="*/ 1804541 w 6860976"/>
              <a:gd name="connsiteY1827" fmla="*/ 1382532 h 3611234"/>
              <a:gd name="connsiteX1828" fmla="*/ 1815703 w 6860976"/>
              <a:gd name="connsiteY1828" fmla="*/ 1389974 h 3611234"/>
              <a:gd name="connsiteX1829" fmla="*/ 1830586 w 6860976"/>
              <a:gd name="connsiteY1829" fmla="*/ 1393694 h 3611234"/>
              <a:gd name="connsiteX1830" fmla="*/ 1823145 w 6860976"/>
              <a:gd name="connsiteY1830" fmla="*/ 1386253 h 3611234"/>
              <a:gd name="connsiteX1831" fmla="*/ 1819424 w 6860976"/>
              <a:gd name="connsiteY1831" fmla="*/ 1382532 h 3611234"/>
              <a:gd name="connsiteX1832" fmla="*/ 1811982 w 6860976"/>
              <a:gd name="connsiteY1832" fmla="*/ 1375091 h 3611234"/>
              <a:gd name="connsiteX1833" fmla="*/ 1804541 w 6860976"/>
              <a:gd name="connsiteY1833" fmla="*/ 1367650 h 3611234"/>
              <a:gd name="connsiteX1834" fmla="*/ 1797100 w 6860976"/>
              <a:gd name="connsiteY1834" fmla="*/ 1363929 h 3611234"/>
              <a:gd name="connsiteX1835" fmla="*/ 1793379 w 6860976"/>
              <a:gd name="connsiteY1835" fmla="*/ 1363929 h 3611234"/>
              <a:gd name="connsiteX1836" fmla="*/ 1793379 w 6860976"/>
              <a:gd name="connsiteY1836" fmla="*/ 1356487 h 3611234"/>
              <a:gd name="connsiteX1837" fmla="*/ 1785938 w 6860976"/>
              <a:gd name="connsiteY1837" fmla="*/ 1356487 h 3611234"/>
              <a:gd name="connsiteX1838" fmla="*/ 1748731 w 6860976"/>
              <a:gd name="connsiteY1838" fmla="*/ 1334163 h 3611234"/>
              <a:gd name="connsiteX1839" fmla="*/ 1733848 w 6860976"/>
              <a:gd name="connsiteY1839" fmla="*/ 1330443 h 3611234"/>
              <a:gd name="connsiteX1840" fmla="*/ 1718965 w 6860976"/>
              <a:gd name="connsiteY1840" fmla="*/ 1341605 h 3611234"/>
              <a:gd name="connsiteX1841" fmla="*/ 1711524 w 6860976"/>
              <a:gd name="connsiteY1841" fmla="*/ 1326722 h 3611234"/>
              <a:gd name="connsiteX1842" fmla="*/ 1704082 w 6860976"/>
              <a:gd name="connsiteY1842" fmla="*/ 1326722 h 3611234"/>
              <a:gd name="connsiteX1843" fmla="*/ 1696640 w 6860976"/>
              <a:gd name="connsiteY1843" fmla="*/ 1319280 h 3611234"/>
              <a:gd name="connsiteX1844" fmla="*/ 1666875 w 6860976"/>
              <a:gd name="connsiteY1844" fmla="*/ 1304398 h 3611234"/>
              <a:gd name="connsiteX1845" fmla="*/ 1518047 w 6860976"/>
              <a:gd name="connsiteY1845" fmla="*/ 1296956 h 3611234"/>
              <a:gd name="connsiteX1846" fmla="*/ 1532930 w 6860976"/>
              <a:gd name="connsiteY1846" fmla="*/ 1304398 h 3611234"/>
              <a:gd name="connsiteX1847" fmla="*/ 1551533 w 6860976"/>
              <a:gd name="connsiteY1847" fmla="*/ 1317420 h 3611234"/>
              <a:gd name="connsiteX1848" fmla="*/ 1557345 w 6860976"/>
              <a:gd name="connsiteY1848" fmla="*/ 1317005 h 3611234"/>
              <a:gd name="connsiteX1849" fmla="*/ 1557114 w 6860976"/>
              <a:gd name="connsiteY1849" fmla="*/ 1317420 h 3611234"/>
              <a:gd name="connsiteX1850" fmla="*/ 1577578 w 6860976"/>
              <a:gd name="connsiteY1850" fmla="*/ 1334163 h 3611234"/>
              <a:gd name="connsiteX1851" fmla="*/ 1614785 w 6860976"/>
              <a:gd name="connsiteY1851" fmla="*/ 1334163 h 3611234"/>
              <a:gd name="connsiteX1852" fmla="*/ 1607344 w 6860976"/>
              <a:gd name="connsiteY1852" fmla="*/ 1326722 h 3611234"/>
              <a:gd name="connsiteX1853" fmla="*/ 1599903 w 6860976"/>
              <a:gd name="connsiteY1853" fmla="*/ 1323001 h 3611234"/>
              <a:gd name="connsiteX1854" fmla="*/ 1599903 w 6860976"/>
              <a:gd name="connsiteY1854" fmla="*/ 1319280 h 3611234"/>
              <a:gd name="connsiteX1855" fmla="*/ 1599903 w 6860976"/>
              <a:gd name="connsiteY1855" fmla="*/ 1311839 h 3611234"/>
              <a:gd name="connsiteX1856" fmla="*/ 1592461 w 6860976"/>
              <a:gd name="connsiteY1856" fmla="*/ 1319280 h 3611234"/>
              <a:gd name="connsiteX1857" fmla="*/ 1585020 w 6860976"/>
              <a:gd name="connsiteY1857" fmla="*/ 1319280 h 3611234"/>
              <a:gd name="connsiteX1858" fmla="*/ 1585020 w 6860976"/>
              <a:gd name="connsiteY1858" fmla="*/ 1311839 h 3611234"/>
              <a:gd name="connsiteX1859" fmla="*/ 1585020 w 6860976"/>
              <a:gd name="connsiteY1859" fmla="*/ 1304398 h 3611234"/>
              <a:gd name="connsiteX1860" fmla="*/ 1577578 w 6860976"/>
              <a:gd name="connsiteY1860" fmla="*/ 1311839 h 3611234"/>
              <a:gd name="connsiteX1861" fmla="*/ 1570137 w 6860976"/>
              <a:gd name="connsiteY1861" fmla="*/ 1311839 h 3611234"/>
              <a:gd name="connsiteX1862" fmla="*/ 1561694 w 6860976"/>
              <a:gd name="connsiteY1862" fmla="*/ 1312940 h 3611234"/>
              <a:gd name="connsiteX1863" fmla="*/ 1562695 w 6860976"/>
              <a:gd name="connsiteY1863" fmla="*/ 1311839 h 3611234"/>
              <a:gd name="connsiteX1864" fmla="*/ 1547813 w 6860976"/>
              <a:gd name="connsiteY1864" fmla="*/ 1304398 h 3611234"/>
              <a:gd name="connsiteX1865" fmla="*/ 1532930 w 6860976"/>
              <a:gd name="connsiteY1865" fmla="*/ 1300677 h 3611234"/>
              <a:gd name="connsiteX1866" fmla="*/ 1518047 w 6860976"/>
              <a:gd name="connsiteY1866" fmla="*/ 1296956 h 3611234"/>
              <a:gd name="connsiteX1867" fmla="*/ 1428750 w 6860976"/>
              <a:gd name="connsiteY1867" fmla="*/ 1289515 h 3611234"/>
              <a:gd name="connsiteX1868" fmla="*/ 1451074 w 6860976"/>
              <a:gd name="connsiteY1868" fmla="*/ 1296956 h 3611234"/>
              <a:gd name="connsiteX1869" fmla="*/ 1458516 w 6860976"/>
              <a:gd name="connsiteY1869" fmla="*/ 1304398 h 3611234"/>
              <a:gd name="connsiteX1870" fmla="*/ 1465957 w 6860976"/>
              <a:gd name="connsiteY1870" fmla="*/ 1308118 h 3611234"/>
              <a:gd name="connsiteX1871" fmla="*/ 1465957 w 6860976"/>
              <a:gd name="connsiteY1871" fmla="*/ 1296956 h 3611234"/>
              <a:gd name="connsiteX1872" fmla="*/ 1458516 w 6860976"/>
              <a:gd name="connsiteY1872" fmla="*/ 1293235 h 3611234"/>
              <a:gd name="connsiteX1873" fmla="*/ 1443633 w 6860976"/>
              <a:gd name="connsiteY1873" fmla="*/ 1289515 h 3611234"/>
              <a:gd name="connsiteX1874" fmla="*/ 1583159 w 6860976"/>
              <a:gd name="connsiteY1874" fmla="*/ 1285794 h 3611234"/>
              <a:gd name="connsiteX1875" fmla="*/ 1577578 w 6860976"/>
              <a:gd name="connsiteY1875" fmla="*/ 1289515 h 3611234"/>
              <a:gd name="connsiteX1876" fmla="*/ 1585020 w 6860976"/>
              <a:gd name="connsiteY1876" fmla="*/ 1296956 h 3611234"/>
              <a:gd name="connsiteX1877" fmla="*/ 1588740 w 6860976"/>
              <a:gd name="connsiteY1877" fmla="*/ 1296956 h 3611234"/>
              <a:gd name="connsiteX1878" fmla="*/ 1599903 w 6860976"/>
              <a:gd name="connsiteY1878" fmla="*/ 1304398 h 3611234"/>
              <a:gd name="connsiteX1879" fmla="*/ 1637109 w 6860976"/>
              <a:gd name="connsiteY1879" fmla="*/ 1311839 h 3611234"/>
              <a:gd name="connsiteX1880" fmla="*/ 1644551 w 6860976"/>
              <a:gd name="connsiteY1880" fmla="*/ 1311839 h 3611234"/>
              <a:gd name="connsiteX1881" fmla="*/ 1599903 w 6860976"/>
              <a:gd name="connsiteY1881" fmla="*/ 1289515 h 3611234"/>
              <a:gd name="connsiteX1882" fmla="*/ 1583159 w 6860976"/>
              <a:gd name="connsiteY1882" fmla="*/ 1285794 h 3611234"/>
              <a:gd name="connsiteX1883" fmla="*/ 1493862 w 6860976"/>
              <a:gd name="connsiteY1883" fmla="*/ 1284864 h 3611234"/>
              <a:gd name="connsiteX1884" fmla="*/ 1488281 w 6860976"/>
              <a:gd name="connsiteY1884" fmla="*/ 1285794 h 3611234"/>
              <a:gd name="connsiteX1885" fmla="*/ 1480840 w 6860976"/>
              <a:gd name="connsiteY1885" fmla="*/ 1293235 h 3611234"/>
              <a:gd name="connsiteX1886" fmla="*/ 1488281 w 6860976"/>
              <a:gd name="connsiteY1886" fmla="*/ 1296956 h 3611234"/>
              <a:gd name="connsiteX1887" fmla="*/ 1495723 w 6860976"/>
              <a:gd name="connsiteY1887" fmla="*/ 1289515 h 3611234"/>
              <a:gd name="connsiteX1888" fmla="*/ 1493862 w 6860976"/>
              <a:gd name="connsiteY1888" fmla="*/ 1284864 h 3611234"/>
              <a:gd name="connsiteX1889" fmla="*/ 1540371 w 6860976"/>
              <a:gd name="connsiteY1889" fmla="*/ 1282073 h 3611234"/>
              <a:gd name="connsiteX1890" fmla="*/ 1540371 w 6860976"/>
              <a:gd name="connsiteY1890" fmla="*/ 1289515 h 3611234"/>
              <a:gd name="connsiteX1891" fmla="*/ 1547813 w 6860976"/>
              <a:gd name="connsiteY1891" fmla="*/ 1289515 h 3611234"/>
              <a:gd name="connsiteX1892" fmla="*/ 1540371 w 6860976"/>
              <a:gd name="connsiteY1892" fmla="*/ 1282073 h 3611234"/>
              <a:gd name="connsiteX1893" fmla="*/ 1384102 w 6860976"/>
              <a:gd name="connsiteY1893" fmla="*/ 1282073 h 3611234"/>
              <a:gd name="connsiteX1894" fmla="*/ 1391543 w 6860976"/>
              <a:gd name="connsiteY1894" fmla="*/ 1282073 h 3611234"/>
              <a:gd name="connsiteX1895" fmla="*/ 1387822 w 6860976"/>
              <a:gd name="connsiteY1895" fmla="*/ 1289515 h 3611234"/>
              <a:gd name="connsiteX1896" fmla="*/ 1384102 w 6860976"/>
              <a:gd name="connsiteY1896" fmla="*/ 1282073 h 3611234"/>
              <a:gd name="connsiteX1897" fmla="*/ 1622227 w 6860976"/>
              <a:gd name="connsiteY1897" fmla="*/ 1274632 h 3611234"/>
              <a:gd name="connsiteX1898" fmla="*/ 1614785 w 6860976"/>
              <a:gd name="connsiteY1898" fmla="*/ 1282073 h 3611234"/>
              <a:gd name="connsiteX1899" fmla="*/ 1629668 w 6860976"/>
              <a:gd name="connsiteY1899" fmla="*/ 1282073 h 3611234"/>
              <a:gd name="connsiteX1900" fmla="*/ 5915918 w 6860976"/>
              <a:gd name="connsiteY1900" fmla="*/ 1259749 h 3611234"/>
              <a:gd name="connsiteX1901" fmla="*/ 5908476 w 6860976"/>
              <a:gd name="connsiteY1901" fmla="*/ 1267191 h 3611234"/>
              <a:gd name="connsiteX1902" fmla="*/ 5912196 w 6860976"/>
              <a:gd name="connsiteY1902" fmla="*/ 1263470 h 3611234"/>
              <a:gd name="connsiteX1903" fmla="*/ 5915918 w 6860976"/>
              <a:gd name="connsiteY1903" fmla="*/ 1259749 h 3611234"/>
              <a:gd name="connsiteX1904" fmla="*/ 1555254 w 6860976"/>
              <a:gd name="connsiteY1904" fmla="*/ 1259749 h 3611234"/>
              <a:gd name="connsiteX1905" fmla="*/ 1562695 w 6860976"/>
              <a:gd name="connsiteY1905" fmla="*/ 1267191 h 3611234"/>
              <a:gd name="connsiteX1906" fmla="*/ 1562695 w 6860976"/>
              <a:gd name="connsiteY1906" fmla="*/ 1259749 h 3611234"/>
              <a:gd name="connsiteX1907" fmla="*/ 1555254 w 6860976"/>
              <a:gd name="connsiteY1907" fmla="*/ 1259749 h 3611234"/>
              <a:gd name="connsiteX1908" fmla="*/ 1711524 w 6860976"/>
              <a:gd name="connsiteY1908" fmla="*/ 1252308 h 3611234"/>
              <a:gd name="connsiteX1909" fmla="*/ 1741289 w 6860976"/>
              <a:gd name="connsiteY1909" fmla="*/ 1267191 h 3611234"/>
              <a:gd name="connsiteX1910" fmla="*/ 1756172 w 6860976"/>
              <a:gd name="connsiteY1910" fmla="*/ 1274632 h 3611234"/>
              <a:gd name="connsiteX1911" fmla="*/ 1771055 w 6860976"/>
              <a:gd name="connsiteY1911" fmla="*/ 1282073 h 3611234"/>
              <a:gd name="connsiteX1912" fmla="*/ 1763613 w 6860976"/>
              <a:gd name="connsiteY1912" fmla="*/ 1274632 h 3611234"/>
              <a:gd name="connsiteX1913" fmla="*/ 1748731 w 6860976"/>
              <a:gd name="connsiteY1913" fmla="*/ 1267191 h 3611234"/>
              <a:gd name="connsiteX1914" fmla="*/ 1741289 w 6860976"/>
              <a:gd name="connsiteY1914" fmla="*/ 1263470 h 3611234"/>
              <a:gd name="connsiteX1915" fmla="*/ 1733848 w 6860976"/>
              <a:gd name="connsiteY1915" fmla="*/ 1259749 h 3611234"/>
              <a:gd name="connsiteX1916" fmla="*/ 1458516 w 6860976"/>
              <a:gd name="connsiteY1916" fmla="*/ 1252308 h 3611234"/>
              <a:gd name="connsiteX1917" fmla="*/ 1469678 w 6860976"/>
              <a:gd name="connsiteY1917" fmla="*/ 1252308 h 3611234"/>
              <a:gd name="connsiteX1918" fmla="*/ 1469678 w 6860976"/>
              <a:gd name="connsiteY1918" fmla="*/ 1259749 h 3611234"/>
              <a:gd name="connsiteX1919" fmla="*/ 1458516 w 6860976"/>
              <a:gd name="connsiteY1919" fmla="*/ 1259749 h 3611234"/>
              <a:gd name="connsiteX1920" fmla="*/ 1458516 w 6860976"/>
              <a:gd name="connsiteY1920" fmla="*/ 1252308 h 3611234"/>
              <a:gd name="connsiteX1921" fmla="*/ 1227832 w 6860976"/>
              <a:gd name="connsiteY1921" fmla="*/ 1252308 h 3611234"/>
              <a:gd name="connsiteX1922" fmla="*/ 1253877 w 6860976"/>
              <a:gd name="connsiteY1922" fmla="*/ 1256028 h 3611234"/>
              <a:gd name="connsiteX1923" fmla="*/ 1276201 w 6860976"/>
              <a:gd name="connsiteY1923" fmla="*/ 1263470 h 3611234"/>
              <a:gd name="connsiteX1924" fmla="*/ 1287363 w 6860976"/>
              <a:gd name="connsiteY1924" fmla="*/ 1259749 h 3611234"/>
              <a:gd name="connsiteX1925" fmla="*/ 1294805 w 6860976"/>
              <a:gd name="connsiteY1925" fmla="*/ 1259749 h 3611234"/>
              <a:gd name="connsiteX1926" fmla="*/ 1309688 w 6860976"/>
              <a:gd name="connsiteY1926" fmla="*/ 1252308 h 3611234"/>
              <a:gd name="connsiteX1927" fmla="*/ 1324570 w 6860976"/>
              <a:gd name="connsiteY1927" fmla="*/ 1252308 h 3611234"/>
              <a:gd name="connsiteX1928" fmla="*/ 1324570 w 6860976"/>
              <a:gd name="connsiteY1928" fmla="*/ 1259749 h 3611234"/>
              <a:gd name="connsiteX1929" fmla="*/ 1332012 w 6860976"/>
              <a:gd name="connsiteY1929" fmla="*/ 1267191 h 3611234"/>
              <a:gd name="connsiteX1930" fmla="*/ 1324570 w 6860976"/>
              <a:gd name="connsiteY1930" fmla="*/ 1267191 h 3611234"/>
              <a:gd name="connsiteX1931" fmla="*/ 1320850 w 6860976"/>
              <a:gd name="connsiteY1931" fmla="*/ 1267191 h 3611234"/>
              <a:gd name="connsiteX1932" fmla="*/ 1317129 w 6860976"/>
              <a:gd name="connsiteY1932" fmla="*/ 1259749 h 3611234"/>
              <a:gd name="connsiteX1933" fmla="*/ 1302246 w 6860976"/>
              <a:gd name="connsiteY1933" fmla="*/ 1259749 h 3611234"/>
              <a:gd name="connsiteX1934" fmla="*/ 1287363 w 6860976"/>
              <a:gd name="connsiteY1934" fmla="*/ 1274632 h 3611234"/>
              <a:gd name="connsiteX1935" fmla="*/ 1279922 w 6860976"/>
              <a:gd name="connsiteY1935" fmla="*/ 1274632 h 3611234"/>
              <a:gd name="connsiteX1936" fmla="*/ 1279922 w 6860976"/>
              <a:gd name="connsiteY1936" fmla="*/ 1267191 h 3611234"/>
              <a:gd name="connsiteX1937" fmla="*/ 1265039 w 6860976"/>
              <a:gd name="connsiteY1937" fmla="*/ 1267191 h 3611234"/>
              <a:gd name="connsiteX1938" fmla="*/ 1235273 w 6860976"/>
              <a:gd name="connsiteY1938" fmla="*/ 1259749 h 3611234"/>
              <a:gd name="connsiteX1939" fmla="*/ 1696640 w 6860976"/>
              <a:gd name="connsiteY1939" fmla="*/ 1244866 h 3611234"/>
              <a:gd name="connsiteX1940" fmla="*/ 1704082 w 6860976"/>
              <a:gd name="connsiteY1940" fmla="*/ 1252308 h 3611234"/>
              <a:gd name="connsiteX1941" fmla="*/ 1704082 w 6860976"/>
              <a:gd name="connsiteY1941" fmla="*/ 1244866 h 3611234"/>
              <a:gd name="connsiteX1942" fmla="*/ 1696640 w 6860976"/>
              <a:gd name="connsiteY1942" fmla="*/ 1244866 h 3611234"/>
              <a:gd name="connsiteX1943" fmla="*/ 1432471 w 6860976"/>
              <a:gd name="connsiteY1943" fmla="*/ 1244866 h 3611234"/>
              <a:gd name="connsiteX1944" fmla="*/ 1428750 w 6860976"/>
              <a:gd name="connsiteY1944" fmla="*/ 1252308 h 3611234"/>
              <a:gd name="connsiteX1945" fmla="*/ 1432471 w 6860976"/>
              <a:gd name="connsiteY1945" fmla="*/ 1263470 h 3611234"/>
              <a:gd name="connsiteX1946" fmla="*/ 1443633 w 6860976"/>
              <a:gd name="connsiteY1946" fmla="*/ 1267191 h 3611234"/>
              <a:gd name="connsiteX1947" fmla="*/ 1458516 w 6860976"/>
              <a:gd name="connsiteY1947" fmla="*/ 1274632 h 3611234"/>
              <a:gd name="connsiteX1948" fmla="*/ 1469678 w 6860976"/>
              <a:gd name="connsiteY1948" fmla="*/ 1282073 h 3611234"/>
              <a:gd name="connsiteX1949" fmla="*/ 1473399 w 6860976"/>
              <a:gd name="connsiteY1949" fmla="*/ 1282073 h 3611234"/>
              <a:gd name="connsiteX1950" fmla="*/ 1480840 w 6860976"/>
              <a:gd name="connsiteY1950" fmla="*/ 1274632 h 3611234"/>
              <a:gd name="connsiteX1951" fmla="*/ 1495723 w 6860976"/>
              <a:gd name="connsiteY1951" fmla="*/ 1274632 h 3611234"/>
              <a:gd name="connsiteX1952" fmla="*/ 1492002 w 6860976"/>
              <a:gd name="connsiteY1952" fmla="*/ 1263470 h 3611234"/>
              <a:gd name="connsiteX1953" fmla="*/ 1503164 w 6860976"/>
              <a:gd name="connsiteY1953" fmla="*/ 1267191 h 3611234"/>
              <a:gd name="connsiteX1954" fmla="*/ 1518047 w 6860976"/>
              <a:gd name="connsiteY1954" fmla="*/ 1278353 h 3611234"/>
              <a:gd name="connsiteX1955" fmla="*/ 1532930 w 6860976"/>
              <a:gd name="connsiteY1955" fmla="*/ 1278353 h 3611234"/>
              <a:gd name="connsiteX1956" fmla="*/ 1555254 w 6860976"/>
              <a:gd name="connsiteY1956" fmla="*/ 1282073 h 3611234"/>
              <a:gd name="connsiteX1957" fmla="*/ 1570137 w 6860976"/>
              <a:gd name="connsiteY1957" fmla="*/ 1282073 h 3611234"/>
              <a:gd name="connsiteX1958" fmla="*/ 1547813 w 6860976"/>
              <a:gd name="connsiteY1958" fmla="*/ 1274632 h 3611234"/>
              <a:gd name="connsiteX1959" fmla="*/ 1525488 w 6860976"/>
              <a:gd name="connsiteY1959" fmla="*/ 1259749 h 3611234"/>
              <a:gd name="connsiteX1960" fmla="*/ 1510606 w 6860976"/>
              <a:gd name="connsiteY1960" fmla="*/ 1252308 h 3611234"/>
              <a:gd name="connsiteX1961" fmla="*/ 1480840 w 6860976"/>
              <a:gd name="connsiteY1961" fmla="*/ 1244866 h 3611234"/>
              <a:gd name="connsiteX1962" fmla="*/ 1458516 w 6860976"/>
              <a:gd name="connsiteY1962" fmla="*/ 1244866 h 3611234"/>
              <a:gd name="connsiteX1963" fmla="*/ 1443633 w 6860976"/>
              <a:gd name="connsiteY1963" fmla="*/ 1244866 h 3611234"/>
              <a:gd name="connsiteX1964" fmla="*/ 1432471 w 6860976"/>
              <a:gd name="connsiteY1964" fmla="*/ 1244866 h 3611234"/>
              <a:gd name="connsiteX1965" fmla="*/ 1198067 w 6860976"/>
              <a:gd name="connsiteY1965" fmla="*/ 1244866 h 3611234"/>
              <a:gd name="connsiteX1966" fmla="*/ 1205508 w 6860976"/>
              <a:gd name="connsiteY1966" fmla="*/ 1244866 h 3611234"/>
              <a:gd name="connsiteX1967" fmla="*/ 1205508 w 6860976"/>
              <a:gd name="connsiteY1967" fmla="*/ 1252308 h 3611234"/>
              <a:gd name="connsiteX1968" fmla="*/ 1361777 w 6860976"/>
              <a:gd name="connsiteY1968" fmla="*/ 1229984 h 3611234"/>
              <a:gd name="connsiteX1969" fmla="*/ 1361777 w 6860976"/>
              <a:gd name="connsiteY1969" fmla="*/ 1233704 h 3611234"/>
              <a:gd name="connsiteX1970" fmla="*/ 1369219 w 6860976"/>
              <a:gd name="connsiteY1970" fmla="*/ 1237425 h 3611234"/>
              <a:gd name="connsiteX1971" fmla="*/ 1376660 w 6860976"/>
              <a:gd name="connsiteY1971" fmla="*/ 1237425 h 3611234"/>
              <a:gd name="connsiteX1972" fmla="*/ 1369219 w 6860976"/>
              <a:gd name="connsiteY1972" fmla="*/ 1229984 h 3611234"/>
              <a:gd name="connsiteX1973" fmla="*/ 1361777 w 6860976"/>
              <a:gd name="connsiteY1973" fmla="*/ 1229984 h 3611234"/>
              <a:gd name="connsiteX1974" fmla="*/ 1778496 w 6860976"/>
              <a:gd name="connsiteY1974" fmla="*/ 1222542 h 3611234"/>
              <a:gd name="connsiteX1975" fmla="*/ 1785938 w 6860976"/>
              <a:gd name="connsiteY1975" fmla="*/ 1229984 h 3611234"/>
              <a:gd name="connsiteX1976" fmla="*/ 1785938 w 6860976"/>
              <a:gd name="connsiteY1976" fmla="*/ 1222542 h 3611234"/>
              <a:gd name="connsiteX1977" fmla="*/ 1778496 w 6860976"/>
              <a:gd name="connsiteY1977" fmla="*/ 1222542 h 3611234"/>
              <a:gd name="connsiteX1978" fmla="*/ 1488281 w 6860976"/>
              <a:gd name="connsiteY1978" fmla="*/ 1222542 h 3611234"/>
              <a:gd name="connsiteX1979" fmla="*/ 1495723 w 6860976"/>
              <a:gd name="connsiteY1979" fmla="*/ 1229984 h 3611234"/>
              <a:gd name="connsiteX1980" fmla="*/ 1503164 w 6860976"/>
              <a:gd name="connsiteY1980" fmla="*/ 1222542 h 3611234"/>
              <a:gd name="connsiteX1981" fmla="*/ 1488281 w 6860976"/>
              <a:gd name="connsiteY1981" fmla="*/ 1222542 h 3611234"/>
              <a:gd name="connsiteX1982" fmla="*/ 1309688 w 6860976"/>
              <a:gd name="connsiteY1982" fmla="*/ 1222542 h 3611234"/>
              <a:gd name="connsiteX1983" fmla="*/ 1317129 w 6860976"/>
              <a:gd name="connsiteY1983" fmla="*/ 1229984 h 3611234"/>
              <a:gd name="connsiteX1984" fmla="*/ 1309688 w 6860976"/>
              <a:gd name="connsiteY1984" fmla="*/ 1237425 h 3611234"/>
              <a:gd name="connsiteX1985" fmla="*/ 1309688 w 6860976"/>
              <a:gd name="connsiteY1985" fmla="*/ 1229984 h 3611234"/>
              <a:gd name="connsiteX1986" fmla="*/ 1309688 w 6860976"/>
              <a:gd name="connsiteY1986" fmla="*/ 1222542 h 3611234"/>
              <a:gd name="connsiteX1987" fmla="*/ 1592461 w 6860976"/>
              <a:gd name="connsiteY1987" fmla="*/ 1215101 h 3611234"/>
              <a:gd name="connsiteX1988" fmla="*/ 1607344 w 6860976"/>
              <a:gd name="connsiteY1988" fmla="*/ 1222542 h 3611234"/>
              <a:gd name="connsiteX1989" fmla="*/ 1637109 w 6860976"/>
              <a:gd name="connsiteY1989" fmla="*/ 1222542 h 3611234"/>
              <a:gd name="connsiteX1990" fmla="*/ 1287363 w 6860976"/>
              <a:gd name="connsiteY1990" fmla="*/ 1207659 h 3611234"/>
              <a:gd name="connsiteX1991" fmla="*/ 1287363 w 6860976"/>
              <a:gd name="connsiteY1991" fmla="*/ 1215101 h 3611234"/>
              <a:gd name="connsiteX1992" fmla="*/ 1279922 w 6860976"/>
              <a:gd name="connsiteY1992" fmla="*/ 1222542 h 3611234"/>
              <a:gd name="connsiteX1993" fmla="*/ 1279922 w 6860976"/>
              <a:gd name="connsiteY1993" fmla="*/ 1215101 h 3611234"/>
              <a:gd name="connsiteX1994" fmla="*/ 1283643 w 6860976"/>
              <a:gd name="connsiteY1994" fmla="*/ 1211380 h 3611234"/>
              <a:gd name="connsiteX1995" fmla="*/ 1287363 w 6860976"/>
              <a:gd name="connsiteY1995" fmla="*/ 1207659 h 3611234"/>
              <a:gd name="connsiteX1996" fmla="*/ 1555254 w 6860976"/>
              <a:gd name="connsiteY1996" fmla="*/ 1200218 h 3611234"/>
              <a:gd name="connsiteX1997" fmla="*/ 1555254 w 6860976"/>
              <a:gd name="connsiteY1997" fmla="*/ 1207659 h 3611234"/>
              <a:gd name="connsiteX1998" fmla="*/ 1562695 w 6860976"/>
              <a:gd name="connsiteY1998" fmla="*/ 1200218 h 3611234"/>
              <a:gd name="connsiteX1999" fmla="*/ 1555254 w 6860976"/>
              <a:gd name="connsiteY1999" fmla="*/ 1200218 h 3611234"/>
              <a:gd name="connsiteX2000" fmla="*/ 1428750 w 6860976"/>
              <a:gd name="connsiteY2000" fmla="*/ 1200218 h 3611234"/>
              <a:gd name="connsiteX2001" fmla="*/ 1428750 w 6860976"/>
              <a:gd name="connsiteY2001" fmla="*/ 1207659 h 3611234"/>
              <a:gd name="connsiteX2002" fmla="*/ 1443633 w 6860976"/>
              <a:gd name="connsiteY2002" fmla="*/ 1215101 h 3611234"/>
              <a:gd name="connsiteX2003" fmla="*/ 1451074 w 6860976"/>
              <a:gd name="connsiteY2003" fmla="*/ 1215101 h 3611234"/>
              <a:gd name="connsiteX2004" fmla="*/ 1451074 w 6860976"/>
              <a:gd name="connsiteY2004" fmla="*/ 1229984 h 3611234"/>
              <a:gd name="connsiteX2005" fmla="*/ 1458516 w 6860976"/>
              <a:gd name="connsiteY2005" fmla="*/ 1226263 h 3611234"/>
              <a:gd name="connsiteX2006" fmla="*/ 1465957 w 6860976"/>
              <a:gd name="connsiteY2006" fmla="*/ 1222542 h 3611234"/>
              <a:gd name="connsiteX2007" fmla="*/ 1473399 w 6860976"/>
              <a:gd name="connsiteY2007" fmla="*/ 1222542 h 3611234"/>
              <a:gd name="connsiteX2008" fmla="*/ 1454795 w 6860976"/>
              <a:gd name="connsiteY2008" fmla="*/ 1207659 h 3611234"/>
              <a:gd name="connsiteX2009" fmla="*/ 1428750 w 6860976"/>
              <a:gd name="connsiteY2009" fmla="*/ 1200218 h 3611234"/>
              <a:gd name="connsiteX2010" fmla="*/ 1771055 w 6860976"/>
              <a:gd name="connsiteY2010" fmla="*/ 1177894 h 3611234"/>
              <a:gd name="connsiteX2011" fmla="*/ 1771055 w 6860976"/>
              <a:gd name="connsiteY2011" fmla="*/ 1185335 h 3611234"/>
              <a:gd name="connsiteX2012" fmla="*/ 1778496 w 6860976"/>
              <a:gd name="connsiteY2012" fmla="*/ 1185335 h 3611234"/>
              <a:gd name="connsiteX2013" fmla="*/ 1774775 w 6860976"/>
              <a:gd name="connsiteY2013" fmla="*/ 1177894 h 3611234"/>
              <a:gd name="connsiteX2014" fmla="*/ 1771055 w 6860976"/>
              <a:gd name="connsiteY2014" fmla="*/ 1177894 h 3611234"/>
              <a:gd name="connsiteX2015" fmla="*/ 1525488 w 6860976"/>
              <a:gd name="connsiteY2015" fmla="*/ 1177894 h 3611234"/>
              <a:gd name="connsiteX2016" fmla="*/ 1525488 w 6860976"/>
              <a:gd name="connsiteY2016" fmla="*/ 1185335 h 3611234"/>
              <a:gd name="connsiteX2017" fmla="*/ 1532930 w 6860976"/>
              <a:gd name="connsiteY2017" fmla="*/ 1185335 h 3611234"/>
              <a:gd name="connsiteX2018" fmla="*/ 1529209 w 6860976"/>
              <a:gd name="connsiteY2018" fmla="*/ 1177894 h 3611234"/>
              <a:gd name="connsiteX2019" fmla="*/ 1525488 w 6860976"/>
              <a:gd name="connsiteY2019" fmla="*/ 1177894 h 3611234"/>
              <a:gd name="connsiteX2020" fmla="*/ 1384102 w 6860976"/>
              <a:gd name="connsiteY2020" fmla="*/ 1177894 h 3611234"/>
              <a:gd name="connsiteX2021" fmla="*/ 1384102 w 6860976"/>
              <a:gd name="connsiteY2021" fmla="*/ 1185335 h 3611234"/>
              <a:gd name="connsiteX2022" fmla="*/ 1391543 w 6860976"/>
              <a:gd name="connsiteY2022" fmla="*/ 1177894 h 3611234"/>
              <a:gd name="connsiteX2023" fmla="*/ 1384102 w 6860976"/>
              <a:gd name="connsiteY2023" fmla="*/ 1177894 h 3611234"/>
              <a:gd name="connsiteX2024" fmla="*/ 1374800 w 6860976"/>
              <a:gd name="connsiteY2024" fmla="*/ 1174174 h 3611234"/>
              <a:gd name="connsiteX2025" fmla="*/ 1369219 w 6860976"/>
              <a:gd name="connsiteY2025" fmla="*/ 1177894 h 3611234"/>
              <a:gd name="connsiteX2026" fmla="*/ 1376660 w 6860976"/>
              <a:gd name="connsiteY2026" fmla="*/ 1177894 h 3611234"/>
              <a:gd name="connsiteX2027" fmla="*/ 1374800 w 6860976"/>
              <a:gd name="connsiteY2027" fmla="*/ 1174174 h 3611234"/>
              <a:gd name="connsiteX2028" fmla="*/ 1592461 w 6860976"/>
              <a:gd name="connsiteY2028" fmla="*/ 1163011 h 3611234"/>
              <a:gd name="connsiteX2029" fmla="*/ 1592461 w 6860976"/>
              <a:gd name="connsiteY2029" fmla="*/ 1170452 h 3611234"/>
              <a:gd name="connsiteX2030" fmla="*/ 1599903 w 6860976"/>
              <a:gd name="connsiteY2030" fmla="*/ 1163011 h 3611234"/>
              <a:gd name="connsiteX2031" fmla="*/ 1592461 w 6860976"/>
              <a:gd name="connsiteY2031" fmla="*/ 1163011 h 3611234"/>
              <a:gd name="connsiteX2032" fmla="*/ 1549673 w 6860976"/>
              <a:gd name="connsiteY2032" fmla="*/ 1151849 h 3611234"/>
              <a:gd name="connsiteX2033" fmla="*/ 1547813 w 6860976"/>
              <a:gd name="connsiteY2033" fmla="*/ 1155569 h 3611234"/>
              <a:gd name="connsiteX2034" fmla="*/ 1551533 w 6860976"/>
              <a:gd name="connsiteY2034" fmla="*/ 1159290 h 3611234"/>
              <a:gd name="connsiteX2035" fmla="*/ 1555254 w 6860976"/>
              <a:gd name="connsiteY2035" fmla="*/ 1155569 h 3611234"/>
              <a:gd name="connsiteX2036" fmla="*/ 1549673 w 6860976"/>
              <a:gd name="connsiteY2036" fmla="*/ 1151849 h 3611234"/>
              <a:gd name="connsiteX2037" fmla="*/ 1404566 w 6860976"/>
              <a:gd name="connsiteY2037" fmla="*/ 1144408 h 3611234"/>
              <a:gd name="connsiteX2038" fmla="*/ 1398985 w 6860976"/>
              <a:gd name="connsiteY2038" fmla="*/ 1148128 h 3611234"/>
              <a:gd name="connsiteX2039" fmla="*/ 1406426 w 6860976"/>
              <a:gd name="connsiteY2039" fmla="*/ 1148128 h 3611234"/>
              <a:gd name="connsiteX2040" fmla="*/ 1404566 w 6860976"/>
              <a:gd name="connsiteY2040" fmla="*/ 1144408 h 3611234"/>
              <a:gd name="connsiteX2041" fmla="*/ 1257598 w 6860976"/>
              <a:gd name="connsiteY2041" fmla="*/ 1133245 h 3611234"/>
              <a:gd name="connsiteX2042" fmla="*/ 1287363 w 6860976"/>
              <a:gd name="connsiteY2042" fmla="*/ 1133245 h 3611234"/>
              <a:gd name="connsiteX2043" fmla="*/ 1302246 w 6860976"/>
              <a:gd name="connsiteY2043" fmla="*/ 1140687 h 3611234"/>
              <a:gd name="connsiteX2044" fmla="*/ 1235273 w 6860976"/>
              <a:gd name="connsiteY2044" fmla="*/ 1140687 h 3611234"/>
              <a:gd name="connsiteX2045" fmla="*/ 1421309 w 6860976"/>
              <a:gd name="connsiteY2045" fmla="*/ 1125804 h 3611234"/>
              <a:gd name="connsiteX2046" fmla="*/ 1436191 w 6860976"/>
              <a:gd name="connsiteY2046" fmla="*/ 1133245 h 3611234"/>
              <a:gd name="connsiteX2047" fmla="*/ 1443633 w 6860976"/>
              <a:gd name="connsiteY2047" fmla="*/ 1155569 h 3611234"/>
              <a:gd name="connsiteX2048" fmla="*/ 1451074 w 6860976"/>
              <a:gd name="connsiteY2048" fmla="*/ 1163011 h 3611234"/>
              <a:gd name="connsiteX2049" fmla="*/ 1473399 w 6860976"/>
              <a:gd name="connsiteY2049" fmla="*/ 1155569 h 3611234"/>
              <a:gd name="connsiteX2050" fmla="*/ 1488281 w 6860976"/>
              <a:gd name="connsiteY2050" fmla="*/ 1155569 h 3611234"/>
              <a:gd name="connsiteX2051" fmla="*/ 1480840 w 6860976"/>
              <a:gd name="connsiteY2051" fmla="*/ 1148128 h 3611234"/>
              <a:gd name="connsiteX2052" fmla="*/ 1469678 w 6860976"/>
              <a:gd name="connsiteY2052" fmla="*/ 1144407 h 3611234"/>
              <a:gd name="connsiteX2053" fmla="*/ 1465957 w 6860976"/>
              <a:gd name="connsiteY2053" fmla="*/ 1140687 h 3611234"/>
              <a:gd name="connsiteX2054" fmla="*/ 1465957 w 6860976"/>
              <a:gd name="connsiteY2054" fmla="*/ 1133245 h 3611234"/>
              <a:gd name="connsiteX2055" fmla="*/ 1458516 w 6860976"/>
              <a:gd name="connsiteY2055" fmla="*/ 1133245 h 3611234"/>
              <a:gd name="connsiteX2056" fmla="*/ 1451074 w 6860976"/>
              <a:gd name="connsiteY2056" fmla="*/ 1133245 h 3611234"/>
              <a:gd name="connsiteX2057" fmla="*/ 1447354 w 6860976"/>
              <a:gd name="connsiteY2057" fmla="*/ 1129525 h 3611234"/>
              <a:gd name="connsiteX2058" fmla="*/ 1436191 w 6860976"/>
              <a:gd name="connsiteY2058" fmla="*/ 1125804 h 3611234"/>
              <a:gd name="connsiteX2059" fmla="*/ 1535720 w 6860976"/>
              <a:gd name="connsiteY2059" fmla="*/ 1123478 h 3611234"/>
              <a:gd name="connsiteX2060" fmla="*/ 1532930 w 6860976"/>
              <a:gd name="connsiteY2060" fmla="*/ 1125804 h 3611234"/>
              <a:gd name="connsiteX2061" fmla="*/ 1547813 w 6860976"/>
              <a:gd name="connsiteY2061" fmla="*/ 1133245 h 3611234"/>
              <a:gd name="connsiteX2062" fmla="*/ 1585020 w 6860976"/>
              <a:gd name="connsiteY2062" fmla="*/ 1148128 h 3611234"/>
              <a:gd name="connsiteX2063" fmla="*/ 1592461 w 6860976"/>
              <a:gd name="connsiteY2063" fmla="*/ 1151849 h 3611234"/>
              <a:gd name="connsiteX2064" fmla="*/ 1607344 w 6860976"/>
              <a:gd name="connsiteY2064" fmla="*/ 1148128 h 3611234"/>
              <a:gd name="connsiteX2065" fmla="*/ 1577578 w 6860976"/>
              <a:gd name="connsiteY2065" fmla="*/ 1133245 h 3611234"/>
              <a:gd name="connsiteX2066" fmla="*/ 1535720 w 6860976"/>
              <a:gd name="connsiteY2066" fmla="*/ 1123478 h 3611234"/>
              <a:gd name="connsiteX2067" fmla="*/ 1704082 w 6860976"/>
              <a:gd name="connsiteY2067" fmla="*/ 1118362 h 3611234"/>
              <a:gd name="connsiteX2068" fmla="*/ 1696640 w 6860976"/>
              <a:gd name="connsiteY2068" fmla="*/ 1125804 h 3611234"/>
              <a:gd name="connsiteX2069" fmla="*/ 1696640 w 6860976"/>
              <a:gd name="connsiteY2069" fmla="*/ 1133245 h 3611234"/>
              <a:gd name="connsiteX2070" fmla="*/ 1704082 w 6860976"/>
              <a:gd name="connsiteY2070" fmla="*/ 1125804 h 3611234"/>
              <a:gd name="connsiteX2071" fmla="*/ 1629668 w 6860976"/>
              <a:gd name="connsiteY2071" fmla="*/ 1118362 h 3611234"/>
              <a:gd name="connsiteX2072" fmla="*/ 1637109 w 6860976"/>
              <a:gd name="connsiteY2072" fmla="*/ 1125804 h 3611234"/>
              <a:gd name="connsiteX2073" fmla="*/ 1637109 w 6860976"/>
              <a:gd name="connsiteY2073" fmla="*/ 1118362 h 3611234"/>
              <a:gd name="connsiteX2074" fmla="*/ 1629668 w 6860976"/>
              <a:gd name="connsiteY2074" fmla="*/ 1118362 h 3611234"/>
              <a:gd name="connsiteX2075" fmla="*/ 1503164 w 6860976"/>
              <a:gd name="connsiteY2075" fmla="*/ 1118362 h 3611234"/>
              <a:gd name="connsiteX2076" fmla="*/ 1480840 w 6860976"/>
              <a:gd name="connsiteY2076" fmla="*/ 1125804 h 3611234"/>
              <a:gd name="connsiteX2077" fmla="*/ 1480840 w 6860976"/>
              <a:gd name="connsiteY2077" fmla="*/ 1133245 h 3611234"/>
              <a:gd name="connsiteX2078" fmla="*/ 1495723 w 6860976"/>
              <a:gd name="connsiteY2078" fmla="*/ 1140687 h 3611234"/>
              <a:gd name="connsiteX2079" fmla="*/ 1495723 w 6860976"/>
              <a:gd name="connsiteY2079" fmla="*/ 1133245 h 3611234"/>
              <a:gd name="connsiteX2080" fmla="*/ 1503164 w 6860976"/>
              <a:gd name="connsiteY2080" fmla="*/ 1125804 h 3611234"/>
              <a:gd name="connsiteX2081" fmla="*/ 1510606 w 6860976"/>
              <a:gd name="connsiteY2081" fmla="*/ 1133245 h 3611234"/>
              <a:gd name="connsiteX2082" fmla="*/ 1398985 w 6860976"/>
              <a:gd name="connsiteY2082" fmla="*/ 1118362 h 3611234"/>
              <a:gd name="connsiteX2083" fmla="*/ 1413867 w 6860976"/>
              <a:gd name="connsiteY2083" fmla="*/ 1125804 h 3611234"/>
              <a:gd name="connsiteX2084" fmla="*/ 1413867 w 6860976"/>
              <a:gd name="connsiteY2084" fmla="*/ 1118362 h 3611234"/>
              <a:gd name="connsiteX2085" fmla="*/ 1376660 w 6860976"/>
              <a:gd name="connsiteY2085" fmla="*/ 1118362 h 3611234"/>
              <a:gd name="connsiteX2086" fmla="*/ 1369219 w 6860976"/>
              <a:gd name="connsiteY2086" fmla="*/ 1125804 h 3611234"/>
              <a:gd name="connsiteX2087" fmla="*/ 1376660 w 6860976"/>
              <a:gd name="connsiteY2087" fmla="*/ 1133245 h 3611234"/>
              <a:gd name="connsiteX2088" fmla="*/ 1384102 w 6860976"/>
              <a:gd name="connsiteY2088" fmla="*/ 1125804 h 3611234"/>
              <a:gd name="connsiteX2089" fmla="*/ 1376660 w 6860976"/>
              <a:gd name="connsiteY2089" fmla="*/ 1118362 h 3611234"/>
              <a:gd name="connsiteX2090" fmla="*/ 1599903 w 6860976"/>
              <a:gd name="connsiteY2090" fmla="*/ 1110921 h 3611234"/>
              <a:gd name="connsiteX2091" fmla="*/ 1599903 w 6860976"/>
              <a:gd name="connsiteY2091" fmla="*/ 1118362 h 3611234"/>
              <a:gd name="connsiteX2092" fmla="*/ 1614785 w 6860976"/>
              <a:gd name="connsiteY2092" fmla="*/ 1118362 h 3611234"/>
              <a:gd name="connsiteX2093" fmla="*/ 1425029 w 6860976"/>
              <a:gd name="connsiteY2093" fmla="*/ 1103480 h 3611234"/>
              <a:gd name="connsiteX2094" fmla="*/ 1428750 w 6860976"/>
              <a:gd name="connsiteY2094" fmla="*/ 1110921 h 3611234"/>
              <a:gd name="connsiteX2095" fmla="*/ 1443633 w 6860976"/>
              <a:gd name="connsiteY2095" fmla="*/ 1118362 h 3611234"/>
              <a:gd name="connsiteX2096" fmla="*/ 1465957 w 6860976"/>
              <a:gd name="connsiteY2096" fmla="*/ 1125804 h 3611234"/>
              <a:gd name="connsiteX2097" fmla="*/ 1465957 w 6860976"/>
              <a:gd name="connsiteY2097" fmla="*/ 1118362 h 3611234"/>
              <a:gd name="connsiteX2098" fmla="*/ 1458516 w 6860976"/>
              <a:gd name="connsiteY2098" fmla="*/ 1118362 h 3611234"/>
              <a:gd name="connsiteX2099" fmla="*/ 1458516 w 6860976"/>
              <a:gd name="connsiteY2099" fmla="*/ 1110921 h 3611234"/>
              <a:gd name="connsiteX2100" fmla="*/ 1443633 w 6860976"/>
              <a:gd name="connsiteY2100" fmla="*/ 1103480 h 3611234"/>
              <a:gd name="connsiteX2101" fmla="*/ 1439912 w 6860976"/>
              <a:gd name="connsiteY2101" fmla="*/ 1110921 h 3611234"/>
              <a:gd name="connsiteX2102" fmla="*/ 1436191 w 6860976"/>
              <a:gd name="connsiteY2102" fmla="*/ 1103480 h 3611234"/>
              <a:gd name="connsiteX2103" fmla="*/ 1425029 w 6860976"/>
              <a:gd name="connsiteY2103" fmla="*/ 1103480 h 3611234"/>
              <a:gd name="connsiteX2104" fmla="*/ 1704082 w 6860976"/>
              <a:gd name="connsiteY2104" fmla="*/ 1099760 h 3611234"/>
              <a:gd name="connsiteX2105" fmla="*/ 1696640 w 6860976"/>
              <a:gd name="connsiteY2105" fmla="*/ 1103480 h 3611234"/>
              <a:gd name="connsiteX2106" fmla="*/ 1704082 w 6860976"/>
              <a:gd name="connsiteY2106" fmla="*/ 1103480 h 3611234"/>
              <a:gd name="connsiteX2107" fmla="*/ 1711524 w 6860976"/>
              <a:gd name="connsiteY2107" fmla="*/ 1103480 h 3611234"/>
              <a:gd name="connsiteX2108" fmla="*/ 1704082 w 6860976"/>
              <a:gd name="connsiteY2108" fmla="*/ 1099760 h 3611234"/>
              <a:gd name="connsiteX2109" fmla="*/ 1586880 w 6860976"/>
              <a:gd name="connsiteY2109" fmla="*/ 1099760 h 3611234"/>
              <a:gd name="connsiteX2110" fmla="*/ 1585020 w 6860976"/>
              <a:gd name="connsiteY2110" fmla="*/ 1103480 h 3611234"/>
              <a:gd name="connsiteX2111" fmla="*/ 1592461 w 6860976"/>
              <a:gd name="connsiteY2111" fmla="*/ 1103480 h 3611234"/>
              <a:gd name="connsiteX2112" fmla="*/ 1586880 w 6860976"/>
              <a:gd name="connsiteY2112" fmla="*/ 1099760 h 3611234"/>
              <a:gd name="connsiteX2113" fmla="*/ 1413867 w 6860976"/>
              <a:gd name="connsiteY2113" fmla="*/ 1096038 h 3611234"/>
              <a:gd name="connsiteX2114" fmla="*/ 1406426 w 6860976"/>
              <a:gd name="connsiteY2114" fmla="*/ 1103480 h 3611234"/>
              <a:gd name="connsiteX2115" fmla="*/ 1398985 w 6860976"/>
              <a:gd name="connsiteY2115" fmla="*/ 1103480 h 3611234"/>
              <a:gd name="connsiteX2116" fmla="*/ 1402705 w 6860976"/>
              <a:gd name="connsiteY2116" fmla="*/ 1110921 h 3611234"/>
              <a:gd name="connsiteX2117" fmla="*/ 1413867 w 6860976"/>
              <a:gd name="connsiteY2117" fmla="*/ 1103480 h 3611234"/>
              <a:gd name="connsiteX2118" fmla="*/ 1413867 w 6860976"/>
              <a:gd name="connsiteY2118" fmla="*/ 1096038 h 3611234"/>
              <a:gd name="connsiteX2119" fmla="*/ 1629668 w 6860976"/>
              <a:gd name="connsiteY2119" fmla="*/ 1088597 h 3611234"/>
              <a:gd name="connsiteX2120" fmla="*/ 1622227 w 6860976"/>
              <a:gd name="connsiteY2120" fmla="*/ 1096038 h 3611234"/>
              <a:gd name="connsiteX2121" fmla="*/ 1625947 w 6860976"/>
              <a:gd name="connsiteY2121" fmla="*/ 1103480 h 3611234"/>
              <a:gd name="connsiteX2122" fmla="*/ 1633389 w 6860976"/>
              <a:gd name="connsiteY2122" fmla="*/ 1103480 h 3611234"/>
              <a:gd name="connsiteX2123" fmla="*/ 1637109 w 6860976"/>
              <a:gd name="connsiteY2123" fmla="*/ 1103480 h 3611234"/>
              <a:gd name="connsiteX2124" fmla="*/ 1637109 w 6860976"/>
              <a:gd name="connsiteY2124" fmla="*/ 1096038 h 3611234"/>
              <a:gd name="connsiteX2125" fmla="*/ 1629668 w 6860976"/>
              <a:gd name="connsiteY2125" fmla="*/ 1088597 h 3611234"/>
              <a:gd name="connsiteX2126" fmla="*/ 1499443 w 6860976"/>
              <a:gd name="connsiteY2126" fmla="*/ 1088597 h 3611234"/>
              <a:gd name="connsiteX2127" fmla="*/ 1503164 w 6860976"/>
              <a:gd name="connsiteY2127" fmla="*/ 1096038 h 3611234"/>
              <a:gd name="connsiteX2128" fmla="*/ 1510606 w 6860976"/>
              <a:gd name="connsiteY2128" fmla="*/ 1103480 h 3611234"/>
              <a:gd name="connsiteX2129" fmla="*/ 1547813 w 6860976"/>
              <a:gd name="connsiteY2129" fmla="*/ 1103480 h 3611234"/>
              <a:gd name="connsiteX2130" fmla="*/ 1558975 w 6860976"/>
              <a:gd name="connsiteY2130" fmla="*/ 1107200 h 3611234"/>
              <a:gd name="connsiteX2131" fmla="*/ 1558975 w 6860976"/>
              <a:gd name="connsiteY2131" fmla="*/ 1099759 h 3611234"/>
              <a:gd name="connsiteX2132" fmla="*/ 1529209 w 6860976"/>
              <a:gd name="connsiteY2132" fmla="*/ 1092318 h 3611234"/>
              <a:gd name="connsiteX2133" fmla="*/ 1499443 w 6860976"/>
              <a:gd name="connsiteY2133" fmla="*/ 1088597 h 3611234"/>
              <a:gd name="connsiteX2134" fmla="*/ 1328291 w 6860976"/>
              <a:gd name="connsiteY2134" fmla="*/ 1088597 h 3611234"/>
              <a:gd name="connsiteX2135" fmla="*/ 1324570 w 6860976"/>
              <a:gd name="connsiteY2135" fmla="*/ 1096038 h 3611234"/>
              <a:gd name="connsiteX2136" fmla="*/ 1317129 w 6860976"/>
              <a:gd name="connsiteY2136" fmla="*/ 1096038 h 3611234"/>
              <a:gd name="connsiteX2137" fmla="*/ 1302246 w 6860976"/>
              <a:gd name="connsiteY2137" fmla="*/ 1103480 h 3611234"/>
              <a:gd name="connsiteX2138" fmla="*/ 1309688 w 6860976"/>
              <a:gd name="connsiteY2138" fmla="*/ 1103480 h 3611234"/>
              <a:gd name="connsiteX2139" fmla="*/ 1309688 w 6860976"/>
              <a:gd name="connsiteY2139" fmla="*/ 1110921 h 3611234"/>
              <a:gd name="connsiteX2140" fmla="*/ 1324570 w 6860976"/>
              <a:gd name="connsiteY2140" fmla="*/ 1118362 h 3611234"/>
              <a:gd name="connsiteX2141" fmla="*/ 1339453 w 6860976"/>
              <a:gd name="connsiteY2141" fmla="*/ 1125804 h 3611234"/>
              <a:gd name="connsiteX2142" fmla="*/ 1339453 w 6860976"/>
              <a:gd name="connsiteY2142" fmla="*/ 1118362 h 3611234"/>
              <a:gd name="connsiteX2143" fmla="*/ 1339453 w 6860976"/>
              <a:gd name="connsiteY2143" fmla="*/ 1110921 h 3611234"/>
              <a:gd name="connsiteX2144" fmla="*/ 1346895 w 6860976"/>
              <a:gd name="connsiteY2144" fmla="*/ 1110921 h 3611234"/>
              <a:gd name="connsiteX2145" fmla="*/ 1354336 w 6860976"/>
              <a:gd name="connsiteY2145" fmla="*/ 1110921 h 3611234"/>
              <a:gd name="connsiteX2146" fmla="*/ 1365498 w 6860976"/>
              <a:gd name="connsiteY2146" fmla="*/ 1110921 h 3611234"/>
              <a:gd name="connsiteX2147" fmla="*/ 1369219 w 6860976"/>
              <a:gd name="connsiteY2147" fmla="*/ 1110921 h 3611234"/>
              <a:gd name="connsiteX2148" fmla="*/ 1354336 w 6860976"/>
              <a:gd name="connsiteY2148" fmla="*/ 1103480 h 3611234"/>
              <a:gd name="connsiteX2149" fmla="*/ 1354336 w 6860976"/>
              <a:gd name="connsiteY2149" fmla="*/ 1096038 h 3611234"/>
              <a:gd name="connsiteX2150" fmla="*/ 1339453 w 6860976"/>
              <a:gd name="connsiteY2150" fmla="*/ 1088597 h 3611234"/>
              <a:gd name="connsiteX2151" fmla="*/ 1328291 w 6860976"/>
              <a:gd name="connsiteY2151" fmla="*/ 1088597 h 3611234"/>
              <a:gd name="connsiteX2152" fmla="*/ 1599903 w 6860976"/>
              <a:gd name="connsiteY2152" fmla="*/ 1081155 h 3611234"/>
              <a:gd name="connsiteX2153" fmla="*/ 1585020 w 6860976"/>
              <a:gd name="connsiteY2153" fmla="*/ 1088597 h 3611234"/>
              <a:gd name="connsiteX2154" fmla="*/ 1585020 w 6860976"/>
              <a:gd name="connsiteY2154" fmla="*/ 1096038 h 3611234"/>
              <a:gd name="connsiteX2155" fmla="*/ 1596181 w 6860976"/>
              <a:gd name="connsiteY2155" fmla="*/ 1096038 h 3611234"/>
              <a:gd name="connsiteX2156" fmla="*/ 1599903 w 6860976"/>
              <a:gd name="connsiteY2156" fmla="*/ 1096038 h 3611234"/>
              <a:gd name="connsiteX2157" fmla="*/ 1607344 w 6860976"/>
              <a:gd name="connsiteY2157" fmla="*/ 1096038 h 3611234"/>
              <a:gd name="connsiteX2158" fmla="*/ 1599903 w 6860976"/>
              <a:gd name="connsiteY2158" fmla="*/ 1088597 h 3611234"/>
              <a:gd name="connsiteX2159" fmla="*/ 1363638 w 6860976"/>
              <a:gd name="connsiteY2159" fmla="*/ 1076505 h 3611234"/>
              <a:gd name="connsiteX2160" fmla="*/ 1361777 w 6860976"/>
              <a:gd name="connsiteY2160" fmla="*/ 1081155 h 3611234"/>
              <a:gd name="connsiteX2161" fmla="*/ 1354336 w 6860976"/>
              <a:gd name="connsiteY2161" fmla="*/ 1088597 h 3611234"/>
              <a:gd name="connsiteX2162" fmla="*/ 1361777 w 6860976"/>
              <a:gd name="connsiteY2162" fmla="*/ 1084876 h 3611234"/>
              <a:gd name="connsiteX2163" fmla="*/ 1365498 w 6860976"/>
              <a:gd name="connsiteY2163" fmla="*/ 1084876 h 3611234"/>
              <a:gd name="connsiteX2164" fmla="*/ 1376660 w 6860976"/>
              <a:gd name="connsiteY2164" fmla="*/ 1096038 h 3611234"/>
              <a:gd name="connsiteX2165" fmla="*/ 1376660 w 6860976"/>
              <a:gd name="connsiteY2165" fmla="*/ 1103480 h 3611234"/>
              <a:gd name="connsiteX2166" fmla="*/ 1384102 w 6860976"/>
              <a:gd name="connsiteY2166" fmla="*/ 1110921 h 3611234"/>
              <a:gd name="connsiteX2167" fmla="*/ 1391543 w 6860976"/>
              <a:gd name="connsiteY2167" fmla="*/ 1096038 h 3611234"/>
              <a:gd name="connsiteX2168" fmla="*/ 1391543 w 6860976"/>
              <a:gd name="connsiteY2168" fmla="*/ 1081155 h 3611234"/>
              <a:gd name="connsiteX2169" fmla="*/ 1384102 w 6860976"/>
              <a:gd name="connsiteY2169" fmla="*/ 1081155 h 3611234"/>
              <a:gd name="connsiteX2170" fmla="*/ 1369219 w 6860976"/>
              <a:gd name="connsiteY2170" fmla="*/ 1077435 h 3611234"/>
              <a:gd name="connsiteX2171" fmla="*/ 1363638 w 6860976"/>
              <a:gd name="connsiteY2171" fmla="*/ 1076505 h 3611234"/>
              <a:gd name="connsiteX2172" fmla="*/ 1562695 w 6860976"/>
              <a:gd name="connsiteY2172" fmla="*/ 1073714 h 3611234"/>
              <a:gd name="connsiteX2173" fmla="*/ 1570137 w 6860976"/>
              <a:gd name="connsiteY2173" fmla="*/ 1081155 h 3611234"/>
              <a:gd name="connsiteX2174" fmla="*/ 1570137 w 6860976"/>
              <a:gd name="connsiteY2174" fmla="*/ 1073714 h 3611234"/>
              <a:gd name="connsiteX2175" fmla="*/ 1562695 w 6860976"/>
              <a:gd name="connsiteY2175" fmla="*/ 1073714 h 3611234"/>
              <a:gd name="connsiteX2176" fmla="*/ 1332012 w 6860976"/>
              <a:gd name="connsiteY2176" fmla="*/ 1073714 h 3611234"/>
              <a:gd name="connsiteX2177" fmla="*/ 1324570 w 6860976"/>
              <a:gd name="connsiteY2177" fmla="*/ 1081155 h 3611234"/>
              <a:gd name="connsiteX2178" fmla="*/ 1339453 w 6860976"/>
              <a:gd name="connsiteY2178" fmla="*/ 1081155 h 3611234"/>
              <a:gd name="connsiteX2179" fmla="*/ 1346895 w 6860976"/>
              <a:gd name="connsiteY2179" fmla="*/ 1081155 h 3611234"/>
              <a:gd name="connsiteX2180" fmla="*/ 1101328 w 6860976"/>
              <a:gd name="connsiteY2180" fmla="*/ 1066273 h 3611234"/>
              <a:gd name="connsiteX2181" fmla="*/ 1108769 w 6860976"/>
              <a:gd name="connsiteY2181" fmla="*/ 1073714 h 3611234"/>
              <a:gd name="connsiteX2182" fmla="*/ 1101328 w 6860976"/>
              <a:gd name="connsiteY2182" fmla="*/ 1073714 h 3611234"/>
              <a:gd name="connsiteX2183" fmla="*/ 1223181 w 6860976"/>
              <a:gd name="connsiteY2183" fmla="*/ 1061622 h 3611234"/>
              <a:gd name="connsiteX2184" fmla="*/ 1231553 w 6860976"/>
              <a:gd name="connsiteY2184" fmla="*/ 1062552 h 3611234"/>
              <a:gd name="connsiteX2185" fmla="*/ 1257598 w 6860976"/>
              <a:gd name="connsiteY2185" fmla="*/ 1066273 h 3611234"/>
              <a:gd name="connsiteX2186" fmla="*/ 1279922 w 6860976"/>
              <a:gd name="connsiteY2186" fmla="*/ 1066273 h 3611234"/>
              <a:gd name="connsiteX2187" fmla="*/ 1279922 w 6860976"/>
              <a:gd name="connsiteY2187" fmla="*/ 1081155 h 3611234"/>
              <a:gd name="connsiteX2188" fmla="*/ 1265039 w 6860976"/>
              <a:gd name="connsiteY2188" fmla="*/ 1088597 h 3611234"/>
              <a:gd name="connsiteX2189" fmla="*/ 1250156 w 6860976"/>
              <a:gd name="connsiteY2189" fmla="*/ 1081155 h 3611234"/>
              <a:gd name="connsiteX2190" fmla="*/ 1227832 w 6860976"/>
              <a:gd name="connsiteY2190" fmla="*/ 1073714 h 3611234"/>
              <a:gd name="connsiteX2191" fmla="*/ 1220391 w 6860976"/>
              <a:gd name="connsiteY2191" fmla="*/ 1066273 h 3611234"/>
              <a:gd name="connsiteX2192" fmla="*/ 1223181 w 6860976"/>
              <a:gd name="connsiteY2192" fmla="*/ 1061622 h 3611234"/>
              <a:gd name="connsiteX2193" fmla="*/ 1756172 w 6860976"/>
              <a:gd name="connsiteY2193" fmla="*/ 1058831 h 3611234"/>
              <a:gd name="connsiteX2194" fmla="*/ 1756172 w 6860976"/>
              <a:gd name="connsiteY2194" fmla="*/ 1066273 h 3611234"/>
              <a:gd name="connsiteX2195" fmla="*/ 1763613 w 6860976"/>
              <a:gd name="connsiteY2195" fmla="*/ 1058831 h 3611234"/>
              <a:gd name="connsiteX2196" fmla="*/ 1756172 w 6860976"/>
              <a:gd name="connsiteY2196" fmla="*/ 1058831 h 3611234"/>
              <a:gd name="connsiteX2197" fmla="*/ 1190625 w 6860976"/>
              <a:gd name="connsiteY2197" fmla="*/ 1058831 h 3611234"/>
              <a:gd name="connsiteX2198" fmla="*/ 1201787 w 6860976"/>
              <a:gd name="connsiteY2198" fmla="*/ 1062552 h 3611234"/>
              <a:gd name="connsiteX2199" fmla="*/ 1205508 w 6860976"/>
              <a:gd name="connsiteY2199" fmla="*/ 1066273 h 3611234"/>
              <a:gd name="connsiteX2200" fmla="*/ 1198067 w 6860976"/>
              <a:gd name="connsiteY2200" fmla="*/ 1066273 h 3611234"/>
              <a:gd name="connsiteX2201" fmla="*/ 1160859 w 6860976"/>
              <a:gd name="connsiteY2201" fmla="*/ 1058831 h 3611234"/>
              <a:gd name="connsiteX2202" fmla="*/ 1168301 w 6860976"/>
              <a:gd name="connsiteY2202" fmla="*/ 1058831 h 3611234"/>
              <a:gd name="connsiteX2203" fmla="*/ 1175742 w 6860976"/>
              <a:gd name="connsiteY2203" fmla="*/ 1058831 h 3611234"/>
              <a:gd name="connsiteX2204" fmla="*/ 1190625 w 6860976"/>
              <a:gd name="connsiteY2204" fmla="*/ 1066273 h 3611234"/>
              <a:gd name="connsiteX2205" fmla="*/ 1175742 w 6860976"/>
              <a:gd name="connsiteY2205" fmla="*/ 1066273 h 3611234"/>
              <a:gd name="connsiteX2206" fmla="*/ 1168301 w 6860976"/>
              <a:gd name="connsiteY2206" fmla="*/ 1073714 h 3611234"/>
              <a:gd name="connsiteX2207" fmla="*/ 1160859 w 6860976"/>
              <a:gd name="connsiteY2207" fmla="*/ 1066273 h 3611234"/>
              <a:gd name="connsiteX2208" fmla="*/ 1160859 w 6860976"/>
              <a:gd name="connsiteY2208" fmla="*/ 1058831 h 3611234"/>
              <a:gd name="connsiteX2209" fmla="*/ 1458516 w 6860976"/>
              <a:gd name="connsiteY2209" fmla="*/ 1051390 h 3611234"/>
              <a:gd name="connsiteX2210" fmla="*/ 1451074 w 6860976"/>
              <a:gd name="connsiteY2210" fmla="*/ 1058831 h 3611234"/>
              <a:gd name="connsiteX2211" fmla="*/ 1480840 w 6860976"/>
              <a:gd name="connsiteY2211" fmla="*/ 1066273 h 3611234"/>
              <a:gd name="connsiteX2212" fmla="*/ 1488281 w 6860976"/>
              <a:gd name="connsiteY2212" fmla="*/ 1058831 h 3611234"/>
              <a:gd name="connsiteX2213" fmla="*/ 1410147 w 6860976"/>
              <a:gd name="connsiteY2213" fmla="*/ 1043948 h 3611234"/>
              <a:gd name="connsiteX2214" fmla="*/ 1406426 w 6860976"/>
              <a:gd name="connsiteY2214" fmla="*/ 1051390 h 3611234"/>
              <a:gd name="connsiteX2215" fmla="*/ 1413867 w 6860976"/>
              <a:gd name="connsiteY2215" fmla="*/ 1058831 h 3611234"/>
              <a:gd name="connsiteX2216" fmla="*/ 1417588 w 6860976"/>
              <a:gd name="connsiteY2216" fmla="*/ 1051390 h 3611234"/>
              <a:gd name="connsiteX2217" fmla="*/ 1410147 w 6860976"/>
              <a:gd name="connsiteY2217" fmla="*/ 1043948 h 3611234"/>
              <a:gd name="connsiteX2218" fmla="*/ 1237134 w 6860976"/>
              <a:gd name="connsiteY2218" fmla="*/ 1040228 h 3611234"/>
              <a:gd name="connsiteX2219" fmla="*/ 1250156 w 6860976"/>
              <a:gd name="connsiteY2219" fmla="*/ 1043948 h 3611234"/>
              <a:gd name="connsiteX2220" fmla="*/ 1235273 w 6860976"/>
              <a:gd name="connsiteY2220" fmla="*/ 1051390 h 3611234"/>
              <a:gd name="connsiteX2221" fmla="*/ 1227832 w 6860976"/>
              <a:gd name="connsiteY2221" fmla="*/ 1043948 h 3611234"/>
              <a:gd name="connsiteX2222" fmla="*/ 1237134 w 6860976"/>
              <a:gd name="connsiteY2222" fmla="*/ 1040228 h 3611234"/>
              <a:gd name="connsiteX2223" fmla="*/ 1592461 w 6860976"/>
              <a:gd name="connsiteY2223" fmla="*/ 1036507 h 3611234"/>
              <a:gd name="connsiteX2224" fmla="*/ 1599903 w 6860976"/>
              <a:gd name="connsiteY2224" fmla="*/ 1043948 h 3611234"/>
              <a:gd name="connsiteX2225" fmla="*/ 1599903 w 6860976"/>
              <a:gd name="connsiteY2225" fmla="*/ 1036507 h 3611234"/>
              <a:gd name="connsiteX2226" fmla="*/ 1592461 w 6860976"/>
              <a:gd name="connsiteY2226" fmla="*/ 1036507 h 3611234"/>
              <a:gd name="connsiteX2227" fmla="*/ 1227832 w 6860976"/>
              <a:gd name="connsiteY2227" fmla="*/ 1029066 h 3611234"/>
              <a:gd name="connsiteX2228" fmla="*/ 1227832 w 6860976"/>
              <a:gd name="connsiteY2228" fmla="*/ 1032786 h 3611234"/>
              <a:gd name="connsiteX2229" fmla="*/ 1224111 w 6860976"/>
              <a:gd name="connsiteY2229" fmla="*/ 1036507 h 3611234"/>
              <a:gd name="connsiteX2230" fmla="*/ 1220391 w 6860976"/>
              <a:gd name="connsiteY2230" fmla="*/ 1032786 h 3611234"/>
              <a:gd name="connsiteX2231" fmla="*/ 1227832 w 6860976"/>
              <a:gd name="connsiteY2231" fmla="*/ 1029066 h 3611234"/>
              <a:gd name="connsiteX2232" fmla="*/ 1506885 w 6860976"/>
              <a:gd name="connsiteY2232" fmla="*/ 1021624 h 3611234"/>
              <a:gd name="connsiteX2233" fmla="*/ 1503164 w 6860976"/>
              <a:gd name="connsiteY2233" fmla="*/ 1029066 h 3611234"/>
              <a:gd name="connsiteX2234" fmla="*/ 1510606 w 6860976"/>
              <a:gd name="connsiteY2234" fmla="*/ 1029066 h 3611234"/>
              <a:gd name="connsiteX2235" fmla="*/ 1518047 w 6860976"/>
              <a:gd name="connsiteY2235" fmla="*/ 1029066 h 3611234"/>
              <a:gd name="connsiteX2236" fmla="*/ 1514326 w 6860976"/>
              <a:gd name="connsiteY2236" fmla="*/ 1021624 h 3611234"/>
              <a:gd name="connsiteX2237" fmla="*/ 1510606 w 6860976"/>
              <a:gd name="connsiteY2237" fmla="*/ 1021624 h 3611234"/>
              <a:gd name="connsiteX2238" fmla="*/ 1506885 w 6860976"/>
              <a:gd name="connsiteY2238" fmla="*/ 1021624 h 3611234"/>
              <a:gd name="connsiteX2239" fmla="*/ 1395264 w 6860976"/>
              <a:gd name="connsiteY2239" fmla="*/ 995580 h 3611234"/>
              <a:gd name="connsiteX2240" fmla="*/ 1384102 w 6860976"/>
              <a:gd name="connsiteY2240" fmla="*/ 999300 h 3611234"/>
              <a:gd name="connsiteX2241" fmla="*/ 1384102 w 6860976"/>
              <a:gd name="connsiteY2241" fmla="*/ 1006741 h 3611234"/>
              <a:gd name="connsiteX2242" fmla="*/ 1391543 w 6860976"/>
              <a:gd name="connsiteY2242" fmla="*/ 1006741 h 3611234"/>
              <a:gd name="connsiteX2243" fmla="*/ 1398985 w 6860976"/>
              <a:gd name="connsiteY2243" fmla="*/ 999300 h 3611234"/>
              <a:gd name="connsiteX2244" fmla="*/ 1395264 w 6860976"/>
              <a:gd name="connsiteY2244" fmla="*/ 995580 h 3611234"/>
              <a:gd name="connsiteX2245" fmla="*/ 1227832 w 6860976"/>
              <a:gd name="connsiteY2245" fmla="*/ 991859 h 3611234"/>
              <a:gd name="connsiteX2246" fmla="*/ 1235273 w 6860976"/>
              <a:gd name="connsiteY2246" fmla="*/ 991859 h 3611234"/>
              <a:gd name="connsiteX2247" fmla="*/ 1231553 w 6860976"/>
              <a:gd name="connsiteY2247" fmla="*/ 999300 h 3611234"/>
              <a:gd name="connsiteX2248" fmla="*/ 1227832 w 6860976"/>
              <a:gd name="connsiteY2248" fmla="*/ 991859 h 3611234"/>
              <a:gd name="connsiteX2249" fmla="*/ 1302246 w 6860976"/>
              <a:gd name="connsiteY2249" fmla="*/ 984417 h 3611234"/>
              <a:gd name="connsiteX2250" fmla="*/ 1305967 w 6860976"/>
              <a:gd name="connsiteY2250" fmla="*/ 995579 h 3611234"/>
              <a:gd name="connsiteX2251" fmla="*/ 1309688 w 6860976"/>
              <a:gd name="connsiteY2251" fmla="*/ 999300 h 3611234"/>
              <a:gd name="connsiteX2252" fmla="*/ 1302246 w 6860976"/>
              <a:gd name="connsiteY2252" fmla="*/ 1006741 h 3611234"/>
              <a:gd name="connsiteX2253" fmla="*/ 1309688 w 6860976"/>
              <a:gd name="connsiteY2253" fmla="*/ 1014183 h 3611234"/>
              <a:gd name="connsiteX2254" fmla="*/ 1339453 w 6860976"/>
              <a:gd name="connsiteY2254" fmla="*/ 1021624 h 3611234"/>
              <a:gd name="connsiteX2255" fmla="*/ 1343174 w 6860976"/>
              <a:gd name="connsiteY2255" fmla="*/ 1014183 h 3611234"/>
              <a:gd name="connsiteX2256" fmla="*/ 1343174 w 6860976"/>
              <a:gd name="connsiteY2256" fmla="*/ 1021624 h 3611234"/>
              <a:gd name="connsiteX2257" fmla="*/ 1354336 w 6860976"/>
              <a:gd name="connsiteY2257" fmla="*/ 1029066 h 3611234"/>
              <a:gd name="connsiteX2258" fmla="*/ 1369219 w 6860976"/>
              <a:gd name="connsiteY2258" fmla="*/ 1017903 h 3611234"/>
              <a:gd name="connsiteX2259" fmla="*/ 1361777 w 6860976"/>
              <a:gd name="connsiteY2259" fmla="*/ 1010462 h 3611234"/>
              <a:gd name="connsiteX2260" fmla="*/ 1346895 w 6860976"/>
              <a:gd name="connsiteY2260" fmla="*/ 1010462 h 3611234"/>
              <a:gd name="connsiteX2261" fmla="*/ 1346895 w 6860976"/>
              <a:gd name="connsiteY2261" fmla="*/ 999300 h 3611234"/>
              <a:gd name="connsiteX2262" fmla="*/ 1339453 w 6860976"/>
              <a:gd name="connsiteY2262" fmla="*/ 999300 h 3611234"/>
              <a:gd name="connsiteX2263" fmla="*/ 1332012 w 6860976"/>
              <a:gd name="connsiteY2263" fmla="*/ 999300 h 3611234"/>
              <a:gd name="connsiteX2264" fmla="*/ 1320850 w 6860976"/>
              <a:gd name="connsiteY2264" fmla="*/ 991859 h 3611234"/>
              <a:gd name="connsiteX2265" fmla="*/ 1309688 w 6860976"/>
              <a:gd name="connsiteY2265" fmla="*/ 984417 h 3611234"/>
              <a:gd name="connsiteX2266" fmla="*/ 1456888 w 6860976"/>
              <a:gd name="connsiteY2266" fmla="*/ 979999 h 3611234"/>
              <a:gd name="connsiteX2267" fmla="*/ 1454795 w 6860976"/>
              <a:gd name="connsiteY2267" fmla="*/ 980696 h 3611234"/>
              <a:gd name="connsiteX2268" fmla="*/ 1458516 w 6860976"/>
              <a:gd name="connsiteY2268" fmla="*/ 991859 h 3611234"/>
              <a:gd name="connsiteX2269" fmla="*/ 1465957 w 6860976"/>
              <a:gd name="connsiteY2269" fmla="*/ 991859 h 3611234"/>
              <a:gd name="connsiteX2270" fmla="*/ 1456888 w 6860976"/>
              <a:gd name="connsiteY2270" fmla="*/ 979999 h 3611234"/>
              <a:gd name="connsiteX2271" fmla="*/ 1376660 w 6860976"/>
              <a:gd name="connsiteY2271" fmla="*/ 969534 h 3611234"/>
              <a:gd name="connsiteX2272" fmla="*/ 1369219 w 6860976"/>
              <a:gd name="connsiteY2272" fmla="*/ 976976 h 3611234"/>
              <a:gd name="connsiteX2273" fmla="*/ 1376660 w 6860976"/>
              <a:gd name="connsiteY2273" fmla="*/ 976976 h 3611234"/>
              <a:gd name="connsiteX2274" fmla="*/ 1376660 w 6860976"/>
              <a:gd name="connsiteY2274" fmla="*/ 984417 h 3611234"/>
              <a:gd name="connsiteX2275" fmla="*/ 1384102 w 6860976"/>
              <a:gd name="connsiteY2275" fmla="*/ 976976 h 3611234"/>
              <a:gd name="connsiteX2276" fmla="*/ 1398985 w 6860976"/>
              <a:gd name="connsiteY2276" fmla="*/ 991859 h 3611234"/>
              <a:gd name="connsiteX2277" fmla="*/ 1413867 w 6860976"/>
              <a:gd name="connsiteY2277" fmla="*/ 988138 h 3611234"/>
              <a:gd name="connsiteX2278" fmla="*/ 1398985 w 6860976"/>
              <a:gd name="connsiteY2278" fmla="*/ 984417 h 3611234"/>
              <a:gd name="connsiteX2279" fmla="*/ 1395264 w 6860976"/>
              <a:gd name="connsiteY2279" fmla="*/ 980696 h 3611234"/>
              <a:gd name="connsiteX2280" fmla="*/ 1391543 w 6860976"/>
              <a:gd name="connsiteY2280" fmla="*/ 976976 h 3611234"/>
              <a:gd name="connsiteX2281" fmla="*/ 1391543 w 6860976"/>
              <a:gd name="connsiteY2281" fmla="*/ 969534 h 3611234"/>
              <a:gd name="connsiteX2282" fmla="*/ 1384102 w 6860976"/>
              <a:gd name="connsiteY2282" fmla="*/ 976976 h 3611234"/>
              <a:gd name="connsiteX2283" fmla="*/ 1376660 w 6860976"/>
              <a:gd name="connsiteY2283" fmla="*/ 969534 h 3611234"/>
              <a:gd name="connsiteX2284" fmla="*/ 1346895 w 6860976"/>
              <a:gd name="connsiteY2284" fmla="*/ 965814 h 3611234"/>
              <a:gd name="connsiteX2285" fmla="*/ 1339453 w 6860976"/>
              <a:gd name="connsiteY2285" fmla="*/ 969534 h 3611234"/>
              <a:gd name="connsiteX2286" fmla="*/ 1335732 w 6860976"/>
              <a:gd name="connsiteY2286" fmla="*/ 973255 h 3611234"/>
              <a:gd name="connsiteX2287" fmla="*/ 1332012 w 6860976"/>
              <a:gd name="connsiteY2287" fmla="*/ 976976 h 3611234"/>
              <a:gd name="connsiteX2288" fmla="*/ 1335732 w 6860976"/>
              <a:gd name="connsiteY2288" fmla="*/ 984417 h 3611234"/>
              <a:gd name="connsiteX2289" fmla="*/ 1339453 w 6860976"/>
              <a:gd name="connsiteY2289" fmla="*/ 980696 h 3611234"/>
              <a:gd name="connsiteX2290" fmla="*/ 1346895 w 6860976"/>
              <a:gd name="connsiteY2290" fmla="*/ 976976 h 3611234"/>
              <a:gd name="connsiteX2291" fmla="*/ 1346895 w 6860976"/>
              <a:gd name="connsiteY2291" fmla="*/ 984417 h 3611234"/>
              <a:gd name="connsiteX2292" fmla="*/ 1354336 w 6860976"/>
              <a:gd name="connsiteY2292" fmla="*/ 999300 h 3611234"/>
              <a:gd name="connsiteX2293" fmla="*/ 1369219 w 6860976"/>
              <a:gd name="connsiteY2293" fmla="*/ 999300 h 3611234"/>
              <a:gd name="connsiteX2294" fmla="*/ 1361777 w 6860976"/>
              <a:gd name="connsiteY2294" fmla="*/ 991859 h 3611234"/>
              <a:gd name="connsiteX2295" fmla="*/ 1354336 w 6860976"/>
              <a:gd name="connsiteY2295" fmla="*/ 984417 h 3611234"/>
              <a:gd name="connsiteX2296" fmla="*/ 1354336 w 6860976"/>
              <a:gd name="connsiteY2296" fmla="*/ 969534 h 3611234"/>
              <a:gd name="connsiteX2297" fmla="*/ 1346895 w 6860976"/>
              <a:gd name="connsiteY2297" fmla="*/ 965814 h 3611234"/>
              <a:gd name="connsiteX2298" fmla="*/ 1094817 w 6860976"/>
              <a:gd name="connsiteY2298" fmla="*/ 964883 h 3611234"/>
              <a:gd name="connsiteX2299" fmla="*/ 1097608 w 6860976"/>
              <a:gd name="connsiteY2299" fmla="*/ 965814 h 3611234"/>
              <a:gd name="connsiteX2300" fmla="*/ 1101328 w 6860976"/>
              <a:gd name="connsiteY2300" fmla="*/ 976976 h 3611234"/>
              <a:gd name="connsiteX2301" fmla="*/ 1093887 w 6860976"/>
              <a:gd name="connsiteY2301" fmla="*/ 969534 h 3611234"/>
              <a:gd name="connsiteX2302" fmla="*/ 1094817 w 6860976"/>
              <a:gd name="connsiteY2302" fmla="*/ 964883 h 3611234"/>
              <a:gd name="connsiteX2303" fmla="*/ 1689199 w 6860976"/>
              <a:gd name="connsiteY2303" fmla="*/ 954652 h 3611234"/>
              <a:gd name="connsiteX2304" fmla="*/ 1681758 w 6860976"/>
              <a:gd name="connsiteY2304" fmla="*/ 962093 h 3611234"/>
              <a:gd name="connsiteX2305" fmla="*/ 1711524 w 6860976"/>
              <a:gd name="connsiteY2305" fmla="*/ 962093 h 3611234"/>
              <a:gd name="connsiteX2306" fmla="*/ 1707803 w 6860976"/>
              <a:gd name="connsiteY2306" fmla="*/ 958372 h 3611234"/>
              <a:gd name="connsiteX2307" fmla="*/ 1704082 w 6860976"/>
              <a:gd name="connsiteY2307" fmla="*/ 954652 h 3611234"/>
              <a:gd name="connsiteX2308" fmla="*/ 6012656 w 6860976"/>
              <a:gd name="connsiteY2308" fmla="*/ 932327 h 3611234"/>
              <a:gd name="connsiteX2309" fmla="*/ 6012656 w 6860976"/>
              <a:gd name="connsiteY2309" fmla="*/ 947210 h 3611234"/>
              <a:gd name="connsiteX2310" fmla="*/ 6005214 w 6860976"/>
              <a:gd name="connsiteY2310" fmla="*/ 969534 h 3611234"/>
              <a:gd name="connsiteX2311" fmla="*/ 6005214 w 6860976"/>
              <a:gd name="connsiteY2311" fmla="*/ 962093 h 3611234"/>
              <a:gd name="connsiteX2312" fmla="*/ 6008936 w 6860976"/>
              <a:gd name="connsiteY2312" fmla="*/ 950931 h 3611234"/>
              <a:gd name="connsiteX2313" fmla="*/ 6008936 w 6860976"/>
              <a:gd name="connsiteY2313" fmla="*/ 939769 h 3611234"/>
              <a:gd name="connsiteX2314" fmla="*/ 6012656 w 6860976"/>
              <a:gd name="connsiteY2314" fmla="*/ 932327 h 3611234"/>
              <a:gd name="connsiteX2315" fmla="*/ 1302246 w 6860976"/>
              <a:gd name="connsiteY2315" fmla="*/ 924886 h 3611234"/>
              <a:gd name="connsiteX2316" fmla="*/ 1294805 w 6860976"/>
              <a:gd name="connsiteY2316" fmla="*/ 932327 h 3611234"/>
              <a:gd name="connsiteX2317" fmla="*/ 1302246 w 6860976"/>
              <a:gd name="connsiteY2317" fmla="*/ 932327 h 3611234"/>
              <a:gd name="connsiteX2318" fmla="*/ 1116211 w 6860976"/>
              <a:gd name="connsiteY2318" fmla="*/ 924886 h 3611234"/>
              <a:gd name="connsiteX2319" fmla="*/ 1131094 w 6860976"/>
              <a:gd name="connsiteY2319" fmla="*/ 924886 h 3611234"/>
              <a:gd name="connsiteX2320" fmla="*/ 1145977 w 6860976"/>
              <a:gd name="connsiteY2320" fmla="*/ 924886 h 3611234"/>
              <a:gd name="connsiteX2321" fmla="*/ 1138535 w 6860976"/>
              <a:gd name="connsiteY2321" fmla="*/ 932327 h 3611234"/>
              <a:gd name="connsiteX2322" fmla="*/ 1116211 w 6860976"/>
              <a:gd name="connsiteY2322" fmla="*/ 924886 h 3611234"/>
              <a:gd name="connsiteX2323" fmla="*/ 1607344 w 6860976"/>
              <a:gd name="connsiteY2323" fmla="*/ 917444 h 3611234"/>
              <a:gd name="connsiteX2324" fmla="*/ 1607344 w 6860976"/>
              <a:gd name="connsiteY2324" fmla="*/ 924886 h 3611234"/>
              <a:gd name="connsiteX2325" fmla="*/ 1611065 w 6860976"/>
              <a:gd name="connsiteY2325" fmla="*/ 932327 h 3611234"/>
              <a:gd name="connsiteX2326" fmla="*/ 1614785 w 6860976"/>
              <a:gd name="connsiteY2326" fmla="*/ 924886 h 3611234"/>
              <a:gd name="connsiteX2327" fmla="*/ 1607344 w 6860976"/>
              <a:gd name="connsiteY2327" fmla="*/ 917444 h 3611234"/>
              <a:gd name="connsiteX2328" fmla="*/ 1462236 w 6860976"/>
              <a:gd name="connsiteY2328" fmla="*/ 917444 h 3611234"/>
              <a:gd name="connsiteX2329" fmla="*/ 1451074 w 6860976"/>
              <a:gd name="connsiteY2329" fmla="*/ 924886 h 3611234"/>
              <a:gd name="connsiteX2330" fmla="*/ 1458516 w 6860976"/>
              <a:gd name="connsiteY2330" fmla="*/ 928607 h 3611234"/>
              <a:gd name="connsiteX2331" fmla="*/ 1465957 w 6860976"/>
              <a:gd name="connsiteY2331" fmla="*/ 932327 h 3611234"/>
              <a:gd name="connsiteX2332" fmla="*/ 1469678 w 6860976"/>
              <a:gd name="connsiteY2332" fmla="*/ 936048 h 3611234"/>
              <a:gd name="connsiteX2333" fmla="*/ 1473399 w 6860976"/>
              <a:gd name="connsiteY2333" fmla="*/ 924886 h 3611234"/>
              <a:gd name="connsiteX2334" fmla="*/ 1462236 w 6860976"/>
              <a:gd name="connsiteY2334" fmla="*/ 917444 h 3611234"/>
              <a:gd name="connsiteX2335" fmla="*/ 1317129 w 6860976"/>
              <a:gd name="connsiteY2335" fmla="*/ 917444 h 3611234"/>
              <a:gd name="connsiteX2336" fmla="*/ 1309688 w 6860976"/>
              <a:gd name="connsiteY2336" fmla="*/ 924886 h 3611234"/>
              <a:gd name="connsiteX2337" fmla="*/ 1317129 w 6860976"/>
              <a:gd name="connsiteY2337" fmla="*/ 928607 h 3611234"/>
              <a:gd name="connsiteX2338" fmla="*/ 1324570 w 6860976"/>
              <a:gd name="connsiteY2338" fmla="*/ 924886 h 3611234"/>
              <a:gd name="connsiteX2339" fmla="*/ 1320850 w 6860976"/>
              <a:gd name="connsiteY2339" fmla="*/ 921165 h 3611234"/>
              <a:gd name="connsiteX2340" fmla="*/ 1317129 w 6860976"/>
              <a:gd name="connsiteY2340" fmla="*/ 917444 h 3611234"/>
              <a:gd name="connsiteX2341" fmla="*/ 1056680 w 6860976"/>
              <a:gd name="connsiteY2341" fmla="*/ 917444 h 3611234"/>
              <a:gd name="connsiteX2342" fmla="*/ 1071563 w 6860976"/>
              <a:gd name="connsiteY2342" fmla="*/ 917444 h 3611234"/>
              <a:gd name="connsiteX2343" fmla="*/ 1079004 w 6860976"/>
              <a:gd name="connsiteY2343" fmla="*/ 932327 h 3611234"/>
              <a:gd name="connsiteX2344" fmla="*/ 1101328 w 6860976"/>
              <a:gd name="connsiteY2344" fmla="*/ 947210 h 3611234"/>
              <a:gd name="connsiteX2345" fmla="*/ 1099468 w 6860976"/>
              <a:gd name="connsiteY2345" fmla="*/ 947210 h 3611234"/>
              <a:gd name="connsiteX2346" fmla="*/ 1086445 w 6860976"/>
              <a:gd name="connsiteY2346" fmla="*/ 947210 h 3611234"/>
              <a:gd name="connsiteX2347" fmla="*/ 1075283 w 6860976"/>
              <a:gd name="connsiteY2347" fmla="*/ 936048 h 3611234"/>
              <a:gd name="connsiteX2348" fmla="*/ 1067842 w 6860976"/>
              <a:gd name="connsiteY2348" fmla="*/ 932327 h 3611234"/>
              <a:gd name="connsiteX2349" fmla="*/ 1060400 w 6860976"/>
              <a:gd name="connsiteY2349" fmla="*/ 928607 h 3611234"/>
              <a:gd name="connsiteX2350" fmla="*/ 1049238 w 6860976"/>
              <a:gd name="connsiteY2350" fmla="*/ 924886 h 3611234"/>
              <a:gd name="connsiteX2351" fmla="*/ 1432471 w 6860976"/>
              <a:gd name="connsiteY2351" fmla="*/ 910003 h 3611234"/>
              <a:gd name="connsiteX2352" fmla="*/ 1421309 w 6860976"/>
              <a:gd name="connsiteY2352" fmla="*/ 917444 h 3611234"/>
              <a:gd name="connsiteX2353" fmla="*/ 1425029 w 6860976"/>
              <a:gd name="connsiteY2353" fmla="*/ 917444 h 3611234"/>
              <a:gd name="connsiteX2354" fmla="*/ 1428750 w 6860976"/>
              <a:gd name="connsiteY2354" fmla="*/ 924886 h 3611234"/>
              <a:gd name="connsiteX2355" fmla="*/ 1432471 w 6860976"/>
              <a:gd name="connsiteY2355" fmla="*/ 924886 h 3611234"/>
              <a:gd name="connsiteX2356" fmla="*/ 1436191 w 6860976"/>
              <a:gd name="connsiteY2356" fmla="*/ 917444 h 3611234"/>
              <a:gd name="connsiteX2357" fmla="*/ 1432471 w 6860976"/>
              <a:gd name="connsiteY2357" fmla="*/ 910003 h 3611234"/>
              <a:gd name="connsiteX2358" fmla="*/ 1398985 w 6860976"/>
              <a:gd name="connsiteY2358" fmla="*/ 910003 h 3611234"/>
              <a:gd name="connsiteX2359" fmla="*/ 1398985 w 6860976"/>
              <a:gd name="connsiteY2359" fmla="*/ 917444 h 3611234"/>
              <a:gd name="connsiteX2360" fmla="*/ 1406426 w 6860976"/>
              <a:gd name="connsiteY2360" fmla="*/ 910003 h 3611234"/>
              <a:gd name="connsiteX2361" fmla="*/ 1398985 w 6860976"/>
              <a:gd name="connsiteY2361" fmla="*/ 910003 h 3611234"/>
              <a:gd name="connsiteX2362" fmla="*/ 1332012 w 6860976"/>
              <a:gd name="connsiteY2362" fmla="*/ 910003 h 3611234"/>
              <a:gd name="connsiteX2363" fmla="*/ 1335732 w 6860976"/>
              <a:gd name="connsiteY2363" fmla="*/ 917444 h 3611234"/>
              <a:gd name="connsiteX2364" fmla="*/ 1339453 w 6860976"/>
              <a:gd name="connsiteY2364" fmla="*/ 924886 h 3611234"/>
              <a:gd name="connsiteX2365" fmla="*/ 1376660 w 6860976"/>
              <a:gd name="connsiteY2365" fmla="*/ 924886 h 3611234"/>
              <a:gd name="connsiteX2366" fmla="*/ 1369219 w 6860976"/>
              <a:gd name="connsiteY2366" fmla="*/ 921165 h 3611234"/>
              <a:gd name="connsiteX2367" fmla="*/ 1354336 w 6860976"/>
              <a:gd name="connsiteY2367" fmla="*/ 910003 h 3611234"/>
              <a:gd name="connsiteX2368" fmla="*/ 1332012 w 6860976"/>
              <a:gd name="connsiteY2368" fmla="*/ 910003 h 3611234"/>
              <a:gd name="connsiteX2369" fmla="*/ 1387822 w 6860976"/>
              <a:gd name="connsiteY2369" fmla="*/ 906283 h 3611234"/>
              <a:gd name="connsiteX2370" fmla="*/ 1376660 w 6860976"/>
              <a:gd name="connsiteY2370" fmla="*/ 910003 h 3611234"/>
              <a:gd name="connsiteX2371" fmla="*/ 1387822 w 6860976"/>
              <a:gd name="connsiteY2371" fmla="*/ 913724 h 3611234"/>
              <a:gd name="connsiteX2372" fmla="*/ 1391543 w 6860976"/>
              <a:gd name="connsiteY2372" fmla="*/ 917444 h 3611234"/>
              <a:gd name="connsiteX2373" fmla="*/ 1391543 w 6860976"/>
              <a:gd name="connsiteY2373" fmla="*/ 910003 h 3611234"/>
              <a:gd name="connsiteX2374" fmla="*/ 1387822 w 6860976"/>
              <a:gd name="connsiteY2374" fmla="*/ 906283 h 3611234"/>
              <a:gd name="connsiteX2375" fmla="*/ 1168301 w 6860976"/>
              <a:gd name="connsiteY2375" fmla="*/ 902562 h 3611234"/>
              <a:gd name="connsiteX2376" fmla="*/ 1172022 w 6860976"/>
              <a:gd name="connsiteY2376" fmla="*/ 906282 h 3611234"/>
              <a:gd name="connsiteX2377" fmla="*/ 1168301 w 6860976"/>
              <a:gd name="connsiteY2377" fmla="*/ 910003 h 3611234"/>
              <a:gd name="connsiteX2378" fmla="*/ 974824 w 6860976"/>
              <a:gd name="connsiteY2378" fmla="*/ 895120 h 3611234"/>
              <a:gd name="connsiteX2379" fmla="*/ 989707 w 6860976"/>
              <a:gd name="connsiteY2379" fmla="*/ 902562 h 3611234"/>
              <a:gd name="connsiteX2380" fmla="*/ 974824 w 6860976"/>
              <a:gd name="connsiteY2380" fmla="*/ 902562 h 3611234"/>
              <a:gd name="connsiteX2381" fmla="*/ 1689199 w 6860976"/>
              <a:gd name="connsiteY2381" fmla="*/ 891400 h 3611234"/>
              <a:gd name="connsiteX2382" fmla="*/ 1689199 w 6860976"/>
              <a:gd name="connsiteY2382" fmla="*/ 895120 h 3611234"/>
              <a:gd name="connsiteX2383" fmla="*/ 1696640 w 6860976"/>
              <a:gd name="connsiteY2383" fmla="*/ 895120 h 3611234"/>
              <a:gd name="connsiteX2384" fmla="*/ 1689199 w 6860976"/>
              <a:gd name="connsiteY2384" fmla="*/ 891400 h 3611234"/>
              <a:gd name="connsiteX2385" fmla="*/ 1406426 w 6860976"/>
              <a:gd name="connsiteY2385" fmla="*/ 880237 h 3611234"/>
              <a:gd name="connsiteX2386" fmla="*/ 1406426 w 6860976"/>
              <a:gd name="connsiteY2386" fmla="*/ 887679 h 3611234"/>
              <a:gd name="connsiteX2387" fmla="*/ 1413867 w 6860976"/>
              <a:gd name="connsiteY2387" fmla="*/ 880237 h 3611234"/>
              <a:gd name="connsiteX2388" fmla="*/ 1406426 w 6860976"/>
              <a:gd name="connsiteY2388" fmla="*/ 880237 h 3611234"/>
              <a:gd name="connsiteX2389" fmla="*/ 1332012 w 6860976"/>
              <a:gd name="connsiteY2389" fmla="*/ 880237 h 3611234"/>
              <a:gd name="connsiteX2390" fmla="*/ 1332012 w 6860976"/>
              <a:gd name="connsiteY2390" fmla="*/ 887679 h 3611234"/>
              <a:gd name="connsiteX2391" fmla="*/ 1339453 w 6860976"/>
              <a:gd name="connsiteY2391" fmla="*/ 887679 h 3611234"/>
              <a:gd name="connsiteX2392" fmla="*/ 1332012 w 6860976"/>
              <a:gd name="connsiteY2392" fmla="*/ 880237 h 3611234"/>
              <a:gd name="connsiteX2393" fmla="*/ 1116211 w 6860976"/>
              <a:gd name="connsiteY2393" fmla="*/ 880237 h 3611234"/>
              <a:gd name="connsiteX2394" fmla="*/ 1123652 w 6860976"/>
              <a:gd name="connsiteY2394" fmla="*/ 880237 h 3611234"/>
              <a:gd name="connsiteX2395" fmla="*/ 1138535 w 6860976"/>
              <a:gd name="connsiteY2395" fmla="*/ 895120 h 3611234"/>
              <a:gd name="connsiteX2396" fmla="*/ 1108769 w 6860976"/>
              <a:gd name="connsiteY2396" fmla="*/ 887679 h 3611234"/>
              <a:gd name="connsiteX2397" fmla="*/ 1116211 w 6860976"/>
              <a:gd name="connsiteY2397" fmla="*/ 887679 h 3611234"/>
              <a:gd name="connsiteX2398" fmla="*/ 4358803 w 6860976"/>
              <a:gd name="connsiteY2398" fmla="*/ 876517 h 3611234"/>
              <a:gd name="connsiteX2399" fmla="*/ 4353222 w 6860976"/>
              <a:gd name="connsiteY2399" fmla="*/ 880237 h 3611234"/>
              <a:gd name="connsiteX2400" fmla="*/ 4360664 w 6860976"/>
              <a:gd name="connsiteY2400" fmla="*/ 880237 h 3611234"/>
              <a:gd name="connsiteX2401" fmla="*/ 4358803 w 6860976"/>
              <a:gd name="connsiteY2401" fmla="*/ 876517 h 3611234"/>
              <a:gd name="connsiteX2402" fmla="*/ 1452005 w 6860976"/>
              <a:gd name="connsiteY2402" fmla="*/ 860704 h 3611234"/>
              <a:gd name="connsiteX2403" fmla="*/ 1447354 w 6860976"/>
              <a:gd name="connsiteY2403" fmla="*/ 861634 h 3611234"/>
              <a:gd name="connsiteX2404" fmla="*/ 1451074 w 6860976"/>
              <a:gd name="connsiteY2404" fmla="*/ 872796 h 3611234"/>
              <a:gd name="connsiteX2405" fmla="*/ 1458516 w 6860976"/>
              <a:gd name="connsiteY2405" fmla="*/ 865355 h 3611234"/>
              <a:gd name="connsiteX2406" fmla="*/ 1452005 w 6860976"/>
              <a:gd name="connsiteY2406" fmla="*/ 860704 h 3611234"/>
              <a:gd name="connsiteX2407" fmla="*/ 1140396 w 6860976"/>
              <a:gd name="connsiteY2407" fmla="*/ 860704 h 3611234"/>
              <a:gd name="connsiteX2408" fmla="*/ 1145977 w 6860976"/>
              <a:gd name="connsiteY2408" fmla="*/ 861634 h 3611234"/>
              <a:gd name="connsiteX2409" fmla="*/ 1153418 w 6860976"/>
              <a:gd name="connsiteY2409" fmla="*/ 869075 h 3611234"/>
              <a:gd name="connsiteX2410" fmla="*/ 1145977 w 6860976"/>
              <a:gd name="connsiteY2410" fmla="*/ 872796 h 3611234"/>
              <a:gd name="connsiteX2411" fmla="*/ 1138535 w 6860976"/>
              <a:gd name="connsiteY2411" fmla="*/ 865355 h 3611234"/>
              <a:gd name="connsiteX2412" fmla="*/ 1140396 w 6860976"/>
              <a:gd name="connsiteY2412" fmla="*/ 860704 h 3611234"/>
              <a:gd name="connsiteX2413" fmla="*/ 1093887 w 6860976"/>
              <a:gd name="connsiteY2413" fmla="*/ 840705 h 3611234"/>
              <a:gd name="connsiteX2414" fmla="*/ 1116211 w 6860976"/>
              <a:gd name="connsiteY2414" fmla="*/ 850472 h 3611234"/>
              <a:gd name="connsiteX2415" fmla="*/ 1101328 w 6860976"/>
              <a:gd name="connsiteY2415" fmla="*/ 850472 h 3611234"/>
              <a:gd name="connsiteX2416" fmla="*/ 1086445 w 6860976"/>
              <a:gd name="connsiteY2416" fmla="*/ 843030 h 3611234"/>
              <a:gd name="connsiteX2417" fmla="*/ 1093887 w 6860976"/>
              <a:gd name="connsiteY2417" fmla="*/ 840705 h 3611234"/>
              <a:gd name="connsiteX2418" fmla="*/ 1592461 w 6860976"/>
              <a:gd name="connsiteY2418" fmla="*/ 835589 h 3611234"/>
              <a:gd name="connsiteX2419" fmla="*/ 1614785 w 6860976"/>
              <a:gd name="connsiteY2419" fmla="*/ 843030 h 3611234"/>
              <a:gd name="connsiteX2420" fmla="*/ 1599903 w 6860976"/>
              <a:gd name="connsiteY2420" fmla="*/ 835589 h 3611234"/>
              <a:gd name="connsiteX2421" fmla="*/ 1592461 w 6860976"/>
              <a:gd name="connsiteY2421" fmla="*/ 835589 h 3611234"/>
              <a:gd name="connsiteX2422" fmla="*/ 1145977 w 6860976"/>
              <a:gd name="connsiteY2422" fmla="*/ 831869 h 3611234"/>
              <a:gd name="connsiteX2423" fmla="*/ 1153418 w 6860976"/>
              <a:gd name="connsiteY2423" fmla="*/ 835589 h 3611234"/>
              <a:gd name="connsiteX2424" fmla="*/ 1145977 w 6860976"/>
              <a:gd name="connsiteY2424" fmla="*/ 835589 h 3611234"/>
              <a:gd name="connsiteX2425" fmla="*/ 1138535 w 6860976"/>
              <a:gd name="connsiteY2425" fmla="*/ 835589 h 3611234"/>
              <a:gd name="connsiteX2426" fmla="*/ 1145977 w 6860976"/>
              <a:gd name="connsiteY2426" fmla="*/ 831869 h 3611234"/>
              <a:gd name="connsiteX2427" fmla="*/ 1265039 w 6860976"/>
              <a:gd name="connsiteY2427" fmla="*/ 828148 h 3611234"/>
              <a:gd name="connsiteX2428" fmla="*/ 1268760 w 6860976"/>
              <a:gd name="connsiteY2428" fmla="*/ 835589 h 3611234"/>
              <a:gd name="connsiteX2429" fmla="*/ 1272481 w 6860976"/>
              <a:gd name="connsiteY2429" fmla="*/ 835589 h 3611234"/>
              <a:gd name="connsiteX2430" fmla="*/ 1279922 w 6860976"/>
              <a:gd name="connsiteY2430" fmla="*/ 828148 h 3611234"/>
              <a:gd name="connsiteX2431" fmla="*/ 1272481 w 6860976"/>
              <a:gd name="connsiteY2431" fmla="*/ 828148 h 3611234"/>
              <a:gd name="connsiteX2432" fmla="*/ 1265039 w 6860976"/>
              <a:gd name="connsiteY2432" fmla="*/ 828148 h 3611234"/>
              <a:gd name="connsiteX2433" fmla="*/ 1278062 w 6860976"/>
              <a:gd name="connsiteY2433" fmla="*/ 816986 h 3611234"/>
              <a:gd name="connsiteX2434" fmla="*/ 1272481 w 6860976"/>
              <a:gd name="connsiteY2434" fmla="*/ 820706 h 3611234"/>
              <a:gd name="connsiteX2435" fmla="*/ 1279922 w 6860976"/>
              <a:gd name="connsiteY2435" fmla="*/ 820706 h 3611234"/>
              <a:gd name="connsiteX2436" fmla="*/ 1278062 w 6860976"/>
              <a:gd name="connsiteY2436" fmla="*/ 816986 h 3611234"/>
              <a:gd name="connsiteX2437" fmla="*/ 1354336 w 6860976"/>
              <a:gd name="connsiteY2437" fmla="*/ 816055 h 3611234"/>
              <a:gd name="connsiteX2438" fmla="*/ 1346895 w 6860976"/>
              <a:gd name="connsiteY2438" fmla="*/ 816985 h 3611234"/>
              <a:gd name="connsiteX2439" fmla="*/ 1343174 w 6860976"/>
              <a:gd name="connsiteY2439" fmla="*/ 824427 h 3611234"/>
              <a:gd name="connsiteX2440" fmla="*/ 1354336 w 6860976"/>
              <a:gd name="connsiteY2440" fmla="*/ 828148 h 3611234"/>
              <a:gd name="connsiteX2441" fmla="*/ 1361777 w 6860976"/>
              <a:gd name="connsiteY2441" fmla="*/ 820706 h 3611234"/>
              <a:gd name="connsiteX2442" fmla="*/ 1354336 w 6860976"/>
              <a:gd name="connsiteY2442" fmla="*/ 816055 h 3611234"/>
              <a:gd name="connsiteX2443" fmla="*/ 1294805 w 6860976"/>
              <a:gd name="connsiteY2443" fmla="*/ 813265 h 3611234"/>
              <a:gd name="connsiteX2444" fmla="*/ 1294805 w 6860976"/>
              <a:gd name="connsiteY2444" fmla="*/ 820706 h 3611234"/>
              <a:gd name="connsiteX2445" fmla="*/ 1302246 w 6860976"/>
              <a:gd name="connsiteY2445" fmla="*/ 828148 h 3611234"/>
              <a:gd name="connsiteX2446" fmla="*/ 1309688 w 6860976"/>
              <a:gd name="connsiteY2446" fmla="*/ 835589 h 3611234"/>
              <a:gd name="connsiteX2447" fmla="*/ 1317129 w 6860976"/>
              <a:gd name="connsiteY2447" fmla="*/ 828148 h 3611234"/>
              <a:gd name="connsiteX2448" fmla="*/ 1320850 w 6860976"/>
              <a:gd name="connsiteY2448" fmla="*/ 824427 h 3611234"/>
              <a:gd name="connsiteX2449" fmla="*/ 1324570 w 6860976"/>
              <a:gd name="connsiteY2449" fmla="*/ 820706 h 3611234"/>
              <a:gd name="connsiteX2450" fmla="*/ 4397871 w 6860976"/>
              <a:gd name="connsiteY2450" fmla="*/ 805823 h 3611234"/>
              <a:gd name="connsiteX2451" fmla="*/ 4390429 w 6860976"/>
              <a:gd name="connsiteY2451" fmla="*/ 820706 h 3611234"/>
              <a:gd name="connsiteX2452" fmla="*/ 4397871 w 6860976"/>
              <a:gd name="connsiteY2452" fmla="*/ 816985 h 3611234"/>
              <a:gd name="connsiteX2453" fmla="*/ 4397871 w 6860976"/>
              <a:gd name="connsiteY2453" fmla="*/ 805823 h 3611234"/>
              <a:gd name="connsiteX2454" fmla="*/ 1406426 w 6860976"/>
              <a:gd name="connsiteY2454" fmla="*/ 805823 h 3611234"/>
              <a:gd name="connsiteX2455" fmla="*/ 1428750 w 6860976"/>
              <a:gd name="connsiteY2455" fmla="*/ 816985 h 3611234"/>
              <a:gd name="connsiteX2456" fmla="*/ 1447354 w 6860976"/>
              <a:gd name="connsiteY2456" fmla="*/ 816985 h 3611234"/>
              <a:gd name="connsiteX2457" fmla="*/ 1458516 w 6860976"/>
              <a:gd name="connsiteY2457" fmla="*/ 813265 h 3611234"/>
              <a:gd name="connsiteX2458" fmla="*/ 1458516 w 6860976"/>
              <a:gd name="connsiteY2458" fmla="*/ 820706 h 3611234"/>
              <a:gd name="connsiteX2459" fmla="*/ 1458516 w 6860976"/>
              <a:gd name="connsiteY2459" fmla="*/ 828148 h 3611234"/>
              <a:gd name="connsiteX2460" fmla="*/ 1465957 w 6860976"/>
              <a:gd name="connsiteY2460" fmla="*/ 820706 h 3611234"/>
              <a:gd name="connsiteX2461" fmla="*/ 1458516 w 6860976"/>
              <a:gd name="connsiteY2461" fmla="*/ 805823 h 3611234"/>
              <a:gd name="connsiteX2462" fmla="*/ 1443633 w 6860976"/>
              <a:gd name="connsiteY2462" fmla="*/ 805823 h 3611234"/>
              <a:gd name="connsiteX2463" fmla="*/ 1421309 w 6860976"/>
              <a:gd name="connsiteY2463" fmla="*/ 805823 h 3611234"/>
              <a:gd name="connsiteX2464" fmla="*/ 1406426 w 6860976"/>
              <a:gd name="connsiteY2464" fmla="*/ 805823 h 3611234"/>
              <a:gd name="connsiteX2465" fmla="*/ 1384102 w 6860976"/>
              <a:gd name="connsiteY2465" fmla="*/ 790941 h 3611234"/>
              <a:gd name="connsiteX2466" fmla="*/ 1384102 w 6860976"/>
              <a:gd name="connsiteY2466" fmla="*/ 798382 h 3611234"/>
              <a:gd name="connsiteX2467" fmla="*/ 1391543 w 6860976"/>
              <a:gd name="connsiteY2467" fmla="*/ 798382 h 3611234"/>
              <a:gd name="connsiteX2468" fmla="*/ 1384102 w 6860976"/>
              <a:gd name="connsiteY2468" fmla="*/ 790941 h 3611234"/>
              <a:gd name="connsiteX2469" fmla="*/ 1294805 w 6860976"/>
              <a:gd name="connsiteY2469" fmla="*/ 783499 h 3611234"/>
              <a:gd name="connsiteX2470" fmla="*/ 1302923 w 6860976"/>
              <a:gd name="connsiteY2470" fmla="*/ 788911 h 3611234"/>
              <a:gd name="connsiteX2471" fmla="*/ 1302246 w 6860976"/>
              <a:gd name="connsiteY2471" fmla="*/ 787220 h 3611234"/>
              <a:gd name="connsiteX2472" fmla="*/ 1294805 w 6860976"/>
              <a:gd name="connsiteY2472" fmla="*/ 783499 h 3611234"/>
              <a:gd name="connsiteX2473" fmla="*/ 1443633 w 6860976"/>
              <a:gd name="connsiteY2473" fmla="*/ 776058 h 3611234"/>
              <a:gd name="connsiteX2474" fmla="*/ 1443633 w 6860976"/>
              <a:gd name="connsiteY2474" fmla="*/ 783499 h 3611234"/>
              <a:gd name="connsiteX2475" fmla="*/ 1451074 w 6860976"/>
              <a:gd name="connsiteY2475" fmla="*/ 783499 h 3611234"/>
              <a:gd name="connsiteX2476" fmla="*/ 1451074 w 6860976"/>
              <a:gd name="connsiteY2476" fmla="*/ 779778 h 3611234"/>
              <a:gd name="connsiteX2477" fmla="*/ 1443633 w 6860976"/>
              <a:gd name="connsiteY2477" fmla="*/ 776058 h 3611234"/>
              <a:gd name="connsiteX2478" fmla="*/ 1093887 w 6860976"/>
              <a:gd name="connsiteY2478" fmla="*/ 776058 h 3611234"/>
              <a:gd name="connsiteX2479" fmla="*/ 1108769 w 6860976"/>
              <a:gd name="connsiteY2479" fmla="*/ 783499 h 3611234"/>
              <a:gd name="connsiteX2480" fmla="*/ 1116211 w 6860976"/>
              <a:gd name="connsiteY2480" fmla="*/ 783499 h 3611234"/>
              <a:gd name="connsiteX2481" fmla="*/ 1093887 w 6860976"/>
              <a:gd name="connsiteY2481" fmla="*/ 790941 h 3611234"/>
              <a:gd name="connsiteX2482" fmla="*/ 1075283 w 6860976"/>
              <a:gd name="connsiteY2482" fmla="*/ 779778 h 3611234"/>
              <a:gd name="connsiteX2483" fmla="*/ 1093887 w 6860976"/>
              <a:gd name="connsiteY2483" fmla="*/ 776058 h 3611234"/>
              <a:gd name="connsiteX2484" fmla="*/ 1146907 w 6860976"/>
              <a:gd name="connsiteY2484" fmla="*/ 771407 h 3611234"/>
              <a:gd name="connsiteX2485" fmla="*/ 1149697 w 6860976"/>
              <a:gd name="connsiteY2485" fmla="*/ 772337 h 3611234"/>
              <a:gd name="connsiteX2486" fmla="*/ 1168301 w 6860976"/>
              <a:gd name="connsiteY2486" fmla="*/ 776058 h 3611234"/>
              <a:gd name="connsiteX2487" fmla="*/ 1190625 w 6860976"/>
              <a:gd name="connsiteY2487" fmla="*/ 783499 h 3611234"/>
              <a:gd name="connsiteX2488" fmla="*/ 1201787 w 6860976"/>
              <a:gd name="connsiteY2488" fmla="*/ 783499 h 3611234"/>
              <a:gd name="connsiteX2489" fmla="*/ 1216670 w 6860976"/>
              <a:gd name="connsiteY2489" fmla="*/ 783499 h 3611234"/>
              <a:gd name="connsiteX2490" fmla="*/ 1242715 w 6860976"/>
              <a:gd name="connsiteY2490" fmla="*/ 790941 h 3611234"/>
              <a:gd name="connsiteX2491" fmla="*/ 1250156 w 6860976"/>
              <a:gd name="connsiteY2491" fmla="*/ 798382 h 3611234"/>
              <a:gd name="connsiteX2492" fmla="*/ 1235273 w 6860976"/>
              <a:gd name="connsiteY2492" fmla="*/ 798382 h 3611234"/>
              <a:gd name="connsiteX2493" fmla="*/ 1227832 w 6860976"/>
              <a:gd name="connsiteY2493" fmla="*/ 798382 h 3611234"/>
              <a:gd name="connsiteX2494" fmla="*/ 1220391 w 6860976"/>
              <a:gd name="connsiteY2494" fmla="*/ 798382 h 3611234"/>
              <a:gd name="connsiteX2495" fmla="*/ 1209229 w 6860976"/>
              <a:gd name="connsiteY2495" fmla="*/ 794661 h 3611234"/>
              <a:gd name="connsiteX2496" fmla="*/ 1212949 w 6860976"/>
              <a:gd name="connsiteY2496" fmla="*/ 805823 h 3611234"/>
              <a:gd name="connsiteX2497" fmla="*/ 1220391 w 6860976"/>
              <a:gd name="connsiteY2497" fmla="*/ 813265 h 3611234"/>
              <a:gd name="connsiteX2498" fmla="*/ 1212949 w 6860976"/>
              <a:gd name="connsiteY2498" fmla="*/ 813265 h 3611234"/>
              <a:gd name="connsiteX2499" fmla="*/ 1205508 w 6860976"/>
              <a:gd name="connsiteY2499" fmla="*/ 813265 h 3611234"/>
              <a:gd name="connsiteX2500" fmla="*/ 1203182 w 6860976"/>
              <a:gd name="connsiteY2500" fmla="*/ 810010 h 3611234"/>
              <a:gd name="connsiteX2501" fmla="*/ 1196206 w 6860976"/>
              <a:gd name="connsiteY2501" fmla="*/ 807684 h 3611234"/>
              <a:gd name="connsiteX2502" fmla="*/ 1190625 w 6860976"/>
              <a:gd name="connsiteY2502" fmla="*/ 813265 h 3611234"/>
              <a:gd name="connsiteX2503" fmla="*/ 1190625 w 6860976"/>
              <a:gd name="connsiteY2503" fmla="*/ 807014 h 3611234"/>
              <a:gd name="connsiteX2504" fmla="*/ 1184579 w 6860976"/>
              <a:gd name="connsiteY2504" fmla="*/ 806288 h 3611234"/>
              <a:gd name="connsiteX2505" fmla="*/ 1168301 w 6860976"/>
              <a:gd name="connsiteY2505" fmla="*/ 805823 h 3611234"/>
              <a:gd name="connsiteX2506" fmla="*/ 1123652 w 6860976"/>
              <a:gd name="connsiteY2506" fmla="*/ 798382 h 3611234"/>
              <a:gd name="connsiteX2507" fmla="*/ 1123652 w 6860976"/>
              <a:gd name="connsiteY2507" fmla="*/ 783499 h 3611234"/>
              <a:gd name="connsiteX2508" fmla="*/ 1134814 w 6860976"/>
              <a:gd name="connsiteY2508" fmla="*/ 783499 h 3611234"/>
              <a:gd name="connsiteX2509" fmla="*/ 1138535 w 6860976"/>
              <a:gd name="connsiteY2509" fmla="*/ 783499 h 3611234"/>
              <a:gd name="connsiteX2510" fmla="*/ 1138535 w 6860976"/>
              <a:gd name="connsiteY2510" fmla="*/ 790941 h 3611234"/>
              <a:gd name="connsiteX2511" fmla="*/ 1153418 w 6860976"/>
              <a:gd name="connsiteY2511" fmla="*/ 790941 h 3611234"/>
              <a:gd name="connsiteX2512" fmla="*/ 1175742 w 6860976"/>
              <a:gd name="connsiteY2512" fmla="*/ 790941 h 3611234"/>
              <a:gd name="connsiteX2513" fmla="*/ 1172022 w 6860976"/>
              <a:gd name="connsiteY2513" fmla="*/ 787220 h 3611234"/>
              <a:gd name="connsiteX2514" fmla="*/ 1168301 w 6860976"/>
              <a:gd name="connsiteY2514" fmla="*/ 783499 h 3611234"/>
              <a:gd name="connsiteX2515" fmla="*/ 1145977 w 6860976"/>
              <a:gd name="connsiteY2515" fmla="*/ 776058 h 3611234"/>
              <a:gd name="connsiteX2516" fmla="*/ 1146907 w 6860976"/>
              <a:gd name="connsiteY2516" fmla="*/ 771407 h 3611234"/>
              <a:gd name="connsiteX2517" fmla="*/ 4174629 w 6860976"/>
              <a:gd name="connsiteY2517" fmla="*/ 768616 h 3611234"/>
              <a:gd name="connsiteX2518" fmla="*/ 4178350 w 6860976"/>
              <a:gd name="connsiteY2518" fmla="*/ 776058 h 3611234"/>
              <a:gd name="connsiteX2519" fmla="*/ 4182070 w 6860976"/>
              <a:gd name="connsiteY2519" fmla="*/ 776058 h 3611234"/>
              <a:gd name="connsiteX2520" fmla="*/ 4196953 w 6860976"/>
              <a:gd name="connsiteY2520" fmla="*/ 783499 h 3611234"/>
              <a:gd name="connsiteX2521" fmla="*/ 4200674 w 6860976"/>
              <a:gd name="connsiteY2521" fmla="*/ 779778 h 3611234"/>
              <a:gd name="connsiteX2522" fmla="*/ 4204394 w 6860976"/>
              <a:gd name="connsiteY2522" fmla="*/ 776058 h 3611234"/>
              <a:gd name="connsiteX2523" fmla="*/ 4182070 w 6860976"/>
              <a:gd name="connsiteY2523" fmla="*/ 768616 h 3611234"/>
              <a:gd name="connsiteX2524" fmla="*/ 4174629 w 6860976"/>
              <a:gd name="connsiteY2524" fmla="*/ 768616 h 3611234"/>
              <a:gd name="connsiteX2525" fmla="*/ 1361777 w 6860976"/>
              <a:gd name="connsiteY2525" fmla="*/ 768616 h 3611234"/>
              <a:gd name="connsiteX2526" fmla="*/ 1350615 w 6860976"/>
              <a:gd name="connsiteY2526" fmla="*/ 772337 h 3611234"/>
              <a:gd name="connsiteX2527" fmla="*/ 1346895 w 6860976"/>
              <a:gd name="connsiteY2527" fmla="*/ 776058 h 3611234"/>
              <a:gd name="connsiteX2528" fmla="*/ 1346895 w 6860976"/>
              <a:gd name="connsiteY2528" fmla="*/ 783499 h 3611234"/>
              <a:gd name="connsiteX2529" fmla="*/ 1354336 w 6860976"/>
              <a:gd name="connsiteY2529" fmla="*/ 779778 h 3611234"/>
              <a:gd name="connsiteX2530" fmla="*/ 1361777 w 6860976"/>
              <a:gd name="connsiteY2530" fmla="*/ 776058 h 3611234"/>
              <a:gd name="connsiteX2531" fmla="*/ 1212949 w 6860976"/>
              <a:gd name="connsiteY2531" fmla="*/ 761175 h 3611234"/>
              <a:gd name="connsiteX2532" fmla="*/ 1220391 w 6860976"/>
              <a:gd name="connsiteY2532" fmla="*/ 768616 h 3611234"/>
              <a:gd name="connsiteX2533" fmla="*/ 1220391 w 6860976"/>
              <a:gd name="connsiteY2533" fmla="*/ 776058 h 3611234"/>
              <a:gd name="connsiteX2534" fmla="*/ 1212949 w 6860976"/>
              <a:gd name="connsiteY2534" fmla="*/ 768616 h 3611234"/>
              <a:gd name="connsiteX2535" fmla="*/ 1212949 w 6860976"/>
              <a:gd name="connsiteY2535" fmla="*/ 761175 h 3611234"/>
              <a:gd name="connsiteX2536" fmla="*/ 1480840 w 6860976"/>
              <a:gd name="connsiteY2536" fmla="*/ 753734 h 3611234"/>
              <a:gd name="connsiteX2537" fmla="*/ 1488281 w 6860976"/>
              <a:gd name="connsiteY2537" fmla="*/ 761175 h 3611234"/>
              <a:gd name="connsiteX2538" fmla="*/ 1503164 w 6860976"/>
              <a:gd name="connsiteY2538" fmla="*/ 761175 h 3611234"/>
              <a:gd name="connsiteX2539" fmla="*/ 1503164 w 6860976"/>
              <a:gd name="connsiteY2539" fmla="*/ 757454 h 3611234"/>
              <a:gd name="connsiteX2540" fmla="*/ 1495723 w 6860976"/>
              <a:gd name="connsiteY2540" fmla="*/ 753734 h 3611234"/>
              <a:gd name="connsiteX2541" fmla="*/ 1175742 w 6860976"/>
              <a:gd name="connsiteY2541" fmla="*/ 753734 h 3611234"/>
              <a:gd name="connsiteX2542" fmla="*/ 1183184 w 6860976"/>
              <a:gd name="connsiteY2542" fmla="*/ 753734 h 3611234"/>
              <a:gd name="connsiteX2543" fmla="*/ 1198067 w 6860976"/>
              <a:gd name="connsiteY2543" fmla="*/ 753734 h 3611234"/>
              <a:gd name="connsiteX2544" fmla="*/ 1190625 w 6860976"/>
              <a:gd name="connsiteY2544" fmla="*/ 761175 h 3611234"/>
              <a:gd name="connsiteX2545" fmla="*/ 1183184 w 6860976"/>
              <a:gd name="connsiteY2545" fmla="*/ 768616 h 3611234"/>
              <a:gd name="connsiteX2546" fmla="*/ 1183184 w 6860976"/>
              <a:gd name="connsiteY2546" fmla="*/ 761175 h 3611234"/>
              <a:gd name="connsiteX2547" fmla="*/ 1473399 w 6860976"/>
              <a:gd name="connsiteY2547" fmla="*/ 746292 h 3611234"/>
              <a:gd name="connsiteX2548" fmla="*/ 1465957 w 6860976"/>
              <a:gd name="connsiteY2548" fmla="*/ 753734 h 3611234"/>
              <a:gd name="connsiteX2549" fmla="*/ 1473399 w 6860976"/>
              <a:gd name="connsiteY2549" fmla="*/ 753734 h 3611234"/>
              <a:gd name="connsiteX2550" fmla="*/ 1265039 w 6860976"/>
              <a:gd name="connsiteY2550" fmla="*/ 746292 h 3611234"/>
              <a:gd name="connsiteX2551" fmla="*/ 1287363 w 6860976"/>
              <a:gd name="connsiteY2551" fmla="*/ 761175 h 3611234"/>
              <a:gd name="connsiteX2552" fmla="*/ 1302246 w 6860976"/>
              <a:gd name="connsiteY2552" fmla="*/ 753734 h 3611234"/>
              <a:gd name="connsiteX2553" fmla="*/ 1305967 w 6860976"/>
              <a:gd name="connsiteY2553" fmla="*/ 761175 h 3611234"/>
              <a:gd name="connsiteX2554" fmla="*/ 1309688 w 6860976"/>
              <a:gd name="connsiteY2554" fmla="*/ 753734 h 3611234"/>
              <a:gd name="connsiteX2555" fmla="*/ 1309688 w 6860976"/>
              <a:gd name="connsiteY2555" fmla="*/ 750013 h 3611234"/>
              <a:gd name="connsiteX2556" fmla="*/ 1302246 w 6860976"/>
              <a:gd name="connsiteY2556" fmla="*/ 746292 h 3611234"/>
              <a:gd name="connsiteX2557" fmla="*/ 1279922 w 6860976"/>
              <a:gd name="connsiteY2557" fmla="*/ 746292 h 3611234"/>
              <a:gd name="connsiteX2558" fmla="*/ 1265039 w 6860976"/>
              <a:gd name="connsiteY2558" fmla="*/ 746292 h 3611234"/>
              <a:gd name="connsiteX2559" fmla="*/ 1209229 w 6860976"/>
              <a:gd name="connsiteY2559" fmla="*/ 738851 h 3611234"/>
              <a:gd name="connsiteX2560" fmla="*/ 1212949 w 6860976"/>
              <a:gd name="connsiteY2560" fmla="*/ 746292 h 3611234"/>
              <a:gd name="connsiteX2561" fmla="*/ 1205508 w 6860976"/>
              <a:gd name="connsiteY2561" fmla="*/ 746292 h 3611234"/>
              <a:gd name="connsiteX2562" fmla="*/ 1209229 w 6860976"/>
              <a:gd name="connsiteY2562" fmla="*/ 738851 h 3611234"/>
              <a:gd name="connsiteX2563" fmla="*/ 1026914 w 6860976"/>
              <a:gd name="connsiteY2563" fmla="*/ 738851 h 3611234"/>
              <a:gd name="connsiteX2564" fmla="*/ 1041797 w 6860976"/>
              <a:gd name="connsiteY2564" fmla="*/ 746292 h 3611234"/>
              <a:gd name="connsiteX2565" fmla="*/ 1019473 w 6860976"/>
              <a:gd name="connsiteY2565" fmla="*/ 746292 h 3611234"/>
              <a:gd name="connsiteX2566" fmla="*/ 1158999 w 6860976"/>
              <a:gd name="connsiteY2566" fmla="*/ 735130 h 3611234"/>
              <a:gd name="connsiteX2567" fmla="*/ 1160859 w 6860976"/>
              <a:gd name="connsiteY2567" fmla="*/ 738851 h 3611234"/>
              <a:gd name="connsiteX2568" fmla="*/ 1160859 w 6860976"/>
              <a:gd name="connsiteY2568" fmla="*/ 746292 h 3611234"/>
              <a:gd name="connsiteX2569" fmla="*/ 1153418 w 6860976"/>
              <a:gd name="connsiteY2569" fmla="*/ 746292 h 3611234"/>
              <a:gd name="connsiteX2570" fmla="*/ 1153418 w 6860976"/>
              <a:gd name="connsiteY2570" fmla="*/ 738851 h 3611234"/>
              <a:gd name="connsiteX2571" fmla="*/ 1158999 w 6860976"/>
              <a:gd name="connsiteY2571" fmla="*/ 735130 h 3611234"/>
              <a:gd name="connsiteX2572" fmla="*/ 4122539 w 6860976"/>
              <a:gd name="connsiteY2572" fmla="*/ 723968 h 3611234"/>
              <a:gd name="connsiteX2573" fmla="*/ 4129980 w 6860976"/>
              <a:gd name="connsiteY2573" fmla="*/ 731409 h 3611234"/>
              <a:gd name="connsiteX2574" fmla="*/ 4133701 w 6860976"/>
              <a:gd name="connsiteY2574" fmla="*/ 727689 h 3611234"/>
              <a:gd name="connsiteX2575" fmla="*/ 4129980 w 6860976"/>
              <a:gd name="connsiteY2575" fmla="*/ 723968 h 3611234"/>
              <a:gd name="connsiteX2576" fmla="*/ 4122539 w 6860976"/>
              <a:gd name="connsiteY2576" fmla="*/ 723968 h 3611234"/>
              <a:gd name="connsiteX2577" fmla="*/ 1049238 w 6860976"/>
              <a:gd name="connsiteY2577" fmla="*/ 723968 h 3611234"/>
              <a:gd name="connsiteX2578" fmla="*/ 1056680 w 6860976"/>
              <a:gd name="connsiteY2578" fmla="*/ 727689 h 3611234"/>
              <a:gd name="connsiteX2579" fmla="*/ 1049238 w 6860976"/>
              <a:gd name="connsiteY2579" fmla="*/ 731409 h 3611234"/>
              <a:gd name="connsiteX2580" fmla="*/ 1644551 w 6860976"/>
              <a:gd name="connsiteY2580" fmla="*/ 716527 h 3611234"/>
              <a:gd name="connsiteX2581" fmla="*/ 1644551 w 6860976"/>
              <a:gd name="connsiteY2581" fmla="*/ 723968 h 3611234"/>
              <a:gd name="connsiteX2582" fmla="*/ 1651992 w 6860976"/>
              <a:gd name="connsiteY2582" fmla="*/ 723968 h 3611234"/>
              <a:gd name="connsiteX2583" fmla="*/ 1648272 w 6860976"/>
              <a:gd name="connsiteY2583" fmla="*/ 720247 h 3611234"/>
              <a:gd name="connsiteX2584" fmla="*/ 1644551 w 6860976"/>
              <a:gd name="connsiteY2584" fmla="*/ 716527 h 3611234"/>
              <a:gd name="connsiteX2585" fmla="*/ 1283643 w 6860976"/>
              <a:gd name="connsiteY2585" fmla="*/ 716527 h 3611234"/>
              <a:gd name="connsiteX2586" fmla="*/ 1287363 w 6860976"/>
              <a:gd name="connsiteY2586" fmla="*/ 723968 h 3611234"/>
              <a:gd name="connsiteX2587" fmla="*/ 1309688 w 6860976"/>
              <a:gd name="connsiteY2587" fmla="*/ 723968 h 3611234"/>
              <a:gd name="connsiteX2588" fmla="*/ 1317129 w 6860976"/>
              <a:gd name="connsiteY2588" fmla="*/ 723968 h 3611234"/>
              <a:gd name="connsiteX2589" fmla="*/ 1294805 w 6860976"/>
              <a:gd name="connsiteY2589" fmla="*/ 716527 h 3611234"/>
              <a:gd name="connsiteX2590" fmla="*/ 1283643 w 6860976"/>
              <a:gd name="connsiteY2590" fmla="*/ 716527 h 3611234"/>
              <a:gd name="connsiteX2591" fmla="*/ 1086445 w 6860976"/>
              <a:gd name="connsiteY2591" fmla="*/ 716527 h 3611234"/>
              <a:gd name="connsiteX2592" fmla="*/ 1090166 w 6860976"/>
              <a:gd name="connsiteY2592" fmla="*/ 716527 h 3611234"/>
              <a:gd name="connsiteX2593" fmla="*/ 1101328 w 6860976"/>
              <a:gd name="connsiteY2593" fmla="*/ 716527 h 3611234"/>
              <a:gd name="connsiteX2594" fmla="*/ 1116211 w 6860976"/>
              <a:gd name="connsiteY2594" fmla="*/ 723968 h 3611234"/>
              <a:gd name="connsiteX2595" fmla="*/ 1101328 w 6860976"/>
              <a:gd name="connsiteY2595" fmla="*/ 731409 h 3611234"/>
              <a:gd name="connsiteX2596" fmla="*/ 1093887 w 6860976"/>
              <a:gd name="connsiteY2596" fmla="*/ 731409 h 3611234"/>
              <a:gd name="connsiteX2597" fmla="*/ 1093887 w 6860976"/>
              <a:gd name="connsiteY2597" fmla="*/ 735130 h 3611234"/>
              <a:gd name="connsiteX2598" fmla="*/ 1086445 w 6860976"/>
              <a:gd name="connsiteY2598" fmla="*/ 738851 h 3611234"/>
              <a:gd name="connsiteX2599" fmla="*/ 1086445 w 6860976"/>
              <a:gd name="connsiteY2599" fmla="*/ 716527 h 3611234"/>
              <a:gd name="connsiteX2600" fmla="*/ 1227832 w 6860976"/>
              <a:gd name="connsiteY2600" fmla="*/ 709085 h 3611234"/>
              <a:gd name="connsiteX2601" fmla="*/ 1242715 w 6860976"/>
              <a:gd name="connsiteY2601" fmla="*/ 716527 h 3611234"/>
              <a:gd name="connsiteX2602" fmla="*/ 1272481 w 6860976"/>
              <a:gd name="connsiteY2602" fmla="*/ 723968 h 3611234"/>
              <a:gd name="connsiteX2603" fmla="*/ 1272481 w 6860976"/>
              <a:gd name="connsiteY2603" fmla="*/ 716527 h 3611234"/>
              <a:gd name="connsiteX2604" fmla="*/ 1261318 w 6860976"/>
              <a:gd name="connsiteY2604" fmla="*/ 712806 h 3611234"/>
              <a:gd name="connsiteX2605" fmla="*/ 1250156 w 6860976"/>
              <a:gd name="connsiteY2605" fmla="*/ 712806 h 3611234"/>
              <a:gd name="connsiteX2606" fmla="*/ 1238994 w 6860976"/>
              <a:gd name="connsiteY2606" fmla="*/ 709085 h 3611234"/>
              <a:gd name="connsiteX2607" fmla="*/ 1227832 w 6860976"/>
              <a:gd name="connsiteY2607" fmla="*/ 709085 h 3611234"/>
              <a:gd name="connsiteX2608" fmla="*/ 1146907 w 6860976"/>
              <a:gd name="connsiteY2608" fmla="*/ 703505 h 3611234"/>
              <a:gd name="connsiteX2609" fmla="*/ 1149697 w 6860976"/>
              <a:gd name="connsiteY2609" fmla="*/ 705364 h 3611234"/>
              <a:gd name="connsiteX2610" fmla="*/ 1153418 w 6860976"/>
              <a:gd name="connsiteY2610" fmla="*/ 709085 h 3611234"/>
              <a:gd name="connsiteX2611" fmla="*/ 1145977 w 6860976"/>
              <a:gd name="connsiteY2611" fmla="*/ 705364 h 3611234"/>
              <a:gd name="connsiteX2612" fmla="*/ 1146907 w 6860976"/>
              <a:gd name="connsiteY2612" fmla="*/ 703505 h 3611234"/>
              <a:gd name="connsiteX2613" fmla="*/ 1465957 w 6860976"/>
              <a:gd name="connsiteY2613" fmla="*/ 701644 h 3611234"/>
              <a:gd name="connsiteX2614" fmla="*/ 1458516 w 6860976"/>
              <a:gd name="connsiteY2614" fmla="*/ 709085 h 3611234"/>
              <a:gd name="connsiteX2615" fmla="*/ 1473399 w 6860976"/>
              <a:gd name="connsiteY2615" fmla="*/ 709085 h 3611234"/>
              <a:gd name="connsiteX2616" fmla="*/ 1465957 w 6860976"/>
              <a:gd name="connsiteY2616" fmla="*/ 701644 h 3611234"/>
              <a:gd name="connsiteX2617" fmla="*/ 1436191 w 6860976"/>
              <a:gd name="connsiteY2617" fmla="*/ 701644 h 3611234"/>
              <a:gd name="connsiteX2618" fmla="*/ 1443633 w 6860976"/>
              <a:gd name="connsiteY2618" fmla="*/ 709085 h 3611234"/>
              <a:gd name="connsiteX2619" fmla="*/ 1436191 w 6860976"/>
              <a:gd name="connsiteY2619" fmla="*/ 701644 h 3611234"/>
              <a:gd name="connsiteX2620" fmla="*/ 1049238 w 6860976"/>
              <a:gd name="connsiteY2620" fmla="*/ 701644 h 3611234"/>
              <a:gd name="connsiteX2621" fmla="*/ 1064121 w 6860976"/>
              <a:gd name="connsiteY2621" fmla="*/ 701644 h 3611234"/>
              <a:gd name="connsiteX2622" fmla="*/ 1090166 w 6860976"/>
              <a:gd name="connsiteY2622" fmla="*/ 709085 h 3611234"/>
              <a:gd name="connsiteX2623" fmla="*/ 1082725 w 6860976"/>
              <a:gd name="connsiteY2623" fmla="*/ 712806 h 3611234"/>
              <a:gd name="connsiteX2624" fmla="*/ 1079004 w 6860976"/>
              <a:gd name="connsiteY2624" fmla="*/ 716527 h 3611234"/>
              <a:gd name="connsiteX2625" fmla="*/ 1064121 w 6860976"/>
              <a:gd name="connsiteY2625" fmla="*/ 716527 h 3611234"/>
              <a:gd name="connsiteX2626" fmla="*/ 1056680 w 6860976"/>
              <a:gd name="connsiteY2626" fmla="*/ 705364 h 3611234"/>
              <a:gd name="connsiteX2627" fmla="*/ 1049238 w 6860976"/>
              <a:gd name="connsiteY2627" fmla="*/ 701644 h 3611234"/>
              <a:gd name="connsiteX2628" fmla="*/ 4234160 w 6860976"/>
              <a:gd name="connsiteY2628" fmla="*/ 686761 h 3611234"/>
              <a:gd name="connsiteX2629" fmla="*/ 4226719 w 6860976"/>
              <a:gd name="connsiteY2629" fmla="*/ 690482 h 3611234"/>
              <a:gd name="connsiteX2630" fmla="*/ 4226719 w 6860976"/>
              <a:gd name="connsiteY2630" fmla="*/ 694202 h 3611234"/>
              <a:gd name="connsiteX2631" fmla="*/ 4230439 w 6860976"/>
              <a:gd name="connsiteY2631" fmla="*/ 694202 h 3611234"/>
              <a:gd name="connsiteX2632" fmla="*/ 4241601 w 6860976"/>
              <a:gd name="connsiteY2632" fmla="*/ 694202 h 3611234"/>
              <a:gd name="connsiteX2633" fmla="*/ 1406426 w 6860976"/>
              <a:gd name="connsiteY2633" fmla="*/ 686761 h 3611234"/>
              <a:gd name="connsiteX2634" fmla="*/ 1413867 w 6860976"/>
              <a:gd name="connsiteY2634" fmla="*/ 694202 h 3611234"/>
              <a:gd name="connsiteX2635" fmla="*/ 1413867 w 6860976"/>
              <a:gd name="connsiteY2635" fmla="*/ 686761 h 3611234"/>
              <a:gd name="connsiteX2636" fmla="*/ 1406426 w 6860976"/>
              <a:gd name="connsiteY2636" fmla="*/ 686761 h 3611234"/>
              <a:gd name="connsiteX2637" fmla="*/ 1015752 w 6860976"/>
              <a:gd name="connsiteY2637" fmla="*/ 675599 h 3611234"/>
              <a:gd name="connsiteX2638" fmla="*/ 1026914 w 6860976"/>
              <a:gd name="connsiteY2638" fmla="*/ 679319 h 3611234"/>
              <a:gd name="connsiteX2639" fmla="*/ 1034355 w 6860976"/>
              <a:gd name="connsiteY2639" fmla="*/ 686761 h 3611234"/>
              <a:gd name="connsiteX2640" fmla="*/ 1026914 w 6860976"/>
              <a:gd name="connsiteY2640" fmla="*/ 686761 h 3611234"/>
              <a:gd name="connsiteX2641" fmla="*/ 1019473 w 6860976"/>
              <a:gd name="connsiteY2641" fmla="*/ 679319 h 3611234"/>
              <a:gd name="connsiteX2642" fmla="*/ 1012031 w 6860976"/>
              <a:gd name="connsiteY2642" fmla="*/ 679319 h 3611234"/>
              <a:gd name="connsiteX2643" fmla="*/ 1015752 w 6860976"/>
              <a:gd name="connsiteY2643" fmla="*/ 675599 h 3611234"/>
              <a:gd name="connsiteX2644" fmla="*/ 3953882 w 6860976"/>
              <a:gd name="connsiteY2644" fmla="*/ 669383 h 3611234"/>
              <a:gd name="connsiteX2645" fmla="*/ 3952317 w 6860976"/>
              <a:gd name="connsiteY2645" fmla="*/ 670948 h 3611234"/>
              <a:gd name="connsiteX2646" fmla="*/ 3951387 w 6860976"/>
              <a:gd name="connsiteY2646" fmla="*/ 671878 h 3611234"/>
              <a:gd name="connsiteX2647" fmla="*/ 4479726 w 6860976"/>
              <a:gd name="connsiteY2647" fmla="*/ 664437 h 3611234"/>
              <a:gd name="connsiteX2648" fmla="*/ 4487168 w 6860976"/>
              <a:gd name="connsiteY2648" fmla="*/ 671878 h 3611234"/>
              <a:gd name="connsiteX2649" fmla="*/ 4487168 w 6860976"/>
              <a:gd name="connsiteY2649" fmla="*/ 664437 h 3611234"/>
              <a:gd name="connsiteX2650" fmla="*/ 4479726 w 6860976"/>
              <a:gd name="connsiteY2650" fmla="*/ 664437 h 3611234"/>
              <a:gd name="connsiteX2651" fmla="*/ 1279922 w 6860976"/>
              <a:gd name="connsiteY2651" fmla="*/ 664437 h 3611234"/>
              <a:gd name="connsiteX2652" fmla="*/ 1287363 w 6860976"/>
              <a:gd name="connsiteY2652" fmla="*/ 671878 h 3611234"/>
              <a:gd name="connsiteX2653" fmla="*/ 1302246 w 6860976"/>
              <a:gd name="connsiteY2653" fmla="*/ 679319 h 3611234"/>
              <a:gd name="connsiteX2654" fmla="*/ 1305967 w 6860976"/>
              <a:gd name="connsiteY2654" fmla="*/ 675599 h 3611234"/>
              <a:gd name="connsiteX2655" fmla="*/ 1309688 w 6860976"/>
              <a:gd name="connsiteY2655" fmla="*/ 671878 h 3611234"/>
              <a:gd name="connsiteX2656" fmla="*/ 1302246 w 6860976"/>
              <a:gd name="connsiteY2656" fmla="*/ 664437 h 3611234"/>
              <a:gd name="connsiteX2657" fmla="*/ 1287363 w 6860976"/>
              <a:gd name="connsiteY2657" fmla="*/ 664437 h 3611234"/>
              <a:gd name="connsiteX2658" fmla="*/ 1198067 w 6860976"/>
              <a:gd name="connsiteY2658" fmla="*/ 659786 h 3611234"/>
              <a:gd name="connsiteX2659" fmla="*/ 1205508 w 6860976"/>
              <a:gd name="connsiteY2659" fmla="*/ 660716 h 3611234"/>
              <a:gd name="connsiteX2660" fmla="*/ 1212949 w 6860976"/>
              <a:gd name="connsiteY2660" fmla="*/ 664437 h 3611234"/>
              <a:gd name="connsiteX2661" fmla="*/ 1220391 w 6860976"/>
              <a:gd name="connsiteY2661" fmla="*/ 671878 h 3611234"/>
              <a:gd name="connsiteX2662" fmla="*/ 1212949 w 6860976"/>
              <a:gd name="connsiteY2662" fmla="*/ 671878 h 3611234"/>
              <a:gd name="connsiteX2663" fmla="*/ 1198067 w 6860976"/>
              <a:gd name="connsiteY2663" fmla="*/ 671878 h 3611234"/>
              <a:gd name="connsiteX2664" fmla="*/ 1190625 w 6860976"/>
              <a:gd name="connsiteY2664" fmla="*/ 664437 h 3611234"/>
              <a:gd name="connsiteX2665" fmla="*/ 1198067 w 6860976"/>
              <a:gd name="connsiteY2665" fmla="*/ 659786 h 3611234"/>
              <a:gd name="connsiteX2666" fmla="*/ 3936504 w 6860976"/>
              <a:gd name="connsiteY2666" fmla="*/ 656995 h 3611234"/>
              <a:gd name="connsiteX2667" fmla="*/ 3943945 w 6860976"/>
              <a:gd name="connsiteY2667" fmla="*/ 664437 h 3611234"/>
              <a:gd name="connsiteX2668" fmla="*/ 3943945 w 6860976"/>
              <a:gd name="connsiteY2668" fmla="*/ 656995 h 3611234"/>
              <a:gd name="connsiteX2669" fmla="*/ 3922551 w 6860976"/>
              <a:gd name="connsiteY2669" fmla="*/ 652344 h 3611234"/>
              <a:gd name="connsiteX2670" fmla="*/ 3917900 w 6860976"/>
              <a:gd name="connsiteY2670" fmla="*/ 653275 h 3611234"/>
              <a:gd name="connsiteX2671" fmla="*/ 3914180 w 6860976"/>
              <a:gd name="connsiteY2671" fmla="*/ 664437 h 3611234"/>
              <a:gd name="connsiteX2672" fmla="*/ 3921621 w 6860976"/>
              <a:gd name="connsiteY2672" fmla="*/ 671878 h 3611234"/>
              <a:gd name="connsiteX2673" fmla="*/ 3932783 w 6860976"/>
              <a:gd name="connsiteY2673" fmla="*/ 668157 h 3611234"/>
              <a:gd name="connsiteX2674" fmla="*/ 3929062 w 6860976"/>
              <a:gd name="connsiteY2674" fmla="*/ 656995 h 3611234"/>
              <a:gd name="connsiteX2675" fmla="*/ 3922551 w 6860976"/>
              <a:gd name="connsiteY2675" fmla="*/ 652344 h 3611234"/>
              <a:gd name="connsiteX2676" fmla="*/ 4226719 w 6860976"/>
              <a:gd name="connsiteY2676" fmla="*/ 649554 h 3611234"/>
              <a:gd name="connsiteX2677" fmla="*/ 4219277 w 6860976"/>
              <a:gd name="connsiteY2677" fmla="*/ 656995 h 3611234"/>
              <a:gd name="connsiteX2678" fmla="*/ 4219277 w 6860976"/>
              <a:gd name="connsiteY2678" fmla="*/ 664437 h 3611234"/>
              <a:gd name="connsiteX2679" fmla="*/ 4226719 w 6860976"/>
              <a:gd name="connsiteY2679" fmla="*/ 656995 h 3611234"/>
              <a:gd name="connsiteX2680" fmla="*/ 3876973 w 6860976"/>
              <a:gd name="connsiteY2680" fmla="*/ 649554 h 3611234"/>
              <a:gd name="connsiteX2681" fmla="*/ 3884414 w 6860976"/>
              <a:gd name="connsiteY2681" fmla="*/ 656995 h 3611234"/>
              <a:gd name="connsiteX2682" fmla="*/ 3891855 w 6860976"/>
              <a:gd name="connsiteY2682" fmla="*/ 656995 h 3611234"/>
              <a:gd name="connsiteX2683" fmla="*/ 3891855 w 6860976"/>
              <a:gd name="connsiteY2683" fmla="*/ 664437 h 3611234"/>
              <a:gd name="connsiteX2684" fmla="*/ 3895576 w 6860976"/>
              <a:gd name="connsiteY2684" fmla="*/ 660716 h 3611234"/>
              <a:gd name="connsiteX2685" fmla="*/ 3897808 w 6860976"/>
              <a:gd name="connsiteY2685" fmla="*/ 658483 h 3611234"/>
              <a:gd name="connsiteX2686" fmla="*/ 3899297 w 6860976"/>
              <a:gd name="connsiteY2686" fmla="*/ 659476 h 3611234"/>
              <a:gd name="connsiteX2687" fmla="*/ 3899297 w 6860976"/>
              <a:gd name="connsiteY2687" fmla="*/ 664437 h 3611234"/>
              <a:gd name="connsiteX2688" fmla="*/ 3906738 w 6860976"/>
              <a:gd name="connsiteY2688" fmla="*/ 664437 h 3611234"/>
              <a:gd name="connsiteX2689" fmla="*/ 3899297 w 6860976"/>
              <a:gd name="connsiteY2689" fmla="*/ 659476 h 3611234"/>
              <a:gd name="connsiteX2690" fmla="*/ 3899297 w 6860976"/>
              <a:gd name="connsiteY2690" fmla="*/ 656995 h 3611234"/>
              <a:gd name="connsiteX2691" fmla="*/ 3897808 w 6860976"/>
              <a:gd name="connsiteY2691" fmla="*/ 658483 h 3611234"/>
              <a:gd name="connsiteX2692" fmla="*/ 3884414 w 6860976"/>
              <a:gd name="connsiteY2692" fmla="*/ 649554 h 3611234"/>
              <a:gd name="connsiteX2693" fmla="*/ 3876973 w 6860976"/>
              <a:gd name="connsiteY2693" fmla="*/ 649554 h 3611234"/>
              <a:gd name="connsiteX2694" fmla="*/ 3862090 w 6860976"/>
              <a:gd name="connsiteY2694" fmla="*/ 649554 h 3611234"/>
              <a:gd name="connsiteX2695" fmla="*/ 3858369 w 6860976"/>
              <a:gd name="connsiteY2695" fmla="*/ 656995 h 3611234"/>
              <a:gd name="connsiteX2696" fmla="*/ 3869531 w 6860976"/>
              <a:gd name="connsiteY2696" fmla="*/ 664437 h 3611234"/>
              <a:gd name="connsiteX2697" fmla="*/ 3869531 w 6860976"/>
              <a:gd name="connsiteY2697" fmla="*/ 656995 h 3611234"/>
              <a:gd name="connsiteX2698" fmla="*/ 1168301 w 6860976"/>
              <a:gd name="connsiteY2698" fmla="*/ 649554 h 3611234"/>
              <a:gd name="connsiteX2699" fmla="*/ 1190625 w 6860976"/>
              <a:gd name="connsiteY2699" fmla="*/ 649554 h 3611234"/>
              <a:gd name="connsiteX2700" fmla="*/ 1175742 w 6860976"/>
              <a:gd name="connsiteY2700" fmla="*/ 671878 h 3611234"/>
              <a:gd name="connsiteX2701" fmla="*/ 1164580 w 6860976"/>
              <a:gd name="connsiteY2701" fmla="*/ 668157 h 3611234"/>
              <a:gd name="connsiteX2702" fmla="*/ 1160859 w 6860976"/>
              <a:gd name="connsiteY2702" fmla="*/ 660716 h 3611234"/>
              <a:gd name="connsiteX2703" fmla="*/ 1153418 w 6860976"/>
              <a:gd name="connsiteY2703" fmla="*/ 656995 h 3611234"/>
              <a:gd name="connsiteX2704" fmla="*/ 1145977 w 6860976"/>
              <a:gd name="connsiteY2704" fmla="*/ 653275 h 3611234"/>
              <a:gd name="connsiteX2705" fmla="*/ 1168301 w 6860976"/>
              <a:gd name="connsiteY2705" fmla="*/ 649554 h 3611234"/>
              <a:gd name="connsiteX2706" fmla="*/ 1021798 w 6860976"/>
              <a:gd name="connsiteY2706" fmla="*/ 647228 h 3611234"/>
              <a:gd name="connsiteX2707" fmla="*/ 1034355 w 6860976"/>
              <a:gd name="connsiteY2707" fmla="*/ 656995 h 3611234"/>
              <a:gd name="connsiteX2708" fmla="*/ 1012031 w 6860976"/>
              <a:gd name="connsiteY2708" fmla="*/ 656995 h 3611234"/>
              <a:gd name="connsiteX2709" fmla="*/ 997149 w 6860976"/>
              <a:gd name="connsiteY2709" fmla="*/ 656995 h 3611234"/>
              <a:gd name="connsiteX2710" fmla="*/ 1012031 w 6860976"/>
              <a:gd name="connsiteY2710" fmla="*/ 649554 h 3611234"/>
              <a:gd name="connsiteX2711" fmla="*/ 1021798 w 6860976"/>
              <a:gd name="connsiteY2711" fmla="*/ 647228 h 3611234"/>
              <a:gd name="connsiteX2712" fmla="*/ 4397871 w 6860976"/>
              <a:gd name="connsiteY2712" fmla="*/ 642112 h 3611234"/>
              <a:gd name="connsiteX2713" fmla="*/ 4397871 w 6860976"/>
              <a:gd name="connsiteY2713" fmla="*/ 649554 h 3611234"/>
              <a:gd name="connsiteX2714" fmla="*/ 4405312 w 6860976"/>
              <a:gd name="connsiteY2714" fmla="*/ 642112 h 3611234"/>
              <a:gd name="connsiteX2715" fmla="*/ 4397871 w 6860976"/>
              <a:gd name="connsiteY2715" fmla="*/ 642112 h 3611234"/>
              <a:gd name="connsiteX2716" fmla="*/ 4211836 w 6860976"/>
              <a:gd name="connsiteY2716" fmla="*/ 642112 h 3611234"/>
              <a:gd name="connsiteX2717" fmla="*/ 4211836 w 6860976"/>
              <a:gd name="connsiteY2717" fmla="*/ 649554 h 3611234"/>
              <a:gd name="connsiteX2718" fmla="*/ 4219277 w 6860976"/>
              <a:gd name="connsiteY2718" fmla="*/ 649554 h 3611234"/>
              <a:gd name="connsiteX2719" fmla="*/ 4211836 w 6860976"/>
              <a:gd name="connsiteY2719" fmla="*/ 642112 h 3611234"/>
              <a:gd name="connsiteX2720" fmla="*/ 1071563 w 6860976"/>
              <a:gd name="connsiteY2720" fmla="*/ 642112 h 3611234"/>
              <a:gd name="connsiteX2721" fmla="*/ 1093887 w 6860976"/>
              <a:gd name="connsiteY2721" fmla="*/ 642112 h 3611234"/>
              <a:gd name="connsiteX2722" fmla="*/ 1105049 w 6860976"/>
              <a:gd name="connsiteY2722" fmla="*/ 642112 h 3611234"/>
              <a:gd name="connsiteX2723" fmla="*/ 1108769 w 6860976"/>
              <a:gd name="connsiteY2723" fmla="*/ 642112 h 3611234"/>
              <a:gd name="connsiteX2724" fmla="*/ 1116211 w 6860976"/>
              <a:gd name="connsiteY2724" fmla="*/ 642112 h 3611234"/>
              <a:gd name="connsiteX2725" fmla="*/ 1123652 w 6860976"/>
              <a:gd name="connsiteY2725" fmla="*/ 642112 h 3611234"/>
              <a:gd name="connsiteX2726" fmla="*/ 1097608 w 6860976"/>
              <a:gd name="connsiteY2726" fmla="*/ 649554 h 3611234"/>
              <a:gd name="connsiteX2727" fmla="*/ 1071563 w 6860976"/>
              <a:gd name="connsiteY2727" fmla="*/ 645833 h 3611234"/>
              <a:gd name="connsiteX2728" fmla="*/ 1071563 w 6860976"/>
              <a:gd name="connsiteY2728" fmla="*/ 642112 h 3611234"/>
              <a:gd name="connsiteX2729" fmla="*/ 4226719 w 6860976"/>
              <a:gd name="connsiteY2729" fmla="*/ 634671 h 3611234"/>
              <a:gd name="connsiteX2730" fmla="*/ 4234160 w 6860976"/>
              <a:gd name="connsiteY2730" fmla="*/ 642112 h 3611234"/>
              <a:gd name="connsiteX2731" fmla="*/ 4237881 w 6860976"/>
              <a:gd name="connsiteY2731" fmla="*/ 642112 h 3611234"/>
              <a:gd name="connsiteX2732" fmla="*/ 4241601 w 6860976"/>
              <a:gd name="connsiteY2732" fmla="*/ 634671 h 3611234"/>
              <a:gd name="connsiteX2733" fmla="*/ 4234160 w 6860976"/>
              <a:gd name="connsiteY2733" fmla="*/ 634671 h 3611234"/>
              <a:gd name="connsiteX2734" fmla="*/ 4189512 w 6860976"/>
              <a:gd name="connsiteY2734" fmla="*/ 634671 h 3611234"/>
              <a:gd name="connsiteX2735" fmla="*/ 4178350 w 6860976"/>
              <a:gd name="connsiteY2735" fmla="*/ 642112 h 3611234"/>
              <a:gd name="connsiteX2736" fmla="*/ 4189512 w 6860976"/>
              <a:gd name="connsiteY2736" fmla="*/ 649554 h 3611234"/>
              <a:gd name="connsiteX2737" fmla="*/ 4196953 w 6860976"/>
              <a:gd name="connsiteY2737" fmla="*/ 642112 h 3611234"/>
              <a:gd name="connsiteX2738" fmla="*/ 4193232 w 6860976"/>
              <a:gd name="connsiteY2738" fmla="*/ 638392 h 3611234"/>
              <a:gd name="connsiteX2739" fmla="*/ 4189512 w 6860976"/>
              <a:gd name="connsiteY2739" fmla="*/ 634671 h 3611234"/>
              <a:gd name="connsiteX2740" fmla="*/ 4159746 w 6860976"/>
              <a:gd name="connsiteY2740" fmla="*/ 634671 h 3611234"/>
              <a:gd name="connsiteX2741" fmla="*/ 4159746 w 6860976"/>
              <a:gd name="connsiteY2741" fmla="*/ 642112 h 3611234"/>
              <a:gd name="connsiteX2742" fmla="*/ 4167187 w 6860976"/>
              <a:gd name="connsiteY2742" fmla="*/ 634671 h 3611234"/>
              <a:gd name="connsiteX2743" fmla="*/ 4159746 w 6860976"/>
              <a:gd name="connsiteY2743" fmla="*/ 634671 h 3611234"/>
              <a:gd name="connsiteX2744" fmla="*/ 937617 w 6860976"/>
              <a:gd name="connsiteY2744" fmla="*/ 627230 h 3611234"/>
              <a:gd name="connsiteX2745" fmla="*/ 945059 w 6860976"/>
              <a:gd name="connsiteY2745" fmla="*/ 627230 h 3611234"/>
              <a:gd name="connsiteX2746" fmla="*/ 959941 w 6860976"/>
              <a:gd name="connsiteY2746" fmla="*/ 627230 h 3611234"/>
              <a:gd name="connsiteX2747" fmla="*/ 952500 w 6860976"/>
              <a:gd name="connsiteY2747" fmla="*/ 634671 h 3611234"/>
              <a:gd name="connsiteX2748" fmla="*/ 4144863 w 6860976"/>
              <a:gd name="connsiteY2748" fmla="*/ 619788 h 3611234"/>
              <a:gd name="connsiteX2749" fmla="*/ 4137422 w 6860976"/>
              <a:gd name="connsiteY2749" fmla="*/ 627230 h 3611234"/>
              <a:gd name="connsiteX2750" fmla="*/ 4144863 w 6860976"/>
              <a:gd name="connsiteY2750" fmla="*/ 627230 h 3611234"/>
              <a:gd name="connsiteX2751" fmla="*/ 4144863 w 6860976"/>
              <a:gd name="connsiteY2751" fmla="*/ 619788 h 3611234"/>
              <a:gd name="connsiteX2752" fmla="*/ 4263926 w 6860976"/>
              <a:gd name="connsiteY2752" fmla="*/ 612347 h 3611234"/>
              <a:gd name="connsiteX2753" fmla="*/ 4278809 w 6860976"/>
              <a:gd name="connsiteY2753" fmla="*/ 619788 h 3611234"/>
              <a:gd name="connsiteX2754" fmla="*/ 4297412 w 6860976"/>
              <a:gd name="connsiteY2754" fmla="*/ 623509 h 3611234"/>
              <a:gd name="connsiteX2755" fmla="*/ 4301132 w 6860976"/>
              <a:gd name="connsiteY2755" fmla="*/ 627230 h 3611234"/>
              <a:gd name="connsiteX2756" fmla="*/ 4308574 w 6860976"/>
              <a:gd name="connsiteY2756" fmla="*/ 630950 h 3611234"/>
              <a:gd name="connsiteX2757" fmla="*/ 4312295 w 6860976"/>
              <a:gd name="connsiteY2757" fmla="*/ 634671 h 3611234"/>
              <a:gd name="connsiteX2758" fmla="*/ 4316015 w 6860976"/>
              <a:gd name="connsiteY2758" fmla="*/ 645833 h 3611234"/>
              <a:gd name="connsiteX2759" fmla="*/ 4323457 w 6860976"/>
              <a:gd name="connsiteY2759" fmla="*/ 649554 h 3611234"/>
              <a:gd name="connsiteX2760" fmla="*/ 4323457 w 6860976"/>
              <a:gd name="connsiteY2760" fmla="*/ 642112 h 3611234"/>
              <a:gd name="connsiteX2761" fmla="*/ 4330898 w 6860976"/>
              <a:gd name="connsiteY2761" fmla="*/ 642112 h 3611234"/>
              <a:gd name="connsiteX2762" fmla="*/ 4338339 w 6860976"/>
              <a:gd name="connsiteY2762" fmla="*/ 649554 h 3611234"/>
              <a:gd name="connsiteX2763" fmla="*/ 4353222 w 6860976"/>
              <a:gd name="connsiteY2763" fmla="*/ 649554 h 3611234"/>
              <a:gd name="connsiteX2764" fmla="*/ 4368105 w 6860976"/>
              <a:gd name="connsiteY2764" fmla="*/ 645833 h 3611234"/>
              <a:gd name="connsiteX2765" fmla="*/ 4353222 w 6860976"/>
              <a:gd name="connsiteY2765" fmla="*/ 642112 h 3611234"/>
              <a:gd name="connsiteX2766" fmla="*/ 4334619 w 6860976"/>
              <a:gd name="connsiteY2766" fmla="*/ 630950 h 3611234"/>
              <a:gd name="connsiteX2767" fmla="*/ 4316015 w 6860976"/>
              <a:gd name="connsiteY2767" fmla="*/ 612347 h 3611234"/>
              <a:gd name="connsiteX2768" fmla="*/ 4293691 w 6860976"/>
              <a:gd name="connsiteY2768" fmla="*/ 612347 h 3611234"/>
              <a:gd name="connsiteX2769" fmla="*/ 4200674 w 6860976"/>
              <a:gd name="connsiteY2769" fmla="*/ 612347 h 3611234"/>
              <a:gd name="connsiteX2770" fmla="*/ 4193232 w 6860976"/>
              <a:gd name="connsiteY2770" fmla="*/ 619788 h 3611234"/>
              <a:gd name="connsiteX2771" fmla="*/ 4200674 w 6860976"/>
              <a:gd name="connsiteY2771" fmla="*/ 627230 h 3611234"/>
              <a:gd name="connsiteX2772" fmla="*/ 4208115 w 6860976"/>
              <a:gd name="connsiteY2772" fmla="*/ 619788 h 3611234"/>
              <a:gd name="connsiteX2773" fmla="*/ 4200674 w 6860976"/>
              <a:gd name="connsiteY2773" fmla="*/ 612347 h 3611234"/>
              <a:gd name="connsiteX2774" fmla="*/ 1012031 w 6860976"/>
              <a:gd name="connsiteY2774" fmla="*/ 612347 h 3611234"/>
              <a:gd name="connsiteX2775" fmla="*/ 1049238 w 6860976"/>
              <a:gd name="connsiteY2775" fmla="*/ 612347 h 3611234"/>
              <a:gd name="connsiteX2776" fmla="*/ 1079004 w 6860976"/>
              <a:gd name="connsiteY2776" fmla="*/ 619788 h 3611234"/>
              <a:gd name="connsiteX2777" fmla="*/ 1034355 w 6860976"/>
              <a:gd name="connsiteY2777" fmla="*/ 619788 h 3611234"/>
              <a:gd name="connsiteX2778" fmla="*/ 1012031 w 6860976"/>
              <a:gd name="connsiteY2778" fmla="*/ 612347 h 3611234"/>
              <a:gd name="connsiteX2779" fmla="*/ 4174629 w 6860976"/>
              <a:gd name="connsiteY2779" fmla="*/ 604905 h 3611234"/>
              <a:gd name="connsiteX2780" fmla="*/ 4152305 w 6860976"/>
              <a:gd name="connsiteY2780" fmla="*/ 612347 h 3611234"/>
              <a:gd name="connsiteX2781" fmla="*/ 4182070 w 6860976"/>
              <a:gd name="connsiteY2781" fmla="*/ 612347 h 3611234"/>
              <a:gd name="connsiteX2782" fmla="*/ 3579316 w 6860976"/>
              <a:gd name="connsiteY2782" fmla="*/ 604905 h 3611234"/>
              <a:gd name="connsiteX2783" fmla="*/ 3586758 w 6860976"/>
              <a:gd name="connsiteY2783" fmla="*/ 612347 h 3611234"/>
              <a:gd name="connsiteX2784" fmla="*/ 3601641 w 6860976"/>
              <a:gd name="connsiteY2784" fmla="*/ 619788 h 3611234"/>
              <a:gd name="connsiteX2785" fmla="*/ 3594199 w 6860976"/>
              <a:gd name="connsiteY2785" fmla="*/ 612347 h 3611234"/>
              <a:gd name="connsiteX2786" fmla="*/ 3579316 w 6860976"/>
              <a:gd name="connsiteY2786" fmla="*/ 604905 h 3611234"/>
              <a:gd name="connsiteX2787" fmla="*/ 3542109 w 6860976"/>
              <a:gd name="connsiteY2787" fmla="*/ 604905 h 3611234"/>
              <a:gd name="connsiteX2788" fmla="*/ 3542109 w 6860976"/>
              <a:gd name="connsiteY2788" fmla="*/ 612347 h 3611234"/>
              <a:gd name="connsiteX2789" fmla="*/ 3542109 w 6860976"/>
              <a:gd name="connsiteY2789" fmla="*/ 619788 h 3611234"/>
              <a:gd name="connsiteX2790" fmla="*/ 3549551 w 6860976"/>
              <a:gd name="connsiteY2790" fmla="*/ 612347 h 3611234"/>
              <a:gd name="connsiteX2791" fmla="*/ 1324570 w 6860976"/>
              <a:gd name="connsiteY2791" fmla="*/ 604905 h 3611234"/>
              <a:gd name="connsiteX2792" fmla="*/ 1324570 w 6860976"/>
              <a:gd name="connsiteY2792" fmla="*/ 612347 h 3611234"/>
              <a:gd name="connsiteX2793" fmla="*/ 1332012 w 6860976"/>
              <a:gd name="connsiteY2793" fmla="*/ 619788 h 3611234"/>
              <a:gd name="connsiteX2794" fmla="*/ 1332012 w 6860976"/>
              <a:gd name="connsiteY2794" fmla="*/ 612347 h 3611234"/>
              <a:gd name="connsiteX2795" fmla="*/ 4115098 w 6860976"/>
              <a:gd name="connsiteY2795" fmla="*/ 597464 h 3611234"/>
              <a:gd name="connsiteX2796" fmla="*/ 4105297 w 6860976"/>
              <a:gd name="connsiteY2796" fmla="*/ 605632 h 3611234"/>
              <a:gd name="connsiteX2797" fmla="*/ 4106726 w 6860976"/>
              <a:gd name="connsiteY2797" fmla="*/ 605836 h 3611234"/>
              <a:gd name="connsiteX2798" fmla="*/ 4111377 w 6860976"/>
              <a:gd name="connsiteY2798" fmla="*/ 608626 h 3611234"/>
              <a:gd name="connsiteX2799" fmla="*/ 4115098 w 6860976"/>
              <a:gd name="connsiteY2799" fmla="*/ 612347 h 3611234"/>
              <a:gd name="connsiteX2800" fmla="*/ 4118818 w 6860976"/>
              <a:gd name="connsiteY2800" fmla="*/ 616068 h 3611234"/>
              <a:gd name="connsiteX2801" fmla="*/ 4129980 w 6860976"/>
              <a:gd name="connsiteY2801" fmla="*/ 612347 h 3611234"/>
              <a:gd name="connsiteX2802" fmla="*/ 4137422 w 6860976"/>
              <a:gd name="connsiteY2802" fmla="*/ 612347 h 3611234"/>
              <a:gd name="connsiteX2803" fmla="*/ 4133701 w 6860976"/>
              <a:gd name="connsiteY2803" fmla="*/ 604905 h 3611234"/>
              <a:gd name="connsiteX2804" fmla="*/ 4126260 w 6860976"/>
              <a:gd name="connsiteY2804" fmla="*/ 604905 h 3611234"/>
              <a:gd name="connsiteX2805" fmla="*/ 4118818 w 6860976"/>
              <a:gd name="connsiteY2805" fmla="*/ 601185 h 3611234"/>
              <a:gd name="connsiteX2806" fmla="*/ 4115098 w 6860976"/>
              <a:gd name="connsiteY2806" fmla="*/ 597464 h 3611234"/>
              <a:gd name="connsiteX2807" fmla="*/ 3564433 w 6860976"/>
              <a:gd name="connsiteY2807" fmla="*/ 597464 h 3611234"/>
              <a:gd name="connsiteX2808" fmla="*/ 3564433 w 6860976"/>
              <a:gd name="connsiteY2808" fmla="*/ 604905 h 3611234"/>
              <a:gd name="connsiteX2809" fmla="*/ 3571875 w 6860976"/>
              <a:gd name="connsiteY2809" fmla="*/ 597464 h 3611234"/>
              <a:gd name="connsiteX2810" fmla="*/ 3564433 w 6860976"/>
              <a:gd name="connsiteY2810" fmla="*/ 597464 h 3611234"/>
              <a:gd name="connsiteX2811" fmla="*/ 4308574 w 6860976"/>
              <a:gd name="connsiteY2811" fmla="*/ 590023 h 3611234"/>
              <a:gd name="connsiteX2812" fmla="*/ 4308574 w 6860976"/>
              <a:gd name="connsiteY2812" fmla="*/ 601185 h 3611234"/>
              <a:gd name="connsiteX2813" fmla="*/ 4323457 w 6860976"/>
              <a:gd name="connsiteY2813" fmla="*/ 601185 h 3611234"/>
              <a:gd name="connsiteX2814" fmla="*/ 4323457 w 6860976"/>
              <a:gd name="connsiteY2814" fmla="*/ 590023 h 3611234"/>
              <a:gd name="connsiteX2815" fmla="*/ 4319736 w 6860976"/>
              <a:gd name="connsiteY2815" fmla="*/ 590023 h 3611234"/>
              <a:gd name="connsiteX2816" fmla="*/ 4308574 w 6860976"/>
              <a:gd name="connsiteY2816" fmla="*/ 590023 h 3611234"/>
              <a:gd name="connsiteX2817" fmla="*/ 1220391 w 6860976"/>
              <a:gd name="connsiteY2817" fmla="*/ 590023 h 3611234"/>
              <a:gd name="connsiteX2818" fmla="*/ 1227832 w 6860976"/>
              <a:gd name="connsiteY2818" fmla="*/ 597464 h 3611234"/>
              <a:gd name="connsiteX2819" fmla="*/ 1220391 w 6860976"/>
              <a:gd name="connsiteY2819" fmla="*/ 597464 h 3611234"/>
              <a:gd name="connsiteX2820" fmla="*/ 1212949 w 6860976"/>
              <a:gd name="connsiteY2820" fmla="*/ 590023 h 3611234"/>
              <a:gd name="connsiteX2821" fmla="*/ 1212949 w 6860976"/>
              <a:gd name="connsiteY2821" fmla="*/ 597464 h 3611234"/>
              <a:gd name="connsiteX2822" fmla="*/ 1205508 w 6860976"/>
              <a:gd name="connsiteY2822" fmla="*/ 593743 h 3611234"/>
              <a:gd name="connsiteX2823" fmla="*/ 1212949 w 6860976"/>
              <a:gd name="connsiteY2823" fmla="*/ 590023 h 3611234"/>
              <a:gd name="connsiteX2824" fmla="*/ 4394615 w 6860976"/>
              <a:gd name="connsiteY2824" fmla="*/ 587697 h 3611234"/>
              <a:gd name="connsiteX2825" fmla="*/ 4390429 w 6860976"/>
              <a:gd name="connsiteY2825" fmla="*/ 590023 h 3611234"/>
              <a:gd name="connsiteX2826" fmla="*/ 4397871 w 6860976"/>
              <a:gd name="connsiteY2826" fmla="*/ 590023 h 3611234"/>
              <a:gd name="connsiteX2827" fmla="*/ 4405312 w 6860976"/>
              <a:gd name="connsiteY2827" fmla="*/ 597464 h 3611234"/>
              <a:gd name="connsiteX2828" fmla="*/ 4397871 w 6860976"/>
              <a:gd name="connsiteY2828" fmla="*/ 604905 h 3611234"/>
              <a:gd name="connsiteX2829" fmla="*/ 4405312 w 6860976"/>
              <a:gd name="connsiteY2829" fmla="*/ 604905 h 3611234"/>
              <a:gd name="connsiteX2830" fmla="*/ 4420195 w 6860976"/>
              <a:gd name="connsiteY2830" fmla="*/ 604905 h 3611234"/>
              <a:gd name="connsiteX2831" fmla="*/ 4464843 w 6860976"/>
              <a:gd name="connsiteY2831" fmla="*/ 619788 h 3611234"/>
              <a:gd name="connsiteX2832" fmla="*/ 4509492 w 6860976"/>
              <a:gd name="connsiteY2832" fmla="*/ 634671 h 3611234"/>
              <a:gd name="connsiteX2833" fmla="*/ 4509492 w 6860976"/>
              <a:gd name="connsiteY2833" fmla="*/ 619788 h 3611234"/>
              <a:gd name="connsiteX2834" fmla="*/ 4502050 w 6860976"/>
              <a:gd name="connsiteY2834" fmla="*/ 619788 h 3611234"/>
              <a:gd name="connsiteX2835" fmla="*/ 4494609 w 6860976"/>
              <a:gd name="connsiteY2835" fmla="*/ 619788 h 3611234"/>
              <a:gd name="connsiteX2836" fmla="*/ 4494609 w 6860976"/>
              <a:gd name="connsiteY2836" fmla="*/ 604905 h 3611234"/>
              <a:gd name="connsiteX2837" fmla="*/ 4494609 w 6860976"/>
              <a:gd name="connsiteY2837" fmla="*/ 597464 h 3611234"/>
              <a:gd name="connsiteX2838" fmla="*/ 4479726 w 6860976"/>
              <a:gd name="connsiteY2838" fmla="*/ 612347 h 3611234"/>
              <a:gd name="connsiteX2839" fmla="*/ 4479726 w 6860976"/>
              <a:gd name="connsiteY2839" fmla="*/ 619788 h 3611234"/>
              <a:gd name="connsiteX2840" fmla="*/ 4476006 w 6860976"/>
              <a:gd name="connsiteY2840" fmla="*/ 608626 h 3611234"/>
              <a:gd name="connsiteX2841" fmla="*/ 4464843 w 6860976"/>
              <a:gd name="connsiteY2841" fmla="*/ 597464 h 3611234"/>
              <a:gd name="connsiteX2842" fmla="*/ 4457402 w 6860976"/>
              <a:gd name="connsiteY2842" fmla="*/ 604905 h 3611234"/>
              <a:gd name="connsiteX2843" fmla="*/ 4457402 w 6860976"/>
              <a:gd name="connsiteY2843" fmla="*/ 590023 h 3611234"/>
              <a:gd name="connsiteX2844" fmla="*/ 4435078 w 6860976"/>
              <a:gd name="connsiteY2844" fmla="*/ 590023 h 3611234"/>
              <a:gd name="connsiteX2845" fmla="*/ 4435078 w 6860976"/>
              <a:gd name="connsiteY2845" fmla="*/ 597464 h 3611234"/>
              <a:gd name="connsiteX2846" fmla="*/ 4438798 w 6860976"/>
              <a:gd name="connsiteY2846" fmla="*/ 601185 h 3611234"/>
              <a:gd name="connsiteX2847" fmla="*/ 4442519 w 6860976"/>
              <a:gd name="connsiteY2847" fmla="*/ 604905 h 3611234"/>
              <a:gd name="connsiteX2848" fmla="*/ 4412754 w 6860976"/>
              <a:gd name="connsiteY2848" fmla="*/ 597464 h 3611234"/>
              <a:gd name="connsiteX2849" fmla="*/ 4394615 w 6860976"/>
              <a:gd name="connsiteY2849" fmla="*/ 587697 h 3611234"/>
              <a:gd name="connsiteX2850" fmla="*/ 4353222 w 6860976"/>
              <a:gd name="connsiteY2850" fmla="*/ 575140 h 3611234"/>
              <a:gd name="connsiteX2851" fmla="*/ 4353222 w 6860976"/>
              <a:gd name="connsiteY2851" fmla="*/ 582581 h 3611234"/>
              <a:gd name="connsiteX2852" fmla="*/ 4360664 w 6860976"/>
              <a:gd name="connsiteY2852" fmla="*/ 590023 h 3611234"/>
              <a:gd name="connsiteX2853" fmla="*/ 4368105 w 6860976"/>
              <a:gd name="connsiteY2853" fmla="*/ 582581 h 3611234"/>
              <a:gd name="connsiteX2854" fmla="*/ 4304853 w 6860976"/>
              <a:gd name="connsiteY2854" fmla="*/ 575140 h 3611234"/>
              <a:gd name="connsiteX2855" fmla="*/ 4293691 w 6860976"/>
              <a:gd name="connsiteY2855" fmla="*/ 582581 h 3611234"/>
              <a:gd name="connsiteX2856" fmla="*/ 4301132 w 6860976"/>
              <a:gd name="connsiteY2856" fmla="*/ 582581 h 3611234"/>
              <a:gd name="connsiteX2857" fmla="*/ 4312295 w 6860976"/>
              <a:gd name="connsiteY2857" fmla="*/ 582581 h 3611234"/>
              <a:gd name="connsiteX2858" fmla="*/ 4316015 w 6860976"/>
              <a:gd name="connsiteY2858" fmla="*/ 578860 h 3611234"/>
              <a:gd name="connsiteX2859" fmla="*/ 4304853 w 6860976"/>
              <a:gd name="connsiteY2859" fmla="*/ 575140 h 3611234"/>
              <a:gd name="connsiteX2860" fmla="*/ 4118818 w 6860976"/>
              <a:gd name="connsiteY2860" fmla="*/ 575140 h 3611234"/>
              <a:gd name="connsiteX2861" fmla="*/ 4111377 w 6860976"/>
              <a:gd name="connsiteY2861" fmla="*/ 582581 h 3611234"/>
              <a:gd name="connsiteX2862" fmla="*/ 4126260 w 6860976"/>
              <a:gd name="connsiteY2862" fmla="*/ 590023 h 3611234"/>
              <a:gd name="connsiteX2863" fmla="*/ 4144863 w 6860976"/>
              <a:gd name="connsiteY2863" fmla="*/ 582581 h 3611234"/>
              <a:gd name="connsiteX2864" fmla="*/ 4148584 w 6860976"/>
              <a:gd name="connsiteY2864" fmla="*/ 586302 h 3611234"/>
              <a:gd name="connsiteX2865" fmla="*/ 4152305 w 6860976"/>
              <a:gd name="connsiteY2865" fmla="*/ 590023 h 3611234"/>
              <a:gd name="connsiteX2866" fmla="*/ 4159746 w 6860976"/>
              <a:gd name="connsiteY2866" fmla="*/ 590023 h 3611234"/>
              <a:gd name="connsiteX2867" fmla="*/ 4167187 w 6860976"/>
              <a:gd name="connsiteY2867" fmla="*/ 590023 h 3611234"/>
              <a:gd name="connsiteX2868" fmla="*/ 4159746 w 6860976"/>
              <a:gd name="connsiteY2868" fmla="*/ 582581 h 3611234"/>
              <a:gd name="connsiteX2869" fmla="*/ 4144863 w 6860976"/>
              <a:gd name="connsiteY2869" fmla="*/ 582581 h 3611234"/>
              <a:gd name="connsiteX2870" fmla="*/ 4137422 w 6860976"/>
              <a:gd name="connsiteY2870" fmla="*/ 578860 h 3611234"/>
              <a:gd name="connsiteX2871" fmla="*/ 4126260 w 6860976"/>
              <a:gd name="connsiteY2871" fmla="*/ 578860 h 3611234"/>
              <a:gd name="connsiteX2872" fmla="*/ 4118818 w 6860976"/>
              <a:gd name="connsiteY2872" fmla="*/ 575140 h 3611234"/>
              <a:gd name="connsiteX2873" fmla="*/ 1324570 w 6860976"/>
              <a:gd name="connsiteY2873" fmla="*/ 575140 h 3611234"/>
              <a:gd name="connsiteX2874" fmla="*/ 1332012 w 6860976"/>
              <a:gd name="connsiteY2874" fmla="*/ 582581 h 3611234"/>
              <a:gd name="connsiteX2875" fmla="*/ 1332012 w 6860976"/>
              <a:gd name="connsiteY2875" fmla="*/ 575140 h 3611234"/>
              <a:gd name="connsiteX2876" fmla="*/ 1324570 w 6860976"/>
              <a:gd name="connsiteY2876" fmla="*/ 575140 h 3611234"/>
              <a:gd name="connsiteX2877" fmla="*/ 4257973 w 6860976"/>
              <a:gd name="connsiteY2877" fmla="*/ 570675 h 3611234"/>
              <a:gd name="connsiteX2878" fmla="*/ 4263926 w 6860976"/>
              <a:gd name="connsiteY2878" fmla="*/ 575140 h 3611234"/>
              <a:gd name="connsiteX2879" fmla="*/ 4271367 w 6860976"/>
              <a:gd name="connsiteY2879" fmla="*/ 575140 h 3611234"/>
              <a:gd name="connsiteX2880" fmla="*/ 4502050 w 6860976"/>
              <a:gd name="connsiteY2880" fmla="*/ 567698 h 3611234"/>
              <a:gd name="connsiteX2881" fmla="*/ 4502050 w 6860976"/>
              <a:gd name="connsiteY2881" fmla="*/ 575140 h 3611234"/>
              <a:gd name="connsiteX2882" fmla="*/ 4516933 w 6860976"/>
              <a:gd name="connsiteY2882" fmla="*/ 575140 h 3611234"/>
              <a:gd name="connsiteX2883" fmla="*/ 4502050 w 6860976"/>
              <a:gd name="connsiteY2883" fmla="*/ 567698 h 3611234"/>
              <a:gd name="connsiteX2884" fmla="*/ 3802559 w 6860976"/>
              <a:gd name="connsiteY2884" fmla="*/ 567698 h 3611234"/>
              <a:gd name="connsiteX2885" fmla="*/ 3802559 w 6860976"/>
              <a:gd name="connsiteY2885" fmla="*/ 575140 h 3611234"/>
              <a:gd name="connsiteX2886" fmla="*/ 3810000 w 6860976"/>
              <a:gd name="connsiteY2886" fmla="*/ 575140 h 3611234"/>
              <a:gd name="connsiteX2887" fmla="*/ 3802559 w 6860976"/>
              <a:gd name="connsiteY2887" fmla="*/ 567698 h 3611234"/>
              <a:gd name="connsiteX2888" fmla="*/ 3586758 w 6860976"/>
              <a:gd name="connsiteY2888" fmla="*/ 567698 h 3611234"/>
              <a:gd name="connsiteX2889" fmla="*/ 3586758 w 6860976"/>
              <a:gd name="connsiteY2889" fmla="*/ 575140 h 3611234"/>
              <a:gd name="connsiteX2890" fmla="*/ 3594199 w 6860976"/>
              <a:gd name="connsiteY2890" fmla="*/ 567698 h 3611234"/>
              <a:gd name="connsiteX2891" fmla="*/ 3586758 w 6860976"/>
              <a:gd name="connsiteY2891" fmla="*/ 567698 h 3611234"/>
              <a:gd name="connsiteX2892" fmla="*/ 3512344 w 6860976"/>
              <a:gd name="connsiteY2892" fmla="*/ 567698 h 3611234"/>
              <a:gd name="connsiteX2893" fmla="*/ 3504902 w 6860976"/>
              <a:gd name="connsiteY2893" fmla="*/ 575140 h 3611234"/>
              <a:gd name="connsiteX2894" fmla="*/ 3512344 w 6860976"/>
              <a:gd name="connsiteY2894" fmla="*/ 582581 h 3611234"/>
              <a:gd name="connsiteX2895" fmla="*/ 3527226 w 6860976"/>
              <a:gd name="connsiteY2895" fmla="*/ 582581 h 3611234"/>
              <a:gd name="connsiteX2896" fmla="*/ 3527226 w 6860976"/>
              <a:gd name="connsiteY2896" fmla="*/ 575140 h 3611234"/>
              <a:gd name="connsiteX2897" fmla="*/ 3556992 w 6860976"/>
              <a:gd name="connsiteY2897" fmla="*/ 582581 h 3611234"/>
              <a:gd name="connsiteX2898" fmla="*/ 3564433 w 6860976"/>
              <a:gd name="connsiteY2898" fmla="*/ 578860 h 3611234"/>
              <a:gd name="connsiteX2899" fmla="*/ 3556992 w 6860976"/>
              <a:gd name="connsiteY2899" fmla="*/ 575140 h 3611234"/>
              <a:gd name="connsiteX2900" fmla="*/ 3549551 w 6860976"/>
              <a:gd name="connsiteY2900" fmla="*/ 575140 h 3611234"/>
              <a:gd name="connsiteX2901" fmla="*/ 3527226 w 6860976"/>
              <a:gd name="connsiteY2901" fmla="*/ 575140 h 3611234"/>
              <a:gd name="connsiteX2902" fmla="*/ 3527226 w 6860976"/>
              <a:gd name="connsiteY2902" fmla="*/ 567698 h 3611234"/>
              <a:gd name="connsiteX2903" fmla="*/ 3512344 w 6860976"/>
              <a:gd name="connsiteY2903" fmla="*/ 567698 h 3611234"/>
              <a:gd name="connsiteX2904" fmla="*/ 1041797 w 6860976"/>
              <a:gd name="connsiteY2904" fmla="*/ 567698 h 3611234"/>
              <a:gd name="connsiteX2905" fmla="*/ 1049238 w 6860976"/>
              <a:gd name="connsiteY2905" fmla="*/ 567698 h 3611234"/>
              <a:gd name="connsiteX2906" fmla="*/ 1056680 w 6860976"/>
              <a:gd name="connsiteY2906" fmla="*/ 567698 h 3611234"/>
              <a:gd name="connsiteX2907" fmla="*/ 1049238 w 6860976"/>
              <a:gd name="connsiteY2907" fmla="*/ 575140 h 3611234"/>
              <a:gd name="connsiteX2908" fmla="*/ 4100215 w 6860976"/>
              <a:gd name="connsiteY2908" fmla="*/ 560257 h 3611234"/>
              <a:gd name="connsiteX2909" fmla="*/ 4092773 w 6860976"/>
              <a:gd name="connsiteY2909" fmla="*/ 567698 h 3611234"/>
              <a:gd name="connsiteX2910" fmla="*/ 4085332 w 6860976"/>
              <a:gd name="connsiteY2910" fmla="*/ 575140 h 3611234"/>
              <a:gd name="connsiteX2911" fmla="*/ 4107656 w 6860976"/>
              <a:gd name="connsiteY2911" fmla="*/ 567698 h 3611234"/>
              <a:gd name="connsiteX2912" fmla="*/ 4107656 w 6860976"/>
              <a:gd name="connsiteY2912" fmla="*/ 560257 h 3611234"/>
              <a:gd name="connsiteX2913" fmla="*/ 3735586 w 6860976"/>
              <a:gd name="connsiteY2913" fmla="*/ 560257 h 3611234"/>
              <a:gd name="connsiteX2914" fmla="*/ 3743027 w 6860976"/>
              <a:gd name="connsiteY2914" fmla="*/ 567698 h 3611234"/>
              <a:gd name="connsiteX2915" fmla="*/ 3743027 w 6860976"/>
              <a:gd name="connsiteY2915" fmla="*/ 560257 h 3611234"/>
              <a:gd name="connsiteX2916" fmla="*/ 3623965 w 6860976"/>
              <a:gd name="connsiteY2916" fmla="*/ 560257 h 3611234"/>
              <a:gd name="connsiteX2917" fmla="*/ 3627685 w 6860976"/>
              <a:gd name="connsiteY2917" fmla="*/ 567698 h 3611234"/>
              <a:gd name="connsiteX2918" fmla="*/ 3638848 w 6860976"/>
              <a:gd name="connsiteY2918" fmla="*/ 567698 h 3611234"/>
              <a:gd name="connsiteX2919" fmla="*/ 3646289 w 6860976"/>
              <a:gd name="connsiteY2919" fmla="*/ 571419 h 3611234"/>
              <a:gd name="connsiteX2920" fmla="*/ 3646289 w 6860976"/>
              <a:gd name="connsiteY2920" fmla="*/ 582581 h 3611234"/>
              <a:gd name="connsiteX2921" fmla="*/ 3638848 w 6860976"/>
              <a:gd name="connsiteY2921" fmla="*/ 582581 h 3611234"/>
              <a:gd name="connsiteX2922" fmla="*/ 3638848 w 6860976"/>
              <a:gd name="connsiteY2922" fmla="*/ 575140 h 3611234"/>
              <a:gd name="connsiteX2923" fmla="*/ 3623965 w 6860976"/>
              <a:gd name="connsiteY2923" fmla="*/ 575140 h 3611234"/>
              <a:gd name="connsiteX2924" fmla="*/ 3609082 w 6860976"/>
              <a:gd name="connsiteY2924" fmla="*/ 575140 h 3611234"/>
              <a:gd name="connsiteX2925" fmla="*/ 3601641 w 6860976"/>
              <a:gd name="connsiteY2925" fmla="*/ 575140 h 3611234"/>
              <a:gd name="connsiteX2926" fmla="*/ 3609082 w 6860976"/>
              <a:gd name="connsiteY2926" fmla="*/ 582581 h 3611234"/>
              <a:gd name="connsiteX2927" fmla="*/ 3616523 w 6860976"/>
              <a:gd name="connsiteY2927" fmla="*/ 590023 h 3611234"/>
              <a:gd name="connsiteX2928" fmla="*/ 3623965 w 6860976"/>
              <a:gd name="connsiteY2928" fmla="*/ 590023 h 3611234"/>
              <a:gd name="connsiteX2929" fmla="*/ 3627685 w 6860976"/>
              <a:gd name="connsiteY2929" fmla="*/ 582581 h 3611234"/>
              <a:gd name="connsiteX2930" fmla="*/ 3638848 w 6860976"/>
              <a:gd name="connsiteY2930" fmla="*/ 590023 h 3611234"/>
              <a:gd name="connsiteX2931" fmla="*/ 3653730 w 6860976"/>
              <a:gd name="connsiteY2931" fmla="*/ 582581 h 3611234"/>
              <a:gd name="connsiteX2932" fmla="*/ 3661172 w 6860976"/>
              <a:gd name="connsiteY2932" fmla="*/ 575140 h 3611234"/>
              <a:gd name="connsiteX2933" fmla="*/ 3653730 w 6860976"/>
              <a:gd name="connsiteY2933" fmla="*/ 560257 h 3611234"/>
              <a:gd name="connsiteX2934" fmla="*/ 3638848 w 6860976"/>
              <a:gd name="connsiteY2934" fmla="*/ 560257 h 3611234"/>
              <a:gd name="connsiteX2935" fmla="*/ 3623965 w 6860976"/>
              <a:gd name="connsiteY2935" fmla="*/ 560257 h 3611234"/>
              <a:gd name="connsiteX2936" fmla="*/ 3356074 w 6860976"/>
              <a:gd name="connsiteY2936" fmla="*/ 560257 h 3611234"/>
              <a:gd name="connsiteX2937" fmla="*/ 3359795 w 6860976"/>
              <a:gd name="connsiteY2937" fmla="*/ 567698 h 3611234"/>
              <a:gd name="connsiteX2938" fmla="*/ 3363515 w 6860976"/>
              <a:gd name="connsiteY2938" fmla="*/ 567698 h 3611234"/>
              <a:gd name="connsiteX2939" fmla="*/ 3359795 w 6860976"/>
              <a:gd name="connsiteY2939" fmla="*/ 560257 h 3611234"/>
              <a:gd name="connsiteX2940" fmla="*/ 3356074 w 6860976"/>
              <a:gd name="connsiteY2940" fmla="*/ 560257 h 3611234"/>
              <a:gd name="connsiteX2941" fmla="*/ 1346895 w 6860976"/>
              <a:gd name="connsiteY2941" fmla="*/ 560257 h 3611234"/>
              <a:gd name="connsiteX2942" fmla="*/ 1346895 w 6860976"/>
              <a:gd name="connsiteY2942" fmla="*/ 575140 h 3611234"/>
              <a:gd name="connsiteX2943" fmla="*/ 1354336 w 6860976"/>
              <a:gd name="connsiteY2943" fmla="*/ 567698 h 3611234"/>
              <a:gd name="connsiteX2944" fmla="*/ 1346895 w 6860976"/>
              <a:gd name="connsiteY2944" fmla="*/ 560257 h 3611234"/>
              <a:gd name="connsiteX2945" fmla="*/ 1168301 w 6860976"/>
              <a:gd name="connsiteY2945" fmla="*/ 560257 h 3611234"/>
              <a:gd name="connsiteX2946" fmla="*/ 1190625 w 6860976"/>
              <a:gd name="connsiteY2946" fmla="*/ 560257 h 3611234"/>
              <a:gd name="connsiteX2947" fmla="*/ 1205508 w 6860976"/>
              <a:gd name="connsiteY2947" fmla="*/ 567698 h 3611234"/>
              <a:gd name="connsiteX2948" fmla="*/ 1201787 w 6860976"/>
              <a:gd name="connsiteY2948" fmla="*/ 567698 h 3611234"/>
              <a:gd name="connsiteX2949" fmla="*/ 1190625 w 6860976"/>
              <a:gd name="connsiteY2949" fmla="*/ 567698 h 3611234"/>
              <a:gd name="connsiteX2950" fmla="*/ 4472285 w 6860976"/>
              <a:gd name="connsiteY2950" fmla="*/ 552816 h 3611234"/>
              <a:gd name="connsiteX2951" fmla="*/ 4457402 w 6860976"/>
              <a:gd name="connsiteY2951" fmla="*/ 560257 h 3611234"/>
              <a:gd name="connsiteX2952" fmla="*/ 4472285 w 6860976"/>
              <a:gd name="connsiteY2952" fmla="*/ 560257 h 3611234"/>
              <a:gd name="connsiteX2953" fmla="*/ 4487168 w 6860976"/>
              <a:gd name="connsiteY2953" fmla="*/ 552816 h 3611234"/>
              <a:gd name="connsiteX2954" fmla="*/ 4397871 w 6860976"/>
              <a:gd name="connsiteY2954" fmla="*/ 552816 h 3611234"/>
              <a:gd name="connsiteX2955" fmla="*/ 4405312 w 6860976"/>
              <a:gd name="connsiteY2955" fmla="*/ 560257 h 3611234"/>
              <a:gd name="connsiteX2956" fmla="*/ 4412754 w 6860976"/>
              <a:gd name="connsiteY2956" fmla="*/ 560257 h 3611234"/>
              <a:gd name="connsiteX2957" fmla="*/ 4409033 w 6860976"/>
              <a:gd name="connsiteY2957" fmla="*/ 552816 h 3611234"/>
              <a:gd name="connsiteX2958" fmla="*/ 4397871 w 6860976"/>
              <a:gd name="connsiteY2958" fmla="*/ 552816 h 3611234"/>
              <a:gd name="connsiteX2959" fmla="*/ 4301132 w 6860976"/>
              <a:gd name="connsiteY2959" fmla="*/ 552816 h 3611234"/>
              <a:gd name="connsiteX2960" fmla="*/ 4316015 w 6860976"/>
              <a:gd name="connsiteY2960" fmla="*/ 560257 h 3611234"/>
              <a:gd name="connsiteX2961" fmla="*/ 4323457 w 6860976"/>
              <a:gd name="connsiteY2961" fmla="*/ 552816 h 3611234"/>
              <a:gd name="connsiteX2962" fmla="*/ 3810000 w 6860976"/>
              <a:gd name="connsiteY2962" fmla="*/ 552816 h 3611234"/>
              <a:gd name="connsiteX2963" fmla="*/ 3817441 w 6860976"/>
              <a:gd name="connsiteY2963" fmla="*/ 556536 h 3611234"/>
              <a:gd name="connsiteX2964" fmla="*/ 3824883 w 6860976"/>
              <a:gd name="connsiteY2964" fmla="*/ 560257 h 3611234"/>
              <a:gd name="connsiteX2965" fmla="*/ 3824883 w 6860976"/>
              <a:gd name="connsiteY2965" fmla="*/ 552816 h 3611234"/>
              <a:gd name="connsiteX2966" fmla="*/ 3914180 w 6860976"/>
              <a:gd name="connsiteY2966" fmla="*/ 545374 h 3611234"/>
              <a:gd name="connsiteX2967" fmla="*/ 3921621 w 6860976"/>
              <a:gd name="connsiteY2967" fmla="*/ 552816 h 3611234"/>
              <a:gd name="connsiteX2968" fmla="*/ 3929062 w 6860976"/>
              <a:gd name="connsiteY2968" fmla="*/ 560257 h 3611234"/>
              <a:gd name="connsiteX2969" fmla="*/ 3914180 w 6860976"/>
              <a:gd name="connsiteY2969" fmla="*/ 545374 h 3611234"/>
              <a:gd name="connsiteX2970" fmla="*/ 3594199 w 6860976"/>
              <a:gd name="connsiteY2970" fmla="*/ 545374 h 3611234"/>
              <a:gd name="connsiteX2971" fmla="*/ 3597920 w 6860976"/>
              <a:gd name="connsiteY2971" fmla="*/ 556536 h 3611234"/>
              <a:gd name="connsiteX2972" fmla="*/ 3609082 w 6860976"/>
              <a:gd name="connsiteY2972" fmla="*/ 560257 h 3611234"/>
              <a:gd name="connsiteX2973" fmla="*/ 3601641 w 6860976"/>
              <a:gd name="connsiteY2973" fmla="*/ 545374 h 3611234"/>
              <a:gd name="connsiteX2974" fmla="*/ 3556992 w 6860976"/>
              <a:gd name="connsiteY2974" fmla="*/ 545374 h 3611234"/>
              <a:gd name="connsiteX2975" fmla="*/ 3564433 w 6860976"/>
              <a:gd name="connsiteY2975" fmla="*/ 560257 h 3611234"/>
              <a:gd name="connsiteX2976" fmla="*/ 3571875 w 6860976"/>
              <a:gd name="connsiteY2976" fmla="*/ 552816 h 3611234"/>
              <a:gd name="connsiteX2977" fmla="*/ 3579316 w 6860976"/>
              <a:gd name="connsiteY2977" fmla="*/ 552816 h 3611234"/>
              <a:gd name="connsiteX2978" fmla="*/ 3571875 w 6860976"/>
              <a:gd name="connsiteY2978" fmla="*/ 545374 h 3611234"/>
              <a:gd name="connsiteX2979" fmla="*/ 3556992 w 6860976"/>
              <a:gd name="connsiteY2979" fmla="*/ 545374 h 3611234"/>
              <a:gd name="connsiteX2980" fmla="*/ 3467695 w 6860976"/>
              <a:gd name="connsiteY2980" fmla="*/ 545374 h 3611234"/>
              <a:gd name="connsiteX2981" fmla="*/ 3460254 w 6860976"/>
              <a:gd name="connsiteY2981" fmla="*/ 552816 h 3611234"/>
              <a:gd name="connsiteX2982" fmla="*/ 3463974 w 6860976"/>
              <a:gd name="connsiteY2982" fmla="*/ 560257 h 3611234"/>
              <a:gd name="connsiteX2983" fmla="*/ 3467695 w 6860976"/>
              <a:gd name="connsiteY2983" fmla="*/ 552816 h 3611234"/>
              <a:gd name="connsiteX2984" fmla="*/ 3467695 w 6860976"/>
              <a:gd name="connsiteY2984" fmla="*/ 545374 h 3611234"/>
              <a:gd name="connsiteX2985" fmla="*/ 1324570 w 6860976"/>
              <a:gd name="connsiteY2985" fmla="*/ 545374 h 3611234"/>
              <a:gd name="connsiteX2986" fmla="*/ 1332012 w 6860976"/>
              <a:gd name="connsiteY2986" fmla="*/ 552816 h 3611234"/>
              <a:gd name="connsiteX2987" fmla="*/ 1339453 w 6860976"/>
              <a:gd name="connsiteY2987" fmla="*/ 552816 h 3611234"/>
              <a:gd name="connsiteX2988" fmla="*/ 1339453 w 6860976"/>
              <a:gd name="connsiteY2988" fmla="*/ 549095 h 3611234"/>
              <a:gd name="connsiteX2989" fmla="*/ 1332012 w 6860976"/>
              <a:gd name="connsiteY2989" fmla="*/ 545374 h 3611234"/>
              <a:gd name="connsiteX2990" fmla="*/ 1324570 w 6860976"/>
              <a:gd name="connsiteY2990" fmla="*/ 545374 h 3611234"/>
              <a:gd name="connsiteX2991" fmla="*/ 967383 w 6860976"/>
              <a:gd name="connsiteY2991" fmla="*/ 545374 h 3611234"/>
              <a:gd name="connsiteX2992" fmla="*/ 974824 w 6860976"/>
              <a:gd name="connsiteY2992" fmla="*/ 545374 h 3611234"/>
              <a:gd name="connsiteX2993" fmla="*/ 974824 w 6860976"/>
              <a:gd name="connsiteY2993" fmla="*/ 552816 h 3611234"/>
              <a:gd name="connsiteX2994" fmla="*/ 967383 w 6860976"/>
              <a:gd name="connsiteY2994" fmla="*/ 545374 h 3611234"/>
              <a:gd name="connsiteX2995" fmla="*/ 4370431 w 6860976"/>
              <a:gd name="connsiteY2995" fmla="*/ 543049 h 3611234"/>
              <a:gd name="connsiteX2996" fmla="*/ 4360664 w 6860976"/>
              <a:gd name="connsiteY2996" fmla="*/ 545374 h 3611234"/>
              <a:gd name="connsiteX2997" fmla="*/ 4353222 w 6860976"/>
              <a:gd name="connsiteY2997" fmla="*/ 552816 h 3611234"/>
              <a:gd name="connsiteX2998" fmla="*/ 4353222 w 6860976"/>
              <a:gd name="connsiteY2998" fmla="*/ 560257 h 3611234"/>
              <a:gd name="connsiteX2999" fmla="*/ 4345781 w 6860976"/>
              <a:gd name="connsiteY2999" fmla="*/ 560257 h 3611234"/>
              <a:gd name="connsiteX3000" fmla="*/ 4338339 w 6860976"/>
              <a:gd name="connsiteY3000" fmla="*/ 560257 h 3611234"/>
              <a:gd name="connsiteX3001" fmla="*/ 4345781 w 6860976"/>
              <a:gd name="connsiteY3001" fmla="*/ 567698 h 3611234"/>
              <a:gd name="connsiteX3002" fmla="*/ 4360664 w 6860976"/>
              <a:gd name="connsiteY3002" fmla="*/ 567698 h 3611234"/>
              <a:gd name="connsiteX3003" fmla="*/ 4368105 w 6860976"/>
              <a:gd name="connsiteY3003" fmla="*/ 560257 h 3611234"/>
              <a:gd name="connsiteX3004" fmla="*/ 4375547 w 6860976"/>
              <a:gd name="connsiteY3004" fmla="*/ 560257 h 3611234"/>
              <a:gd name="connsiteX3005" fmla="*/ 4382988 w 6860976"/>
              <a:gd name="connsiteY3005" fmla="*/ 552816 h 3611234"/>
              <a:gd name="connsiteX3006" fmla="*/ 4370431 w 6860976"/>
              <a:gd name="connsiteY3006" fmla="*/ 543049 h 3611234"/>
              <a:gd name="connsiteX3007" fmla="*/ 4263926 w 6860976"/>
              <a:gd name="connsiteY3007" fmla="*/ 537933 h 3611234"/>
              <a:gd name="connsiteX3008" fmla="*/ 4256484 w 6860976"/>
              <a:gd name="connsiteY3008" fmla="*/ 545374 h 3611234"/>
              <a:gd name="connsiteX3009" fmla="*/ 4263926 w 6860976"/>
              <a:gd name="connsiteY3009" fmla="*/ 560257 h 3611234"/>
              <a:gd name="connsiteX3010" fmla="*/ 4278809 w 6860976"/>
              <a:gd name="connsiteY3010" fmla="*/ 575140 h 3611234"/>
              <a:gd name="connsiteX3011" fmla="*/ 4286250 w 6860976"/>
              <a:gd name="connsiteY3011" fmla="*/ 590023 h 3611234"/>
              <a:gd name="connsiteX3012" fmla="*/ 4286250 w 6860976"/>
              <a:gd name="connsiteY3012" fmla="*/ 582581 h 3611234"/>
              <a:gd name="connsiteX3013" fmla="*/ 4293691 w 6860976"/>
              <a:gd name="connsiteY3013" fmla="*/ 575140 h 3611234"/>
              <a:gd name="connsiteX3014" fmla="*/ 4293691 w 6860976"/>
              <a:gd name="connsiteY3014" fmla="*/ 560257 h 3611234"/>
              <a:gd name="connsiteX3015" fmla="*/ 4286250 w 6860976"/>
              <a:gd name="connsiteY3015" fmla="*/ 545374 h 3611234"/>
              <a:gd name="connsiteX3016" fmla="*/ 4263926 w 6860976"/>
              <a:gd name="connsiteY3016" fmla="*/ 545374 h 3611234"/>
              <a:gd name="connsiteX3017" fmla="*/ 4263926 w 6860976"/>
              <a:gd name="connsiteY3017" fmla="*/ 537933 h 3611234"/>
              <a:gd name="connsiteX3018" fmla="*/ 3623965 w 6860976"/>
              <a:gd name="connsiteY3018" fmla="*/ 537933 h 3611234"/>
              <a:gd name="connsiteX3019" fmla="*/ 3616523 w 6860976"/>
              <a:gd name="connsiteY3019" fmla="*/ 545374 h 3611234"/>
              <a:gd name="connsiteX3020" fmla="*/ 3623965 w 6860976"/>
              <a:gd name="connsiteY3020" fmla="*/ 545374 h 3611234"/>
              <a:gd name="connsiteX3021" fmla="*/ 3631406 w 6860976"/>
              <a:gd name="connsiteY3021" fmla="*/ 537933 h 3611234"/>
              <a:gd name="connsiteX3022" fmla="*/ 3281660 w 6860976"/>
              <a:gd name="connsiteY3022" fmla="*/ 537933 h 3611234"/>
              <a:gd name="connsiteX3023" fmla="*/ 3318867 w 6860976"/>
              <a:gd name="connsiteY3023" fmla="*/ 552816 h 3611234"/>
              <a:gd name="connsiteX3024" fmla="*/ 3348633 w 6860976"/>
              <a:gd name="connsiteY3024" fmla="*/ 560257 h 3611234"/>
              <a:gd name="connsiteX3025" fmla="*/ 3281660 w 6860976"/>
              <a:gd name="connsiteY3025" fmla="*/ 537933 h 3611234"/>
              <a:gd name="connsiteX3026" fmla="*/ 3735586 w 6860976"/>
              <a:gd name="connsiteY3026" fmla="*/ 530491 h 3611234"/>
              <a:gd name="connsiteX3027" fmla="*/ 3743027 w 6860976"/>
              <a:gd name="connsiteY3027" fmla="*/ 537933 h 3611234"/>
              <a:gd name="connsiteX3028" fmla="*/ 3735586 w 6860976"/>
              <a:gd name="connsiteY3028" fmla="*/ 545374 h 3611234"/>
              <a:gd name="connsiteX3029" fmla="*/ 3728144 w 6860976"/>
              <a:gd name="connsiteY3029" fmla="*/ 537933 h 3611234"/>
              <a:gd name="connsiteX3030" fmla="*/ 3735586 w 6860976"/>
              <a:gd name="connsiteY3030" fmla="*/ 530491 h 3611234"/>
              <a:gd name="connsiteX3031" fmla="*/ 3251894 w 6860976"/>
              <a:gd name="connsiteY3031" fmla="*/ 530491 h 3611234"/>
              <a:gd name="connsiteX3032" fmla="*/ 3259336 w 6860976"/>
              <a:gd name="connsiteY3032" fmla="*/ 537933 h 3611234"/>
              <a:gd name="connsiteX3033" fmla="*/ 3259336 w 6860976"/>
              <a:gd name="connsiteY3033" fmla="*/ 530491 h 3611234"/>
              <a:gd name="connsiteX3034" fmla="*/ 3251894 w 6860976"/>
              <a:gd name="connsiteY3034" fmla="*/ 530491 h 3611234"/>
              <a:gd name="connsiteX3035" fmla="*/ 1257598 w 6860976"/>
              <a:gd name="connsiteY3035" fmla="*/ 530491 h 3611234"/>
              <a:gd name="connsiteX3036" fmla="*/ 1272481 w 6860976"/>
              <a:gd name="connsiteY3036" fmla="*/ 537933 h 3611234"/>
              <a:gd name="connsiteX3037" fmla="*/ 1272481 w 6860976"/>
              <a:gd name="connsiteY3037" fmla="*/ 530491 h 3611234"/>
              <a:gd name="connsiteX3038" fmla="*/ 4397871 w 6860976"/>
              <a:gd name="connsiteY3038" fmla="*/ 523050 h 3611234"/>
              <a:gd name="connsiteX3039" fmla="*/ 4386709 w 6860976"/>
              <a:gd name="connsiteY3039" fmla="*/ 530491 h 3611234"/>
              <a:gd name="connsiteX3040" fmla="*/ 4390429 w 6860976"/>
              <a:gd name="connsiteY3040" fmla="*/ 537933 h 3611234"/>
              <a:gd name="connsiteX3041" fmla="*/ 4420195 w 6860976"/>
              <a:gd name="connsiteY3041" fmla="*/ 545374 h 3611234"/>
              <a:gd name="connsiteX3042" fmla="*/ 4420195 w 6860976"/>
              <a:gd name="connsiteY3042" fmla="*/ 560257 h 3611234"/>
              <a:gd name="connsiteX3043" fmla="*/ 4423916 w 6860976"/>
              <a:gd name="connsiteY3043" fmla="*/ 563978 h 3611234"/>
              <a:gd name="connsiteX3044" fmla="*/ 4435078 w 6860976"/>
              <a:gd name="connsiteY3044" fmla="*/ 560257 h 3611234"/>
              <a:gd name="connsiteX3045" fmla="*/ 4449961 w 6860976"/>
              <a:gd name="connsiteY3045" fmla="*/ 560257 h 3611234"/>
              <a:gd name="connsiteX3046" fmla="*/ 4442519 w 6860976"/>
              <a:gd name="connsiteY3046" fmla="*/ 552816 h 3611234"/>
              <a:gd name="connsiteX3047" fmla="*/ 4431357 w 6860976"/>
              <a:gd name="connsiteY3047" fmla="*/ 549095 h 3611234"/>
              <a:gd name="connsiteX3048" fmla="*/ 4427636 w 6860976"/>
              <a:gd name="connsiteY3048" fmla="*/ 549095 h 3611234"/>
              <a:gd name="connsiteX3049" fmla="*/ 4420195 w 6860976"/>
              <a:gd name="connsiteY3049" fmla="*/ 545374 h 3611234"/>
              <a:gd name="connsiteX3050" fmla="*/ 4420195 w 6860976"/>
              <a:gd name="connsiteY3050" fmla="*/ 537933 h 3611234"/>
              <a:gd name="connsiteX3051" fmla="*/ 4427636 w 6860976"/>
              <a:gd name="connsiteY3051" fmla="*/ 537933 h 3611234"/>
              <a:gd name="connsiteX3052" fmla="*/ 4435078 w 6860976"/>
              <a:gd name="connsiteY3052" fmla="*/ 530491 h 3611234"/>
              <a:gd name="connsiteX3053" fmla="*/ 4427636 w 6860976"/>
              <a:gd name="connsiteY3053" fmla="*/ 523050 h 3611234"/>
              <a:gd name="connsiteX3054" fmla="*/ 4397871 w 6860976"/>
              <a:gd name="connsiteY3054" fmla="*/ 523050 h 3611234"/>
              <a:gd name="connsiteX3055" fmla="*/ 4308574 w 6860976"/>
              <a:gd name="connsiteY3055" fmla="*/ 523050 h 3611234"/>
              <a:gd name="connsiteX3056" fmla="*/ 4293691 w 6860976"/>
              <a:gd name="connsiteY3056" fmla="*/ 530491 h 3611234"/>
              <a:gd name="connsiteX3057" fmla="*/ 4316015 w 6860976"/>
              <a:gd name="connsiteY3057" fmla="*/ 530491 h 3611234"/>
              <a:gd name="connsiteX3058" fmla="*/ 4241601 w 6860976"/>
              <a:gd name="connsiteY3058" fmla="*/ 523050 h 3611234"/>
              <a:gd name="connsiteX3059" fmla="*/ 4241601 w 6860976"/>
              <a:gd name="connsiteY3059" fmla="*/ 530491 h 3611234"/>
              <a:gd name="connsiteX3060" fmla="*/ 4249043 w 6860976"/>
              <a:gd name="connsiteY3060" fmla="*/ 530491 h 3611234"/>
              <a:gd name="connsiteX3061" fmla="*/ 4241601 w 6860976"/>
              <a:gd name="connsiteY3061" fmla="*/ 523050 h 3611234"/>
              <a:gd name="connsiteX3062" fmla="*/ 4159746 w 6860976"/>
              <a:gd name="connsiteY3062" fmla="*/ 523050 h 3611234"/>
              <a:gd name="connsiteX3063" fmla="*/ 4159746 w 6860976"/>
              <a:gd name="connsiteY3063" fmla="*/ 530491 h 3611234"/>
              <a:gd name="connsiteX3064" fmla="*/ 4163467 w 6860976"/>
              <a:gd name="connsiteY3064" fmla="*/ 526771 h 3611234"/>
              <a:gd name="connsiteX3065" fmla="*/ 4167187 w 6860976"/>
              <a:gd name="connsiteY3065" fmla="*/ 523050 h 3611234"/>
              <a:gd name="connsiteX3066" fmla="*/ 4159746 w 6860976"/>
              <a:gd name="connsiteY3066" fmla="*/ 523050 h 3611234"/>
              <a:gd name="connsiteX3067" fmla="*/ 3493740 w 6860976"/>
              <a:gd name="connsiteY3067" fmla="*/ 523050 h 3611234"/>
              <a:gd name="connsiteX3068" fmla="*/ 3490019 w 6860976"/>
              <a:gd name="connsiteY3068" fmla="*/ 530491 h 3611234"/>
              <a:gd name="connsiteX3069" fmla="*/ 3504902 w 6860976"/>
              <a:gd name="connsiteY3069" fmla="*/ 530491 h 3611234"/>
              <a:gd name="connsiteX3070" fmla="*/ 3493740 w 6860976"/>
              <a:gd name="connsiteY3070" fmla="*/ 523050 h 3611234"/>
              <a:gd name="connsiteX3071" fmla="*/ 1131094 w 6860976"/>
              <a:gd name="connsiteY3071" fmla="*/ 523050 h 3611234"/>
              <a:gd name="connsiteX3072" fmla="*/ 1138535 w 6860976"/>
              <a:gd name="connsiteY3072" fmla="*/ 523050 h 3611234"/>
              <a:gd name="connsiteX3073" fmla="*/ 1138535 w 6860976"/>
              <a:gd name="connsiteY3073" fmla="*/ 530491 h 3611234"/>
              <a:gd name="connsiteX3074" fmla="*/ 1134814 w 6860976"/>
              <a:gd name="connsiteY3074" fmla="*/ 537933 h 3611234"/>
              <a:gd name="connsiteX3075" fmla="*/ 1131094 w 6860976"/>
              <a:gd name="connsiteY3075" fmla="*/ 530491 h 3611234"/>
              <a:gd name="connsiteX3076" fmla="*/ 1131094 w 6860976"/>
              <a:gd name="connsiteY3076" fmla="*/ 523050 h 3611234"/>
              <a:gd name="connsiteX3077" fmla="*/ 930176 w 6860976"/>
              <a:gd name="connsiteY3077" fmla="*/ 523050 h 3611234"/>
              <a:gd name="connsiteX3078" fmla="*/ 952500 w 6860976"/>
              <a:gd name="connsiteY3078" fmla="*/ 523050 h 3611234"/>
              <a:gd name="connsiteX3079" fmla="*/ 945059 w 6860976"/>
              <a:gd name="connsiteY3079" fmla="*/ 530491 h 3611234"/>
              <a:gd name="connsiteX3080" fmla="*/ 933897 w 6860976"/>
              <a:gd name="connsiteY3080" fmla="*/ 526771 h 3611234"/>
              <a:gd name="connsiteX3081" fmla="*/ 930176 w 6860976"/>
              <a:gd name="connsiteY3081" fmla="*/ 523050 h 3611234"/>
              <a:gd name="connsiteX3082" fmla="*/ 3374678 w 6860976"/>
              <a:gd name="connsiteY3082" fmla="*/ 519329 h 3611234"/>
              <a:gd name="connsiteX3083" fmla="*/ 3370957 w 6860976"/>
              <a:gd name="connsiteY3083" fmla="*/ 523050 h 3611234"/>
              <a:gd name="connsiteX3084" fmla="*/ 3370957 w 6860976"/>
              <a:gd name="connsiteY3084" fmla="*/ 530491 h 3611234"/>
              <a:gd name="connsiteX3085" fmla="*/ 3385840 w 6860976"/>
              <a:gd name="connsiteY3085" fmla="*/ 534212 h 3611234"/>
              <a:gd name="connsiteX3086" fmla="*/ 3393281 w 6860976"/>
              <a:gd name="connsiteY3086" fmla="*/ 537933 h 3611234"/>
              <a:gd name="connsiteX3087" fmla="*/ 3411885 w 6860976"/>
              <a:gd name="connsiteY3087" fmla="*/ 549095 h 3611234"/>
              <a:gd name="connsiteX3088" fmla="*/ 3423047 w 6860976"/>
              <a:gd name="connsiteY3088" fmla="*/ 545374 h 3611234"/>
              <a:gd name="connsiteX3089" fmla="*/ 3415605 w 6860976"/>
              <a:gd name="connsiteY3089" fmla="*/ 537933 h 3611234"/>
              <a:gd name="connsiteX3090" fmla="*/ 3408164 w 6860976"/>
              <a:gd name="connsiteY3090" fmla="*/ 537933 h 3611234"/>
              <a:gd name="connsiteX3091" fmla="*/ 3385840 w 6860976"/>
              <a:gd name="connsiteY3091" fmla="*/ 523050 h 3611234"/>
              <a:gd name="connsiteX3092" fmla="*/ 3374678 w 6860976"/>
              <a:gd name="connsiteY3092" fmla="*/ 519329 h 3611234"/>
              <a:gd name="connsiteX3093" fmla="*/ 4189512 w 6860976"/>
              <a:gd name="connsiteY3093" fmla="*/ 515609 h 3611234"/>
              <a:gd name="connsiteX3094" fmla="*/ 4174629 w 6860976"/>
              <a:gd name="connsiteY3094" fmla="*/ 526771 h 3611234"/>
              <a:gd name="connsiteX3095" fmla="*/ 4167187 w 6860976"/>
              <a:gd name="connsiteY3095" fmla="*/ 537933 h 3611234"/>
              <a:gd name="connsiteX3096" fmla="*/ 4182070 w 6860976"/>
              <a:gd name="connsiteY3096" fmla="*/ 537933 h 3611234"/>
              <a:gd name="connsiteX3097" fmla="*/ 4196953 w 6860976"/>
              <a:gd name="connsiteY3097" fmla="*/ 534212 h 3611234"/>
              <a:gd name="connsiteX3098" fmla="*/ 4211836 w 6860976"/>
              <a:gd name="connsiteY3098" fmla="*/ 530491 h 3611234"/>
              <a:gd name="connsiteX3099" fmla="*/ 4196953 w 6860976"/>
              <a:gd name="connsiteY3099" fmla="*/ 523050 h 3611234"/>
              <a:gd name="connsiteX3100" fmla="*/ 4182070 w 6860976"/>
              <a:gd name="connsiteY3100" fmla="*/ 523050 h 3611234"/>
              <a:gd name="connsiteX3101" fmla="*/ 3891855 w 6860976"/>
              <a:gd name="connsiteY3101" fmla="*/ 515609 h 3611234"/>
              <a:gd name="connsiteX3102" fmla="*/ 3884414 w 6860976"/>
              <a:gd name="connsiteY3102" fmla="*/ 523050 h 3611234"/>
              <a:gd name="connsiteX3103" fmla="*/ 3884414 w 6860976"/>
              <a:gd name="connsiteY3103" fmla="*/ 537933 h 3611234"/>
              <a:gd name="connsiteX3104" fmla="*/ 3884414 w 6860976"/>
              <a:gd name="connsiteY3104" fmla="*/ 545374 h 3611234"/>
              <a:gd name="connsiteX3105" fmla="*/ 3891855 w 6860976"/>
              <a:gd name="connsiteY3105" fmla="*/ 545374 h 3611234"/>
              <a:gd name="connsiteX3106" fmla="*/ 3921621 w 6860976"/>
              <a:gd name="connsiteY3106" fmla="*/ 537933 h 3611234"/>
              <a:gd name="connsiteX3107" fmla="*/ 3914180 w 6860976"/>
              <a:gd name="connsiteY3107" fmla="*/ 523050 h 3611234"/>
              <a:gd name="connsiteX3108" fmla="*/ 3906738 w 6860976"/>
              <a:gd name="connsiteY3108" fmla="*/ 530491 h 3611234"/>
              <a:gd name="connsiteX3109" fmla="*/ 3899297 w 6860976"/>
              <a:gd name="connsiteY3109" fmla="*/ 530491 h 3611234"/>
              <a:gd name="connsiteX3110" fmla="*/ 3899297 w 6860976"/>
              <a:gd name="connsiteY3110" fmla="*/ 523050 h 3611234"/>
              <a:gd name="connsiteX3111" fmla="*/ 3891855 w 6860976"/>
              <a:gd name="connsiteY3111" fmla="*/ 515609 h 3611234"/>
              <a:gd name="connsiteX3112" fmla="*/ 3735586 w 6860976"/>
              <a:gd name="connsiteY3112" fmla="*/ 515609 h 3611234"/>
              <a:gd name="connsiteX3113" fmla="*/ 3743027 w 6860976"/>
              <a:gd name="connsiteY3113" fmla="*/ 519329 h 3611234"/>
              <a:gd name="connsiteX3114" fmla="*/ 3743027 w 6860976"/>
              <a:gd name="connsiteY3114" fmla="*/ 523050 h 3611234"/>
              <a:gd name="connsiteX3115" fmla="*/ 3743027 w 6860976"/>
              <a:gd name="connsiteY3115" fmla="*/ 530491 h 3611234"/>
              <a:gd name="connsiteX3116" fmla="*/ 3735586 w 6860976"/>
              <a:gd name="connsiteY3116" fmla="*/ 523050 h 3611234"/>
              <a:gd name="connsiteX3117" fmla="*/ 3735586 w 6860976"/>
              <a:gd name="connsiteY3117" fmla="*/ 515609 h 3611234"/>
              <a:gd name="connsiteX3118" fmla="*/ 3460254 w 6860976"/>
              <a:gd name="connsiteY3118" fmla="*/ 515609 h 3611234"/>
              <a:gd name="connsiteX3119" fmla="*/ 3445371 w 6860976"/>
              <a:gd name="connsiteY3119" fmla="*/ 523050 h 3611234"/>
              <a:gd name="connsiteX3120" fmla="*/ 3460254 w 6860976"/>
              <a:gd name="connsiteY3120" fmla="*/ 523050 h 3611234"/>
              <a:gd name="connsiteX3121" fmla="*/ 3467695 w 6860976"/>
              <a:gd name="connsiteY3121" fmla="*/ 519329 h 3611234"/>
              <a:gd name="connsiteX3122" fmla="*/ 3460254 w 6860976"/>
              <a:gd name="connsiteY3122" fmla="*/ 515609 h 3611234"/>
              <a:gd name="connsiteX3123" fmla="*/ 3415605 w 6860976"/>
              <a:gd name="connsiteY3123" fmla="*/ 515609 h 3611234"/>
              <a:gd name="connsiteX3124" fmla="*/ 3415605 w 6860976"/>
              <a:gd name="connsiteY3124" fmla="*/ 523050 h 3611234"/>
              <a:gd name="connsiteX3125" fmla="*/ 3423047 w 6860976"/>
              <a:gd name="connsiteY3125" fmla="*/ 523050 h 3611234"/>
              <a:gd name="connsiteX3126" fmla="*/ 3415605 w 6860976"/>
              <a:gd name="connsiteY3126" fmla="*/ 515609 h 3611234"/>
              <a:gd name="connsiteX3127" fmla="*/ 1082725 w 6860976"/>
              <a:gd name="connsiteY3127" fmla="*/ 515609 h 3611234"/>
              <a:gd name="connsiteX3128" fmla="*/ 1090166 w 6860976"/>
              <a:gd name="connsiteY3128" fmla="*/ 519329 h 3611234"/>
              <a:gd name="connsiteX3129" fmla="*/ 1086445 w 6860976"/>
              <a:gd name="connsiteY3129" fmla="*/ 523050 h 3611234"/>
              <a:gd name="connsiteX3130" fmla="*/ 1079004 w 6860976"/>
              <a:gd name="connsiteY3130" fmla="*/ 519329 h 3611234"/>
              <a:gd name="connsiteX3131" fmla="*/ 1082725 w 6860976"/>
              <a:gd name="connsiteY3131" fmla="*/ 515609 h 3611234"/>
              <a:gd name="connsiteX3132" fmla="*/ 1012031 w 6860976"/>
              <a:gd name="connsiteY3132" fmla="*/ 515609 h 3611234"/>
              <a:gd name="connsiteX3133" fmla="*/ 1026914 w 6860976"/>
              <a:gd name="connsiteY3133" fmla="*/ 523050 h 3611234"/>
              <a:gd name="connsiteX3134" fmla="*/ 1019473 w 6860976"/>
              <a:gd name="connsiteY3134" fmla="*/ 523050 h 3611234"/>
              <a:gd name="connsiteX3135" fmla="*/ 1012031 w 6860976"/>
              <a:gd name="connsiteY3135" fmla="*/ 515609 h 3611234"/>
              <a:gd name="connsiteX3136" fmla="*/ 3303984 w 6860976"/>
              <a:gd name="connsiteY3136" fmla="*/ 508167 h 3611234"/>
              <a:gd name="connsiteX3137" fmla="*/ 3318867 w 6860976"/>
              <a:gd name="connsiteY3137" fmla="*/ 515609 h 3611234"/>
              <a:gd name="connsiteX3138" fmla="*/ 3326308 w 6860976"/>
              <a:gd name="connsiteY3138" fmla="*/ 508167 h 3611234"/>
              <a:gd name="connsiteX3139" fmla="*/ 4308574 w 6860976"/>
              <a:gd name="connsiteY3139" fmla="*/ 500726 h 3611234"/>
              <a:gd name="connsiteX3140" fmla="*/ 4301132 w 6860976"/>
              <a:gd name="connsiteY3140" fmla="*/ 508167 h 3611234"/>
              <a:gd name="connsiteX3141" fmla="*/ 4308574 w 6860976"/>
              <a:gd name="connsiteY3141" fmla="*/ 515609 h 3611234"/>
              <a:gd name="connsiteX3142" fmla="*/ 4312295 w 6860976"/>
              <a:gd name="connsiteY3142" fmla="*/ 515609 h 3611234"/>
              <a:gd name="connsiteX3143" fmla="*/ 4316015 w 6860976"/>
              <a:gd name="connsiteY3143" fmla="*/ 508167 h 3611234"/>
              <a:gd name="connsiteX3144" fmla="*/ 4122539 w 6860976"/>
              <a:gd name="connsiteY3144" fmla="*/ 500726 h 3611234"/>
              <a:gd name="connsiteX3145" fmla="*/ 4115098 w 6860976"/>
              <a:gd name="connsiteY3145" fmla="*/ 508167 h 3611234"/>
              <a:gd name="connsiteX3146" fmla="*/ 4122539 w 6860976"/>
              <a:gd name="connsiteY3146" fmla="*/ 515609 h 3611234"/>
              <a:gd name="connsiteX3147" fmla="*/ 4122539 w 6860976"/>
              <a:gd name="connsiteY3147" fmla="*/ 508167 h 3611234"/>
              <a:gd name="connsiteX3148" fmla="*/ 4122539 w 6860976"/>
              <a:gd name="connsiteY3148" fmla="*/ 500726 h 3611234"/>
              <a:gd name="connsiteX3149" fmla="*/ 5268515 w 6860976"/>
              <a:gd name="connsiteY3149" fmla="*/ 493284 h 3611234"/>
              <a:gd name="connsiteX3150" fmla="*/ 5268515 w 6860976"/>
              <a:gd name="connsiteY3150" fmla="*/ 500726 h 3611234"/>
              <a:gd name="connsiteX3151" fmla="*/ 5275957 w 6860976"/>
              <a:gd name="connsiteY3151" fmla="*/ 497005 h 3611234"/>
              <a:gd name="connsiteX3152" fmla="*/ 5283398 w 6860976"/>
              <a:gd name="connsiteY3152" fmla="*/ 493284 h 3611234"/>
              <a:gd name="connsiteX3153" fmla="*/ 4338339 w 6860976"/>
              <a:gd name="connsiteY3153" fmla="*/ 493284 h 3611234"/>
              <a:gd name="connsiteX3154" fmla="*/ 4338339 w 6860976"/>
              <a:gd name="connsiteY3154" fmla="*/ 500726 h 3611234"/>
              <a:gd name="connsiteX3155" fmla="*/ 4353222 w 6860976"/>
              <a:gd name="connsiteY3155" fmla="*/ 500726 h 3611234"/>
              <a:gd name="connsiteX3156" fmla="*/ 4338339 w 6860976"/>
              <a:gd name="connsiteY3156" fmla="*/ 493284 h 3611234"/>
              <a:gd name="connsiteX3157" fmla="*/ 3601641 w 6860976"/>
              <a:gd name="connsiteY3157" fmla="*/ 493284 h 3611234"/>
              <a:gd name="connsiteX3158" fmla="*/ 3594199 w 6860976"/>
              <a:gd name="connsiteY3158" fmla="*/ 500726 h 3611234"/>
              <a:gd name="connsiteX3159" fmla="*/ 3594199 w 6860976"/>
              <a:gd name="connsiteY3159" fmla="*/ 508167 h 3611234"/>
              <a:gd name="connsiteX3160" fmla="*/ 3601641 w 6860976"/>
              <a:gd name="connsiteY3160" fmla="*/ 523050 h 3611234"/>
              <a:gd name="connsiteX3161" fmla="*/ 3623965 w 6860976"/>
              <a:gd name="connsiteY3161" fmla="*/ 515609 h 3611234"/>
              <a:gd name="connsiteX3162" fmla="*/ 3653730 w 6860976"/>
              <a:gd name="connsiteY3162" fmla="*/ 530491 h 3611234"/>
              <a:gd name="connsiteX3163" fmla="*/ 3661172 w 6860976"/>
              <a:gd name="connsiteY3163" fmla="*/ 523050 h 3611234"/>
              <a:gd name="connsiteX3164" fmla="*/ 3661172 w 6860976"/>
              <a:gd name="connsiteY3164" fmla="*/ 515609 h 3611234"/>
              <a:gd name="connsiteX3165" fmla="*/ 3646289 w 6860976"/>
              <a:gd name="connsiteY3165" fmla="*/ 515609 h 3611234"/>
              <a:gd name="connsiteX3166" fmla="*/ 3638848 w 6860976"/>
              <a:gd name="connsiteY3166" fmla="*/ 515609 h 3611234"/>
              <a:gd name="connsiteX3167" fmla="*/ 3646289 w 6860976"/>
              <a:gd name="connsiteY3167" fmla="*/ 508167 h 3611234"/>
              <a:gd name="connsiteX3168" fmla="*/ 3627685 w 6860976"/>
              <a:gd name="connsiteY3168" fmla="*/ 500726 h 3611234"/>
              <a:gd name="connsiteX3169" fmla="*/ 3601641 w 6860976"/>
              <a:gd name="connsiteY3169" fmla="*/ 493284 h 3611234"/>
              <a:gd name="connsiteX3170" fmla="*/ 4066728 w 6860976"/>
              <a:gd name="connsiteY3170" fmla="*/ 485843 h 3611234"/>
              <a:gd name="connsiteX3171" fmla="*/ 4063008 w 6860976"/>
              <a:gd name="connsiteY3171" fmla="*/ 493284 h 3611234"/>
              <a:gd name="connsiteX3172" fmla="*/ 4055566 w 6860976"/>
              <a:gd name="connsiteY3172" fmla="*/ 504446 h 3611234"/>
              <a:gd name="connsiteX3173" fmla="*/ 4063008 w 6860976"/>
              <a:gd name="connsiteY3173" fmla="*/ 511888 h 3611234"/>
              <a:gd name="connsiteX3174" fmla="*/ 4085332 w 6860976"/>
              <a:gd name="connsiteY3174" fmla="*/ 515609 h 3611234"/>
              <a:gd name="connsiteX3175" fmla="*/ 4100215 w 6860976"/>
              <a:gd name="connsiteY3175" fmla="*/ 508167 h 3611234"/>
              <a:gd name="connsiteX3176" fmla="*/ 4085332 w 6860976"/>
              <a:gd name="connsiteY3176" fmla="*/ 493284 h 3611234"/>
              <a:gd name="connsiteX3177" fmla="*/ 4066728 w 6860976"/>
              <a:gd name="connsiteY3177" fmla="*/ 485843 h 3611234"/>
              <a:gd name="connsiteX3178" fmla="*/ 4003476 w 6860976"/>
              <a:gd name="connsiteY3178" fmla="*/ 485843 h 3611234"/>
              <a:gd name="connsiteX3179" fmla="*/ 4010918 w 6860976"/>
              <a:gd name="connsiteY3179" fmla="*/ 493284 h 3611234"/>
              <a:gd name="connsiteX3180" fmla="*/ 4003476 w 6860976"/>
              <a:gd name="connsiteY3180" fmla="*/ 493284 h 3611234"/>
              <a:gd name="connsiteX3181" fmla="*/ 4003476 w 6860976"/>
              <a:gd name="connsiteY3181" fmla="*/ 485843 h 3611234"/>
              <a:gd name="connsiteX3182" fmla="*/ 3839766 w 6860976"/>
              <a:gd name="connsiteY3182" fmla="*/ 485843 h 3611234"/>
              <a:gd name="connsiteX3183" fmla="*/ 3832324 w 6860976"/>
              <a:gd name="connsiteY3183" fmla="*/ 493284 h 3611234"/>
              <a:gd name="connsiteX3184" fmla="*/ 3839766 w 6860976"/>
              <a:gd name="connsiteY3184" fmla="*/ 500726 h 3611234"/>
              <a:gd name="connsiteX3185" fmla="*/ 3847207 w 6860976"/>
              <a:gd name="connsiteY3185" fmla="*/ 515609 h 3611234"/>
              <a:gd name="connsiteX3186" fmla="*/ 3839766 w 6860976"/>
              <a:gd name="connsiteY3186" fmla="*/ 515609 h 3611234"/>
              <a:gd name="connsiteX3187" fmla="*/ 3810000 w 6860976"/>
              <a:gd name="connsiteY3187" fmla="*/ 515609 h 3611234"/>
              <a:gd name="connsiteX3188" fmla="*/ 3802559 w 6860976"/>
              <a:gd name="connsiteY3188" fmla="*/ 519329 h 3611234"/>
              <a:gd name="connsiteX3189" fmla="*/ 3795117 w 6860976"/>
              <a:gd name="connsiteY3189" fmla="*/ 515609 h 3611234"/>
              <a:gd name="connsiteX3190" fmla="*/ 3787676 w 6860976"/>
              <a:gd name="connsiteY3190" fmla="*/ 500726 h 3611234"/>
              <a:gd name="connsiteX3191" fmla="*/ 3772793 w 6860976"/>
              <a:gd name="connsiteY3191" fmla="*/ 493284 h 3611234"/>
              <a:gd name="connsiteX3192" fmla="*/ 3757910 w 6860976"/>
              <a:gd name="connsiteY3192" fmla="*/ 493284 h 3611234"/>
              <a:gd name="connsiteX3193" fmla="*/ 3757910 w 6860976"/>
              <a:gd name="connsiteY3193" fmla="*/ 500726 h 3611234"/>
              <a:gd name="connsiteX3194" fmla="*/ 3772793 w 6860976"/>
              <a:gd name="connsiteY3194" fmla="*/ 515609 h 3611234"/>
              <a:gd name="connsiteX3195" fmla="*/ 3772793 w 6860976"/>
              <a:gd name="connsiteY3195" fmla="*/ 523050 h 3611234"/>
              <a:gd name="connsiteX3196" fmla="*/ 3765351 w 6860976"/>
              <a:gd name="connsiteY3196" fmla="*/ 523050 h 3611234"/>
              <a:gd name="connsiteX3197" fmla="*/ 3765351 w 6860976"/>
              <a:gd name="connsiteY3197" fmla="*/ 515609 h 3611234"/>
              <a:gd name="connsiteX3198" fmla="*/ 3735586 w 6860976"/>
              <a:gd name="connsiteY3198" fmla="*/ 504446 h 3611234"/>
              <a:gd name="connsiteX3199" fmla="*/ 3698379 w 6860976"/>
              <a:gd name="connsiteY3199" fmla="*/ 493284 h 3611234"/>
              <a:gd name="connsiteX3200" fmla="*/ 3698379 w 6860976"/>
              <a:gd name="connsiteY3200" fmla="*/ 500726 h 3611234"/>
              <a:gd name="connsiteX3201" fmla="*/ 3705820 w 6860976"/>
              <a:gd name="connsiteY3201" fmla="*/ 500726 h 3611234"/>
              <a:gd name="connsiteX3202" fmla="*/ 3713262 w 6860976"/>
              <a:gd name="connsiteY3202" fmla="*/ 508167 h 3611234"/>
              <a:gd name="connsiteX3203" fmla="*/ 3705820 w 6860976"/>
              <a:gd name="connsiteY3203" fmla="*/ 523050 h 3611234"/>
              <a:gd name="connsiteX3204" fmla="*/ 3698379 w 6860976"/>
              <a:gd name="connsiteY3204" fmla="*/ 523050 h 3611234"/>
              <a:gd name="connsiteX3205" fmla="*/ 3698379 w 6860976"/>
              <a:gd name="connsiteY3205" fmla="*/ 530491 h 3611234"/>
              <a:gd name="connsiteX3206" fmla="*/ 3702100 w 6860976"/>
              <a:gd name="connsiteY3206" fmla="*/ 537933 h 3611234"/>
              <a:gd name="connsiteX3207" fmla="*/ 3713262 w 6860976"/>
              <a:gd name="connsiteY3207" fmla="*/ 552816 h 3611234"/>
              <a:gd name="connsiteX3208" fmla="*/ 3728144 w 6860976"/>
              <a:gd name="connsiteY3208" fmla="*/ 567698 h 3611234"/>
              <a:gd name="connsiteX3209" fmla="*/ 3750469 w 6860976"/>
              <a:gd name="connsiteY3209" fmla="*/ 582581 h 3611234"/>
              <a:gd name="connsiteX3210" fmla="*/ 3750469 w 6860976"/>
              <a:gd name="connsiteY3210" fmla="*/ 575140 h 3611234"/>
              <a:gd name="connsiteX3211" fmla="*/ 3743027 w 6860976"/>
              <a:gd name="connsiteY3211" fmla="*/ 575140 h 3611234"/>
              <a:gd name="connsiteX3212" fmla="*/ 3728144 w 6860976"/>
              <a:gd name="connsiteY3212" fmla="*/ 567698 h 3611234"/>
              <a:gd name="connsiteX3213" fmla="*/ 3720703 w 6860976"/>
              <a:gd name="connsiteY3213" fmla="*/ 552816 h 3611234"/>
              <a:gd name="connsiteX3214" fmla="*/ 3728144 w 6860976"/>
              <a:gd name="connsiteY3214" fmla="*/ 552816 h 3611234"/>
              <a:gd name="connsiteX3215" fmla="*/ 3750469 w 6860976"/>
              <a:gd name="connsiteY3215" fmla="*/ 560257 h 3611234"/>
              <a:gd name="connsiteX3216" fmla="*/ 3757910 w 6860976"/>
              <a:gd name="connsiteY3216" fmla="*/ 560257 h 3611234"/>
              <a:gd name="connsiteX3217" fmla="*/ 3765351 w 6860976"/>
              <a:gd name="connsiteY3217" fmla="*/ 545374 h 3611234"/>
              <a:gd name="connsiteX3218" fmla="*/ 3780234 w 6860976"/>
              <a:gd name="connsiteY3218" fmla="*/ 552816 h 3611234"/>
              <a:gd name="connsiteX3219" fmla="*/ 3795117 w 6860976"/>
              <a:gd name="connsiteY3219" fmla="*/ 552816 h 3611234"/>
              <a:gd name="connsiteX3220" fmla="*/ 3772793 w 6860976"/>
              <a:gd name="connsiteY3220" fmla="*/ 545374 h 3611234"/>
              <a:gd name="connsiteX3221" fmla="*/ 3795117 w 6860976"/>
              <a:gd name="connsiteY3221" fmla="*/ 530491 h 3611234"/>
              <a:gd name="connsiteX3222" fmla="*/ 3802559 w 6860976"/>
              <a:gd name="connsiteY3222" fmla="*/ 526771 h 3611234"/>
              <a:gd name="connsiteX3223" fmla="*/ 3817441 w 6860976"/>
              <a:gd name="connsiteY3223" fmla="*/ 523050 h 3611234"/>
              <a:gd name="connsiteX3224" fmla="*/ 3832324 w 6860976"/>
              <a:gd name="connsiteY3224" fmla="*/ 523050 h 3611234"/>
              <a:gd name="connsiteX3225" fmla="*/ 3854648 w 6860976"/>
              <a:gd name="connsiteY3225" fmla="*/ 530491 h 3611234"/>
              <a:gd name="connsiteX3226" fmla="*/ 3865810 w 6860976"/>
              <a:gd name="connsiteY3226" fmla="*/ 526771 h 3611234"/>
              <a:gd name="connsiteX3227" fmla="*/ 3876973 w 6860976"/>
              <a:gd name="connsiteY3227" fmla="*/ 530491 h 3611234"/>
              <a:gd name="connsiteX3228" fmla="*/ 3876973 w 6860976"/>
              <a:gd name="connsiteY3228" fmla="*/ 523050 h 3611234"/>
              <a:gd name="connsiteX3229" fmla="*/ 3869531 w 6860976"/>
              <a:gd name="connsiteY3229" fmla="*/ 523050 h 3611234"/>
              <a:gd name="connsiteX3230" fmla="*/ 3862090 w 6860976"/>
              <a:gd name="connsiteY3230" fmla="*/ 508167 h 3611234"/>
              <a:gd name="connsiteX3231" fmla="*/ 3839766 w 6860976"/>
              <a:gd name="connsiteY3231" fmla="*/ 485843 h 3611234"/>
              <a:gd name="connsiteX3232" fmla="*/ 1279922 w 6860976"/>
              <a:gd name="connsiteY3232" fmla="*/ 485843 h 3611234"/>
              <a:gd name="connsiteX3233" fmla="*/ 1279922 w 6860976"/>
              <a:gd name="connsiteY3233" fmla="*/ 493284 h 3611234"/>
              <a:gd name="connsiteX3234" fmla="*/ 1287363 w 6860976"/>
              <a:gd name="connsiteY3234" fmla="*/ 500726 h 3611234"/>
              <a:gd name="connsiteX3235" fmla="*/ 1287363 w 6860976"/>
              <a:gd name="connsiteY3235" fmla="*/ 493284 h 3611234"/>
              <a:gd name="connsiteX3236" fmla="*/ 1287363 w 6860976"/>
              <a:gd name="connsiteY3236" fmla="*/ 489564 h 3611234"/>
              <a:gd name="connsiteX3237" fmla="*/ 1279922 w 6860976"/>
              <a:gd name="connsiteY3237" fmla="*/ 485843 h 3611234"/>
              <a:gd name="connsiteX3238" fmla="*/ 3906738 w 6860976"/>
              <a:gd name="connsiteY3238" fmla="*/ 478402 h 3611234"/>
              <a:gd name="connsiteX3239" fmla="*/ 3899297 w 6860976"/>
              <a:gd name="connsiteY3239" fmla="*/ 485843 h 3611234"/>
              <a:gd name="connsiteX3240" fmla="*/ 3906738 w 6860976"/>
              <a:gd name="connsiteY3240" fmla="*/ 485843 h 3611234"/>
              <a:gd name="connsiteX3241" fmla="*/ 3914180 w 6860976"/>
              <a:gd name="connsiteY3241" fmla="*/ 485843 h 3611234"/>
              <a:gd name="connsiteX3242" fmla="*/ 3906738 w 6860976"/>
              <a:gd name="connsiteY3242" fmla="*/ 478402 h 3611234"/>
              <a:gd name="connsiteX3243" fmla="*/ 3341191 w 6860976"/>
              <a:gd name="connsiteY3243" fmla="*/ 470960 h 3611234"/>
              <a:gd name="connsiteX3244" fmla="*/ 3348633 w 6860976"/>
              <a:gd name="connsiteY3244" fmla="*/ 478402 h 3611234"/>
              <a:gd name="connsiteX3245" fmla="*/ 3356074 w 6860976"/>
              <a:gd name="connsiteY3245" fmla="*/ 478402 h 3611234"/>
              <a:gd name="connsiteX3246" fmla="*/ 3341191 w 6860976"/>
              <a:gd name="connsiteY3246" fmla="*/ 470960 h 3611234"/>
              <a:gd name="connsiteX3247" fmla="*/ 1317129 w 6860976"/>
              <a:gd name="connsiteY3247" fmla="*/ 470960 h 3611234"/>
              <a:gd name="connsiteX3248" fmla="*/ 1317129 w 6860976"/>
              <a:gd name="connsiteY3248" fmla="*/ 478402 h 3611234"/>
              <a:gd name="connsiteX3249" fmla="*/ 1317129 w 6860976"/>
              <a:gd name="connsiteY3249" fmla="*/ 485843 h 3611234"/>
              <a:gd name="connsiteX3250" fmla="*/ 1324570 w 6860976"/>
              <a:gd name="connsiteY3250" fmla="*/ 478402 h 3611234"/>
              <a:gd name="connsiteX3251" fmla="*/ 1320850 w 6860976"/>
              <a:gd name="connsiteY3251" fmla="*/ 474681 h 3611234"/>
              <a:gd name="connsiteX3252" fmla="*/ 1317129 w 6860976"/>
              <a:gd name="connsiteY3252" fmla="*/ 470960 h 3611234"/>
              <a:gd name="connsiteX3253" fmla="*/ 1242715 w 6860976"/>
              <a:gd name="connsiteY3253" fmla="*/ 470960 h 3611234"/>
              <a:gd name="connsiteX3254" fmla="*/ 1257598 w 6860976"/>
              <a:gd name="connsiteY3254" fmla="*/ 485843 h 3611234"/>
              <a:gd name="connsiteX3255" fmla="*/ 1257598 w 6860976"/>
              <a:gd name="connsiteY3255" fmla="*/ 493284 h 3611234"/>
              <a:gd name="connsiteX3256" fmla="*/ 1257598 w 6860976"/>
              <a:gd name="connsiteY3256" fmla="*/ 500726 h 3611234"/>
              <a:gd name="connsiteX3257" fmla="*/ 1265039 w 6860976"/>
              <a:gd name="connsiteY3257" fmla="*/ 493284 h 3611234"/>
              <a:gd name="connsiteX3258" fmla="*/ 1257598 w 6860976"/>
              <a:gd name="connsiteY3258" fmla="*/ 485843 h 3611234"/>
              <a:gd name="connsiteX3259" fmla="*/ 1257598 w 6860976"/>
              <a:gd name="connsiteY3259" fmla="*/ 478402 h 3611234"/>
              <a:gd name="connsiteX3260" fmla="*/ 1242715 w 6860976"/>
              <a:gd name="connsiteY3260" fmla="*/ 470960 h 3611234"/>
              <a:gd name="connsiteX3261" fmla="*/ 1108769 w 6860976"/>
              <a:gd name="connsiteY3261" fmla="*/ 470960 h 3611234"/>
              <a:gd name="connsiteX3262" fmla="*/ 1123652 w 6860976"/>
              <a:gd name="connsiteY3262" fmla="*/ 470960 h 3611234"/>
              <a:gd name="connsiteX3263" fmla="*/ 1131094 w 6860976"/>
              <a:gd name="connsiteY3263" fmla="*/ 478402 h 3611234"/>
              <a:gd name="connsiteX3264" fmla="*/ 1138535 w 6860976"/>
              <a:gd name="connsiteY3264" fmla="*/ 485843 h 3611234"/>
              <a:gd name="connsiteX3265" fmla="*/ 1138535 w 6860976"/>
              <a:gd name="connsiteY3265" fmla="*/ 493284 h 3611234"/>
              <a:gd name="connsiteX3266" fmla="*/ 1116211 w 6860976"/>
              <a:gd name="connsiteY3266" fmla="*/ 485843 h 3611234"/>
              <a:gd name="connsiteX3267" fmla="*/ 1123652 w 6860976"/>
              <a:gd name="connsiteY3267" fmla="*/ 485843 h 3611234"/>
              <a:gd name="connsiteX3268" fmla="*/ 1116211 w 6860976"/>
              <a:gd name="connsiteY3268" fmla="*/ 478402 h 3611234"/>
              <a:gd name="connsiteX3269" fmla="*/ 962732 w 6860976"/>
              <a:gd name="connsiteY3269" fmla="*/ 466309 h 3611234"/>
              <a:gd name="connsiteX3270" fmla="*/ 971104 w 6860976"/>
              <a:gd name="connsiteY3270" fmla="*/ 467239 h 3611234"/>
              <a:gd name="connsiteX3271" fmla="*/ 982266 w 6860976"/>
              <a:gd name="connsiteY3271" fmla="*/ 470960 h 3611234"/>
              <a:gd name="connsiteX3272" fmla="*/ 967383 w 6860976"/>
              <a:gd name="connsiteY3272" fmla="*/ 470960 h 3611234"/>
              <a:gd name="connsiteX3273" fmla="*/ 959941 w 6860976"/>
              <a:gd name="connsiteY3273" fmla="*/ 470960 h 3611234"/>
              <a:gd name="connsiteX3274" fmla="*/ 962732 w 6860976"/>
              <a:gd name="connsiteY3274" fmla="*/ 466309 h 3611234"/>
              <a:gd name="connsiteX3275" fmla="*/ 3929062 w 6860976"/>
              <a:gd name="connsiteY3275" fmla="*/ 463519 h 3611234"/>
              <a:gd name="connsiteX3276" fmla="*/ 3929062 w 6860976"/>
              <a:gd name="connsiteY3276" fmla="*/ 470960 h 3611234"/>
              <a:gd name="connsiteX3277" fmla="*/ 3936504 w 6860976"/>
              <a:gd name="connsiteY3277" fmla="*/ 470960 h 3611234"/>
              <a:gd name="connsiteX3278" fmla="*/ 3929062 w 6860976"/>
              <a:gd name="connsiteY3278" fmla="*/ 463519 h 3611234"/>
              <a:gd name="connsiteX3279" fmla="*/ 3899297 w 6860976"/>
              <a:gd name="connsiteY3279" fmla="*/ 463519 h 3611234"/>
              <a:gd name="connsiteX3280" fmla="*/ 3899297 w 6860976"/>
              <a:gd name="connsiteY3280" fmla="*/ 470960 h 3611234"/>
              <a:gd name="connsiteX3281" fmla="*/ 3906738 w 6860976"/>
              <a:gd name="connsiteY3281" fmla="*/ 470960 h 3611234"/>
              <a:gd name="connsiteX3282" fmla="*/ 3899297 w 6860976"/>
              <a:gd name="connsiteY3282" fmla="*/ 463519 h 3611234"/>
              <a:gd name="connsiteX3283" fmla="*/ 3534668 w 6860976"/>
              <a:gd name="connsiteY3283" fmla="*/ 463519 h 3611234"/>
              <a:gd name="connsiteX3284" fmla="*/ 3512344 w 6860976"/>
              <a:gd name="connsiteY3284" fmla="*/ 470960 h 3611234"/>
              <a:gd name="connsiteX3285" fmla="*/ 3504902 w 6860976"/>
              <a:gd name="connsiteY3285" fmla="*/ 470960 h 3611234"/>
              <a:gd name="connsiteX3286" fmla="*/ 3504902 w 6860976"/>
              <a:gd name="connsiteY3286" fmla="*/ 485843 h 3611234"/>
              <a:gd name="connsiteX3287" fmla="*/ 3512344 w 6860976"/>
              <a:gd name="connsiteY3287" fmla="*/ 493284 h 3611234"/>
              <a:gd name="connsiteX3288" fmla="*/ 3504902 w 6860976"/>
              <a:gd name="connsiteY3288" fmla="*/ 500726 h 3611234"/>
              <a:gd name="connsiteX3289" fmla="*/ 3527226 w 6860976"/>
              <a:gd name="connsiteY3289" fmla="*/ 493284 h 3611234"/>
              <a:gd name="connsiteX3290" fmla="*/ 3542109 w 6860976"/>
              <a:gd name="connsiteY3290" fmla="*/ 493284 h 3611234"/>
              <a:gd name="connsiteX3291" fmla="*/ 3527226 w 6860976"/>
              <a:gd name="connsiteY3291" fmla="*/ 478402 h 3611234"/>
              <a:gd name="connsiteX3292" fmla="*/ 3519785 w 6860976"/>
              <a:gd name="connsiteY3292" fmla="*/ 470960 h 3611234"/>
              <a:gd name="connsiteX3293" fmla="*/ 3527226 w 6860976"/>
              <a:gd name="connsiteY3293" fmla="*/ 470960 h 3611234"/>
              <a:gd name="connsiteX3294" fmla="*/ 3537732 w 6860976"/>
              <a:gd name="connsiteY3294" fmla="*/ 472711 h 3611234"/>
              <a:gd name="connsiteX3295" fmla="*/ 4122539 w 6860976"/>
              <a:gd name="connsiteY3295" fmla="*/ 456077 h 3611234"/>
              <a:gd name="connsiteX3296" fmla="*/ 4129980 w 6860976"/>
              <a:gd name="connsiteY3296" fmla="*/ 463519 h 3611234"/>
              <a:gd name="connsiteX3297" fmla="*/ 4129980 w 6860976"/>
              <a:gd name="connsiteY3297" fmla="*/ 470960 h 3611234"/>
              <a:gd name="connsiteX3298" fmla="*/ 4137422 w 6860976"/>
              <a:gd name="connsiteY3298" fmla="*/ 470960 h 3611234"/>
              <a:gd name="connsiteX3299" fmla="*/ 4144863 w 6860976"/>
              <a:gd name="connsiteY3299" fmla="*/ 470960 h 3611234"/>
              <a:gd name="connsiteX3300" fmla="*/ 4144863 w 6860976"/>
              <a:gd name="connsiteY3300" fmla="*/ 474681 h 3611234"/>
              <a:gd name="connsiteX3301" fmla="*/ 4137422 w 6860976"/>
              <a:gd name="connsiteY3301" fmla="*/ 478402 h 3611234"/>
              <a:gd name="connsiteX3302" fmla="*/ 4152305 w 6860976"/>
              <a:gd name="connsiteY3302" fmla="*/ 485843 h 3611234"/>
              <a:gd name="connsiteX3303" fmla="*/ 4159746 w 6860976"/>
              <a:gd name="connsiteY3303" fmla="*/ 485843 h 3611234"/>
              <a:gd name="connsiteX3304" fmla="*/ 4167187 w 6860976"/>
              <a:gd name="connsiteY3304" fmla="*/ 470960 h 3611234"/>
              <a:gd name="connsiteX3305" fmla="*/ 4137422 w 6860976"/>
              <a:gd name="connsiteY3305" fmla="*/ 463519 h 3611234"/>
              <a:gd name="connsiteX3306" fmla="*/ 4122539 w 6860976"/>
              <a:gd name="connsiteY3306" fmla="*/ 456077 h 3611234"/>
              <a:gd name="connsiteX3307" fmla="*/ 3720703 w 6860976"/>
              <a:gd name="connsiteY3307" fmla="*/ 456077 h 3611234"/>
              <a:gd name="connsiteX3308" fmla="*/ 3728144 w 6860976"/>
              <a:gd name="connsiteY3308" fmla="*/ 463519 h 3611234"/>
              <a:gd name="connsiteX3309" fmla="*/ 3728144 w 6860976"/>
              <a:gd name="connsiteY3309" fmla="*/ 456077 h 3611234"/>
              <a:gd name="connsiteX3310" fmla="*/ 3720703 w 6860976"/>
              <a:gd name="connsiteY3310" fmla="*/ 456077 h 3611234"/>
              <a:gd name="connsiteX3311" fmla="*/ 3467695 w 6860976"/>
              <a:gd name="connsiteY3311" fmla="*/ 456077 h 3611234"/>
              <a:gd name="connsiteX3312" fmla="*/ 3460254 w 6860976"/>
              <a:gd name="connsiteY3312" fmla="*/ 470960 h 3611234"/>
              <a:gd name="connsiteX3313" fmla="*/ 3452812 w 6860976"/>
              <a:gd name="connsiteY3313" fmla="*/ 478402 h 3611234"/>
              <a:gd name="connsiteX3314" fmla="*/ 3445371 w 6860976"/>
              <a:gd name="connsiteY3314" fmla="*/ 463519 h 3611234"/>
              <a:gd name="connsiteX3315" fmla="*/ 3430488 w 6860976"/>
              <a:gd name="connsiteY3315" fmla="*/ 463519 h 3611234"/>
              <a:gd name="connsiteX3316" fmla="*/ 3437929 w 6860976"/>
              <a:gd name="connsiteY3316" fmla="*/ 470960 h 3611234"/>
              <a:gd name="connsiteX3317" fmla="*/ 3437929 w 6860976"/>
              <a:gd name="connsiteY3317" fmla="*/ 478402 h 3611234"/>
              <a:gd name="connsiteX3318" fmla="*/ 3437929 w 6860976"/>
              <a:gd name="connsiteY3318" fmla="*/ 485843 h 3611234"/>
              <a:gd name="connsiteX3319" fmla="*/ 3452812 w 6860976"/>
              <a:gd name="connsiteY3319" fmla="*/ 482122 h 3611234"/>
              <a:gd name="connsiteX3320" fmla="*/ 3467695 w 6860976"/>
              <a:gd name="connsiteY3320" fmla="*/ 493284 h 3611234"/>
              <a:gd name="connsiteX3321" fmla="*/ 3482578 w 6860976"/>
              <a:gd name="connsiteY3321" fmla="*/ 493284 h 3611234"/>
              <a:gd name="connsiteX3322" fmla="*/ 3482578 w 6860976"/>
              <a:gd name="connsiteY3322" fmla="*/ 470960 h 3611234"/>
              <a:gd name="connsiteX3323" fmla="*/ 3467695 w 6860976"/>
              <a:gd name="connsiteY3323" fmla="*/ 456077 h 3611234"/>
              <a:gd name="connsiteX3324" fmla="*/ 3415605 w 6860976"/>
              <a:gd name="connsiteY3324" fmla="*/ 456077 h 3611234"/>
              <a:gd name="connsiteX3325" fmla="*/ 3415605 w 6860976"/>
              <a:gd name="connsiteY3325" fmla="*/ 470960 h 3611234"/>
              <a:gd name="connsiteX3326" fmla="*/ 3423047 w 6860976"/>
              <a:gd name="connsiteY3326" fmla="*/ 463519 h 3611234"/>
              <a:gd name="connsiteX3327" fmla="*/ 1049238 w 6860976"/>
              <a:gd name="connsiteY3327" fmla="*/ 456077 h 3611234"/>
              <a:gd name="connsiteX3328" fmla="*/ 1056680 w 6860976"/>
              <a:gd name="connsiteY3328" fmla="*/ 456077 h 3611234"/>
              <a:gd name="connsiteX3329" fmla="*/ 1079004 w 6860976"/>
              <a:gd name="connsiteY3329" fmla="*/ 463519 h 3611234"/>
              <a:gd name="connsiteX3330" fmla="*/ 1097608 w 6860976"/>
              <a:gd name="connsiteY3330" fmla="*/ 474681 h 3611234"/>
              <a:gd name="connsiteX3331" fmla="*/ 1093887 w 6860976"/>
              <a:gd name="connsiteY3331" fmla="*/ 485843 h 3611234"/>
              <a:gd name="connsiteX3332" fmla="*/ 1079004 w 6860976"/>
              <a:gd name="connsiteY3332" fmla="*/ 478402 h 3611234"/>
              <a:gd name="connsiteX3333" fmla="*/ 1049238 w 6860976"/>
              <a:gd name="connsiteY3333" fmla="*/ 456077 h 3611234"/>
              <a:gd name="connsiteX3334" fmla="*/ 3966269 w 6860976"/>
              <a:gd name="connsiteY3334" fmla="*/ 448636 h 3611234"/>
              <a:gd name="connsiteX3335" fmla="*/ 3966269 w 6860976"/>
              <a:gd name="connsiteY3335" fmla="*/ 456077 h 3611234"/>
              <a:gd name="connsiteX3336" fmla="*/ 3973711 w 6860976"/>
              <a:gd name="connsiteY3336" fmla="*/ 459798 h 3611234"/>
              <a:gd name="connsiteX3337" fmla="*/ 3973711 w 6860976"/>
              <a:gd name="connsiteY3337" fmla="*/ 463519 h 3611234"/>
              <a:gd name="connsiteX3338" fmla="*/ 3988594 w 6860976"/>
              <a:gd name="connsiteY3338" fmla="*/ 485843 h 3611234"/>
              <a:gd name="connsiteX3339" fmla="*/ 3996035 w 6860976"/>
              <a:gd name="connsiteY3339" fmla="*/ 508167 h 3611234"/>
              <a:gd name="connsiteX3340" fmla="*/ 4033242 w 6860976"/>
              <a:gd name="connsiteY3340" fmla="*/ 530491 h 3611234"/>
              <a:gd name="connsiteX3341" fmla="*/ 4040684 w 6860976"/>
              <a:gd name="connsiteY3341" fmla="*/ 530491 h 3611234"/>
              <a:gd name="connsiteX3342" fmla="*/ 4040684 w 6860976"/>
              <a:gd name="connsiteY3342" fmla="*/ 537933 h 3611234"/>
              <a:gd name="connsiteX3343" fmla="*/ 4048125 w 6860976"/>
              <a:gd name="connsiteY3343" fmla="*/ 537933 h 3611234"/>
              <a:gd name="connsiteX3344" fmla="*/ 4051846 w 6860976"/>
              <a:gd name="connsiteY3344" fmla="*/ 545374 h 3611234"/>
              <a:gd name="connsiteX3345" fmla="*/ 4055566 w 6860976"/>
              <a:gd name="connsiteY3345" fmla="*/ 537933 h 3611234"/>
              <a:gd name="connsiteX3346" fmla="*/ 4033242 w 6860976"/>
              <a:gd name="connsiteY3346" fmla="*/ 523050 h 3611234"/>
              <a:gd name="connsiteX3347" fmla="*/ 4014639 w 6860976"/>
              <a:gd name="connsiteY3347" fmla="*/ 511888 h 3611234"/>
              <a:gd name="connsiteX3348" fmla="*/ 4010918 w 6860976"/>
              <a:gd name="connsiteY3348" fmla="*/ 508167 h 3611234"/>
              <a:gd name="connsiteX3349" fmla="*/ 4018359 w 6860976"/>
              <a:gd name="connsiteY3349" fmla="*/ 504446 h 3611234"/>
              <a:gd name="connsiteX3350" fmla="*/ 4025801 w 6860976"/>
              <a:gd name="connsiteY3350" fmla="*/ 500726 h 3611234"/>
              <a:gd name="connsiteX3351" fmla="*/ 4025801 w 6860976"/>
              <a:gd name="connsiteY3351" fmla="*/ 493284 h 3611234"/>
              <a:gd name="connsiteX3352" fmla="*/ 4018359 w 6860976"/>
              <a:gd name="connsiteY3352" fmla="*/ 485843 h 3611234"/>
              <a:gd name="connsiteX3353" fmla="*/ 4025801 w 6860976"/>
              <a:gd name="connsiteY3353" fmla="*/ 478402 h 3611234"/>
              <a:gd name="connsiteX3354" fmla="*/ 4018359 w 6860976"/>
              <a:gd name="connsiteY3354" fmla="*/ 478402 h 3611234"/>
              <a:gd name="connsiteX3355" fmla="*/ 4010918 w 6860976"/>
              <a:gd name="connsiteY3355" fmla="*/ 463519 h 3611234"/>
              <a:gd name="connsiteX3356" fmla="*/ 3966269 w 6860976"/>
              <a:gd name="connsiteY3356" fmla="*/ 448636 h 3611234"/>
              <a:gd name="connsiteX3357" fmla="*/ 1198067 w 6860976"/>
              <a:gd name="connsiteY3357" fmla="*/ 448636 h 3611234"/>
              <a:gd name="connsiteX3358" fmla="*/ 1190625 w 6860976"/>
              <a:gd name="connsiteY3358" fmla="*/ 456077 h 3611234"/>
              <a:gd name="connsiteX3359" fmla="*/ 1205508 w 6860976"/>
              <a:gd name="connsiteY3359" fmla="*/ 456077 h 3611234"/>
              <a:gd name="connsiteX3360" fmla="*/ 1198067 w 6860976"/>
              <a:gd name="connsiteY3360" fmla="*/ 448636 h 3611234"/>
              <a:gd name="connsiteX3361" fmla="*/ 1093887 w 6860976"/>
              <a:gd name="connsiteY3361" fmla="*/ 441195 h 3611234"/>
              <a:gd name="connsiteX3362" fmla="*/ 1116211 w 6860976"/>
              <a:gd name="connsiteY3362" fmla="*/ 448636 h 3611234"/>
              <a:gd name="connsiteX3363" fmla="*/ 1131094 w 6860976"/>
              <a:gd name="connsiteY3363" fmla="*/ 456077 h 3611234"/>
              <a:gd name="connsiteX3364" fmla="*/ 1123652 w 6860976"/>
              <a:gd name="connsiteY3364" fmla="*/ 463519 h 3611234"/>
              <a:gd name="connsiteX3365" fmla="*/ 1101328 w 6860976"/>
              <a:gd name="connsiteY3365" fmla="*/ 456077 h 3611234"/>
              <a:gd name="connsiteX3366" fmla="*/ 1086445 w 6860976"/>
              <a:gd name="connsiteY3366" fmla="*/ 456077 h 3611234"/>
              <a:gd name="connsiteX3367" fmla="*/ 1086445 w 6860976"/>
              <a:gd name="connsiteY3367" fmla="*/ 448636 h 3611234"/>
              <a:gd name="connsiteX3368" fmla="*/ 1093887 w 6860976"/>
              <a:gd name="connsiteY3368" fmla="*/ 441195 h 3611234"/>
              <a:gd name="connsiteX3369" fmla="*/ 3490019 w 6860976"/>
              <a:gd name="connsiteY3369" fmla="*/ 441194 h 3611234"/>
              <a:gd name="connsiteX3370" fmla="*/ 3497461 w 6860976"/>
              <a:gd name="connsiteY3370" fmla="*/ 448636 h 3611234"/>
              <a:gd name="connsiteX3371" fmla="*/ 3490019 w 6860976"/>
              <a:gd name="connsiteY3371" fmla="*/ 456077 h 3611234"/>
              <a:gd name="connsiteX3372" fmla="*/ 3490019 w 6860976"/>
              <a:gd name="connsiteY3372" fmla="*/ 441194 h 3611234"/>
              <a:gd name="connsiteX3373" fmla="*/ 1235273 w 6860976"/>
              <a:gd name="connsiteY3373" fmla="*/ 441194 h 3611234"/>
              <a:gd name="connsiteX3374" fmla="*/ 1235273 w 6860976"/>
              <a:gd name="connsiteY3374" fmla="*/ 448636 h 3611234"/>
              <a:gd name="connsiteX3375" fmla="*/ 1242715 w 6860976"/>
              <a:gd name="connsiteY3375" fmla="*/ 448636 h 3611234"/>
              <a:gd name="connsiteX3376" fmla="*/ 1235273 w 6860976"/>
              <a:gd name="connsiteY3376" fmla="*/ 441194 h 3611234"/>
              <a:gd name="connsiteX3377" fmla="*/ 1220391 w 6860976"/>
              <a:gd name="connsiteY3377" fmla="*/ 441194 h 3611234"/>
              <a:gd name="connsiteX3378" fmla="*/ 1220391 w 6860976"/>
              <a:gd name="connsiteY3378" fmla="*/ 448636 h 3611234"/>
              <a:gd name="connsiteX3379" fmla="*/ 1227832 w 6860976"/>
              <a:gd name="connsiteY3379" fmla="*/ 456077 h 3611234"/>
              <a:gd name="connsiteX3380" fmla="*/ 1227832 w 6860976"/>
              <a:gd name="connsiteY3380" fmla="*/ 448636 h 3611234"/>
              <a:gd name="connsiteX3381" fmla="*/ 1224111 w 6860976"/>
              <a:gd name="connsiteY3381" fmla="*/ 444915 h 3611234"/>
              <a:gd name="connsiteX3382" fmla="*/ 1220391 w 6860976"/>
              <a:gd name="connsiteY3382" fmla="*/ 441194 h 3611234"/>
              <a:gd name="connsiteX3383" fmla="*/ 3296543 w 6860976"/>
              <a:gd name="connsiteY3383" fmla="*/ 435613 h 3611234"/>
              <a:gd name="connsiteX3384" fmla="*/ 3292822 w 6860976"/>
              <a:gd name="connsiteY3384" fmla="*/ 437474 h 3611234"/>
              <a:gd name="connsiteX3385" fmla="*/ 3296543 w 6860976"/>
              <a:gd name="connsiteY3385" fmla="*/ 441194 h 3611234"/>
              <a:gd name="connsiteX3386" fmla="*/ 3303984 w 6860976"/>
              <a:gd name="connsiteY3386" fmla="*/ 441194 h 3611234"/>
              <a:gd name="connsiteX3387" fmla="*/ 3300263 w 6860976"/>
              <a:gd name="connsiteY3387" fmla="*/ 437474 h 3611234"/>
              <a:gd name="connsiteX3388" fmla="*/ 3296543 w 6860976"/>
              <a:gd name="connsiteY3388" fmla="*/ 435613 h 3611234"/>
              <a:gd name="connsiteX3389" fmla="*/ 1153418 w 6860976"/>
              <a:gd name="connsiteY3389" fmla="*/ 433753 h 3611234"/>
              <a:gd name="connsiteX3390" fmla="*/ 1160859 w 6860976"/>
              <a:gd name="connsiteY3390" fmla="*/ 441194 h 3611234"/>
              <a:gd name="connsiteX3391" fmla="*/ 1160859 w 6860976"/>
              <a:gd name="connsiteY3391" fmla="*/ 452357 h 3611234"/>
              <a:gd name="connsiteX3392" fmla="*/ 1168301 w 6860976"/>
              <a:gd name="connsiteY3392" fmla="*/ 456077 h 3611234"/>
              <a:gd name="connsiteX3393" fmla="*/ 1175742 w 6860976"/>
              <a:gd name="connsiteY3393" fmla="*/ 456077 h 3611234"/>
              <a:gd name="connsiteX3394" fmla="*/ 1175742 w 6860976"/>
              <a:gd name="connsiteY3394" fmla="*/ 470960 h 3611234"/>
              <a:gd name="connsiteX3395" fmla="*/ 1160859 w 6860976"/>
              <a:gd name="connsiteY3395" fmla="*/ 463519 h 3611234"/>
              <a:gd name="connsiteX3396" fmla="*/ 1153418 w 6860976"/>
              <a:gd name="connsiteY3396" fmla="*/ 456077 h 3611234"/>
              <a:gd name="connsiteX3397" fmla="*/ 1145977 w 6860976"/>
              <a:gd name="connsiteY3397" fmla="*/ 444915 h 3611234"/>
              <a:gd name="connsiteX3398" fmla="*/ 1153418 w 6860976"/>
              <a:gd name="connsiteY3398" fmla="*/ 433753 h 3611234"/>
              <a:gd name="connsiteX3399" fmla="*/ 1131094 w 6860976"/>
              <a:gd name="connsiteY3399" fmla="*/ 433753 h 3611234"/>
              <a:gd name="connsiteX3400" fmla="*/ 1131094 w 6860976"/>
              <a:gd name="connsiteY3400" fmla="*/ 441194 h 3611234"/>
              <a:gd name="connsiteX3401" fmla="*/ 1127373 w 6860976"/>
              <a:gd name="connsiteY3401" fmla="*/ 441194 h 3611234"/>
              <a:gd name="connsiteX3402" fmla="*/ 1123652 w 6860976"/>
              <a:gd name="connsiteY3402" fmla="*/ 437474 h 3611234"/>
              <a:gd name="connsiteX3403" fmla="*/ 1131094 w 6860976"/>
              <a:gd name="connsiteY3403" fmla="*/ 433753 h 3611234"/>
              <a:gd name="connsiteX3404" fmla="*/ 1041797 w 6860976"/>
              <a:gd name="connsiteY3404" fmla="*/ 433753 h 3611234"/>
              <a:gd name="connsiteX3405" fmla="*/ 1056680 w 6860976"/>
              <a:gd name="connsiteY3405" fmla="*/ 441194 h 3611234"/>
              <a:gd name="connsiteX3406" fmla="*/ 1041797 w 6860976"/>
              <a:gd name="connsiteY3406" fmla="*/ 441194 h 3611234"/>
              <a:gd name="connsiteX3407" fmla="*/ 1041797 w 6860976"/>
              <a:gd name="connsiteY3407" fmla="*/ 433753 h 3611234"/>
              <a:gd name="connsiteX3408" fmla="*/ 982266 w 6860976"/>
              <a:gd name="connsiteY3408" fmla="*/ 433753 h 3611234"/>
              <a:gd name="connsiteX3409" fmla="*/ 982266 w 6860976"/>
              <a:gd name="connsiteY3409" fmla="*/ 441194 h 3611234"/>
              <a:gd name="connsiteX3410" fmla="*/ 982266 w 6860976"/>
              <a:gd name="connsiteY3410" fmla="*/ 448636 h 3611234"/>
              <a:gd name="connsiteX3411" fmla="*/ 974824 w 6860976"/>
              <a:gd name="connsiteY3411" fmla="*/ 444915 h 3611234"/>
              <a:gd name="connsiteX3412" fmla="*/ 974824 w 6860976"/>
              <a:gd name="connsiteY3412" fmla="*/ 441194 h 3611234"/>
              <a:gd name="connsiteX3413" fmla="*/ 4040684 w 6860976"/>
              <a:gd name="connsiteY3413" fmla="*/ 426312 h 3611234"/>
              <a:gd name="connsiteX3414" fmla="*/ 4048125 w 6860976"/>
              <a:gd name="connsiteY3414" fmla="*/ 448636 h 3611234"/>
              <a:gd name="connsiteX3415" fmla="*/ 4063008 w 6860976"/>
              <a:gd name="connsiteY3415" fmla="*/ 448636 h 3611234"/>
              <a:gd name="connsiteX3416" fmla="*/ 4063008 w 6860976"/>
              <a:gd name="connsiteY3416" fmla="*/ 456077 h 3611234"/>
              <a:gd name="connsiteX3417" fmla="*/ 4077891 w 6860976"/>
              <a:gd name="connsiteY3417" fmla="*/ 463519 h 3611234"/>
              <a:gd name="connsiteX3418" fmla="*/ 4100215 w 6860976"/>
              <a:gd name="connsiteY3418" fmla="*/ 470960 h 3611234"/>
              <a:gd name="connsiteX3419" fmla="*/ 4115098 w 6860976"/>
              <a:gd name="connsiteY3419" fmla="*/ 463519 h 3611234"/>
              <a:gd name="connsiteX3420" fmla="*/ 4107656 w 6860976"/>
              <a:gd name="connsiteY3420" fmla="*/ 448636 h 3611234"/>
              <a:gd name="connsiteX3421" fmla="*/ 4085332 w 6860976"/>
              <a:gd name="connsiteY3421" fmla="*/ 437474 h 3611234"/>
              <a:gd name="connsiteX3422" fmla="*/ 4063008 w 6860976"/>
              <a:gd name="connsiteY3422" fmla="*/ 433753 h 3611234"/>
              <a:gd name="connsiteX3423" fmla="*/ 4048125 w 6860976"/>
              <a:gd name="connsiteY3423" fmla="*/ 426312 h 3611234"/>
              <a:gd name="connsiteX3424" fmla="*/ 3854648 w 6860976"/>
              <a:gd name="connsiteY3424" fmla="*/ 426312 h 3611234"/>
              <a:gd name="connsiteX3425" fmla="*/ 3862090 w 6860976"/>
              <a:gd name="connsiteY3425" fmla="*/ 433753 h 3611234"/>
              <a:gd name="connsiteX3426" fmla="*/ 3858369 w 6860976"/>
              <a:gd name="connsiteY3426" fmla="*/ 426312 h 3611234"/>
              <a:gd name="connsiteX3427" fmla="*/ 3854648 w 6860976"/>
              <a:gd name="connsiteY3427" fmla="*/ 426312 h 3611234"/>
              <a:gd name="connsiteX3428" fmla="*/ 3690937 w 6860976"/>
              <a:gd name="connsiteY3428" fmla="*/ 426312 h 3611234"/>
              <a:gd name="connsiteX3429" fmla="*/ 3698379 w 6860976"/>
              <a:gd name="connsiteY3429" fmla="*/ 433753 h 3611234"/>
              <a:gd name="connsiteX3430" fmla="*/ 3698379 w 6860976"/>
              <a:gd name="connsiteY3430" fmla="*/ 426312 h 3611234"/>
              <a:gd name="connsiteX3431" fmla="*/ 3192363 w 6860976"/>
              <a:gd name="connsiteY3431" fmla="*/ 426312 h 3611234"/>
              <a:gd name="connsiteX3432" fmla="*/ 3214687 w 6860976"/>
              <a:gd name="connsiteY3432" fmla="*/ 433753 h 3611234"/>
              <a:gd name="connsiteX3433" fmla="*/ 3207246 w 6860976"/>
              <a:gd name="connsiteY3433" fmla="*/ 426312 h 3611234"/>
              <a:gd name="connsiteX3434" fmla="*/ 3651870 w 6860976"/>
              <a:gd name="connsiteY3434" fmla="*/ 422591 h 3611234"/>
              <a:gd name="connsiteX3435" fmla="*/ 3646289 w 6860976"/>
              <a:gd name="connsiteY3435" fmla="*/ 426312 h 3611234"/>
              <a:gd name="connsiteX3436" fmla="*/ 3653730 w 6860976"/>
              <a:gd name="connsiteY3436" fmla="*/ 426312 h 3611234"/>
              <a:gd name="connsiteX3437" fmla="*/ 3651870 w 6860976"/>
              <a:gd name="connsiteY3437" fmla="*/ 422591 h 3611234"/>
              <a:gd name="connsiteX3438" fmla="*/ 4033242 w 6860976"/>
              <a:gd name="connsiteY3438" fmla="*/ 418870 h 3611234"/>
              <a:gd name="connsiteX3439" fmla="*/ 4025801 w 6860976"/>
              <a:gd name="connsiteY3439" fmla="*/ 426312 h 3611234"/>
              <a:gd name="connsiteX3440" fmla="*/ 4033242 w 6860976"/>
              <a:gd name="connsiteY3440" fmla="*/ 426312 h 3611234"/>
              <a:gd name="connsiteX3441" fmla="*/ 3891855 w 6860976"/>
              <a:gd name="connsiteY3441" fmla="*/ 418870 h 3611234"/>
              <a:gd name="connsiteX3442" fmla="*/ 3891855 w 6860976"/>
              <a:gd name="connsiteY3442" fmla="*/ 426312 h 3611234"/>
              <a:gd name="connsiteX3443" fmla="*/ 3899297 w 6860976"/>
              <a:gd name="connsiteY3443" fmla="*/ 433753 h 3611234"/>
              <a:gd name="connsiteX3444" fmla="*/ 3910459 w 6860976"/>
              <a:gd name="connsiteY3444" fmla="*/ 433753 h 3611234"/>
              <a:gd name="connsiteX3445" fmla="*/ 3921621 w 6860976"/>
              <a:gd name="connsiteY3445" fmla="*/ 441194 h 3611234"/>
              <a:gd name="connsiteX3446" fmla="*/ 3936504 w 6860976"/>
              <a:gd name="connsiteY3446" fmla="*/ 441194 h 3611234"/>
              <a:gd name="connsiteX3447" fmla="*/ 3929062 w 6860976"/>
              <a:gd name="connsiteY3447" fmla="*/ 433753 h 3611234"/>
              <a:gd name="connsiteX3448" fmla="*/ 3921621 w 6860976"/>
              <a:gd name="connsiteY3448" fmla="*/ 426312 h 3611234"/>
              <a:gd name="connsiteX3449" fmla="*/ 3906738 w 6860976"/>
              <a:gd name="connsiteY3449" fmla="*/ 426312 h 3611234"/>
              <a:gd name="connsiteX3450" fmla="*/ 3899297 w 6860976"/>
              <a:gd name="connsiteY3450" fmla="*/ 418870 h 3611234"/>
              <a:gd name="connsiteX3451" fmla="*/ 1099468 w 6860976"/>
              <a:gd name="connsiteY3451" fmla="*/ 415150 h 3611234"/>
              <a:gd name="connsiteX3452" fmla="*/ 1101328 w 6860976"/>
              <a:gd name="connsiteY3452" fmla="*/ 418870 h 3611234"/>
              <a:gd name="connsiteX3453" fmla="*/ 1093887 w 6860976"/>
              <a:gd name="connsiteY3453" fmla="*/ 418870 h 3611234"/>
              <a:gd name="connsiteX3454" fmla="*/ 1099468 w 6860976"/>
              <a:gd name="connsiteY3454" fmla="*/ 415150 h 3611234"/>
              <a:gd name="connsiteX3455" fmla="*/ 3832324 w 6860976"/>
              <a:gd name="connsiteY3455" fmla="*/ 411429 h 3611234"/>
              <a:gd name="connsiteX3456" fmla="*/ 3832324 w 6860976"/>
              <a:gd name="connsiteY3456" fmla="*/ 418870 h 3611234"/>
              <a:gd name="connsiteX3457" fmla="*/ 3847207 w 6860976"/>
              <a:gd name="connsiteY3457" fmla="*/ 418870 h 3611234"/>
              <a:gd name="connsiteX3458" fmla="*/ 3832324 w 6860976"/>
              <a:gd name="connsiteY3458" fmla="*/ 411429 h 3611234"/>
              <a:gd name="connsiteX3459" fmla="*/ 3676055 w 6860976"/>
              <a:gd name="connsiteY3459" fmla="*/ 411429 h 3611234"/>
              <a:gd name="connsiteX3460" fmla="*/ 3668613 w 6860976"/>
              <a:gd name="connsiteY3460" fmla="*/ 418870 h 3611234"/>
              <a:gd name="connsiteX3461" fmla="*/ 3668613 w 6860976"/>
              <a:gd name="connsiteY3461" fmla="*/ 426312 h 3611234"/>
              <a:gd name="connsiteX3462" fmla="*/ 3668613 w 6860976"/>
              <a:gd name="connsiteY3462" fmla="*/ 433753 h 3611234"/>
              <a:gd name="connsiteX3463" fmla="*/ 3683496 w 6860976"/>
              <a:gd name="connsiteY3463" fmla="*/ 426312 h 3611234"/>
              <a:gd name="connsiteX3464" fmla="*/ 3683496 w 6860976"/>
              <a:gd name="connsiteY3464" fmla="*/ 415150 h 3611234"/>
              <a:gd name="connsiteX3465" fmla="*/ 3676055 w 6860976"/>
              <a:gd name="connsiteY3465" fmla="*/ 411429 h 3611234"/>
              <a:gd name="connsiteX3466" fmla="*/ 3408164 w 6860976"/>
              <a:gd name="connsiteY3466" fmla="*/ 411429 h 3611234"/>
              <a:gd name="connsiteX3467" fmla="*/ 3400722 w 6860976"/>
              <a:gd name="connsiteY3467" fmla="*/ 418870 h 3611234"/>
              <a:gd name="connsiteX3468" fmla="*/ 3400722 w 6860976"/>
              <a:gd name="connsiteY3468" fmla="*/ 426312 h 3611234"/>
              <a:gd name="connsiteX3469" fmla="*/ 3408164 w 6860976"/>
              <a:gd name="connsiteY3469" fmla="*/ 418870 h 3611234"/>
              <a:gd name="connsiteX3470" fmla="*/ 3408164 w 6860976"/>
              <a:gd name="connsiteY3470" fmla="*/ 411429 h 3611234"/>
              <a:gd name="connsiteX3471" fmla="*/ 3363515 w 6860976"/>
              <a:gd name="connsiteY3471" fmla="*/ 411429 h 3611234"/>
              <a:gd name="connsiteX3472" fmla="*/ 3370957 w 6860976"/>
              <a:gd name="connsiteY3472" fmla="*/ 418870 h 3611234"/>
              <a:gd name="connsiteX3473" fmla="*/ 3363515 w 6860976"/>
              <a:gd name="connsiteY3473" fmla="*/ 422591 h 3611234"/>
              <a:gd name="connsiteX3474" fmla="*/ 3363515 w 6860976"/>
              <a:gd name="connsiteY3474" fmla="*/ 433753 h 3611234"/>
              <a:gd name="connsiteX3475" fmla="*/ 3374678 w 6860976"/>
              <a:gd name="connsiteY3475" fmla="*/ 441194 h 3611234"/>
              <a:gd name="connsiteX3476" fmla="*/ 3393281 w 6860976"/>
              <a:gd name="connsiteY3476" fmla="*/ 448636 h 3611234"/>
              <a:gd name="connsiteX3477" fmla="*/ 3408164 w 6860976"/>
              <a:gd name="connsiteY3477" fmla="*/ 448636 h 3611234"/>
              <a:gd name="connsiteX3478" fmla="*/ 3415605 w 6860976"/>
              <a:gd name="connsiteY3478" fmla="*/ 448636 h 3611234"/>
              <a:gd name="connsiteX3479" fmla="*/ 3423047 w 6860976"/>
              <a:gd name="connsiteY3479" fmla="*/ 441194 h 3611234"/>
              <a:gd name="connsiteX3480" fmla="*/ 3408164 w 6860976"/>
              <a:gd name="connsiteY3480" fmla="*/ 441194 h 3611234"/>
              <a:gd name="connsiteX3481" fmla="*/ 3400722 w 6860976"/>
              <a:gd name="connsiteY3481" fmla="*/ 433753 h 3611234"/>
              <a:gd name="connsiteX3482" fmla="*/ 3385840 w 6860976"/>
              <a:gd name="connsiteY3482" fmla="*/ 433753 h 3611234"/>
              <a:gd name="connsiteX3483" fmla="*/ 3382119 w 6860976"/>
              <a:gd name="connsiteY3483" fmla="*/ 430032 h 3611234"/>
              <a:gd name="connsiteX3484" fmla="*/ 3370957 w 6860976"/>
              <a:gd name="connsiteY3484" fmla="*/ 411429 h 3611234"/>
              <a:gd name="connsiteX3485" fmla="*/ 3274219 w 6860976"/>
              <a:gd name="connsiteY3485" fmla="*/ 411429 h 3611234"/>
              <a:gd name="connsiteX3486" fmla="*/ 3244453 w 6860976"/>
              <a:gd name="connsiteY3486" fmla="*/ 433753 h 3611234"/>
              <a:gd name="connsiteX3487" fmla="*/ 3251894 w 6860976"/>
              <a:gd name="connsiteY3487" fmla="*/ 441194 h 3611234"/>
              <a:gd name="connsiteX3488" fmla="*/ 3251894 w 6860976"/>
              <a:gd name="connsiteY3488" fmla="*/ 433753 h 3611234"/>
              <a:gd name="connsiteX3489" fmla="*/ 3259336 w 6860976"/>
              <a:gd name="connsiteY3489" fmla="*/ 433753 h 3611234"/>
              <a:gd name="connsiteX3490" fmla="*/ 3281660 w 6860976"/>
              <a:gd name="connsiteY3490" fmla="*/ 433753 h 3611234"/>
              <a:gd name="connsiteX3491" fmla="*/ 3289101 w 6860976"/>
              <a:gd name="connsiteY3491" fmla="*/ 426312 h 3611234"/>
              <a:gd name="connsiteX3492" fmla="*/ 3281660 w 6860976"/>
              <a:gd name="connsiteY3492" fmla="*/ 426312 h 3611234"/>
              <a:gd name="connsiteX3493" fmla="*/ 3266777 w 6860976"/>
              <a:gd name="connsiteY3493" fmla="*/ 426312 h 3611234"/>
              <a:gd name="connsiteX3494" fmla="*/ 3266777 w 6860976"/>
              <a:gd name="connsiteY3494" fmla="*/ 418870 h 3611234"/>
              <a:gd name="connsiteX3495" fmla="*/ 3274219 w 6860976"/>
              <a:gd name="connsiteY3495" fmla="*/ 418870 h 3611234"/>
              <a:gd name="connsiteX3496" fmla="*/ 3447696 w 6860976"/>
              <a:gd name="connsiteY3496" fmla="*/ 409569 h 3611234"/>
              <a:gd name="connsiteX3497" fmla="*/ 3437929 w 6860976"/>
              <a:gd name="connsiteY3497" fmla="*/ 411429 h 3611234"/>
              <a:gd name="connsiteX3498" fmla="*/ 3430488 w 6860976"/>
              <a:gd name="connsiteY3498" fmla="*/ 418870 h 3611234"/>
              <a:gd name="connsiteX3499" fmla="*/ 3430488 w 6860976"/>
              <a:gd name="connsiteY3499" fmla="*/ 426312 h 3611234"/>
              <a:gd name="connsiteX3500" fmla="*/ 3423047 w 6860976"/>
              <a:gd name="connsiteY3500" fmla="*/ 426312 h 3611234"/>
              <a:gd name="connsiteX3501" fmla="*/ 3430488 w 6860976"/>
              <a:gd name="connsiteY3501" fmla="*/ 433753 h 3611234"/>
              <a:gd name="connsiteX3502" fmla="*/ 3437929 w 6860976"/>
              <a:gd name="connsiteY3502" fmla="*/ 441194 h 3611234"/>
              <a:gd name="connsiteX3503" fmla="*/ 3445371 w 6860976"/>
              <a:gd name="connsiteY3503" fmla="*/ 426312 h 3611234"/>
              <a:gd name="connsiteX3504" fmla="*/ 3452812 w 6860976"/>
              <a:gd name="connsiteY3504" fmla="*/ 433753 h 3611234"/>
              <a:gd name="connsiteX3505" fmla="*/ 3460254 w 6860976"/>
              <a:gd name="connsiteY3505" fmla="*/ 441194 h 3611234"/>
              <a:gd name="connsiteX3506" fmla="*/ 3467695 w 6860976"/>
              <a:gd name="connsiteY3506" fmla="*/ 441194 h 3611234"/>
              <a:gd name="connsiteX3507" fmla="*/ 3475137 w 6860976"/>
              <a:gd name="connsiteY3507" fmla="*/ 433753 h 3611234"/>
              <a:gd name="connsiteX3508" fmla="*/ 3490019 w 6860976"/>
              <a:gd name="connsiteY3508" fmla="*/ 456077 h 3611234"/>
              <a:gd name="connsiteX3509" fmla="*/ 3497461 w 6860976"/>
              <a:gd name="connsiteY3509" fmla="*/ 463519 h 3611234"/>
              <a:gd name="connsiteX3510" fmla="*/ 3504902 w 6860976"/>
              <a:gd name="connsiteY3510" fmla="*/ 456077 h 3611234"/>
              <a:gd name="connsiteX3511" fmla="*/ 3504902 w 6860976"/>
              <a:gd name="connsiteY3511" fmla="*/ 448636 h 3611234"/>
              <a:gd name="connsiteX3512" fmla="*/ 3512344 w 6860976"/>
              <a:gd name="connsiteY3512" fmla="*/ 448636 h 3611234"/>
              <a:gd name="connsiteX3513" fmla="*/ 3527226 w 6860976"/>
              <a:gd name="connsiteY3513" fmla="*/ 444915 h 3611234"/>
              <a:gd name="connsiteX3514" fmla="*/ 3534668 w 6860976"/>
              <a:gd name="connsiteY3514" fmla="*/ 448636 h 3611234"/>
              <a:gd name="connsiteX3515" fmla="*/ 3534668 w 6860976"/>
              <a:gd name="connsiteY3515" fmla="*/ 441194 h 3611234"/>
              <a:gd name="connsiteX3516" fmla="*/ 3516064 w 6860976"/>
              <a:gd name="connsiteY3516" fmla="*/ 437474 h 3611234"/>
              <a:gd name="connsiteX3517" fmla="*/ 3512344 w 6860976"/>
              <a:gd name="connsiteY3517" fmla="*/ 433753 h 3611234"/>
              <a:gd name="connsiteX3518" fmla="*/ 3504902 w 6860976"/>
              <a:gd name="connsiteY3518" fmla="*/ 426312 h 3611234"/>
              <a:gd name="connsiteX3519" fmla="*/ 3501181 w 6860976"/>
              <a:gd name="connsiteY3519" fmla="*/ 426312 h 3611234"/>
              <a:gd name="connsiteX3520" fmla="*/ 3490019 w 6860976"/>
              <a:gd name="connsiteY3520" fmla="*/ 426312 h 3611234"/>
              <a:gd name="connsiteX3521" fmla="*/ 3475137 w 6860976"/>
              <a:gd name="connsiteY3521" fmla="*/ 433753 h 3611234"/>
              <a:gd name="connsiteX3522" fmla="*/ 3467695 w 6860976"/>
              <a:gd name="connsiteY3522" fmla="*/ 426312 h 3611234"/>
              <a:gd name="connsiteX3523" fmla="*/ 3460254 w 6860976"/>
              <a:gd name="connsiteY3523" fmla="*/ 426312 h 3611234"/>
              <a:gd name="connsiteX3524" fmla="*/ 3447696 w 6860976"/>
              <a:gd name="connsiteY3524" fmla="*/ 409569 h 3611234"/>
              <a:gd name="connsiteX3525" fmla="*/ 3411885 w 6860976"/>
              <a:gd name="connsiteY3525" fmla="*/ 403987 h 3611234"/>
              <a:gd name="connsiteX3526" fmla="*/ 3411885 w 6860976"/>
              <a:gd name="connsiteY3526" fmla="*/ 411429 h 3611234"/>
              <a:gd name="connsiteX3527" fmla="*/ 3419326 w 6860976"/>
              <a:gd name="connsiteY3527" fmla="*/ 415150 h 3611234"/>
              <a:gd name="connsiteX3528" fmla="*/ 3419326 w 6860976"/>
              <a:gd name="connsiteY3528" fmla="*/ 407708 h 3611234"/>
              <a:gd name="connsiteX3529" fmla="*/ 3411885 w 6860976"/>
              <a:gd name="connsiteY3529" fmla="*/ 403987 h 3611234"/>
              <a:gd name="connsiteX3530" fmla="*/ 3311426 w 6860976"/>
              <a:gd name="connsiteY3530" fmla="*/ 403987 h 3611234"/>
              <a:gd name="connsiteX3531" fmla="*/ 3303984 w 6860976"/>
              <a:gd name="connsiteY3531" fmla="*/ 407708 h 3611234"/>
              <a:gd name="connsiteX3532" fmla="*/ 3311426 w 6860976"/>
              <a:gd name="connsiteY3532" fmla="*/ 411429 h 3611234"/>
              <a:gd name="connsiteX3533" fmla="*/ 3004468 w 6860976"/>
              <a:gd name="connsiteY3533" fmla="*/ 400267 h 3611234"/>
              <a:gd name="connsiteX3534" fmla="*/ 2998887 w 6860976"/>
              <a:gd name="connsiteY3534" fmla="*/ 403987 h 3611234"/>
              <a:gd name="connsiteX3535" fmla="*/ 2998887 w 6860976"/>
              <a:gd name="connsiteY3535" fmla="*/ 411429 h 3611234"/>
              <a:gd name="connsiteX3536" fmla="*/ 3006328 w 6860976"/>
              <a:gd name="connsiteY3536" fmla="*/ 403987 h 3611234"/>
              <a:gd name="connsiteX3537" fmla="*/ 3004468 w 6860976"/>
              <a:gd name="connsiteY3537" fmla="*/ 400267 h 3611234"/>
              <a:gd name="connsiteX3538" fmla="*/ 3847207 w 6860976"/>
              <a:gd name="connsiteY3538" fmla="*/ 396546 h 3611234"/>
              <a:gd name="connsiteX3539" fmla="*/ 3847207 w 6860976"/>
              <a:gd name="connsiteY3539" fmla="*/ 403987 h 3611234"/>
              <a:gd name="connsiteX3540" fmla="*/ 3854648 w 6860976"/>
              <a:gd name="connsiteY3540" fmla="*/ 403987 h 3611234"/>
              <a:gd name="connsiteX3541" fmla="*/ 3854648 w 6860976"/>
              <a:gd name="connsiteY3541" fmla="*/ 396546 h 3611234"/>
              <a:gd name="connsiteX3542" fmla="*/ 3847207 w 6860976"/>
              <a:gd name="connsiteY3542" fmla="*/ 396546 h 3611234"/>
              <a:gd name="connsiteX3543" fmla="*/ 1912441 w 6860976"/>
              <a:gd name="connsiteY3543" fmla="*/ 396546 h 3611234"/>
              <a:gd name="connsiteX3544" fmla="*/ 1919883 w 6860976"/>
              <a:gd name="connsiteY3544" fmla="*/ 403987 h 3611234"/>
              <a:gd name="connsiteX3545" fmla="*/ 1927324 w 6860976"/>
              <a:gd name="connsiteY3545" fmla="*/ 403987 h 3611234"/>
              <a:gd name="connsiteX3546" fmla="*/ 1912441 w 6860976"/>
              <a:gd name="connsiteY3546" fmla="*/ 396546 h 3611234"/>
              <a:gd name="connsiteX3547" fmla="*/ 1294805 w 6860976"/>
              <a:gd name="connsiteY3547" fmla="*/ 396546 h 3611234"/>
              <a:gd name="connsiteX3548" fmla="*/ 1294805 w 6860976"/>
              <a:gd name="connsiteY3548" fmla="*/ 403987 h 3611234"/>
              <a:gd name="connsiteX3549" fmla="*/ 1302246 w 6860976"/>
              <a:gd name="connsiteY3549" fmla="*/ 400267 h 3611234"/>
              <a:gd name="connsiteX3550" fmla="*/ 1302246 w 6860976"/>
              <a:gd name="connsiteY3550" fmla="*/ 396546 h 3611234"/>
              <a:gd name="connsiteX3551" fmla="*/ 1294805 w 6860976"/>
              <a:gd name="connsiteY3551" fmla="*/ 396546 h 3611234"/>
              <a:gd name="connsiteX3552" fmla="*/ 773906 w 6860976"/>
              <a:gd name="connsiteY3552" fmla="*/ 396546 h 3611234"/>
              <a:gd name="connsiteX3553" fmla="*/ 781348 w 6860976"/>
              <a:gd name="connsiteY3553" fmla="*/ 396546 h 3611234"/>
              <a:gd name="connsiteX3554" fmla="*/ 788789 w 6860976"/>
              <a:gd name="connsiteY3554" fmla="*/ 396546 h 3611234"/>
              <a:gd name="connsiteX3555" fmla="*/ 788789 w 6860976"/>
              <a:gd name="connsiteY3555" fmla="*/ 400267 h 3611234"/>
              <a:gd name="connsiteX3556" fmla="*/ 788789 w 6860976"/>
              <a:gd name="connsiteY3556" fmla="*/ 411429 h 3611234"/>
              <a:gd name="connsiteX3557" fmla="*/ 785068 w 6860976"/>
              <a:gd name="connsiteY3557" fmla="*/ 411429 h 3611234"/>
              <a:gd name="connsiteX3558" fmla="*/ 773906 w 6860976"/>
              <a:gd name="connsiteY3558" fmla="*/ 403987 h 3611234"/>
              <a:gd name="connsiteX3559" fmla="*/ 3765351 w 6860976"/>
              <a:gd name="connsiteY3559" fmla="*/ 389105 h 3611234"/>
              <a:gd name="connsiteX3560" fmla="*/ 3772793 w 6860976"/>
              <a:gd name="connsiteY3560" fmla="*/ 389105 h 3611234"/>
              <a:gd name="connsiteX3561" fmla="*/ 3772793 w 6860976"/>
              <a:gd name="connsiteY3561" fmla="*/ 396546 h 3611234"/>
              <a:gd name="connsiteX3562" fmla="*/ 3757910 w 6860976"/>
              <a:gd name="connsiteY3562" fmla="*/ 396546 h 3611234"/>
              <a:gd name="connsiteX3563" fmla="*/ 3765351 w 6860976"/>
              <a:gd name="connsiteY3563" fmla="*/ 389105 h 3611234"/>
              <a:gd name="connsiteX3564" fmla="*/ 3177480 w 6860976"/>
              <a:gd name="connsiteY3564" fmla="*/ 389105 h 3611234"/>
              <a:gd name="connsiteX3565" fmla="*/ 3177480 w 6860976"/>
              <a:gd name="connsiteY3565" fmla="*/ 396546 h 3611234"/>
              <a:gd name="connsiteX3566" fmla="*/ 3184922 w 6860976"/>
              <a:gd name="connsiteY3566" fmla="*/ 396546 h 3611234"/>
              <a:gd name="connsiteX3567" fmla="*/ 3177480 w 6860976"/>
              <a:gd name="connsiteY3567" fmla="*/ 389105 h 3611234"/>
              <a:gd name="connsiteX3568" fmla="*/ 1255737 w 6860976"/>
              <a:gd name="connsiteY3568" fmla="*/ 385384 h 3611234"/>
              <a:gd name="connsiteX3569" fmla="*/ 1250156 w 6860976"/>
              <a:gd name="connsiteY3569" fmla="*/ 389105 h 3611234"/>
              <a:gd name="connsiteX3570" fmla="*/ 1257598 w 6860976"/>
              <a:gd name="connsiteY3570" fmla="*/ 396546 h 3611234"/>
              <a:gd name="connsiteX3571" fmla="*/ 1257598 w 6860976"/>
              <a:gd name="connsiteY3571" fmla="*/ 389105 h 3611234"/>
              <a:gd name="connsiteX3572" fmla="*/ 1255737 w 6860976"/>
              <a:gd name="connsiteY3572" fmla="*/ 385384 h 3611234"/>
              <a:gd name="connsiteX3573" fmla="*/ 3757910 w 6860976"/>
              <a:gd name="connsiteY3573" fmla="*/ 381663 h 3611234"/>
              <a:gd name="connsiteX3574" fmla="*/ 3757910 w 6860976"/>
              <a:gd name="connsiteY3574" fmla="*/ 389105 h 3611234"/>
              <a:gd name="connsiteX3575" fmla="*/ 3750469 w 6860976"/>
              <a:gd name="connsiteY3575" fmla="*/ 389105 h 3611234"/>
              <a:gd name="connsiteX3576" fmla="*/ 3750469 w 6860976"/>
              <a:gd name="connsiteY3576" fmla="*/ 396546 h 3611234"/>
              <a:gd name="connsiteX3577" fmla="*/ 3743027 w 6860976"/>
              <a:gd name="connsiteY3577" fmla="*/ 396546 h 3611234"/>
              <a:gd name="connsiteX3578" fmla="*/ 3735586 w 6860976"/>
              <a:gd name="connsiteY3578" fmla="*/ 396546 h 3611234"/>
              <a:gd name="connsiteX3579" fmla="*/ 3735586 w 6860976"/>
              <a:gd name="connsiteY3579" fmla="*/ 403987 h 3611234"/>
              <a:gd name="connsiteX3580" fmla="*/ 3743027 w 6860976"/>
              <a:gd name="connsiteY3580" fmla="*/ 403987 h 3611234"/>
              <a:gd name="connsiteX3581" fmla="*/ 3743027 w 6860976"/>
              <a:gd name="connsiteY3581" fmla="*/ 418870 h 3611234"/>
              <a:gd name="connsiteX3582" fmla="*/ 3735586 w 6860976"/>
              <a:gd name="connsiteY3582" fmla="*/ 418870 h 3611234"/>
              <a:gd name="connsiteX3583" fmla="*/ 3728144 w 6860976"/>
              <a:gd name="connsiteY3583" fmla="*/ 418870 h 3611234"/>
              <a:gd name="connsiteX3584" fmla="*/ 3720703 w 6860976"/>
              <a:gd name="connsiteY3584" fmla="*/ 411429 h 3611234"/>
              <a:gd name="connsiteX3585" fmla="*/ 3705820 w 6860976"/>
              <a:gd name="connsiteY3585" fmla="*/ 403987 h 3611234"/>
              <a:gd name="connsiteX3586" fmla="*/ 3698379 w 6860976"/>
              <a:gd name="connsiteY3586" fmla="*/ 403987 h 3611234"/>
              <a:gd name="connsiteX3587" fmla="*/ 3705820 w 6860976"/>
              <a:gd name="connsiteY3587" fmla="*/ 415150 h 3611234"/>
              <a:gd name="connsiteX3588" fmla="*/ 3720703 w 6860976"/>
              <a:gd name="connsiteY3588" fmla="*/ 426312 h 3611234"/>
              <a:gd name="connsiteX3589" fmla="*/ 3728144 w 6860976"/>
              <a:gd name="connsiteY3589" fmla="*/ 426312 h 3611234"/>
              <a:gd name="connsiteX3590" fmla="*/ 3750469 w 6860976"/>
              <a:gd name="connsiteY3590" fmla="*/ 430032 h 3611234"/>
              <a:gd name="connsiteX3591" fmla="*/ 3757910 w 6860976"/>
              <a:gd name="connsiteY3591" fmla="*/ 441194 h 3611234"/>
              <a:gd name="connsiteX3592" fmla="*/ 3761631 w 6860976"/>
              <a:gd name="connsiteY3592" fmla="*/ 444915 h 3611234"/>
              <a:gd name="connsiteX3593" fmla="*/ 3765351 w 6860976"/>
              <a:gd name="connsiteY3593" fmla="*/ 448636 h 3611234"/>
              <a:gd name="connsiteX3594" fmla="*/ 3772793 w 6860976"/>
              <a:gd name="connsiteY3594" fmla="*/ 456077 h 3611234"/>
              <a:gd name="connsiteX3595" fmla="*/ 3787676 w 6860976"/>
              <a:gd name="connsiteY3595" fmla="*/ 470960 h 3611234"/>
              <a:gd name="connsiteX3596" fmla="*/ 3798838 w 6860976"/>
              <a:gd name="connsiteY3596" fmla="*/ 478402 h 3611234"/>
              <a:gd name="connsiteX3597" fmla="*/ 3810000 w 6860976"/>
              <a:gd name="connsiteY3597" fmla="*/ 482122 h 3611234"/>
              <a:gd name="connsiteX3598" fmla="*/ 3824883 w 6860976"/>
              <a:gd name="connsiteY3598" fmla="*/ 485843 h 3611234"/>
              <a:gd name="connsiteX3599" fmla="*/ 3832324 w 6860976"/>
              <a:gd name="connsiteY3599" fmla="*/ 485843 h 3611234"/>
              <a:gd name="connsiteX3600" fmla="*/ 3810000 w 6860976"/>
              <a:gd name="connsiteY3600" fmla="*/ 478402 h 3611234"/>
              <a:gd name="connsiteX3601" fmla="*/ 3802559 w 6860976"/>
              <a:gd name="connsiteY3601" fmla="*/ 470960 h 3611234"/>
              <a:gd name="connsiteX3602" fmla="*/ 3795117 w 6860976"/>
              <a:gd name="connsiteY3602" fmla="*/ 459798 h 3611234"/>
              <a:gd name="connsiteX3603" fmla="*/ 3798838 w 6860976"/>
              <a:gd name="connsiteY3603" fmla="*/ 459798 h 3611234"/>
              <a:gd name="connsiteX3604" fmla="*/ 3817441 w 6860976"/>
              <a:gd name="connsiteY3604" fmla="*/ 463519 h 3611234"/>
              <a:gd name="connsiteX3605" fmla="*/ 3839766 w 6860976"/>
              <a:gd name="connsiteY3605" fmla="*/ 470960 h 3611234"/>
              <a:gd name="connsiteX3606" fmla="*/ 3839766 w 6860976"/>
              <a:gd name="connsiteY3606" fmla="*/ 463519 h 3611234"/>
              <a:gd name="connsiteX3607" fmla="*/ 3824883 w 6860976"/>
              <a:gd name="connsiteY3607" fmla="*/ 456077 h 3611234"/>
              <a:gd name="connsiteX3608" fmla="*/ 3817441 w 6860976"/>
              <a:gd name="connsiteY3608" fmla="*/ 448636 h 3611234"/>
              <a:gd name="connsiteX3609" fmla="*/ 3817441 w 6860976"/>
              <a:gd name="connsiteY3609" fmla="*/ 437474 h 3611234"/>
              <a:gd name="connsiteX3610" fmla="*/ 3810000 w 6860976"/>
              <a:gd name="connsiteY3610" fmla="*/ 433753 h 3611234"/>
              <a:gd name="connsiteX3611" fmla="*/ 3810000 w 6860976"/>
              <a:gd name="connsiteY3611" fmla="*/ 418870 h 3611234"/>
              <a:gd name="connsiteX3612" fmla="*/ 3821162 w 6860976"/>
              <a:gd name="connsiteY3612" fmla="*/ 415150 h 3611234"/>
              <a:gd name="connsiteX3613" fmla="*/ 3817441 w 6860976"/>
              <a:gd name="connsiteY3613" fmla="*/ 403987 h 3611234"/>
              <a:gd name="connsiteX3614" fmla="*/ 3802559 w 6860976"/>
              <a:gd name="connsiteY3614" fmla="*/ 396546 h 3611234"/>
              <a:gd name="connsiteX3615" fmla="*/ 3795117 w 6860976"/>
              <a:gd name="connsiteY3615" fmla="*/ 396546 h 3611234"/>
              <a:gd name="connsiteX3616" fmla="*/ 3787676 w 6860976"/>
              <a:gd name="connsiteY3616" fmla="*/ 396546 h 3611234"/>
              <a:gd name="connsiteX3617" fmla="*/ 3780234 w 6860976"/>
              <a:gd name="connsiteY3617" fmla="*/ 396546 h 3611234"/>
              <a:gd name="connsiteX3618" fmla="*/ 3783955 w 6860976"/>
              <a:gd name="connsiteY3618" fmla="*/ 389105 h 3611234"/>
              <a:gd name="connsiteX3619" fmla="*/ 3772793 w 6860976"/>
              <a:gd name="connsiteY3619" fmla="*/ 381663 h 3611234"/>
              <a:gd name="connsiteX3620" fmla="*/ 3713262 w 6860976"/>
              <a:gd name="connsiteY3620" fmla="*/ 381663 h 3611234"/>
              <a:gd name="connsiteX3621" fmla="*/ 3705820 w 6860976"/>
              <a:gd name="connsiteY3621" fmla="*/ 385384 h 3611234"/>
              <a:gd name="connsiteX3622" fmla="*/ 3713262 w 6860976"/>
              <a:gd name="connsiteY3622" fmla="*/ 392825 h 3611234"/>
              <a:gd name="connsiteX3623" fmla="*/ 3728144 w 6860976"/>
              <a:gd name="connsiteY3623" fmla="*/ 389105 h 3611234"/>
              <a:gd name="connsiteX3624" fmla="*/ 3713262 w 6860976"/>
              <a:gd name="connsiteY3624" fmla="*/ 381663 h 3611234"/>
              <a:gd name="connsiteX3625" fmla="*/ 3370957 w 6860976"/>
              <a:gd name="connsiteY3625" fmla="*/ 381663 h 3611234"/>
              <a:gd name="connsiteX3626" fmla="*/ 3363515 w 6860976"/>
              <a:gd name="connsiteY3626" fmla="*/ 389105 h 3611234"/>
              <a:gd name="connsiteX3627" fmla="*/ 3370957 w 6860976"/>
              <a:gd name="connsiteY3627" fmla="*/ 389105 h 3611234"/>
              <a:gd name="connsiteX3628" fmla="*/ 3378398 w 6860976"/>
              <a:gd name="connsiteY3628" fmla="*/ 396546 h 3611234"/>
              <a:gd name="connsiteX3629" fmla="*/ 3385840 w 6860976"/>
              <a:gd name="connsiteY3629" fmla="*/ 411429 h 3611234"/>
              <a:gd name="connsiteX3630" fmla="*/ 3385840 w 6860976"/>
              <a:gd name="connsiteY3630" fmla="*/ 403987 h 3611234"/>
              <a:gd name="connsiteX3631" fmla="*/ 3385840 w 6860976"/>
              <a:gd name="connsiteY3631" fmla="*/ 396546 h 3611234"/>
              <a:gd name="connsiteX3632" fmla="*/ 3184922 w 6860976"/>
              <a:gd name="connsiteY3632" fmla="*/ 381663 h 3611234"/>
              <a:gd name="connsiteX3633" fmla="*/ 3199804 w 6860976"/>
              <a:gd name="connsiteY3633" fmla="*/ 389105 h 3611234"/>
              <a:gd name="connsiteX3634" fmla="*/ 3199804 w 6860976"/>
              <a:gd name="connsiteY3634" fmla="*/ 385384 h 3611234"/>
              <a:gd name="connsiteX3635" fmla="*/ 3192363 w 6860976"/>
              <a:gd name="connsiteY3635" fmla="*/ 381663 h 3611234"/>
              <a:gd name="connsiteX3636" fmla="*/ 1510606 w 6860976"/>
              <a:gd name="connsiteY3636" fmla="*/ 381663 h 3611234"/>
              <a:gd name="connsiteX3637" fmla="*/ 1503164 w 6860976"/>
              <a:gd name="connsiteY3637" fmla="*/ 389105 h 3611234"/>
              <a:gd name="connsiteX3638" fmla="*/ 1514326 w 6860976"/>
              <a:gd name="connsiteY3638" fmla="*/ 392825 h 3611234"/>
              <a:gd name="connsiteX3639" fmla="*/ 1510606 w 6860976"/>
              <a:gd name="connsiteY3639" fmla="*/ 381663 h 3611234"/>
              <a:gd name="connsiteX3640" fmla="*/ 3491880 w 6860976"/>
              <a:gd name="connsiteY3640" fmla="*/ 377943 h 3611234"/>
              <a:gd name="connsiteX3641" fmla="*/ 3490019 w 6860976"/>
              <a:gd name="connsiteY3641" fmla="*/ 381663 h 3611234"/>
              <a:gd name="connsiteX3642" fmla="*/ 3482578 w 6860976"/>
              <a:gd name="connsiteY3642" fmla="*/ 381663 h 3611234"/>
              <a:gd name="connsiteX3643" fmla="*/ 3482578 w 6860976"/>
              <a:gd name="connsiteY3643" fmla="*/ 389105 h 3611234"/>
              <a:gd name="connsiteX3644" fmla="*/ 3497461 w 6860976"/>
              <a:gd name="connsiteY3644" fmla="*/ 396546 h 3611234"/>
              <a:gd name="connsiteX3645" fmla="*/ 3504902 w 6860976"/>
              <a:gd name="connsiteY3645" fmla="*/ 396546 h 3611234"/>
              <a:gd name="connsiteX3646" fmla="*/ 3497461 w 6860976"/>
              <a:gd name="connsiteY3646" fmla="*/ 381663 h 3611234"/>
              <a:gd name="connsiteX3647" fmla="*/ 3491880 w 6860976"/>
              <a:gd name="connsiteY3647" fmla="*/ 377943 h 3611234"/>
              <a:gd name="connsiteX3648" fmla="*/ 3869531 w 6860976"/>
              <a:gd name="connsiteY3648" fmla="*/ 374222 h 3611234"/>
              <a:gd name="connsiteX3649" fmla="*/ 3869531 w 6860976"/>
              <a:gd name="connsiteY3649" fmla="*/ 381663 h 3611234"/>
              <a:gd name="connsiteX3650" fmla="*/ 3876973 w 6860976"/>
              <a:gd name="connsiteY3650" fmla="*/ 389105 h 3611234"/>
              <a:gd name="connsiteX3651" fmla="*/ 3869531 w 6860976"/>
              <a:gd name="connsiteY3651" fmla="*/ 374222 h 3611234"/>
              <a:gd name="connsiteX3652" fmla="*/ 3824883 w 6860976"/>
              <a:gd name="connsiteY3652" fmla="*/ 374222 h 3611234"/>
              <a:gd name="connsiteX3653" fmla="*/ 3839766 w 6860976"/>
              <a:gd name="connsiteY3653" fmla="*/ 381663 h 3611234"/>
              <a:gd name="connsiteX3654" fmla="*/ 3832324 w 6860976"/>
              <a:gd name="connsiteY3654" fmla="*/ 374222 h 3611234"/>
              <a:gd name="connsiteX3655" fmla="*/ 3452812 w 6860976"/>
              <a:gd name="connsiteY3655" fmla="*/ 374222 h 3611234"/>
              <a:gd name="connsiteX3656" fmla="*/ 3452812 w 6860976"/>
              <a:gd name="connsiteY3656" fmla="*/ 381663 h 3611234"/>
              <a:gd name="connsiteX3657" fmla="*/ 3460254 w 6860976"/>
              <a:gd name="connsiteY3657" fmla="*/ 381663 h 3611234"/>
              <a:gd name="connsiteX3658" fmla="*/ 3452812 w 6860976"/>
              <a:gd name="connsiteY3658" fmla="*/ 374222 h 3611234"/>
              <a:gd name="connsiteX3659" fmla="*/ 3281660 w 6860976"/>
              <a:gd name="connsiteY3659" fmla="*/ 374222 h 3611234"/>
              <a:gd name="connsiteX3660" fmla="*/ 3289101 w 6860976"/>
              <a:gd name="connsiteY3660" fmla="*/ 381663 h 3611234"/>
              <a:gd name="connsiteX3661" fmla="*/ 3281660 w 6860976"/>
              <a:gd name="connsiteY3661" fmla="*/ 381663 h 3611234"/>
              <a:gd name="connsiteX3662" fmla="*/ 3281660 w 6860976"/>
              <a:gd name="connsiteY3662" fmla="*/ 374222 h 3611234"/>
              <a:gd name="connsiteX3663" fmla="*/ 3214687 w 6860976"/>
              <a:gd name="connsiteY3663" fmla="*/ 374222 h 3611234"/>
              <a:gd name="connsiteX3664" fmla="*/ 3214687 w 6860976"/>
              <a:gd name="connsiteY3664" fmla="*/ 381663 h 3611234"/>
              <a:gd name="connsiteX3665" fmla="*/ 3214687 w 6860976"/>
              <a:gd name="connsiteY3665" fmla="*/ 389105 h 3611234"/>
              <a:gd name="connsiteX3666" fmla="*/ 3222129 w 6860976"/>
              <a:gd name="connsiteY3666" fmla="*/ 389105 h 3611234"/>
              <a:gd name="connsiteX3667" fmla="*/ 3237012 w 6860976"/>
              <a:gd name="connsiteY3667" fmla="*/ 389105 h 3611234"/>
              <a:gd name="connsiteX3668" fmla="*/ 3222129 w 6860976"/>
              <a:gd name="connsiteY3668" fmla="*/ 381663 h 3611234"/>
              <a:gd name="connsiteX3669" fmla="*/ 3214687 w 6860976"/>
              <a:gd name="connsiteY3669" fmla="*/ 374222 h 3611234"/>
              <a:gd name="connsiteX3670" fmla="*/ 3750469 w 6860976"/>
              <a:gd name="connsiteY3670" fmla="*/ 366780 h 3611234"/>
              <a:gd name="connsiteX3671" fmla="*/ 3750469 w 6860976"/>
              <a:gd name="connsiteY3671" fmla="*/ 374222 h 3611234"/>
              <a:gd name="connsiteX3672" fmla="*/ 3750469 w 6860976"/>
              <a:gd name="connsiteY3672" fmla="*/ 381663 h 3611234"/>
              <a:gd name="connsiteX3673" fmla="*/ 3757910 w 6860976"/>
              <a:gd name="connsiteY3673" fmla="*/ 374222 h 3611234"/>
              <a:gd name="connsiteX3674" fmla="*/ 3750469 w 6860976"/>
              <a:gd name="connsiteY3674" fmla="*/ 366780 h 3611234"/>
              <a:gd name="connsiteX3675" fmla="*/ 3743027 w 6860976"/>
              <a:gd name="connsiteY3675" fmla="*/ 366780 h 3611234"/>
              <a:gd name="connsiteX3676" fmla="*/ 3728144 w 6860976"/>
              <a:gd name="connsiteY3676" fmla="*/ 374222 h 3611234"/>
              <a:gd name="connsiteX3677" fmla="*/ 3735586 w 6860976"/>
              <a:gd name="connsiteY3677" fmla="*/ 381663 h 3611234"/>
              <a:gd name="connsiteX3678" fmla="*/ 3743027 w 6860976"/>
              <a:gd name="connsiteY3678" fmla="*/ 374222 h 3611234"/>
              <a:gd name="connsiteX3679" fmla="*/ 3370957 w 6860976"/>
              <a:gd name="connsiteY3679" fmla="*/ 366780 h 3611234"/>
              <a:gd name="connsiteX3680" fmla="*/ 3370957 w 6860976"/>
              <a:gd name="connsiteY3680" fmla="*/ 374222 h 3611234"/>
              <a:gd name="connsiteX3681" fmla="*/ 3378398 w 6860976"/>
              <a:gd name="connsiteY3681" fmla="*/ 370501 h 3611234"/>
              <a:gd name="connsiteX3682" fmla="*/ 3378398 w 6860976"/>
              <a:gd name="connsiteY3682" fmla="*/ 366780 h 3611234"/>
              <a:gd name="connsiteX3683" fmla="*/ 3370957 w 6860976"/>
              <a:gd name="connsiteY3683" fmla="*/ 366780 h 3611234"/>
              <a:gd name="connsiteX3684" fmla="*/ 3080742 w 6860976"/>
              <a:gd name="connsiteY3684" fmla="*/ 366780 h 3611234"/>
              <a:gd name="connsiteX3685" fmla="*/ 3088184 w 6860976"/>
              <a:gd name="connsiteY3685" fmla="*/ 374222 h 3611234"/>
              <a:gd name="connsiteX3686" fmla="*/ 3088184 w 6860976"/>
              <a:gd name="connsiteY3686" fmla="*/ 366780 h 3611234"/>
              <a:gd name="connsiteX3687" fmla="*/ 3080742 w 6860976"/>
              <a:gd name="connsiteY3687" fmla="*/ 366780 h 3611234"/>
              <a:gd name="connsiteX3688" fmla="*/ 2686347 w 6860976"/>
              <a:gd name="connsiteY3688" fmla="*/ 366780 h 3611234"/>
              <a:gd name="connsiteX3689" fmla="*/ 2686347 w 6860976"/>
              <a:gd name="connsiteY3689" fmla="*/ 374222 h 3611234"/>
              <a:gd name="connsiteX3690" fmla="*/ 2693789 w 6860976"/>
              <a:gd name="connsiteY3690" fmla="*/ 366780 h 3611234"/>
              <a:gd name="connsiteX3691" fmla="*/ 2686347 w 6860976"/>
              <a:gd name="connsiteY3691" fmla="*/ 366780 h 3611234"/>
              <a:gd name="connsiteX3692" fmla="*/ 1458516 w 6860976"/>
              <a:gd name="connsiteY3692" fmla="*/ 366780 h 3611234"/>
              <a:gd name="connsiteX3693" fmla="*/ 1458516 w 6860976"/>
              <a:gd name="connsiteY3693" fmla="*/ 374222 h 3611234"/>
              <a:gd name="connsiteX3694" fmla="*/ 1473399 w 6860976"/>
              <a:gd name="connsiteY3694" fmla="*/ 374222 h 3611234"/>
              <a:gd name="connsiteX3695" fmla="*/ 1469678 w 6860976"/>
              <a:gd name="connsiteY3695" fmla="*/ 370501 h 3611234"/>
              <a:gd name="connsiteX3696" fmla="*/ 1458516 w 6860976"/>
              <a:gd name="connsiteY3696" fmla="*/ 366780 h 3611234"/>
              <a:gd name="connsiteX3697" fmla="*/ 997149 w 6860976"/>
              <a:gd name="connsiteY3697" fmla="*/ 366780 h 3611234"/>
              <a:gd name="connsiteX3698" fmla="*/ 989707 w 6860976"/>
              <a:gd name="connsiteY3698" fmla="*/ 374222 h 3611234"/>
              <a:gd name="connsiteX3699" fmla="*/ 997149 w 6860976"/>
              <a:gd name="connsiteY3699" fmla="*/ 381663 h 3611234"/>
              <a:gd name="connsiteX3700" fmla="*/ 1004590 w 6860976"/>
              <a:gd name="connsiteY3700" fmla="*/ 374222 h 3611234"/>
              <a:gd name="connsiteX3701" fmla="*/ 997149 w 6860976"/>
              <a:gd name="connsiteY3701" fmla="*/ 366780 h 3611234"/>
              <a:gd name="connsiteX3702" fmla="*/ 3385840 w 6860976"/>
              <a:gd name="connsiteY3702" fmla="*/ 359339 h 3611234"/>
              <a:gd name="connsiteX3703" fmla="*/ 3385840 w 6860976"/>
              <a:gd name="connsiteY3703" fmla="*/ 366780 h 3611234"/>
              <a:gd name="connsiteX3704" fmla="*/ 3385840 w 6860976"/>
              <a:gd name="connsiteY3704" fmla="*/ 381663 h 3611234"/>
              <a:gd name="connsiteX3705" fmla="*/ 3400722 w 6860976"/>
              <a:gd name="connsiteY3705" fmla="*/ 374222 h 3611234"/>
              <a:gd name="connsiteX3706" fmla="*/ 3408164 w 6860976"/>
              <a:gd name="connsiteY3706" fmla="*/ 366780 h 3611234"/>
              <a:gd name="connsiteX3707" fmla="*/ 3400722 w 6860976"/>
              <a:gd name="connsiteY3707" fmla="*/ 363060 h 3611234"/>
              <a:gd name="connsiteX3708" fmla="*/ 3385840 w 6860976"/>
              <a:gd name="connsiteY3708" fmla="*/ 359339 h 3611234"/>
              <a:gd name="connsiteX3709" fmla="*/ 3192363 w 6860976"/>
              <a:gd name="connsiteY3709" fmla="*/ 359339 h 3611234"/>
              <a:gd name="connsiteX3710" fmla="*/ 3192363 w 6860976"/>
              <a:gd name="connsiteY3710" fmla="*/ 366780 h 3611234"/>
              <a:gd name="connsiteX3711" fmla="*/ 3207246 w 6860976"/>
              <a:gd name="connsiteY3711" fmla="*/ 366780 h 3611234"/>
              <a:gd name="connsiteX3712" fmla="*/ 3203525 w 6860976"/>
              <a:gd name="connsiteY3712" fmla="*/ 359339 h 3611234"/>
              <a:gd name="connsiteX3713" fmla="*/ 3192363 w 6860976"/>
              <a:gd name="connsiteY3713" fmla="*/ 359339 h 3611234"/>
              <a:gd name="connsiteX3714" fmla="*/ 3132832 w 6860976"/>
              <a:gd name="connsiteY3714" fmla="*/ 359339 h 3611234"/>
              <a:gd name="connsiteX3715" fmla="*/ 3136553 w 6860976"/>
              <a:gd name="connsiteY3715" fmla="*/ 370501 h 3611234"/>
              <a:gd name="connsiteX3716" fmla="*/ 3132832 w 6860976"/>
              <a:gd name="connsiteY3716" fmla="*/ 374222 h 3611234"/>
              <a:gd name="connsiteX3717" fmla="*/ 3110508 w 6860976"/>
              <a:gd name="connsiteY3717" fmla="*/ 381663 h 3611234"/>
              <a:gd name="connsiteX3718" fmla="*/ 3114228 w 6860976"/>
              <a:gd name="connsiteY3718" fmla="*/ 385384 h 3611234"/>
              <a:gd name="connsiteX3719" fmla="*/ 3140273 w 6860976"/>
              <a:gd name="connsiteY3719" fmla="*/ 396546 h 3611234"/>
              <a:gd name="connsiteX3720" fmla="*/ 3162597 w 6860976"/>
              <a:gd name="connsiteY3720" fmla="*/ 396546 h 3611234"/>
              <a:gd name="connsiteX3721" fmla="*/ 3155156 w 6860976"/>
              <a:gd name="connsiteY3721" fmla="*/ 389105 h 3611234"/>
              <a:gd name="connsiteX3722" fmla="*/ 3147715 w 6860976"/>
              <a:gd name="connsiteY3722" fmla="*/ 381663 h 3611234"/>
              <a:gd name="connsiteX3723" fmla="*/ 3147715 w 6860976"/>
              <a:gd name="connsiteY3723" fmla="*/ 374222 h 3611234"/>
              <a:gd name="connsiteX3724" fmla="*/ 3177480 w 6860976"/>
              <a:gd name="connsiteY3724" fmla="*/ 374222 h 3611234"/>
              <a:gd name="connsiteX3725" fmla="*/ 3155156 w 6860976"/>
              <a:gd name="connsiteY3725" fmla="*/ 366780 h 3611234"/>
              <a:gd name="connsiteX3726" fmla="*/ 3140273 w 6860976"/>
              <a:gd name="connsiteY3726" fmla="*/ 359339 h 3611234"/>
              <a:gd name="connsiteX3727" fmla="*/ 2768203 w 6860976"/>
              <a:gd name="connsiteY3727" fmla="*/ 359339 h 3611234"/>
              <a:gd name="connsiteX3728" fmla="*/ 2760762 w 6860976"/>
              <a:gd name="connsiteY3728" fmla="*/ 366780 h 3611234"/>
              <a:gd name="connsiteX3729" fmla="*/ 2768203 w 6860976"/>
              <a:gd name="connsiteY3729" fmla="*/ 366780 h 3611234"/>
              <a:gd name="connsiteX3730" fmla="*/ 2768203 w 6860976"/>
              <a:gd name="connsiteY3730" fmla="*/ 359339 h 3611234"/>
              <a:gd name="connsiteX3731" fmla="*/ 2656582 w 6860976"/>
              <a:gd name="connsiteY3731" fmla="*/ 359339 h 3611234"/>
              <a:gd name="connsiteX3732" fmla="*/ 2656582 w 6860976"/>
              <a:gd name="connsiteY3732" fmla="*/ 366780 h 3611234"/>
              <a:gd name="connsiteX3733" fmla="*/ 2664023 w 6860976"/>
              <a:gd name="connsiteY3733" fmla="*/ 366780 h 3611234"/>
              <a:gd name="connsiteX3734" fmla="*/ 2656582 w 6860976"/>
              <a:gd name="connsiteY3734" fmla="*/ 359339 h 3611234"/>
              <a:gd name="connsiteX3735" fmla="*/ 3646289 w 6860976"/>
              <a:gd name="connsiteY3735" fmla="*/ 351898 h 3611234"/>
              <a:gd name="connsiteX3736" fmla="*/ 3646289 w 6860976"/>
              <a:gd name="connsiteY3736" fmla="*/ 359339 h 3611234"/>
              <a:gd name="connsiteX3737" fmla="*/ 3646289 w 6860976"/>
              <a:gd name="connsiteY3737" fmla="*/ 366780 h 3611234"/>
              <a:gd name="connsiteX3738" fmla="*/ 3638848 w 6860976"/>
              <a:gd name="connsiteY3738" fmla="*/ 381663 h 3611234"/>
              <a:gd name="connsiteX3739" fmla="*/ 3653730 w 6860976"/>
              <a:gd name="connsiteY3739" fmla="*/ 389105 h 3611234"/>
              <a:gd name="connsiteX3740" fmla="*/ 3661172 w 6860976"/>
              <a:gd name="connsiteY3740" fmla="*/ 389105 h 3611234"/>
              <a:gd name="connsiteX3741" fmla="*/ 3672334 w 6860976"/>
              <a:gd name="connsiteY3741" fmla="*/ 381663 h 3611234"/>
              <a:gd name="connsiteX3742" fmla="*/ 3676055 w 6860976"/>
              <a:gd name="connsiteY3742" fmla="*/ 374222 h 3611234"/>
              <a:gd name="connsiteX3743" fmla="*/ 3661172 w 6860976"/>
              <a:gd name="connsiteY3743" fmla="*/ 366780 h 3611234"/>
              <a:gd name="connsiteX3744" fmla="*/ 3653730 w 6860976"/>
              <a:gd name="connsiteY3744" fmla="*/ 366780 h 3611234"/>
              <a:gd name="connsiteX3745" fmla="*/ 3646289 w 6860976"/>
              <a:gd name="connsiteY3745" fmla="*/ 366780 h 3611234"/>
              <a:gd name="connsiteX3746" fmla="*/ 3653730 w 6860976"/>
              <a:gd name="connsiteY3746" fmla="*/ 359339 h 3611234"/>
              <a:gd name="connsiteX3747" fmla="*/ 1793379 w 6860976"/>
              <a:gd name="connsiteY3747" fmla="*/ 351898 h 3611234"/>
              <a:gd name="connsiteX3748" fmla="*/ 1797100 w 6860976"/>
              <a:gd name="connsiteY3748" fmla="*/ 355618 h 3611234"/>
              <a:gd name="connsiteX3749" fmla="*/ 1800821 w 6860976"/>
              <a:gd name="connsiteY3749" fmla="*/ 359339 h 3611234"/>
              <a:gd name="connsiteX3750" fmla="*/ 1808262 w 6860976"/>
              <a:gd name="connsiteY3750" fmla="*/ 359339 h 3611234"/>
              <a:gd name="connsiteX3751" fmla="*/ 1800821 w 6860976"/>
              <a:gd name="connsiteY3751" fmla="*/ 351898 h 3611234"/>
              <a:gd name="connsiteX3752" fmla="*/ 3091904 w 6860976"/>
              <a:gd name="connsiteY3752" fmla="*/ 344456 h 3611234"/>
              <a:gd name="connsiteX3753" fmla="*/ 3084463 w 6860976"/>
              <a:gd name="connsiteY3753" fmla="*/ 351898 h 3611234"/>
              <a:gd name="connsiteX3754" fmla="*/ 3095625 w 6860976"/>
              <a:gd name="connsiteY3754" fmla="*/ 359339 h 3611234"/>
              <a:gd name="connsiteX3755" fmla="*/ 3103066 w 6860976"/>
              <a:gd name="connsiteY3755" fmla="*/ 366780 h 3611234"/>
              <a:gd name="connsiteX3756" fmla="*/ 3103066 w 6860976"/>
              <a:gd name="connsiteY3756" fmla="*/ 374222 h 3611234"/>
              <a:gd name="connsiteX3757" fmla="*/ 3110508 w 6860976"/>
              <a:gd name="connsiteY3757" fmla="*/ 366780 h 3611234"/>
              <a:gd name="connsiteX3758" fmla="*/ 3117949 w 6860976"/>
              <a:gd name="connsiteY3758" fmla="*/ 359339 h 3611234"/>
              <a:gd name="connsiteX3759" fmla="*/ 3110508 w 6860976"/>
              <a:gd name="connsiteY3759" fmla="*/ 351898 h 3611234"/>
              <a:gd name="connsiteX3760" fmla="*/ 3103066 w 6860976"/>
              <a:gd name="connsiteY3760" fmla="*/ 348177 h 3611234"/>
              <a:gd name="connsiteX3761" fmla="*/ 3091904 w 6860976"/>
              <a:gd name="connsiteY3761" fmla="*/ 344456 h 3611234"/>
              <a:gd name="connsiteX3762" fmla="*/ 2730996 w 6860976"/>
              <a:gd name="connsiteY3762" fmla="*/ 344456 h 3611234"/>
              <a:gd name="connsiteX3763" fmla="*/ 2730996 w 6860976"/>
              <a:gd name="connsiteY3763" fmla="*/ 351898 h 3611234"/>
              <a:gd name="connsiteX3764" fmla="*/ 2738437 w 6860976"/>
              <a:gd name="connsiteY3764" fmla="*/ 351898 h 3611234"/>
              <a:gd name="connsiteX3765" fmla="*/ 2730996 w 6860976"/>
              <a:gd name="connsiteY3765" fmla="*/ 344456 h 3611234"/>
              <a:gd name="connsiteX3766" fmla="*/ 3378398 w 6860976"/>
              <a:gd name="connsiteY3766" fmla="*/ 337015 h 3611234"/>
              <a:gd name="connsiteX3767" fmla="*/ 3393281 w 6860976"/>
              <a:gd name="connsiteY3767" fmla="*/ 344456 h 3611234"/>
              <a:gd name="connsiteX3768" fmla="*/ 3385840 w 6860976"/>
              <a:gd name="connsiteY3768" fmla="*/ 337015 h 3611234"/>
              <a:gd name="connsiteX3769" fmla="*/ 3177480 w 6860976"/>
              <a:gd name="connsiteY3769" fmla="*/ 337015 h 3611234"/>
              <a:gd name="connsiteX3770" fmla="*/ 3170039 w 6860976"/>
              <a:gd name="connsiteY3770" fmla="*/ 340735 h 3611234"/>
              <a:gd name="connsiteX3771" fmla="*/ 3170039 w 6860976"/>
              <a:gd name="connsiteY3771" fmla="*/ 344456 h 3611234"/>
              <a:gd name="connsiteX3772" fmla="*/ 3173760 w 6860976"/>
              <a:gd name="connsiteY3772" fmla="*/ 351898 h 3611234"/>
              <a:gd name="connsiteX3773" fmla="*/ 3181201 w 6860976"/>
              <a:gd name="connsiteY3773" fmla="*/ 348177 h 3611234"/>
              <a:gd name="connsiteX3774" fmla="*/ 3184922 w 6860976"/>
              <a:gd name="connsiteY3774" fmla="*/ 344456 h 3611234"/>
              <a:gd name="connsiteX3775" fmla="*/ 3177480 w 6860976"/>
              <a:gd name="connsiteY3775" fmla="*/ 337015 h 3611234"/>
              <a:gd name="connsiteX3776" fmla="*/ 974824 w 6860976"/>
              <a:gd name="connsiteY3776" fmla="*/ 337015 h 3611234"/>
              <a:gd name="connsiteX3777" fmla="*/ 982266 w 6860976"/>
              <a:gd name="connsiteY3777" fmla="*/ 344456 h 3611234"/>
              <a:gd name="connsiteX3778" fmla="*/ 974824 w 6860976"/>
              <a:gd name="connsiteY3778" fmla="*/ 351898 h 3611234"/>
              <a:gd name="connsiteX3779" fmla="*/ 971104 w 6860976"/>
              <a:gd name="connsiteY3779" fmla="*/ 348177 h 3611234"/>
              <a:gd name="connsiteX3780" fmla="*/ 967383 w 6860976"/>
              <a:gd name="connsiteY3780" fmla="*/ 344456 h 3611234"/>
              <a:gd name="connsiteX3781" fmla="*/ 974824 w 6860976"/>
              <a:gd name="connsiteY3781" fmla="*/ 337015 h 3611234"/>
              <a:gd name="connsiteX3782" fmla="*/ 3594199 w 6860976"/>
              <a:gd name="connsiteY3782" fmla="*/ 329573 h 3611234"/>
              <a:gd name="connsiteX3783" fmla="*/ 3594199 w 6860976"/>
              <a:gd name="connsiteY3783" fmla="*/ 337015 h 3611234"/>
              <a:gd name="connsiteX3784" fmla="*/ 3601641 w 6860976"/>
              <a:gd name="connsiteY3784" fmla="*/ 329573 h 3611234"/>
              <a:gd name="connsiteX3785" fmla="*/ 3594199 w 6860976"/>
              <a:gd name="connsiteY3785" fmla="*/ 329573 h 3611234"/>
              <a:gd name="connsiteX3786" fmla="*/ 3274219 w 6860976"/>
              <a:gd name="connsiteY3786" fmla="*/ 329573 h 3611234"/>
              <a:gd name="connsiteX3787" fmla="*/ 3281660 w 6860976"/>
              <a:gd name="connsiteY3787" fmla="*/ 337015 h 3611234"/>
              <a:gd name="connsiteX3788" fmla="*/ 3274219 w 6860976"/>
              <a:gd name="connsiteY3788" fmla="*/ 344456 h 3611234"/>
              <a:gd name="connsiteX3789" fmla="*/ 3274219 w 6860976"/>
              <a:gd name="connsiteY3789" fmla="*/ 337015 h 3611234"/>
              <a:gd name="connsiteX3790" fmla="*/ 3274219 w 6860976"/>
              <a:gd name="connsiteY3790" fmla="*/ 329573 h 3611234"/>
              <a:gd name="connsiteX3791" fmla="*/ 1079004 w 6860976"/>
              <a:gd name="connsiteY3791" fmla="*/ 329573 h 3611234"/>
              <a:gd name="connsiteX3792" fmla="*/ 1079004 w 6860976"/>
              <a:gd name="connsiteY3792" fmla="*/ 333294 h 3611234"/>
              <a:gd name="connsiteX3793" fmla="*/ 1086445 w 6860976"/>
              <a:gd name="connsiteY3793" fmla="*/ 337015 h 3611234"/>
              <a:gd name="connsiteX3794" fmla="*/ 885527 w 6860976"/>
              <a:gd name="connsiteY3794" fmla="*/ 329573 h 3611234"/>
              <a:gd name="connsiteX3795" fmla="*/ 892969 w 6860976"/>
              <a:gd name="connsiteY3795" fmla="*/ 337015 h 3611234"/>
              <a:gd name="connsiteX3796" fmla="*/ 900410 w 6860976"/>
              <a:gd name="connsiteY3796" fmla="*/ 337015 h 3611234"/>
              <a:gd name="connsiteX3797" fmla="*/ 885527 w 6860976"/>
              <a:gd name="connsiteY3797" fmla="*/ 329573 h 3611234"/>
              <a:gd name="connsiteX3798" fmla="*/ 3620709 w 6860976"/>
              <a:gd name="connsiteY3798" fmla="*/ 327248 h 3611234"/>
              <a:gd name="connsiteX3799" fmla="*/ 3616523 w 6860976"/>
              <a:gd name="connsiteY3799" fmla="*/ 337015 h 3611234"/>
              <a:gd name="connsiteX3800" fmla="*/ 3594199 w 6860976"/>
              <a:gd name="connsiteY3800" fmla="*/ 344456 h 3611234"/>
              <a:gd name="connsiteX3801" fmla="*/ 3590478 w 6860976"/>
              <a:gd name="connsiteY3801" fmla="*/ 340735 h 3611234"/>
              <a:gd name="connsiteX3802" fmla="*/ 3579316 w 6860976"/>
              <a:gd name="connsiteY3802" fmla="*/ 337015 h 3611234"/>
              <a:gd name="connsiteX3803" fmla="*/ 3568154 w 6860976"/>
              <a:gd name="connsiteY3803" fmla="*/ 337015 h 3611234"/>
              <a:gd name="connsiteX3804" fmla="*/ 3564433 w 6860976"/>
              <a:gd name="connsiteY3804" fmla="*/ 329573 h 3611234"/>
              <a:gd name="connsiteX3805" fmla="*/ 3556992 w 6860976"/>
              <a:gd name="connsiteY3805" fmla="*/ 329573 h 3611234"/>
              <a:gd name="connsiteX3806" fmla="*/ 3553271 w 6860976"/>
              <a:gd name="connsiteY3806" fmla="*/ 337015 h 3611234"/>
              <a:gd name="connsiteX3807" fmla="*/ 3542109 w 6860976"/>
              <a:gd name="connsiteY3807" fmla="*/ 329573 h 3611234"/>
              <a:gd name="connsiteX3808" fmla="*/ 3527226 w 6860976"/>
              <a:gd name="connsiteY3808" fmla="*/ 344456 h 3611234"/>
              <a:gd name="connsiteX3809" fmla="*/ 3534668 w 6860976"/>
              <a:gd name="connsiteY3809" fmla="*/ 337015 h 3611234"/>
              <a:gd name="connsiteX3810" fmla="*/ 3542109 w 6860976"/>
              <a:gd name="connsiteY3810" fmla="*/ 337015 h 3611234"/>
              <a:gd name="connsiteX3811" fmla="*/ 3542109 w 6860976"/>
              <a:gd name="connsiteY3811" fmla="*/ 344456 h 3611234"/>
              <a:gd name="connsiteX3812" fmla="*/ 3549551 w 6860976"/>
              <a:gd name="connsiteY3812" fmla="*/ 344456 h 3611234"/>
              <a:gd name="connsiteX3813" fmla="*/ 3560713 w 6860976"/>
              <a:gd name="connsiteY3813" fmla="*/ 359339 h 3611234"/>
              <a:gd name="connsiteX3814" fmla="*/ 3575596 w 6860976"/>
              <a:gd name="connsiteY3814" fmla="*/ 363060 h 3611234"/>
              <a:gd name="connsiteX3815" fmla="*/ 3594199 w 6860976"/>
              <a:gd name="connsiteY3815" fmla="*/ 363060 h 3611234"/>
              <a:gd name="connsiteX3816" fmla="*/ 3609082 w 6860976"/>
              <a:gd name="connsiteY3816" fmla="*/ 374222 h 3611234"/>
              <a:gd name="connsiteX3817" fmla="*/ 3601641 w 6860976"/>
              <a:gd name="connsiteY3817" fmla="*/ 385384 h 3611234"/>
              <a:gd name="connsiteX3818" fmla="*/ 3596905 w 6860976"/>
              <a:gd name="connsiteY3818" fmla="*/ 386737 h 3611234"/>
              <a:gd name="connsiteX3819" fmla="*/ 3597920 w 6860976"/>
              <a:gd name="connsiteY3819" fmla="*/ 387244 h 3611234"/>
              <a:gd name="connsiteX3820" fmla="*/ 3616523 w 6860976"/>
              <a:gd name="connsiteY3820" fmla="*/ 389105 h 3611234"/>
              <a:gd name="connsiteX3821" fmla="*/ 3623965 w 6860976"/>
              <a:gd name="connsiteY3821" fmla="*/ 389105 h 3611234"/>
              <a:gd name="connsiteX3822" fmla="*/ 3623965 w 6860976"/>
              <a:gd name="connsiteY3822" fmla="*/ 381663 h 3611234"/>
              <a:gd name="connsiteX3823" fmla="*/ 3623965 w 6860976"/>
              <a:gd name="connsiteY3823" fmla="*/ 359339 h 3611234"/>
              <a:gd name="connsiteX3824" fmla="*/ 3609082 w 6860976"/>
              <a:gd name="connsiteY3824" fmla="*/ 351898 h 3611234"/>
              <a:gd name="connsiteX3825" fmla="*/ 3616523 w 6860976"/>
              <a:gd name="connsiteY3825" fmla="*/ 344456 h 3611234"/>
              <a:gd name="connsiteX3826" fmla="*/ 3631406 w 6860976"/>
              <a:gd name="connsiteY3826" fmla="*/ 344456 h 3611234"/>
              <a:gd name="connsiteX3827" fmla="*/ 3638848 w 6860976"/>
              <a:gd name="connsiteY3827" fmla="*/ 344456 h 3611234"/>
              <a:gd name="connsiteX3828" fmla="*/ 3635127 w 6860976"/>
              <a:gd name="connsiteY3828" fmla="*/ 333294 h 3611234"/>
              <a:gd name="connsiteX3829" fmla="*/ 3623965 w 6860976"/>
              <a:gd name="connsiteY3829" fmla="*/ 329573 h 3611234"/>
              <a:gd name="connsiteX3830" fmla="*/ 3620709 w 6860976"/>
              <a:gd name="connsiteY3830" fmla="*/ 327248 h 3611234"/>
              <a:gd name="connsiteX3831" fmla="*/ 3689077 w 6860976"/>
              <a:gd name="connsiteY3831" fmla="*/ 325853 h 3611234"/>
              <a:gd name="connsiteX3832" fmla="*/ 3683496 w 6860976"/>
              <a:gd name="connsiteY3832" fmla="*/ 329573 h 3611234"/>
              <a:gd name="connsiteX3833" fmla="*/ 3690937 w 6860976"/>
              <a:gd name="connsiteY3833" fmla="*/ 329573 h 3611234"/>
              <a:gd name="connsiteX3834" fmla="*/ 3689077 w 6860976"/>
              <a:gd name="connsiteY3834" fmla="*/ 325853 h 3611234"/>
              <a:gd name="connsiteX3835" fmla="*/ 3452812 w 6860976"/>
              <a:gd name="connsiteY3835" fmla="*/ 322132 h 3611234"/>
              <a:gd name="connsiteX3836" fmla="*/ 3452812 w 6860976"/>
              <a:gd name="connsiteY3836" fmla="*/ 329573 h 3611234"/>
              <a:gd name="connsiteX3837" fmla="*/ 3460254 w 6860976"/>
              <a:gd name="connsiteY3837" fmla="*/ 322132 h 3611234"/>
              <a:gd name="connsiteX3838" fmla="*/ 3452812 w 6860976"/>
              <a:gd name="connsiteY3838" fmla="*/ 322132 h 3611234"/>
              <a:gd name="connsiteX3839" fmla="*/ 3318867 w 6860976"/>
              <a:gd name="connsiteY3839" fmla="*/ 322132 h 3611234"/>
              <a:gd name="connsiteX3840" fmla="*/ 3326308 w 6860976"/>
              <a:gd name="connsiteY3840" fmla="*/ 329573 h 3611234"/>
              <a:gd name="connsiteX3841" fmla="*/ 3333750 w 6860976"/>
              <a:gd name="connsiteY3841" fmla="*/ 329573 h 3611234"/>
              <a:gd name="connsiteX3842" fmla="*/ 3333750 w 6860976"/>
              <a:gd name="connsiteY3842" fmla="*/ 322132 h 3611234"/>
              <a:gd name="connsiteX3843" fmla="*/ 3326308 w 6860976"/>
              <a:gd name="connsiteY3843" fmla="*/ 322132 h 3611234"/>
              <a:gd name="connsiteX3844" fmla="*/ 3318867 w 6860976"/>
              <a:gd name="connsiteY3844" fmla="*/ 322132 h 3611234"/>
              <a:gd name="connsiteX3845" fmla="*/ 922735 w 6860976"/>
              <a:gd name="connsiteY3845" fmla="*/ 317481 h 3611234"/>
              <a:gd name="connsiteX3846" fmla="*/ 919014 w 6860976"/>
              <a:gd name="connsiteY3846" fmla="*/ 319807 h 3611234"/>
              <a:gd name="connsiteX3847" fmla="*/ 930176 w 6860976"/>
              <a:gd name="connsiteY3847" fmla="*/ 329573 h 3611234"/>
              <a:gd name="connsiteX3848" fmla="*/ 930176 w 6860976"/>
              <a:gd name="connsiteY3848" fmla="*/ 333294 h 3611234"/>
              <a:gd name="connsiteX3849" fmla="*/ 937617 w 6860976"/>
              <a:gd name="connsiteY3849" fmla="*/ 344456 h 3611234"/>
              <a:gd name="connsiteX3850" fmla="*/ 937617 w 6860976"/>
              <a:gd name="connsiteY3850" fmla="*/ 351898 h 3611234"/>
              <a:gd name="connsiteX3851" fmla="*/ 922735 w 6860976"/>
              <a:gd name="connsiteY3851" fmla="*/ 351898 h 3611234"/>
              <a:gd name="connsiteX3852" fmla="*/ 959941 w 6860976"/>
              <a:gd name="connsiteY3852" fmla="*/ 366780 h 3611234"/>
              <a:gd name="connsiteX3853" fmla="*/ 967383 w 6860976"/>
              <a:gd name="connsiteY3853" fmla="*/ 359339 h 3611234"/>
              <a:gd name="connsiteX3854" fmla="*/ 963662 w 6860976"/>
              <a:gd name="connsiteY3854" fmla="*/ 355618 h 3611234"/>
              <a:gd name="connsiteX3855" fmla="*/ 974824 w 6860976"/>
              <a:gd name="connsiteY3855" fmla="*/ 351898 h 3611234"/>
              <a:gd name="connsiteX3856" fmla="*/ 985986 w 6860976"/>
              <a:gd name="connsiteY3856" fmla="*/ 359339 h 3611234"/>
              <a:gd name="connsiteX3857" fmla="*/ 997149 w 6860976"/>
              <a:gd name="connsiteY3857" fmla="*/ 351898 h 3611234"/>
              <a:gd name="connsiteX3858" fmla="*/ 989707 w 6860976"/>
              <a:gd name="connsiteY3858" fmla="*/ 337015 h 3611234"/>
              <a:gd name="connsiteX3859" fmla="*/ 974824 w 6860976"/>
              <a:gd name="connsiteY3859" fmla="*/ 329573 h 3611234"/>
              <a:gd name="connsiteX3860" fmla="*/ 963662 w 6860976"/>
              <a:gd name="connsiteY3860" fmla="*/ 325853 h 3611234"/>
              <a:gd name="connsiteX3861" fmla="*/ 967383 w 6860976"/>
              <a:gd name="connsiteY3861" fmla="*/ 337015 h 3611234"/>
              <a:gd name="connsiteX3862" fmla="*/ 959941 w 6860976"/>
              <a:gd name="connsiteY3862" fmla="*/ 337015 h 3611234"/>
              <a:gd name="connsiteX3863" fmla="*/ 948779 w 6860976"/>
              <a:gd name="connsiteY3863" fmla="*/ 337015 h 3611234"/>
              <a:gd name="connsiteX3864" fmla="*/ 937617 w 6860976"/>
              <a:gd name="connsiteY3864" fmla="*/ 329573 h 3611234"/>
              <a:gd name="connsiteX3865" fmla="*/ 930176 w 6860976"/>
              <a:gd name="connsiteY3865" fmla="*/ 318411 h 3611234"/>
              <a:gd name="connsiteX3866" fmla="*/ 922735 w 6860976"/>
              <a:gd name="connsiteY3866" fmla="*/ 317481 h 3611234"/>
              <a:gd name="connsiteX3867" fmla="*/ 3720703 w 6860976"/>
              <a:gd name="connsiteY3867" fmla="*/ 314691 h 3611234"/>
              <a:gd name="connsiteX3868" fmla="*/ 3713262 w 6860976"/>
              <a:gd name="connsiteY3868" fmla="*/ 322132 h 3611234"/>
              <a:gd name="connsiteX3869" fmla="*/ 3720703 w 6860976"/>
              <a:gd name="connsiteY3869" fmla="*/ 329573 h 3611234"/>
              <a:gd name="connsiteX3870" fmla="*/ 3720703 w 6860976"/>
              <a:gd name="connsiteY3870" fmla="*/ 314691 h 3611234"/>
              <a:gd name="connsiteX3871" fmla="*/ 2783086 w 6860976"/>
              <a:gd name="connsiteY3871" fmla="*/ 314691 h 3611234"/>
              <a:gd name="connsiteX3872" fmla="*/ 2783086 w 6860976"/>
              <a:gd name="connsiteY3872" fmla="*/ 322132 h 3611234"/>
              <a:gd name="connsiteX3873" fmla="*/ 2790527 w 6860976"/>
              <a:gd name="connsiteY3873" fmla="*/ 322132 h 3611234"/>
              <a:gd name="connsiteX3874" fmla="*/ 2783086 w 6860976"/>
              <a:gd name="connsiteY3874" fmla="*/ 314691 h 3611234"/>
              <a:gd name="connsiteX3875" fmla="*/ 982266 w 6860976"/>
              <a:gd name="connsiteY3875" fmla="*/ 314691 h 3611234"/>
              <a:gd name="connsiteX3876" fmla="*/ 974824 w 6860976"/>
              <a:gd name="connsiteY3876" fmla="*/ 322132 h 3611234"/>
              <a:gd name="connsiteX3877" fmla="*/ 982266 w 6860976"/>
              <a:gd name="connsiteY3877" fmla="*/ 322132 h 3611234"/>
              <a:gd name="connsiteX3878" fmla="*/ 982266 w 6860976"/>
              <a:gd name="connsiteY3878" fmla="*/ 314691 h 3611234"/>
              <a:gd name="connsiteX3879" fmla="*/ 3445371 w 6860976"/>
              <a:gd name="connsiteY3879" fmla="*/ 307249 h 3611234"/>
              <a:gd name="connsiteX3880" fmla="*/ 3445371 w 6860976"/>
              <a:gd name="connsiteY3880" fmla="*/ 314691 h 3611234"/>
              <a:gd name="connsiteX3881" fmla="*/ 3452812 w 6860976"/>
              <a:gd name="connsiteY3881" fmla="*/ 307249 h 3611234"/>
              <a:gd name="connsiteX3882" fmla="*/ 3445371 w 6860976"/>
              <a:gd name="connsiteY3882" fmla="*/ 307249 h 3611234"/>
              <a:gd name="connsiteX3883" fmla="*/ 3043535 w 6860976"/>
              <a:gd name="connsiteY3883" fmla="*/ 307249 h 3611234"/>
              <a:gd name="connsiteX3884" fmla="*/ 3043535 w 6860976"/>
              <a:gd name="connsiteY3884" fmla="*/ 322132 h 3611234"/>
              <a:gd name="connsiteX3885" fmla="*/ 3050977 w 6860976"/>
              <a:gd name="connsiteY3885" fmla="*/ 314691 h 3611234"/>
              <a:gd name="connsiteX3886" fmla="*/ 3050977 w 6860976"/>
              <a:gd name="connsiteY3886" fmla="*/ 322132 h 3611234"/>
              <a:gd name="connsiteX3887" fmla="*/ 3050977 w 6860976"/>
              <a:gd name="connsiteY3887" fmla="*/ 329573 h 3611234"/>
              <a:gd name="connsiteX3888" fmla="*/ 3058418 w 6860976"/>
              <a:gd name="connsiteY3888" fmla="*/ 329573 h 3611234"/>
              <a:gd name="connsiteX3889" fmla="*/ 3054697 w 6860976"/>
              <a:gd name="connsiteY3889" fmla="*/ 314691 h 3611234"/>
              <a:gd name="connsiteX3890" fmla="*/ 3043535 w 6860976"/>
              <a:gd name="connsiteY3890" fmla="*/ 307249 h 3611234"/>
              <a:gd name="connsiteX3891" fmla="*/ 2998887 w 6860976"/>
              <a:gd name="connsiteY3891" fmla="*/ 307249 h 3611234"/>
              <a:gd name="connsiteX3892" fmla="*/ 2998887 w 6860976"/>
              <a:gd name="connsiteY3892" fmla="*/ 314691 h 3611234"/>
              <a:gd name="connsiteX3893" fmla="*/ 3006328 w 6860976"/>
              <a:gd name="connsiteY3893" fmla="*/ 314691 h 3611234"/>
              <a:gd name="connsiteX3894" fmla="*/ 2998887 w 6860976"/>
              <a:gd name="connsiteY3894" fmla="*/ 307249 h 3611234"/>
              <a:gd name="connsiteX3895" fmla="*/ 2515195 w 6860976"/>
              <a:gd name="connsiteY3895" fmla="*/ 307249 h 3611234"/>
              <a:gd name="connsiteX3896" fmla="*/ 2507754 w 6860976"/>
              <a:gd name="connsiteY3896" fmla="*/ 314691 h 3611234"/>
              <a:gd name="connsiteX3897" fmla="*/ 2530078 w 6860976"/>
              <a:gd name="connsiteY3897" fmla="*/ 322132 h 3611234"/>
              <a:gd name="connsiteX3898" fmla="*/ 2544961 w 6860976"/>
              <a:gd name="connsiteY3898" fmla="*/ 325853 h 3611234"/>
              <a:gd name="connsiteX3899" fmla="*/ 2548681 w 6860976"/>
              <a:gd name="connsiteY3899" fmla="*/ 329573 h 3611234"/>
              <a:gd name="connsiteX3900" fmla="*/ 2552402 w 6860976"/>
              <a:gd name="connsiteY3900" fmla="*/ 325853 h 3611234"/>
              <a:gd name="connsiteX3901" fmla="*/ 2544961 w 6860976"/>
              <a:gd name="connsiteY3901" fmla="*/ 318411 h 3611234"/>
              <a:gd name="connsiteX3902" fmla="*/ 2515195 w 6860976"/>
              <a:gd name="connsiteY3902" fmla="*/ 307249 h 3611234"/>
              <a:gd name="connsiteX3903" fmla="*/ 1465957 w 6860976"/>
              <a:gd name="connsiteY3903" fmla="*/ 307249 h 3611234"/>
              <a:gd name="connsiteX3904" fmla="*/ 1467817 w 6860976"/>
              <a:gd name="connsiteY3904" fmla="*/ 309110 h 3611234"/>
              <a:gd name="connsiteX3905" fmla="*/ 1471360 w 6860976"/>
              <a:gd name="connsiteY3905" fmla="*/ 312653 h 3611234"/>
              <a:gd name="connsiteX3906" fmla="*/ 1469678 w 6860976"/>
              <a:gd name="connsiteY3906" fmla="*/ 310970 h 3611234"/>
              <a:gd name="connsiteX3907" fmla="*/ 1465957 w 6860976"/>
              <a:gd name="connsiteY3907" fmla="*/ 307249 h 3611234"/>
              <a:gd name="connsiteX3908" fmla="*/ 1384102 w 6860976"/>
              <a:gd name="connsiteY3908" fmla="*/ 307249 h 3611234"/>
              <a:gd name="connsiteX3909" fmla="*/ 1384102 w 6860976"/>
              <a:gd name="connsiteY3909" fmla="*/ 314691 h 3611234"/>
              <a:gd name="connsiteX3910" fmla="*/ 1391543 w 6860976"/>
              <a:gd name="connsiteY3910" fmla="*/ 307249 h 3611234"/>
              <a:gd name="connsiteX3911" fmla="*/ 1384102 w 6860976"/>
              <a:gd name="connsiteY3911" fmla="*/ 307249 h 3611234"/>
              <a:gd name="connsiteX3912" fmla="*/ 825996 w 6860976"/>
              <a:gd name="connsiteY3912" fmla="*/ 307249 h 3611234"/>
              <a:gd name="connsiteX3913" fmla="*/ 818555 w 6860976"/>
              <a:gd name="connsiteY3913" fmla="*/ 322132 h 3611234"/>
              <a:gd name="connsiteX3914" fmla="*/ 825996 w 6860976"/>
              <a:gd name="connsiteY3914" fmla="*/ 314691 h 3611234"/>
              <a:gd name="connsiteX3915" fmla="*/ 825996 w 6860976"/>
              <a:gd name="connsiteY3915" fmla="*/ 307249 h 3611234"/>
              <a:gd name="connsiteX3916" fmla="*/ 3661172 w 6860976"/>
              <a:gd name="connsiteY3916" fmla="*/ 299808 h 3611234"/>
              <a:gd name="connsiteX3917" fmla="*/ 3661172 w 6860976"/>
              <a:gd name="connsiteY3917" fmla="*/ 303528 h 3611234"/>
              <a:gd name="connsiteX3918" fmla="*/ 3664893 w 6860976"/>
              <a:gd name="connsiteY3918" fmla="*/ 307249 h 3611234"/>
              <a:gd name="connsiteX3919" fmla="*/ 3672334 w 6860976"/>
              <a:gd name="connsiteY3919" fmla="*/ 310970 h 3611234"/>
              <a:gd name="connsiteX3920" fmla="*/ 3683496 w 6860976"/>
              <a:gd name="connsiteY3920" fmla="*/ 314691 h 3611234"/>
              <a:gd name="connsiteX3921" fmla="*/ 3694658 w 6860976"/>
              <a:gd name="connsiteY3921" fmla="*/ 314691 h 3611234"/>
              <a:gd name="connsiteX3922" fmla="*/ 3698379 w 6860976"/>
              <a:gd name="connsiteY3922" fmla="*/ 322132 h 3611234"/>
              <a:gd name="connsiteX3923" fmla="*/ 3705820 w 6860976"/>
              <a:gd name="connsiteY3923" fmla="*/ 322132 h 3611234"/>
              <a:gd name="connsiteX3924" fmla="*/ 3705820 w 6860976"/>
              <a:gd name="connsiteY3924" fmla="*/ 314691 h 3611234"/>
              <a:gd name="connsiteX3925" fmla="*/ 3687217 w 6860976"/>
              <a:gd name="connsiteY3925" fmla="*/ 307249 h 3611234"/>
              <a:gd name="connsiteX3926" fmla="*/ 3661172 w 6860976"/>
              <a:gd name="connsiteY3926" fmla="*/ 299808 h 3611234"/>
              <a:gd name="connsiteX3927" fmla="*/ 2567285 w 6860976"/>
              <a:gd name="connsiteY3927" fmla="*/ 299808 h 3611234"/>
              <a:gd name="connsiteX3928" fmla="*/ 2567285 w 6860976"/>
              <a:gd name="connsiteY3928" fmla="*/ 307249 h 3611234"/>
              <a:gd name="connsiteX3929" fmla="*/ 2589609 w 6860976"/>
              <a:gd name="connsiteY3929" fmla="*/ 307249 h 3611234"/>
              <a:gd name="connsiteX3930" fmla="*/ 2589609 w 6860976"/>
              <a:gd name="connsiteY3930" fmla="*/ 299808 h 3611234"/>
              <a:gd name="connsiteX3931" fmla="*/ 2567285 w 6860976"/>
              <a:gd name="connsiteY3931" fmla="*/ 299808 h 3611234"/>
              <a:gd name="connsiteX3932" fmla="*/ 2537519 w 6860976"/>
              <a:gd name="connsiteY3932" fmla="*/ 299808 h 3611234"/>
              <a:gd name="connsiteX3933" fmla="*/ 2537519 w 6860976"/>
              <a:gd name="connsiteY3933" fmla="*/ 307249 h 3611234"/>
              <a:gd name="connsiteX3934" fmla="*/ 2544961 w 6860976"/>
              <a:gd name="connsiteY3934" fmla="*/ 299808 h 3611234"/>
              <a:gd name="connsiteX3935" fmla="*/ 2537519 w 6860976"/>
              <a:gd name="connsiteY3935" fmla="*/ 299808 h 3611234"/>
              <a:gd name="connsiteX3936" fmla="*/ 729258 w 6860976"/>
              <a:gd name="connsiteY3936" fmla="*/ 299808 h 3611234"/>
              <a:gd name="connsiteX3937" fmla="*/ 773906 w 6860976"/>
              <a:gd name="connsiteY3937" fmla="*/ 314691 h 3611234"/>
              <a:gd name="connsiteX3938" fmla="*/ 803672 w 6860976"/>
              <a:gd name="connsiteY3938" fmla="*/ 337015 h 3611234"/>
              <a:gd name="connsiteX3939" fmla="*/ 781348 w 6860976"/>
              <a:gd name="connsiteY3939" fmla="*/ 329573 h 3611234"/>
              <a:gd name="connsiteX3940" fmla="*/ 759023 w 6860976"/>
              <a:gd name="connsiteY3940" fmla="*/ 322132 h 3611234"/>
              <a:gd name="connsiteX3941" fmla="*/ 755303 w 6860976"/>
              <a:gd name="connsiteY3941" fmla="*/ 322132 h 3611234"/>
              <a:gd name="connsiteX3942" fmla="*/ 751582 w 6860976"/>
              <a:gd name="connsiteY3942" fmla="*/ 314691 h 3611234"/>
              <a:gd name="connsiteX3943" fmla="*/ 736699 w 6860976"/>
              <a:gd name="connsiteY3943" fmla="*/ 307249 h 3611234"/>
              <a:gd name="connsiteX3944" fmla="*/ 892039 w 6860976"/>
              <a:gd name="connsiteY3944" fmla="*/ 296087 h 3611234"/>
              <a:gd name="connsiteX3945" fmla="*/ 885527 w 6860976"/>
              <a:gd name="connsiteY3945" fmla="*/ 299808 h 3611234"/>
              <a:gd name="connsiteX3946" fmla="*/ 885527 w 6860976"/>
              <a:gd name="connsiteY3946" fmla="*/ 307249 h 3611234"/>
              <a:gd name="connsiteX3947" fmla="*/ 896690 w 6860976"/>
              <a:gd name="connsiteY3947" fmla="*/ 310970 h 3611234"/>
              <a:gd name="connsiteX3948" fmla="*/ 896690 w 6860976"/>
              <a:gd name="connsiteY3948" fmla="*/ 299808 h 3611234"/>
              <a:gd name="connsiteX3949" fmla="*/ 892039 w 6860976"/>
              <a:gd name="connsiteY3949" fmla="*/ 296087 h 3611234"/>
              <a:gd name="connsiteX3950" fmla="*/ 3556992 w 6860976"/>
              <a:gd name="connsiteY3950" fmla="*/ 292366 h 3611234"/>
              <a:gd name="connsiteX3951" fmla="*/ 3542109 w 6860976"/>
              <a:gd name="connsiteY3951" fmla="*/ 299808 h 3611234"/>
              <a:gd name="connsiteX3952" fmla="*/ 3571875 w 6860976"/>
              <a:gd name="connsiteY3952" fmla="*/ 307249 h 3611234"/>
              <a:gd name="connsiteX3953" fmla="*/ 3568154 w 6860976"/>
              <a:gd name="connsiteY3953" fmla="*/ 299808 h 3611234"/>
              <a:gd name="connsiteX3954" fmla="*/ 3556992 w 6860976"/>
              <a:gd name="connsiteY3954" fmla="*/ 292366 h 3611234"/>
              <a:gd name="connsiteX3955" fmla="*/ 3393281 w 6860976"/>
              <a:gd name="connsiteY3955" fmla="*/ 292366 h 3611234"/>
              <a:gd name="connsiteX3956" fmla="*/ 3400722 w 6860976"/>
              <a:gd name="connsiteY3956" fmla="*/ 299808 h 3611234"/>
              <a:gd name="connsiteX3957" fmla="*/ 3400722 w 6860976"/>
              <a:gd name="connsiteY3957" fmla="*/ 307249 h 3611234"/>
              <a:gd name="connsiteX3958" fmla="*/ 3408164 w 6860976"/>
              <a:gd name="connsiteY3958" fmla="*/ 307249 h 3611234"/>
              <a:gd name="connsiteX3959" fmla="*/ 3415605 w 6860976"/>
              <a:gd name="connsiteY3959" fmla="*/ 299808 h 3611234"/>
              <a:gd name="connsiteX3960" fmla="*/ 3430488 w 6860976"/>
              <a:gd name="connsiteY3960" fmla="*/ 307249 h 3611234"/>
              <a:gd name="connsiteX3961" fmla="*/ 3400722 w 6860976"/>
              <a:gd name="connsiteY3961" fmla="*/ 292366 h 3611234"/>
              <a:gd name="connsiteX3962" fmla="*/ 2797969 w 6860976"/>
              <a:gd name="connsiteY3962" fmla="*/ 292366 h 3611234"/>
              <a:gd name="connsiteX3963" fmla="*/ 2790527 w 6860976"/>
              <a:gd name="connsiteY3963" fmla="*/ 299808 h 3611234"/>
              <a:gd name="connsiteX3964" fmla="*/ 2812851 w 6860976"/>
              <a:gd name="connsiteY3964" fmla="*/ 299808 h 3611234"/>
              <a:gd name="connsiteX3965" fmla="*/ 2797969 w 6860976"/>
              <a:gd name="connsiteY3965" fmla="*/ 292366 h 3611234"/>
              <a:gd name="connsiteX3966" fmla="*/ 1265039 w 6860976"/>
              <a:gd name="connsiteY3966" fmla="*/ 292366 h 3611234"/>
              <a:gd name="connsiteX3967" fmla="*/ 1257598 w 6860976"/>
              <a:gd name="connsiteY3967" fmla="*/ 299808 h 3611234"/>
              <a:gd name="connsiteX3968" fmla="*/ 1279922 w 6860976"/>
              <a:gd name="connsiteY3968" fmla="*/ 307249 h 3611234"/>
              <a:gd name="connsiteX3969" fmla="*/ 1287363 w 6860976"/>
              <a:gd name="connsiteY3969" fmla="*/ 307249 h 3611234"/>
              <a:gd name="connsiteX3970" fmla="*/ 1279922 w 6860976"/>
              <a:gd name="connsiteY3970" fmla="*/ 299808 h 3611234"/>
              <a:gd name="connsiteX3971" fmla="*/ 3638848 w 6860976"/>
              <a:gd name="connsiteY3971" fmla="*/ 284925 h 3611234"/>
              <a:gd name="connsiteX3972" fmla="*/ 3638848 w 6860976"/>
              <a:gd name="connsiteY3972" fmla="*/ 292366 h 3611234"/>
              <a:gd name="connsiteX3973" fmla="*/ 3646289 w 6860976"/>
              <a:gd name="connsiteY3973" fmla="*/ 292366 h 3611234"/>
              <a:gd name="connsiteX3974" fmla="*/ 2522637 w 6860976"/>
              <a:gd name="connsiteY3974" fmla="*/ 284925 h 3611234"/>
              <a:gd name="connsiteX3975" fmla="*/ 2530078 w 6860976"/>
              <a:gd name="connsiteY3975" fmla="*/ 292366 h 3611234"/>
              <a:gd name="connsiteX3976" fmla="*/ 2530078 w 6860976"/>
              <a:gd name="connsiteY3976" fmla="*/ 284925 h 3611234"/>
              <a:gd name="connsiteX3977" fmla="*/ 759023 w 6860976"/>
              <a:gd name="connsiteY3977" fmla="*/ 284925 h 3611234"/>
              <a:gd name="connsiteX3978" fmla="*/ 762744 w 6860976"/>
              <a:gd name="connsiteY3978" fmla="*/ 292366 h 3611234"/>
              <a:gd name="connsiteX3979" fmla="*/ 773906 w 6860976"/>
              <a:gd name="connsiteY3979" fmla="*/ 292366 h 3611234"/>
              <a:gd name="connsiteX3980" fmla="*/ 796230 w 6860976"/>
              <a:gd name="connsiteY3980" fmla="*/ 299808 h 3611234"/>
              <a:gd name="connsiteX3981" fmla="*/ 788789 w 6860976"/>
              <a:gd name="connsiteY3981" fmla="*/ 307249 h 3611234"/>
              <a:gd name="connsiteX3982" fmla="*/ 773906 w 6860976"/>
              <a:gd name="connsiteY3982" fmla="*/ 307249 h 3611234"/>
              <a:gd name="connsiteX3983" fmla="*/ 759023 w 6860976"/>
              <a:gd name="connsiteY3983" fmla="*/ 299808 h 3611234"/>
              <a:gd name="connsiteX3984" fmla="*/ 751582 w 6860976"/>
              <a:gd name="connsiteY3984" fmla="*/ 292366 h 3611234"/>
              <a:gd name="connsiteX3985" fmla="*/ 677168 w 6860976"/>
              <a:gd name="connsiteY3985" fmla="*/ 284925 h 3611234"/>
              <a:gd name="connsiteX3986" fmla="*/ 699492 w 6860976"/>
              <a:gd name="connsiteY3986" fmla="*/ 299808 h 3611234"/>
              <a:gd name="connsiteX3987" fmla="*/ 684609 w 6860976"/>
              <a:gd name="connsiteY3987" fmla="*/ 299808 h 3611234"/>
              <a:gd name="connsiteX3988" fmla="*/ 3363515 w 6860976"/>
              <a:gd name="connsiteY3988" fmla="*/ 277484 h 3611234"/>
              <a:gd name="connsiteX3989" fmla="*/ 3363515 w 6860976"/>
              <a:gd name="connsiteY3989" fmla="*/ 284925 h 3611234"/>
              <a:gd name="connsiteX3990" fmla="*/ 3370957 w 6860976"/>
              <a:gd name="connsiteY3990" fmla="*/ 292366 h 3611234"/>
              <a:gd name="connsiteX3991" fmla="*/ 3378398 w 6860976"/>
              <a:gd name="connsiteY3991" fmla="*/ 284925 h 3611234"/>
              <a:gd name="connsiteX3992" fmla="*/ 3370957 w 6860976"/>
              <a:gd name="connsiteY3992" fmla="*/ 284925 h 3611234"/>
              <a:gd name="connsiteX3993" fmla="*/ 3080742 w 6860976"/>
              <a:gd name="connsiteY3993" fmla="*/ 277484 h 3611234"/>
              <a:gd name="connsiteX3994" fmla="*/ 3088184 w 6860976"/>
              <a:gd name="connsiteY3994" fmla="*/ 284925 h 3611234"/>
              <a:gd name="connsiteX3995" fmla="*/ 3088184 w 6860976"/>
              <a:gd name="connsiteY3995" fmla="*/ 277484 h 3611234"/>
              <a:gd name="connsiteX3996" fmla="*/ 1294805 w 6860976"/>
              <a:gd name="connsiteY3996" fmla="*/ 277484 h 3611234"/>
              <a:gd name="connsiteX3997" fmla="*/ 1302246 w 6860976"/>
              <a:gd name="connsiteY3997" fmla="*/ 284925 h 3611234"/>
              <a:gd name="connsiteX3998" fmla="*/ 1309688 w 6860976"/>
              <a:gd name="connsiteY3998" fmla="*/ 284925 h 3611234"/>
              <a:gd name="connsiteX3999" fmla="*/ 1302246 w 6860976"/>
              <a:gd name="connsiteY3999" fmla="*/ 277484 h 3611234"/>
              <a:gd name="connsiteX4000" fmla="*/ 1294805 w 6860976"/>
              <a:gd name="connsiteY4000" fmla="*/ 277484 h 3611234"/>
              <a:gd name="connsiteX4001" fmla="*/ 2739367 w 6860976"/>
              <a:gd name="connsiteY4001" fmla="*/ 272833 h 3611234"/>
              <a:gd name="connsiteX4002" fmla="*/ 2738437 w 6860976"/>
              <a:gd name="connsiteY4002" fmla="*/ 277484 h 3611234"/>
              <a:gd name="connsiteX4003" fmla="*/ 2742158 w 6860976"/>
              <a:gd name="connsiteY4003" fmla="*/ 284925 h 3611234"/>
              <a:gd name="connsiteX4004" fmla="*/ 2745879 w 6860976"/>
              <a:gd name="connsiteY4004" fmla="*/ 281204 h 3611234"/>
              <a:gd name="connsiteX4005" fmla="*/ 2742158 w 6860976"/>
              <a:gd name="connsiteY4005" fmla="*/ 273763 h 3611234"/>
              <a:gd name="connsiteX4006" fmla="*/ 2739367 w 6860976"/>
              <a:gd name="connsiteY4006" fmla="*/ 272833 h 3611234"/>
              <a:gd name="connsiteX4007" fmla="*/ 3095625 w 6860976"/>
              <a:gd name="connsiteY4007" fmla="*/ 270042 h 3611234"/>
              <a:gd name="connsiteX4008" fmla="*/ 3095625 w 6860976"/>
              <a:gd name="connsiteY4008" fmla="*/ 277484 h 3611234"/>
              <a:gd name="connsiteX4009" fmla="*/ 3110508 w 6860976"/>
              <a:gd name="connsiteY4009" fmla="*/ 292366 h 3611234"/>
              <a:gd name="connsiteX4010" fmla="*/ 3117949 w 6860976"/>
              <a:gd name="connsiteY4010" fmla="*/ 292366 h 3611234"/>
              <a:gd name="connsiteX4011" fmla="*/ 3121670 w 6860976"/>
              <a:gd name="connsiteY4011" fmla="*/ 307249 h 3611234"/>
              <a:gd name="connsiteX4012" fmla="*/ 3125390 w 6860976"/>
              <a:gd name="connsiteY4012" fmla="*/ 299808 h 3611234"/>
              <a:gd name="connsiteX4013" fmla="*/ 3132832 w 6860976"/>
              <a:gd name="connsiteY4013" fmla="*/ 299808 h 3611234"/>
              <a:gd name="connsiteX4014" fmla="*/ 3132832 w 6860976"/>
              <a:gd name="connsiteY4014" fmla="*/ 292366 h 3611234"/>
              <a:gd name="connsiteX4015" fmla="*/ 3121670 w 6860976"/>
              <a:gd name="connsiteY4015" fmla="*/ 288646 h 3611234"/>
              <a:gd name="connsiteX4016" fmla="*/ 3117949 w 6860976"/>
              <a:gd name="connsiteY4016" fmla="*/ 284925 h 3611234"/>
              <a:gd name="connsiteX4017" fmla="*/ 3106787 w 6860976"/>
              <a:gd name="connsiteY4017" fmla="*/ 277484 h 3611234"/>
              <a:gd name="connsiteX4018" fmla="*/ 3095625 w 6860976"/>
              <a:gd name="connsiteY4018" fmla="*/ 270042 h 3611234"/>
              <a:gd name="connsiteX4019" fmla="*/ 2507754 w 6860976"/>
              <a:gd name="connsiteY4019" fmla="*/ 270042 h 3611234"/>
              <a:gd name="connsiteX4020" fmla="*/ 2522637 w 6860976"/>
              <a:gd name="connsiteY4020" fmla="*/ 277484 h 3611234"/>
              <a:gd name="connsiteX4021" fmla="*/ 2522637 w 6860976"/>
              <a:gd name="connsiteY4021" fmla="*/ 270042 h 3611234"/>
              <a:gd name="connsiteX4022" fmla="*/ 2515195 w 6860976"/>
              <a:gd name="connsiteY4022" fmla="*/ 270042 h 3611234"/>
              <a:gd name="connsiteX4023" fmla="*/ 2507754 w 6860976"/>
              <a:gd name="connsiteY4023" fmla="*/ 270042 h 3611234"/>
              <a:gd name="connsiteX4024" fmla="*/ 1279922 w 6860976"/>
              <a:gd name="connsiteY4024" fmla="*/ 270042 h 3611234"/>
              <a:gd name="connsiteX4025" fmla="*/ 1287363 w 6860976"/>
              <a:gd name="connsiteY4025" fmla="*/ 277484 h 3611234"/>
              <a:gd name="connsiteX4026" fmla="*/ 1287363 w 6860976"/>
              <a:gd name="connsiteY4026" fmla="*/ 270042 h 3611234"/>
              <a:gd name="connsiteX4027" fmla="*/ 1279922 w 6860976"/>
              <a:gd name="connsiteY4027" fmla="*/ 270042 h 3611234"/>
              <a:gd name="connsiteX4028" fmla="*/ 2753320 w 6860976"/>
              <a:gd name="connsiteY4028" fmla="*/ 262601 h 3611234"/>
              <a:gd name="connsiteX4029" fmla="*/ 2753320 w 6860976"/>
              <a:gd name="connsiteY4029" fmla="*/ 277484 h 3611234"/>
              <a:gd name="connsiteX4030" fmla="*/ 2768203 w 6860976"/>
              <a:gd name="connsiteY4030" fmla="*/ 270042 h 3611234"/>
              <a:gd name="connsiteX4031" fmla="*/ 2753320 w 6860976"/>
              <a:gd name="connsiteY4031" fmla="*/ 262601 h 3611234"/>
              <a:gd name="connsiteX4032" fmla="*/ 1212949 w 6860976"/>
              <a:gd name="connsiteY4032" fmla="*/ 262601 h 3611234"/>
              <a:gd name="connsiteX4033" fmla="*/ 1205508 w 6860976"/>
              <a:gd name="connsiteY4033" fmla="*/ 266321 h 3611234"/>
              <a:gd name="connsiteX4034" fmla="*/ 1212949 w 6860976"/>
              <a:gd name="connsiteY4034" fmla="*/ 270042 h 3611234"/>
              <a:gd name="connsiteX4035" fmla="*/ 2716113 w 6860976"/>
              <a:gd name="connsiteY4035" fmla="*/ 247718 h 3611234"/>
              <a:gd name="connsiteX4036" fmla="*/ 2716113 w 6860976"/>
              <a:gd name="connsiteY4036" fmla="*/ 255159 h 3611234"/>
              <a:gd name="connsiteX4037" fmla="*/ 2723554 w 6860976"/>
              <a:gd name="connsiteY4037" fmla="*/ 255159 h 3611234"/>
              <a:gd name="connsiteX4038" fmla="*/ 2716113 w 6860976"/>
              <a:gd name="connsiteY4038" fmla="*/ 247718 h 3611234"/>
              <a:gd name="connsiteX4039" fmla="*/ 2567285 w 6860976"/>
              <a:gd name="connsiteY4039" fmla="*/ 247718 h 3611234"/>
              <a:gd name="connsiteX4040" fmla="*/ 2559844 w 6860976"/>
              <a:gd name="connsiteY4040" fmla="*/ 251439 h 3611234"/>
              <a:gd name="connsiteX4041" fmla="*/ 2559844 w 6860976"/>
              <a:gd name="connsiteY4041" fmla="*/ 255159 h 3611234"/>
              <a:gd name="connsiteX4042" fmla="*/ 2567285 w 6860976"/>
              <a:gd name="connsiteY4042" fmla="*/ 255159 h 3611234"/>
              <a:gd name="connsiteX4043" fmla="*/ 2567285 w 6860976"/>
              <a:gd name="connsiteY4043" fmla="*/ 247718 h 3611234"/>
              <a:gd name="connsiteX4044" fmla="*/ 2552402 w 6860976"/>
              <a:gd name="connsiteY4044" fmla="*/ 247718 h 3611234"/>
              <a:gd name="connsiteX4045" fmla="*/ 2544961 w 6860976"/>
              <a:gd name="connsiteY4045" fmla="*/ 255159 h 3611234"/>
              <a:gd name="connsiteX4046" fmla="*/ 2552402 w 6860976"/>
              <a:gd name="connsiteY4046" fmla="*/ 255159 h 3611234"/>
              <a:gd name="connsiteX4047" fmla="*/ 673447 w 6860976"/>
              <a:gd name="connsiteY4047" fmla="*/ 247718 h 3611234"/>
              <a:gd name="connsiteX4048" fmla="*/ 677168 w 6860976"/>
              <a:gd name="connsiteY4048" fmla="*/ 255159 h 3611234"/>
              <a:gd name="connsiteX4049" fmla="*/ 684609 w 6860976"/>
              <a:gd name="connsiteY4049" fmla="*/ 255159 h 3611234"/>
              <a:gd name="connsiteX4050" fmla="*/ 673447 w 6860976"/>
              <a:gd name="connsiteY4050" fmla="*/ 247718 h 3611234"/>
              <a:gd name="connsiteX4051" fmla="*/ 3424907 w 6860976"/>
              <a:gd name="connsiteY4051" fmla="*/ 243997 h 3611234"/>
              <a:gd name="connsiteX4052" fmla="*/ 3423047 w 6860976"/>
              <a:gd name="connsiteY4052" fmla="*/ 247718 h 3611234"/>
              <a:gd name="connsiteX4053" fmla="*/ 3445371 w 6860976"/>
              <a:gd name="connsiteY4053" fmla="*/ 266321 h 3611234"/>
              <a:gd name="connsiteX4054" fmla="*/ 3475137 w 6860976"/>
              <a:gd name="connsiteY4054" fmla="*/ 277484 h 3611234"/>
              <a:gd name="connsiteX4055" fmla="*/ 3490019 w 6860976"/>
              <a:gd name="connsiteY4055" fmla="*/ 288646 h 3611234"/>
              <a:gd name="connsiteX4056" fmla="*/ 3512344 w 6860976"/>
              <a:gd name="connsiteY4056" fmla="*/ 292366 h 3611234"/>
              <a:gd name="connsiteX4057" fmla="*/ 3542109 w 6860976"/>
              <a:gd name="connsiteY4057" fmla="*/ 307249 h 3611234"/>
              <a:gd name="connsiteX4058" fmla="*/ 3530947 w 6860976"/>
              <a:gd name="connsiteY4058" fmla="*/ 288646 h 3611234"/>
              <a:gd name="connsiteX4059" fmla="*/ 3512344 w 6860976"/>
              <a:gd name="connsiteY4059" fmla="*/ 277484 h 3611234"/>
              <a:gd name="connsiteX4060" fmla="*/ 3504902 w 6860976"/>
              <a:gd name="connsiteY4060" fmla="*/ 277484 h 3611234"/>
              <a:gd name="connsiteX4061" fmla="*/ 3497461 w 6860976"/>
              <a:gd name="connsiteY4061" fmla="*/ 277484 h 3611234"/>
              <a:gd name="connsiteX4062" fmla="*/ 3490019 w 6860976"/>
              <a:gd name="connsiteY4062" fmla="*/ 277484 h 3611234"/>
              <a:gd name="connsiteX4063" fmla="*/ 3467695 w 6860976"/>
              <a:gd name="connsiteY4063" fmla="*/ 262601 h 3611234"/>
              <a:gd name="connsiteX4064" fmla="*/ 3430488 w 6860976"/>
              <a:gd name="connsiteY4064" fmla="*/ 247718 h 3611234"/>
              <a:gd name="connsiteX4065" fmla="*/ 3424907 w 6860976"/>
              <a:gd name="connsiteY4065" fmla="*/ 243997 h 3611234"/>
              <a:gd name="connsiteX4066" fmla="*/ 3341191 w 6860976"/>
              <a:gd name="connsiteY4066" fmla="*/ 240277 h 3611234"/>
              <a:gd name="connsiteX4067" fmla="*/ 3341191 w 6860976"/>
              <a:gd name="connsiteY4067" fmla="*/ 247718 h 3611234"/>
              <a:gd name="connsiteX4068" fmla="*/ 3348633 w 6860976"/>
              <a:gd name="connsiteY4068" fmla="*/ 255159 h 3611234"/>
              <a:gd name="connsiteX4069" fmla="*/ 3348633 w 6860976"/>
              <a:gd name="connsiteY4069" fmla="*/ 247718 h 3611234"/>
              <a:gd name="connsiteX4070" fmla="*/ 3341191 w 6860976"/>
              <a:gd name="connsiteY4070" fmla="*/ 240277 h 3611234"/>
              <a:gd name="connsiteX4071" fmla="*/ 3326308 w 6860976"/>
              <a:gd name="connsiteY4071" fmla="*/ 240277 h 3611234"/>
              <a:gd name="connsiteX4072" fmla="*/ 3318867 w 6860976"/>
              <a:gd name="connsiteY4072" fmla="*/ 262601 h 3611234"/>
              <a:gd name="connsiteX4073" fmla="*/ 3326308 w 6860976"/>
              <a:gd name="connsiteY4073" fmla="*/ 255159 h 3611234"/>
              <a:gd name="connsiteX4074" fmla="*/ 3303984 w 6860976"/>
              <a:gd name="connsiteY4074" fmla="*/ 240277 h 3611234"/>
              <a:gd name="connsiteX4075" fmla="*/ 3311426 w 6860976"/>
              <a:gd name="connsiteY4075" fmla="*/ 247718 h 3611234"/>
              <a:gd name="connsiteX4076" fmla="*/ 3307705 w 6860976"/>
              <a:gd name="connsiteY4076" fmla="*/ 240277 h 3611234"/>
              <a:gd name="connsiteX4077" fmla="*/ 3303984 w 6860976"/>
              <a:gd name="connsiteY4077" fmla="*/ 240277 h 3611234"/>
              <a:gd name="connsiteX4078" fmla="*/ 3140273 w 6860976"/>
              <a:gd name="connsiteY4078" fmla="*/ 240277 h 3611234"/>
              <a:gd name="connsiteX4079" fmla="*/ 3147715 w 6860976"/>
              <a:gd name="connsiteY4079" fmla="*/ 240277 h 3611234"/>
              <a:gd name="connsiteX4080" fmla="*/ 3155156 w 6860976"/>
              <a:gd name="connsiteY4080" fmla="*/ 240277 h 3611234"/>
              <a:gd name="connsiteX4081" fmla="*/ 3147715 w 6860976"/>
              <a:gd name="connsiteY4081" fmla="*/ 247718 h 3611234"/>
              <a:gd name="connsiteX4082" fmla="*/ 3140273 w 6860976"/>
              <a:gd name="connsiteY4082" fmla="*/ 240277 h 3611234"/>
              <a:gd name="connsiteX4083" fmla="*/ 3132832 w 6860976"/>
              <a:gd name="connsiteY4083" fmla="*/ 240277 h 3611234"/>
              <a:gd name="connsiteX4084" fmla="*/ 3140273 w 6860976"/>
              <a:gd name="connsiteY4084" fmla="*/ 247718 h 3611234"/>
              <a:gd name="connsiteX4085" fmla="*/ 3136553 w 6860976"/>
              <a:gd name="connsiteY4085" fmla="*/ 247718 h 3611234"/>
              <a:gd name="connsiteX4086" fmla="*/ 3132832 w 6860976"/>
              <a:gd name="connsiteY4086" fmla="*/ 240277 h 3611234"/>
              <a:gd name="connsiteX4087" fmla="*/ 2998887 w 6860976"/>
              <a:gd name="connsiteY4087" fmla="*/ 240277 h 3611234"/>
              <a:gd name="connsiteX4088" fmla="*/ 2998887 w 6860976"/>
              <a:gd name="connsiteY4088" fmla="*/ 247718 h 3611234"/>
              <a:gd name="connsiteX4089" fmla="*/ 3006328 w 6860976"/>
              <a:gd name="connsiteY4089" fmla="*/ 255159 h 3611234"/>
              <a:gd name="connsiteX4090" fmla="*/ 3006328 w 6860976"/>
              <a:gd name="connsiteY4090" fmla="*/ 247718 h 3611234"/>
              <a:gd name="connsiteX4091" fmla="*/ 2998887 w 6860976"/>
              <a:gd name="connsiteY4091" fmla="*/ 240277 h 3611234"/>
              <a:gd name="connsiteX4092" fmla="*/ 2649140 w 6860976"/>
              <a:gd name="connsiteY4092" fmla="*/ 240277 h 3611234"/>
              <a:gd name="connsiteX4093" fmla="*/ 2652861 w 6860976"/>
              <a:gd name="connsiteY4093" fmla="*/ 247718 h 3611234"/>
              <a:gd name="connsiteX4094" fmla="*/ 2656582 w 6860976"/>
              <a:gd name="connsiteY4094" fmla="*/ 255159 h 3611234"/>
              <a:gd name="connsiteX4095" fmla="*/ 2678906 w 6860976"/>
              <a:gd name="connsiteY4095" fmla="*/ 255159 h 3611234"/>
              <a:gd name="connsiteX4096" fmla="*/ 2664023 w 6860976"/>
              <a:gd name="connsiteY4096" fmla="*/ 247718 h 3611234"/>
              <a:gd name="connsiteX4097" fmla="*/ 2656582 w 6860976"/>
              <a:gd name="connsiteY4097" fmla="*/ 240277 h 3611234"/>
              <a:gd name="connsiteX4098" fmla="*/ 2649140 w 6860976"/>
              <a:gd name="connsiteY4098" fmla="*/ 240277 h 3611234"/>
              <a:gd name="connsiteX4099" fmla="*/ 641821 w 6860976"/>
              <a:gd name="connsiteY4099" fmla="*/ 236556 h 3611234"/>
              <a:gd name="connsiteX4100" fmla="*/ 639961 w 6860976"/>
              <a:gd name="connsiteY4100" fmla="*/ 240277 h 3611234"/>
              <a:gd name="connsiteX4101" fmla="*/ 632519 w 6860976"/>
              <a:gd name="connsiteY4101" fmla="*/ 240277 h 3611234"/>
              <a:gd name="connsiteX4102" fmla="*/ 625078 w 6860976"/>
              <a:gd name="connsiteY4102" fmla="*/ 240277 h 3611234"/>
              <a:gd name="connsiteX4103" fmla="*/ 628799 w 6860976"/>
              <a:gd name="connsiteY4103" fmla="*/ 247718 h 3611234"/>
              <a:gd name="connsiteX4104" fmla="*/ 639961 w 6860976"/>
              <a:gd name="connsiteY4104" fmla="*/ 247718 h 3611234"/>
              <a:gd name="connsiteX4105" fmla="*/ 647402 w 6860976"/>
              <a:gd name="connsiteY4105" fmla="*/ 240277 h 3611234"/>
              <a:gd name="connsiteX4106" fmla="*/ 641821 w 6860976"/>
              <a:gd name="connsiteY4106" fmla="*/ 236556 h 3611234"/>
              <a:gd name="connsiteX4107" fmla="*/ 2693789 w 6860976"/>
              <a:gd name="connsiteY4107" fmla="*/ 232835 h 3611234"/>
              <a:gd name="connsiteX4108" fmla="*/ 2693789 w 6860976"/>
              <a:gd name="connsiteY4108" fmla="*/ 247718 h 3611234"/>
              <a:gd name="connsiteX4109" fmla="*/ 2701230 w 6860976"/>
              <a:gd name="connsiteY4109" fmla="*/ 240277 h 3611234"/>
              <a:gd name="connsiteX4110" fmla="*/ 2701230 w 6860976"/>
              <a:gd name="connsiteY4110" fmla="*/ 232835 h 3611234"/>
              <a:gd name="connsiteX4111" fmla="*/ 2336601 w 6860976"/>
              <a:gd name="connsiteY4111" fmla="*/ 232835 h 3611234"/>
              <a:gd name="connsiteX4112" fmla="*/ 2321719 w 6860976"/>
              <a:gd name="connsiteY4112" fmla="*/ 240277 h 3611234"/>
              <a:gd name="connsiteX4113" fmla="*/ 2329160 w 6860976"/>
              <a:gd name="connsiteY4113" fmla="*/ 240277 h 3611234"/>
              <a:gd name="connsiteX4114" fmla="*/ 2344043 w 6860976"/>
              <a:gd name="connsiteY4114" fmla="*/ 240277 h 3611234"/>
              <a:gd name="connsiteX4115" fmla="*/ 2351484 w 6860976"/>
              <a:gd name="connsiteY4115" fmla="*/ 243997 h 3611234"/>
              <a:gd name="connsiteX4116" fmla="*/ 2355205 w 6860976"/>
              <a:gd name="connsiteY4116" fmla="*/ 243997 h 3611234"/>
              <a:gd name="connsiteX4117" fmla="*/ 2355205 w 6860976"/>
              <a:gd name="connsiteY4117" fmla="*/ 236556 h 3611234"/>
              <a:gd name="connsiteX4118" fmla="*/ 2336601 w 6860976"/>
              <a:gd name="connsiteY4118" fmla="*/ 232835 h 3611234"/>
              <a:gd name="connsiteX4119" fmla="*/ 2464036 w 6860976"/>
              <a:gd name="connsiteY4119" fmla="*/ 229114 h 3611234"/>
              <a:gd name="connsiteX4120" fmla="*/ 2459385 w 6860976"/>
              <a:gd name="connsiteY4120" fmla="*/ 232835 h 3611234"/>
              <a:gd name="connsiteX4121" fmla="*/ 2463106 w 6860976"/>
              <a:gd name="connsiteY4121" fmla="*/ 240277 h 3611234"/>
              <a:gd name="connsiteX4122" fmla="*/ 2466826 w 6860976"/>
              <a:gd name="connsiteY4122" fmla="*/ 236556 h 3611234"/>
              <a:gd name="connsiteX4123" fmla="*/ 2470547 w 6860976"/>
              <a:gd name="connsiteY4123" fmla="*/ 232835 h 3611234"/>
              <a:gd name="connsiteX4124" fmla="*/ 2464036 w 6860976"/>
              <a:gd name="connsiteY4124" fmla="*/ 229114 h 3611234"/>
              <a:gd name="connsiteX4125" fmla="*/ 3247116 w 6860976"/>
              <a:gd name="connsiteY4125" fmla="*/ 227783 h 3611234"/>
              <a:gd name="connsiteX4126" fmla="*/ 3244453 w 6860976"/>
              <a:gd name="connsiteY4126" fmla="*/ 229114 h 3611234"/>
              <a:gd name="connsiteX4127" fmla="*/ 3237012 w 6860976"/>
              <a:gd name="connsiteY4127" fmla="*/ 232835 h 3611234"/>
              <a:gd name="connsiteX4128" fmla="*/ 3103066 w 6860976"/>
              <a:gd name="connsiteY4128" fmla="*/ 225394 h 3611234"/>
              <a:gd name="connsiteX4129" fmla="*/ 3110508 w 6860976"/>
              <a:gd name="connsiteY4129" fmla="*/ 232835 h 3611234"/>
              <a:gd name="connsiteX4130" fmla="*/ 3103066 w 6860976"/>
              <a:gd name="connsiteY4130" fmla="*/ 240277 h 3611234"/>
              <a:gd name="connsiteX4131" fmla="*/ 3103066 w 6860976"/>
              <a:gd name="connsiteY4131" fmla="*/ 232835 h 3611234"/>
              <a:gd name="connsiteX4132" fmla="*/ 3036094 w 6860976"/>
              <a:gd name="connsiteY4132" fmla="*/ 225394 h 3611234"/>
              <a:gd name="connsiteX4133" fmla="*/ 3036094 w 6860976"/>
              <a:gd name="connsiteY4133" fmla="*/ 232835 h 3611234"/>
              <a:gd name="connsiteX4134" fmla="*/ 3036094 w 6860976"/>
              <a:gd name="connsiteY4134" fmla="*/ 240277 h 3611234"/>
              <a:gd name="connsiteX4135" fmla="*/ 3043535 w 6860976"/>
              <a:gd name="connsiteY4135" fmla="*/ 247718 h 3611234"/>
              <a:gd name="connsiteX4136" fmla="*/ 3065859 w 6860976"/>
              <a:gd name="connsiteY4136" fmla="*/ 255159 h 3611234"/>
              <a:gd name="connsiteX4137" fmla="*/ 3050977 w 6860976"/>
              <a:gd name="connsiteY4137" fmla="*/ 240277 h 3611234"/>
              <a:gd name="connsiteX4138" fmla="*/ 3043535 w 6860976"/>
              <a:gd name="connsiteY4138" fmla="*/ 232835 h 3611234"/>
              <a:gd name="connsiteX4139" fmla="*/ 3036094 w 6860976"/>
              <a:gd name="connsiteY4139" fmla="*/ 225394 h 3611234"/>
              <a:gd name="connsiteX4140" fmla="*/ 2991445 w 6860976"/>
              <a:gd name="connsiteY4140" fmla="*/ 225394 h 3611234"/>
              <a:gd name="connsiteX4141" fmla="*/ 2991445 w 6860976"/>
              <a:gd name="connsiteY4141" fmla="*/ 232835 h 3611234"/>
              <a:gd name="connsiteX4142" fmla="*/ 2991445 w 6860976"/>
              <a:gd name="connsiteY4142" fmla="*/ 240277 h 3611234"/>
              <a:gd name="connsiteX4143" fmla="*/ 2998887 w 6860976"/>
              <a:gd name="connsiteY4143" fmla="*/ 232835 h 3611234"/>
              <a:gd name="connsiteX4144" fmla="*/ 2991445 w 6860976"/>
              <a:gd name="connsiteY4144" fmla="*/ 225394 h 3611234"/>
              <a:gd name="connsiteX4145" fmla="*/ 2500313 w 6860976"/>
              <a:gd name="connsiteY4145" fmla="*/ 225394 h 3611234"/>
              <a:gd name="connsiteX4146" fmla="*/ 2507754 w 6860976"/>
              <a:gd name="connsiteY4146" fmla="*/ 232835 h 3611234"/>
              <a:gd name="connsiteX4147" fmla="*/ 2507754 w 6860976"/>
              <a:gd name="connsiteY4147" fmla="*/ 225394 h 3611234"/>
              <a:gd name="connsiteX4148" fmla="*/ 2500313 w 6860976"/>
              <a:gd name="connsiteY4148" fmla="*/ 225394 h 3611234"/>
              <a:gd name="connsiteX4149" fmla="*/ 602754 w 6860976"/>
              <a:gd name="connsiteY4149" fmla="*/ 225394 h 3611234"/>
              <a:gd name="connsiteX4150" fmla="*/ 602754 w 6860976"/>
              <a:gd name="connsiteY4150" fmla="*/ 232835 h 3611234"/>
              <a:gd name="connsiteX4151" fmla="*/ 610195 w 6860976"/>
              <a:gd name="connsiteY4151" fmla="*/ 232835 h 3611234"/>
              <a:gd name="connsiteX4152" fmla="*/ 558105 w 6860976"/>
              <a:gd name="connsiteY4152" fmla="*/ 225394 h 3611234"/>
              <a:gd name="connsiteX4153" fmla="*/ 561826 w 6860976"/>
              <a:gd name="connsiteY4153" fmla="*/ 232835 h 3611234"/>
              <a:gd name="connsiteX4154" fmla="*/ 565547 w 6860976"/>
              <a:gd name="connsiteY4154" fmla="*/ 232835 h 3611234"/>
              <a:gd name="connsiteX4155" fmla="*/ 561826 w 6860976"/>
              <a:gd name="connsiteY4155" fmla="*/ 229114 h 3611234"/>
              <a:gd name="connsiteX4156" fmla="*/ 558105 w 6860976"/>
              <a:gd name="connsiteY4156" fmla="*/ 225394 h 3611234"/>
              <a:gd name="connsiteX4157" fmla="*/ 706003 w 6860976"/>
              <a:gd name="connsiteY4157" fmla="*/ 219813 h 3611234"/>
              <a:gd name="connsiteX4158" fmla="*/ 703213 w 6860976"/>
              <a:gd name="connsiteY4158" fmla="*/ 221673 h 3611234"/>
              <a:gd name="connsiteX4159" fmla="*/ 699492 w 6860976"/>
              <a:gd name="connsiteY4159" fmla="*/ 225394 h 3611234"/>
              <a:gd name="connsiteX4160" fmla="*/ 714375 w 6860976"/>
              <a:gd name="connsiteY4160" fmla="*/ 225394 h 3611234"/>
              <a:gd name="connsiteX4161" fmla="*/ 706934 w 6860976"/>
              <a:gd name="connsiteY4161" fmla="*/ 221673 h 3611234"/>
              <a:gd name="connsiteX4162" fmla="*/ 706003 w 6860976"/>
              <a:gd name="connsiteY4162" fmla="*/ 219813 h 3611234"/>
              <a:gd name="connsiteX4163" fmla="*/ 2411015 w 6860976"/>
              <a:gd name="connsiteY4163" fmla="*/ 217952 h 3611234"/>
              <a:gd name="connsiteX4164" fmla="*/ 2396133 w 6860976"/>
              <a:gd name="connsiteY4164" fmla="*/ 225394 h 3611234"/>
              <a:gd name="connsiteX4165" fmla="*/ 2418457 w 6860976"/>
              <a:gd name="connsiteY4165" fmla="*/ 232835 h 3611234"/>
              <a:gd name="connsiteX4166" fmla="*/ 2433340 w 6860976"/>
              <a:gd name="connsiteY4166" fmla="*/ 225394 h 3611234"/>
              <a:gd name="connsiteX4167" fmla="*/ 2411015 w 6860976"/>
              <a:gd name="connsiteY4167" fmla="*/ 217952 h 3611234"/>
              <a:gd name="connsiteX4168" fmla="*/ 677168 w 6860976"/>
              <a:gd name="connsiteY4168" fmla="*/ 217952 h 3611234"/>
              <a:gd name="connsiteX4169" fmla="*/ 677168 w 6860976"/>
              <a:gd name="connsiteY4169" fmla="*/ 225394 h 3611234"/>
              <a:gd name="connsiteX4170" fmla="*/ 684609 w 6860976"/>
              <a:gd name="connsiteY4170" fmla="*/ 217952 h 3611234"/>
              <a:gd name="connsiteX4171" fmla="*/ 677168 w 6860976"/>
              <a:gd name="connsiteY4171" fmla="*/ 217952 h 3611234"/>
              <a:gd name="connsiteX4172" fmla="*/ 3594199 w 6860976"/>
              <a:gd name="connsiteY4172" fmla="*/ 210511 h 3611234"/>
              <a:gd name="connsiteX4173" fmla="*/ 3601641 w 6860976"/>
              <a:gd name="connsiteY4173" fmla="*/ 225394 h 3611234"/>
              <a:gd name="connsiteX4174" fmla="*/ 3623965 w 6860976"/>
              <a:gd name="connsiteY4174" fmla="*/ 225394 h 3611234"/>
              <a:gd name="connsiteX4175" fmla="*/ 3631406 w 6860976"/>
              <a:gd name="connsiteY4175" fmla="*/ 232835 h 3611234"/>
              <a:gd name="connsiteX4176" fmla="*/ 3642568 w 6860976"/>
              <a:gd name="connsiteY4176" fmla="*/ 236556 h 3611234"/>
              <a:gd name="connsiteX4177" fmla="*/ 3650010 w 6860976"/>
              <a:gd name="connsiteY4177" fmla="*/ 232835 h 3611234"/>
              <a:gd name="connsiteX4178" fmla="*/ 3650010 w 6860976"/>
              <a:gd name="connsiteY4178" fmla="*/ 229114 h 3611234"/>
              <a:gd name="connsiteX4179" fmla="*/ 3627685 w 6860976"/>
              <a:gd name="connsiteY4179" fmla="*/ 221673 h 3611234"/>
              <a:gd name="connsiteX4180" fmla="*/ 3605361 w 6860976"/>
              <a:gd name="connsiteY4180" fmla="*/ 214232 h 3611234"/>
              <a:gd name="connsiteX4181" fmla="*/ 3594199 w 6860976"/>
              <a:gd name="connsiteY4181" fmla="*/ 210511 h 3611234"/>
              <a:gd name="connsiteX4182" fmla="*/ 3036094 w 6860976"/>
              <a:gd name="connsiteY4182" fmla="*/ 210511 h 3611234"/>
              <a:gd name="connsiteX4183" fmla="*/ 3043535 w 6860976"/>
              <a:gd name="connsiteY4183" fmla="*/ 217952 h 3611234"/>
              <a:gd name="connsiteX4184" fmla="*/ 3050977 w 6860976"/>
              <a:gd name="connsiteY4184" fmla="*/ 217952 h 3611234"/>
              <a:gd name="connsiteX4185" fmla="*/ 3036094 w 6860976"/>
              <a:gd name="connsiteY4185" fmla="*/ 210511 h 3611234"/>
              <a:gd name="connsiteX4186" fmla="*/ 2783086 w 6860976"/>
              <a:gd name="connsiteY4186" fmla="*/ 210511 h 3611234"/>
              <a:gd name="connsiteX4187" fmla="*/ 2786806 w 6860976"/>
              <a:gd name="connsiteY4187" fmla="*/ 214232 h 3611234"/>
              <a:gd name="connsiteX4188" fmla="*/ 2786806 w 6860976"/>
              <a:gd name="connsiteY4188" fmla="*/ 221673 h 3611234"/>
              <a:gd name="connsiteX4189" fmla="*/ 2786806 w 6860976"/>
              <a:gd name="connsiteY4189" fmla="*/ 229114 h 3611234"/>
              <a:gd name="connsiteX4190" fmla="*/ 2797969 w 6860976"/>
              <a:gd name="connsiteY4190" fmla="*/ 240277 h 3611234"/>
              <a:gd name="connsiteX4191" fmla="*/ 2812851 w 6860976"/>
              <a:gd name="connsiteY4191" fmla="*/ 251439 h 3611234"/>
              <a:gd name="connsiteX4192" fmla="*/ 2820293 w 6860976"/>
              <a:gd name="connsiteY4192" fmla="*/ 262601 h 3611234"/>
              <a:gd name="connsiteX4193" fmla="*/ 2831455 w 6860976"/>
              <a:gd name="connsiteY4193" fmla="*/ 262601 h 3611234"/>
              <a:gd name="connsiteX4194" fmla="*/ 2842617 w 6860976"/>
              <a:gd name="connsiteY4194" fmla="*/ 262601 h 3611234"/>
              <a:gd name="connsiteX4195" fmla="*/ 2868662 w 6860976"/>
              <a:gd name="connsiteY4195" fmla="*/ 251439 h 3611234"/>
              <a:gd name="connsiteX4196" fmla="*/ 2872383 w 6860976"/>
              <a:gd name="connsiteY4196" fmla="*/ 247718 h 3611234"/>
              <a:gd name="connsiteX4197" fmla="*/ 2864941 w 6860976"/>
              <a:gd name="connsiteY4197" fmla="*/ 247718 h 3611234"/>
              <a:gd name="connsiteX4198" fmla="*/ 2846338 w 6860976"/>
              <a:gd name="connsiteY4198" fmla="*/ 251439 h 3611234"/>
              <a:gd name="connsiteX4199" fmla="*/ 2835176 w 6860976"/>
              <a:gd name="connsiteY4199" fmla="*/ 247718 h 3611234"/>
              <a:gd name="connsiteX4200" fmla="*/ 2820293 w 6860976"/>
              <a:gd name="connsiteY4200" fmla="*/ 232835 h 3611234"/>
              <a:gd name="connsiteX4201" fmla="*/ 2812851 w 6860976"/>
              <a:gd name="connsiteY4201" fmla="*/ 225394 h 3611234"/>
              <a:gd name="connsiteX4202" fmla="*/ 2797969 w 6860976"/>
              <a:gd name="connsiteY4202" fmla="*/ 217952 h 3611234"/>
              <a:gd name="connsiteX4203" fmla="*/ 2783086 w 6860976"/>
              <a:gd name="connsiteY4203" fmla="*/ 210511 h 3611234"/>
              <a:gd name="connsiteX4204" fmla="*/ 2693789 w 6860976"/>
              <a:gd name="connsiteY4204" fmla="*/ 210511 h 3611234"/>
              <a:gd name="connsiteX4205" fmla="*/ 2678906 w 6860976"/>
              <a:gd name="connsiteY4205" fmla="*/ 214232 h 3611234"/>
              <a:gd name="connsiteX4206" fmla="*/ 2678906 w 6860976"/>
              <a:gd name="connsiteY4206" fmla="*/ 225394 h 3611234"/>
              <a:gd name="connsiteX4207" fmla="*/ 2693789 w 6860976"/>
              <a:gd name="connsiteY4207" fmla="*/ 217952 h 3611234"/>
              <a:gd name="connsiteX4208" fmla="*/ 2470547 w 6860976"/>
              <a:gd name="connsiteY4208" fmla="*/ 210511 h 3611234"/>
              <a:gd name="connsiteX4209" fmla="*/ 2477988 w 6860976"/>
              <a:gd name="connsiteY4209" fmla="*/ 217952 h 3611234"/>
              <a:gd name="connsiteX4210" fmla="*/ 2485429 w 6860976"/>
              <a:gd name="connsiteY4210" fmla="*/ 210511 h 3611234"/>
              <a:gd name="connsiteX4211" fmla="*/ 1651992 w 6860976"/>
              <a:gd name="connsiteY4211" fmla="*/ 210511 h 3611234"/>
              <a:gd name="connsiteX4212" fmla="*/ 1644551 w 6860976"/>
              <a:gd name="connsiteY4212" fmla="*/ 217952 h 3611234"/>
              <a:gd name="connsiteX4213" fmla="*/ 1644551 w 6860976"/>
              <a:gd name="connsiteY4213" fmla="*/ 225394 h 3611234"/>
              <a:gd name="connsiteX4214" fmla="*/ 1651992 w 6860976"/>
              <a:gd name="connsiteY4214" fmla="*/ 232835 h 3611234"/>
              <a:gd name="connsiteX4215" fmla="*/ 1655713 w 6860976"/>
              <a:gd name="connsiteY4215" fmla="*/ 225394 h 3611234"/>
              <a:gd name="connsiteX4216" fmla="*/ 1666875 w 6860976"/>
              <a:gd name="connsiteY4216" fmla="*/ 225394 h 3611234"/>
              <a:gd name="connsiteX4217" fmla="*/ 1674316 w 6860976"/>
              <a:gd name="connsiteY4217" fmla="*/ 221673 h 3611234"/>
              <a:gd name="connsiteX4218" fmla="*/ 1666875 w 6860976"/>
              <a:gd name="connsiteY4218" fmla="*/ 217952 h 3611234"/>
              <a:gd name="connsiteX4219" fmla="*/ 1651992 w 6860976"/>
              <a:gd name="connsiteY4219" fmla="*/ 217952 h 3611234"/>
              <a:gd name="connsiteX4220" fmla="*/ 2872383 w 6860976"/>
              <a:gd name="connsiteY4220" fmla="*/ 203069 h 3611234"/>
              <a:gd name="connsiteX4221" fmla="*/ 2872383 w 6860976"/>
              <a:gd name="connsiteY4221" fmla="*/ 210511 h 3611234"/>
              <a:gd name="connsiteX4222" fmla="*/ 2879824 w 6860976"/>
              <a:gd name="connsiteY4222" fmla="*/ 217952 h 3611234"/>
              <a:gd name="connsiteX4223" fmla="*/ 2580307 w 6860976"/>
              <a:gd name="connsiteY4223" fmla="*/ 199349 h 3611234"/>
              <a:gd name="connsiteX4224" fmla="*/ 2574726 w 6860976"/>
              <a:gd name="connsiteY4224" fmla="*/ 203069 h 3611234"/>
              <a:gd name="connsiteX4225" fmla="*/ 2574726 w 6860976"/>
              <a:gd name="connsiteY4225" fmla="*/ 217952 h 3611234"/>
              <a:gd name="connsiteX4226" fmla="*/ 2585888 w 6860976"/>
              <a:gd name="connsiteY4226" fmla="*/ 225394 h 3611234"/>
              <a:gd name="connsiteX4227" fmla="*/ 2589609 w 6860976"/>
              <a:gd name="connsiteY4227" fmla="*/ 225394 h 3611234"/>
              <a:gd name="connsiteX4228" fmla="*/ 2597051 w 6860976"/>
              <a:gd name="connsiteY4228" fmla="*/ 225394 h 3611234"/>
              <a:gd name="connsiteX4229" fmla="*/ 2608213 w 6860976"/>
              <a:gd name="connsiteY4229" fmla="*/ 225394 h 3611234"/>
              <a:gd name="connsiteX4230" fmla="*/ 2611933 w 6860976"/>
              <a:gd name="connsiteY4230" fmla="*/ 232835 h 3611234"/>
              <a:gd name="connsiteX4231" fmla="*/ 2619375 w 6860976"/>
              <a:gd name="connsiteY4231" fmla="*/ 232835 h 3611234"/>
              <a:gd name="connsiteX4232" fmla="*/ 2611933 w 6860976"/>
              <a:gd name="connsiteY4232" fmla="*/ 217952 h 3611234"/>
              <a:gd name="connsiteX4233" fmla="*/ 2619375 w 6860976"/>
              <a:gd name="connsiteY4233" fmla="*/ 210511 h 3611234"/>
              <a:gd name="connsiteX4234" fmla="*/ 2619375 w 6860976"/>
              <a:gd name="connsiteY4234" fmla="*/ 203069 h 3611234"/>
              <a:gd name="connsiteX4235" fmla="*/ 2604492 w 6860976"/>
              <a:gd name="connsiteY4235" fmla="*/ 203069 h 3611234"/>
              <a:gd name="connsiteX4236" fmla="*/ 2597051 w 6860976"/>
              <a:gd name="connsiteY4236" fmla="*/ 210511 h 3611234"/>
              <a:gd name="connsiteX4237" fmla="*/ 2604492 w 6860976"/>
              <a:gd name="connsiteY4237" fmla="*/ 210511 h 3611234"/>
              <a:gd name="connsiteX4238" fmla="*/ 2589609 w 6860976"/>
              <a:gd name="connsiteY4238" fmla="*/ 214232 h 3611234"/>
              <a:gd name="connsiteX4239" fmla="*/ 2582168 w 6860976"/>
              <a:gd name="connsiteY4239" fmla="*/ 203069 h 3611234"/>
              <a:gd name="connsiteX4240" fmla="*/ 2580307 w 6860976"/>
              <a:gd name="connsiteY4240" fmla="*/ 199349 h 3611234"/>
              <a:gd name="connsiteX4241" fmla="*/ 3170039 w 6860976"/>
              <a:gd name="connsiteY4241" fmla="*/ 195628 h 3611234"/>
              <a:gd name="connsiteX4242" fmla="*/ 3177480 w 6860976"/>
              <a:gd name="connsiteY4242" fmla="*/ 203069 h 3611234"/>
              <a:gd name="connsiteX4243" fmla="*/ 3177480 w 6860976"/>
              <a:gd name="connsiteY4243" fmla="*/ 217952 h 3611234"/>
              <a:gd name="connsiteX4244" fmla="*/ 3181201 w 6860976"/>
              <a:gd name="connsiteY4244" fmla="*/ 221673 h 3611234"/>
              <a:gd name="connsiteX4245" fmla="*/ 3184922 w 6860976"/>
              <a:gd name="connsiteY4245" fmla="*/ 225394 h 3611234"/>
              <a:gd name="connsiteX4246" fmla="*/ 3184922 w 6860976"/>
              <a:gd name="connsiteY4246" fmla="*/ 217952 h 3611234"/>
              <a:gd name="connsiteX4247" fmla="*/ 3192363 w 6860976"/>
              <a:gd name="connsiteY4247" fmla="*/ 217952 h 3611234"/>
              <a:gd name="connsiteX4248" fmla="*/ 3203525 w 6860976"/>
              <a:gd name="connsiteY4248" fmla="*/ 229114 h 3611234"/>
              <a:gd name="connsiteX4249" fmla="*/ 3207246 w 6860976"/>
              <a:gd name="connsiteY4249" fmla="*/ 232835 h 3611234"/>
              <a:gd name="connsiteX4250" fmla="*/ 3214687 w 6860976"/>
              <a:gd name="connsiteY4250" fmla="*/ 232835 h 3611234"/>
              <a:gd name="connsiteX4251" fmla="*/ 3218408 w 6860976"/>
              <a:gd name="connsiteY4251" fmla="*/ 236556 h 3611234"/>
              <a:gd name="connsiteX4252" fmla="*/ 3222129 w 6860976"/>
              <a:gd name="connsiteY4252" fmla="*/ 240277 h 3611234"/>
              <a:gd name="connsiteX4253" fmla="*/ 3237012 w 6860976"/>
              <a:gd name="connsiteY4253" fmla="*/ 247718 h 3611234"/>
              <a:gd name="connsiteX4254" fmla="*/ 3229570 w 6860976"/>
              <a:gd name="connsiteY4254" fmla="*/ 232835 h 3611234"/>
              <a:gd name="connsiteX4255" fmla="*/ 3214687 w 6860976"/>
              <a:gd name="connsiteY4255" fmla="*/ 221673 h 3611234"/>
              <a:gd name="connsiteX4256" fmla="*/ 3196084 w 6860976"/>
              <a:gd name="connsiteY4256" fmla="*/ 214232 h 3611234"/>
              <a:gd name="connsiteX4257" fmla="*/ 3184922 w 6860976"/>
              <a:gd name="connsiteY4257" fmla="*/ 210511 h 3611234"/>
              <a:gd name="connsiteX4258" fmla="*/ 3181201 w 6860976"/>
              <a:gd name="connsiteY4258" fmla="*/ 206790 h 3611234"/>
              <a:gd name="connsiteX4259" fmla="*/ 3177480 w 6860976"/>
              <a:gd name="connsiteY4259" fmla="*/ 199349 h 3611234"/>
              <a:gd name="connsiteX4260" fmla="*/ 3177480 w 6860976"/>
              <a:gd name="connsiteY4260" fmla="*/ 195628 h 3611234"/>
              <a:gd name="connsiteX4261" fmla="*/ 3170039 w 6860976"/>
              <a:gd name="connsiteY4261" fmla="*/ 195628 h 3611234"/>
              <a:gd name="connsiteX4262" fmla="*/ 3013769 w 6860976"/>
              <a:gd name="connsiteY4262" fmla="*/ 195628 h 3611234"/>
              <a:gd name="connsiteX4263" fmla="*/ 3013769 w 6860976"/>
              <a:gd name="connsiteY4263" fmla="*/ 203069 h 3611234"/>
              <a:gd name="connsiteX4264" fmla="*/ 3028652 w 6860976"/>
              <a:gd name="connsiteY4264" fmla="*/ 210511 h 3611234"/>
              <a:gd name="connsiteX4265" fmla="*/ 3021211 w 6860976"/>
              <a:gd name="connsiteY4265" fmla="*/ 203069 h 3611234"/>
              <a:gd name="connsiteX4266" fmla="*/ 3017490 w 6860976"/>
              <a:gd name="connsiteY4266" fmla="*/ 199349 h 3611234"/>
              <a:gd name="connsiteX4267" fmla="*/ 3013769 w 6860976"/>
              <a:gd name="connsiteY4267" fmla="*/ 195628 h 3611234"/>
              <a:gd name="connsiteX4268" fmla="*/ 535781 w 6860976"/>
              <a:gd name="connsiteY4268" fmla="*/ 195628 h 3611234"/>
              <a:gd name="connsiteX4269" fmla="*/ 532060 w 6860976"/>
              <a:gd name="connsiteY4269" fmla="*/ 203069 h 3611234"/>
              <a:gd name="connsiteX4270" fmla="*/ 539502 w 6860976"/>
              <a:gd name="connsiteY4270" fmla="*/ 210511 h 3611234"/>
              <a:gd name="connsiteX4271" fmla="*/ 543223 w 6860976"/>
              <a:gd name="connsiteY4271" fmla="*/ 206790 h 3611234"/>
              <a:gd name="connsiteX4272" fmla="*/ 543223 w 6860976"/>
              <a:gd name="connsiteY4272" fmla="*/ 203069 h 3611234"/>
              <a:gd name="connsiteX4273" fmla="*/ 3307705 w 6860976"/>
              <a:gd name="connsiteY4273" fmla="*/ 193303 h 3611234"/>
              <a:gd name="connsiteX4274" fmla="*/ 3303984 w 6860976"/>
              <a:gd name="connsiteY4274" fmla="*/ 195628 h 3611234"/>
              <a:gd name="connsiteX4275" fmla="*/ 3296543 w 6860976"/>
              <a:gd name="connsiteY4275" fmla="*/ 195628 h 3611234"/>
              <a:gd name="connsiteX4276" fmla="*/ 3274219 w 6860976"/>
              <a:gd name="connsiteY4276" fmla="*/ 195628 h 3611234"/>
              <a:gd name="connsiteX4277" fmla="*/ 3270498 w 6860976"/>
              <a:gd name="connsiteY4277" fmla="*/ 206790 h 3611234"/>
              <a:gd name="connsiteX4278" fmla="*/ 3281660 w 6860976"/>
              <a:gd name="connsiteY4278" fmla="*/ 210511 h 3611234"/>
              <a:gd name="connsiteX4279" fmla="*/ 3289101 w 6860976"/>
              <a:gd name="connsiteY4279" fmla="*/ 210511 h 3611234"/>
              <a:gd name="connsiteX4280" fmla="*/ 3296543 w 6860976"/>
              <a:gd name="connsiteY4280" fmla="*/ 225394 h 3611234"/>
              <a:gd name="connsiteX4281" fmla="*/ 3311426 w 6860976"/>
              <a:gd name="connsiteY4281" fmla="*/ 225394 h 3611234"/>
              <a:gd name="connsiteX4282" fmla="*/ 3318867 w 6860976"/>
              <a:gd name="connsiteY4282" fmla="*/ 225394 h 3611234"/>
              <a:gd name="connsiteX4283" fmla="*/ 3318867 w 6860976"/>
              <a:gd name="connsiteY4283" fmla="*/ 217952 h 3611234"/>
              <a:gd name="connsiteX4284" fmla="*/ 3318867 w 6860976"/>
              <a:gd name="connsiteY4284" fmla="*/ 203069 h 3611234"/>
              <a:gd name="connsiteX4285" fmla="*/ 3307705 w 6860976"/>
              <a:gd name="connsiteY4285" fmla="*/ 193303 h 3611234"/>
              <a:gd name="connsiteX4286" fmla="*/ 2559844 w 6860976"/>
              <a:gd name="connsiteY4286" fmla="*/ 188187 h 3611234"/>
              <a:gd name="connsiteX4287" fmla="*/ 2559844 w 6860976"/>
              <a:gd name="connsiteY4287" fmla="*/ 195628 h 3611234"/>
              <a:gd name="connsiteX4288" fmla="*/ 2567285 w 6860976"/>
              <a:gd name="connsiteY4288" fmla="*/ 195628 h 3611234"/>
              <a:gd name="connsiteX4289" fmla="*/ 2559844 w 6860976"/>
              <a:gd name="connsiteY4289" fmla="*/ 188187 h 3611234"/>
              <a:gd name="connsiteX4290" fmla="*/ 1614785 w 6860976"/>
              <a:gd name="connsiteY4290" fmla="*/ 188187 h 3611234"/>
              <a:gd name="connsiteX4291" fmla="*/ 1622227 w 6860976"/>
              <a:gd name="connsiteY4291" fmla="*/ 195628 h 3611234"/>
              <a:gd name="connsiteX4292" fmla="*/ 1629668 w 6860976"/>
              <a:gd name="connsiteY4292" fmla="*/ 195628 h 3611234"/>
              <a:gd name="connsiteX4293" fmla="*/ 1629668 w 6860976"/>
              <a:gd name="connsiteY4293" fmla="*/ 203069 h 3611234"/>
              <a:gd name="connsiteX4294" fmla="*/ 1629668 w 6860976"/>
              <a:gd name="connsiteY4294" fmla="*/ 210511 h 3611234"/>
              <a:gd name="connsiteX4295" fmla="*/ 1637109 w 6860976"/>
              <a:gd name="connsiteY4295" fmla="*/ 203069 h 3611234"/>
              <a:gd name="connsiteX4296" fmla="*/ 1637109 w 6860976"/>
              <a:gd name="connsiteY4296" fmla="*/ 195628 h 3611234"/>
              <a:gd name="connsiteX4297" fmla="*/ 468809 w 6860976"/>
              <a:gd name="connsiteY4297" fmla="*/ 188187 h 3611234"/>
              <a:gd name="connsiteX4298" fmla="*/ 483691 w 6860976"/>
              <a:gd name="connsiteY4298" fmla="*/ 188187 h 3611234"/>
              <a:gd name="connsiteX4299" fmla="*/ 498574 w 6860976"/>
              <a:gd name="connsiteY4299" fmla="*/ 195628 h 3611234"/>
              <a:gd name="connsiteX4300" fmla="*/ 498574 w 6860976"/>
              <a:gd name="connsiteY4300" fmla="*/ 203069 h 3611234"/>
              <a:gd name="connsiteX4301" fmla="*/ 479971 w 6860976"/>
              <a:gd name="connsiteY4301" fmla="*/ 195628 h 3611234"/>
              <a:gd name="connsiteX4302" fmla="*/ 468809 w 6860976"/>
              <a:gd name="connsiteY4302" fmla="*/ 188187 h 3611234"/>
              <a:gd name="connsiteX4303" fmla="*/ 2693789 w 6860976"/>
              <a:gd name="connsiteY4303" fmla="*/ 180745 h 3611234"/>
              <a:gd name="connsiteX4304" fmla="*/ 2686347 w 6860976"/>
              <a:gd name="connsiteY4304" fmla="*/ 188187 h 3611234"/>
              <a:gd name="connsiteX4305" fmla="*/ 2686347 w 6860976"/>
              <a:gd name="connsiteY4305" fmla="*/ 195628 h 3611234"/>
              <a:gd name="connsiteX4306" fmla="*/ 2693789 w 6860976"/>
              <a:gd name="connsiteY4306" fmla="*/ 191907 h 3611234"/>
              <a:gd name="connsiteX4307" fmla="*/ 2693789 w 6860976"/>
              <a:gd name="connsiteY4307" fmla="*/ 188187 h 3611234"/>
              <a:gd name="connsiteX4308" fmla="*/ 2470547 w 6860976"/>
              <a:gd name="connsiteY4308" fmla="*/ 180745 h 3611234"/>
              <a:gd name="connsiteX4309" fmla="*/ 2466826 w 6860976"/>
              <a:gd name="connsiteY4309" fmla="*/ 184466 h 3611234"/>
              <a:gd name="connsiteX4310" fmla="*/ 2470547 w 6860976"/>
              <a:gd name="connsiteY4310" fmla="*/ 188187 h 3611234"/>
              <a:gd name="connsiteX4311" fmla="*/ 2477988 w 6860976"/>
              <a:gd name="connsiteY4311" fmla="*/ 180745 h 3611234"/>
              <a:gd name="connsiteX4312" fmla="*/ 1585020 w 6860976"/>
              <a:gd name="connsiteY4312" fmla="*/ 180745 h 3611234"/>
              <a:gd name="connsiteX4313" fmla="*/ 1588740 w 6860976"/>
              <a:gd name="connsiteY4313" fmla="*/ 188187 h 3611234"/>
              <a:gd name="connsiteX4314" fmla="*/ 1592461 w 6860976"/>
              <a:gd name="connsiteY4314" fmla="*/ 188187 h 3611234"/>
              <a:gd name="connsiteX4315" fmla="*/ 1592461 w 6860976"/>
              <a:gd name="connsiteY4315" fmla="*/ 180745 h 3611234"/>
              <a:gd name="connsiteX4316" fmla="*/ 1585020 w 6860976"/>
              <a:gd name="connsiteY4316" fmla="*/ 180745 h 3611234"/>
              <a:gd name="connsiteX4317" fmla="*/ 2740298 w 6860976"/>
              <a:gd name="connsiteY4317" fmla="*/ 176094 h 3611234"/>
              <a:gd name="connsiteX4318" fmla="*/ 2738437 w 6860976"/>
              <a:gd name="connsiteY4318" fmla="*/ 180745 h 3611234"/>
              <a:gd name="connsiteX4319" fmla="*/ 2749599 w 6860976"/>
              <a:gd name="connsiteY4319" fmla="*/ 188187 h 3611234"/>
              <a:gd name="connsiteX4320" fmla="*/ 2768203 w 6860976"/>
              <a:gd name="connsiteY4320" fmla="*/ 195628 h 3611234"/>
              <a:gd name="connsiteX4321" fmla="*/ 2760762 w 6860976"/>
              <a:gd name="connsiteY4321" fmla="*/ 188187 h 3611234"/>
              <a:gd name="connsiteX4322" fmla="*/ 2757041 w 6860976"/>
              <a:gd name="connsiteY4322" fmla="*/ 184466 h 3611234"/>
              <a:gd name="connsiteX4323" fmla="*/ 2753320 w 6860976"/>
              <a:gd name="connsiteY4323" fmla="*/ 180745 h 3611234"/>
              <a:gd name="connsiteX4324" fmla="*/ 2745879 w 6860976"/>
              <a:gd name="connsiteY4324" fmla="*/ 177025 h 3611234"/>
              <a:gd name="connsiteX4325" fmla="*/ 2740298 w 6860976"/>
              <a:gd name="connsiteY4325" fmla="*/ 176094 h 3611234"/>
              <a:gd name="connsiteX4326" fmla="*/ 2604492 w 6860976"/>
              <a:gd name="connsiteY4326" fmla="*/ 173304 h 3611234"/>
              <a:gd name="connsiteX4327" fmla="*/ 2589609 w 6860976"/>
              <a:gd name="connsiteY4327" fmla="*/ 180745 h 3611234"/>
              <a:gd name="connsiteX4328" fmla="*/ 2597051 w 6860976"/>
              <a:gd name="connsiteY4328" fmla="*/ 180745 h 3611234"/>
              <a:gd name="connsiteX4329" fmla="*/ 439043 w 6860976"/>
              <a:gd name="connsiteY4329" fmla="*/ 173304 h 3611234"/>
              <a:gd name="connsiteX4330" fmla="*/ 446484 w 6860976"/>
              <a:gd name="connsiteY4330" fmla="*/ 173304 h 3611234"/>
              <a:gd name="connsiteX4331" fmla="*/ 439043 w 6860976"/>
              <a:gd name="connsiteY4331" fmla="*/ 180745 h 3611234"/>
              <a:gd name="connsiteX4332" fmla="*/ 2994236 w 6860976"/>
              <a:gd name="connsiteY4332" fmla="*/ 168653 h 3611234"/>
              <a:gd name="connsiteX4333" fmla="*/ 2991445 w 6860976"/>
              <a:gd name="connsiteY4333" fmla="*/ 173304 h 3611234"/>
              <a:gd name="connsiteX4334" fmla="*/ 3002607 w 6860976"/>
              <a:gd name="connsiteY4334" fmla="*/ 184466 h 3611234"/>
              <a:gd name="connsiteX4335" fmla="*/ 3028652 w 6860976"/>
              <a:gd name="connsiteY4335" fmla="*/ 199349 h 3611234"/>
              <a:gd name="connsiteX4336" fmla="*/ 3043535 w 6860976"/>
              <a:gd name="connsiteY4336" fmla="*/ 203069 h 3611234"/>
              <a:gd name="connsiteX4337" fmla="*/ 3050977 w 6860976"/>
              <a:gd name="connsiteY4337" fmla="*/ 203069 h 3611234"/>
              <a:gd name="connsiteX4338" fmla="*/ 3058418 w 6860976"/>
              <a:gd name="connsiteY4338" fmla="*/ 210511 h 3611234"/>
              <a:gd name="connsiteX4339" fmla="*/ 3058418 w 6860976"/>
              <a:gd name="connsiteY4339" fmla="*/ 217952 h 3611234"/>
              <a:gd name="connsiteX4340" fmla="*/ 3065859 w 6860976"/>
              <a:gd name="connsiteY4340" fmla="*/ 217952 h 3611234"/>
              <a:gd name="connsiteX4341" fmla="*/ 3065859 w 6860976"/>
              <a:gd name="connsiteY4341" fmla="*/ 225394 h 3611234"/>
              <a:gd name="connsiteX4342" fmla="*/ 3058418 w 6860976"/>
              <a:gd name="connsiteY4342" fmla="*/ 225394 h 3611234"/>
              <a:gd name="connsiteX4343" fmla="*/ 3062138 w 6860976"/>
              <a:gd name="connsiteY4343" fmla="*/ 232835 h 3611234"/>
              <a:gd name="connsiteX4344" fmla="*/ 3069580 w 6860976"/>
              <a:gd name="connsiteY4344" fmla="*/ 232835 h 3611234"/>
              <a:gd name="connsiteX4345" fmla="*/ 3080742 w 6860976"/>
              <a:gd name="connsiteY4345" fmla="*/ 236556 h 3611234"/>
              <a:gd name="connsiteX4346" fmla="*/ 3099346 w 6860976"/>
              <a:gd name="connsiteY4346" fmla="*/ 243997 h 3611234"/>
              <a:gd name="connsiteX4347" fmla="*/ 3110508 w 6860976"/>
              <a:gd name="connsiteY4347" fmla="*/ 247718 h 3611234"/>
              <a:gd name="connsiteX4348" fmla="*/ 3155156 w 6860976"/>
              <a:gd name="connsiteY4348" fmla="*/ 262601 h 3611234"/>
              <a:gd name="connsiteX4349" fmla="*/ 3199804 w 6860976"/>
              <a:gd name="connsiteY4349" fmla="*/ 277484 h 3611234"/>
              <a:gd name="connsiteX4350" fmla="*/ 3207246 w 6860976"/>
              <a:gd name="connsiteY4350" fmla="*/ 281204 h 3611234"/>
              <a:gd name="connsiteX4351" fmla="*/ 3214687 w 6860976"/>
              <a:gd name="connsiteY4351" fmla="*/ 284925 h 3611234"/>
              <a:gd name="connsiteX4352" fmla="*/ 3207246 w 6860976"/>
              <a:gd name="connsiteY4352" fmla="*/ 273763 h 3611234"/>
              <a:gd name="connsiteX4353" fmla="*/ 3196084 w 6860976"/>
              <a:gd name="connsiteY4353" fmla="*/ 266321 h 3611234"/>
              <a:gd name="connsiteX4354" fmla="*/ 3192363 w 6860976"/>
              <a:gd name="connsiteY4354" fmla="*/ 262601 h 3611234"/>
              <a:gd name="connsiteX4355" fmla="*/ 3214687 w 6860976"/>
              <a:gd name="connsiteY4355" fmla="*/ 270042 h 3611234"/>
              <a:gd name="connsiteX4356" fmla="*/ 3229570 w 6860976"/>
              <a:gd name="connsiteY4356" fmla="*/ 288646 h 3611234"/>
              <a:gd name="connsiteX4357" fmla="*/ 3240732 w 6860976"/>
              <a:gd name="connsiteY4357" fmla="*/ 299808 h 3611234"/>
              <a:gd name="connsiteX4358" fmla="*/ 3255615 w 6860976"/>
              <a:gd name="connsiteY4358" fmla="*/ 303528 h 3611234"/>
              <a:gd name="connsiteX4359" fmla="*/ 3259336 w 6860976"/>
              <a:gd name="connsiteY4359" fmla="*/ 299808 h 3611234"/>
              <a:gd name="connsiteX4360" fmla="*/ 3266777 w 6860976"/>
              <a:gd name="connsiteY4360" fmla="*/ 307249 h 3611234"/>
              <a:gd name="connsiteX4361" fmla="*/ 3289101 w 6860976"/>
              <a:gd name="connsiteY4361" fmla="*/ 322132 h 3611234"/>
              <a:gd name="connsiteX4362" fmla="*/ 3244453 w 6860976"/>
              <a:gd name="connsiteY4362" fmla="*/ 314691 h 3611234"/>
              <a:gd name="connsiteX4363" fmla="*/ 3199804 w 6860976"/>
              <a:gd name="connsiteY4363" fmla="*/ 292366 h 3611234"/>
              <a:gd name="connsiteX4364" fmla="*/ 3155156 w 6860976"/>
              <a:gd name="connsiteY4364" fmla="*/ 277484 h 3611234"/>
              <a:gd name="connsiteX4365" fmla="*/ 3162597 w 6860976"/>
              <a:gd name="connsiteY4365" fmla="*/ 284925 h 3611234"/>
              <a:gd name="connsiteX4366" fmla="*/ 3170039 w 6860976"/>
              <a:gd name="connsiteY4366" fmla="*/ 284925 h 3611234"/>
              <a:gd name="connsiteX4367" fmla="*/ 3207246 w 6860976"/>
              <a:gd name="connsiteY4367" fmla="*/ 307249 h 3611234"/>
              <a:gd name="connsiteX4368" fmla="*/ 3210967 w 6860976"/>
              <a:gd name="connsiteY4368" fmla="*/ 310970 h 3611234"/>
              <a:gd name="connsiteX4369" fmla="*/ 3214687 w 6860976"/>
              <a:gd name="connsiteY4369" fmla="*/ 314691 h 3611234"/>
              <a:gd name="connsiteX4370" fmla="*/ 3222129 w 6860976"/>
              <a:gd name="connsiteY4370" fmla="*/ 322132 h 3611234"/>
              <a:gd name="connsiteX4371" fmla="*/ 3229570 w 6860976"/>
              <a:gd name="connsiteY4371" fmla="*/ 329573 h 3611234"/>
              <a:gd name="connsiteX4372" fmla="*/ 3222129 w 6860976"/>
              <a:gd name="connsiteY4372" fmla="*/ 329573 h 3611234"/>
              <a:gd name="connsiteX4373" fmla="*/ 3210967 w 6860976"/>
              <a:gd name="connsiteY4373" fmla="*/ 325853 h 3611234"/>
              <a:gd name="connsiteX4374" fmla="*/ 3192363 w 6860976"/>
              <a:gd name="connsiteY4374" fmla="*/ 314691 h 3611234"/>
              <a:gd name="connsiteX4375" fmla="*/ 3181201 w 6860976"/>
              <a:gd name="connsiteY4375" fmla="*/ 314691 h 3611234"/>
              <a:gd name="connsiteX4376" fmla="*/ 3177480 w 6860976"/>
              <a:gd name="connsiteY4376" fmla="*/ 322132 h 3611234"/>
              <a:gd name="connsiteX4377" fmla="*/ 3184922 w 6860976"/>
              <a:gd name="connsiteY4377" fmla="*/ 322132 h 3611234"/>
              <a:gd name="connsiteX4378" fmla="*/ 3199804 w 6860976"/>
              <a:gd name="connsiteY4378" fmla="*/ 329573 h 3611234"/>
              <a:gd name="connsiteX4379" fmla="*/ 3214687 w 6860976"/>
              <a:gd name="connsiteY4379" fmla="*/ 337015 h 3611234"/>
              <a:gd name="connsiteX4380" fmla="*/ 3225849 w 6860976"/>
              <a:gd name="connsiteY4380" fmla="*/ 337015 h 3611234"/>
              <a:gd name="connsiteX4381" fmla="*/ 3229570 w 6860976"/>
              <a:gd name="connsiteY4381" fmla="*/ 344456 h 3611234"/>
              <a:gd name="connsiteX4382" fmla="*/ 3251894 w 6860976"/>
              <a:gd name="connsiteY4382" fmla="*/ 337015 h 3611234"/>
              <a:gd name="connsiteX4383" fmla="*/ 3251894 w 6860976"/>
              <a:gd name="connsiteY4383" fmla="*/ 344456 h 3611234"/>
              <a:gd name="connsiteX4384" fmla="*/ 3259336 w 6860976"/>
              <a:gd name="connsiteY4384" fmla="*/ 344456 h 3611234"/>
              <a:gd name="connsiteX4385" fmla="*/ 3251894 w 6860976"/>
              <a:gd name="connsiteY4385" fmla="*/ 351898 h 3611234"/>
              <a:gd name="connsiteX4386" fmla="*/ 3244453 w 6860976"/>
              <a:gd name="connsiteY4386" fmla="*/ 351898 h 3611234"/>
              <a:gd name="connsiteX4387" fmla="*/ 3251894 w 6860976"/>
              <a:gd name="connsiteY4387" fmla="*/ 359339 h 3611234"/>
              <a:gd name="connsiteX4388" fmla="*/ 3245941 w 6860976"/>
              <a:gd name="connsiteY4388" fmla="*/ 365292 h 3611234"/>
              <a:gd name="connsiteX4389" fmla="*/ 3237012 w 6860976"/>
              <a:gd name="connsiteY4389" fmla="*/ 351898 h 3611234"/>
              <a:gd name="connsiteX4390" fmla="*/ 3240732 w 6860976"/>
              <a:gd name="connsiteY4390" fmla="*/ 363060 h 3611234"/>
              <a:gd name="connsiteX4391" fmla="*/ 3244453 w 6860976"/>
              <a:gd name="connsiteY4391" fmla="*/ 366780 h 3611234"/>
              <a:gd name="connsiteX4392" fmla="*/ 3245941 w 6860976"/>
              <a:gd name="connsiteY4392" fmla="*/ 365292 h 3611234"/>
              <a:gd name="connsiteX4393" fmla="*/ 3251894 w 6860976"/>
              <a:gd name="connsiteY4393" fmla="*/ 374222 h 3611234"/>
              <a:gd name="connsiteX4394" fmla="*/ 3274219 w 6860976"/>
              <a:gd name="connsiteY4394" fmla="*/ 396546 h 3611234"/>
              <a:gd name="connsiteX4395" fmla="*/ 3281660 w 6860976"/>
              <a:gd name="connsiteY4395" fmla="*/ 403987 h 3611234"/>
              <a:gd name="connsiteX4396" fmla="*/ 3281660 w 6860976"/>
              <a:gd name="connsiteY4396" fmla="*/ 396546 h 3611234"/>
              <a:gd name="connsiteX4397" fmla="*/ 3289101 w 6860976"/>
              <a:gd name="connsiteY4397" fmla="*/ 389105 h 3611234"/>
              <a:gd name="connsiteX4398" fmla="*/ 3296543 w 6860976"/>
              <a:gd name="connsiteY4398" fmla="*/ 411429 h 3611234"/>
              <a:gd name="connsiteX4399" fmla="*/ 3296543 w 6860976"/>
              <a:gd name="connsiteY4399" fmla="*/ 403987 h 3611234"/>
              <a:gd name="connsiteX4400" fmla="*/ 3296543 w 6860976"/>
              <a:gd name="connsiteY4400" fmla="*/ 396546 h 3611234"/>
              <a:gd name="connsiteX4401" fmla="*/ 3300263 w 6860976"/>
              <a:gd name="connsiteY4401" fmla="*/ 389105 h 3611234"/>
              <a:gd name="connsiteX4402" fmla="*/ 3296543 w 6860976"/>
              <a:gd name="connsiteY4402" fmla="*/ 374222 h 3611234"/>
              <a:gd name="connsiteX4403" fmla="*/ 3296543 w 6860976"/>
              <a:gd name="connsiteY4403" fmla="*/ 366780 h 3611234"/>
              <a:gd name="connsiteX4404" fmla="*/ 3292822 w 6860976"/>
              <a:gd name="connsiteY4404" fmla="*/ 359339 h 3611234"/>
              <a:gd name="connsiteX4405" fmla="*/ 3281660 w 6860976"/>
              <a:gd name="connsiteY4405" fmla="*/ 359339 h 3611234"/>
              <a:gd name="connsiteX4406" fmla="*/ 3274219 w 6860976"/>
              <a:gd name="connsiteY4406" fmla="*/ 366780 h 3611234"/>
              <a:gd name="connsiteX4407" fmla="*/ 3266777 w 6860976"/>
              <a:gd name="connsiteY4407" fmla="*/ 366780 h 3611234"/>
              <a:gd name="connsiteX4408" fmla="*/ 3259336 w 6860976"/>
              <a:gd name="connsiteY4408" fmla="*/ 366780 h 3611234"/>
              <a:gd name="connsiteX4409" fmla="*/ 3274219 w 6860976"/>
              <a:gd name="connsiteY4409" fmla="*/ 359339 h 3611234"/>
              <a:gd name="connsiteX4410" fmla="*/ 3289101 w 6860976"/>
              <a:gd name="connsiteY4410" fmla="*/ 351898 h 3611234"/>
              <a:gd name="connsiteX4411" fmla="*/ 3303984 w 6860976"/>
              <a:gd name="connsiteY4411" fmla="*/ 366780 h 3611234"/>
              <a:gd name="connsiteX4412" fmla="*/ 3311426 w 6860976"/>
              <a:gd name="connsiteY4412" fmla="*/ 374222 h 3611234"/>
              <a:gd name="connsiteX4413" fmla="*/ 3318867 w 6860976"/>
              <a:gd name="connsiteY4413" fmla="*/ 366780 h 3611234"/>
              <a:gd name="connsiteX4414" fmla="*/ 3326308 w 6860976"/>
              <a:gd name="connsiteY4414" fmla="*/ 374222 h 3611234"/>
              <a:gd name="connsiteX4415" fmla="*/ 3318867 w 6860976"/>
              <a:gd name="connsiteY4415" fmla="*/ 374222 h 3611234"/>
              <a:gd name="connsiteX4416" fmla="*/ 3326308 w 6860976"/>
              <a:gd name="connsiteY4416" fmla="*/ 385384 h 3611234"/>
              <a:gd name="connsiteX4417" fmla="*/ 3333750 w 6860976"/>
              <a:gd name="connsiteY4417" fmla="*/ 389105 h 3611234"/>
              <a:gd name="connsiteX4418" fmla="*/ 3341191 w 6860976"/>
              <a:gd name="connsiteY4418" fmla="*/ 381663 h 3611234"/>
              <a:gd name="connsiteX4419" fmla="*/ 3337471 w 6860976"/>
              <a:gd name="connsiteY4419" fmla="*/ 374222 h 3611234"/>
              <a:gd name="connsiteX4420" fmla="*/ 3333750 w 6860976"/>
              <a:gd name="connsiteY4420" fmla="*/ 366780 h 3611234"/>
              <a:gd name="connsiteX4421" fmla="*/ 3326308 w 6860976"/>
              <a:gd name="connsiteY4421" fmla="*/ 351898 h 3611234"/>
              <a:gd name="connsiteX4422" fmla="*/ 3318867 w 6860976"/>
              <a:gd name="connsiteY4422" fmla="*/ 351898 h 3611234"/>
              <a:gd name="connsiteX4423" fmla="*/ 3318867 w 6860976"/>
              <a:gd name="connsiteY4423" fmla="*/ 366780 h 3611234"/>
              <a:gd name="connsiteX4424" fmla="*/ 3311426 w 6860976"/>
              <a:gd name="connsiteY4424" fmla="*/ 359339 h 3611234"/>
              <a:gd name="connsiteX4425" fmla="*/ 3311426 w 6860976"/>
              <a:gd name="connsiteY4425" fmla="*/ 351898 h 3611234"/>
              <a:gd name="connsiteX4426" fmla="*/ 3311426 w 6860976"/>
              <a:gd name="connsiteY4426" fmla="*/ 337015 h 3611234"/>
              <a:gd name="connsiteX4427" fmla="*/ 3303984 w 6860976"/>
              <a:gd name="connsiteY4427" fmla="*/ 329573 h 3611234"/>
              <a:gd name="connsiteX4428" fmla="*/ 3292822 w 6860976"/>
              <a:gd name="connsiteY4428" fmla="*/ 325853 h 3611234"/>
              <a:gd name="connsiteX4429" fmla="*/ 3289101 w 6860976"/>
              <a:gd name="connsiteY4429" fmla="*/ 322132 h 3611234"/>
              <a:gd name="connsiteX4430" fmla="*/ 3303984 w 6860976"/>
              <a:gd name="connsiteY4430" fmla="*/ 322132 h 3611234"/>
              <a:gd name="connsiteX4431" fmla="*/ 3296543 w 6860976"/>
              <a:gd name="connsiteY4431" fmla="*/ 310970 h 3611234"/>
              <a:gd name="connsiteX4432" fmla="*/ 3289101 w 6860976"/>
              <a:gd name="connsiteY4432" fmla="*/ 299808 h 3611234"/>
              <a:gd name="connsiteX4433" fmla="*/ 3303984 w 6860976"/>
              <a:gd name="connsiteY4433" fmla="*/ 307249 h 3611234"/>
              <a:gd name="connsiteX4434" fmla="*/ 3326308 w 6860976"/>
              <a:gd name="connsiteY4434" fmla="*/ 314691 h 3611234"/>
              <a:gd name="connsiteX4435" fmla="*/ 3333750 w 6860976"/>
              <a:gd name="connsiteY4435" fmla="*/ 307249 h 3611234"/>
              <a:gd name="connsiteX4436" fmla="*/ 3326308 w 6860976"/>
              <a:gd name="connsiteY4436" fmla="*/ 299808 h 3611234"/>
              <a:gd name="connsiteX4437" fmla="*/ 3318867 w 6860976"/>
              <a:gd name="connsiteY4437" fmla="*/ 292366 h 3611234"/>
              <a:gd name="connsiteX4438" fmla="*/ 3311426 w 6860976"/>
              <a:gd name="connsiteY4438" fmla="*/ 292366 h 3611234"/>
              <a:gd name="connsiteX4439" fmla="*/ 3229570 w 6860976"/>
              <a:gd name="connsiteY4439" fmla="*/ 262601 h 3611234"/>
              <a:gd name="connsiteX4440" fmla="*/ 3214687 w 6860976"/>
              <a:gd name="connsiteY4440" fmla="*/ 258880 h 3611234"/>
              <a:gd name="connsiteX4441" fmla="*/ 3207246 w 6860976"/>
              <a:gd name="connsiteY4441" fmla="*/ 247718 h 3611234"/>
              <a:gd name="connsiteX4442" fmla="*/ 3184922 w 6860976"/>
              <a:gd name="connsiteY4442" fmla="*/ 240277 h 3611234"/>
              <a:gd name="connsiteX4443" fmla="*/ 3170039 w 6860976"/>
              <a:gd name="connsiteY4443" fmla="*/ 236556 h 3611234"/>
              <a:gd name="connsiteX4444" fmla="*/ 3155156 w 6860976"/>
              <a:gd name="connsiteY4444" fmla="*/ 232835 h 3611234"/>
              <a:gd name="connsiteX4445" fmla="*/ 3147715 w 6860976"/>
              <a:gd name="connsiteY4445" fmla="*/ 232835 h 3611234"/>
              <a:gd name="connsiteX4446" fmla="*/ 3140273 w 6860976"/>
              <a:gd name="connsiteY4446" fmla="*/ 225394 h 3611234"/>
              <a:gd name="connsiteX4447" fmla="*/ 3080742 w 6860976"/>
              <a:gd name="connsiteY4447" fmla="*/ 195628 h 3611234"/>
              <a:gd name="connsiteX4448" fmla="*/ 3065859 w 6860976"/>
              <a:gd name="connsiteY4448" fmla="*/ 191907 h 3611234"/>
              <a:gd name="connsiteX4449" fmla="*/ 3043535 w 6860976"/>
              <a:gd name="connsiteY4449" fmla="*/ 184466 h 3611234"/>
              <a:gd name="connsiteX4450" fmla="*/ 3021211 w 6860976"/>
              <a:gd name="connsiteY4450" fmla="*/ 177025 h 3611234"/>
              <a:gd name="connsiteX4451" fmla="*/ 3002607 w 6860976"/>
              <a:gd name="connsiteY4451" fmla="*/ 169583 h 3611234"/>
              <a:gd name="connsiteX4452" fmla="*/ 2994236 w 6860976"/>
              <a:gd name="connsiteY4452" fmla="*/ 168653 h 3611234"/>
              <a:gd name="connsiteX4453" fmla="*/ 3597920 w 6860976"/>
              <a:gd name="connsiteY4453" fmla="*/ 165862 h 3611234"/>
              <a:gd name="connsiteX4454" fmla="*/ 3586758 w 6860976"/>
              <a:gd name="connsiteY4454" fmla="*/ 173304 h 3611234"/>
              <a:gd name="connsiteX4455" fmla="*/ 3594199 w 6860976"/>
              <a:gd name="connsiteY4455" fmla="*/ 173304 h 3611234"/>
              <a:gd name="connsiteX4456" fmla="*/ 3601641 w 6860976"/>
              <a:gd name="connsiteY4456" fmla="*/ 180745 h 3611234"/>
              <a:gd name="connsiteX4457" fmla="*/ 3594199 w 6860976"/>
              <a:gd name="connsiteY4457" fmla="*/ 180745 h 3611234"/>
              <a:gd name="connsiteX4458" fmla="*/ 3586758 w 6860976"/>
              <a:gd name="connsiteY4458" fmla="*/ 188187 h 3611234"/>
              <a:gd name="connsiteX4459" fmla="*/ 3601641 w 6860976"/>
              <a:gd name="connsiteY4459" fmla="*/ 195628 h 3611234"/>
              <a:gd name="connsiteX4460" fmla="*/ 3609082 w 6860976"/>
              <a:gd name="connsiteY4460" fmla="*/ 195628 h 3611234"/>
              <a:gd name="connsiteX4461" fmla="*/ 3623965 w 6860976"/>
              <a:gd name="connsiteY4461" fmla="*/ 195628 h 3611234"/>
              <a:gd name="connsiteX4462" fmla="*/ 3638848 w 6860976"/>
              <a:gd name="connsiteY4462" fmla="*/ 195628 h 3611234"/>
              <a:gd name="connsiteX4463" fmla="*/ 3623965 w 6860976"/>
              <a:gd name="connsiteY4463" fmla="*/ 188187 h 3611234"/>
              <a:gd name="connsiteX4464" fmla="*/ 3616523 w 6860976"/>
              <a:gd name="connsiteY4464" fmla="*/ 180745 h 3611234"/>
              <a:gd name="connsiteX4465" fmla="*/ 3631406 w 6860976"/>
              <a:gd name="connsiteY4465" fmla="*/ 173304 h 3611234"/>
              <a:gd name="connsiteX4466" fmla="*/ 3635127 w 6860976"/>
              <a:gd name="connsiteY4466" fmla="*/ 177025 h 3611234"/>
              <a:gd name="connsiteX4467" fmla="*/ 3638848 w 6860976"/>
              <a:gd name="connsiteY4467" fmla="*/ 173304 h 3611234"/>
              <a:gd name="connsiteX4468" fmla="*/ 3623965 w 6860976"/>
              <a:gd name="connsiteY4468" fmla="*/ 165862 h 3611234"/>
              <a:gd name="connsiteX4469" fmla="*/ 3597920 w 6860976"/>
              <a:gd name="connsiteY4469" fmla="*/ 165862 h 3611234"/>
              <a:gd name="connsiteX4470" fmla="*/ 2574726 w 6860976"/>
              <a:gd name="connsiteY4470" fmla="*/ 165862 h 3611234"/>
              <a:gd name="connsiteX4471" fmla="*/ 2567285 w 6860976"/>
              <a:gd name="connsiteY4471" fmla="*/ 173304 h 3611234"/>
              <a:gd name="connsiteX4472" fmla="*/ 2574726 w 6860976"/>
              <a:gd name="connsiteY4472" fmla="*/ 180745 h 3611234"/>
              <a:gd name="connsiteX4473" fmla="*/ 2574726 w 6860976"/>
              <a:gd name="connsiteY4473" fmla="*/ 173304 h 3611234"/>
              <a:gd name="connsiteX4474" fmla="*/ 2574726 w 6860976"/>
              <a:gd name="connsiteY4474" fmla="*/ 165862 h 3611234"/>
              <a:gd name="connsiteX4475" fmla="*/ 610195 w 6860976"/>
              <a:gd name="connsiteY4475" fmla="*/ 165862 h 3611234"/>
              <a:gd name="connsiteX4476" fmla="*/ 602754 w 6860976"/>
              <a:gd name="connsiteY4476" fmla="*/ 180745 h 3611234"/>
              <a:gd name="connsiteX4477" fmla="*/ 613916 w 6860976"/>
              <a:gd name="connsiteY4477" fmla="*/ 169583 h 3611234"/>
              <a:gd name="connsiteX4478" fmla="*/ 610195 w 6860976"/>
              <a:gd name="connsiteY4478" fmla="*/ 165862 h 3611234"/>
              <a:gd name="connsiteX4479" fmla="*/ 491133 w 6860976"/>
              <a:gd name="connsiteY4479" fmla="*/ 165862 h 3611234"/>
              <a:gd name="connsiteX4480" fmla="*/ 491133 w 6860976"/>
              <a:gd name="connsiteY4480" fmla="*/ 173304 h 3611234"/>
              <a:gd name="connsiteX4481" fmla="*/ 491133 w 6860976"/>
              <a:gd name="connsiteY4481" fmla="*/ 180745 h 3611234"/>
              <a:gd name="connsiteX4482" fmla="*/ 483691 w 6860976"/>
              <a:gd name="connsiteY4482" fmla="*/ 173304 h 3611234"/>
              <a:gd name="connsiteX4483" fmla="*/ 3556992 w 6860976"/>
              <a:gd name="connsiteY4483" fmla="*/ 158421 h 3611234"/>
              <a:gd name="connsiteX4484" fmla="*/ 3556992 w 6860976"/>
              <a:gd name="connsiteY4484" fmla="*/ 165862 h 3611234"/>
              <a:gd name="connsiteX4485" fmla="*/ 3564433 w 6860976"/>
              <a:gd name="connsiteY4485" fmla="*/ 165862 h 3611234"/>
              <a:gd name="connsiteX4486" fmla="*/ 3571875 w 6860976"/>
              <a:gd name="connsiteY4486" fmla="*/ 165862 h 3611234"/>
              <a:gd name="connsiteX4487" fmla="*/ 3556992 w 6860976"/>
              <a:gd name="connsiteY4487" fmla="*/ 158421 h 3611234"/>
              <a:gd name="connsiteX4488" fmla="*/ 3512344 w 6860976"/>
              <a:gd name="connsiteY4488" fmla="*/ 150980 h 3611234"/>
              <a:gd name="connsiteX4489" fmla="*/ 3512344 w 6860976"/>
              <a:gd name="connsiteY4489" fmla="*/ 158421 h 3611234"/>
              <a:gd name="connsiteX4490" fmla="*/ 3504902 w 6860976"/>
              <a:gd name="connsiteY4490" fmla="*/ 158421 h 3611234"/>
              <a:gd name="connsiteX4491" fmla="*/ 3504902 w 6860976"/>
              <a:gd name="connsiteY4491" fmla="*/ 165862 h 3611234"/>
              <a:gd name="connsiteX4492" fmla="*/ 3501181 w 6860976"/>
              <a:gd name="connsiteY4492" fmla="*/ 173304 h 3611234"/>
              <a:gd name="connsiteX4493" fmla="*/ 3497461 w 6860976"/>
              <a:gd name="connsiteY4493" fmla="*/ 173304 h 3611234"/>
              <a:gd name="connsiteX4494" fmla="*/ 3504902 w 6860976"/>
              <a:gd name="connsiteY4494" fmla="*/ 184466 h 3611234"/>
              <a:gd name="connsiteX4495" fmla="*/ 3519785 w 6860976"/>
              <a:gd name="connsiteY4495" fmla="*/ 188187 h 3611234"/>
              <a:gd name="connsiteX4496" fmla="*/ 3527226 w 6860976"/>
              <a:gd name="connsiteY4496" fmla="*/ 180745 h 3611234"/>
              <a:gd name="connsiteX4497" fmla="*/ 3527226 w 6860976"/>
              <a:gd name="connsiteY4497" fmla="*/ 173304 h 3611234"/>
              <a:gd name="connsiteX4498" fmla="*/ 3519785 w 6860976"/>
              <a:gd name="connsiteY4498" fmla="*/ 173304 h 3611234"/>
              <a:gd name="connsiteX4499" fmla="*/ 3527226 w 6860976"/>
              <a:gd name="connsiteY4499" fmla="*/ 165862 h 3611234"/>
              <a:gd name="connsiteX4500" fmla="*/ 3527226 w 6860976"/>
              <a:gd name="connsiteY4500" fmla="*/ 158421 h 3611234"/>
              <a:gd name="connsiteX4501" fmla="*/ 3493740 w 6860976"/>
              <a:gd name="connsiteY4501" fmla="*/ 150980 h 3611234"/>
              <a:gd name="connsiteX4502" fmla="*/ 3490019 w 6860976"/>
              <a:gd name="connsiteY4502" fmla="*/ 158421 h 3611234"/>
              <a:gd name="connsiteX4503" fmla="*/ 3490019 w 6860976"/>
              <a:gd name="connsiteY4503" fmla="*/ 165862 h 3611234"/>
              <a:gd name="connsiteX4504" fmla="*/ 3497461 w 6860976"/>
              <a:gd name="connsiteY4504" fmla="*/ 158421 h 3611234"/>
              <a:gd name="connsiteX4505" fmla="*/ 3493740 w 6860976"/>
              <a:gd name="connsiteY4505" fmla="*/ 150980 h 3611234"/>
              <a:gd name="connsiteX4506" fmla="*/ 2760762 w 6860976"/>
              <a:gd name="connsiteY4506" fmla="*/ 150980 h 3611234"/>
              <a:gd name="connsiteX4507" fmla="*/ 2768203 w 6860976"/>
              <a:gd name="connsiteY4507" fmla="*/ 158421 h 3611234"/>
              <a:gd name="connsiteX4508" fmla="*/ 2768203 w 6860976"/>
              <a:gd name="connsiteY4508" fmla="*/ 150980 h 3611234"/>
              <a:gd name="connsiteX4509" fmla="*/ 2470547 w 6860976"/>
              <a:gd name="connsiteY4509" fmla="*/ 150980 h 3611234"/>
              <a:gd name="connsiteX4510" fmla="*/ 2470547 w 6860976"/>
              <a:gd name="connsiteY4510" fmla="*/ 158421 h 3611234"/>
              <a:gd name="connsiteX4511" fmla="*/ 2470547 w 6860976"/>
              <a:gd name="connsiteY4511" fmla="*/ 165862 h 3611234"/>
              <a:gd name="connsiteX4512" fmla="*/ 2477988 w 6860976"/>
              <a:gd name="connsiteY4512" fmla="*/ 162142 h 3611234"/>
              <a:gd name="connsiteX4513" fmla="*/ 2477988 w 6860976"/>
              <a:gd name="connsiteY4513" fmla="*/ 158421 h 3611234"/>
              <a:gd name="connsiteX4514" fmla="*/ 2239863 w 6860976"/>
              <a:gd name="connsiteY4514" fmla="*/ 150980 h 3611234"/>
              <a:gd name="connsiteX4515" fmla="*/ 2239863 w 6860976"/>
              <a:gd name="connsiteY4515" fmla="*/ 158421 h 3611234"/>
              <a:gd name="connsiteX4516" fmla="*/ 2243584 w 6860976"/>
              <a:gd name="connsiteY4516" fmla="*/ 158421 h 3611234"/>
              <a:gd name="connsiteX4517" fmla="*/ 2247305 w 6860976"/>
              <a:gd name="connsiteY4517" fmla="*/ 150980 h 3611234"/>
              <a:gd name="connsiteX4518" fmla="*/ 502295 w 6860976"/>
              <a:gd name="connsiteY4518" fmla="*/ 150980 h 3611234"/>
              <a:gd name="connsiteX4519" fmla="*/ 513457 w 6860976"/>
              <a:gd name="connsiteY4519" fmla="*/ 150980 h 3611234"/>
              <a:gd name="connsiteX4520" fmla="*/ 513457 w 6860976"/>
              <a:gd name="connsiteY4520" fmla="*/ 158421 h 3611234"/>
              <a:gd name="connsiteX4521" fmla="*/ 502295 w 6860976"/>
              <a:gd name="connsiteY4521" fmla="*/ 165862 h 3611234"/>
              <a:gd name="connsiteX4522" fmla="*/ 498574 w 6860976"/>
              <a:gd name="connsiteY4522" fmla="*/ 158421 h 3611234"/>
              <a:gd name="connsiteX4523" fmla="*/ 502295 w 6860976"/>
              <a:gd name="connsiteY4523" fmla="*/ 150980 h 3611234"/>
              <a:gd name="connsiteX4524" fmla="*/ 2917031 w 6860976"/>
              <a:gd name="connsiteY4524" fmla="*/ 143538 h 3611234"/>
              <a:gd name="connsiteX4525" fmla="*/ 2946797 w 6860976"/>
              <a:gd name="connsiteY4525" fmla="*/ 165862 h 3611234"/>
              <a:gd name="connsiteX4526" fmla="*/ 2961679 w 6860976"/>
              <a:gd name="connsiteY4526" fmla="*/ 165862 h 3611234"/>
              <a:gd name="connsiteX4527" fmla="*/ 2972842 w 6860976"/>
              <a:gd name="connsiteY4527" fmla="*/ 173304 h 3611234"/>
              <a:gd name="connsiteX4528" fmla="*/ 2984004 w 6860976"/>
              <a:gd name="connsiteY4528" fmla="*/ 173304 h 3611234"/>
              <a:gd name="connsiteX4529" fmla="*/ 2850058 w 6860976"/>
              <a:gd name="connsiteY4529" fmla="*/ 143538 h 3611234"/>
              <a:gd name="connsiteX4530" fmla="*/ 2850058 w 6860976"/>
              <a:gd name="connsiteY4530" fmla="*/ 150980 h 3611234"/>
              <a:gd name="connsiteX4531" fmla="*/ 2857500 w 6860976"/>
              <a:gd name="connsiteY4531" fmla="*/ 150980 h 3611234"/>
              <a:gd name="connsiteX4532" fmla="*/ 2850058 w 6860976"/>
              <a:gd name="connsiteY4532" fmla="*/ 143538 h 3611234"/>
              <a:gd name="connsiteX4533" fmla="*/ 2522637 w 6860976"/>
              <a:gd name="connsiteY4533" fmla="*/ 143538 h 3611234"/>
              <a:gd name="connsiteX4534" fmla="*/ 2522637 w 6860976"/>
              <a:gd name="connsiteY4534" fmla="*/ 147259 h 3611234"/>
              <a:gd name="connsiteX4535" fmla="*/ 2530078 w 6860976"/>
              <a:gd name="connsiteY4535" fmla="*/ 150980 h 3611234"/>
              <a:gd name="connsiteX4536" fmla="*/ 2537519 w 6860976"/>
              <a:gd name="connsiteY4536" fmla="*/ 143538 h 3611234"/>
              <a:gd name="connsiteX4537" fmla="*/ 2291953 w 6860976"/>
              <a:gd name="connsiteY4537" fmla="*/ 143538 h 3611234"/>
              <a:gd name="connsiteX4538" fmla="*/ 2284512 w 6860976"/>
              <a:gd name="connsiteY4538" fmla="*/ 150980 h 3611234"/>
              <a:gd name="connsiteX4539" fmla="*/ 2284512 w 6860976"/>
              <a:gd name="connsiteY4539" fmla="*/ 158421 h 3611234"/>
              <a:gd name="connsiteX4540" fmla="*/ 2288232 w 6860976"/>
              <a:gd name="connsiteY4540" fmla="*/ 165862 h 3611234"/>
              <a:gd name="connsiteX4541" fmla="*/ 2299394 w 6860976"/>
              <a:gd name="connsiteY4541" fmla="*/ 165862 h 3611234"/>
              <a:gd name="connsiteX4542" fmla="*/ 2306836 w 6860976"/>
              <a:gd name="connsiteY4542" fmla="*/ 173304 h 3611234"/>
              <a:gd name="connsiteX4543" fmla="*/ 2314277 w 6860976"/>
              <a:gd name="connsiteY4543" fmla="*/ 177025 h 3611234"/>
              <a:gd name="connsiteX4544" fmla="*/ 2336601 w 6860976"/>
              <a:gd name="connsiteY4544" fmla="*/ 180745 h 3611234"/>
              <a:gd name="connsiteX4545" fmla="*/ 2344043 w 6860976"/>
              <a:gd name="connsiteY4545" fmla="*/ 180745 h 3611234"/>
              <a:gd name="connsiteX4546" fmla="*/ 2340322 w 6860976"/>
              <a:gd name="connsiteY4546" fmla="*/ 177025 h 3611234"/>
              <a:gd name="connsiteX4547" fmla="*/ 2336601 w 6860976"/>
              <a:gd name="connsiteY4547" fmla="*/ 173304 h 3611234"/>
              <a:gd name="connsiteX4548" fmla="*/ 2329160 w 6860976"/>
              <a:gd name="connsiteY4548" fmla="*/ 165862 h 3611234"/>
              <a:gd name="connsiteX4549" fmla="*/ 2321719 w 6860976"/>
              <a:gd name="connsiteY4549" fmla="*/ 165862 h 3611234"/>
              <a:gd name="connsiteX4550" fmla="*/ 2314277 w 6860976"/>
              <a:gd name="connsiteY4550" fmla="*/ 165862 h 3611234"/>
              <a:gd name="connsiteX4551" fmla="*/ 2306836 w 6860976"/>
              <a:gd name="connsiteY4551" fmla="*/ 158421 h 3611234"/>
              <a:gd name="connsiteX4552" fmla="*/ 2314277 w 6860976"/>
              <a:gd name="connsiteY4552" fmla="*/ 158421 h 3611234"/>
              <a:gd name="connsiteX4553" fmla="*/ 2321719 w 6860976"/>
              <a:gd name="connsiteY4553" fmla="*/ 150980 h 3611234"/>
              <a:gd name="connsiteX4554" fmla="*/ 2306836 w 6860976"/>
              <a:gd name="connsiteY4554" fmla="*/ 143538 h 3611234"/>
              <a:gd name="connsiteX4555" fmla="*/ 2299394 w 6860976"/>
              <a:gd name="connsiteY4555" fmla="*/ 150980 h 3611234"/>
              <a:gd name="connsiteX4556" fmla="*/ 2299394 w 6860976"/>
              <a:gd name="connsiteY4556" fmla="*/ 158421 h 3611234"/>
              <a:gd name="connsiteX4557" fmla="*/ 2291953 w 6860976"/>
              <a:gd name="connsiteY4557" fmla="*/ 150980 h 3611234"/>
              <a:gd name="connsiteX4558" fmla="*/ 2120801 w 6860976"/>
              <a:gd name="connsiteY4558" fmla="*/ 143538 h 3611234"/>
              <a:gd name="connsiteX4559" fmla="*/ 2113359 w 6860976"/>
              <a:gd name="connsiteY4559" fmla="*/ 150980 h 3611234"/>
              <a:gd name="connsiteX4560" fmla="*/ 2135683 w 6860976"/>
              <a:gd name="connsiteY4560" fmla="*/ 158421 h 3611234"/>
              <a:gd name="connsiteX4561" fmla="*/ 2165449 w 6860976"/>
              <a:gd name="connsiteY4561" fmla="*/ 165862 h 3611234"/>
              <a:gd name="connsiteX4562" fmla="*/ 2195215 w 6860976"/>
              <a:gd name="connsiteY4562" fmla="*/ 173304 h 3611234"/>
              <a:gd name="connsiteX4563" fmla="*/ 2202656 w 6860976"/>
              <a:gd name="connsiteY4563" fmla="*/ 180745 h 3611234"/>
              <a:gd name="connsiteX4564" fmla="*/ 2210097 w 6860976"/>
              <a:gd name="connsiteY4564" fmla="*/ 180745 h 3611234"/>
              <a:gd name="connsiteX4565" fmla="*/ 2224980 w 6860976"/>
              <a:gd name="connsiteY4565" fmla="*/ 180745 h 3611234"/>
              <a:gd name="connsiteX4566" fmla="*/ 2262187 w 6860976"/>
              <a:gd name="connsiteY4566" fmla="*/ 195628 h 3611234"/>
              <a:gd name="connsiteX4567" fmla="*/ 2291953 w 6860976"/>
              <a:gd name="connsiteY4567" fmla="*/ 203069 h 3611234"/>
              <a:gd name="connsiteX4568" fmla="*/ 2299394 w 6860976"/>
              <a:gd name="connsiteY4568" fmla="*/ 203069 h 3611234"/>
              <a:gd name="connsiteX4569" fmla="*/ 2314277 w 6860976"/>
              <a:gd name="connsiteY4569" fmla="*/ 203069 h 3611234"/>
              <a:gd name="connsiteX4570" fmla="*/ 2329160 w 6860976"/>
              <a:gd name="connsiteY4570" fmla="*/ 210511 h 3611234"/>
              <a:gd name="connsiteX4571" fmla="*/ 2336601 w 6860976"/>
              <a:gd name="connsiteY4571" fmla="*/ 210511 h 3611234"/>
              <a:gd name="connsiteX4572" fmla="*/ 2351484 w 6860976"/>
              <a:gd name="connsiteY4572" fmla="*/ 210511 h 3611234"/>
              <a:gd name="connsiteX4573" fmla="*/ 2329160 w 6860976"/>
              <a:gd name="connsiteY4573" fmla="*/ 203069 h 3611234"/>
              <a:gd name="connsiteX4574" fmla="*/ 2247305 w 6860976"/>
              <a:gd name="connsiteY4574" fmla="*/ 173304 h 3611234"/>
              <a:gd name="connsiteX4575" fmla="*/ 2187774 w 6860976"/>
              <a:gd name="connsiteY4575" fmla="*/ 158421 h 3611234"/>
              <a:gd name="connsiteX4576" fmla="*/ 2139404 w 6860976"/>
              <a:gd name="connsiteY4576" fmla="*/ 150980 h 3611234"/>
              <a:gd name="connsiteX4577" fmla="*/ 2120801 w 6860976"/>
              <a:gd name="connsiteY4577" fmla="*/ 143538 h 3611234"/>
              <a:gd name="connsiteX4578" fmla="*/ 572988 w 6860976"/>
              <a:gd name="connsiteY4578" fmla="*/ 143538 h 3611234"/>
              <a:gd name="connsiteX4579" fmla="*/ 572988 w 6860976"/>
              <a:gd name="connsiteY4579" fmla="*/ 150980 h 3611234"/>
              <a:gd name="connsiteX4580" fmla="*/ 580430 w 6860976"/>
              <a:gd name="connsiteY4580" fmla="*/ 150980 h 3611234"/>
              <a:gd name="connsiteX4581" fmla="*/ 572988 w 6860976"/>
              <a:gd name="connsiteY4581" fmla="*/ 143538 h 3611234"/>
              <a:gd name="connsiteX4582" fmla="*/ 556478 w 6860976"/>
              <a:gd name="connsiteY4582" fmla="*/ 139120 h 3611234"/>
              <a:gd name="connsiteX4583" fmla="*/ 554385 w 6860976"/>
              <a:gd name="connsiteY4583" fmla="*/ 139818 h 3611234"/>
              <a:gd name="connsiteX4584" fmla="*/ 558105 w 6860976"/>
              <a:gd name="connsiteY4584" fmla="*/ 150980 h 3611234"/>
              <a:gd name="connsiteX4585" fmla="*/ 572988 w 6860976"/>
              <a:gd name="connsiteY4585" fmla="*/ 158421 h 3611234"/>
              <a:gd name="connsiteX4586" fmla="*/ 565547 w 6860976"/>
              <a:gd name="connsiteY4586" fmla="*/ 150980 h 3611234"/>
              <a:gd name="connsiteX4587" fmla="*/ 556478 w 6860976"/>
              <a:gd name="connsiteY4587" fmla="*/ 139120 h 3611234"/>
              <a:gd name="connsiteX4588" fmla="*/ 506946 w 6860976"/>
              <a:gd name="connsiteY4588" fmla="*/ 137957 h 3611234"/>
              <a:gd name="connsiteX4589" fmla="*/ 509736 w 6860976"/>
              <a:gd name="connsiteY4589" fmla="*/ 139818 h 3611234"/>
              <a:gd name="connsiteX4590" fmla="*/ 513457 w 6860976"/>
              <a:gd name="connsiteY4590" fmla="*/ 143538 h 3611234"/>
              <a:gd name="connsiteX4591" fmla="*/ 506016 w 6860976"/>
              <a:gd name="connsiteY4591" fmla="*/ 139818 h 3611234"/>
              <a:gd name="connsiteX4592" fmla="*/ 506946 w 6860976"/>
              <a:gd name="connsiteY4592" fmla="*/ 137957 h 3611234"/>
              <a:gd name="connsiteX4593" fmla="*/ 3743027 w 6860976"/>
              <a:gd name="connsiteY4593" fmla="*/ 136097 h 3611234"/>
              <a:gd name="connsiteX4594" fmla="*/ 3743027 w 6860976"/>
              <a:gd name="connsiteY4594" fmla="*/ 143538 h 3611234"/>
              <a:gd name="connsiteX4595" fmla="*/ 3750469 w 6860976"/>
              <a:gd name="connsiteY4595" fmla="*/ 143538 h 3611234"/>
              <a:gd name="connsiteX4596" fmla="*/ 2217539 w 6860976"/>
              <a:gd name="connsiteY4596" fmla="*/ 136097 h 3611234"/>
              <a:gd name="connsiteX4597" fmla="*/ 2213818 w 6860976"/>
              <a:gd name="connsiteY4597" fmla="*/ 139818 h 3611234"/>
              <a:gd name="connsiteX4598" fmla="*/ 2210097 w 6860976"/>
              <a:gd name="connsiteY4598" fmla="*/ 143538 h 3611234"/>
              <a:gd name="connsiteX4599" fmla="*/ 2217539 w 6860976"/>
              <a:gd name="connsiteY4599" fmla="*/ 150980 h 3611234"/>
              <a:gd name="connsiteX4600" fmla="*/ 2217539 w 6860976"/>
              <a:gd name="connsiteY4600" fmla="*/ 143538 h 3611234"/>
              <a:gd name="connsiteX4601" fmla="*/ 3646289 w 6860976"/>
              <a:gd name="connsiteY4601" fmla="*/ 128655 h 3611234"/>
              <a:gd name="connsiteX4602" fmla="*/ 3653730 w 6860976"/>
              <a:gd name="connsiteY4602" fmla="*/ 136097 h 3611234"/>
              <a:gd name="connsiteX4603" fmla="*/ 3661172 w 6860976"/>
              <a:gd name="connsiteY4603" fmla="*/ 136097 h 3611234"/>
              <a:gd name="connsiteX4604" fmla="*/ 3653730 w 6860976"/>
              <a:gd name="connsiteY4604" fmla="*/ 128655 h 3611234"/>
              <a:gd name="connsiteX4605" fmla="*/ 3646289 w 6860976"/>
              <a:gd name="connsiteY4605" fmla="*/ 128655 h 3611234"/>
              <a:gd name="connsiteX4606" fmla="*/ 2344043 w 6860976"/>
              <a:gd name="connsiteY4606" fmla="*/ 121214 h 3611234"/>
              <a:gd name="connsiteX4607" fmla="*/ 2344043 w 6860976"/>
              <a:gd name="connsiteY4607" fmla="*/ 136097 h 3611234"/>
              <a:gd name="connsiteX4608" fmla="*/ 2347763 w 6860976"/>
              <a:gd name="connsiteY4608" fmla="*/ 139818 h 3611234"/>
              <a:gd name="connsiteX4609" fmla="*/ 2355205 w 6860976"/>
              <a:gd name="connsiteY4609" fmla="*/ 139818 h 3611234"/>
              <a:gd name="connsiteX4610" fmla="*/ 2355205 w 6860976"/>
              <a:gd name="connsiteY4610" fmla="*/ 128655 h 3611234"/>
              <a:gd name="connsiteX4611" fmla="*/ 2344043 w 6860976"/>
              <a:gd name="connsiteY4611" fmla="*/ 121214 h 3611234"/>
              <a:gd name="connsiteX4612" fmla="*/ 2210097 w 6860976"/>
              <a:gd name="connsiteY4612" fmla="*/ 121214 h 3611234"/>
              <a:gd name="connsiteX4613" fmla="*/ 2224980 w 6860976"/>
              <a:gd name="connsiteY4613" fmla="*/ 128655 h 3611234"/>
              <a:gd name="connsiteX4614" fmla="*/ 2217539 w 6860976"/>
              <a:gd name="connsiteY4614" fmla="*/ 121214 h 3611234"/>
              <a:gd name="connsiteX4615" fmla="*/ 2210097 w 6860976"/>
              <a:gd name="connsiteY4615" fmla="*/ 121214 h 3611234"/>
              <a:gd name="connsiteX4616" fmla="*/ 364629 w 6860976"/>
              <a:gd name="connsiteY4616" fmla="*/ 121214 h 3611234"/>
              <a:gd name="connsiteX4617" fmla="*/ 372070 w 6860976"/>
              <a:gd name="connsiteY4617" fmla="*/ 128655 h 3611234"/>
              <a:gd name="connsiteX4618" fmla="*/ 383232 w 6860976"/>
              <a:gd name="connsiteY4618" fmla="*/ 132376 h 3611234"/>
              <a:gd name="connsiteX4619" fmla="*/ 390674 w 6860976"/>
              <a:gd name="connsiteY4619" fmla="*/ 136097 h 3611234"/>
              <a:gd name="connsiteX4620" fmla="*/ 398115 w 6860976"/>
              <a:gd name="connsiteY4620" fmla="*/ 136097 h 3611234"/>
              <a:gd name="connsiteX4621" fmla="*/ 394395 w 6860976"/>
              <a:gd name="connsiteY4621" fmla="*/ 143538 h 3611234"/>
              <a:gd name="connsiteX4622" fmla="*/ 401836 w 6860976"/>
              <a:gd name="connsiteY4622" fmla="*/ 143538 h 3611234"/>
              <a:gd name="connsiteX4623" fmla="*/ 401836 w 6860976"/>
              <a:gd name="connsiteY4623" fmla="*/ 150980 h 3611234"/>
              <a:gd name="connsiteX4624" fmla="*/ 379512 w 6860976"/>
              <a:gd name="connsiteY4624" fmla="*/ 143538 h 3611234"/>
              <a:gd name="connsiteX4625" fmla="*/ 364629 w 6860976"/>
              <a:gd name="connsiteY4625" fmla="*/ 121214 h 3611234"/>
              <a:gd name="connsiteX4626" fmla="*/ 349746 w 6860976"/>
              <a:gd name="connsiteY4626" fmla="*/ 121214 h 3611234"/>
              <a:gd name="connsiteX4627" fmla="*/ 357187 w 6860976"/>
              <a:gd name="connsiteY4627" fmla="*/ 128655 h 3611234"/>
              <a:gd name="connsiteX4628" fmla="*/ 357187 w 6860976"/>
              <a:gd name="connsiteY4628" fmla="*/ 136097 h 3611234"/>
              <a:gd name="connsiteX4629" fmla="*/ 349746 w 6860976"/>
              <a:gd name="connsiteY4629" fmla="*/ 128655 h 3611234"/>
              <a:gd name="connsiteX4630" fmla="*/ 2239863 w 6860976"/>
              <a:gd name="connsiteY4630" fmla="*/ 113773 h 3611234"/>
              <a:gd name="connsiteX4631" fmla="*/ 2269629 w 6860976"/>
              <a:gd name="connsiteY4631" fmla="*/ 136097 h 3611234"/>
              <a:gd name="connsiteX4632" fmla="*/ 2262187 w 6860976"/>
              <a:gd name="connsiteY4632" fmla="*/ 121214 h 3611234"/>
              <a:gd name="connsiteX4633" fmla="*/ 2239863 w 6860976"/>
              <a:gd name="connsiteY4633" fmla="*/ 113773 h 3611234"/>
              <a:gd name="connsiteX4634" fmla="*/ 476250 w 6860976"/>
              <a:gd name="connsiteY4634" fmla="*/ 106331 h 3611234"/>
              <a:gd name="connsiteX4635" fmla="*/ 468809 w 6860976"/>
              <a:gd name="connsiteY4635" fmla="*/ 113773 h 3611234"/>
              <a:gd name="connsiteX4636" fmla="*/ 468809 w 6860976"/>
              <a:gd name="connsiteY4636" fmla="*/ 121214 h 3611234"/>
              <a:gd name="connsiteX4637" fmla="*/ 479971 w 6860976"/>
              <a:gd name="connsiteY4637" fmla="*/ 113773 h 3611234"/>
              <a:gd name="connsiteX4638" fmla="*/ 476250 w 6860976"/>
              <a:gd name="connsiteY4638" fmla="*/ 106331 h 3611234"/>
              <a:gd name="connsiteX4639" fmla="*/ 3338401 w 6860976"/>
              <a:gd name="connsiteY4639" fmla="*/ 101680 h 3611234"/>
              <a:gd name="connsiteX4640" fmla="*/ 3330029 w 6860976"/>
              <a:gd name="connsiteY4640" fmla="*/ 102610 h 3611234"/>
              <a:gd name="connsiteX4641" fmla="*/ 3318867 w 6860976"/>
              <a:gd name="connsiteY4641" fmla="*/ 106331 h 3611234"/>
              <a:gd name="connsiteX4642" fmla="*/ 3333750 w 6860976"/>
              <a:gd name="connsiteY4642" fmla="*/ 106331 h 3611234"/>
              <a:gd name="connsiteX4643" fmla="*/ 3341191 w 6860976"/>
              <a:gd name="connsiteY4643" fmla="*/ 106331 h 3611234"/>
              <a:gd name="connsiteX4644" fmla="*/ 3338401 w 6860976"/>
              <a:gd name="connsiteY4644" fmla="*/ 101680 h 3611234"/>
              <a:gd name="connsiteX4645" fmla="*/ 3367236 w 6860976"/>
              <a:gd name="connsiteY4645" fmla="*/ 98890 h 3611234"/>
              <a:gd name="connsiteX4646" fmla="*/ 3356074 w 6860976"/>
              <a:gd name="connsiteY4646" fmla="*/ 106331 h 3611234"/>
              <a:gd name="connsiteX4647" fmla="*/ 3363515 w 6860976"/>
              <a:gd name="connsiteY4647" fmla="*/ 106331 h 3611234"/>
              <a:gd name="connsiteX4648" fmla="*/ 3367236 w 6860976"/>
              <a:gd name="connsiteY4648" fmla="*/ 98890 h 3611234"/>
              <a:gd name="connsiteX4649" fmla="*/ 3296543 w 6860976"/>
              <a:gd name="connsiteY4649" fmla="*/ 98890 h 3611234"/>
              <a:gd name="connsiteX4650" fmla="*/ 3296543 w 6860976"/>
              <a:gd name="connsiteY4650" fmla="*/ 106331 h 3611234"/>
              <a:gd name="connsiteX4651" fmla="*/ 3303984 w 6860976"/>
              <a:gd name="connsiteY4651" fmla="*/ 106331 h 3611234"/>
              <a:gd name="connsiteX4652" fmla="*/ 3296543 w 6860976"/>
              <a:gd name="connsiteY4652" fmla="*/ 98890 h 3611234"/>
              <a:gd name="connsiteX4653" fmla="*/ 2805410 w 6860976"/>
              <a:gd name="connsiteY4653" fmla="*/ 98890 h 3611234"/>
              <a:gd name="connsiteX4654" fmla="*/ 2812851 w 6860976"/>
              <a:gd name="connsiteY4654" fmla="*/ 106331 h 3611234"/>
              <a:gd name="connsiteX4655" fmla="*/ 2812851 w 6860976"/>
              <a:gd name="connsiteY4655" fmla="*/ 98890 h 3611234"/>
              <a:gd name="connsiteX4656" fmla="*/ 2805410 w 6860976"/>
              <a:gd name="connsiteY4656" fmla="*/ 98890 h 3611234"/>
              <a:gd name="connsiteX4657" fmla="*/ 2210097 w 6860976"/>
              <a:gd name="connsiteY4657" fmla="*/ 98890 h 3611234"/>
              <a:gd name="connsiteX4658" fmla="*/ 2217539 w 6860976"/>
              <a:gd name="connsiteY4658" fmla="*/ 113773 h 3611234"/>
              <a:gd name="connsiteX4659" fmla="*/ 2228701 w 6860976"/>
              <a:gd name="connsiteY4659" fmla="*/ 121214 h 3611234"/>
              <a:gd name="connsiteX4660" fmla="*/ 2232422 w 6860976"/>
              <a:gd name="connsiteY4660" fmla="*/ 128655 h 3611234"/>
              <a:gd name="connsiteX4661" fmla="*/ 2236142 w 6860976"/>
              <a:gd name="connsiteY4661" fmla="*/ 132376 h 3611234"/>
              <a:gd name="connsiteX4662" fmla="*/ 2243584 w 6860976"/>
              <a:gd name="connsiteY4662" fmla="*/ 136097 h 3611234"/>
              <a:gd name="connsiteX4663" fmla="*/ 2254746 w 6860976"/>
              <a:gd name="connsiteY4663" fmla="*/ 143538 h 3611234"/>
              <a:gd name="connsiteX4664" fmla="*/ 2269629 w 6860976"/>
              <a:gd name="connsiteY4664" fmla="*/ 150980 h 3611234"/>
              <a:gd name="connsiteX4665" fmla="*/ 2265908 w 6860976"/>
              <a:gd name="connsiteY4665" fmla="*/ 147259 h 3611234"/>
              <a:gd name="connsiteX4666" fmla="*/ 2258467 w 6860976"/>
              <a:gd name="connsiteY4666" fmla="*/ 139818 h 3611234"/>
              <a:gd name="connsiteX4667" fmla="*/ 2251025 w 6860976"/>
              <a:gd name="connsiteY4667" fmla="*/ 132376 h 3611234"/>
              <a:gd name="connsiteX4668" fmla="*/ 2247305 w 6860976"/>
              <a:gd name="connsiteY4668" fmla="*/ 128655 h 3611234"/>
              <a:gd name="connsiteX4669" fmla="*/ 2232422 w 6860976"/>
              <a:gd name="connsiteY4669" fmla="*/ 113773 h 3611234"/>
              <a:gd name="connsiteX4670" fmla="*/ 2224980 w 6860976"/>
              <a:gd name="connsiteY4670" fmla="*/ 106331 h 3611234"/>
              <a:gd name="connsiteX4671" fmla="*/ 416719 w 6860976"/>
              <a:gd name="connsiteY4671" fmla="*/ 98890 h 3611234"/>
              <a:gd name="connsiteX4672" fmla="*/ 416719 w 6860976"/>
              <a:gd name="connsiteY4672" fmla="*/ 106331 h 3611234"/>
              <a:gd name="connsiteX4673" fmla="*/ 424160 w 6860976"/>
              <a:gd name="connsiteY4673" fmla="*/ 121214 h 3611234"/>
              <a:gd name="connsiteX4674" fmla="*/ 442764 w 6860976"/>
              <a:gd name="connsiteY4674" fmla="*/ 141678 h 3611234"/>
              <a:gd name="connsiteX4675" fmla="*/ 460795 w 6860976"/>
              <a:gd name="connsiteY4675" fmla="*/ 142966 h 3611234"/>
              <a:gd name="connsiteX4676" fmla="*/ 461367 w 6860976"/>
              <a:gd name="connsiteY4676" fmla="*/ 143538 h 3611234"/>
              <a:gd name="connsiteX4677" fmla="*/ 468809 w 6860976"/>
              <a:gd name="connsiteY4677" fmla="*/ 143538 h 3611234"/>
              <a:gd name="connsiteX4678" fmla="*/ 460795 w 6860976"/>
              <a:gd name="connsiteY4678" fmla="*/ 142966 h 3611234"/>
              <a:gd name="connsiteX4679" fmla="*/ 453926 w 6860976"/>
              <a:gd name="connsiteY4679" fmla="*/ 136097 h 3611234"/>
              <a:gd name="connsiteX4680" fmla="*/ 446484 w 6860976"/>
              <a:gd name="connsiteY4680" fmla="*/ 136097 h 3611234"/>
              <a:gd name="connsiteX4681" fmla="*/ 446484 w 6860976"/>
              <a:gd name="connsiteY4681" fmla="*/ 128655 h 3611234"/>
              <a:gd name="connsiteX4682" fmla="*/ 435322 w 6860976"/>
              <a:gd name="connsiteY4682" fmla="*/ 124935 h 3611234"/>
              <a:gd name="connsiteX4683" fmla="*/ 424160 w 6860976"/>
              <a:gd name="connsiteY4683" fmla="*/ 113773 h 3611234"/>
              <a:gd name="connsiteX4684" fmla="*/ 2331021 w 6860976"/>
              <a:gd name="connsiteY4684" fmla="*/ 95169 h 3611234"/>
              <a:gd name="connsiteX4685" fmla="*/ 2329160 w 6860976"/>
              <a:gd name="connsiteY4685" fmla="*/ 98890 h 3611234"/>
              <a:gd name="connsiteX4686" fmla="*/ 2336601 w 6860976"/>
              <a:gd name="connsiteY4686" fmla="*/ 106331 h 3611234"/>
              <a:gd name="connsiteX4687" fmla="*/ 2344043 w 6860976"/>
              <a:gd name="connsiteY4687" fmla="*/ 102610 h 3611234"/>
              <a:gd name="connsiteX4688" fmla="*/ 2336601 w 6860976"/>
              <a:gd name="connsiteY4688" fmla="*/ 98890 h 3611234"/>
              <a:gd name="connsiteX4689" fmla="*/ 2331021 w 6860976"/>
              <a:gd name="connsiteY4689" fmla="*/ 95169 h 3611234"/>
              <a:gd name="connsiteX4690" fmla="*/ 3660242 w 6860976"/>
              <a:gd name="connsiteY4690" fmla="*/ 94239 h 3611234"/>
              <a:gd name="connsiteX4691" fmla="*/ 3657451 w 6860976"/>
              <a:gd name="connsiteY4691" fmla="*/ 95169 h 3611234"/>
              <a:gd name="connsiteX4692" fmla="*/ 3653730 w 6860976"/>
              <a:gd name="connsiteY4692" fmla="*/ 98890 h 3611234"/>
              <a:gd name="connsiteX4693" fmla="*/ 3661172 w 6860976"/>
              <a:gd name="connsiteY4693" fmla="*/ 98890 h 3611234"/>
              <a:gd name="connsiteX4694" fmla="*/ 3660242 w 6860976"/>
              <a:gd name="connsiteY4694" fmla="*/ 94239 h 3611234"/>
              <a:gd name="connsiteX4695" fmla="*/ 2730996 w 6860976"/>
              <a:gd name="connsiteY4695" fmla="*/ 91448 h 3611234"/>
              <a:gd name="connsiteX4696" fmla="*/ 2738437 w 6860976"/>
              <a:gd name="connsiteY4696" fmla="*/ 98890 h 3611234"/>
              <a:gd name="connsiteX4697" fmla="*/ 2738437 w 6860976"/>
              <a:gd name="connsiteY4697" fmla="*/ 91448 h 3611234"/>
              <a:gd name="connsiteX4698" fmla="*/ 2717043 w 6860976"/>
              <a:gd name="connsiteY4698" fmla="*/ 85868 h 3611234"/>
              <a:gd name="connsiteX4699" fmla="*/ 2716113 w 6860976"/>
              <a:gd name="connsiteY4699" fmla="*/ 87728 h 3611234"/>
              <a:gd name="connsiteX4700" fmla="*/ 2723554 w 6860976"/>
              <a:gd name="connsiteY4700" fmla="*/ 91448 h 3611234"/>
              <a:gd name="connsiteX4701" fmla="*/ 2719834 w 6860976"/>
              <a:gd name="connsiteY4701" fmla="*/ 87728 h 3611234"/>
              <a:gd name="connsiteX4702" fmla="*/ 2717043 w 6860976"/>
              <a:gd name="connsiteY4702" fmla="*/ 85868 h 3611234"/>
              <a:gd name="connsiteX4703" fmla="*/ 3251894 w 6860976"/>
              <a:gd name="connsiteY4703" fmla="*/ 84007 h 3611234"/>
              <a:gd name="connsiteX4704" fmla="*/ 3259336 w 6860976"/>
              <a:gd name="connsiteY4704" fmla="*/ 91448 h 3611234"/>
              <a:gd name="connsiteX4705" fmla="*/ 3266777 w 6860976"/>
              <a:gd name="connsiteY4705" fmla="*/ 91448 h 3611234"/>
              <a:gd name="connsiteX4706" fmla="*/ 3263056 w 6860976"/>
              <a:gd name="connsiteY4706" fmla="*/ 84007 h 3611234"/>
              <a:gd name="connsiteX4707" fmla="*/ 3259336 w 6860976"/>
              <a:gd name="connsiteY4707" fmla="*/ 84007 h 3611234"/>
              <a:gd name="connsiteX4708" fmla="*/ 3251894 w 6860976"/>
              <a:gd name="connsiteY4708" fmla="*/ 84007 h 3611234"/>
              <a:gd name="connsiteX4709" fmla="*/ 1250156 w 6860976"/>
              <a:gd name="connsiteY4709" fmla="*/ 84007 h 3611234"/>
              <a:gd name="connsiteX4710" fmla="*/ 1250156 w 6860976"/>
              <a:gd name="connsiteY4710" fmla="*/ 91448 h 3611234"/>
              <a:gd name="connsiteX4711" fmla="*/ 1257598 w 6860976"/>
              <a:gd name="connsiteY4711" fmla="*/ 84007 h 3611234"/>
              <a:gd name="connsiteX4712" fmla="*/ 1250156 w 6860976"/>
              <a:gd name="connsiteY4712" fmla="*/ 84007 h 3611234"/>
              <a:gd name="connsiteX4713" fmla="*/ 3512344 w 6860976"/>
              <a:gd name="connsiteY4713" fmla="*/ 76566 h 3611234"/>
              <a:gd name="connsiteX4714" fmla="*/ 3504902 w 6860976"/>
              <a:gd name="connsiteY4714" fmla="*/ 84007 h 3611234"/>
              <a:gd name="connsiteX4715" fmla="*/ 3508623 w 6860976"/>
              <a:gd name="connsiteY4715" fmla="*/ 87728 h 3611234"/>
              <a:gd name="connsiteX4716" fmla="*/ 3512344 w 6860976"/>
              <a:gd name="connsiteY4716" fmla="*/ 91448 h 3611234"/>
              <a:gd name="connsiteX4717" fmla="*/ 3512344 w 6860976"/>
              <a:gd name="connsiteY4717" fmla="*/ 84007 h 3611234"/>
              <a:gd name="connsiteX4718" fmla="*/ 3512344 w 6860976"/>
              <a:gd name="connsiteY4718" fmla="*/ 76566 h 3611234"/>
              <a:gd name="connsiteX4719" fmla="*/ 3475137 w 6860976"/>
              <a:gd name="connsiteY4719" fmla="*/ 76566 h 3611234"/>
              <a:gd name="connsiteX4720" fmla="*/ 3467695 w 6860976"/>
              <a:gd name="connsiteY4720" fmla="*/ 84007 h 3611234"/>
              <a:gd name="connsiteX4721" fmla="*/ 3471416 w 6860976"/>
              <a:gd name="connsiteY4721" fmla="*/ 95169 h 3611234"/>
              <a:gd name="connsiteX4722" fmla="*/ 3490019 w 6860976"/>
              <a:gd name="connsiteY4722" fmla="*/ 98890 h 3611234"/>
              <a:gd name="connsiteX4723" fmla="*/ 3497461 w 6860976"/>
              <a:gd name="connsiteY4723" fmla="*/ 91448 h 3611234"/>
              <a:gd name="connsiteX4724" fmla="*/ 3490019 w 6860976"/>
              <a:gd name="connsiteY4724" fmla="*/ 87728 h 3611234"/>
              <a:gd name="connsiteX4725" fmla="*/ 3497461 w 6860976"/>
              <a:gd name="connsiteY4725" fmla="*/ 84007 h 3611234"/>
              <a:gd name="connsiteX4726" fmla="*/ 3490019 w 6860976"/>
              <a:gd name="connsiteY4726" fmla="*/ 84007 h 3611234"/>
              <a:gd name="connsiteX4727" fmla="*/ 3482578 w 6860976"/>
              <a:gd name="connsiteY4727" fmla="*/ 76566 h 3611234"/>
              <a:gd name="connsiteX4728" fmla="*/ 3475137 w 6860976"/>
              <a:gd name="connsiteY4728" fmla="*/ 76566 h 3611234"/>
              <a:gd name="connsiteX4729" fmla="*/ 1994297 w 6860976"/>
              <a:gd name="connsiteY4729" fmla="*/ 76566 h 3611234"/>
              <a:gd name="connsiteX4730" fmla="*/ 2009180 w 6860976"/>
              <a:gd name="connsiteY4730" fmla="*/ 84007 h 3611234"/>
              <a:gd name="connsiteX4731" fmla="*/ 2024062 w 6860976"/>
              <a:gd name="connsiteY4731" fmla="*/ 91448 h 3611234"/>
              <a:gd name="connsiteX4732" fmla="*/ 2024062 w 6860976"/>
              <a:gd name="connsiteY4732" fmla="*/ 84007 h 3611234"/>
              <a:gd name="connsiteX4733" fmla="*/ 543223 w 6860976"/>
              <a:gd name="connsiteY4733" fmla="*/ 76566 h 3611234"/>
              <a:gd name="connsiteX4734" fmla="*/ 543223 w 6860976"/>
              <a:gd name="connsiteY4734" fmla="*/ 84007 h 3611234"/>
              <a:gd name="connsiteX4735" fmla="*/ 558105 w 6860976"/>
              <a:gd name="connsiteY4735" fmla="*/ 91448 h 3611234"/>
              <a:gd name="connsiteX4736" fmla="*/ 565547 w 6860976"/>
              <a:gd name="connsiteY4736" fmla="*/ 84007 h 3611234"/>
              <a:gd name="connsiteX4737" fmla="*/ 561826 w 6860976"/>
              <a:gd name="connsiteY4737" fmla="*/ 80286 h 3611234"/>
              <a:gd name="connsiteX4738" fmla="*/ 550664 w 6860976"/>
              <a:gd name="connsiteY4738" fmla="*/ 76566 h 3611234"/>
              <a:gd name="connsiteX4739" fmla="*/ 282773 w 6860976"/>
              <a:gd name="connsiteY4739" fmla="*/ 76566 h 3611234"/>
              <a:gd name="connsiteX4740" fmla="*/ 290215 w 6860976"/>
              <a:gd name="connsiteY4740" fmla="*/ 84007 h 3611234"/>
              <a:gd name="connsiteX4741" fmla="*/ 282773 w 6860976"/>
              <a:gd name="connsiteY4741" fmla="*/ 84007 h 3611234"/>
              <a:gd name="connsiteX4742" fmla="*/ 3303984 w 6860976"/>
              <a:gd name="connsiteY4742" fmla="*/ 69124 h 3611234"/>
              <a:gd name="connsiteX4743" fmla="*/ 3303984 w 6860976"/>
              <a:gd name="connsiteY4743" fmla="*/ 76566 h 3611234"/>
              <a:gd name="connsiteX4744" fmla="*/ 3311426 w 6860976"/>
              <a:gd name="connsiteY4744" fmla="*/ 76566 h 3611234"/>
              <a:gd name="connsiteX4745" fmla="*/ 3307705 w 6860976"/>
              <a:gd name="connsiteY4745" fmla="*/ 72845 h 3611234"/>
              <a:gd name="connsiteX4746" fmla="*/ 3303984 w 6860976"/>
              <a:gd name="connsiteY4746" fmla="*/ 69124 h 3611234"/>
              <a:gd name="connsiteX4747" fmla="*/ 2753320 w 6860976"/>
              <a:gd name="connsiteY4747" fmla="*/ 69124 h 3611234"/>
              <a:gd name="connsiteX4748" fmla="*/ 2753320 w 6860976"/>
              <a:gd name="connsiteY4748" fmla="*/ 84007 h 3611234"/>
              <a:gd name="connsiteX4749" fmla="*/ 2768203 w 6860976"/>
              <a:gd name="connsiteY4749" fmla="*/ 91448 h 3611234"/>
              <a:gd name="connsiteX4750" fmla="*/ 2775645 w 6860976"/>
              <a:gd name="connsiteY4750" fmla="*/ 84007 h 3611234"/>
              <a:gd name="connsiteX4751" fmla="*/ 2775645 w 6860976"/>
              <a:gd name="connsiteY4751" fmla="*/ 76566 h 3611234"/>
              <a:gd name="connsiteX4752" fmla="*/ 2768203 w 6860976"/>
              <a:gd name="connsiteY4752" fmla="*/ 84007 h 3611234"/>
              <a:gd name="connsiteX4753" fmla="*/ 2760762 w 6860976"/>
              <a:gd name="connsiteY4753" fmla="*/ 84007 h 3611234"/>
              <a:gd name="connsiteX4754" fmla="*/ 2760762 w 6860976"/>
              <a:gd name="connsiteY4754" fmla="*/ 76566 h 3611234"/>
              <a:gd name="connsiteX4755" fmla="*/ 2753320 w 6860976"/>
              <a:gd name="connsiteY4755" fmla="*/ 69124 h 3611234"/>
              <a:gd name="connsiteX4756" fmla="*/ 2120801 w 6860976"/>
              <a:gd name="connsiteY4756" fmla="*/ 69124 h 3611234"/>
              <a:gd name="connsiteX4757" fmla="*/ 2113359 w 6860976"/>
              <a:gd name="connsiteY4757" fmla="*/ 76566 h 3611234"/>
              <a:gd name="connsiteX4758" fmla="*/ 2120801 w 6860976"/>
              <a:gd name="connsiteY4758" fmla="*/ 76566 h 3611234"/>
              <a:gd name="connsiteX4759" fmla="*/ 2061269 w 6860976"/>
              <a:gd name="connsiteY4759" fmla="*/ 69124 h 3611234"/>
              <a:gd name="connsiteX4760" fmla="*/ 2053828 w 6860976"/>
              <a:gd name="connsiteY4760" fmla="*/ 76566 h 3611234"/>
              <a:gd name="connsiteX4761" fmla="*/ 2061269 w 6860976"/>
              <a:gd name="connsiteY4761" fmla="*/ 84007 h 3611234"/>
              <a:gd name="connsiteX4762" fmla="*/ 2064990 w 6860976"/>
              <a:gd name="connsiteY4762" fmla="*/ 80286 h 3611234"/>
              <a:gd name="connsiteX4763" fmla="*/ 2068711 w 6860976"/>
              <a:gd name="connsiteY4763" fmla="*/ 76566 h 3611234"/>
              <a:gd name="connsiteX4764" fmla="*/ 2061269 w 6860976"/>
              <a:gd name="connsiteY4764" fmla="*/ 69124 h 3611234"/>
              <a:gd name="connsiteX4765" fmla="*/ 446484 w 6860976"/>
              <a:gd name="connsiteY4765" fmla="*/ 69124 h 3611234"/>
              <a:gd name="connsiteX4766" fmla="*/ 446484 w 6860976"/>
              <a:gd name="connsiteY4766" fmla="*/ 76566 h 3611234"/>
              <a:gd name="connsiteX4767" fmla="*/ 446484 w 6860976"/>
              <a:gd name="connsiteY4767" fmla="*/ 84007 h 3611234"/>
              <a:gd name="connsiteX4768" fmla="*/ 446484 w 6860976"/>
              <a:gd name="connsiteY4768" fmla="*/ 91448 h 3611234"/>
              <a:gd name="connsiteX4769" fmla="*/ 446484 w 6860976"/>
              <a:gd name="connsiteY4769" fmla="*/ 106331 h 3611234"/>
              <a:gd name="connsiteX4770" fmla="*/ 461367 w 6860976"/>
              <a:gd name="connsiteY4770" fmla="*/ 106331 h 3611234"/>
              <a:gd name="connsiteX4771" fmla="*/ 461367 w 6860976"/>
              <a:gd name="connsiteY4771" fmla="*/ 98890 h 3611234"/>
              <a:gd name="connsiteX4772" fmla="*/ 457646 w 6860976"/>
              <a:gd name="connsiteY4772" fmla="*/ 95169 h 3611234"/>
              <a:gd name="connsiteX4773" fmla="*/ 461367 w 6860976"/>
              <a:gd name="connsiteY4773" fmla="*/ 91448 h 3611234"/>
              <a:gd name="connsiteX4774" fmla="*/ 468809 w 6860976"/>
              <a:gd name="connsiteY4774" fmla="*/ 91448 h 3611234"/>
              <a:gd name="connsiteX4775" fmla="*/ 5536406 w 6860976"/>
              <a:gd name="connsiteY4775" fmla="*/ 61683 h 3611234"/>
              <a:gd name="connsiteX4776" fmla="*/ 5543848 w 6860976"/>
              <a:gd name="connsiteY4776" fmla="*/ 61683 h 3611234"/>
              <a:gd name="connsiteX4777" fmla="*/ 5543848 w 6860976"/>
              <a:gd name="connsiteY4777" fmla="*/ 69124 h 3611234"/>
              <a:gd name="connsiteX4778" fmla="*/ 5536406 w 6860976"/>
              <a:gd name="connsiteY4778" fmla="*/ 61683 h 3611234"/>
              <a:gd name="connsiteX4779" fmla="*/ 3259336 w 6860976"/>
              <a:gd name="connsiteY4779" fmla="*/ 61683 h 3611234"/>
              <a:gd name="connsiteX4780" fmla="*/ 3274219 w 6860976"/>
              <a:gd name="connsiteY4780" fmla="*/ 69124 h 3611234"/>
              <a:gd name="connsiteX4781" fmla="*/ 3296543 w 6860976"/>
              <a:gd name="connsiteY4781" fmla="*/ 69124 h 3611234"/>
              <a:gd name="connsiteX4782" fmla="*/ 3274219 w 6860976"/>
              <a:gd name="connsiteY4782" fmla="*/ 61683 h 3611234"/>
              <a:gd name="connsiteX4783" fmla="*/ 3237012 w 6860976"/>
              <a:gd name="connsiteY4783" fmla="*/ 61683 h 3611234"/>
              <a:gd name="connsiteX4784" fmla="*/ 3237012 w 6860976"/>
              <a:gd name="connsiteY4784" fmla="*/ 69124 h 3611234"/>
              <a:gd name="connsiteX4785" fmla="*/ 3244453 w 6860976"/>
              <a:gd name="connsiteY4785" fmla="*/ 69124 h 3611234"/>
              <a:gd name="connsiteX4786" fmla="*/ 3237012 w 6860976"/>
              <a:gd name="connsiteY4786" fmla="*/ 61683 h 3611234"/>
              <a:gd name="connsiteX4787" fmla="*/ 2239863 w 6860976"/>
              <a:gd name="connsiteY4787" fmla="*/ 61683 h 3611234"/>
              <a:gd name="connsiteX4788" fmla="*/ 2247305 w 6860976"/>
              <a:gd name="connsiteY4788" fmla="*/ 84007 h 3611234"/>
              <a:gd name="connsiteX4789" fmla="*/ 2262187 w 6860976"/>
              <a:gd name="connsiteY4789" fmla="*/ 98890 h 3611234"/>
              <a:gd name="connsiteX4790" fmla="*/ 2269629 w 6860976"/>
              <a:gd name="connsiteY4790" fmla="*/ 98890 h 3611234"/>
              <a:gd name="connsiteX4791" fmla="*/ 2277070 w 6860976"/>
              <a:gd name="connsiteY4791" fmla="*/ 106331 h 3611234"/>
              <a:gd name="connsiteX4792" fmla="*/ 2299394 w 6860976"/>
              <a:gd name="connsiteY4792" fmla="*/ 113773 h 3611234"/>
              <a:gd name="connsiteX4793" fmla="*/ 2306836 w 6860976"/>
              <a:gd name="connsiteY4793" fmla="*/ 113773 h 3611234"/>
              <a:gd name="connsiteX4794" fmla="*/ 2295674 w 6860976"/>
              <a:gd name="connsiteY4794" fmla="*/ 98890 h 3611234"/>
              <a:gd name="connsiteX4795" fmla="*/ 2284512 w 6860976"/>
              <a:gd name="connsiteY4795" fmla="*/ 95169 h 3611234"/>
              <a:gd name="connsiteX4796" fmla="*/ 2277070 w 6860976"/>
              <a:gd name="connsiteY4796" fmla="*/ 95169 h 3611234"/>
              <a:gd name="connsiteX4797" fmla="*/ 2284512 w 6860976"/>
              <a:gd name="connsiteY4797" fmla="*/ 91448 h 3611234"/>
              <a:gd name="connsiteX4798" fmla="*/ 2269629 w 6860976"/>
              <a:gd name="connsiteY4798" fmla="*/ 76566 h 3611234"/>
              <a:gd name="connsiteX4799" fmla="*/ 2247305 w 6860976"/>
              <a:gd name="connsiteY4799" fmla="*/ 69124 h 3611234"/>
              <a:gd name="connsiteX4800" fmla="*/ 2239863 w 6860976"/>
              <a:gd name="connsiteY4800" fmla="*/ 61683 h 3611234"/>
              <a:gd name="connsiteX4801" fmla="*/ 2139404 w 6860976"/>
              <a:gd name="connsiteY4801" fmla="*/ 61683 h 3611234"/>
              <a:gd name="connsiteX4802" fmla="*/ 2143125 w 6860976"/>
              <a:gd name="connsiteY4802" fmla="*/ 69124 h 3611234"/>
              <a:gd name="connsiteX4803" fmla="*/ 2150567 w 6860976"/>
              <a:gd name="connsiteY4803" fmla="*/ 69124 h 3611234"/>
              <a:gd name="connsiteX4804" fmla="*/ 2154287 w 6860976"/>
              <a:gd name="connsiteY4804" fmla="*/ 69124 h 3611234"/>
              <a:gd name="connsiteX4805" fmla="*/ 2165449 w 6860976"/>
              <a:gd name="connsiteY4805" fmla="*/ 76566 h 3611234"/>
              <a:gd name="connsiteX4806" fmla="*/ 2195215 w 6860976"/>
              <a:gd name="connsiteY4806" fmla="*/ 76566 h 3611234"/>
              <a:gd name="connsiteX4807" fmla="*/ 2180332 w 6860976"/>
              <a:gd name="connsiteY4807" fmla="*/ 76566 h 3611234"/>
              <a:gd name="connsiteX4808" fmla="*/ 2169170 w 6860976"/>
              <a:gd name="connsiteY4808" fmla="*/ 72845 h 3611234"/>
              <a:gd name="connsiteX4809" fmla="*/ 2165449 w 6860976"/>
              <a:gd name="connsiteY4809" fmla="*/ 65403 h 3611234"/>
              <a:gd name="connsiteX4810" fmla="*/ 2158008 w 6860976"/>
              <a:gd name="connsiteY4810" fmla="*/ 61683 h 3611234"/>
              <a:gd name="connsiteX4811" fmla="*/ 2150567 w 6860976"/>
              <a:gd name="connsiteY4811" fmla="*/ 61683 h 3611234"/>
              <a:gd name="connsiteX4812" fmla="*/ 2139404 w 6860976"/>
              <a:gd name="connsiteY4812" fmla="*/ 61683 h 3611234"/>
              <a:gd name="connsiteX4813" fmla="*/ 215801 w 6860976"/>
              <a:gd name="connsiteY4813" fmla="*/ 61683 h 3611234"/>
              <a:gd name="connsiteX4814" fmla="*/ 223242 w 6860976"/>
              <a:gd name="connsiteY4814" fmla="*/ 61683 h 3611234"/>
              <a:gd name="connsiteX4815" fmla="*/ 223242 w 6860976"/>
              <a:gd name="connsiteY4815" fmla="*/ 69124 h 3611234"/>
              <a:gd name="connsiteX4816" fmla="*/ 215801 w 6860976"/>
              <a:gd name="connsiteY4816" fmla="*/ 61683 h 3611234"/>
              <a:gd name="connsiteX4817" fmla="*/ 5476876 w 6860976"/>
              <a:gd name="connsiteY4817" fmla="*/ 54241 h 3611234"/>
              <a:gd name="connsiteX4818" fmla="*/ 5484316 w 6860976"/>
              <a:gd name="connsiteY4818" fmla="*/ 61683 h 3611234"/>
              <a:gd name="connsiteX4819" fmla="*/ 5476876 w 6860976"/>
              <a:gd name="connsiteY4819" fmla="*/ 61683 h 3611234"/>
              <a:gd name="connsiteX4820" fmla="*/ 5476876 w 6860976"/>
              <a:gd name="connsiteY4820" fmla="*/ 54241 h 3611234"/>
              <a:gd name="connsiteX4821" fmla="*/ 535781 w 6860976"/>
              <a:gd name="connsiteY4821" fmla="*/ 54241 h 3611234"/>
              <a:gd name="connsiteX4822" fmla="*/ 535781 w 6860976"/>
              <a:gd name="connsiteY4822" fmla="*/ 61683 h 3611234"/>
              <a:gd name="connsiteX4823" fmla="*/ 543223 w 6860976"/>
              <a:gd name="connsiteY4823" fmla="*/ 61683 h 3611234"/>
              <a:gd name="connsiteX4824" fmla="*/ 535781 w 6860976"/>
              <a:gd name="connsiteY4824" fmla="*/ 54241 h 3611234"/>
              <a:gd name="connsiteX4825" fmla="*/ 396255 w 6860976"/>
              <a:gd name="connsiteY4825" fmla="*/ 48660 h 3611234"/>
              <a:gd name="connsiteX4826" fmla="*/ 386953 w 6860976"/>
              <a:gd name="connsiteY4826" fmla="*/ 61683 h 3611234"/>
              <a:gd name="connsiteX4827" fmla="*/ 394395 w 6860976"/>
              <a:gd name="connsiteY4827" fmla="*/ 61683 h 3611234"/>
              <a:gd name="connsiteX4828" fmla="*/ 409277 w 6860976"/>
              <a:gd name="connsiteY4828" fmla="*/ 69124 h 3611234"/>
              <a:gd name="connsiteX4829" fmla="*/ 408812 w 6860976"/>
              <a:gd name="connsiteY4829" fmla="*/ 75635 h 3611234"/>
              <a:gd name="connsiteX4830" fmla="*/ 408214 w 6860976"/>
              <a:gd name="connsiteY4830" fmla="*/ 77629 h 3611234"/>
              <a:gd name="connsiteX4831" fmla="*/ 409277 w 6860976"/>
              <a:gd name="connsiteY4831" fmla="*/ 76566 h 3611234"/>
              <a:gd name="connsiteX4832" fmla="*/ 424160 w 6860976"/>
              <a:gd name="connsiteY4832" fmla="*/ 69124 h 3611234"/>
              <a:gd name="connsiteX4833" fmla="*/ 424160 w 6860976"/>
              <a:gd name="connsiteY4833" fmla="*/ 76566 h 3611234"/>
              <a:gd name="connsiteX4834" fmla="*/ 424160 w 6860976"/>
              <a:gd name="connsiteY4834" fmla="*/ 91448 h 3611234"/>
              <a:gd name="connsiteX4835" fmla="*/ 431601 w 6860976"/>
              <a:gd name="connsiteY4835" fmla="*/ 98890 h 3611234"/>
              <a:gd name="connsiteX4836" fmla="*/ 431601 w 6860976"/>
              <a:gd name="connsiteY4836" fmla="*/ 84007 h 3611234"/>
              <a:gd name="connsiteX4837" fmla="*/ 431601 w 6860976"/>
              <a:gd name="connsiteY4837" fmla="*/ 76566 h 3611234"/>
              <a:gd name="connsiteX4838" fmla="*/ 424160 w 6860976"/>
              <a:gd name="connsiteY4838" fmla="*/ 54241 h 3611234"/>
              <a:gd name="connsiteX4839" fmla="*/ 396255 w 6860976"/>
              <a:gd name="connsiteY4839" fmla="*/ 48660 h 3611234"/>
              <a:gd name="connsiteX4840" fmla="*/ 5465712 w 6860976"/>
              <a:gd name="connsiteY4840" fmla="*/ 46800 h 3611234"/>
              <a:gd name="connsiteX4841" fmla="*/ 5469432 w 6860976"/>
              <a:gd name="connsiteY4841" fmla="*/ 54241 h 3611234"/>
              <a:gd name="connsiteX4842" fmla="*/ 5461992 w 6860976"/>
              <a:gd name="connsiteY4842" fmla="*/ 61683 h 3611234"/>
              <a:gd name="connsiteX4843" fmla="*/ 5461992 w 6860976"/>
              <a:gd name="connsiteY4843" fmla="*/ 54241 h 3611234"/>
              <a:gd name="connsiteX4844" fmla="*/ 5465712 w 6860976"/>
              <a:gd name="connsiteY4844" fmla="*/ 46800 h 3611234"/>
              <a:gd name="connsiteX4845" fmla="*/ 267891 w 6860976"/>
              <a:gd name="connsiteY4845" fmla="*/ 46800 h 3611234"/>
              <a:gd name="connsiteX4846" fmla="*/ 275332 w 6860976"/>
              <a:gd name="connsiteY4846" fmla="*/ 54241 h 3611234"/>
              <a:gd name="connsiteX4847" fmla="*/ 282773 w 6860976"/>
              <a:gd name="connsiteY4847" fmla="*/ 54241 h 3611234"/>
              <a:gd name="connsiteX4848" fmla="*/ 267891 w 6860976"/>
              <a:gd name="connsiteY4848" fmla="*/ 46800 h 3611234"/>
              <a:gd name="connsiteX4849" fmla="*/ 2464035 w 6860976"/>
              <a:gd name="connsiteY4849" fmla="*/ 42149 h 3611234"/>
              <a:gd name="connsiteX4850" fmla="*/ 2463106 w 6860976"/>
              <a:gd name="connsiteY4850" fmla="*/ 46800 h 3611234"/>
              <a:gd name="connsiteX4851" fmla="*/ 2470547 w 6860976"/>
              <a:gd name="connsiteY4851" fmla="*/ 46800 h 3611234"/>
              <a:gd name="connsiteX4852" fmla="*/ 2466826 w 6860976"/>
              <a:gd name="connsiteY4852" fmla="*/ 43079 h 3611234"/>
              <a:gd name="connsiteX4853" fmla="*/ 2464035 w 6860976"/>
              <a:gd name="connsiteY4853" fmla="*/ 42149 h 3611234"/>
              <a:gd name="connsiteX4854" fmla="*/ 3735586 w 6860976"/>
              <a:gd name="connsiteY4854" fmla="*/ 39359 h 3611234"/>
              <a:gd name="connsiteX4855" fmla="*/ 3743027 w 6860976"/>
              <a:gd name="connsiteY4855" fmla="*/ 46800 h 3611234"/>
              <a:gd name="connsiteX4856" fmla="*/ 3750469 w 6860976"/>
              <a:gd name="connsiteY4856" fmla="*/ 39359 h 3611234"/>
              <a:gd name="connsiteX4857" fmla="*/ 3735586 w 6860976"/>
              <a:gd name="connsiteY4857" fmla="*/ 39359 h 3611234"/>
              <a:gd name="connsiteX4858" fmla="*/ 3594199 w 6860976"/>
              <a:gd name="connsiteY4858" fmla="*/ 39359 h 3611234"/>
              <a:gd name="connsiteX4859" fmla="*/ 3601641 w 6860976"/>
              <a:gd name="connsiteY4859" fmla="*/ 46800 h 3611234"/>
              <a:gd name="connsiteX4860" fmla="*/ 3609082 w 6860976"/>
              <a:gd name="connsiteY4860" fmla="*/ 39359 h 3611234"/>
              <a:gd name="connsiteX4861" fmla="*/ 3605361 w 6860976"/>
              <a:gd name="connsiteY4861" fmla="*/ 39359 h 3611234"/>
              <a:gd name="connsiteX4862" fmla="*/ 3594199 w 6860976"/>
              <a:gd name="connsiteY4862" fmla="*/ 39359 h 3611234"/>
              <a:gd name="connsiteX4863" fmla="*/ 2745879 w 6860976"/>
              <a:gd name="connsiteY4863" fmla="*/ 39359 h 3611234"/>
              <a:gd name="connsiteX4864" fmla="*/ 2745879 w 6860976"/>
              <a:gd name="connsiteY4864" fmla="*/ 46800 h 3611234"/>
              <a:gd name="connsiteX4865" fmla="*/ 2753320 w 6860976"/>
              <a:gd name="connsiteY4865" fmla="*/ 46800 h 3611234"/>
              <a:gd name="connsiteX4866" fmla="*/ 2745879 w 6860976"/>
              <a:gd name="connsiteY4866" fmla="*/ 39359 h 3611234"/>
              <a:gd name="connsiteX4867" fmla="*/ 3052837 w 6860976"/>
              <a:gd name="connsiteY4867" fmla="*/ 35638 h 3611234"/>
              <a:gd name="connsiteX4868" fmla="*/ 3043535 w 6860976"/>
              <a:gd name="connsiteY4868" fmla="*/ 39359 h 3611234"/>
              <a:gd name="connsiteX4869" fmla="*/ 3047256 w 6860976"/>
              <a:gd name="connsiteY4869" fmla="*/ 39359 h 3611234"/>
              <a:gd name="connsiteX4870" fmla="*/ 3058418 w 6860976"/>
              <a:gd name="connsiteY4870" fmla="*/ 46800 h 3611234"/>
              <a:gd name="connsiteX4871" fmla="*/ 3073301 w 6860976"/>
              <a:gd name="connsiteY4871" fmla="*/ 46800 h 3611234"/>
              <a:gd name="connsiteX4872" fmla="*/ 3080742 w 6860976"/>
              <a:gd name="connsiteY4872" fmla="*/ 54241 h 3611234"/>
              <a:gd name="connsiteX4873" fmla="*/ 3095625 w 6860976"/>
              <a:gd name="connsiteY4873" fmla="*/ 69124 h 3611234"/>
              <a:gd name="connsiteX4874" fmla="*/ 3110508 w 6860976"/>
              <a:gd name="connsiteY4874" fmla="*/ 61683 h 3611234"/>
              <a:gd name="connsiteX4875" fmla="*/ 3103066 w 6860976"/>
              <a:gd name="connsiteY4875" fmla="*/ 54241 h 3611234"/>
              <a:gd name="connsiteX4876" fmla="*/ 3084463 w 6860976"/>
              <a:gd name="connsiteY4876" fmla="*/ 46800 h 3611234"/>
              <a:gd name="connsiteX4877" fmla="*/ 3065859 w 6860976"/>
              <a:gd name="connsiteY4877" fmla="*/ 39359 h 3611234"/>
              <a:gd name="connsiteX4878" fmla="*/ 3052837 w 6860976"/>
              <a:gd name="connsiteY4878" fmla="*/ 35638 h 3611234"/>
              <a:gd name="connsiteX4879" fmla="*/ 2528218 w 6860976"/>
              <a:gd name="connsiteY4879" fmla="*/ 35638 h 3611234"/>
              <a:gd name="connsiteX4880" fmla="*/ 2522637 w 6860976"/>
              <a:gd name="connsiteY4880" fmla="*/ 39359 h 3611234"/>
              <a:gd name="connsiteX4881" fmla="*/ 2530078 w 6860976"/>
              <a:gd name="connsiteY4881" fmla="*/ 39359 h 3611234"/>
              <a:gd name="connsiteX4882" fmla="*/ 2528218 w 6860976"/>
              <a:gd name="connsiteY4882" fmla="*/ 35638 h 3611234"/>
              <a:gd name="connsiteX4883" fmla="*/ 3475137 w 6860976"/>
              <a:gd name="connsiteY4883" fmla="*/ 31917 h 3611234"/>
              <a:gd name="connsiteX4884" fmla="*/ 3486299 w 6860976"/>
              <a:gd name="connsiteY4884" fmla="*/ 39359 h 3611234"/>
              <a:gd name="connsiteX4885" fmla="*/ 3504902 w 6860976"/>
              <a:gd name="connsiteY4885" fmla="*/ 31917 h 3611234"/>
              <a:gd name="connsiteX4886" fmla="*/ 3497461 w 6860976"/>
              <a:gd name="connsiteY4886" fmla="*/ 31917 h 3611234"/>
              <a:gd name="connsiteX4887" fmla="*/ 3512344 w 6860976"/>
              <a:gd name="connsiteY4887" fmla="*/ 24476 h 3611234"/>
              <a:gd name="connsiteX4888" fmla="*/ 3519785 w 6860976"/>
              <a:gd name="connsiteY4888" fmla="*/ 39359 h 3611234"/>
              <a:gd name="connsiteX4889" fmla="*/ 3519785 w 6860976"/>
              <a:gd name="connsiteY4889" fmla="*/ 31917 h 3611234"/>
              <a:gd name="connsiteX4890" fmla="*/ 3512344 w 6860976"/>
              <a:gd name="connsiteY4890" fmla="*/ 24476 h 3611234"/>
              <a:gd name="connsiteX4891" fmla="*/ 3393281 w 6860976"/>
              <a:gd name="connsiteY4891" fmla="*/ 24476 h 3611234"/>
              <a:gd name="connsiteX4892" fmla="*/ 3393281 w 6860976"/>
              <a:gd name="connsiteY4892" fmla="*/ 31917 h 3611234"/>
              <a:gd name="connsiteX4893" fmla="*/ 3400722 w 6860976"/>
              <a:gd name="connsiteY4893" fmla="*/ 24476 h 3611234"/>
              <a:gd name="connsiteX4894" fmla="*/ 3393281 w 6860976"/>
              <a:gd name="connsiteY4894" fmla="*/ 24476 h 3611234"/>
              <a:gd name="connsiteX4895" fmla="*/ 2083594 w 6860976"/>
              <a:gd name="connsiteY4895" fmla="*/ 24476 h 3611234"/>
              <a:gd name="connsiteX4896" fmla="*/ 2076152 w 6860976"/>
              <a:gd name="connsiteY4896" fmla="*/ 31917 h 3611234"/>
              <a:gd name="connsiteX4897" fmla="*/ 2083594 w 6860976"/>
              <a:gd name="connsiteY4897" fmla="*/ 31917 h 3611234"/>
              <a:gd name="connsiteX4898" fmla="*/ 2091035 w 6860976"/>
              <a:gd name="connsiteY4898" fmla="*/ 31917 h 3611234"/>
              <a:gd name="connsiteX4899" fmla="*/ 2083594 w 6860976"/>
              <a:gd name="connsiteY4899" fmla="*/ 24476 h 3611234"/>
              <a:gd name="connsiteX4900" fmla="*/ 524619 w 6860976"/>
              <a:gd name="connsiteY4900" fmla="*/ 24476 h 3611234"/>
              <a:gd name="connsiteX4901" fmla="*/ 520898 w 6860976"/>
              <a:gd name="connsiteY4901" fmla="*/ 31917 h 3611234"/>
              <a:gd name="connsiteX4902" fmla="*/ 535781 w 6860976"/>
              <a:gd name="connsiteY4902" fmla="*/ 31917 h 3611234"/>
              <a:gd name="connsiteX4903" fmla="*/ 524619 w 6860976"/>
              <a:gd name="connsiteY4903" fmla="*/ 24476 h 3611234"/>
              <a:gd name="connsiteX4904" fmla="*/ 3053767 w 6860976"/>
              <a:gd name="connsiteY4904" fmla="*/ 18895 h 3611234"/>
              <a:gd name="connsiteX4905" fmla="*/ 3050977 w 6860976"/>
              <a:gd name="connsiteY4905" fmla="*/ 20755 h 3611234"/>
              <a:gd name="connsiteX4906" fmla="*/ 3058418 w 6860976"/>
              <a:gd name="connsiteY4906" fmla="*/ 24476 h 3611234"/>
              <a:gd name="connsiteX4907" fmla="*/ 3069580 w 6860976"/>
              <a:gd name="connsiteY4907" fmla="*/ 28196 h 3611234"/>
              <a:gd name="connsiteX4908" fmla="*/ 3080742 w 6860976"/>
              <a:gd name="connsiteY4908" fmla="*/ 31917 h 3611234"/>
              <a:gd name="connsiteX4909" fmla="*/ 3088184 w 6860976"/>
              <a:gd name="connsiteY4909" fmla="*/ 31917 h 3611234"/>
              <a:gd name="connsiteX4910" fmla="*/ 3125390 w 6860976"/>
              <a:gd name="connsiteY4910" fmla="*/ 46800 h 3611234"/>
              <a:gd name="connsiteX4911" fmla="*/ 3136553 w 6860976"/>
              <a:gd name="connsiteY4911" fmla="*/ 46800 h 3611234"/>
              <a:gd name="connsiteX4912" fmla="*/ 3147715 w 6860976"/>
              <a:gd name="connsiteY4912" fmla="*/ 54241 h 3611234"/>
              <a:gd name="connsiteX4913" fmla="*/ 3162597 w 6860976"/>
              <a:gd name="connsiteY4913" fmla="*/ 54241 h 3611234"/>
              <a:gd name="connsiteX4914" fmla="*/ 3117949 w 6860976"/>
              <a:gd name="connsiteY4914" fmla="*/ 31917 h 3611234"/>
              <a:gd name="connsiteX4915" fmla="*/ 3088184 w 6860976"/>
              <a:gd name="connsiteY4915" fmla="*/ 24476 h 3611234"/>
              <a:gd name="connsiteX4916" fmla="*/ 3080742 w 6860976"/>
              <a:gd name="connsiteY4916" fmla="*/ 24476 h 3611234"/>
              <a:gd name="connsiteX4917" fmla="*/ 3062138 w 6860976"/>
              <a:gd name="connsiteY4917" fmla="*/ 20755 h 3611234"/>
              <a:gd name="connsiteX4918" fmla="*/ 3053767 w 6860976"/>
              <a:gd name="connsiteY4918" fmla="*/ 18895 h 3611234"/>
              <a:gd name="connsiteX4919" fmla="*/ 4327177 w 6860976"/>
              <a:gd name="connsiteY4919" fmla="*/ 17034 h 3611234"/>
              <a:gd name="connsiteX4920" fmla="*/ 4319736 w 6860976"/>
              <a:gd name="connsiteY4920" fmla="*/ 20755 h 3611234"/>
              <a:gd name="connsiteX4921" fmla="*/ 4316015 w 6860976"/>
              <a:gd name="connsiteY4921" fmla="*/ 24476 h 3611234"/>
              <a:gd name="connsiteX4922" fmla="*/ 4330898 w 6860976"/>
              <a:gd name="connsiteY4922" fmla="*/ 24476 h 3611234"/>
              <a:gd name="connsiteX4923" fmla="*/ 4334619 w 6860976"/>
              <a:gd name="connsiteY4923" fmla="*/ 24476 h 3611234"/>
              <a:gd name="connsiteX4924" fmla="*/ 4338339 w 6860976"/>
              <a:gd name="connsiteY4924" fmla="*/ 17034 h 3611234"/>
              <a:gd name="connsiteX4925" fmla="*/ 4327177 w 6860976"/>
              <a:gd name="connsiteY4925" fmla="*/ 17034 h 3611234"/>
              <a:gd name="connsiteX4926" fmla="*/ 4167187 w 6860976"/>
              <a:gd name="connsiteY4926" fmla="*/ 17034 h 3611234"/>
              <a:gd name="connsiteX4927" fmla="*/ 4185791 w 6860976"/>
              <a:gd name="connsiteY4927" fmla="*/ 24476 h 3611234"/>
              <a:gd name="connsiteX4928" fmla="*/ 4211836 w 6860976"/>
              <a:gd name="connsiteY4928" fmla="*/ 24476 h 3611234"/>
              <a:gd name="connsiteX4929" fmla="*/ 4189512 w 6860976"/>
              <a:gd name="connsiteY4929" fmla="*/ 17034 h 3611234"/>
              <a:gd name="connsiteX4930" fmla="*/ 4092773 w 6860976"/>
              <a:gd name="connsiteY4930" fmla="*/ 17034 h 3611234"/>
              <a:gd name="connsiteX4931" fmla="*/ 4066728 w 6860976"/>
              <a:gd name="connsiteY4931" fmla="*/ 20755 h 3611234"/>
              <a:gd name="connsiteX4932" fmla="*/ 4055566 w 6860976"/>
              <a:gd name="connsiteY4932" fmla="*/ 24476 h 3611234"/>
              <a:gd name="connsiteX4933" fmla="*/ 4070449 w 6860976"/>
              <a:gd name="connsiteY4933" fmla="*/ 31917 h 3611234"/>
              <a:gd name="connsiteX4934" fmla="*/ 4092773 w 6860976"/>
              <a:gd name="connsiteY4934" fmla="*/ 24476 h 3611234"/>
              <a:gd name="connsiteX4935" fmla="*/ 4118818 w 6860976"/>
              <a:gd name="connsiteY4935" fmla="*/ 28196 h 3611234"/>
              <a:gd name="connsiteX4936" fmla="*/ 4129980 w 6860976"/>
              <a:gd name="connsiteY4936" fmla="*/ 17034 h 3611234"/>
              <a:gd name="connsiteX4937" fmla="*/ 4118818 w 6860976"/>
              <a:gd name="connsiteY4937" fmla="*/ 17034 h 3611234"/>
              <a:gd name="connsiteX4938" fmla="*/ 4092773 w 6860976"/>
              <a:gd name="connsiteY4938" fmla="*/ 17034 h 3611234"/>
              <a:gd name="connsiteX4939" fmla="*/ 3966269 w 6860976"/>
              <a:gd name="connsiteY4939" fmla="*/ 17034 h 3611234"/>
              <a:gd name="connsiteX4940" fmla="*/ 3865810 w 6860976"/>
              <a:gd name="connsiteY4940" fmla="*/ 24476 h 3611234"/>
              <a:gd name="connsiteX4941" fmla="*/ 3821162 w 6860976"/>
              <a:gd name="connsiteY4941" fmla="*/ 20755 h 3611234"/>
              <a:gd name="connsiteX4942" fmla="*/ 3798838 w 6860976"/>
              <a:gd name="connsiteY4942" fmla="*/ 20755 h 3611234"/>
              <a:gd name="connsiteX4943" fmla="*/ 3780234 w 6860976"/>
              <a:gd name="connsiteY4943" fmla="*/ 28196 h 3611234"/>
              <a:gd name="connsiteX4944" fmla="*/ 3787676 w 6860976"/>
              <a:gd name="connsiteY4944" fmla="*/ 35638 h 3611234"/>
              <a:gd name="connsiteX4945" fmla="*/ 3832324 w 6860976"/>
              <a:gd name="connsiteY4945" fmla="*/ 39359 h 3611234"/>
              <a:gd name="connsiteX4946" fmla="*/ 3876973 w 6860976"/>
              <a:gd name="connsiteY4946" fmla="*/ 46800 h 3611234"/>
              <a:gd name="connsiteX4947" fmla="*/ 3903018 w 6860976"/>
              <a:gd name="connsiteY4947" fmla="*/ 46800 h 3611234"/>
              <a:gd name="connsiteX4948" fmla="*/ 3929062 w 6860976"/>
              <a:gd name="connsiteY4948" fmla="*/ 39359 h 3611234"/>
              <a:gd name="connsiteX4949" fmla="*/ 3936504 w 6860976"/>
              <a:gd name="connsiteY4949" fmla="*/ 39359 h 3611234"/>
              <a:gd name="connsiteX4950" fmla="*/ 3947666 w 6860976"/>
              <a:gd name="connsiteY4950" fmla="*/ 46800 h 3611234"/>
              <a:gd name="connsiteX4951" fmla="*/ 3958828 w 6860976"/>
              <a:gd name="connsiteY4951" fmla="*/ 39359 h 3611234"/>
              <a:gd name="connsiteX4952" fmla="*/ 3988594 w 6860976"/>
              <a:gd name="connsiteY4952" fmla="*/ 31917 h 3611234"/>
              <a:gd name="connsiteX4953" fmla="*/ 4018359 w 6860976"/>
              <a:gd name="connsiteY4953" fmla="*/ 24476 h 3611234"/>
              <a:gd name="connsiteX4954" fmla="*/ 2544961 w 6860976"/>
              <a:gd name="connsiteY4954" fmla="*/ 17034 h 3611234"/>
              <a:gd name="connsiteX4955" fmla="*/ 2537519 w 6860976"/>
              <a:gd name="connsiteY4955" fmla="*/ 24476 h 3611234"/>
              <a:gd name="connsiteX4956" fmla="*/ 2544961 w 6860976"/>
              <a:gd name="connsiteY4956" fmla="*/ 31917 h 3611234"/>
              <a:gd name="connsiteX4957" fmla="*/ 2552402 w 6860976"/>
              <a:gd name="connsiteY4957" fmla="*/ 35638 h 3611234"/>
              <a:gd name="connsiteX4958" fmla="*/ 2559844 w 6860976"/>
              <a:gd name="connsiteY4958" fmla="*/ 46800 h 3611234"/>
              <a:gd name="connsiteX4959" fmla="*/ 2567285 w 6860976"/>
              <a:gd name="connsiteY4959" fmla="*/ 61683 h 3611234"/>
              <a:gd name="connsiteX4960" fmla="*/ 2574726 w 6860976"/>
              <a:gd name="connsiteY4960" fmla="*/ 54241 h 3611234"/>
              <a:gd name="connsiteX4961" fmla="*/ 2567285 w 6860976"/>
              <a:gd name="connsiteY4961" fmla="*/ 46800 h 3611234"/>
              <a:gd name="connsiteX4962" fmla="*/ 2578447 w 6860976"/>
              <a:gd name="connsiteY4962" fmla="*/ 57962 h 3611234"/>
              <a:gd name="connsiteX4963" fmla="*/ 2585888 w 6860976"/>
              <a:gd name="connsiteY4963" fmla="*/ 69124 h 3611234"/>
              <a:gd name="connsiteX4964" fmla="*/ 2589609 w 6860976"/>
              <a:gd name="connsiteY4964" fmla="*/ 57962 h 3611234"/>
              <a:gd name="connsiteX4965" fmla="*/ 2597051 w 6860976"/>
              <a:gd name="connsiteY4965" fmla="*/ 46800 h 3611234"/>
              <a:gd name="connsiteX4966" fmla="*/ 2597051 w 6860976"/>
              <a:gd name="connsiteY4966" fmla="*/ 39359 h 3611234"/>
              <a:gd name="connsiteX4967" fmla="*/ 2574726 w 6860976"/>
              <a:gd name="connsiteY4967" fmla="*/ 35638 h 3611234"/>
              <a:gd name="connsiteX4968" fmla="*/ 2559844 w 6860976"/>
              <a:gd name="connsiteY4968" fmla="*/ 28196 h 3611234"/>
              <a:gd name="connsiteX4969" fmla="*/ 2552402 w 6860976"/>
              <a:gd name="connsiteY4969" fmla="*/ 17034 h 3611234"/>
              <a:gd name="connsiteX4970" fmla="*/ 2098476 w 6860976"/>
              <a:gd name="connsiteY4970" fmla="*/ 17034 h 3611234"/>
              <a:gd name="connsiteX4971" fmla="*/ 2098476 w 6860976"/>
              <a:gd name="connsiteY4971" fmla="*/ 24476 h 3611234"/>
              <a:gd name="connsiteX4972" fmla="*/ 2102197 w 6860976"/>
              <a:gd name="connsiteY4972" fmla="*/ 24476 h 3611234"/>
              <a:gd name="connsiteX4973" fmla="*/ 2105918 w 6860976"/>
              <a:gd name="connsiteY4973" fmla="*/ 17034 h 3611234"/>
              <a:gd name="connsiteX4974" fmla="*/ 2098476 w 6860976"/>
              <a:gd name="connsiteY4974" fmla="*/ 17034 h 3611234"/>
              <a:gd name="connsiteX4975" fmla="*/ 2570076 w 6860976"/>
              <a:gd name="connsiteY4975" fmla="*/ 12383 h 3611234"/>
              <a:gd name="connsiteX4976" fmla="*/ 2567285 w 6860976"/>
              <a:gd name="connsiteY4976" fmla="*/ 17034 h 3611234"/>
              <a:gd name="connsiteX4977" fmla="*/ 2582168 w 6860976"/>
              <a:gd name="connsiteY4977" fmla="*/ 24476 h 3611234"/>
              <a:gd name="connsiteX4978" fmla="*/ 2589609 w 6860976"/>
              <a:gd name="connsiteY4978" fmla="*/ 24476 h 3611234"/>
              <a:gd name="connsiteX4979" fmla="*/ 2578447 w 6860976"/>
              <a:gd name="connsiteY4979" fmla="*/ 13314 h 3611234"/>
              <a:gd name="connsiteX4980" fmla="*/ 2570076 w 6860976"/>
              <a:gd name="connsiteY4980" fmla="*/ 12383 h 3611234"/>
              <a:gd name="connsiteX4981" fmla="*/ 5357812 w 6860976"/>
              <a:gd name="connsiteY4981" fmla="*/ 9593 h 3611234"/>
              <a:gd name="connsiteX4982" fmla="*/ 5365254 w 6860976"/>
              <a:gd name="connsiteY4982" fmla="*/ 17034 h 3611234"/>
              <a:gd name="connsiteX4983" fmla="*/ 5357812 w 6860976"/>
              <a:gd name="connsiteY4983" fmla="*/ 17034 h 3611234"/>
              <a:gd name="connsiteX4984" fmla="*/ 5357812 w 6860976"/>
              <a:gd name="connsiteY4984" fmla="*/ 9593 h 3611234"/>
              <a:gd name="connsiteX4985" fmla="*/ 4375547 w 6860976"/>
              <a:gd name="connsiteY4985" fmla="*/ 9593 h 3611234"/>
              <a:gd name="connsiteX4986" fmla="*/ 4390429 w 6860976"/>
              <a:gd name="connsiteY4986" fmla="*/ 17034 h 3611234"/>
              <a:gd name="connsiteX4987" fmla="*/ 4397871 w 6860976"/>
              <a:gd name="connsiteY4987" fmla="*/ 9593 h 3611234"/>
              <a:gd name="connsiteX4988" fmla="*/ 3140273 w 6860976"/>
              <a:gd name="connsiteY4988" fmla="*/ 9593 h 3611234"/>
              <a:gd name="connsiteX4989" fmla="*/ 3162597 w 6860976"/>
              <a:gd name="connsiteY4989" fmla="*/ 17034 h 3611234"/>
              <a:gd name="connsiteX4990" fmla="*/ 3199804 w 6860976"/>
              <a:gd name="connsiteY4990" fmla="*/ 31917 h 3611234"/>
              <a:gd name="connsiteX4991" fmla="*/ 3207246 w 6860976"/>
              <a:gd name="connsiteY4991" fmla="*/ 24476 h 3611234"/>
              <a:gd name="connsiteX4992" fmla="*/ 156269 w 6860976"/>
              <a:gd name="connsiteY4992" fmla="*/ 9593 h 3611234"/>
              <a:gd name="connsiteX4993" fmla="*/ 156269 w 6860976"/>
              <a:gd name="connsiteY4993" fmla="*/ 17034 h 3611234"/>
              <a:gd name="connsiteX4994" fmla="*/ 171152 w 6860976"/>
              <a:gd name="connsiteY4994" fmla="*/ 17034 h 3611234"/>
              <a:gd name="connsiteX4995" fmla="*/ 163711 w 6860976"/>
              <a:gd name="connsiteY4995" fmla="*/ 9593 h 3611234"/>
              <a:gd name="connsiteX4996" fmla="*/ 156269 w 6860976"/>
              <a:gd name="connsiteY4996" fmla="*/ 9593 h 3611234"/>
              <a:gd name="connsiteX4997" fmla="*/ 4224858 w 6860976"/>
              <a:gd name="connsiteY4997" fmla="*/ 5872 h 3611234"/>
              <a:gd name="connsiteX4998" fmla="*/ 4219277 w 6860976"/>
              <a:gd name="connsiteY4998" fmla="*/ 9593 h 3611234"/>
              <a:gd name="connsiteX4999" fmla="*/ 4226719 w 6860976"/>
              <a:gd name="connsiteY4999" fmla="*/ 9593 h 3611234"/>
              <a:gd name="connsiteX5000" fmla="*/ 4224858 w 6860976"/>
              <a:gd name="connsiteY5000" fmla="*/ 5872 h 3611234"/>
              <a:gd name="connsiteX5001" fmla="*/ 238125 w 6860976"/>
              <a:gd name="connsiteY5001" fmla="*/ 5872 h 3611234"/>
              <a:gd name="connsiteX5002" fmla="*/ 238125 w 6860976"/>
              <a:gd name="connsiteY5002" fmla="*/ 9593 h 3611234"/>
              <a:gd name="connsiteX5003" fmla="*/ 253008 w 6860976"/>
              <a:gd name="connsiteY5003" fmla="*/ 17034 h 3611234"/>
              <a:gd name="connsiteX5004" fmla="*/ 267891 w 6860976"/>
              <a:gd name="connsiteY5004" fmla="*/ 17034 h 3611234"/>
              <a:gd name="connsiteX5005" fmla="*/ 253008 w 6860976"/>
              <a:gd name="connsiteY5005" fmla="*/ 9593 h 3611234"/>
              <a:gd name="connsiteX5006" fmla="*/ 238125 w 6860976"/>
              <a:gd name="connsiteY5006" fmla="*/ 5872 h 3611234"/>
              <a:gd name="connsiteX5007" fmla="*/ 4249043 w 6860976"/>
              <a:gd name="connsiteY5007" fmla="*/ 2152 h 3611234"/>
              <a:gd name="connsiteX5008" fmla="*/ 4234160 w 6860976"/>
              <a:gd name="connsiteY5008" fmla="*/ 9593 h 3611234"/>
              <a:gd name="connsiteX5009" fmla="*/ 4226719 w 6860976"/>
              <a:gd name="connsiteY5009" fmla="*/ 17034 h 3611234"/>
              <a:gd name="connsiteX5010" fmla="*/ 4241601 w 6860976"/>
              <a:gd name="connsiteY5010" fmla="*/ 17034 h 3611234"/>
              <a:gd name="connsiteX5011" fmla="*/ 4271367 w 6860976"/>
              <a:gd name="connsiteY5011" fmla="*/ 17034 h 3611234"/>
              <a:gd name="connsiteX5012" fmla="*/ 4267646 w 6860976"/>
              <a:gd name="connsiteY5012" fmla="*/ 5872 h 3611234"/>
              <a:gd name="connsiteX5013" fmla="*/ 4249043 w 6860976"/>
              <a:gd name="connsiteY5013" fmla="*/ 2152 h 3611234"/>
              <a:gd name="connsiteX5014" fmla="*/ 4193232 w 6860976"/>
              <a:gd name="connsiteY5014" fmla="*/ 2152 h 3611234"/>
              <a:gd name="connsiteX5015" fmla="*/ 4189512 w 6860976"/>
              <a:gd name="connsiteY5015" fmla="*/ 9593 h 3611234"/>
              <a:gd name="connsiteX5016" fmla="*/ 4196953 w 6860976"/>
              <a:gd name="connsiteY5016" fmla="*/ 9593 h 3611234"/>
              <a:gd name="connsiteX5017" fmla="*/ 4204394 w 6860976"/>
              <a:gd name="connsiteY5017" fmla="*/ 9593 h 3611234"/>
              <a:gd name="connsiteX5018" fmla="*/ 4193232 w 6860976"/>
              <a:gd name="connsiteY5018" fmla="*/ 2152 h 3611234"/>
              <a:gd name="connsiteX5019" fmla="*/ 2954238 w 6860976"/>
              <a:gd name="connsiteY5019" fmla="*/ 2152 h 3611234"/>
              <a:gd name="connsiteX5020" fmla="*/ 2965400 w 6860976"/>
              <a:gd name="connsiteY5020" fmla="*/ 13314 h 3611234"/>
              <a:gd name="connsiteX5021" fmla="*/ 2984004 w 6860976"/>
              <a:gd name="connsiteY5021" fmla="*/ 24476 h 3611234"/>
              <a:gd name="connsiteX5022" fmla="*/ 3002607 w 6860976"/>
              <a:gd name="connsiteY5022" fmla="*/ 31917 h 3611234"/>
              <a:gd name="connsiteX5023" fmla="*/ 3010049 w 6860976"/>
              <a:gd name="connsiteY5023" fmla="*/ 35638 h 3611234"/>
              <a:gd name="connsiteX5024" fmla="*/ 3017490 w 6860976"/>
              <a:gd name="connsiteY5024" fmla="*/ 39359 h 3611234"/>
              <a:gd name="connsiteX5025" fmla="*/ 3024931 w 6860976"/>
              <a:gd name="connsiteY5025" fmla="*/ 46800 h 3611234"/>
              <a:gd name="connsiteX5026" fmla="*/ 3028652 w 6860976"/>
              <a:gd name="connsiteY5026" fmla="*/ 39359 h 3611234"/>
              <a:gd name="connsiteX5027" fmla="*/ 3021211 w 6860976"/>
              <a:gd name="connsiteY5027" fmla="*/ 24476 h 3611234"/>
              <a:gd name="connsiteX5028" fmla="*/ 2998887 w 6860976"/>
              <a:gd name="connsiteY5028" fmla="*/ 17034 h 3611234"/>
              <a:gd name="connsiteX5029" fmla="*/ 2995166 w 6860976"/>
              <a:gd name="connsiteY5029" fmla="*/ 13314 h 3611234"/>
              <a:gd name="connsiteX5030" fmla="*/ 2984004 w 6860976"/>
              <a:gd name="connsiteY5030" fmla="*/ 9593 h 3611234"/>
              <a:gd name="connsiteX5031" fmla="*/ 84993 w 6860976"/>
              <a:gd name="connsiteY5031" fmla="*/ 0 h 3611234"/>
              <a:gd name="connsiteX5032" fmla="*/ 2174147 w 6860976"/>
              <a:gd name="connsiteY5032" fmla="*/ 0 h 3611234"/>
              <a:gd name="connsiteX5033" fmla="*/ 2187774 w 6860976"/>
              <a:gd name="connsiteY5033" fmla="*/ 17034 h 3611234"/>
              <a:gd name="connsiteX5034" fmla="*/ 2195215 w 6860976"/>
              <a:gd name="connsiteY5034" fmla="*/ 17034 h 3611234"/>
              <a:gd name="connsiteX5035" fmla="*/ 2195215 w 6860976"/>
              <a:gd name="connsiteY5035" fmla="*/ 9593 h 3611234"/>
              <a:gd name="connsiteX5036" fmla="*/ 2202656 w 6860976"/>
              <a:gd name="connsiteY5036" fmla="*/ 13314 h 3611234"/>
              <a:gd name="connsiteX5037" fmla="*/ 2202656 w 6860976"/>
              <a:gd name="connsiteY5037" fmla="*/ 17034 h 3611234"/>
              <a:gd name="connsiteX5038" fmla="*/ 2210097 w 6860976"/>
              <a:gd name="connsiteY5038" fmla="*/ 20755 h 3611234"/>
              <a:gd name="connsiteX5039" fmla="*/ 2221260 w 6860976"/>
              <a:gd name="connsiteY5039" fmla="*/ 24476 h 3611234"/>
              <a:gd name="connsiteX5040" fmla="*/ 2232422 w 6860976"/>
              <a:gd name="connsiteY5040" fmla="*/ 31917 h 3611234"/>
              <a:gd name="connsiteX5041" fmla="*/ 2239863 w 6860976"/>
              <a:gd name="connsiteY5041" fmla="*/ 31917 h 3611234"/>
              <a:gd name="connsiteX5042" fmla="*/ 2262187 w 6860976"/>
              <a:gd name="connsiteY5042" fmla="*/ 46800 h 3611234"/>
              <a:gd name="connsiteX5043" fmla="*/ 2277070 w 6860976"/>
              <a:gd name="connsiteY5043" fmla="*/ 57962 h 3611234"/>
              <a:gd name="connsiteX5044" fmla="*/ 2295674 w 6860976"/>
              <a:gd name="connsiteY5044" fmla="*/ 76566 h 3611234"/>
              <a:gd name="connsiteX5045" fmla="*/ 2306836 w 6860976"/>
              <a:gd name="connsiteY5045" fmla="*/ 91448 h 3611234"/>
              <a:gd name="connsiteX5046" fmla="*/ 2314277 w 6860976"/>
              <a:gd name="connsiteY5046" fmla="*/ 84007 h 3611234"/>
              <a:gd name="connsiteX5047" fmla="*/ 2314277 w 6860976"/>
              <a:gd name="connsiteY5047" fmla="*/ 76566 h 3611234"/>
              <a:gd name="connsiteX5048" fmla="*/ 2321719 w 6860976"/>
              <a:gd name="connsiteY5048" fmla="*/ 76566 h 3611234"/>
              <a:gd name="connsiteX5049" fmla="*/ 2336601 w 6860976"/>
              <a:gd name="connsiteY5049" fmla="*/ 84007 h 3611234"/>
              <a:gd name="connsiteX5050" fmla="*/ 2351484 w 6860976"/>
              <a:gd name="connsiteY5050" fmla="*/ 98890 h 3611234"/>
              <a:gd name="connsiteX5051" fmla="*/ 2336601 w 6860976"/>
              <a:gd name="connsiteY5051" fmla="*/ 76566 h 3611234"/>
              <a:gd name="connsiteX5052" fmla="*/ 2321719 w 6860976"/>
              <a:gd name="connsiteY5052" fmla="*/ 65403 h 3611234"/>
              <a:gd name="connsiteX5053" fmla="*/ 2314277 w 6860976"/>
              <a:gd name="connsiteY5053" fmla="*/ 61683 h 3611234"/>
              <a:gd name="connsiteX5054" fmla="*/ 2306836 w 6860976"/>
              <a:gd name="connsiteY5054" fmla="*/ 61683 h 3611234"/>
              <a:gd name="connsiteX5055" fmla="*/ 2295674 w 6860976"/>
              <a:gd name="connsiteY5055" fmla="*/ 50521 h 3611234"/>
              <a:gd name="connsiteX5056" fmla="*/ 2277070 w 6860976"/>
              <a:gd name="connsiteY5056" fmla="*/ 31917 h 3611234"/>
              <a:gd name="connsiteX5057" fmla="*/ 2262187 w 6860976"/>
              <a:gd name="connsiteY5057" fmla="*/ 31917 h 3611234"/>
              <a:gd name="connsiteX5058" fmla="*/ 2254746 w 6860976"/>
              <a:gd name="connsiteY5058" fmla="*/ 24476 h 3611234"/>
              <a:gd name="connsiteX5059" fmla="*/ 2232422 w 6860976"/>
              <a:gd name="connsiteY5059" fmla="*/ 9593 h 3611234"/>
              <a:gd name="connsiteX5060" fmla="*/ 2224980 w 6860976"/>
              <a:gd name="connsiteY5060" fmla="*/ 5872 h 3611234"/>
              <a:gd name="connsiteX5061" fmla="*/ 2210097 w 6860976"/>
              <a:gd name="connsiteY5061" fmla="*/ 2152 h 3611234"/>
              <a:gd name="connsiteX5062" fmla="*/ 2201490 w 6860976"/>
              <a:gd name="connsiteY5062" fmla="*/ 0 h 3611234"/>
              <a:gd name="connsiteX5063" fmla="*/ 2517840 w 6860976"/>
              <a:gd name="connsiteY5063" fmla="*/ 0 h 3611234"/>
              <a:gd name="connsiteX5064" fmla="*/ 2518916 w 6860976"/>
              <a:gd name="connsiteY5064" fmla="*/ 2152 h 3611234"/>
              <a:gd name="connsiteX5065" fmla="*/ 2526357 w 6860976"/>
              <a:gd name="connsiteY5065" fmla="*/ 9593 h 3611234"/>
              <a:gd name="connsiteX5066" fmla="*/ 2530078 w 6860976"/>
              <a:gd name="connsiteY5066" fmla="*/ 2152 h 3611234"/>
              <a:gd name="connsiteX5067" fmla="*/ 2525774 w 6860976"/>
              <a:gd name="connsiteY5067" fmla="*/ 0 h 3611234"/>
              <a:gd name="connsiteX5068" fmla="*/ 2671465 w 6860976"/>
              <a:gd name="connsiteY5068" fmla="*/ 0 h 3611234"/>
              <a:gd name="connsiteX5069" fmla="*/ 2671465 w 6860976"/>
              <a:gd name="connsiteY5069" fmla="*/ 2152 h 3611234"/>
              <a:gd name="connsiteX5070" fmla="*/ 2671465 w 6860976"/>
              <a:gd name="connsiteY5070" fmla="*/ 9593 h 3611234"/>
              <a:gd name="connsiteX5071" fmla="*/ 2678906 w 6860976"/>
              <a:gd name="connsiteY5071" fmla="*/ 17034 h 3611234"/>
              <a:gd name="connsiteX5072" fmla="*/ 2693789 w 6860976"/>
              <a:gd name="connsiteY5072" fmla="*/ 17034 h 3611234"/>
              <a:gd name="connsiteX5073" fmla="*/ 2679593 w 6860976"/>
              <a:gd name="connsiteY5073" fmla="*/ 0 h 3611234"/>
              <a:gd name="connsiteX5074" fmla="*/ 3092980 w 6860976"/>
              <a:gd name="connsiteY5074" fmla="*/ 0 h 3611234"/>
              <a:gd name="connsiteX5075" fmla="*/ 3088184 w 6860976"/>
              <a:gd name="connsiteY5075" fmla="*/ 9593 h 3611234"/>
              <a:gd name="connsiteX5076" fmla="*/ 3110508 w 6860976"/>
              <a:gd name="connsiteY5076" fmla="*/ 17034 h 3611234"/>
              <a:gd name="connsiteX5077" fmla="*/ 3125390 w 6860976"/>
              <a:gd name="connsiteY5077" fmla="*/ 17034 h 3611234"/>
              <a:gd name="connsiteX5078" fmla="*/ 3110508 w 6860976"/>
              <a:gd name="connsiteY5078" fmla="*/ 9593 h 3611234"/>
              <a:gd name="connsiteX5079" fmla="*/ 3110508 w 6860976"/>
              <a:gd name="connsiteY5079" fmla="*/ 2152 h 3611234"/>
              <a:gd name="connsiteX5080" fmla="*/ 3106204 w 6860976"/>
              <a:gd name="connsiteY5080" fmla="*/ 0 h 3611234"/>
              <a:gd name="connsiteX5081" fmla="*/ 4278219 w 6860976"/>
              <a:gd name="connsiteY5081" fmla="*/ 0 h 3611234"/>
              <a:gd name="connsiteX5082" fmla="*/ 4271367 w 6860976"/>
              <a:gd name="connsiteY5082" fmla="*/ 9593 h 3611234"/>
              <a:gd name="connsiteX5083" fmla="*/ 4275088 w 6860976"/>
              <a:gd name="connsiteY5083" fmla="*/ 17034 h 3611234"/>
              <a:gd name="connsiteX5084" fmla="*/ 4286250 w 6860976"/>
              <a:gd name="connsiteY5084" fmla="*/ 17034 h 3611234"/>
              <a:gd name="connsiteX5085" fmla="*/ 4293691 w 6860976"/>
              <a:gd name="connsiteY5085" fmla="*/ 9593 h 3611234"/>
              <a:gd name="connsiteX5086" fmla="*/ 4293691 w 6860976"/>
              <a:gd name="connsiteY5086" fmla="*/ 2152 h 3611234"/>
              <a:gd name="connsiteX5087" fmla="*/ 4288671 w 6860976"/>
              <a:gd name="connsiteY5087" fmla="*/ 0 h 3611234"/>
              <a:gd name="connsiteX5088" fmla="*/ 5270102 w 6860976"/>
              <a:gd name="connsiteY5088" fmla="*/ 0 h 3611234"/>
              <a:gd name="connsiteX5089" fmla="*/ 5271306 w 6860976"/>
              <a:gd name="connsiteY5089" fmla="*/ 4012 h 3611234"/>
              <a:gd name="connsiteX5090" fmla="*/ 5279677 w 6860976"/>
              <a:gd name="connsiteY5090" fmla="*/ 2152 h 3611234"/>
              <a:gd name="connsiteX5091" fmla="*/ 5290436 w 6860976"/>
              <a:gd name="connsiteY5091" fmla="*/ 0 h 3611234"/>
              <a:gd name="connsiteX5092" fmla="*/ 5300373 w 6860976"/>
              <a:gd name="connsiteY5092" fmla="*/ 0 h 3611234"/>
              <a:gd name="connsiteX5093" fmla="*/ 5313164 w 6860976"/>
              <a:gd name="connsiteY5093" fmla="*/ 9593 h 3611234"/>
              <a:gd name="connsiteX5094" fmla="*/ 5335488 w 6860976"/>
              <a:gd name="connsiteY5094" fmla="*/ 9593 h 3611234"/>
              <a:gd name="connsiteX5095" fmla="*/ 5350372 w 6860976"/>
              <a:gd name="connsiteY5095" fmla="*/ 9593 h 3611234"/>
              <a:gd name="connsiteX5096" fmla="*/ 5354092 w 6860976"/>
              <a:gd name="connsiteY5096" fmla="*/ 20755 h 3611234"/>
              <a:gd name="connsiteX5097" fmla="*/ 5357812 w 6860976"/>
              <a:gd name="connsiteY5097" fmla="*/ 24476 h 3611234"/>
              <a:gd name="connsiteX5098" fmla="*/ 5365254 w 6860976"/>
              <a:gd name="connsiteY5098" fmla="*/ 39359 h 3611234"/>
              <a:gd name="connsiteX5099" fmla="*/ 5380136 w 6860976"/>
              <a:gd name="connsiteY5099" fmla="*/ 31917 h 3611234"/>
              <a:gd name="connsiteX5100" fmla="*/ 5395020 w 6860976"/>
              <a:gd name="connsiteY5100" fmla="*/ 31917 h 3611234"/>
              <a:gd name="connsiteX5101" fmla="*/ 5402460 w 6860976"/>
              <a:gd name="connsiteY5101" fmla="*/ 31917 h 3611234"/>
              <a:gd name="connsiteX5102" fmla="*/ 5409902 w 6860976"/>
              <a:gd name="connsiteY5102" fmla="*/ 31917 h 3611234"/>
              <a:gd name="connsiteX5103" fmla="*/ 5417344 w 6860976"/>
              <a:gd name="connsiteY5103" fmla="*/ 39359 h 3611234"/>
              <a:gd name="connsiteX5104" fmla="*/ 5424784 w 6860976"/>
              <a:gd name="connsiteY5104" fmla="*/ 46800 h 3611234"/>
              <a:gd name="connsiteX5105" fmla="*/ 5424784 w 6860976"/>
              <a:gd name="connsiteY5105" fmla="*/ 54241 h 3611234"/>
              <a:gd name="connsiteX5106" fmla="*/ 5428506 w 6860976"/>
              <a:gd name="connsiteY5106" fmla="*/ 46800 h 3611234"/>
              <a:gd name="connsiteX5107" fmla="*/ 5439668 w 6860976"/>
              <a:gd name="connsiteY5107" fmla="*/ 39359 h 3611234"/>
              <a:gd name="connsiteX5108" fmla="*/ 5439668 w 6860976"/>
              <a:gd name="connsiteY5108" fmla="*/ 46800 h 3611234"/>
              <a:gd name="connsiteX5109" fmla="*/ 5447108 w 6860976"/>
              <a:gd name="connsiteY5109" fmla="*/ 61683 h 3611234"/>
              <a:gd name="connsiteX5110" fmla="*/ 5461992 w 6860976"/>
              <a:gd name="connsiteY5110" fmla="*/ 69124 h 3611234"/>
              <a:gd name="connsiteX5111" fmla="*/ 5484316 w 6860976"/>
              <a:gd name="connsiteY5111" fmla="*/ 69124 h 3611234"/>
              <a:gd name="connsiteX5112" fmla="*/ 5491756 w 6860976"/>
              <a:gd name="connsiteY5112" fmla="*/ 69124 h 3611234"/>
              <a:gd name="connsiteX5113" fmla="*/ 5499200 w 6860976"/>
              <a:gd name="connsiteY5113" fmla="*/ 72845 h 3611234"/>
              <a:gd name="connsiteX5114" fmla="*/ 5514082 w 6860976"/>
              <a:gd name="connsiteY5114" fmla="*/ 76566 h 3611234"/>
              <a:gd name="connsiteX5115" fmla="*/ 5521524 w 6860976"/>
              <a:gd name="connsiteY5115" fmla="*/ 76566 h 3611234"/>
              <a:gd name="connsiteX5116" fmla="*/ 5528964 w 6860976"/>
              <a:gd name="connsiteY5116" fmla="*/ 76566 h 3611234"/>
              <a:gd name="connsiteX5117" fmla="*/ 5528964 w 6860976"/>
              <a:gd name="connsiteY5117" fmla="*/ 91448 h 3611234"/>
              <a:gd name="connsiteX5118" fmla="*/ 5543848 w 6860976"/>
              <a:gd name="connsiteY5118" fmla="*/ 84007 h 3611234"/>
              <a:gd name="connsiteX5119" fmla="*/ 5558730 w 6860976"/>
              <a:gd name="connsiteY5119" fmla="*/ 76566 h 3611234"/>
              <a:gd name="connsiteX5120" fmla="*/ 5558730 w 6860976"/>
              <a:gd name="connsiteY5120" fmla="*/ 84007 h 3611234"/>
              <a:gd name="connsiteX5121" fmla="*/ 5566172 w 6860976"/>
              <a:gd name="connsiteY5121" fmla="*/ 98890 h 3611234"/>
              <a:gd name="connsiteX5122" fmla="*/ 5588496 w 6860976"/>
              <a:gd name="connsiteY5122" fmla="*/ 106331 h 3611234"/>
              <a:gd name="connsiteX5123" fmla="*/ 5614540 w 6860976"/>
              <a:gd name="connsiteY5123" fmla="*/ 117493 h 3611234"/>
              <a:gd name="connsiteX5124" fmla="*/ 5629424 w 6860976"/>
              <a:gd name="connsiteY5124" fmla="*/ 121214 h 3611234"/>
              <a:gd name="connsiteX5125" fmla="*/ 5640586 w 6860976"/>
              <a:gd name="connsiteY5125" fmla="*/ 121214 h 3611234"/>
              <a:gd name="connsiteX5126" fmla="*/ 5640586 w 6860976"/>
              <a:gd name="connsiteY5126" fmla="*/ 128655 h 3611234"/>
              <a:gd name="connsiteX5127" fmla="*/ 5648028 w 6860976"/>
              <a:gd name="connsiteY5127" fmla="*/ 128655 h 3611234"/>
              <a:gd name="connsiteX5128" fmla="*/ 5670352 w 6860976"/>
              <a:gd name="connsiteY5128" fmla="*/ 136097 h 3611234"/>
              <a:gd name="connsiteX5129" fmla="*/ 5700116 w 6860976"/>
              <a:gd name="connsiteY5129" fmla="*/ 139818 h 3611234"/>
              <a:gd name="connsiteX5130" fmla="*/ 5722440 w 6860976"/>
              <a:gd name="connsiteY5130" fmla="*/ 143538 h 3611234"/>
              <a:gd name="connsiteX5131" fmla="*/ 5781972 w 6860976"/>
              <a:gd name="connsiteY5131" fmla="*/ 143538 h 3611234"/>
              <a:gd name="connsiteX5132" fmla="*/ 5789414 w 6860976"/>
              <a:gd name="connsiteY5132" fmla="*/ 150980 h 3611234"/>
              <a:gd name="connsiteX5133" fmla="*/ 5804296 w 6860976"/>
              <a:gd name="connsiteY5133" fmla="*/ 165862 h 3611234"/>
              <a:gd name="connsiteX5134" fmla="*/ 5811738 w 6860976"/>
              <a:gd name="connsiteY5134" fmla="*/ 173304 h 3611234"/>
              <a:gd name="connsiteX5135" fmla="*/ 5811738 w 6860976"/>
              <a:gd name="connsiteY5135" fmla="*/ 150980 h 3611234"/>
              <a:gd name="connsiteX5136" fmla="*/ 5804296 w 6860976"/>
              <a:gd name="connsiteY5136" fmla="*/ 136097 h 3611234"/>
              <a:gd name="connsiteX5137" fmla="*/ 5826620 w 6860976"/>
              <a:gd name="connsiteY5137" fmla="*/ 173304 h 3611234"/>
              <a:gd name="connsiteX5138" fmla="*/ 5845224 w 6860976"/>
              <a:gd name="connsiteY5138" fmla="*/ 191907 h 3611234"/>
              <a:gd name="connsiteX5139" fmla="*/ 5878712 w 6860976"/>
              <a:gd name="connsiteY5139" fmla="*/ 225394 h 3611234"/>
              <a:gd name="connsiteX5140" fmla="*/ 5893592 w 6860976"/>
              <a:gd name="connsiteY5140" fmla="*/ 240277 h 3611234"/>
              <a:gd name="connsiteX5141" fmla="*/ 5908476 w 6860976"/>
              <a:gd name="connsiteY5141" fmla="*/ 255159 h 3611234"/>
              <a:gd name="connsiteX5142" fmla="*/ 5927080 w 6860976"/>
              <a:gd name="connsiteY5142" fmla="*/ 277484 h 3611234"/>
              <a:gd name="connsiteX5143" fmla="*/ 5945684 w 6860976"/>
              <a:gd name="connsiteY5143" fmla="*/ 310970 h 3611234"/>
              <a:gd name="connsiteX5144" fmla="*/ 5953124 w 6860976"/>
              <a:gd name="connsiteY5144" fmla="*/ 344456 h 3611234"/>
              <a:gd name="connsiteX5145" fmla="*/ 5964288 w 6860976"/>
              <a:gd name="connsiteY5145" fmla="*/ 381663 h 3611234"/>
              <a:gd name="connsiteX5146" fmla="*/ 5971728 w 6860976"/>
              <a:gd name="connsiteY5146" fmla="*/ 396546 h 3611234"/>
              <a:gd name="connsiteX5147" fmla="*/ 5990332 w 6860976"/>
              <a:gd name="connsiteY5147" fmla="*/ 396546 h 3611234"/>
              <a:gd name="connsiteX5148" fmla="*/ 5990332 w 6860976"/>
              <a:gd name="connsiteY5148" fmla="*/ 389105 h 3611234"/>
              <a:gd name="connsiteX5149" fmla="*/ 5997772 w 6860976"/>
              <a:gd name="connsiteY5149" fmla="*/ 389105 h 3611234"/>
              <a:gd name="connsiteX5150" fmla="*/ 6020096 w 6860976"/>
              <a:gd name="connsiteY5150" fmla="*/ 374222 h 3611234"/>
              <a:gd name="connsiteX5151" fmla="*/ 6027540 w 6860976"/>
              <a:gd name="connsiteY5151" fmla="*/ 359339 h 3611234"/>
              <a:gd name="connsiteX5152" fmla="*/ 6020096 w 6860976"/>
              <a:gd name="connsiteY5152" fmla="*/ 322132 h 3611234"/>
              <a:gd name="connsiteX5153" fmla="*/ 6008936 w 6860976"/>
              <a:gd name="connsiteY5153" fmla="*/ 292366 h 3611234"/>
              <a:gd name="connsiteX5154" fmla="*/ 5997772 w 6860976"/>
              <a:gd name="connsiteY5154" fmla="*/ 277484 h 3611234"/>
              <a:gd name="connsiteX5155" fmla="*/ 5982890 w 6860976"/>
              <a:gd name="connsiteY5155" fmla="*/ 255159 h 3611234"/>
              <a:gd name="connsiteX5156" fmla="*/ 5994052 w 6860976"/>
              <a:gd name="connsiteY5156" fmla="*/ 255159 h 3611234"/>
              <a:gd name="connsiteX5157" fmla="*/ 6020096 w 6860976"/>
              <a:gd name="connsiteY5157" fmla="*/ 284925 h 3611234"/>
              <a:gd name="connsiteX5158" fmla="*/ 6042422 w 6860976"/>
              <a:gd name="connsiteY5158" fmla="*/ 325853 h 3611234"/>
              <a:gd name="connsiteX5159" fmla="*/ 6049864 w 6860976"/>
              <a:gd name="connsiteY5159" fmla="*/ 381663 h 3611234"/>
              <a:gd name="connsiteX5160" fmla="*/ 6042422 w 6860976"/>
              <a:gd name="connsiteY5160" fmla="*/ 418870 h 3611234"/>
              <a:gd name="connsiteX5161" fmla="*/ 6005214 w 6860976"/>
              <a:gd name="connsiteY5161" fmla="*/ 426312 h 3611234"/>
              <a:gd name="connsiteX5162" fmla="*/ 5975448 w 6860976"/>
              <a:gd name="connsiteY5162" fmla="*/ 433753 h 3611234"/>
              <a:gd name="connsiteX5163" fmla="*/ 5986612 w 6860976"/>
              <a:gd name="connsiteY5163" fmla="*/ 463519 h 3611234"/>
              <a:gd name="connsiteX5164" fmla="*/ 5994052 w 6860976"/>
              <a:gd name="connsiteY5164" fmla="*/ 485843 h 3611234"/>
              <a:gd name="connsiteX5165" fmla="*/ 5997772 w 6860976"/>
              <a:gd name="connsiteY5165" fmla="*/ 485843 h 3611234"/>
              <a:gd name="connsiteX5166" fmla="*/ 5994052 w 6860976"/>
              <a:gd name="connsiteY5166" fmla="*/ 478402 h 3611234"/>
              <a:gd name="connsiteX5167" fmla="*/ 5997772 w 6860976"/>
              <a:gd name="connsiteY5167" fmla="*/ 478402 h 3611234"/>
              <a:gd name="connsiteX5168" fmla="*/ 6001494 w 6860976"/>
              <a:gd name="connsiteY5168" fmla="*/ 478402 h 3611234"/>
              <a:gd name="connsiteX5169" fmla="*/ 6008936 w 6860976"/>
              <a:gd name="connsiteY5169" fmla="*/ 485843 h 3611234"/>
              <a:gd name="connsiteX5170" fmla="*/ 6012656 w 6860976"/>
              <a:gd name="connsiteY5170" fmla="*/ 489564 h 3611234"/>
              <a:gd name="connsiteX5171" fmla="*/ 6005214 w 6860976"/>
              <a:gd name="connsiteY5171" fmla="*/ 493284 h 3611234"/>
              <a:gd name="connsiteX5172" fmla="*/ 6012656 w 6860976"/>
              <a:gd name="connsiteY5172" fmla="*/ 508167 h 3611234"/>
              <a:gd name="connsiteX5173" fmla="*/ 6012656 w 6860976"/>
              <a:gd name="connsiteY5173" fmla="*/ 530491 h 3611234"/>
              <a:gd name="connsiteX5174" fmla="*/ 6020096 w 6860976"/>
              <a:gd name="connsiteY5174" fmla="*/ 537933 h 3611234"/>
              <a:gd name="connsiteX5175" fmla="*/ 6020096 w 6860976"/>
              <a:gd name="connsiteY5175" fmla="*/ 545374 h 3611234"/>
              <a:gd name="connsiteX5176" fmla="*/ 6005214 w 6860976"/>
              <a:gd name="connsiteY5176" fmla="*/ 515609 h 3611234"/>
              <a:gd name="connsiteX5177" fmla="*/ 6001494 w 6860976"/>
              <a:gd name="connsiteY5177" fmla="*/ 508167 h 3611234"/>
              <a:gd name="connsiteX5178" fmla="*/ 5997772 w 6860976"/>
              <a:gd name="connsiteY5178" fmla="*/ 500726 h 3611234"/>
              <a:gd name="connsiteX5179" fmla="*/ 5990332 w 6860976"/>
              <a:gd name="connsiteY5179" fmla="*/ 493284 h 3611234"/>
              <a:gd name="connsiteX5180" fmla="*/ 5982890 w 6860976"/>
              <a:gd name="connsiteY5180" fmla="*/ 508167 h 3611234"/>
              <a:gd name="connsiteX5181" fmla="*/ 5990332 w 6860976"/>
              <a:gd name="connsiteY5181" fmla="*/ 545374 h 3611234"/>
              <a:gd name="connsiteX5182" fmla="*/ 5997772 w 6860976"/>
              <a:gd name="connsiteY5182" fmla="*/ 560257 h 3611234"/>
              <a:gd name="connsiteX5183" fmla="*/ 5968008 w 6860976"/>
              <a:gd name="connsiteY5183" fmla="*/ 552816 h 3611234"/>
              <a:gd name="connsiteX5184" fmla="*/ 5968008 w 6860976"/>
              <a:gd name="connsiteY5184" fmla="*/ 582581 h 3611234"/>
              <a:gd name="connsiteX5185" fmla="*/ 5990332 w 6860976"/>
              <a:gd name="connsiteY5185" fmla="*/ 649554 h 3611234"/>
              <a:gd name="connsiteX5186" fmla="*/ 6005214 w 6860976"/>
              <a:gd name="connsiteY5186" fmla="*/ 656995 h 3611234"/>
              <a:gd name="connsiteX5187" fmla="*/ 6012656 w 6860976"/>
              <a:gd name="connsiteY5187" fmla="*/ 656995 h 3611234"/>
              <a:gd name="connsiteX5188" fmla="*/ 6027540 w 6860976"/>
              <a:gd name="connsiteY5188" fmla="*/ 664437 h 3611234"/>
              <a:gd name="connsiteX5189" fmla="*/ 6034980 w 6860976"/>
              <a:gd name="connsiteY5189" fmla="*/ 679319 h 3611234"/>
              <a:gd name="connsiteX5190" fmla="*/ 6016376 w 6860976"/>
              <a:gd name="connsiteY5190" fmla="*/ 701644 h 3611234"/>
              <a:gd name="connsiteX5191" fmla="*/ 6001494 w 6860976"/>
              <a:gd name="connsiteY5191" fmla="*/ 731409 h 3611234"/>
              <a:gd name="connsiteX5192" fmla="*/ 5990332 w 6860976"/>
              <a:gd name="connsiteY5192" fmla="*/ 783499 h 3611234"/>
              <a:gd name="connsiteX5193" fmla="*/ 5982890 w 6860976"/>
              <a:gd name="connsiteY5193" fmla="*/ 820706 h 3611234"/>
              <a:gd name="connsiteX5194" fmla="*/ 6005214 w 6860976"/>
              <a:gd name="connsiteY5194" fmla="*/ 820706 h 3611234"/>
              <a:gd name="connsiteX5195" fmla="*/ 6034980 w 6860976"/>
              <a:gd name="connsiteY5195" fmla="*/ 828148 h 3611234"/>
              <a:gd name="connsiteX5196" fmla="*/ 6034980 w 6860976"/>
              <a:gd name="connsiteY5196" fmla="*/ 835589 h 3611234"/>
              <a:gd name="connsiteX5197" fmla="*/ 6027540 w 6860976"/>
              <a:gd name="connsiteY5197" fmla="*/ 846751 h 3611234"/>
              <a:gd name="connsiteX5198" fmla="*/ 6042422 w 6860976"/>
              <a:gd name="connsiteY5198" fmla="*/ 850472 h 3611234"/>
              <a:gd name="connsiteX5199" fmla="*/ 6031260 w 6860976"/>
              <a:gd name="connsiteY5199" fmla="*/ 857913 h 3611234"/>
              <a:gd name="connsiteX5200" fmla="*/ 6020096 w 6860976"/>
              <a:gd name="connsiteY5200" fmla="*/ 872796 h 3611234"/>
              <a:gd name="connsiteX5201" fmla="*/ 6012656 w 6860976"/>
              <a:gd name="connsiteY5201" fmla="*/ 910003 h 3611234"/>
              <a:gd name="connsiteX5202" fmla="*/ 6005214 w 6860976"/>
              <a:gd name="connsiteY5202" fmla="*/ 917444 h 3611234"/>
              <a:gd name="connsiteX5203" fmla="*/ 5997772 w 6860976"/>
              <a:gd name="connsiteY5203" fmla="*/ 932327 h 3611234"/>
              <a:gd name="connsiteX5204" fmla="*/ 5982890 w 6860976"/>
              <a:gd name="connsiteY5204" fmla="*/ 962093 h 3611234"/>
              <a:gd name="connsiteX5205" fmla="*/ 5975448 w 6860976"/>
              <a:gd name="connsiteY5205" fmla="*/ 991859 h 3611234"/>
              <a:gd name="connsiteX5206" fmla="*/ 5968008 w 6860976"/>
              <a:gd name="connsiteY5206" fmla="*/ 1029066 h 3611234"/>
              <a:gd name="connsiteX5207" fmla="*/ 5960566 w 6860976"/>
              <a:gd name="connsiteY5207" fmla="*/ 1058831 h 3611234"/>
              <a:gd name="connsiteX5208" fmla="*/ 5949404 w 6860976"/>
              <a:gd name="connsiteY5208" fmla="*/ 1081155 h 3611234"/>
              <a:gd name="connsiteX5209" fmla="*/ 5945684 w 6860976"/>
              <a:gd name="connsiteY5209" fmla="*/ 1103480 h 3611234"/>
              <a:gd name="connsiteX5210" fmla="*/ 5941964 w 6860976"/>
              <a:gd name="connsiteY5210" fmla="*/ 1122083 h 3611234"/>
              <a:gd name="connsiteX5211" fmla="*/ 5938242 w 6860976"/>
              <a:gd name="connsiteY5211" fmla="*/ 1155569 h 3611234"/>
              <a:gd name="connsiteX5212" fmla="*/ 5934520 w 6860976"/>
              <a:gd name="connsiteY5212" fmla="*/ 1181614 h 3611234"/>
              <a:gd name="connsiteX5213" fmla="*/ 5923360 w 6860976"/>
              <a:gd name="connsiteY5213" fmla="*/ 1200218 h 3611234"/>
              <a:gd name="connsiteX5214" fmla="*/ 5915918 w 6860976"/>
              <a:gd name="connsiteY5214" fmla="*/ 1222542 h 3611234"/>
              <a:gd name="connsiteX5215" fmla="*/ 5908476 w 6860976"/>
              <a:gd name="connsiteY5215" fmla="*/ 1252308 h 3611234"/>
              <a:gd name="connsiteX5216" fmla="*/ 5908476 w 6860976"/>
              <a:gd name="connsiteY5216" fmla="*/ 1267191 h 3611234"/>
              <a:gd name="connsiteX5217" fmla="*/ 5908476 w 6860976"/>
              <a:gd name="connsiteY5217" fmla="*/ 1282073 h 3611234"/>
              <a:gd name="connsiteX5218" fmla="*/ 5901036 w 6860976"/>
              <a:gd name="connsiteY5218" fmla="*/ 1296956 h 3611234"/>
              <a:gd name="connsiteX5219" fmla="*/ 5901036 w 6860976"/>
              <a:gd name="connsiteY5219" fmla="*/ 1311839 h 3611234"/>
              <a:gd name="connsiteX5220" fmla="*/ 5908476 w 6860976"/>
              <a:gd name="connsiteY5220" fmla="*/ 1311839 h 3611234"/>
              <a:gd name="connsiteX5221" fmla="*/ 5901036 w 6860976"/>
              <a:gd name="connsiteY5221" fmla="*/ 1319280 h 3611234"/>
              <a:gd name="connsiteX5222" fmla="*/ 5889872 w 6860976"/>
              <a:gd name="connsiteY5222" fmla="*/ 1326722 h 3611234"/>
              <a:gd name="connsiteX5223" fmla="*/ 5886152 w 6860976"/>
              <a:gd name="connsiteY5223" fmla="*/ 1334163 h 3611234"/>
              <a:gd name="connsiteX5224" fmla="*/ 5878712 w 6860976"/>
              <a:gd name="connsiteY5224" fmla="*/ 1349046 h 3611234"/>
              <a:gd name="connsiteX5225" fmla="*/ 5871268 w 6860976"/>
              <a:gd name="connsiteY5225" fmla="*/ 1363929 h 3611234"/>
              <a:gd name="connsiteX5226" fmla="*/ 5871268 w 6860976"/>
              <a:gd name="connsiteY5226" fmla="*/ 1371370 h 3611234"/>
              <a:gd name="connsiteX5227" fmla="*/ 5856386 w 6860976"/>
              <a:gd name="connsiteY5227" fmla="*/ 1393694 h 3611234"/>
              <a:gd name="connsiteX5228" fmla="*/ 5848944 w 6860976"/>
              <a:gd name="connsiteY5228" fmla="*/ 1416019 h 3611234"/>
              <a:gd name="connsiteX5229" fmla="*/ 5841504 w 6860976"/>
              <a:gd name="connsiteY5229" fmla="*/ 1423460 h 3611234"/>
              <a:gd name="connsiteX5230" fmla="*/ 5834062 w 6860976"/>
              <a:gd name="connsiteY5230" fmla="*/ 1438343 h 3611234"/>
              <a:gd name="connsiteX5231" fmla="*/ 5834062 w 6860976"/>
              <a:gd name="connsiteY5231" fmla="*/ 1453226 h 3611234"/>
              <a:gd name="connsiteX5232" fmla="*/ 5856386 w 6860976"/>
              <a:gd name="connsiteY5232" fmla="*/ 1460667 h 3611234"/>
              <a:gd name="connsiteX5233" fmla="*/ 5893592 w 6860976"/>
              <a:gd name="connsiteY5233" fmla="*/ 1468109 h 3611234"/>
              <a:gd name="connsiteX5234" fmla="*/ 5905996 w 6860976"/>
              <a:gd name="connsiteY5234" fmla="*/ 1474310 h 3611234"/>
              <a:gd name="connsiteX5235" fmla="*/ 5856386 w 6860976"/>
              <a:gd name="connsiteY5235" fmla="*/ 1468109 h 3611234"/>
              <a:gd name="connsiteX5236" fmla="*/ 5841504 w 6860976"/>
              <a:gd name="connsiteY5236" fmla="*/ 1468109 h 3611234"/>
              <a:gd name="connsiteX5237" fmla="*/ 5834062 w 6860976"/>
              <a:gd name="connsiteY5237" fmla="*/ 1468109 h 3611234"/>
              <a:gd name="connsiteX5238" fmla="*/ 5830340 w 6860976"/>
              <a:gd name="connsiteY5238" fmla="*/ 1482991 h 3611234"/>
              <a:gd name="connsiteX5239" fmla="*/ 5841504 w 6860976"/>
              <a:gd name="connsiteY5239" fmla="*/ 1490433 h 3611234"/>
              <a:gd name="connsiteX5240" fmla="*/ 5848944 w 6860976"/>
              <a:gd name="connsiteY5240" fmla="*/ 1505316 h 3611234"/>
              <a:gd name="connsiteX5241" fmla="*/ 5871268 w 6860976"/>
              <a:gd name="connsiteY5241" fmla="*/ 1520198 h 3611234"/>
              <a:gd name="connsiteX5242" fmla="*/ 5901036 w 6860976"/>
              <a:gd name="connsiteY5242" fmla="*/ 1542523 h 3611234"/>
              <a:gd name="connsiteX5243" fmla="*/ 5915918 w 6860976"/>
              <a:gd name="connsiteY5243" fmla="*/ 1549964 h 3611234"/>
              <a:gd name="connsiteX5244" fmla="*/ 5923360 w 6860976"/>
              <a:gd name="connsiteY5244" fmla="*/ 1549964 h 3611234"/>
              <a:gd name="connsiteX5245" fmla="*/ 6005214 w 6860976"/>
              <a:gd name="connsiteY5245" fmla="*/ 1587171 h 3611234"/>
              <a:gd name="connsiteX5246" fmla="*/ 6027540 w 6860976"/>
              <a:gd name="connsiteY5246" fmla="*/ 1594612 h 3611234"/>
              <a:gd name="connsiteX5247" fmla="*/ 6049864 w 6860976"/>
              <a:gd name="connsiteY5247" fmla="*/ 1602054 h 3611234"/>
              <a:gd name="connsiteX5248" fmla="*/ 6057304 w 6860976"/>
              <a:gd name="connsiteY5248" fmla="*/ 1609495 h 3611234"/>
              <a:gd name="connsiteX5249" fmla="*/ 6072188 w 6860976"/>
              <a:gd name="connsiteY5249" fmla="*/ 1609495 h 3611234"/>
              <a:gd name="connsiteX5250" fmla="*/ 6079628 w 6860976"/>
              <a:gd name="connsiteY5250" fmla="*/ 1609495 h 3611234"/>
              <a:gd name="connsiteX5251" fmla="*/ 6109394 w 6860976"/>
              <a:gd name="connsiteY5251" fmla="*/ 1616937 h 3611234"/>
              <a:gd name="connsiteX5252" fmla="*/ 6113116 w 6860976"/>
              <a:gd name="connsiteY5252" fmla="*/ 1616937 h 3611234"/>
              <a:gd name="connsiteX5253" fmla="*/ 6116836 w 6860976"/>
              <a:gd name="connsiteY5253" fmla="*/ 1624378 h 3611234"/>
              <a:gd name="connsiteX5254" fmla="*/ 6154044 w 6860976"/>
              <a:gd name="connsiteY5254" fmla="*/ 1646702 h 3611234"/>
              <a:gd name="connsiteX5255" fmla="*/ 6183808 w 6860976"/>
              <a:gd name="connsiteY5255" fmla="*/ 1661585 h 3611234"/>
              <a:gd name="connsiteX5256" fmla="*/ 6206132 w 6860976"/>
              <a:gd name="connsiteY5256" fmla="*/ 1676468 h 3611234"/>
              <a:gd name="connsiteX5257" fmla="*/ 6228456 w 6860976"/>
              <a:gd name="connsiteY5257" fmla="*/ 1691351 h 3611234"/>
              <a:gd name="connsiteX5258" fmla="*/ 6250780 w 6860976"/>
              <a:gd name="connsiteY5258" fmla="*/ 1702513 h 3611234"/>
              <a:gd name="connsiteX5259" fmla="*/ 6258222 w 6860976"/>
              <a:gd name="connsiteY5259" fmla="*/ 1706234 h 3611234"/>
              <a:gd name="connsiteX5260" fmla="*/ 6265664 w 6860976"/>
              <a:gd name="connsiteY5260" fmla="*/ 1713675 h 3611234"/>
              <a:gd name="connsiteX5261" fmla="*/ 6310312 w 6860976"/>
              <a:gd name="connsiteY5261" fmla="*/ 1735999 h 3611234"/>
              <a:gd name="connsiteX5262" fmla="*/ 6354960 w 6860976"/>
              <a:gd name="connsiteY5262" fmla="*/ 1750882 h 3611234"/>
              <a:gd name="connsiteX5263" fmla="*/ 6399608 w 6860976"/>
              <a:gd name="connsiteY5263" fmla="*/ 1773206 h 3611234"/>
              <a:gd name="connsiteX5264" fmla="*/ 6399608 w 6860976"/>
              <a:gd name="connsiteY5264" fmla="*/ 1780648 h 3611234"/>
              <a:gd name="connsiteX5265" fmla="*/ 6399608 w 6860976"/>
              <a:gd name="connsiteY5265" fmla="*/ 1802972 h 3611234"/>
              <a:gd name="connsiteX5266" fmla="*/ 6414492 w 6860976"/>
              <a:gd name="connsiteY5266" fmla="*/ 1802972 h 3611234"/>
              <a:gd name="connsiteX5267" fmla="*/ 6421932 w 6860976"/>
              <a:gd name="connsiteY5267" fmla="*/ 1810413 h 3611234"/>
              <a:gd name="connsiteX5268" fmla="*/ 6459140 w 6860976"/>
              <a:gd name="connsiteY5268" fmla="*/ 1855062 h 3611234"/>
              <a:gd name="connsiteX5269" fmla="*/ 6496348 w 6860976"/>
              <a:gd name="connsiteY5269" fmla="*/ 1873665 h 3611234"/>
              <a:gd name="connsiteX5270" fmla="*/ 6514952 w 6860976"/>
              <a:gd name="connsiteY5270" fmla="*/ 1884827 h 3611234"/>
              <a:gd name="connsiteX5271" fmla="*/ 6503788 w 6860976"/>
              <a:gd name="connsiteY5271" fmla="*/ 1884827 h 3611234"/>
              <a:gd name="connsiteX5272" fmla="*/ 6481464 w 6860976"/>
              <a:gd name="connsiteY5272" fmla="*/ 1877386 h 3611234"/>
              <a:gd name="connsiteX5273" fmla="*/ 6455420 w 6860976"/>
              <a:gd name="connsiteY5273" fmla="*/ 1869944 h 3611234"/>
              <a:gd name="connsiteX5274" fmla="*/ 6436816 w 6860976"/>
              <a:gd name="connsiteY5274" fmla="*/ 1869944 h 3611234"/>
              <a:gd name="connsiteX5275" fmla="*/ 6421932 w 6860976"/>
              <a:gd name="connsiteY5275" fmla="*/ 1869944 h 3611234"/>
              <a:gd name="connsiteX5276" fmla="*/ 6392168 w 6860976"/>
              <a:gd name="connsiteY5276" fmla="*/ 1866224 h 3611234"/>
              <a:gd name="connsiteX5277" fmla="*/ 6369844 w 6860976"/>
              <a:gd name="connsiteY5277" fmla="*/ 1869944 h 3611234"/>
              <a:gd name="connsiteX5278" fmla="*/ 6414492 w 6860976"/>
              <a:gd name="connsiteY5278" fmla="*/ 1892269 h 3611234"/>
              <a:gd name="connsiteX5279" fmla="*/ 6444256 w 6860976"/>
              <a:gd name="connsiteY5279" fmla="*/ 1907152 h 3611234"/>
              <a:gd name="connsiteX5280" fmla="*/ 6433096 w 6860976"/>
              <a:gd name="connsiteY5280" fmla="*/ 1907152 h 3611234"/>
              <a:gd name="connsiteX5281" fmla="*/ 6429376 w 6860976"/>
              <a:gd name="connsiteY5281" fmla="*/ 1907152 h 3611234"/>
              <a:gd name="connsiteX5282" fmla="*/ 6421932 w 6860976"/>
              <a:gd name="connsiteY5282" fmla="*/ 1907152 h 3611234"/>
              <a:gd name="connsiteX5283" fmla="*/ 6392168 w 6860976"/>
              <a:gd name="connsiteY5283" fmla="*/ 1895989 h 3611234"/>
              <a:gd name="connsiteX5284" fmla="*/ 6377284 w 6860976"/>
              <a:gd name="connsiteY5284" fmla="*/ 1888548 h 3611234"/>
              <a:gd name="connsiteX5285" fmla="*/ 6362400 w 6860976"/>
              <a:gd name="connsiteY5285" fmla="*/ 1884827 h 3611234"/>
              <a:gd name="connsiteX5286" fmla="*/ 6377284 w 6860976"/>
              <a:gd name="connsiteY5286" fmla="*/ 1899710 h 3611234"/>
              <a:gd name="connsiteX5287" fmla="*/ 6392168 w 6860976"/>
              <a:gd name="connsiteY5287" fmla="*/ 1914593 h 3611234"/>
              <a:gd name="connsiteX5288" fmla="*/ 6399608 w 6860976"/>
              <a:gd name="connsiteY5288" fmla="*/ 1914593 h 3611234"/>
              <a:gd name="connsiteX5289" fmla="*/ 6414492 w 6860976"/>
              <a:gd name="connsiteY5289" fmla="*/ 1914593 h 3611234"/>
              <a:gd name="connsiteX5290" fmla="*/ 6440536 w 6860976"/>
              <a:gd name="connsiteY5290" fmla="*/ 1929476 h 3611234"/>
              <a:gd name="connsiteX5291" fmla="*/ 6470302 w 6860976"/>
              <a:gd name="connsiteY5291" fmla="*/ 1940638 h 3611234"/>
              <a:gd name="connsiteX5292" fmla="*/ 6488904 w 6860976"/>
              <a:gd name="connsiteY5292" fmla="*/ 1948079 h 3611234"/>
              <a:gd name="connsiteX5293" fmla="*/ 6507508 w 6860976"/>
              <a:gd name="connsiteY5293" fmla="*/ 1951800 h 3611234"/>
              <a:gd name="connsiteX5294" fmla="*/ 6511230 w 6860976"/>
              <a:gd name="connsiteY5294" fmla="*/ 1959241 h 3611234"/>
              <a:gd name="connsiteX5295" fmla="*/ 6511230 w 6860976"/>
              <a:gd name="connsiteY5295" fmla="*/ 1974124 h 3611234"/>
              <a:gd name="connsiteX5296" fmla="*/ 6514952 w 6860976"/>
              <a:gd name="connsiteY5296" fmla="*/ 1974124 h 3611234"/>
              <a:gd name="connsiteX5297" fmla="*/ 6526112 w 6860976"/>
              <a:gd name="connsiteY5297" fmla="*/ 1974124 h 3611234"/>
              <a:gd name="connsiteX5298" fmla="*/ 6526112 w 6860976"/>
              <a:gd name="connsiteY5298" fmla="*/ 1966683 h 3611234"/>
              <a:gd name="connsiteX5299" fmla="*/ 6518672 w 6860976"/>
              <a:gd name="connsiteY5299" fmla="*/ 1959241 h 3611234"/>
              <a:gd name="connsiteX5300" fmla="*/ 6555880 w 6860976"/>
              <a:gd name="connsiteY5300" fmla="*/ 1959241 h 3611234"/>
              <a:gd name="connsiteX5301" fmla="*/ 6570760 w 6860976"/>
              <a:gd name="connsiteY5301" fmla="*/ 1955521 h 3611234"/>
              <a:gd name="connsiteX5302" fmla="*/ 6574482 w 6860976"/>
              <a:gd name="connsiteY5302" fmla="*/ 1944359 h 3611234"/>
              <a:gd name="connsiteX5303" fmla="*/ 6585644 w 6860976"/>
              <a:gd name="connsiteY5303" fmla="*/ 1951800 h 3611234"/>
              <a:gd name="connsiteX5304" fmla="*/ 6593084 w 6860976"/>
              <a:gd name="connsiteY5304" fmla="*/ 1955521 h 3611234"/>
              <a:gd name="connsiteX5305" fmla="*/ 6600528 w 6860976"/>
              <a:gd name="connsiteY5305" fmla="*/ 1959241 h 3611234"/>
              <a:gd name="connsiteX5306" fmla="*/ 6637734 w 6860976"/>
              <a:gd name="connsiteY5306" fmla="*/ 1974124 h 3611234"/>
              <a:gd name="connsiteX5307" fmla="*/ 6682382 w 6860976"/>
              <a:gd name="connsiteY5307" fmla="*/ 1996448 h 3611234"/>
              <a:gd name="connsiteX5308" fmla="*/ 6689824 w 6860976"/>
              <a:gd name="connsiteY5308" fmla="*/ 2003890 h 3611234"/>
              <a:gd name="connsiteX5309" fmla="*/ 6682382 w 6860976"/>
              <a:gd name="connsiteY5309" fmla="*/ 2003890 h 3611234"/>
              <a:gd name="connsiteX5310" fmla="*/ 6667500 w 6860976"/>
              <a:gd name="connsiteY5310" fmla="*/ 1996448 h 3611234"/>
              <a:gd name="connsiteX5311" fmla="*/ 6663780 w 6860976"/>
              <a:gd name="connsiteY5311" fmla="*/ 1996448 h 3611234"/>
              <a:gd name="connsiteX5312" fmla="*/ 6652616 w 6860976"/>
              <a:gd name="connsiteY5312" fmla="*/ 1996448 h 3611234"/>
              <a:gd name="connsiteX5313" fmla="*/ 6645176 w 6860976"/>
              <a:gd name="connsiteY5313" fmla="*/ 1996448 h 3611234"/>
              <a:gd name="connsiteX5314" fmla="*/ 6652616 w 6860976"/>
              <a:gd name="connsiteY5314" fmla="*/ 2000169 h 3611234"/>
              <a:gd name="connsiteX5315" fmla="*/ 6667500 w 6860976"/>
              <a:gd name="connsiteY5315" fmla="*/ 2011331 h 3611234"/>
              <a:gd name="connsiteX5316" fmla="*/ 6697264 w 6860976"/>
              <a:gd name="connsiteY5316" fmla="*/ 2018773 h 3611234"/>
              <a:gd name="connsiteX5317" fmla="*/ 6697264 w 6860976"/>
              <a:gd name="connsiteY5317" fmla="*/ 2026214 h 3611234"/>
              <a:gd name="connsiteX5318" fmla="*/ 6689824 w 6860976"/>
              <a:gd name="connsiteY5318" fmla="*/ 2029935 h 3611234"/>
              <a:gd name="connsiteX5319" fmla="*/ 6697264 w 6860976"/>
              <a:gd name="connsiteY5319" fmla="*/ 2033655 h 3611234"/>
              <a:gd name="connsiteX5320" fmla="*/ 6689824 w 6860976"/>
              <a:gd name="connsiteY5320" fmla="*/ 2041097 h 3611234"/>
              <a:gd name="connsiteX5321" fmla="*/ 6682382 w 6860976"/>
              <a:gd name="connsiteY5321" fmla="*/ 2041097 h 3611234"/>
              <a:gd name="connsiteX5322" fmla="*/ 6667500 w 6860976"/>
              <a:gd name="connsiteY5322" fmla="*/ 2033655 h 3611234"/>
              <a:gd name="connsiteX5323" fmla="*/ 6660058 w 6860976"/>
              <a:gd name="connsiteY5323" fmla="*/ 2033655 h 3611234"/>
              <a:gd name="connsiteX5324" fmla="*/ 6652616 w 6860976"/>
              <a:gd name="connsiteY5324" fmla="*/ 2026214 h 3611234"/>
              <a:gd name="connsiteX5325" fmla="*/ 6630292 w 6860976"/>
              <a:gd name="connsiteY5325" fmla="*/ 2018773 h 3611234"/>
              <a:gd name="connsiteX5326" fmla="*/ 6637734 w 6860976"/>
              <a:gd name="connsiteY5326" fmla="*/ 2026214 h 3611234"/>
              <a:gd name="connsiteX5327" fmla="*/ 6637734 w 6860976"/>
              <a:gd name="connsiteY5327" fmla="*/ 2033655 h 3611234"/>
              <a:gd name="connsiteX5328" fmla="*/ 6555880 w 6860976"/>
              <a:gd name="connsiteY5328" fmla="*/ 2003890 h 3611234"/>
              <a:gd name="connsiteX5329" fmla="*/ 6514952 w 6860976"/>
              <a:gd name="connsiteY5329" fmla="*/ 1996448 h 3611234"/>
              <a:gd name="connsiteX5330" fmla="*/ 6474024 w 6860976"/>
              <a:gd name="connsiteY5330" fmla="*/ 1985286 h 3611234"/>
              <a:gd name="connsiteX5331" fmla="*/ 6436816 w 6860976"/>
              <a:gd name="connsiteY5331" fmla="*/ 1974124 h 3611234"/>
              <a:gd name="connsiteX5332" fmla="*/ 6418212 w 6860976"/>
              <a:gd name="connsiteY5332" fmla="*/ 1970403 h 3611234"/>
              <a:gd name="connsiteX5333" fmla="*/ 6399608 w 6860976"/>
              <a:gd name="connsiteY5333" fmla="*/ 1966683 h 3611234"/>
              <a:gd name="connsiteX5334" fmla="*/ 6354960 w 6860976"/>
              <a:gd name="connsiteY5334" fmla="*/ 1951800 h 3611234"/>
              <a:gd name="connsiteX5335" fmla="*/ 6310312 w 6860976"/>
              <a:gd name="connsiteY5335" fmla="*/ 1944359 h 3611234"/>
              <a:gd name="connsiteX5336" fmla="*/ 6325196 w 6860976"/>
              <a:gd name="connsiteY5336" fmla="*/ 1951800 h 3611234"/>
              <a:gd name="connsiteX5337" fmla="*/ 6362400 w 6860976"/>
              <a:gd name="connsiteY5337" fmla="*/ 1974124 h 3611234"/>
              <a:gd name="connsiteX5338" fmla="*/ 6392168 w 6860976"/>
              <a:gd name="connsiteY5338" fmla="*/ 1989007 h 3611234"/>
              <a:gd name="connsiteX5339" fmla="*/ 6407050 w 6860976"/>
              <a:gd name="connsiteY5339" fmla="*/ 1996448 h 3611234"/>
              <a:gd name="connsiteX5340" fmla="*/ 6444256 w 6860976"/>
              <a:gd name="connsiteY5340" fmla="*/ 2018773 h 3611234"/>
              <a:gd name="connsiteX5341" fmla="*/ 6474024 w 6860976"/>
              <a:gd name="connsiteY5341" fmla="*/ 2037376 h 3611234"/>
              <a:gd name="connsiteX5342" fmla="*/ 6500068 w 6860976"/>
              <a:gd name="connsiteY5342" fmla="*/ 2055980 h 3611234"/>
              <a:gd name="connsiteX5343" fmla="*/ 6548436 w 6860976"/>
              <a:gd name="connsiteY5343" fmla="*/ 2093187 h 3611234"/>
              <a:gd name="connsiteX5344" fmla="*/ 6615408 w 6860976"/>
              <a:gd name="connsiteY5344" fmla="*/ 2122952 h 3611234"/>
              <a:gd name="connsiteX5345" fmla="*/ 6626572 w 6860976"/>
              <a:gd name="connsiteY5345" fmla="*/ 2119232 h 3611234"/>
              <a:gd name="connsiteX5346" fmla="*/ 6622852 w 6860976"/>
              <a:gd name="connsiteY5346" fmla="*/ 2108069 h 3611234"/>
              <a:gd name="connsiteX5347" fmla="*/ 6615408 w 6860976"/>
              <a:gd name="connsiteY5347" fmla="*/ 2093187 h 3611234"/>
              <a:gd name="connsiteX5348" fmla="*/ 6622852 w 6860976"/>
              <a:gd name="connsiteY5348" fmla="*/ 2093187 h 3611234"/>
              <a:gd name="connsiteX5349" fmla="*/ 6630292 w 6860976"/>
              <a:gd name="connsiteY5349" fmla="*/ 2115511 h 3611234"/>
              <a:gd name="connsiteX5350" fmla="*/ 6637734 w 6860976"/>
              <a:gd name="connsiteY5350" fmla="*/ 2137835 h 3611234"/>
              <a:gd name="connsiteX5351" fmla="*/ 6578204 w 6860976"/>
              <a:gd name="connsiteY5351" fmla="*/ 2137835 h 3611234"/>
              <a:gd name="connsiteX5352" fmla="*/ 6563320 w 6860976"/>
              <a:gd name="connsiteY5352" fmla="*/ 2137835 h 3611234"/>
              <a:gd name="connsiteX5353" fmla="*/ 6578204 w 6860976"/>
              <a:gd name="connsiteY5353" fmla="*/ 2145277 h 3611234"/>
              <a:gd name="connsiteX5354" fmla="*/ 6585644 w 6860976"/>
              <a:gd name="connsiteY5354" fmla="*/ 2160159 h 3611234"/>
              <a:gd name="connsiteX5355" fmla="*/ 6578204 w 6860976"/>
              <a:gd name="connsiteY5355" fmla="*/ 2175042 h 3611234"/>
              <a:gd name="connsiteX5356" fmla="*/ 6548436 w 6860976"/>
              <a:gd name="connsiteY5356" fmla="*/ 2182484 h 3611234"/>
              <a:gd name="connsiteX5357" fmla="*/ 6537276 w 6860976"/>
              <a:gd name="connsiteY5357" fmla="*/ 2178763 h 3611234"/>
              <a:gd name="connsiteX5358" fmla="*/ 6511230 w 6860976"/>
              <a:gd name="connsiteY5358" fmla="*/ 2175042 h 3611234"/>
              <a:gd name="connsiteX5359" fmla="*/ 6488904 w 6860976"/>
              <a:gd name="connsiteY5359" fmla="*/ 2167601 h 3611234"/>
              <a:gd name="connsiteX5360" fmla="*/ 6522392 w 6860976"/>
              <a:gd name="connsiteY5360" fmla="*/ 2186204 h 3611234"/>
              <a:gd name="connsiteX5361" fmla="*/ 6563320 w 6860976"/>
              <a:gd name="connsiteY5361" fmla="*/ 2197366 h 3611234"/>
              <a:gd name="connsiteX5362" fmla="*/ 6596806 w 6860976"/>
              <a:gd name="connsiteY5362" fmla="*/ 2212249 h 3611234"/>
              <a:gd name="connsiteX5363" fmla="*/ 6645176 w 6860976"/>
              <a:gd name="connsiteY5363" fmla="*/ 2234573 h 3611234"/>
              <a:gd name="connsiteX5364" fmla="*/ 6674940 w 6860976"/>
              <a:gd name="connsiteY5364" fmla="*/ 2256898 h 3611234"/>
              <a:gd name="connsiteX5365" fmla="*/ 6682382 w 6860976"/>
              <a:gd name="connsiteY5365" fmla="*/ 2268060 h 3611234"/>
              <a:gd name="connsiteX5366" fmla="*/ 6674940 w 6860976"/>
              <a:gd name="connsiteY5366" fmla="*/ 2279222 h 3611234"/>
              <a:gd name="connsiteX5367" fmla="*/ 6652616 w 6860976"/>
              <a:gd name="connsiteY5367" fmla="*/ 2290384 h 3611234"/>
              <a:gd name="connsiteX5368" fmla="*/ 6630292 w 6860976"/>
              <a:gd name="connsiteY5368" fmla="*/ 2294105 h 3611234"/>
              <a:gd name="connsiteX5369" fmla="*/ 6660058 w 6860976"/>
              <a:gd name="connsiteY5369" fmla="*/ 2323870 h 3611234"/>
              <a:gd name="connsiteX5370" fmla="*/ 6667500 w 6860976"/>
              <a:gd name="connsiteY5370" fmla="*/ 2331312 h 3611234"/>
              <a:gd name="connsiteX5371" fmla="*/ 6660058 w 6860976"/>
              <a:gd name="connsiteY5371" fmla="*/ 2331312 h 3611234"/>
              <a:gd name="connsiteX5372" fmla="*/ 6637734 w 6860976"/>
              <a:gd name="connsiteY5372" fmla="*/ 2331312 h 3611234"/>
              <a:gd name="connsiteX5373" fmla="*/ 6630292 w 6860976"/>
              <a:gd name="connsiteY5373" fmla="*/ 2338753 h 3611234"/>
              <a:gd name="connsiteX5374" fmla="*/ 6607968 w 6860976"/>
              <a:gd name="connsiteY5374" fmla="*/ 2338753 h 3611234"/>
              <a:gd name="connsiteX5375" fmla="*/ 6615408 w 6860976"/>
              <a:gd name="connsiteY5375" fmla="*/ 2346194 h 3611234"/>
              <a:gd name="connsiteX5376" fmla="*/ 6622852 w 6860976"/>
              <a:gd name="connsiteY5376" fmla="*/ 2353636 h 3611234"/>
              <a:gd name="connsiteX5377" fmla="*/ 6570760 w 6860976"/>
              <a:gd name="connsiteY5377" fmla="*/ 2338753 h 3611234"/>
              <a:gd name="connsiteX5378" fmla="*/ 6555880 w 6860976"/>
              <a:gd name="connsiteY5378" fmla="*/ 2338753 h 3611234"/>
              <a:gd name="connsiteX5379" fmla="*/ 6526112 w 6860976"/>
              <a:gd name="connsiteY5379" fmla="*/ 2331312 h 3611234"/>
              <a:gd name="connsiteX5380" fmla="*/ 6503788 w 6860976"/>
              <a:gd name="connsiteY5380" fmla="*/ 2338753 h 3611234"/>
              <a:gd name="connsiteX5381" fmla="*/ 6570760 w 6860976"/>
              <a:gd name="connsiteY5381" fmla="*/ 2368519 h 3611234"/>
              <a:gd name="connsiteX5382" fmla="*/ 6607968 w 6860976"/>
              <a:gd name="connsiteY5382" fmla="*/ 2375960 h 3611234"/>
              <a:gd name="connsiteX5383" fmla="*/ 6637734 w 6860976"/>
              <a:gd name="connsiteY5383" fmla="*/ 2383402 h 3611234"/>
              <a:gd name="connsiteX5384" fmla="*/ 6667500 w 6860976"/>
              <a:gd name="connsiteY5384" fmla="*/ 2390843 h 3611234"/>
              <a:gd name="connsiteX5385" fmla="*/ 6678660 w 6860976"/>
              <a:gd name="connsiteY5385" fmla="*/ 2390843 h 3611234"/>
              <a:gd name="connsiteX5386" fmla="*/ 6682382 w 6860976"/>
              <a:gd name="connsiteY5386" fmla="*/ 2383402 h 3611234"/>
              <a:gd name="connsiteX5387" fmla="*/ 6697264 w 6860976"/>
              <a:gd name="connsiteY5387" fmla="*/ 2375960 h 3611234"/>
              <a:gd name="connsiteX5388" fmla="*/ 6712148 w 6860976"/>
              <a:gd name="connsiteY5388" fmla="*/ 2390843 h 3611234"/>
              <a:gd name="connsiteX5389" fmla="*/ 6794004 w 6860976"/>
              <a:gd name="connsiteY5389" fmla="*/ 2428050 h 3611234"/>
              <a:gd name="connsiteX5390" fmla="*/ 6801444 w 6860976"/>
              <a:gd name="connsiteY5390" fmla="*/ 2435491 h 3611234"/>
              <a:gd name="connsiteX5391" fmla="*/ 6794004 w 6860976"/>
              <a:gd name="connsiteY5391" fmla="*/ 2435491 h 3611234"/>
              <a:gd name="connsiteX5392" fmla="*/ 6779120 w 6860976"/>
              <a:gd name="connsiteY5392" fmla="*/ 2428050 h 3611234"/>
              <a:gd name="connsiteX5393" fmla="*/ 6764236 w 6860976"/>
              <a:gd name="connsiteY5393" fmla="*/ 2424329 h 3611234"/>
              <a:gd name="connsiteX5394" fmla="*/ 6756796 w 6860976"/>
              <a:gd name="connsiteY5394" fmla="*/ 2420609 h 3611234"/>
              <a:gd name="connsiteX5395" fmla="*/ 6764236 w 6860976"/>
              <a:gd name="connsiteY5395" fmla="*/ 2431771 h 3611234"/>
              <a:gd name="connsiteX5396" fmla="*/ 6779120 w 6860976"/>
              <a:gd name="connsiteY5396" fmla="*/ 2435491 h 3611234"/>
              <a:gd name="connsiteX5397" fmla="*/ 6808886 w 6860976"/>
              <a:gd name="connsiteY5397" fmla="*/ 2442933 h 3611234"/>
              <a:gd name="connsiteX5398" fmla="*/ 6808886 w 6860976"/>
              <a:gd name="connsiteY5398" fmla="*/ 2450374 h 3611234"/>
              <a:gd name="connsiteX5399" fmla="*/ 6801444 w 6860976"/>
              <a:gd name="connsiteY5399" fmla="*/ 2457816 h 3611234"/>
              <a:gd name="connsiteX5400" fmla="*/ 6801444 w 6860976"/>
              <a:gd name="connsiteY5400" fmla="*/ 2465257 h 3611234"/>
              <a:gd name="connsiteX5401" fmla="*/ 6797724 w 6860976"/>
              <a:gd name="connsiteY5401" fmla="*/ 2465257 h 3611234"/>
              <a:gd name="connsiteX5402" fmla="*/ 6782840 w 6860976"/>
              <a:gd name="connsiteY5402" fmla="*/ 2461536 h 3611234"/>
              <a:gd name="connsiteX5403" fmla="*/ 6760516 w 6860976"/>
              <a:gd name="connsiteY5403" fmla="*/ 2457816 h 3611234"/>
              <a:gd name="connsiteX5404" fmla="*/ 6738192 w 6860976"/>
              <a:gd name="connsiteY5404" fmla="*/ 2454095 h 3611234"/>
              <a:gd name="connsiteX5405" fmla="*/ 6712148 w 6860976"/>
              <a:gd name="connsiteY5405" fmla="*/ 2450374 h 3611234"/>
              <a:gd name="connsiteX5406" fmla="*/ 6674940 w 6860976"/>
              <a:gd name="connsiteY5406" fmla="*/ 2435491 h 3611234"/>
              <a:gd name="connsiteX5407" fmla="*/ 6652616 w 6860976"/>
              <a:gd name="connsiteY5407" fmla="*/ 2435491 h 3611234"/>
              <a:gd name="connsiteX5408" fmla="*/ 6600528 w 6860976"/>
              <a:gd name="connsiteY5408" fmla="*/ 2416888 h 3611234"/>
              <a:gd name="connsiteX5409" fmla="*/ 6526112 w 6860976"/>
              <a:gd name="connsiteY5409" fmla="*/ 2398284 h 3611234"/>
              <a:gd name="connsiteX5410" fmla="*/ 6466580 w 6860976"/>
              <a:gd name="connsiteY5410" fmla="*/ 2383402 h 3611234"/>
              <a:gd name="connsiteX5411" fmla="*/ 6459140 w 6860976"/>
              <a:gd name="connsiteY5411" fmla="*/ 2390843 h 3611234"/>
              <a:gd name="connsiteX5412" fmla="*/ 6481464 w 6860976"/>
              <a:gd name="connsiteY5412" fmla="*/ 2405726 h 3611234"/>
              <a:gd name="connsiteX5413" fmla="*/ 6500068 w 6860976"/>
              <a:gd name="connsiteY5413" fmla="*/ 2409446 h 3611234"/>
              <a:gd name="connsiteX5414" fmla="*/ 6511230 w 6860976"/>
              <a:gd name="connsiteY5414" fmla="*/ 2413167 h 3611234"/>
              <a:gd name="connsiteX5415" fmla="*/ 6540996 w 6860976"/>
              <a:gd name="connsiteY5415" fmla="*/ 2428050 h 3611234"/>
              <a:gd name="connsiteX5416" fmla="*/ 6578204 w 6860976"/>
              <a:gd name="connsiteY5416" fmla="*/ 2442933 h 3611234"/>
              <a:gd name="connsiteX5417" fmla="*/ 6570760 w 6860976"/>
              <a:gd name="connsiteY5417" fmla="*/ 2442933 h 3611234"/>
              <a:gd name="connsiteX5418" fmla="*/ 6555880 w 6860976"/>
              <a:gd name="connsiteY5418" fmla="*/ 2439212 h 3611234"/>
              <a:gd name="connsiteX5419" fmla="*/ 6581924 w 6860976"/>
              <a:gd name="connsiteY5419" fmla="*/ 2457816 h 3611234"/>
              <a:gd name="connsiteX5420" fmla="*/ 6607968 w 6860976"/>
              <a:gd name="connsiteY5420" fmla="*/ 2472698 h 3611234"/>
              <a:gd name="connsiteX5421" fmla="*/ 6622852 w 6860976"/>
              <a:gd name="connsiteY5421" fmla="*/ 2472698 h 3611234"/>
              <a:gd name="connsiteX5422" fmla="*/ 6645176 w 6860976"/>
              <a:gd name="connsiteY5422" fmla="*/ 2465257 h 3611234"/>
              <a:gd name="connsiteX5423" fmla="*/ 6660058 w 6860976"/>
              <a:gd name="connsiteY5423" fmla="*/ 2465257 h 3611234"/>
              <a:gd name="connsiteX5424" fmla="*/ 6674940 w 6860976"/>
              <a:gd name="connsiteY5424" fmla="*/ 2480140 h 3611234"/>
              <a:gd name="connsiteX5425" fmla="*/ 6697264 w 6860976"/>
              <a:gd name="connsiteY5425" fmla="*/ 2487581 h 3611234"/>
              <a:gd name="connsiteX5426" fmla="*/ 6704708 w 6860976"/>
              <a:gd name="connsiteY5426" fmla="*/ 2487581 h 3611234"/>
              <a:gd name="connsiteX5427" fmla="*/ 6719588 w 6860976"/>
              <a:gd name="connsiteY5427" fmla="*/ 2495023 h 3611234"/>
              <a:gd name="connsiteX5428" fmla="*/ 6723310 w 6860976"/>
              <a:gd name="connsiteY5428" fmla="*/ 2502464 h 3611234"/>
              <a:gd name="connsiteX5429" fmla="*/ 6734472 w 6860976"/>
              <a:gd name="connsiteY5429" fmla="*/ 2502464 h 3611234"/>
              <a:gd name="connsiteX5430" fmla="*/ 6764236 w 6860976"/>
              <a:gd name="connsiteY5430" fmla="*/ 2524788 h 3611234"/>
              <a:gd name="connsiteX5431" fmla="*/ 6749356 w 6860976"/>
              <a:gd name="connsiteY5431" fmla="*/ 2524788 h 3611234"/>
              <a:gd name="connsiteX5432" fmla="*/ 6734472 w 6860976"/>
              <a:gd name="connsiteY5432" fmla="*/ 2517347 h 3611234"/>
              <a:gd name="connsiteX5433" fmla="*/ 6749356 w 6860976"/>
              <a:gd name="connsiteY5433" fmla="*/ 2532230 h 3611234"/>
              <a:gd name="connsiteX5434" fmla="*/ 6760516 w 6860976"/>
              <a:gd name="connsiteY5434" fmla="*/ 2539671 h 3611234"/>
              <a:gd name="connsiteX5435" fmla="*/ 6764236 w 6860976"/>
              <a:gd name="connsiteY5435" fmla="*/ 2532230 h 3611234"/>
              <a:gd name="connsiteX5436" fmla="*/ 6771680 w 6860976"/>
              <a:gd name="connsiteY5436" fmla="*/ 2532230 h 3611234"/>
              <a:gd name="connsiteX5437" fmla="*/ 6771680 w 6860976"/>
              <a:gd name="connsiteY5437" fmla="*/ 2535950 h 3611234"/>
              <a:gd name="connsiteX5438" fmla="*/ 6767960 w 6860976"/>
              <a:gd name="connsiteY5438" fmla="*/ 2539671 h 3611234"/>
              <a:gd name="connsiteX5439" fmla="*/ 6764236 w 6860976"/>
              <a:gd name="connsiteY5439" fmla="*/ 2547112 h 3611234"/>
              <a:gd name="connsiteX5440" fmla="*/ 6764236 w 6860976"/>
              <a:gd name="connsiteY5440" fmla="*/ 2554554 h 3611234"/>
              <a:gd name="connsiteX5441" fmla="*/ 6760516 w 6860976"/>
              <a:gd name="connsiteY5441" fmla="*/ 2561995 h 3611234"/>
              <a:gd name="connsiteX5442" fmla="*/ 6756796 w 6860976"/>
              <a:gd name="connsiteY5442" fmla="*/ 2554554 h 3611234"/>
              <a:gd name="connsiteX5443" fmla="*/ 6749356 w 6860976"/>
              <a:gd name="connsiteY5443" fmla="*/ 2561995 h 3611234"/>
              <a:gd name="connsiteX5444" fmla="*/ 6741912 w 6860976"/>
              <a:gd name="connsiteY5444" fmla="*/ 2561995 h 3611234"/>
              <a:gd name="connsiteX5445" fmla="*/ 6727032 w 6860976"/>
              <a:gd name="connsiteY5445" fmla="*/ 2569437 h 3611234"/>
              <a:gd name="connsiteX5446" fmla="*/ 6689824 w 6860976"/>
              <a:gd name="connsiteY5446" fmla="*/ 2569437 h 3611234"/>
              <a:gd name="connsiteX5447" fmla="*/ 6674940 w 6860976"/>
              <a:gd name="connsiteY5447" fmla="*/ 2561995 h 3611234"/>
              <a:gd name="connsiteX5448" fmla="*/ 6689824 w 6860976"/>
              <a:gd name="connsiteY5448" fmla="*/ 2576878 h 3611234"/>
              <a:gd name="connsiteX5449" fmla="*/ 6689824 w 6860976"/>
              <a:gd name="connsiteY5449" fmla="*/ 2599202 h 3611234"/>
              <a:gd name="connsiteX5450" fmla="*/ 6689824 w 6860976"/>
              <a:gd name="connsiteY5450" fmla="*/ 2614085 h 3611234"/>
              <a:gd name="connsiteX5451" fmla="*/ 6700984 w 6860976"/>
              <a:gd name="connsiteY5451" fmla="*/ 2617806 h 3611234"/>
              <a:gd name="connsiteX5452" fmla="*/ 6704708 w 6860976"/>
              <a:gd name="connsiteY5452" fmla="*/ 2628968 h 3611234"/>
              <a:gd name="connsiteX5453" fmla="*/ 6756796 w 6860976"/>
              <a:gd name="connsiteY5453" fmla="*/ 2666175 h 3611234"/>
              <a:gd name="connsiteX5454" fmla="*/ 6771680 w 6860976"/>
              <a:gd name="connsiteY5454" fmla="*/ 2673616 h 3611234"/>
              <a:gd name="connsiteX5455" fmla="*/ 6786562 w 6860976"/>
              <a:gd name="connsiteY5455" fmla="*/ 2688499 h 3611234"/>
              <a:gd name="connsiteX5456" fmla="*/ 6794004 w 6860976"/>
              <a:gd name="connsiteY5456" fmla="*/ 2699661 h 3611234"/>
              <a:gd name="connsiteX5457" fmla="*/ 6786562 w 6860976"/>
              <a:gd name="connsiteY5457" fmla="*/ 2703382 h 3611234"/>
              <a:gd name="connsiteX5458" fmla="*/ 6764236 w 6860976"/>
              <a:gd name="connsiteY5458" fmla="*/ 2718265 h 3611234"/>
              <a:gd name="connsiteX5459" fmla="*/ 6756796 w 6860976"/>
              <a:gd name="connsiteY5459" fmla="*/ 2740589 h 3611234"/>
              <a:gd name="connsiteX5460" fmla="*/ 6756796 w 6860976"/>
              <a:gd name="connsiteY5460" fmla="*/ 2755472 h 3611234"/>
              <a:gd name="connsiteX5461" fmla="*/ 6749356 w 6860976"/>
              <a:gd name="connsiteY5461" fmla="*/ 2755472 h 3611234"/>
              <a:gd name="connsiteX5462" fmla="*/ 6749356 w 6860976"/>
              <a:gd name="connsiteY5462" fmla="*/ 2762913 h 3611234"/>
              <a:gd name="connsiteX5463" fmla="*/ 6749356 w 6860976"/>
              <a:gd name="connsiteY5463" fmla="*/ 2777796 h 3611234"/>
              <a:gd name="connsiteX5464" fmla="*/ 6749356 w 6860976"/>
              <a:gd name="connsiteY5464" fmla="*/ 2796400 h 3611234"/>
              <a:gd name="connsiteX5465" fmla="*/ 6723310 w 6860976"/>
              <a:gd name="connsiteY5465" fmla="*/ 2803841 h 3611234"/>
              <a:gd name="connsiteX5466" fmla="*/ 6704708 w 6860976"/>
              <a:gd name="connsiteY5466" fmla="*/ 2815003 h 3611234"/>
              <a:gd name="connsiteX5467" fmla="*/ 6712148 w 6860976"/>
              <a:gd name="connsiteY5467" fmla="*/ 2829886 h 3611234"/>
              <a:gd name="connsiteX5468" fmla="*/ 6719588 w 6860976"/>
              <a:gd name="connsiteY5468" fmla="*/ 2844769 h 3611234"/>
              <a:gd name="connsiteX5469" fmla="*/ 6712148 w 6860976"/>
              <a:gd name="connsiteY5469" fmla="*/ 2844769 h 3611234"/>
              <a:gd name="connsiteX5470" fmla="*/ 6637734 w 6860976"/>
              <a:gd name="connsiteY5470" fmla="*/ 2852210 h 3611234"/>
              <a:gd name="connsiteX5471" fmla="*/ 6585644 w 6860976"/>
              <a:gd name="connsiteY5471" fmla="*/ 2852210 h 3611234"/>
              <a:gd name="connsiteX5472" fmla="*/ 6578204 w 6860976"/>
              <a:gd name="connsiteY5472" fmla="*/ 2867093 h 3611234"/>
              <a:gd name="connsiteX5473" fmla="*/ 6568900 w 6860976"/>
              <a:gd name="connsiteY5473" fmla="*/ 2872674 h 3611234"/>
              <a:gd name="connsiteX5474" fmla="*/ 6564560 w 6860976"/>
              <a:gd name="connsiteY5474" fmla="*/ 2873294 h 3611234"/>
              <a:gd name="connsiteX5475" fmla="*/ 6570760 w 6860976"/>
              <a:gd name="connsiteY5475" fmla="*/ 2867093 h 3611234"/>
              <a:gd name="connsiteX5476" fmla="*/ 6563320 w 6860976"/>
              <a:gd name="connsiteY5476" fmla="*/ 2867093 h 3611234"/>
              <a:gd name="connsiteX5477" fmla="*/ 6563320 w 6860976"/>
              <a:gd name="connsiteY5477" fmla="*/ 2873472 h 3611234"/>
              <a:gd name="connsiteX5478" fmla="*/ 6555880 w 6860976"/>
              <a:gd name="connsiteY5478" fmla="*/ 2874534 h 3611234"/>
              <a:gd name="connsiteX5479" fmla="*/ 6548436 w 6860976"/>
              <a:gd name="connsiteY5479" fmla="*/ 2874534 h 3611234"/>
              <a:gd name="connsiteX5480" fmla="*/ 6548436 w 6860976"/>
              <a:gd name="connsiteY5480" fmla="*/ 2867093 h 3611234"/>
              <a:gd name="connsiteX5481" fmla="*/ 6533554 w 6860976"/>
              <a:gd name="connsiteY5481" fmla="*/ 2874534 h 3611234"/>
              <a:gd name="connsiteX5482" fmla="*/ 6548436 w 6860976"/>
              <a:gd name="connsiteY5482" fmla="*/ 2881976 h 3611234"/>
              <a:gd name="connsiteX5483" fmla="*/ 6555880 w 6860976"/>
              <a:gd name="connsiteY5483" fmla="*/ 2889417 h 3611234"/>
              <a:gd name="connsiteX5484" fmla="*/ 6540996 w 6860976"/>
              <a:gd name="connsiteY5484" fmla="*/ 2889417 h 3611234"/>
              <a:gd name="connsiteX5485" fmla="*/ 6481464 w 6860976"/>
              <a:gd name="connsiteY5485" fmla="*/ 2867093 h 3611234"/>
              <a:gd name="connsiteX5486" fmla="*/ 6429376 w 6860976"/>
              <a:gd name="connsiteY5486" fmla="*/ 2874534 h 3611234"/>
              <a:gd name="connsiteX5487" fmla="*/ 6488904 w 6860976"/>
              <a:gd name="connsiteY5487" fmla="*/ 2889417 h 3611234"/>
              <a:gd name="connsiteX5488" fmla="*/ 6518672 w 6860976"/>
              <a:gd name="connsiteY5488" fmla="*/ 2896859 h 3611234"/>
              <a:gd name="connsiteX5489" fmla="*/ 6511230 w 6860976"/>
              <a:gd name="connsiteY5489" fmla="*/ 2896859 h 3611234"/>
              <a:gd name="connsiteX5490" fmla="*/ 6509368 w 6860976"/>
              <a:gd name="connsiteY5490" fmla="*/ 2906160 h 3611234"/>
              <a:gd name="connsiteX5491" fmla="*/ 6508040 w 6860976"/>
              <a:gd name="connsiteY5491" fmla="*/ 2906426 h 3611234"/>
              <a:gd name="connsiteX5492" fmla="*/ 6518672 w 6860976"/>
              <a:gd name="connsiteY5492" fmla="*/ 2911741 h 3611234"/>
              <a:gd name="connsiteX5493" fmla="*/ 6540996 w 6860976"/>
              <a:gd name="connsiteY5493" fmla="*/ 2919183 h 3611234"/>
              <a:gd name="connsiteX5494" fmla="*/ 6540996 w 6860976"/>
              <a:gd name="connsiteY5494" fmla="*/ 2934066 h 3611234"/>
              <a:gd name="connsiteX5495" fmla="*/ 6540996 w 6860976"/>
              <a:gd name="connsiteY5495" fmla="*/ 2948948 h 3611234"/>
              <a:gd name="connsiteX5496" fmla="*/ 6537276 w 6860976"/>
              <a:gd name="connsiteY5496" fmla="*/ 2960110 h 3611234"/>
              <a:gd name="connsiteX5497" fmla="*/ 6555880 w 6860976"/>
              <a:gd name="connsiteY5497" fmla="*/ 2963831 h 3611234"/>
              <a:gd name="connsiteX5498" fmla="*/ 6563320 w 6860976"/>
              <a:gd name="connsiteY5498" fmla="*/ 2963831 h 3611234"/>
              <a:gd name="connsiteX5499" fmla="*/ 6555880 w 6860976"/>
              <a:gd name="connsiteY5499" fmla="*/ 2971273 h 3611234"/>
              <a:gd name="connsiteX5500" fmla="*/ 6540996 w 6860976"/>
              <a:gd name="connsiteY5500" fmla="*/ 2978714 h 3611234"/>
              <a:gd name="connsiteX5501" fmla="*/ 6526112 w 6860976"/>
              <a:gd name="connsiteY5501" fmla="*/ 2963831 h 3611234"/>
              <a:gd name="connsiteX5502" fmla="*/ 6518672 w 6860976"/>
              <a:gd name="connsiteY5502" fmla="*/ 2963831 h 3611234"/>
              <a:gd name="connsiteX5503" fmla="*/ 6518672 w 6860976"/>
              <a:gd name="connsiteY5503" fmla="*/ 2956390 h 3611234"/>
              <a:gd name="connsiteX5504" fmla="*/ 6500068 w 6860976"/>
              <a:gd name="connsiteY5504" fmla="*/ 2963831 h 3611234"/>
              <a:gd name="connsiteX5505" fmla="*/ 6470302 w 6860976"/>
              <a:gd name="connsiteY5505" fmla="*/ 2963831 h 3611234"/>
              <a:gd name="connsiteX5506" fmla="*/ 6429376 w 6860976"/>
              <a:gd name="connsiteY5506" fmla="*/ 2948948 h 3611234"/>
              <a:gd name="connsiteX5507" fmla="*/ 6407050 w 6860976"/>
              <a:gd name="connsiteY5507" fmla="*/ 2945228 h 3611234"/>
              <a:gd name="connsiteX5508" fmla="*/ 6392168 w 6860976"/>
              <a:gd name="connsiteY5508" fmla="*/ 2941507 h 3611234"/>
              <a:gd name="connsiteX5509" fmla="*/ 6392168 w 6860976"/>
              <a:gd name="connsiteY5509" fmla="*/ 2945228 h 3611234"/>
              <a:gd name="connsiteX5510" fmla="*/ 6399608 w 6860976"/>
              <a:gd name="connsiteY5510" fmla="*/ 2948948 h 3611234"/>
              <a:gd name="connsiteX5511" fmla="*/ 6407050 w 6860976"/>
              <a:gd name="connsiteY5511" fmla="*/ 2948948 h 3611234"/>
              <a:gd name="connsiteX5512" fmla="*/ 6384726 w 6860976"/>
              <a:gd name="connsiteY5512" fmla="*/ 2956390 h 3611234"/>
              <a:gd name="connsiteX5513" fmla="*/ 6347520 w 6860976"/>
              <a:gd name="connsiteY5513" fmla="*/ 2948948 h 3611234"/>
              <a:gd name="connsiteX5514" fmla="*/ 6343798 w 6860976"/>
              <a:gd name="connsiteY5514" fmla="*/ 2952669 h 3611234"/>
              <a:gd name="connsiteX5515" fmla="*/ 6347520 w 6860976"/>
              <a:gd name="connsiteY5515" fmla="*/ 2956390 h 3611234"/>
              <a:gd name="connsiteX5516" fmla="*/ 6351240 w 6860976"/>
              <a:gd name="connsiteY5516" fmla="*/ 2960110 h 3611234"/>
              <a:gd name="connsiteX5517" fmla="*/ 6362400 w 6860976"/>
              <a:gd name="connsiteY5517" fmla="*/ 2971273 h 3611234"/>
              <a:gd name="connsiteX5518" fmla="*/ 6381004 w 6860976"/>
              <a:gd name="connsiteY5518" fmla="*/ 2978714 h 3611234"/>
              <a:gd name="connsiteX5519" fmla="*/ 6410772 w 6860976"/>
              <a:gd name="connsiteY5519" fmla="*/ 2989876 h 3611234"/>
              <a:gd name="connsiteX5520" fmla="*/ 6436816 w 6860976"/>
              <a:gd name="connsiteY5520" fmla="*/ 3001038 h 3611234"/>
              <a:gd name="connsiteX5521" fmla="*/ 6444256 w 6860976"/>
              <a:gd name="connsiteY5521" fmla="*/ 3008480 h 3611234"/>
              <a:gd name="connsiteX5522" fmla="*/ 6362400 w 6860976"/>
              <a:gd name="connsiteY5522" fmla="*/ 2986155 h 3611234"/>
              <a:gd name="connsiteX5523" fmla="*/ 6369844 w 6860976"/>
              <a:gd name="connsiteY5523" fmla="*/ 3001038 h 3611234"/>
              <a:gd name="connsiteX5524" fmla="*/ 6384726 w 6860976"/>
              <a:gd name="connsiteY5524" fmla="*/ 3004759 h 3611234"/>
              <a:gd name="connsiteX5525" fmla="*/ 6392168 w 6860976"/>
              <a:gd name="connsiteY5525" fmla="*/ 3015921 h 3611234"/>
              <a:gd name="connsiteX5526" fmla="*/ 6407050 w 6860976"/>
              <a:gd name="connsiteY5526" fmla="*/ 3030804 h 3611234"/>
              <a:gd name="connsiteX5527" fmla="*/ 6421932 w 6860976"/>
              <a:gd name="connsiteY5527" fmla="*/ 3045687 h 3611234"/>
              <a:gd name="connsiteX5528" fmla="*/ 6369844 w 6860976"/>
              <a:gd name="connsiteY5528" fmla="*/ 3030804 h 3611234"/>
              <a:gd name="connsiteX5529" fmla="*/ 6362400 w 6860976"/>
              <a:gd name="connsiteY5529" fmla="*/ 3030804 h 3611234"/>
              <a:gd name="connsiteX5530" fmla="*/ 6392168 w 6860976"/>
              <a:gd name="connsiteY5530" fmla="*/ 3053128 h 3611234"/>
              <a:gd name="connsiteX5531" fmla="*/ 6399608 w 6860976"/>
              <a:gd name="connsiteY5531" fmla="*/ 3060569 h 3611234"/>
              <a:gd name="connsiteX5532" fmla="*/ 6392168 w 6860976"/>
              <a:gd name="connsiteY5532" fmla="*/ 3060569 h 3611234"/>
              <a:gd name="connsiteX5533" fmla="*/ 6429376 w 6860976"/>
              <a:gd name="connsiteY5533" fmla="*/ 3082894 h 3611234"/>
              <a:gd name="connsiteX5534" fmla="*/ 6436816 w 6860976"/>
              <a:gd name="connsiteY5534" fmla="*/ 3082894 h 3611234"/>
              <a:gd name="connsiteX5535" fmla="*/ 6414492 w 6860976"/>
              <a:gd name="connsiteY5535" fmla="*/ 3090335 h 3611234"/>
              <a:gd name="connsiteX5536" fmla="*/ 6399608 w 6860976"/>
              <a:gd name="connsiteY5536" fmla="*/ 3097777 h 3611234"/>
              <a:gd name="connsiteX5537" fmla="*/ 6421932 w 6860976"/>
              <a:gd name="connsiteY5537" fmla="*/ 3105218 h 3611234"/>
              <a:gd name="connsiteX5538" fmla="*/ 6429376 w 6860976"/>
              <a:gd name="connsiteY5538" fmla="*/ 3112659 h 3611234"/>
              <a:gd name="connsiteX5539" fmla="*/ 6474024 w 6860976"/>
              <a:gd name="connsiteY5539" fmla="*/ 3142425 h 3611234"/>
              <a:gd name="connsiteX5540" fmla="*/ 6447978 w 6860976"/>
              <a:gd name="connsiteY5540" fmla="*/ 3138704 h 3611234"/>
              <a:gd name="connsiteX5541" fmla="*/ 6410772 w 6860976"/>
              <a:gd name="connsiteY5541" fmla="*/ 3134984 h 3611234"/>
              <a:gd name="connsiteX5542" fmla="*/ 6392168 w 6860976"/>
              <a:gd name="connsiteY5542" fmla="*/ 3134984 h 3611234"/>
              <a:gd name="connsiteX5543" fmla="*/ 6388448 w 6860976"/>
              <a:gd name="connsiteY5543" fmla="*/ 3127542 h 3611234"/>
              <a:gd name="connsiteX5544" fmla="*/ 6399608 w 6860976"/>
              <a:gd name="connsiteY5544" fmla="*/ 3127542 h 3611234"/>
              <a:gd name="connsiteX5545" fmla="*/ 6414492 w 6860976"/>
              <a:gd name="connsiteY5545" fmla="*/ 3120101 h 3611234"/>
              <a:gd name="connsiteX5546" fmla="*/ 6384726 w 6860976"/>
              <a:gd name="connsiteY5546" fmla="*/ 3112659 h 3611234"/>
              <a:gd name="connsiteX5547" fmla="*/ 6354960 w 6860976"/>
              <a:gd name="connsiteY5547" fmla="*/ 3105218 h 3611234"/>
              <a:gd name="connsiteX5548" fmla="*/ 6340076 w 6860976"/>
              <a:gd name="connsiteY5548" fmla="*/ 3105218 h 3611234"/>
              <a:gd name="connsiteX5549" fmla="*/ 6325196 w 6860976"/>
              <a:gd name="connsiteY5549" fmla="*/ 3112659 h 3611234"/>
              <a:gd name="connsiteX5550" fmla="*/ 6321474 w 6860976"/>
              <a:gd name="connsiteY5550" fmla="*/ 3112659 h 3611234"/>
              <a:gd name="connsiteX5551" fmla="*/ 6317752 w 6860976"/>
              <a:gd name="connsiteY5551" fmla="*/ 3120101 h 3611234"/>
              <a:gd name="connsiteX5552" fmla="*/ 6354960 w 6860976"/>
              <a:gd name="connsiteY5552" fmla="*/ 3134984 h 3611234"/>
              <a:gd name="connsiteX5553" fmla="*/ 6377284 w 6860976"/>
              <a:gd name="connsiteY5553" fmla="*/ 3149866 h 3611234"/>
              <a:gd name="connsiteX5554" fmla="*/ 6384726 w 6860976"/>
              <a:gd name="connsiteY5554" fmla="*/ 3157308 h 3611234"/>
              <a:gd name="connsiteX5555" fmla="*/ 6407050 w 6860976"/>
              <a:gd name="connsiteY5555" fmla="*/ 3164749 h 3611234"/>
              <a:gd name="connsiteX5556" fmla="*/ 6414492 w 6860976"/>
              <a:gd name="connsiteY5556" fmla="*/ 3172191 h 3611234"/>
              <a:gd name="connsiteX5557" fmla="*/ 6425652 w 6860976"/>
              <a:gd name="connsiteY5557" fmla="*/ 3179632 h 3611234"/>
              <a:gd name="connsiteX5558" fmla="*/ 6436816 w 6860976"/>
              <a:gd name="connsiteY5558" fmla="*/ 3187073 h 3611234"/>
              <a:gd name="connsiteX5559" fmla="*/ 6421932 w 6860976"/>
              <a:gd name="connsiteY5559" fmla="*/ 3187073 h 3611234"/>
              <a:gd name="connsiteX5560" fmla="*/ 6399608 w 6860976"/>
              <a:gd name="connsiteY5560" fmla="*/ 3187073 h 3611234"/>
              <a:gd name="connsiteX5561" fmla="*/ 6399608 w 6860976"/>
              <a:gd name="connsiteY5561" fmla="*/ 3201956 h 3611234"/>
              <a:gd name="connsiteX5562" fmla="*/ 6414492 w 6860976"/>
              <a:gd name="connsiteY5562" fmla="*/ 3209398 h 3611234"/>
              <a:gd name="connsiteX5563" fmla="*/ 6425652 w 6860976"/>
              <a:gd name="connsiteY5563" fmla="*/ 3209398 h 3611234"/>
              <a:gd name="connsiteX5564" fmla="*/ 6429376 w 6860976"/>
              <a:gd name="connsiteY5564" fmla="*/ 3216839 h 3611234"/>
              <a:gd name="connsiteX5565" fmla="*/ 6433096 w 6860976"/>
              <a:gd name="connsiteY5565" fmla="*/ 3228001 h 3611234"/>
              <a:gd name="connsiteX5566" fmla="*/ 6433096 w 6860976"/>
              <a:gd name="connsiteY5566" fmla="*/ 3235443 h 3611234"/>
              <a:gd name="connsiteX5567" fmla="*/ 6429376 w 6860976"/>
              <a:gd name="connsiteY5567" fmla="*/ 3239163 h 3611234"/>
              <a:gd name="connsiteX5568" fmla="*/ 6429376 w 6860976"/>
              <a:gd name="connsiteY5568" fmla="*/ 3246605 h 3611234"/>
              <a:gd name="connsiteX5569" fmla="*/ 6414492 w 6860976"/>
              <a:gd name="connsiteY5569" fmla="*/ 3268929 h 3611234"/>
              <a:gd name="connsiteX5570" fmla="*/ 6384726 w 6860976"/>
              <a:gd name="connsiteY5570" fmla="*/ 3276370 h 3611234"/>
              <a:gd name="connsiteX5571" fmla="*/ 6354960 w 6860976"/>
              <a:gd name="connsiteY5571" fmla="*/ 3276370 h 3611234"/>
              <a:gd name="connsiteX5572" fmla="*/ 6377284 w 6860976"/>
              <a:gd name="connsiteY5572" fmla="*/ 3298694 h 3611234"/>
              <a:gd name="connsiteX5573" fmla="*/ 6388448 w 6860976"/>
              <a:gd name="connsiteY5573" fmla="*/ 3298694 h 3611234"/>
              <a:gd name="connsiteX5574" fmla="*/ 6384726 w 6860976"/>
              <a:gd name="connsiteY5574" fmla="*/ 3306136 h 3611234"/>
              <a:gd name="connsiteX5575" fmla="*/ 6384726 w 6860976"/>
              <a:gd name="connsiteY5575" fmla="*/ 3309857 h 3611234"/>
              <a:gd name="connsiteX5576" fmla="*/ 6392168 w 6860976"/>
              <a:gd name="connsiteY5576" fmla="*/ 3321019 h 3611234"/>
              <a:gd name="connsiteX5577" fmla="*/ 6392168 w 6860976"/>
              <a:gd name="connsiteY5577" fmla="*/ 3324739 h 3611234"/>
              <a:gd name="connsiteX5578" fmla="*/ 6384726 w 6860976"/>
              <a:gd name="connsiteY5578" fmla="*/ 3328460 h 3611234"/>
              <a:gd name="connsiteX5579" fmla="*/ 6384726 w 6860976"/>
              <a:gd name="connsiteY5579" fmla="*/ 3335902 h 3611234"/>
              <a:gd name="connsiteX5580" fmla="*/ 6388448 w 6860976"/>
              <a:gd name="connsiteY5580" fmla="*/ 3347064 h 3611234"/>
              <a:gd name="connsiteX5581" fmla="*/ 6377284 w 6860976"/>
              <a:gd name="connsiteY5581" fmla="*/ 3358226 h 3611234"/>
              <a:gd name="connsiteX5582" fmla="*/ 6354960 w 6860976"/>
              <a:gd name="connsiteY5582" fmla="*/ 3361946 h 3611234"/>
              <a:gd name="connsiteX5583" fmla="*/ 6317752 w 6860976"/>
              <a:gd name="connsiteY5583" fmla="*/ 3350784 h 3611234"/>
              <a:gd name="connsiteX5584" fmla="*/ 6235898 w 6860976"/>
              <a:gd name="connsiteY5584" fmla="*/ 3321019 h 3611234"/>
              <a:gd name="connsiteX5585" fmla="*/ 6221016 w 6860976"/>
              <a:gd name="connsiteY5585" fmla="*/ 3321019 h 3611234"/>
              <a:gd name="connsiteX5586" fmla="*/ 6235898 w 6860976"/>
              <a:gd name="connsiteY5586" fmla="*/ 3328460 h 3611234"/>
              <a:gd name="connsiteX5587" fmla="*/ 6258222 w 6860976"/>
              <a:gd name="connsiteY5587" fmla="*/ 3343343 h 3611234"/>
              <a:gd name="connsiteX5588" fmla="*/ 6265664 w 6860976"/>
              <a:gd name="connsiteY5588" fmla="*/ 3358226 h 3611234"/>
              <a:gd name="connsiteX5589" fmla="*/ 6276824 w 6860976"/>
              <a:gd name="connsiteY5589" fmla="*/ 3373109 h 3611234"/>
              <a:gd name="connsiteX5590" fmla="*/ 6273104 w 6860976"/>
              <a:gd name="connsiteY5590" fmla="*/ 3373109 h 3611234"/>
              <a:gd name="connsiteX5591" fmla="*/ 6191250 w 6860976"/>
              <a:gd name="connsiteY5591" fmla="*/ 3365667 h 3611234"/>
              <a:gd name="connsiteX5592" fmla="*/ 6198692 w 6860976"/>
              <a:gd name="connsiteY5592" fmla="*/ 3380550 h 3611234"/>
              <a:gd name="connsiteX5593" fmla="*/ 6235898 w 6860976"/>
              <a:gd name="connsiteY5593" fmla="*/ 3391712 h 3611234"/>
              <a:gd name="connsiteX5594" fmla="*/ 6258222 w 6860976"/>
              <a:gd name="connsiteY5594" fmla="*/ 3399153 h 3611234"/>
              <a:gd name="connsiteX5595" fmla="*/ 6269384 w 6860976"/>
              <a:gd name="connsiteY5595" fmla="*/ 3402874 h 3611234"/>
              <a:gd name="connsiteX5596" fmla="*/ 6280548 w 6860976"/>
              <a:gd name="connsiteY5596" fmla="*/ 3410316 h 3611234"/>
              <a:gd name="connsiteX5597" fmla="*/ 6302872 w 6860976"/>
              <a:gd name="connsiteY5597" fmla="*/ 3425198 h 3611234"/>
              <a:gd name="connsiteX5598" fmla="*/ 6332636 w 6860976"/>
              <a:gd name="connsiteY5598" fmla="*/ 3432640 h 3611234"/>
              <a:gd name="connsiteX5599" fmla="*/ 6306592 w 6860976"/>
              <a:gd name="connsiteY5599" fmla="*/ 3436360 h 3611234"/>
              <a:gd name="connsiteX5600" fmla="*/ 6265664 w 6860976"/>
              <a:gd name="connsiteY5600" fmla="*/ 3417757 h 3611234"/>
              <a:gd name="connsiteX5601" fmla="*/ 6228456 w 6860976"/>
              <a:gd name="connsiteY5601" fmla="*/ 3402874 h 3611234"/>
              <a:gd name="connsiteX5602" fmla="*/ 6228456 w 6860976"/>
              <a:gd name="connsiteY5602" fmla="*/ 3425198 h 3611234"/>
              <a:gd name="connsiteX5603" fmla="*/ 6258222 w 6860976"/>
              <a:gd name="connsiteY5603" fmla="*/ 3436360 h 3611234"/>
              <a:gd name="connsiteX5604" fmla="*/ 6265664 w 6860976"/>
              <a:gd name="connsiteY5604" fmla="*/ 3443802 h 3611234"/>
              <a:gd name="connsiteX5605" fmla="*/ 6258222 w 6860976"/>
              <a:gd name="connsiteY5605" fmla="*/ 3440081 h 3611234"/>
              <a:gd name="connsiteX5606" fmla="*/ 6243340 w 6860976"/>
              <a:gd name="connsiteY5606" fmla="*/ 3440081 h 3611234"/>
              <a:gd name="connsiteX5607" fmla="*/ 6228456 w 6860976"/>
              <a:gd name="connsiteY5607" fmla="*/ 3440081 h 3611234"/>
              <a:gd name="connsiteX5608" fmla="*/ 6213574 w 6860976"/>
              <a:gd name="connsiteY5608" fmla="*/ 3440081 h 3611234"/>
              <a:gd name="connsiteX5609" fmla="*/ 6191250 w 6860976"/>
              <a:gd name="connsiteY5609" fmla="*/ 3447523 h 3611234"/>
              <a:gd name="connsiteX5610" fmla="*/ 6154044 w 6860976"/>
              <a:gd name="connsiteY5610" fmla="*/ 3447523 h 3611234"/>
              <a:gd name="connsiteX5611" fmla="*/ 6131718 w 6860976"/>
              <a:gd name="connsiteY5611" fmla="*/ 3447523 h 3611234"/>
              <a:gd name="connsiteX5612" fmla="*/ 6057304 w 6860976"/>
              <a:gd name="connsiteY5612" fmla="*/ 3425198 h 3611234"/>
              <a:gd name="connsiteX5613" fmla="*/ 6034980 w 6860976"/>
              <a:gd name="connsiteY5613" fmla="*/ 3417757 h 3611234"/>
              <a:gd name="connsiteX5614" fmla="*/ 6027540 w 6860976"/>
              <a:gd name="connsiteY5614" fmla="*/ 3417757 h 3611234"/>
              <a:gd name="connsiteX5615" fmla="*/ 6183808 w 6860976"/>
              <a:gd name="connsiteY5615" fmla="*/ 3477288 h 3611234"/>
              <a:gd name="connsiteX5616" fmla="*/ 6232176 w 6860976"/>
              <a:gd name="connsiteY5616" fmla="*/ 3495892 h 3611234"/>
              <a:gd name="connsiteX5617" fmla="*/ 6239620 w 6860976"/>
              <a:gd name="connsiteY5617" fmla="*/ 3503333 h 3611234"/>
              <a:gd name="connsiteX5618" fmla="*/ 6243340 w 6860976"/>
              <a:gd name="connsiteY5618" fmla="*/ 3510775 h 3611234"/>
              <a:gd name="connsiteX5619" fmla="*/ 6265664 w 6860976"/>
              <a:gd name="connsiteY5619" fmla="*/ 3514495 h 3611234"/>
              <a:gd name="connsiteX5620" fmla="*/ 6287988 w 6860976"/>
              <a:gd name="connsiteY5620" fmla="*/ 3521937 h 3611234"/>
              <a:gd name="connsiteX5621" fmla="*/ 6265664 w 6860976"/>
              <a:gd name="connsiteY5621" fmla="*/ 3525657 h 3611234"/>
              <a:gd name="connsiteX5622" fmla="*/ 6221016 w 6860976"/>
              <a:gd name="connsiteY5622" fmla="*/ 3507054 h 3611234"/>
              <a:gd name="connsiteX5623" fmla="*/ 6176368 w 6860976"/>
              <a:gd name="connsiteY5623" fmla="*/ 3492171 h 3611234"/>
              <a:gd name="connsiteX5624" fmla="*/ 6168924 w 6860976"/>
              <a:gd name="connsiteY5624" fmla="*/ 3492171 h 3611234"/>
              <a:gd name="connsiteX5625" fmla="*/ 6176368 w 6860976"/>
              <a:gd name="connsiteY5625" fmla="*/ 3507054 h 3611234"/>
              <a:gd name="connsiteX5626" fmla="*/ 6180088 w 6860976"/>
              <a:gd name="connsiteY5626" fmla="*/ 3510775 h 3611234"/>
              <a:gd name="connsiteX5627" fmla="*/ 6191250 w 6860976"/>
              <a:gd name="connsiteY5627" fmla="*/ 3514495 h 3611234"/>
              <a:gd name="connsiteX5628" fmla="*/ 6228456 w 6860976"/>
              <a:gd name="connsiteY5628" fmla="*/ 3529378 h 3611234"/>
              <a:gd name="connsiteX5629" fmla="*/ 6228456 w 6860976"/>
              <a:gd name="connsiteY5629" fmla="*/ 3536819 h 3611234"/>
              <a:gd name="connsiteX5630" fmla="*/ 6221016 w 6860976"/>
              <a:gd name="connsiteY5630" fmla="*/ 3536819 h 3611234"/>
              <a:gd name="connsiteX5631" fmla="*/ 6191250 w 6860976"/>
              <a:gd name="connsiteY5631" fmla="*/ 3529378 h 3611234"/>
              <a:gd name="connsiteX5632" fmla="*/ 6168924 w 6860976"/>
              <a:gd name="connsiteY5632" fmla="*/ 3529378 h 3611234"/>
              <a:gd name="connsiteX5633" fmla="*/ 6150322 w 6860976"/>
              <a:gd name="connsiteY5633" fmla="*/ 3540540 h 3611234"/>
              <a:gd name="connsiteX5634" fmla="*/ 6116836 w 6860976"/>
              <a:gd name="connsiteY5634" fmla="*/ 3540540 h 3611234"/>
              <a:gd name="connsiteX5635" fmla="*/ 6087070 w 6860976"/>
              <a:gd name="connsiteY5635" fmla="*/ 3536819 h 3611234"/>
              <a:gd name="connsiteX5636" fmla="*/ 6012656 w 6860976"/>
              <a:gd name="connsiteY5636" fmla="*/ 3514495 h 3611234"/>
              <a:gd name="connsiteX5637" fmla="*/ 5997772 w 6860976"/>
              <a:gd name="connsiteY5637" fmla="*/ 3507054 h 3611234"/>
              <a:gd name="connsiteX5638" fmla="*/ 5986612 w 6860976"/>
              <a:gd name="connsiteY5638" fmla="*/ 3507054 h 3611234"/>
              <a:gd name="connsiteX5639" fmla="*/ 5982890 w 6860976"/>
              <a:gd name="connsiteY5639" fmla="*/ 3521937 h 3611234"/>
              <a:gd name="connsiteX5640" fmla="*/ 5960566 w 6860976"/>
              <a:gd name="connsiteY5640" fmla="*/ 3521937 h 3611234"/>
              <a:gd name="connsiteX5641" fmla="*/ 5949404 w 6860976"/>
              <a:gd name="connsiteY5641" fmla="*/ 3521937 h 3611234"/>
              <a:gd name="connsiteX5642" fmla="*/ 5945684 w 6860976"/>
              <a:gd name="connsiteY5642" fmla="*/ 3514495 h 3611234"/>
              <a:gd name="connsiteX5643" fmla="*/ 5953124 w 6860976"/>
              <a:gd name="connsiteY5643" fmla="*/ 3514495 h 3611234"/>
              <a:gd name="connsiteX5644" fmla="*/ 5930800 w 6860976"/>
              <a:gd name="connsiteY5644" fmla="*/ 3507054 h 3611234"/>
              <a:gd name="connsiteX5645" fmla="*/ 5908476 w 6860976"/>
              <a:gd name="connsiteY5645" fmla="*/ 3492171 h 3611234"/>
              <a:gd name="connsiteX5646" fmla="*/ 5886152 w 6860976"/>
              <a:gd name="connsiteY5646" fmla="*/ 3484730 h 3611234"/>
              <a:gd name="connsiteX5647" fmla="*/ 5796856 w 6860976"/>
              <a:gd name="connsiteY5647" fmla="*/ 3454964 h 3611234"/>
              <a:gd name="connsiteX5648" fmla="*/ 5789414 w 6860976"/>
              <a:gd name="connsiteY5648" fmla="*/ 3454034 h 3611234"/>
              <a:gd name="connsiteX5649" fmla="*/ 5781972 w 6860976"/>
              <a:gd name="connsiteY5649" fmla="*/ 3451243 h 3611234"/>
              <a:gd name="connsiteX5650" fmla="*/ 5804296 w 6860976"/>
              <a:gd name="connsiteY5650" fmla="*/ 3462405 h 3611234"/>
              <a:gd name="connsiteX5651" fmla="*/ 5826620 w 6860976"/>
              <a:gd name="connsiteY5651" fmla="*/ 3477288 h 3611234"/>
              <a:gd name="connsiteX5652" fmla="*/ 5819180 w 6860976"/>
              <a:gd name="connsiteY5652" fmla="*/ 3484730 h 3611234"/>
              <a:gd name="connsiteX5653" fmla="*/ 5774532 w 6860976"/>
              <a:gd name="connsiteY5653" fmla="*/ 3462405 h 3611234"/>
              <a:gd name="connsiteX5654" fmla="*/ 5737324 w 6860976"/>
              <a:gd name="connsiteY5654" fmla="*/ 3447523 h 3611234"/>
              <a:gd name="connsiteX5655" fmla="*/ 5711280 w 6860976"/>
              <a:gd name="connsiteY5655" fmla="*/ 3436360 h 3611234"/>
              <a:gd name="connsiteX5656" fmla="*/ 5685234 w 6860976"/>
              <a:gd name="connsiteY5656" fmla="*/ 3432640 h 3611234"/>
              <a:gd name="connsiteX5657" fmla="*/ 5677792 w 6860976"/>
              <a:gd name="connsiteY5657" fmla="*/ 3425198 h 3611234"/>
              <a:gd name="connsiteX5658" fmla="*/ 5670352 w 6860976"/>
              <a:gd name="connsiteY5658" fmla="*/ 3425198 h 3611234"/>
              <a:gd name="connsiteX5659" fmla="*/ 5662910 w 6860976"/>
              <a:gd name="connsiteY5659" fmla="*/ 3425198 h 3611234"/>
              <a:gd name="connsiteX5660" fmla="*/ 5655468 w 6860976"/>
              <a:gd name="connsiteY5660" fmla="*/ 3417757 h 3611234"/>
              <a:gd name="connsiteX5661" fmla="*/ 5644306 w 6860976"/>
              <a:gd name="connsiteY5661" fmla="*/ 3414036 h 3611234"/>
              <a:gd name="connsiteX5662" fmla="*/ 5640586 w 6860976"/>
              <a:gd name="connsiteY5662" fmla="*/ 3417757 h 3611234"/>
              <a:gd name="connsiteX5663" fmla="*/ 5633144 w 6860976"/>
              <a:gd name="connsiteY5663" fmla="*/ 3410316 h 3611234"/>
              <a:gd name="connsiteX5664" fmla="*/ 5618260 w 6860976"/>
              <a:gd name="connsiteY5664" fmla="*/ 3402874 h 3611234"/>
              <a:gd name="connsiteX5665" fmla="*/ 5610820 w 6860976"/>
              <a:gd name="connsiteY5665" fmla="*/ 3402874 h 3611234"/>
              <a:gd name="connsiteX5666" fmla="*/ 5595936 w 6860976"/>
              <a:gd name="connsiteY5666" fmla="*/ 3387991 h 3611234"/>
              <a:gd name="connsiteX5667" fmla="*/ 5566172 w 6860976"/>
              <a:gd name="connsiteY5667" fmla="*/ 3380550 h 3611234"/>
              <a:gd name="connsiteX5668" fmla="*/ 5558730 w 6860976"/>
              <a:gd name="connsiteY5668" fmla="*/ 3380550 h 3611234"/>
              <a:gd name="connsiteX5669" fmla="*/ 5555008 w 6860976"/>
              <a:gd name="connsiteY5669" fmla="*/ 3373109 h 3611234"/>
              <a:gd name="connsiteX5670" fmla="*/ 5543848 w 6860976"/>
              <a:gd name="connsiteY5670" fmla="*/ 3373109 h 3611234"/>
              <a:gd name="connsiteX5671" fmla="*/ 5499200 w 6860976"/>
              <a:gd name="connsiteY5671" fmla="*/ 3358226 h 3611234"/>
              <a:gd name="connsiteX5672" fmla="*/ 5402460 w 6860976"/>
              <a:gd name="connsiteY5672" fmla="*/ 3321019 h 3611234"/>
              <a:gd name="connsiteX5673" fmla="*/ 5417344 w 6860976"/>
              <a:gd name="connsiteY5673" fmla="*/ 3335902 h 3611234"/>
              <a:gd name="connsiteX5674" fmla="*/ 5469432 w 6860976"/>
              <a:gd name="connsiteY5674" fmla="*/ 3365667 h 3611234"/>
              <a:gd name="connsiteX5675" fmla="*/ 5476876 w 6860976"/>
              <a:gd name="connsiteY5675" fmla="*/ 3365667 h 3611234"/>
              <a:gd name="connsiteX5676" fmla="*/ 5480596 w 6860976"/>
              <a:gd name="connsiteY5676" fmla="*/ 3365667 h 3611234"/>
              <a:gd name="connsiteX5677" fmla="*/ 5484316 w 6860976"/>
              <a:gd name="connsiteY5677" fmla="*/ 3373109 h 3611234"/>
              <a:gd name="connsiteX5678" fmla="*/ 5499200 w 6860976"/>
              <a:gd name="connsiteY5678" fmla="*/ 3380550 h 3611234"/>
              <a:gd name="connsiteX5679" fmla="*/ 5502920 w 6860976"/>
              <a:gd name="connsiteY5679" fmla="*/ 3376829 h 3611234"/>
              <a:gd name="connsiteX5680" fmla="*/ 5506640 w 6860976"/>
              <a:gd name="connsiteY5680" fmla="*/ 3380550 h 3611234"/>
              <a:gd name="connsiteX5681" fmla="*/ 5514082 w 6860976"/>
              <a:gd name="connsiteY5681" fmla="*/ 3384271 h 3611234"/>
              <a:gd name="connsiteX5682" fmla="*/ 5525244 w 6860976"/>
              <a:gd name="connsiteY5682" fmla="*/ 3387991 h 3611234"/>
              <a:gd name="connsiteX5683" fmla="*/ 5528964 w 6860976"/>
              <a:gd name="connsiteY5683" fmla="*/ 3387991 h 3611234"/>
              <a:gd name="connsiteX5684" fmla="*/ 5506640 w 6860976"/>
              <a:gd name="connsiteY5684" fmla="*/ 3387991 h 3611234"/>
              <a:gd name="connsiteX5685" fmla="*/ 5476876 w 6860976"/>
              <a:gd name="connsiteY5685" fmla="*/ 3380550 h 3611234"/>
              <a:gd name="connsiteX5686" fmla="*/ 5461992 w 6860976"/>
              <a:gd name="connsiteY5686" fmla="*/ 3365667 h 3611234"/>
              <a:gd name="connsiteX5687" fmla="*/ 5458272 w 6860976"/>
              <a:gd name="connsiteY5687" fmla="*/ 3358226 h 3611234"/>
              <a:gd name="connsiteX5688" fmla="*/ 5454550 w 6860976"/>
              <a:gd name="connsiteY5688" fmla="*/ 3365667 h 3611234"/>
              <a:gd name="connsiteX5689" fmla="*/ 5447108 w 6860976"/>
              <a:gd name="connsiteY5689" fmla="*/ 3365667 h 3611234"/>
              <a:gd name="connsiteX5690" fmla="*/ 5387578 w 6860976"/>
              <a:gd name="connsiteY5690" fmla="*/ 3343343 h 3611234"/>
              <a:gd name="connsiteX5691" fmla="*/ 5372696 w 6860976"/>
              <a:gd name="connsiteY5691" fmla="*/ 3343343 h 3611234"/>
              <a:gd name="connsiteX5692" fmla="*/ 5365254 w 6860976"/>
              <a:gd name="connsiteY5692" fmla="*/ 3343343 h 3611234"/>
              <a:gd name="connsiteX5693" fmla="*/ 5365254 w 6860976"/>
              <a:gd name="connsiteY5693" fmla="*/ 3335902 h 3611234"/>
              <a:gd name="connsiteX5694" fmla="*/ 5342929 w 6860976"/>
              <a:gd name="connsiteY5694" fmla="*/ 3332181 h 3611234"/>
              <a:gd name="connsiteX5695" fmla="*/ 5320605 w 6860976"/>
              <a:gd name="connsiteY5695" fmla="*/ 3343343 h 3611234"/>
              <a:gd name="connsiteX5696" fmla="*/ 5335488 w 6860976"/>
              <a:gd name="connsiteY5696" fmla="*/ 3358226 h 3611234"/>
              <a:gd name="connsiteX5697" fmla="*/ 5339209 w 6860976"/>
              <a:gd name="connsiteY5697" fmla="*/ 3361946 h 3611234"/>
              <a:gd name="connsiteX5698" fmla="*/ 5346650 w 6860976"/>
              <a:gd name="connsiteY5698" fmla="*/ 3365667 h 3611234"/>
              <a:gd name="connsiteX5699" fmla="*/ 5365254 w 6860976"/>
              <a:gd name="connsiteY5699" fmla="*/ 3369388 h 3611234"/>
              <a:gd name="connsiteX5700" fmla="*/ 5395020 w 6860976"/>
              <a:gd name="connsiteY5700" fmla="*/ 3380550 h 3611234"/>
              <a:gd name="connsiteX5701" fmla="*/ 5454550 w 6860976"/>
              <a:gd name="connsiteY5701" fmla="*/ 3402874 h 3611234"/>
              <a:gd name="connsiteX5702" fmla="*/ 5528964 w 6860976"/>
              <a:gd name="connsiteY5702" fmla="*/ 3432640 h 3611234"/>
              <a:gd name="connsiteX5703" fmla="*/ 5484316 w 6860976"/>
              <a:gd name="connsiteY5703" fmla="*/ 3425198 h 3611234"/>
              <a:gd name="connsiteX5704" fmla="*/ 5454550 w 6860976"/>
              <a:gd name="connsiteY5704" fmla="*/ 3410316 h 3611234"/>
              <a:gd name="connsiteX5705" fmla="*/ 5409902 w 6860976"/>
              <a:gd name="connsiteY5705" fmla="*/ 3395433 h 3611234"/>
              <a:gd name="connsiteX5706" fmla="*/ 5320605 w 6860976"/>
              <a:gd name="connsiteY5706" fmla="*/ 3365667 h 3611234"/>
              <a:gd name="connsiteX5707" fmla="*/ 5283398 w 6860976"/>
              <a:gd name="connsiteY5707" fmla="*/ 3358226 h 3611234"/>
              <a:gd name="connsiteX5708" fmla="*/ 5261074 w 6860976"/>
              <a:gd name="connsiteY5708" fmla="*/ 3350784 h 3611234"/>
              <a:gd name="connsiteX5709" fmla="*/ 5208984 w 6860976"/>
              <a:gd name="connsiteY5709" fmla="*/ 3328460 h 3611234"/>
              <a:gd name="connsiteX5710" fmla="*/ 5201543 w 6860976"/>
              <a:gd name="connsiteY5710" fmla="*/ 3317298 h 3611234"/>
              <a:gd name="connsiteX5711" fmla="*/ 5179218 w 6860976"/>
              <a:gd name="connsiteY5711" fmla="*/ 3313577 h 3611234"/>
              <a:gd name="connsiteX5712" fmla="*/ 5145732 w 6860976"/>
              <a:gd name="connsiteY5712" fmla="*/ 3294974 h 3611234"/>
              <a:gd name="connsiteX5713" fmla="*/ 5123408 w 6860976"/>
              <a:gd name="connsiteY5713" fmla="*/ 3291253 h 3611234"/>
              <a:gd name="connsiteX5714" fmla="*/ 5048994 w 6860976"/>
              <a:gd name="connsiteY5714" fmla="*/ 3272650 h 3611234"/>
              <a:gd name="connsiteX5715" fmla="*/ 4985742 w 6860976"/>
              <a:gd name="connsiteY5715" fmla="*/ 3254046 h 3611234"/>
              <a:gd name="connsiteX5716" fmla="*/ 4970859 w 6860976"/>
              <a:gd name="connsiteY5716" fmla="*/ 3246605 h 3611234"/>
              <a:gd name="connsiteX5717" fmla="*/ 4963418 w 6860976"/>
              <a:gd name="connsiteY5717" fmla="*/ 3239163 h 3611234"/>
              <a:gd name="connsiteX5718" fmla="*/ 4941093 w 6860976"/>
              <a:gd name="connsiteY5718" fmla="*/ 3239163 h 3611234"/>
              <a:gd name="connsiteX5719" fmla="*/ 4889004 w 6860976"/>
              <a:gd name="connsiteY5719" fmla="*/ 3231722 h 3611234"/>
              <a:gd name="connsiteX5720" fmla="*/ 4840634 w 6860976"/>
              <a:gd name="connsiteY5720" fmla="*/ 3213118 h 3611234"/>
              <a:gd name="connsiteX5721" fmla="*/ 4814589 w 6860976"/>
              <a:gd name="connsiteY5721" fmla="*/ 3198235 h 3611234"/>
              <a:gd name="connsiteX5722" fmla="*/ 4807148 w 6860976"/>
              <a:gd name="connsiteY5722" fmla="*/ 3194515 h 3611234"/>
              <a:gd name="connsiteX5723" fmla="*/ 4799707 w 6860976"/>
              <a:gd name="connsiteY5723" fmla="*/ 3187073 h 3611234"/>
              <a:gd name="connsiteX5724" fmla="*/ 4792265 w 6860976"/>
              <a:gd name="connsiteY5724" fmla="*/ 3187073 h 3611234"/>
              <a:gd name="connsiteX5725" fmla="*/ 4784824 w 6860976"/>
              <a:gd name="connsiteY5725" fmla="*/ 3179632 h 3611234"/>
              <a:gd name="connsiteX5726" fmla="*/ 4769941 w 6860976"/>
              <a:gd name="connsiteY5726" fmla="*/ 3172191 h 3611234"/>
              <a:gd name="connsiteX5727" fmla="*/ 4755058 w 6860976"/>
              <a:gd name="connsiteY5727" fmla="*/ 3172191 h 3611234"/>
              <a:gd name="connsiteX5728" fmla="*/ 4743896 w 6860976"/>
              <a:gd name="connsiteY5728" fmla="*/ 3172191 h 3611234"/>
              <a:gd name="connsiteX5729" fmla="*/ 4740175 w 6860976"/>
              <a:gd name="connsiteY5729" fmla="*/ 3164749 h 3611234"/>
              <a:gd name="connsiteX5730" fmla="*/ 4732734 w 6860976"/>
              <a:gd name="connsiteY5730" fmla="*/ 3157308 h 3611234"/>
              <a:gd name="connsiteX5731" fmla="*/ 4714131 w 6860976"/>
              <a:gd name="connsiteY5731" fmla="*/ 3146146 h 3611234"/>
              <a:gd name="connsiteX5732" fmla="*/ 4691806 w 6860976"/>
              <a:gd name="connsiteY5732" fmla="*/ 3138704 h 3611234"/>
              <a:gd name="connsiteX5733" fmla="*/ 4680644 w 6860976"/>
              <a:gd name="connsiteY5733" fmla="*/ 3127542 h 3611234"/>
              <a:gd name="connsiteX5734" fmla="*/ 4665761 w 6860976"/>
              <a:gd name="connsiteY5734" fmla="*/ 3123821 h 3611234"/>
              <a:gd name="connsiteX5735" fmla="*/ 4613672 w 6860976"/>
              <a:gd name="connsiteY5735" fmla="*/ 3112659 h 3611234"/>
              <a:gd name="connsiteX5736" fmla="*/ 4573344 w 6860976"/>
              <a:gd name="connsiteY5736" fmla="*/ 3101137 h 3611234"/>
              <a:gd name="connsiteX5737" fmla="*/ 4577395 w 6860976"/>
              <a:gd name="connsiteY5737" fmla="*/ 3104288 h 3611234"/>
              <a:gd name="connsiteX5738" fmla="*/ 4587627 w 6860976"/>
              <a:gd name="connsiteY5738" fmla="*/ 3108939 h 3611234"/>
              <a:gd name="connsiteX5739" fmla="*/ 4598789 w 6860976"/>
              <a:gd name="connsiteY5739" fmla="*/ 3112659 h 3611234"/>
              <a:gd name="connsiteX5740" fmla="*/ 4602509 w 6860976"/>
              <a:gd name="connsiteY5740" fmla="*/ 3116380 h 3611234"/>
              <a:gd name="connsiteX5741" fmla="*/ 4606230 w 6860976"/>
              <a:gd name="connsiteY5741" fmla="*/ 3120101 h 3611234"/>
              <a:gd name="connsiteX5742" fmla="*/ 4643437 w 6860976"/>
              <a:gd name="connsiteY5742" fmla="*/ 3127542 h 3611234"/>
              <a:gd name="connsiteX5743" fmla="*/ 4650879 w 6860976"/>
              <a:gd name="connsiteY5743" fmla="*/ 3134984 h 3611234"/>
              <a:gd name="connsiteX5744" fmla="*/ 4669482 w 6860976"/>
              <a:gd name="connsiteY5744" fmla="*/ 3142425 h 3611234"/>
              <a:gd name="connsiteX5745" fmla="*/ 4695527 w 6860976"/>
              <a:gd name="connsiteY5745" fmla="*/ 3149866 h 3611234"/>
              <a:gd name="connsiteX5746" fmla="*/ 4695527 w 6860976"/>
              <a:gd name="connsiteY5746" fmla="*/ 3157308 h 3611234"/>
              <a:gd name="connsiteX5747" fmla="*/ 4650879 w 6860976"/>
              <a:gd name="connsiteY5747" fmla="*/ 3149866 h 3611234"/>
              <a:gd name="connsiteX5748" fmla="*/ 4621113 w 6860976"/>
              <a:gd name="connsiteY5748" fmla="*/ 3146146 h 3611234"/>
              <a:gd name="connsiteX5749" fmla="*/ 4613672 w 6860976"/>
              <a:gd name="connsiteY5749" fmla="*/ 3134984 h 3611234"/>
              <a:gd name="connsiteX5750" fmla="*/ 4598789 w 6860976"/>
              <a:gd name="connsiteY5750" fmla="*/ 3127542 h 3611234"/>
              <a:gd name="connsiteX5751" fmla="*/ 4576464 w 6860976"/>
              <a:gd name="connsiteY5751" fmla="*/ 3120101 h 3611234"/>
              <a:gd name="connsiteX5752" fmla="*/ 4557861 w 6860976"/>
              <a:gd name="connsiteY5752" fmla="*/ 3108939 h 3611234"/>
              <a:gd name="connsiteX5753" fmla="*/ 4539257 w 6860976"/>
              <a:gd name="connsiteY5753" fmla="*/ 3105218 h 3611234"/>
              <a:gd name="connsiteX5754" fmla="*/ 4531816 w 6860976"/>
              <a:gd name="connsiteY5754" fmla="*/ 3094056 h 3611234"/>
              <a:gd name="connsiteX5755" fmla="*/ 4531816 w 6860976"/>
              <a:gd name="connsiteY5755" fmla="*/ 3090335 h 3611234"/>
              <a:gd name="connsiteX5756" fmla="*/ 4539257 w 6860976"/>
              <a:gd name="connsiteY5756" fmla="*/ 3082894 h 3611234"/>
              <a:gd name="connsiteX5757" fmla="*/ 4528095 w 6860976"/>
              <a:gd name="connsiteY5757" fmla="*/ 3086614 h 3611234"/>
              <a:gd name="connsiteX5758" fmla="*/ 4516933 w 6860976"/>
              <a:gd name="connsiteY5758" fmla="*/ 3086614 h 3611234"/>
              <a:gd name="connsiteX5759" fmla="*/ 4513213 w 6860976"/>
              <a:gd name="connsiteY5759" fmla="*/ 3079173 h 3611234"/>
              <a:gd name="connsiteX5760" fmla="*/ 4502050 w 6860976"/>
              <a:gd name="connsiteY5760" fmla="*/ 3068011 h 3611234"/>
              <a:gd name="connsiteX5761" fmla="*/ 4490888 w 6860976"/>
              <a:gd name="connsiteY5761" fmla="*/ 3064290 h 3611234"/>
              <a:gd name="connsiteX5762" fmla="*/ 4487168 w 6860976"/>
              <a:gd name="connsiteY5762" fmla="*/ 3060569 h 3611234"/>
              <a:gd name="connsiteX5763" fmla="*/ 4472285 w 6860976"/>
              <a:gd name="connsiteY5763" fmla="*/ 3053128 h 3611234"/>
              <a:gd name="connsiteX5764" fmla="*/ 4427636 w 6860976"/>
              <a:gd name="connsiteY5764" fmla="*/ 3038245 h 3611234"/>
              <a:gd name="connsiteX5765" fmla="*/ 4405312 w 6860976"/>
              <a:gd name="connsiteY5765" fmla="*/ 3030804 h 3611234"/>
              <a:gd name="connsiteX5766" fmla="*/ 4401591 w 6860976"/>
              <a:gd name="connsiteY5766" fmla="*/ 3030804 h 3611234"/>
              <a:gd name="connsiteX5767" fmla="*/ 4375547 w 6860976"/>
              <a:gd name="connsiteY5767" fmla="*/ 3030804 h 3611234"/>
              <a:gd name="connsiteX5768" fmla="*/ 4338339 w 6860976"/>
              <a:gd name="connsiteY5768" fmla="*/ 3015921 h 3611234"/>
              <a:gd name="connsiteX5769" fmla="*/ 4323457 w 6860976"/>
              <a:gd name="connsiteY5769" fmla="*/ 3008480 h 3611234"/>
              <a:gd name="connsiteX5770" fmla="*/ 4301132 w 6860976"/>
              <a:gd name="connsiteY5770" fmla="*/ 3001038 h 3611234"/>
              <a:gd name="connsiteX5771" fmla="*/ 4282529 w 6860976"/>
              <a:gd name="connsiteY5771" fmla="*/ 2989876 h 3611234"/>
              <a:gd name="connsiteX5772" fmla="*/ 4263926 w 6860976"/>
              <a:gd name="connsiteY5772" fmla="*/ 2986155 h 3611234"/>
              <a:gd name="connsiteX5773" fmla="*/ 4174629 w 6860976"/>
              <a:gd name="connsiteY5773" fmla="*/ 2956390 h 3611234"/>
              <a:gd name="connsiteX5774" fmla="*/ 4167187 w 6860976"/>
              <a:gd name="connsiteY5774" fmla="*/ 2956390 h 3611234"/>
              <a:gd name="connsiteX5775" fmla="*/ 4163467 w 6860976"/>
              <a:gd name="connsiteY5775" fmla="*/ 2960110 h 3611234"/>
              <a:gd name="connsiteX5776" fmla="*/ 4137422 w 6860976"/>
              <a:gd name="connsiteY5776" fmla="*/ 2952669 h 3611234"/>
              <a:gd name="connsiteX5777" fmla="*/ 4122539 w 6860976"/>
              <a:gd name="connsiteY5777" fmla="*/ 2948948 h 3611234"/>
              <a:gd name="connsiteX5778" fmla="*/ 4070449 w 6860976"/>
              <a:gd name="connsiteY5778" fmla="*/ 2926624 h 3611234"/>
              <a:gd name="connsiteX5779" fmla="*/ 4063008 w 6860976"/>
              <a:gd name="connsiteY5779" fmla="*/ 2919183 h 3611234"/>
              <a:gd name="connsiteX5780" fmla="*/ 4048125 w 6860976"/>
              <a:gd name="connsiteY5780" fmla="*/ 2919183 h 3611234"/>
              <a:gd name="connsiteX5781" fmla="*/ 4033242 w 6860976"/>
              <a:gd name="connsiteY5781" fmla="*/ 2911741 h 3611234"/>
              <a:gd name="connsiteX5782" fmla="*/ 4025801 w 6860976"/>
              <a:gd name="connsiteY5782" fmla="*/ 2904300 h 3611234"/>
              <a:gd name="connsiteX5783" fmla="*/ 4003476 w 6860976"/>
              <a:gd name="connsiteY5783" fmla="*/ 2896859 h 3611234"/>
              <a:gd name="connsiteX5784" fmla="*/ 3958828 w 6860976"/>
              <a:gd name="connsiteY5784" fmla="*/ 2881976 h 3611234"/>
              <a:gd name="connsiteX5785" fmla="*/ 3951387 w 6860976"/>
              <a:gd name="connsiteY5785" fmla="*/ 2874534 h 3611234"/>
              <a:gd name="connsiteX5786" fmla="*/ 3943945 w 6860976"/>
              <a:gd name="connsiteY5786" fmla="*/ 2874534 h 3611234"/>
              <a:gd name="connsiteX5787" fmla="*/ 3884414 w 6860976"/>
              <a:gd name="connsiteY5787" fmla="*/ 2852210 h 3611234"/>
              <a:gd name="connsiteX5788" fmla="*/ 3850928 w 6860976"/>
              <a:gd name="connsiteY5788" fmla="*/ 2841048 h 3611234"/>
              <a:gd name="connsiteX5789" fmla="*/ 3817441 w 6860976"/>
              <a:gd name="connsiteY5789" fmla="*/ 2826165 h 3611234"/>
              <a:gd name="connsiteX5790" fmla="*/ 3795117 w 6860976"/>
              <a:gd name="connsiteY5790" fmla="*/ 2815003 h 3611234"/>
              <a:gd name="connsiteX5791" fmla="*/ 3802559 w 6860976"/>
              <a:gd name="connsiteY5791" fmla="*/ 2815003 h 3611234"/>
              <a:gd name="connsiteX5792" fmla="*/ 3813721 w 6860976"/>
              <a:gd name="connsiteY5792" fmla="*/ 2811282 h 3611234"/>
              <a:gd name="connsiteX5793" fmla="*/ 3806279 w 6860976"/>
              <a:gd name="connsiteY5793" fmla="*/ 2803841 h 3611234"/>
              <a:gd name="connsiteX5794" fmla="*/ 3787676 w 6860976"/>
              <a:gd name="connsiteY5794" fmla="*/ 2796400 h 3611234"/>
              <a:gd name="connsiteX5795" fmla="*/ 3765351 w 6860976"/>
              <a:gd name="connsiteY5795" fmla="*/ 2785237 h 3611234"/>
              <a:gd name="connsiteX5796" fmla="*/ 3754189 w 6860976"/>
              <a:gd name="connsiteY5796" fmla="*/ 2781517 h 3611234"/>
              <a:gd name="connsiteX5797" fmla="*/ 3728144 w 6860976"/>
              <a:gd name="connsiteY5797" fmla="*/ 2770355 h 3611234"/>
              <a:gd name="connsiteX5798" fmla="*/ 3698379 w 6860976"/>
              <a:gd name="connsiteY5798" fmla="*/ 2755472 h 3611234"/>
              <a:gd name="connsiteX5799" fmla="*/ 3676055 w 6860976"/>
              <a:gd name="connsiteY5799" fmla="*/ 2748030 h 3611234"/>
              <a:gd name="connsiteX5800" fmla="*/ 3601641 w 6860976"/>
              <a:gd name="connsiteY5800" fmla="*/ 2725706 h 3611234"/>
              <a:gd name="connsiteX5801" fmla="*/ 3590478 w 6860976"/>
              <a:gd name="connsiteY5801" fmla="*/ 2721985 h 3611234"/>
              <a:gd name="connsiteX5802" fmla="*/ 3564433 w 6860976"/>
              <a:gd name="connsiteY5802" fmla="*/ 2718265 h 3611234"/>
              <a:gd name="connsiteX5803" fmla="*/ 3527226 w 6860976"/>
              <a:gd name="connsiteY5803" fmla="*/ 2703382 h 3611234"/>
              <a:gd name="connsiteX5804" fmla="*/ 3490019 w 6860976"/>
              <a:gd name="connsiteY5804" fmla="*/ 2703382 h 3611234"/>
              <a:gd name="connsiteX5805" fmla="*/ 3482578 w 6860976"/>
              <a:gd name="connsiteY5805" fmla="*/ 2703382 h 3611234"/>
              <a:gd name="connsiteX5806" fmla="*/ 3475137 w 6860976"/>
              <a:gd name="connsiteY5806" fmla="*/ 2695941 h 3611234"/>
              <a:gd name="connsiteX5807" fmla="*/ 3475137 w 6860976"/>
              <a:gd name="connsiteY5807" fmla="*/ 2703382 h 3611234"/>
              <a:gd name="connsiteX5808" fmla="*/ 3415605 w 6860976"/>
              <a:gd name="connsiteY5808" fmla="*/ 2681058 h 3611234"/>
              <a:gd name="connsiteX5809" fmla="*/ 3441650 w 6860976"/>
              <a:gd name="connsiteY5809" fmla="*/ 2681058 h 3611234"/>
              <a:gd name="connsiteX5810" fmla="*/ 3475137 w 6860976"/>
              <a:gd name="connsiteY5810" fmla="*/ 2688499 h 3611234"/>
              <a:gd name="connsiteX5811" fmla="*/ 3423047 w 6860976"/>
              <a:gd name="connsiteY5811" fmla="*/ 2666175 h 3611234"/>
              <a:gd name="connsiteX5812" fmla="*/ 3363515 w 6860976"/>
              <a:gd name="connsiteY5812" fmla="*/ 2643851 h 3611234"/>
              <a:gd name="connsiteX5813" fmla="*/ 3370957 w 6860976"/>
              <a:gd name="connsiteY5813" fmla="*/ 2643851 h 3611234"/>
              <a:gd name="connsiteX5814" fmla="*/ 3385840 w 6860976"/>
              <a:gd name="connsiteY5814" fmla="*/ 2643851 h 3611234"/>
              <a:gd name="connsiteX5815" fmla="*/ 3397002 w 6860976"/>
              <a:gd name="connsiteY5815" fmla="*/ 2647571 h 3611234"/>
              <a:gd name="connsiteX5816" fmla="*/ 3408164 w 6860976"/>
              <a:gd name="connsiteY5816" fmla="*/ 2651292 h 3611234"/>
              <a:gd name="connsiteX5817" fmla="*/ 3419326 w 6860976"/>
              <a:gd name="connsiteY5817" fmla="*/ 2655013 h 3611234"/>
              <a:gd name="connsiteX5818" fmla="*/ 3423047 w 6860976"/>
              <a:gd name="connsiteY5818" fmla="*/ 2658734 h 3611234"/>
              <a:gd name="connsiteX5819" fmla="*/ 3437929 w 6860976"/>
              <a:gd name="connsiteY5819" fmla="*/ 2666175 h 3611234"/>
              <a:gd name="connsiteX5820" fmla="*/ 3460254 w 6860976"/>
              <a:gd name="connsiteY5820" fmla="*/ 2666175 h 3611234"/>
              <a:gd name="connsiteX5821" fmla="*/ 3504902 w 6860976"/>
              <a:gd name="connsiteY5821" fmla="*/ 2681058 h 3611234"/>
              <a:gd name="connsiteX5822" fmla="*/ 3490019 w 6860976"/>
              <a:gd name="connsiteY5822" fmla="*/ 2673616 h 3611234"/>
              <a:gd name="connsiteX5823" fmla="*/ 3460254 w 6860976"/>
              <a:gd name="connsiteY5823" fmla="*/ 2666175 h 3611234"/>
              <a:gd name="connsiteX5824" fmla="*/ 3445371 w 6860976"/>
              <a:gd name="connsiteY5824" fmla="*/ 2658734 h 3611234"/>
              <a:gd name="connsiteX5825" fmla="*/ 3426767 w 6860976"/>
              <a:gd name="connsiteY5825" fmla="*/ 2647571 h 3611234"/>
              <a:gd name="connsiteX5826" fmla="*/ 3389560 w 6860976"/>
              <a:gd name="connsiteY5826" fmla="*/ 2636409 h 3611234"/>
              <a:gd name="connsiteX5827" fmla="*/ 3348633 w 6860976"/>
              <a:gd name="connsiteY5827" fmla="*/ 2625247 h 3611234"/>
              <a:gd name="connsiteX5828" fmla="*/ 3341191 w 6860976"/>
              <a:gd name="connsiteY5828" fmla="*/ 2628968 h 3611234"/>
              <a:gd name="connsiteX5829" fmla="*/ 3303984 w 6860976"/>
              <a:gd name="connsiteY5829" fmla="*/ 2628968 h 3611234"/>
              <a:gd name="connsiteX5830" fmla="*/ 3274219 w 6860976"/>
              <a:gd name="connsiteY5830" fmla="*/ 2621527 h 3611234"/>
              <a:gd name="connsiteX5831" fmla="*/ 3274219 w 6860976"/>
              <a:gd name="connsiteY5831" fmla="*/ 2628968 h 3611234"/>
              <a:gd name="connsiteX5832" fmla="*/ 3259336 w 6860976"/>
              <a:gd name="connsiteY5832" fmla="*/ 2621527 h 3611234"/>
              <a:gd name="connsiteX5833" fmla="*/ 3240732 w 6860976"/>
              <a:gd name="connsiteY5833" fmla="*/ 2606644 h 3611234"/>
              <a:gd name="connsiteX5834" fmla="*/ 3199804 w 6860976"/>
              <a:gd name="connsiteY5834" fmla="*/ 2591761 h 3611234"/>
              <a:gd name="connsiteX5835" fmla="*/ 3162597 w 6860976"/>
              <a:gd name="connsiteY5835" fmla="*/ 2584319 h 3611234"/>
              <a:gd name="connsiteX5836" fmla="*/ 3147715 w 6860976"/>
              <a:gd name="connsiteY5836" fmla="*/ 2576878 h 3611234"/>
              <a:gd name="connsiteX5837" fmla="*/ 3177480 w 6860976"/>
              <a:gd name="connsiteY5837" fmla="*/ 2576878 h 3611234"/>
              <a:gd name="connsiteX5838" fmla="*/ 3188643 w 6860976"/>
              <a:gd name="connsiteY5838" fmla="*/ 2584319 h 3611234"/>
              <a:gd name="connsiteX5839" fmla="*/ 3199804 w 6860976"/>
              <a:gd name="connsiteY5839" fmla="*/ 2584319 h 3611234"/>
              <a:gd name="connsiteX5840" fmla="*/ 3214687 w 6860976"/>
              <a:gd name="connsiteY5840" fmla="*/ 2591761 h 3611234"/>
              <a:gd name="connsiteX5841" fmla="*/ 3274219 w 6860976"/>
              <a:gd name="connsiteY5841" fmla="*/ 2614085 h 3611234"/>
              <a:gd name="connsiteX5842" fmla="*/ 3300263 w 6860976"/>
              <a:gd name="connsiteY5842" fmla="*/ 2617806 h 3611234"/>
              <a:gd name="connsiteX5843" fmla="*/ 3318867 w 6860976"/>
              <a:gd name="connsiteY5843" fmla="*/ 2621527 h 3611234"/>
              <a:gd name="connsiteX5844" fmla="*/ 3311426 w 6860976"/>
              <a:gd name="connsiteY5844" fmla="*/ 2614085 h 3611234"/>
              <a:gd name="connsiteX5845" fmla="*/ 3296543 w 6860976"/>
              <a:gd name="connsiteY5845" fmla="*/ 2606644 h 3611234"/>
              <a:gd name="connsiteX5846" fmla="*/ 3251894 w 6860976"/>
              <a:gd name="connsiteY5846" fmla="*/ 2591761 h 3611234"/>
              <a:gd name="connsiteX5847" fmla="*/ 3207246 w 6860976"/>
              <a:gd name="connsiteY5847" fmla="*/ 2576878 h 3611234"/>
              <a:gd name="connsiteX5848" fmla="*/ 3199804 w 6860976"/>
              <a:gd name="connsiteY5848" fmla="*/ 2569437 h 3611234"/>
              <a:gd name="connsiteX5849" fmla="*/ 3177480 w 6860976"/>
              <a:gd name="connsiteY5849" fmla="*/ 2561995 h 3611234"/>
              <a:gd name="connsiteX5850" fmla="*/ 3132832 w 6860976"/>
              <a:gd name="connsiteY5850" fmla="*/ 2539671 h 3611234"/>
              <a:gd name="connsiteX5851" fmla="*/ 3088184 w 6860976"/>
              <a:gd name="connsiteY5851" fmla="*/ 2524788 h 3611234"/>
              <a:gd name="connsiteX5852" fmla="*/ 3058418 w 6860976"/>
              <a:gd name="connsiteY5852" fmla="*/ 2517347 h 3611234"/>
              <a:gd name="connsiteX5853" fmla="*/ 3036094 w 6860976"/>
              <a:gd name="connsiteY5853" fmla="*/ 2509905 h 3611234"/>
              <a:gd name="connsiteX5854" fmla="*/ 3028652 w 6860976"/>
              <a:gd name="connsiteY5854" fmla="*/ 2509905 h 3611234"/>
              <a:gd name="connsiteX5855" fmla="*/ 3013769 w 6860976"/>
              <a:gd name="connsiteY5855" fmla="*/ 2502464 h 3611234"/>
              <a:gd name="connsiteX5856" fmla="*/ 2980283 w 6860976"/>
              <a:gd name="connsiteY5856" fmla="*/ 2483860 h 3611234"/>
              <a:gd name="connsiteX5857" fmla="*/ 2961679 w 6860976"/>
              <a:gd name="connsiteY5857" fmla="*/ 2472698 h 3611234"/>
              <a:gd name="connsiteX5858" fmla="*/ 2969121 w 6860976"/>
              <a:gd name="connsiteY5858" fmla="*/ 2472698 h 3611234"/>
              <a:gd name="connsiteX5859" fmla="*/ 2976562 w 6860976"/>
              <a:gd name="connsiteY5859" fmla="*/ 2465257 h 3611234"/>
              <a:gd name="connsiteX5860" fmla="*/ 2961679 w 6860976"/>
              <a:gd name="connsiteY5860" fmla="*/ 2457816 h 3611234"/>
              <a:gd name="connsiteX5861" fmla="*/ 2954238 w 6860976"/>
              <a:gd name="connsiteY5861" fmla="*/ 2457816 h 3611234"/>
              <a:gd name="connsiteX5862" fmla="*/ 2913311 w 6860976"/>
              <a:gd name="connsiteY5862" fmla="*/ 2435491 h 3611234"/>
              <a:gd name="connsiteX5863" fmla="*/ 2857500 w 6860976"/>
              <a:gd name="connsiteY5863" fmla="*/ 2416888 h 3611234"/>
              <a:gd name="connsiteX5864" fmla="*/ 2820293 w 6860976"/>
              <a:gd name="connsiteY5864" fmla="*/ 2405726 h 3611234"/>
              <a:gd name="connsiteX5865" fmla="*/ 2783086 w 6860976"/>
              <a:gd name="connsiteY5865" fmla="*/ 2390843 h 3611234"/>
              <a:gd name="connsiteX5866" fmla="*/ 2716113 w 6860976"/>
              <a:gd name="connsiteY5866" fmla="*/ 2361077 h 3611234"/>
              <a:gd name="connsiteX5867" fmla="*/ 2701230 w 6860976"/>
              <a:gd name="connsiteY5867" fmla="*/ 2361077 h 3611234"/>
              <a:gd name="connsiteX5868" fmla="*/ 2690068 w 6860976"/>
              <a:gd name="connsiteY5868" fmla="*/ 2357357 h 3611234"/>
              <a:gd name="connsiteX5869" fmla="*/ 2686347 w 6860976"/>
              <a:gd name="connsiteY5869" fmla="*/ 2353636 h 3611234"/>
              <a:gd name="connsiteX5870" fmla="*/ 2656582 w 6860976"/>
              <a:gd name="connsiteY5870" fmla="*/ 2338753 h 3611234"/>
              <a:gd name="connsiteX5871" fmla="*/ 2637979 w 6860976"/>
              <a:gd name="connsiteY5871" fmla="*/ 2327591 h 3611234"/>
              <a:gd name="connsiteX5872" fmla="*/ 2615654 w 6860976"/>
              <a:gd name="connsiteY5872" fmla="*/ 2320150 h 3611234"/>
              <a:gd name="connsiteX5873" fmla="*/ 2589609 w 6860976"/>
              <a:gd name="connsiteY5873" fmla="*/ 2308987 h 3611234"/>
              <a:gd name="connsiteX5874" fmla="*/ 2537519 w 6860976"/>
              <a:gd name="connsiteY5874" fmla="*/ 2286663 h 3611234"/>
              <a:gd name="connsiteX5875" fmla="*/ 2522637 w 6860976"/>
              <a:gd name="connsiteY5875" fmla="*/ 2282943 h 3611234"/>
              <a:gd name="connsiteX5876" fmla="*/ 2507754 w 6860976"/>
              <a:gd name="connsiteY5876" fmla="*/ 2279222 h 3611234"/>
              <a:gd name="connsiteX5877" fmla="*/ 2500313 w 6860976"/>
              <a:gd name="connsiteY5877" fmla="*/ 2271780 h 3611234"/>
              <a:gd name="connsiteX5878" fmla="*/ 2489150 w 6860976"/>
              <a:gd name="connsiteY5878" fmla="*/ 2268060 h 3611234"/>
              <a:gd name="connsiteX5879" fmla="*/ 2470547 w 6860976"/>
              <a:gd name="connsiteY5879" fmla="*/ 2260618 h 3611234"/>
              <a:gd name="connsiteX5880" fmla="*/ 2448222 w 6860976"/>
              <a:gd name="connsiteY5880" fmla="*/ 2256898 h 3611234"/>
              <a:gd name="connsiteX5881" fmla="*/ 2418457 w 6860976"/>
              <a:gd name="connsiteY5881" fmla="*/ 2249456 h 3611234"/>
              <a:gd name="connsiteX5882" fmla="*/ 2384971 w 6860976"/>
              <a:gd name="connsiteY5882" fmla="*/ 2238294 h 3611234"/>
              <a:gd name="connsiteX5883" fmla="*/ 2351484 w 6860976"/>
              <a:gd name="connsiteY5883" fmla="*/ 2223411 h 3611234"/>
              <a:gd name="connsiteX5884" fmla="*/ 2277070 w 6860976"/>
              <a:gd name="connsiteY5884" fmla="*/ 2197366 h 3611234"/>
              <a:gd name="connsiteX5885" fmla="*/ 2224980 w 6860976"/>
              <a:gd name="connsiteY5885" fmla="*/ 2175042 h 3611234"/>
              <a:gd name="connsiteX5886" fmla="*/ 2191494 w 6860976"/>
              <a:gd name="connsiteY5886" fmla="*/ 2167601 h 3611234"/>
              <a:gd name="connsiteX5887" fmla="*/ 2184053 w 6860976"/>
              <a:gd name="connsiteY5887" fmla="*/ 2156439 h 3611234"/>
              <a:gd name="connsiteX5888" fmla="*/ 2172890 w 6860976"/>
              <a:gd name="connsiteY5888" fmla="*/ 2145277 h 3611234"/>
              <a:gd name="connsiteX5889" fmla="*/ 2165449 w 6860976"/>
              <a:gd name="connsiteY5889" fmla="*/ 2137835 h 3611234"/>
              <a:gd name="connsiteX5890" fmla="*/ 2254746 w 6860976"/>
              <a:gd name="connsiteY5890" fmla="*/ 2167601 h 3611234"/>
              <a:gd name="connsiteX5891" fmla="*/ 2299394 w 6860976"/>
              <a:gd name="connsiteY5891" fmla="*/ 2182484 h 3611234"/>
              <a:gd name="connsiteX5892" fmla="*/ 2299394 w 6860976"/>
              <a:gd name="connsiteY5892" fmla="*/ 2178763 h 3611234"/>
              <a:gd name="connsiteX5893" fmla="*/ 2306836 w 6860976"/>
              <a:gd name="connsiteY5893" fmla="*/ 2175042 h 3611234"/>
              <a:gd name="connsiteX5894" fmla="*/ 2306836 w 6860976"/>
              <a:gd name="connsiteY5894" fmla="*/ 2182484 h 3611234"/>
              <a:gd name="connsiteX5895" fmla="*/ 2321719 w 6860976"/>
              <a:gd name="connsiteY5895" fmla="*/ 2189925 h 3611234"/>
              <a:gd name="connsiteX5896" fmla="*/ 2321719 w 6860976"/>
              <a:gd name="connsiteY5896" fmla="*/ 2182484 h 3611234"/>
              <a:gd name="connsiteX5897" fmla="*/ 2314277 w 6860976"/>
              <a:gd name="connsiteY5897" fmla="*/ 2175042 h 3611234"/>
              <a:gd name="connsiteX5898" fmla="*/ 2291953 w 6860976"/>
              <a:gd name="connsiteY5898" fmla="*/ 2167601 h 3611234"/>
              <a:gd name="connsiteX5899" fmla="*/ 2265908 w 6860976"/>
              <a:gd name="connsiteY5899" fmla="*/ 2160159 h 3611234"/>
              <a:gd name="connsiteX5900" fmla="*/ 2254746 w 6860976"/>
              <a:gd name="connsiteY5900" fmla="*/ 2152718 h 3611234"/>
              <a:gd name="connsiteX5901" fmla="*/ 2224980 w 6860976"/>
              <a:gd name="connsiteY5901" fmla="*/ 2145277 h 3611234"/>
              <a:gd name="connsiteX5902" fmla="*/ 2217539 w 6860976"/>
              <a:gd name="connsiteY5902" fmla="*/ 2130394 h 3611234"/>
              <a:gd name="connsiteX5903" fmla="*/ 2210097 w 6860976"/>
              <a:gd name="connsiteY5903" fmla="*/ 2122952 h 3611234"/>
              <a:gd name="connsiteX5904" fmla="*/ 2195215 w 6860976"/>
              <a:gd name="connsiteY5904" fmla="*/ 2122952 h 3611234"/>
              <a:gd name="connsiteX5905" fmla="*/ 2135683 w 6860976"/>
              <a:gd name="connsiteY5905" fmla="*/ 2100628 h 3611234"/>
              <a:gd name="connsiteX5906" fmla="*/ 2113359 w 6860976"/>
              <a:gd name="connsiteY5906" fmla="*/ 2085745 h 3611234"/>
              <a:gd name="connsiteX5907" fmla="*/ 2143125 w 6860976"/>
              <a:gd name="connsiteY5907" fmla="*/ 2093187 h 3611234"/>
              <a:gd name="connsiteX5908" fmla="*/ 2165449 w 6860976"/>
              <a:gd name="connsiteY5908" fmla="*/ 2100628 h 3611234"/>
              <a:gd name="connsiteX5909" fmla="*/ 2187774 w 6860976"/>
              <a:gd name="connsiteY5909" fmla="*/ 2108069 h 3611234"/>
              <a:gd name="connsiteX5910" fmla="*/ 2206377 w 6860976"/>
              <a:gd name="connsiteY5910" fmla="*/ 2119232 h 3611234"/>
              <a:gd name="connsiteX5911" fmla="*/ 2239863 w 6860976"/>
              <a:gd name="connsiteY5911" fmla="*/ 2122952 h 3611234"/>
              <a:gd name="connsiteX5912" fmla="*/ 2239863 w 6860976"/>
              <a:gd name="connsiteY5912" fmla="*/ 2115511 h 3611234"/>
              <a:gd name="connsiteX5913" fmla="*/ 2210097 w 6860976"/>
              <a:gd name="connsiteY5913" fmla="*/ 2104349 h 3611234"/>
              <a:gd name="connsiteX5914" fmla="*/ 2180332 w 6860976"/>
              <a:gd name="connsiteY5914" fmla="*/ 2093187 h 3611234"/>
              <a:gd name="connsiteX5915" fmla="*/ 2135683 w 6860976"/>
              <a:gd name="connsiteY5915" fmla="*/ 2074583 h 3611234"/>
              <a:gd name="connsiteX5916" fmla="*/ 2113359 w 6860976"/>
              <a:gd name="connsiteY5916" fmla="*/ 2063421 h 3611234"/>
              <a:gd name="connsiteX5917" fmla="*/ 2098476 w 6860976"/>
              <a:gd name="connsiteY5917" fmla="*/ 2048538 h 3611234"/>
              <a:gd name="connsiteX5918" fmla="*/ 2105918 w 6860976"/>
              <a:gd name="connsiteY5918" fmla="*/ 2048538 h 3611234"/>
              <a:gd name="connsiteX5919" fmla="*/ 2113359 w 6860976"/>
              <a:gd name="connsiteY5919" fmla="*/ 2055980 h 3611234"/>
              <a:gd name="connsiteX5920" fmla="*/ 2120801 w 6860976"/>
              <a:gd name="connsiteY5920" fmla="*/ 2055980 h 3611234"/>
              <a:gd name="connsiteX5921" fmla="*/ 2117080 w 6860976"/>
              <a:gd name="connsiteY5921" fmla="*/ 2059700 h 3611234"/>
              <a:gd name="connsiteX5922" fmla="*/ 2128242 w 6860976"/>
              <a:gd name="connsiteY5922" fmla="*/ 2063421 h 3611234"/>
              <a:gd name="connsiteX5923" fmla="*/ 2165449 w 6860976"/>
              <a:gd name="connsiteY5923" fmla="*/ 2070862 h 3611234"/>
              <a:gd name="connsiteX5924" fmla="*/ 2202656 w 6860976"/>
              <a:gd name="connsiteY5924" fmla="*/ 2078304 h 3611234"/>
              <a:gd name="connsiteX5925" fmla="*/ 2187774 w 6860976"/>
              <a:gd name="connsiteY5925" fmla="*/ 2063421 h 3611234"/>
              <a:gd name="connsiteX5926" fmla="*/ 2150567 w 6860976"/>
              <a:gd name="connsiteY5926" fmla="*/ 2048538 h 3611234"/>
              <a:gd name="connsiteX5927" fmla="*/ 2113359 w 6860976"/>
              <a:gd name="connsiteY5927" fmla="*/ 2026214 h 3611234"/>
              <a:gd name="connsiteX5928" fmla="*/ 2109639 w 6860976"/>
              <a:gd name="connsiteY5928" fmla="*/ 2018773 h 3611234"/>
              <a:gd name="connsiteX5929" fmla="*/ 2105918 w 6860976"/>
              <a:gd name="connsiteY5929" fmla="*/ 2026214 h 3611234"/>
              <a:gd name="connsiteX5930" fmla="*/ 2105918 w 6860976"/>
              <a:gd name="connsiteY5930" fmla="*/ 2033655 h 3611234"/>
              <a:gd name="connsiteX5931" fmla="*/ 2098476 w 6860976"/>
              <a:gd name="connsiteY5931" fmla="*/ 2029935 h 3611234"/>
              <a:gd name="connsiteX5932" fmla="*/ 2091035 w 6860976"/>
              <a:gd name="connsiteY5932" fmla="*/ 2026214 h 3611234"/>
              <a:gd name="connsiteX5933" fmla="*/ 2083594 w 6860976"/>
              <a:gd name="connsiteY5933" fmla="*/ 2018773 h 3611234"/>
              <a:gd name="connsiteX5934" fmla="*/ 2076152 w 6860976"/>
              <a:gd name="connsiteY5934" fmla="*/ 2011331 h 3611234"/>
              <a:gd name="connsiteX5935" fmla="*/ 2072431 w 6860976"/>
              <a:gd name="connsiteY5935" fmla="*/ 2007610 h 3611234"/>
              <a:gd name="connsiteX5936" fmla="*/ 2061269 w 6860976"/>
              <a:gd name="connsiteY5936" fmla="*/ 2003890 h 3611234"/>
              <a:gd name="connsiteX5937" fmla="*/ 2053828 w 6860976"/>
              <a:gd name="connsiteY5937" fmla="*/ 2000169 h 3611234"/>
              <a:gd name="connsiteX5938" fmla="*/ 2046387 w 6860976"/>
              <a:gd name="connsiteY5938" fmla="*/ 1996448 h 3611234"/>
              <a:gd name="connsiteX5939" fmla="*/ 2024062 w 6860976"/>
              <a:gd name="connsiteY5939" fmla="*/ 1989007 h 3611234"/>
              <a:gd name="connsiteX5940" fmla="*/ 2001738 w 6860976"/>
              <a:gd name="connsiteY5940" fmla="*/ 1974124 h 3611234"/>
              <a:gd name="connsiteX5941" fmla="*/ 1998017 w 6860976"/>
              <a:gd name="connsiteY5941" fmla="*/ 1974124 h 3611234"/>
              <a:gd name="connsiteX5942" fmla="*/ 1986856 w 6860976"/>
              <a:gd name="connsiteY5942" fmla="*/ 1966683 h 3611234"/>
              <a:gd name="connsiteX5943" fmla="*/ 1912441 w 6860976"/>
              <a:gd name="connsiteY5943" fmla="*/ 1936917 h 3611234"/>
              <a:gd name="connsiteX5944" fmla="*/ 1890117 w 6860976"/>
              <a:gd name="connsiteY5944" fmla="*/ 1933196 h 3611234"/>
              <a:gd name="connsiteX5945" fmla="*/ 1882676 w 6860976"/>
              <a:gd name="connsiteY5945" fmla="*/ 1922034 h 3611234"/>
              <a:gd name="connsiteX5946" fmla="*/ 1882676 w 6860976"/>
              <a:gd name="connsiteY5946" fmla="*/ 1914593 h 3611234"/>
              <a:gd name="connsiteX5947" fmla="*/ 1897558 w 6860976"/>
              <a:gd name="connsiteY5947" fmla="*/ 1922034 h 3611234"/>
              <a:gd name="connsiteX5948" fmla="*/ 1912441 w 6860976"/>
              <a:gd name="connsiteY5948" fmla="*/ 1922034 h 3611234"/>
              <a:gd name="connsiteX5949" fmla="*/ 1905000 w 6860976"/>
              <a:gd name="connsiteY5949" fmla="*/ 1899710 h 3611234"/>
              <a:gd name="connsiteX5950" fmla="*/ 1815703 w 6860976"/>
              <a:gd name="connsiteY5950" fmla="*/ 1869944 h 3611234"/>
              <a:gd name="connsiteX5951" fmla="*/ 1793379 w 6860976"/>
              <a:gd name="connsiteY5951" fmla="*/ 1862503 h 3611234"/>
              <a:gd name="connsiteX5952" fmla="*/ 1763613 w 6860976"/>
              <a:gd name="connsiteY5952" fmla="*/ 1847620 h 3611234"/>
              <a:gd name="connsiteX5953" fmla="*/ 1741289 w 6860976"/>
              <a:gd name="connsiteY5953" fmla="*/ 1840179 h 3611234"/>
              <a:gd name="connsiteX5954" fmla="*/ 1756172 w 6860976"/>
              <a:gd name="connsiteY5954" fmla="*/ 1840179 h 3611234"/>
              <a:gd name="connsiteX5955" fmla="*/ 1778496 w 6860976"/>
              <a:gd name="connsiteY5955" fmla="*/ 1847620 h 3611234"/>
              <a:gd name="connsiteX5956" fmla="*/ 1789658 w 6860976"/>
              <a:gd name="connsiteY5956" fmla="*/ 1847620 h 3611234"/>
              <a:gd name="connsiteX5957" fmla="*/ 1785938 w 6860976"/>
              <a:gd name="connsiteY5957" fmla="*/ 1840179 h 3611234"/>
              <a:gd name="connsiteX5958" fmla="*/ 1793379 w 6860976"/>
              <a:gd name="connsiteY5958" fmla="*/ 1840179 h 3611234"/>
              <a:gd name="connsiteX5959" fmla="*/ 1808262 w 6860976"/>
              <a:gd name="connsiteY5959" fmla="*/ 1847620 h 3611234"/>
              <a:gd name="connsiteX5960" fmla="*/ 1815703 w 6860976"/>
              <a:gd name="connsiteY5960" fmla="*/ 1847620 h 3611234"/>
              <a:gd name="connsiteX5961" fmla="*/ 1838028 w 6860976"/>
              <a:gd name="connsiteY5961" fmla="*/ 1855062 h 3611234"/>
              <a:gd name="connsiteX5962" fmla="*/ 1845469 w 6860976"/>
              <a:gd name="connsiteY5962" fmla="*/ 1862503 h 3611234"/>
              <a:gd name="connsiteX5963" fmla="*/ 1856631 w 6860976"/>
              <a:gd name="connsiteY5963" fmla="*/ 1862503 h 3611234"/>
              <a:gd name="connsiteX5964" fmla="*/ 1871513 w 6860976"/>
              <a:gd name="connsiteY5964" fmla="*/ 1866224 h 3611234"/>
              <a:gd name="connsiteX5965" fmla="*/ 1893838 w 6860976"/>
              <a:gd name="connsiteY5965" fmla="*/ 1873665 h 3611234"/>
              <a:gd name="connsiteX5966" fmla="*/ 1934766 w 6860976"/>
              <a:gd name="connsiteY5966" fmla="*/ 1892269 h 3611234"/>
              <a:gd name="connsiteX5967" fmla="*/ 1968252 w 6860976"/>
              <a:gd name="connsiteY5967" fmla="*/ 1899710 h 3611234"/>
              <a:gd name="connsiteX5968" fmla="*/ 1971973 w 6860976"/>
              <a:gd name="connsiteY5968" fmla="*/ 1899710 h 3611234"/>
              <a:gd name="connsiteX5969" fmla="*/ 2048247 w 6860976"/>
              <a:gd name="connsiteY5969" fmla="*/ 1933196 h 3611234"/>
              <a:gd name="connsiteX5970" fmla="*/ 2068064 w 6860976"/>
              <a:gd name="connsiteY5970" fmla="*/ 1940476 h 3611234"/>
              <a:gd name="connsiteX5971" fmla="*/ 2053828 w 6860976"/>
              <a:gd name="connsiteY5971" fmla="*/ 1936917 h 3611234"/>
              <a:gd name="connsiteX5972" fmla="*/ 2024062 w 6860976"/>
              <a:gd name="connsiteY5972" fmla="*/ 1936917 h 3611234"/>
              <a:gd name="connsiteX5973" fmla="*/ 2016621 w 6860976"/>
              <a:gd name="connsiteY5973" fmla="*/ 1929476 h 3611234"/>
              <a:gd name="connsiteX5974" fmla="*/ 2009180 w 6860976"/>
              <a:gd name="connsiteY5974" fmla="*/ 1929476 h 3611234"/>
              <a:gd name="connsiteX5975" fmla="*/ 1957090 w 6860976"/>
              <a:gd name="connsiteY5975" fmla="*/ 1907152 h 3611234"/>
              <a:gd name="connsiteX5976" fmla="*/ 1934766 w 6860976"/>
              <a:gd name="connsiteY5976" fmla="*/ 1907152 h 3611234"/>
              <a:gd name="connsiteX5977" fmla="*/ 1949648 w 6860976"/>
              <a:gd name="connsiteY5977" fmla="*/ 1914593 h 3611234"/>
              <a:gd name="connsiteX5978" fmla="*/ 1971973 w 6860976"/>
              <a:gd name="connsiteY5978" fmla="*/ 1922034 h 3611234"/>
              <a:gd name="connsiteX5979" fmla="*/ 2024062 w 6860976"/>
              <a:gd name="connsiteY5979" fmla="*/ 1948079 h 3611234"/>
              <a:gd name="connsiteX5980" fmla="*/ 2068711 w 6860976"/>
              <a:gd name="connsiteY5980" fmla="*/ 1966683 h 3611234"/>
              <a:gd name="connsiteX5981" fmla="*/ 2076152 w 6860976"/>
              <a:gd name="connsiteY5981" fmla="*/ 1966683 h 3611234"/>
              <a:gd name="connsiteX5982" fmla="*/ 2094756 w 6860976"/>
              <a:gd name="connsiteY5982" fmla="*/ 1977845 h 3611234"/>
              <a:gd name="connsiteX5983" fmla="*/ 2098476 w 6860976"/>
              <a:gd name="connsiteY5983" fmla="*/ 1974124 h 3611234"/>
              <a:gd name="connsiteX5984" fmla="*/ 2105918 w 6860976"/>
              <a:gd name="connsiteY5984" fmla="*/ 1966683 h 3611234"/>
              <a:gd name="connsiteX5985" fmla="*/ 2128242 w 6860976"/>
              <a:gd name="connsiteY5985" fmla="*/ 1974124 h 3611234"/>
              <a:gd name="connsiteX5986" fmla="*/ 2131963 w 6860976"/>
              <a:gd name="connsiteY5986" fmla="*/ 1974124 h 3611234"/>
              <a:gd name="connsiteX5987" fmla="*/ 2143125 w 6860976"/>
              <a:gd name="connsiteY5987" fmla="*/ 1981566 h 3611234"/>
              <a:gd name="connsiteX5988" fmla="*/ 2158008 w 6860976"/>
              <a:gd name="connsiteY5988" fmla="*/ 1989007 h 3611234"/>
              <a:gd name="connsiteX5989" fmla="*/ 2180332 w 6860976"/>
              <a:gd name="connsiteY5989" fmla="*/ 1996448 h 3611234"/>
              <a:gd name="connsiteX5990" fmla="*/ 2195215 w 6860976"/>
              <a:gd name="connsiteY5990" fmla="*/ 2000169 h 3611234"/>
              <a:gd name="connsiteX5991" fmla="*/ 2224980 w 6860976"/>
              <a:gd name="connsiteY5991" fmla="*/ 2011331 h 3611234"/>
              <a:gd name="connsiteX5992" fmla="*/ 2262187 w 6860976"/>
              <a:gd name="connsiteY5992" fmla="*/ 2018773 h 3611234"/>
              <a:gd name="connsiteX5993" fmla="*/ 2269629 w 6860976"/>
              <a:gd name="connsiteY5993" fmla="*/ 2018773 h 3611234"/>
              <a:gd name="connsiteX5994" fmla="*/ 2247305 w 6860976"/>
              <a:gd name="connsiteY5994" fmla="*/ 2011331 h 3611234"/>
              <a:gd name="connsiteX5995" fmla="*/ 2239863 w 6860976"/>
              <a:gd name="connsiteY5995" fmla="*/ 2003890 h 3611234"/>
              <a:gd name="connsiteX5996" fmla="*/ 2217539 w 6860976"/>
              <a:gd name="connsiteY5996" fmla="*/ 1989007 h 3611234"/>
              <a:gd name="connsiteX5997" fmla="*/ 2180332 w 6860976"/>
              <a:gd name="connsiteY5997" fmla="*/ 1981566 h 3611234"/>
              <a:gd name="connsiteX5998" fmla="*/ 2180332 w 6860976"/>
              <a:gd name="connsiteY5998" fmla="*/ 1974124 h 3611234"/>
              <a:gd name="connsiteX5999" fmla="*/ 2180332 w 6860976"/>
              <a:gd name="connsiteY5999" fmla="*/ 1966683 h 3611234"/>
              <a:gd name="connsiteX6000" fmla="*/ 2161728 w 6860976"/>
              <a:gd name="connsiteY6000" fmla="*/ 1959241 h 3611234"/>
              <a:gd name="connsiteX6001" fmla="*/ 2150567 w 6860976"/>
              <a:gd name="connsiteY6001" fmla="*/ 1955521 h 3611234"/>
              <a:gd name="connsiteX6002" fmla="*/ 2139404 w 6860976"/>
              <a:gd name="connsiteY6002" fmla="*/ 1951800 h 3611234"/>
              <a:gd name="connsiteX6003" fmla="*/ 2135683 w 6860976"/>
              <a:gd name="connsiteY6003" fmla="*/ 1951800 h 3611234"/>
              <a:gd name="connsiteX6004" fmla="*/ 2135683 w 6860976"/>
              <a:gd name="connsiteY6004" fmla="*/ 1966683 h 3611234"/>
              <a:gd name="connsiteX6005" fmla="*/ 2107158 w 6860976"/>
              <a:gd name="connsiteY6005" fmla="*/ 1952420 h 3611234"/>
              <a:gd name="connsiteX6006" fmla="*/ 2111499 w 6860976"/>
              <a:gd name="connsiteY6006" fmla="*/ 1952730 h 3611234"/>
              <a:gd name="connsiteX6007" fmla="*/ 2120801 w 6860976"/>
              <a:gd name="connsiteY6007" fmla="*/ 1955521 h 3611234"/>
              <a:gd name="connsiteX6008" fmla="*/ 2135683 w 6860976"/>
              <a:gd name="connsiteY6008" fmla="*/ 1944359 h 3611234"/>
              <a:gd name="connsiteX6009" fmla="*/ 2135683 w 6860976"/>
              <a:gd name="connsiteY6009" fmla="*/ 1936917 h 3611234"/>
              <a:gd name="connsiteX6010" fmla="*/ 2143125 w 6860976"/>
              <a:gd name="connsiteY6010" fmla="*/ 1936917 h 3611234"/>
              <a:gd name="connsiteX6011" fmla="*/ 2143125 w 6860976"/>
              <a:gd name="connsiteY6011" fmla="*/ 1929476 h 3611234"/>
              <a:gd name="connsiteX6012" fmla="*/ 2091035 w 6860976"/>
              <a:gd name="connsiteY6012" fmla="*/ 1899710 h 3611234"/>
              <a:gd name="connsiteX6013" fmla="*/ 2068711 w 6860976"/>
              <a:gd name="connsiteY6013" fmla="*/ 1884827 h 3611234"/>
              <a:gd name="connsiteX6014" fmla="*/ 2053828 w 6860976"/>
              <a:gd name="connsiteY6014" fmla="*/ 1884827 h 3611234"/>
              <a:gd name="connsiteX6015" fmla="*/ 2016621 w 6860976"/>
              <a:gd name="connsiteY6015" fmla="*/ 1862503 h 3611234"/>
              <a:gd name="connsiteX6016" fmla="*/ 2083594 w 6860976"/>
              <a:gd name="connsiteY6016" fmla="*/ 1877386 h 3611234"/>
              <a:gd name="connsiteX6017" fmla="*/ 2120801 w 6860976"/>
              <a:gd name="connsiteY6017" fmla="*/ 1892269 h 3611234"/>
              <a:gd name="connsiteX6018" fmla="*/ 2105918 w 6860976"/>
              <a:gd name="connsiteY6018" fmla="*/ 1881107 h 3611234"/>
              <a:gd name="connsiteX6019" fmla="*/ 2087314 w 6860976"/>
              <a:gd name="connsiteY6019" fmla="*/ 1869944 h 3611234"/>
              <a:gd name="connsiteX6020" fmla="*/ 2068711 w 6860976"/>
              <a:gd name="connsiteY6020" fmla="*/ 1862503 h 3611234"/>
              <a:gd name="connsiteX6021" fmla="*/ 2050108 w 6860976"/>
              <a:gd name="connsiteY6021" fmla="*/ 1855062 h 3611234"/>
              <a:gd name="connsiteX6022" fmla="*/ 2024062 w 6860976"/>
              <a:gd name="connsiteY6022" fmla="*/ 1843900 h 3611234"/>
              <a:gd name="connsiteX6023" fmla="*/ 1994297 w 6860976"/>
              <a:gd name="connsiteY6023" fmla="*/ 1832737 h 3611234"/>
              <a:gd name="connsiteX6024" fmla="*/ 1971973 w 6860976"/>
              <a:gd name="connsiteY6024" fmla="*/ 1825296 h 3611234"/>
              <a:gd name="connsiteX6025" fmla="*/ 1957090 w 6860976"/>
              <a:gd name="connsiteY6025" fmla="*/ 1817855 h 3611234"/>
              <a:gd name="connsiteX6026" fmla="*/ 1860352 w 6860976"/>
              <a:gd name="connsiteY6026" fmla="*/ 1788089 h 3611234"/>
              <a:gd name="connsiteX6027" fmla="*/ 1815703 w 6860976"/>
              <a:gd name="connsiteY6027" fmla="*/ 1773206 h 3611234"/>
              <a:gd name="connsiteX6028" fmla="*/ 1852910 w 6860976"/>
              <a:gd name="connsiteY6028" fmla="*/ 1780648 h 3611234"/>
              <a:gd name="connsiteX6029" fmla="*/ 1845469 w 6860976"/>
              <a:gd name="connsiteY6029" fmla="*/ 1773206 h 3611234"/>
              <a:gd name="connsiteX6030" fmla="*/ 1834307 w 6860976"/>
              <a:gd name="connsiteY6030" fmla="*/ 1762044 h 3611234"/>
              <a:gd name="connsiteX6031" fmla="*/ 1815703 w 6860976"/>
              <a:gd name="connsiteY6031" fmla="*/ 1758323 h 3611234"/>
              <a:gd name="connsiteX6032" fmla="*/ 1763613 w 6860976"/>
              <a:gd name="connsiteY6032" fmla="*/ 1735999 h 3611234"/>
              <a:gd name="connsiteX6033" fmla="*/ 1674316 w 6860976"/>
              <a:gd name="connsiteY6033" fmla="*/ 1698792 h 3611234"/>
              <a:gd name="connsiteX6034" fmla="*/ 1644551 w 6860976"/>
              <a:gd name="connsiteY6034" fmla="*/ 1691351 h 3611234"/>
              <a:gd name="connsiteX6035" fmla="*/ 1622227 w 6860976"/>
              <a:gd name="connsiteY6035" fmla="*/ 1683909 h 3611234"/>
              <a:gd name="connsiteX6036" fmla="*/ 1596181 w 6860976"/>
              <a:gd name="connsiteY6036" fmla="*/ 1672747 h 3611234"/>
              <a:gd name="connsiteX6037" fmla="*/ 1573858 w 6860976"/>
              <a:gd name="connsiteY6037" fmla="*/ 1665306 h 3611234"/>
              <a:gd name="connsiteX6038" fmla="*/ 1540371 w 6860976"/>
              <a:gd name="connsiteY6038" fmla="*/ 1661585 h 3611234"/>
              <a:gd name="connsiteX6039" fmla="*/ 1510606 w 6860976"/>
              <a:gd name="connsiteY6039" fmla="*/ 1654144 h 3611234"/>
              <a:gd name="connsiteX6040" fmla="*/ 1492002 w 6860976"/>
              <a:gd name="connsiteY6040" fmla="*/ 1650423 h 3611234"/>
              <a:gd name="connsiteX6041" fmla="*/ 1480840 w 6860976"/>
              <a:gd name="connsiteY6041" fmla="*/ 1646702 h 3611234"/>
              <a:gd name="connsiteX6042" fmla="*/ 1480840 w 6860976"/>
              <a:gd name="connsiteY6042" fmla="*/ 1639261 h 3611234"/>
              <a:gd name="connsiteX6043" fmla="*/ 1503164 w 6860976"/>
              <a:gd name="connsiteY6043" fmla="*/ 1639261 h 3611234"/>
              <a:gd name="connsiteX6044" fmla="*/ 1525488 w 6860976"/>
              <a:gd name="connsiteY6044" fmla="*/ 1639261 h 3611234"/>
              <a:gd name="connsiteX6045" fmla="*/ 1510606 w 6860976"/>
              <a:gd name="connsiteY6045" fmla="*/ 1631819 h 3611234"/>
              <a:gd name="connsiteX6046" fmla="*/ 1480840 w 6860976"/>
              <a:gd name="connsiteY6046" fmla="*/ 1616937 h 3611234"/>
              <a:gd name="connsiteX6047" fmla="*/ 1473399 w 6860976"/>
              <a:gd name="connsiteY6047" fmla="*/ 1613216 h 3611234"/>
              <a:gd name="connsiteX6048" fmla="*/ 1480840 w 6860976"/>
              <a:gd name="connsiteY6048" fmla="*/ 1605775 h 3611234"/>
              <a:gd name="connsiteX6049" fmla="*/ 1518047 w 6860976"/>
              <a:gd name="connsiteY6049" fmla="*/ 1605775 h 3611234"/>
              <a:gd name="connsiteX6050" fmla="*/ 1555254 w 6860976"/>
              <a:gd name="connsiteY6050" fmla="*/ 1609495 h 3611234"/>
              <a:gd name="connsiteX6051" fmla="*/ 1607344 w 6860976"/>
              <a:gd name="connsiteY6051" fmla="*/ 1631819 h 3611234"/>
              <a:gd name="connsiteX6052" fmla="*/ 1618506 w 6860976"/>
              <a:gd name="connsiteY6052" fmla="*/ 1628099 h 3611234"/>
              <a:gd name="connsiteX6053" fmla="*/ 1625947 w 6860976"/>
              <a:gd name="connsiteY6053" fmla="*/ 1631819 h 3611234"/>
              <a:gd name="connsiteX6054" fmla="*/ 1637109 w 6860976"/>
              <a:gd name="connsiteY6054" fmla="*/ 1639261 h 3611234"/>
              <a:gd name="connsiteX6055" fmla="*/ 1644551 w 6860976"/>
              <a:gd name="connsiteY6055" fmla="*/ 1654144 h 3611234"/>
              <a:gd name="connsiteX6056" fmla="*/ 1637109 w 6860976"/>
              <a:gd name="connsiteY6056" fmla="*/ 1646702 h 3611234"/>
              <a:gd name="connsiteX6057" fmla="*/ 1611065 w 6860976"/>
              <a:gd name="connsiteY6057" fmla="*/ 1639261 h 3611234"/>
              <a:gd name="connsiteX6058" fmla="*/ 1599903 w 6860976"/>
              <a:gd name="connsiteY6058" fmla="*/ 1631819 h 3611234"/>
              <a:gd name="connsiteX6059" fmla="*/ 1585020 w 6860976"/>
              <a:gd name="connsiteY6059" fmla="*/ 1631819 h 3611234"/>
              <a:gd name="connsiteX6060" fmla="*/ 1570137 w 6860976"/>
              <a:gd name="connsiteY6060" fmla="*/ 1631819 h 3611234"/>
              <a:gd name="connsiteX6061" fmla="*/ 1536650 w 6860976"/>
              <a:gd name="connsiteY6061" fmla="*/ 1620657 h 3611234"/>
              <a:gd name="connsiteX6062" fmla="*/ 1510606 w 6860976"/>
              <a:gd name="connsiteY6062" fmla="*/ 1616937 h 3611234"/>
              <a:gd name="connsiteX6063" fmla="*/ 1495723 w 6860976"/>
              <a:gd name="connsiteY6063" fmla="*/ 1616937 h 3611234"/>
              <a:gd name="connsiteX6064" fmla="*/ 1510606 w 6860976"/>
              <a:gd name="connsiteY6064" fmla="*/ 1620657 h 3611234"/>
              <a:gd name="connsiteX6065" fmla="*/ 1536650 w 6860976"/>
              <a:gd name="connsiteY6065" fmla="*/ 1628099 h 3611234"/>
              <a:gd name="connsiteX6066" fmla="*/ 1555254 w 6860976"/>
              <a:gd name="connsiteY6066" fmla="*/ 1631819 h 3611234"/>
              <a:gd name="connsiteX6067" fmla="*/ 1562695 w 6860976"/>
              <a:gd name="connsiteY6067" fmla="*/ 1639261 h 3611234"/>
              <a:gd name="connsiteX6068" fmla="*/ 1585020 w 6860976"/>
              <a:gd name="connsiteY6068" fmla="*/ 1646702 h 3611234"/>
              <a:gd name="connsiteX6069" fmla="*/ 1681758 w 6860976"/>
              <a:gd name="connsiteY6069" fmla="*/ 1683909 h 3611234"/>
              <a:gd name="connsiteX6070" fmla="*/ 1704082 w 6860976"/>
              <a:gd name="connsiteY6070" fmla="*/ 1695071 h 3611234"/>
              <a:gd name="connsiteX6071" fmla="*/ 1752451 w 6860976"/>
              <a:gd name="connsiteY6071" fmla="*/ 1713675 h 3611234"/>
              <a:gd name="connsiteX6072" fmla="*/ 1778496 w 6860976"/>
              <a:gd name="connsiteY6072" fmla="*/ 1721116 h 3611234"/>
              <a:gd name="connsiteX6073" fmla="*/ 1793379 w 6860976"/>
              <a:gd name="connsiteY6073" fmla="*/ 1721116 h 3611234"/>
              <a:gd name="connsiteX6074" fmla="*/ 1815703 w 6860976"/>
              <a:gd name="connsiteY6074" fmla="*/ 1728558 h 3611234"/>
              <a:gd name="connsiteX6075" fmla="*/ 1823145 w 6860976"/>
              <a:gd name="connsiteY6075" fmla="*/ 1735999 h 3611234"/>
              <a:gd name="connsiteX6076" fmla="*/ 1830586 w 6860976"/>
              <a:gd name="connsiteY6076" fmla="*/ 1735999 h 3611234"/>
              <a:gd name="connsiteX6077" fmla="*/ 1838028 w 6860976"/>
              <a:gd name="connsiteY6077" fmla="*/ 1743441 h 3611234"/>
              <a:gd name="connsiteX6078" fmla="*/ 1852910 w 6860976"/>
              <a:gd name="connsiteY6078" fmla="*/ 1750882 h 3611234"/>
              <a:gd name="connsiteX6079" fmla="*/ 1856631 w 6860976"/>
              <a:gd name="connsiteY6079" fmla="*/ 1750882 h 3611234"/>
              <a:gd name="connsiteX6080" fmla="*/ 1860352 w 6860976"/>
              <a:gd name="connsiteY6080" fmla="*/ 1743441 h 3611234"/>
              <a:gd name="connsiteX6081" fmla="*/ 1867793 w 6860976"/>
              <a:gd name="connsiteY6081" fmla="*/ 1750882 h 3611234"/>
              <a:gd name="connsiteX6082" fmla="*/ 1882676 w 6860976"/>
              <a:gd name="connsiteY6082" fmla="*/ 1758323 h 3611234"/>
              <a:gd name="connsiteX6083" fmla="*/ 1890117 w 6860976"/>
              <a:gd name="connsiteY6083" fmla="*/ 1758323 h 3611234"/>
              <a:gd name="connsiteX6084" fmla="*/ 1897558 w 6860976"/>
              <a:gd name="connsiteY6084" fmla="*/ 1765765 h 3611234"/>
              <a:gd name="connsiteX6085" fmla="*/ 1905000 w 6860976"/>
              <a:gd name="connsiteY6085" fmla="*/ 1765765 h 3611234"/>
              <a:gd name="connsiteX6086" fmla="*/ 1934766 w 6860976"/>
              <a:gd name="connsiteY6086" fmla="*/ 1780648 h 3611234"/>
              <a:gd name="connsiteX6087" fmla="*/ 1957090 w 6860976"/>
              <a:gd name="connsiteY6087" fmla="*/ 1788089 h 3611234"/>
              <a:gd name="connsiteX6088" fmla="*/ 1994297 w 6860976"/>
              <a:gd name="connsiteY6088" fmla="*/ 1802972 h 3611234"/>
              <a:gd name="connsiteX6089" fmla="*/ 2024062 w 6860976"/>
              <a:gd name="connsiteY6089" fmla="*/ 1817855 h 3611234"/>
              <a:gd name="connsiteX6090" fmla="*/ 2031504 w 6860976"/>
              <a:gd name="connsiteY6090" fmla="*/ 1817855 h 3611234"/>
              <a:gd name="connsiteX6091" fmla="*/ 2038945 w 6860976"/>
              <a:gd name="connsiteY6091" fmla="*/ 1817855 h 3611234"/>
              <a:gd name="connsiteX6092" fmla="*/ 2038945 w 6860976"/>
              <a:gd name="connsiteY6092" fmla="*/ 1825296 h 3611234"/>
              <a:gd name="connsiteX6093" fmla="*/ 2046387 w 6860976"/>
              <a:gd name="connsiteY6093" fmla="*/ 1825296 h 3611234"/>
              <a:gd name="connsiteX6094" fmla="*/ 2053828 w 6860976"/>
              <a:gd name="connsiteY6094" fmla="*/ 1825296 h 3611234"/>
              <a:gd name="connsiteX6095" fmla="*/ 2057549 w 6860976"/>
              <a:gd name="connsiteY6095" fmla="*/ 1825296 h 3611234"/>
              <a:gd name="connsiteX6096" fmla="*/ 2064990 w 6860976"/>
              <a:gd name="connsiteY6096" fmla="*/ 1832737 h 3611234"/>
              <a:gd name="connsiteX6097" fmla="*/ 2076152 w 6860976"/>
              <a:gd name="connsiteY6097" fmla="*/ 1840179 h 3611234"/>
              <a:gd name="connsiteX6098" fmla="*/ 2120801 w 6860976"/>
              <a:gd name="connsiteY6098" fmla="*/ 1847620 h 3611234"/>
              <a:gd name="connsiteX6099" fmla="*/ 2128242 w 6860976"/>
              <a:gd name="connsiteY6099" fmla="*/ 1843900 h 3611234"/>
              <a:gd name="connsiteX6100" fmla="*/ 2128242 w 6860976"/>
              <a:gd name="connsiteY6100" fmla="*/ 1840179 h 3611234"/>
              <a:gd name="connsiteX6101" fmla="*/ 2105918 w 6860976"/>
              <a:gd name="connsiteY6101" fmla="*/ 1836458 h 3611234"/>
              <a:gd name="connsiteX6102" fmla="*/ 2091035 w 6860976"/>
              <a:gd name="connsiteY6102" fmla="*/ 1832737 h 3611234"/>
              <a:gd name="connsiteX6103" fmla="*/ 2057549 w 6860976"/>
              <a:gd name="connsiteY6103" fmla="*/ 1810413 h 3611234"/>
              <a:gd name="connsiteX6104" fmla="*/ 2009180 w 6860976"/>
              <a:gd name="connsiteY6104" fmla="*/ 1795530 h 3611234"/>
              <a:gd name="connsiteX6105" fmla="*/ 2001738 w 6860976"/>
              <a:gd name="connsiteY6105" fmla="*/ 1795530 h 3611234"/>
              <a:gd name="connsiteX6106" fmla="*/ 1994297 w 6860976"/>
              <a:gd name="connsiteY6106" fmla="*/ 1795530 h 3611234"/>
              <a:gd name="connsiteX6107" fmla="*/ 1990576 w 6860976"/>
              <a:gd name="connsiteY6107" fmla="*/ 1784368 h 3611234"/>
              <a:gd name="connsiteX6108" fmla="*/ 1979414 w 6860976"/>
              <a:gd name="connsiteY6108" fmla="*/ 1780648 h 3611234"/>
              <a:gd name="connsiteX6109" fmla="*/ 1979414 w 6860976"/>
              <a:gd name="connsiteY6109" fmla="*/ 1773206 h 3611234"/>
              <a:gd name="connsiteX6110" fmla="*/ 1971973 w 6860976"/>
              <a:gd name="connsiteY6110" fmla="*/ 1773206 h 3611234"/>
              <a:gd name="connsiteX6111" fmla="*/ 1979414 w 6860976"/>
              <a:gd name="connsiteY6111" fmla="*/ 1780648 h 3611234"/>
              <a:gd name="connsiteX6112" fmla="*/ 1942207 w 6860976"/>
              <a:gd name="connsiteY6112" fmla="*/ 1773206 h 3611234"/>
              <a:gd name="connsiteX6113" fmla="*/ 1957090 w 6860976"/>
              <a:gd name="connsiteY6113" fmla="*/ 1773206 h 3611234"/>
              <a:gd name="connsiteX6114" fmla="*/ 1964531 w 6860976"/>
              <a:gd name="connsiteY6114" fmla="*/ 1765765 h 3611234"/>
              <a:gd name="connsiteX6115" fmla="*/ 1953369 w 6860976"/>
              <a:gd name="connsiteY6115" fmla="*/ 1762044 h 3611234"/>
              <a:gd name="connsiteX6116" fmla="*/ 1949648 w 6860976"/>
              <a:gd name="connsiteY6116" fmla="*/ 1758323 h 3611234"/>
              <a:gd name="connsiteX6117" fmla="*/ 1919883 w 6860976"/>
              <a:gd name="connsiteY6117" fmla="*/ 1750882 h 3611234"/>
              <a:gd name="connsiteX6118" fmla="*/ 1897558 w 6860976"/>
              <a:gd name="connsiteY6118" fmla="*/ 1743441 h 3611234"/>
              <a:gd name="connsiteX6119" fmla="*/ 1890117 w 6860976"/>
              <a:gd name="connsiteY6119" fmla="*/ 1735999 h 3611234"/>
              <a:gd name="connsiteX6120" fmla="*/ 1882676 w 6860976"/>
              <a:gd name="connsiteY6120" fmla="*/ 1728558 h 3611234"/>
              <a:gd name="connsiteX6121" fmla="*/ 1867793 w 6860976"/>
              <a:gd name="connsiteY6121" fmla="*/ 1713675 h 3611234"/>
              <a:gd name="connsiteX6122" fmla="*/ 1886397 w 6860976"/>
              <a:gd name="connsiteY6122" fmla="*/ 1713675 h 3611234"/>
              <a:gd name="connsiteX6123" fmla="*/ 1905000 w 6860976"/>
              <a:gd name="connsiteY6123" fmla="*/ 1721116 h 3611234"/>
              <a:gd name="connsiteX6124" fmla="*/ 1971973 w 6860976"/>
              <a:gd name="connsiteY6124" fmla="*/ 1750882 h 3611234"/>
              <a:gd name="connsiteX6125" fmla="*/ 1986856 w 6860976"/>
              <a:gd name="connsiteY6125" fmla="*/ 1758323 h 3611234"/>
              <a:gd name="connsiteX6126" fmla="*/ 1986856 w 6860976"/>
              <a:gd name="connsiteY6126" fmla="*/ 1750882 h 3611234"/>
              <a:gd name="connsiteX6127" fmla="*/ 1979414 w 6860976"/>
              <a:gd name="connsiteY6127" fmla="*/ 1735999 h 3611234"/>
              <a:gd name="connsiteX6128" fmla="*/ 1957090 w 6860976"/>
              <a:gd name="connsiteY6128" fmla="*/ 1721116 h 3611234"/>
              <a:gd name="connsiteX6129" fmla="*/ 1949648 w 6860976"/>
              <a:gd name="connsiteY6129" fmla="*/ 1721116 h 3611234"/>
              <a:gd name="connsiteX6130" fmla="*/ 1923604 w 6860976"/>
              <a:gd name="connsiteY6130" fmla="*/ 1713675 h 3611234"/>
              <a:gd name="connsiteX6131" fmla="*/ 1905000 w 6860976"/>
              <a:gd name="connsiteY6131" fmla="*/ 1706234 h 3611234"/>
              <a:gd name="connsiteX6132" fmla="*/ 1897558 w 6860976"/>
              <a:gd name="connsiteY6132" fmla="*/ 1706234 h 3611234"/>
              <a:gd name="connsiteX6133" fmla="*/ 1893838 w 6860976"/>
              <a:gd name="connsiteY6133" fmla="*/ 1695071 h 3611234"/>
              <a:gd name="connsiteX6134" fmla="*/ 1882676 w 6860976"/>
              <a:gd name="connsiteY6134" fmla="*/ 1691351 h 3611234"/>
              <a:gd name="connsiteX6135" fmla="*/ 1867793 w 6860976"/>
              <a:gd name="connsiteY6135" fmla="*/ 1687630 h 3611234"/>
              <a:gd name="connsiteX6136" fmla="*/ 1860352 w 6860976"/>
              <a:gd name="connsiteY6136" fmla="*/ 1683909 h 3611234"/>
              <a:gd name="connsiteX6137" fmla="*/ 1860352 w 6860976"/>
              <a:gd name="connsiteY6137" fmla="*/ 1691351 h 3611234"/>
              <a:gd name="connsiteX6138" fmla="*/ 1845469 w 6860976"/>
              <a:gd name="connsiteY6138" fmla="*/ 1698792 h 3611234"/>
              <a:gd name="connsiteX6139" fmla="*/ 1830586 w 6860976"/>
              <a:gd name="connsiteY6139" fmla="*/ 1691351 h 3611234"/>
              <a:gd name="connsiteX6140" fmla="*/ 1823145 w 6860976"/>
              <a:gd name="connsiteY6140" fmla="*/ 1691351 h 3611234"/>
              <a:gd name="connsiteX6141" fmla="*/ 1834307 w 6860976"/>
              <a:gd name="connsiteY6141" fmla="*/ 1687630 h 3611234"/>
              <a:gd name="connsiteX6142" fmla="*/ 1845469 w 6860976"/>
              <a:gd name="connsiteY6142" fmla="*/ 1683909 h 3611234"/>
              <a:gd name="connsiteX6143" fmla="*/ 1830586 w 6860976"/>
              <a:gd name="connsiteY6143" fmla="*/ 1676468 h 3611234"/>
              <a:gd name="connsiteX6144" fmla="*/ 1800821 w 6860976"/>
              <a:gd name="connsiteY6144" fmla="*/ 1669027 h 3611234"/>
              <a:gd name="connsiteX6145" fmla="*/ 1800821 w 6860976"/>
              <a:gd name="connsiteY6145" fmla="*/ 1661585 h 3611234"/>
              <a:gd name="connsiteX6146" fmla="*/ 1793379 w 6860976"/>
              <a:gd name="connsiteY6146" fmla="*/ 1661585 h 3611234"/>
              <a:gd name="connsiteX6147" fmla="*/ 1782217 w 6860976"/>
              <a:gd name="connsiteY6147" fmla="*/ 1661585 h 3611234"/>
              <a:gd name="connsiteX6148" fmla="*/ 1774775 w 6860976"/>
              <a:gd name="connsiteY6148" fmla="*/ 1665306 h 3611234"/>
              <a:gd name="connsiteX6149" fmla="*/ 1778496 w 6860976"/>
              <a:gd name="connsiteY6149" fmla="*/ 1676468 h 3611234"/>
              <a:gd name="connsiteX6150" fmla="*/ 1771055 w 6860976"/>
              <a:gd name="connsiteY6150" fmla="*/ 1676468 h 3611234"/>
              <a:gd name="connsiteX6151" fmla="*/ 1748731 w 6860976"/>
              <a:gd name="connsiteY6151" fmla="*/ 1646702 h 3611234"/>
              <a:gd name="connsiteX6152" fmla="*/ 1718965 w 6860976"/>
              <a:gd name="connsiteY6152" fmla="*/ 1631819 h 3611234"/>
              <a:gd name="connsiteX6153" fmla="*/ 1733848 w 6860976"/>
              <a:gd name="connsiteY6153" fmla="*/ 1631819 h 3611234"/>
              <a:gd name="connsiteX6154" fmla="*/ 1748731 w 6860976"/>
              <a:gd name="connsiteY6154" fmla="*/ 1631819 h 3611234"/>
              <a:gd name="connsiteX6155" fmla="*/ 1756172 w 6860976"/>
              <a:gd name="connsiteY6155" fmla="*/ 1631819 h 3611234"/>
              <a:gd name="connsiteX6156" fmla="*/ 1763613 w 6860976"/>
              <a:gd name="connsiteY6156" fmla="*/ 1631819 h 3611234"/>
              <a:gd name="connsiteX6157" fmla="*/ 1778496 w 6860976"/>
              <a:gd name="connsiteY6157" fmla="*/ 1639261 h 3611234"/>
              <a:gd name="connsiteX6158" fmla="*/ 1785007 w 6860976"/>
              <a:gd name="connsiteY6158" fmla="*/ 1640191 h 3611234"/>
              <a:gd name="connsiteX6159" fmla="*/ 1786213 w 6860976"/>
              <a:gd name="connsiteY6159" fmla="*/ 1640915 h 3611234"/>
              <a:gd name="connsiteX6160" fmla="*/ 1785938 w 6860976"/>
              <a:gd name="connsiteY6160" fmla="*/ 1639261 h 3611234"/>
              <a:gd name="connsiteX6161" fmla="*/ 1793379 w 6860976"/>
              <a:gd name="connsiteY6161" fmla="*/ 1631819 h 3611234"/>
              <a:gd name="connsiteX6162" fmla="*/ 1800821 w 6860976"/>
              <a:gd name="connsiteY6162" fmla="*/ 1635540 h 3611234"/>
              <a:gd name="connsiteX6163" fmla="*/ 1793379 w 6860976"/>
              <a:gd name="connsiteY6163" fmla="*/ 1639261 h 3611234"/>
              <a:gd name="connsiteX6164" fmla="*/ 1790123 w 6860976"/>
              <a:gd name="connsiteY6164" fmla="*/ 1642051 h 3611234"/>
              <a:gd name="connsiteX6165" fmla="*/ 1788914 w 6860976"/>
              <a:gd name="connsiteY6165" fmla="*/ 1642535 h 3611234"/>
              <a:gd name="connsiteX6166" fmla="*/ 1789658 w 6860976"/>
              <a:gd name="connsiteY6166" fmla="*/ 1642982 h 3611234"/>
              <a:gd name="connsiteX6167" fmla="*/ 1793379 w 6860976"/>
              <a:gd name="connsiteY6167" fmla="*/ 1646702 h 3611234"/>
              <a:gd name="connsiteX6168" fmla="*/ 1800821 w 6860976"/>
              <a:gd name="connsiteY6168" fmla="*/ 1654144 h 3611234"/>
              <a:gd name="connsiteX6169" fmla="*/ 1815703 w 6860976"/>
              <a:gd name="connsiteY6169" fmla="*/ 1661585 h 3611234"/>
              <a:gd name="connsiteX6170" fmla="*/ 1882676 w 6860976"/>
              <a:gd name="connsiteY6170" fmla="*/ 1683909 h 3611234"/>
              <a:gd name="connsiteX6171" fmla="*/ 1897558 w 6860976"/>
              <a:gd name="connsiteY6171" fmla="*/ 1683909 h 3611234"/>
              <a:gd name="connsiteX6172" fmla="*/ 1890117 w 6860976"/>
              <a:gd name="connsiteY6172" fmla="*/ 1676468 h 3611234"/>
              <a:gd name="connsiteX6173" fmla="*/ 1882676 w 6860976"/>
              <a:gd name="connsiteY6173" fmla="*/ 1669027 h 3611234"/>
              <a:gd name="connsiteX6174" fmla="*/ 1897558 w 6860976"/>
              <a:gd name="connsiteY6174" fmla="*/ 1676468 h 3611234"/>
              <a:gd name="connsiteX6175" fmla="*/ 1934766 w 6860976"/>
              <a:gd name="connsiteY6175" fmla="*/ 1683909 h 3611234"/>
              <a:gd name="connsiteX6176" fmla="*/ 2009180 w 6860976"/>
              <a:gd name="connsiteY6176" fmla="*/ 1706234 h 3611234"/>
              <a:gd name="connsiteX6177" fmla="*/ 2024062 w 6860976"/>
              <a:gd name="connsiteY6177" fmla="*/ 1706234 h 3611234"/>
              <a:gd name="connsiteX6178" fmla="*/ 2054625 w 6860976"/>
              <a:gd name="connsiteY6178" fmla="*/ 1712347 h 3611234"/>
              <a:gd name="connsiteX6179" fmla="*/ 2053828 w 6860976"/>
              <a:gd name="connsiteY6179" fmla="*/ 1709954 h 3611234"/>
              <a:gd name="connsiteX6180" fmla="*/ 2046387 w 6860976"/>
              <a:gd name="connsiteY6180" fmla="*/ 1706234 h 3611234"/>
              <a:gd name="connsiteX6181" fmla="*/ 2031504 w 6860976"/>
              <a:gd name="connsiteY6181" fmla="*/ 1706234 h 3611234"/>
              <a:gd name="connsiteX6182" fmla="*/ 2009180 w 6860976"/>
              <a:gd name="connsiteY6182" fmla="*/ 1683909 h 3611234"/>
              <a:gd name="connsiteX6183" fmla="*/ 2001738 w 6860976"/>
              <a:gd name="connsiteY6183" fmla="*/ 1683909 h 3611234"/>
              <a:gd name="connsiteX6184" fmla="*/ 1994297 w 6860976"/>
              <a:gd name="connsiteY6184" fmla="*/ 1680189 h 3611234"/>
              <a:gd name="connsiteX6185" fmla="*/ 1986856 w 6860976"/>
              <a:gd name="connsiteY6185" fmla="*/ 1676468 h 3611234"/>
              <a:gd name="connsiteX6186" fmla="*/ 1979414 w 6860976"/>
              <a:gd name="connsiteY6186" fmla="*/ 1683909 h 3611234"/>
              <a:gd name="connsiteX6187" fmla="*/ 1971973 w 6860976"/>
              <a:gd name="connsiteY6187" fmla="*/ 1691351 h 3611234"/>
              <a:gd name="connsiteX6188" fmla="*/ 1964531 w 6860976"/>
              <a:gd name="connsiteY6188" fmla="*/ 1676468 h 3611234"/>
              <a:gd name="connsiteX6189" fmla="*/ 1968252 w 6860976"/>
              <a:gd name="connsiteY6189" fmla="*/ 1669027 h 3611234"/>
              <a:gd name="connsiteX6190" fmla="*/ 1964531 w 6860976"/>
              <a:gd name="connsiteY6190" fmla="*/ 1661585 h 3611234"/>
              <a:gd name="connsiteX6191" fmla="*/ 1960811 w 6860976"/>
              <a:gd name="connsiteY6191" fmla="*/ 1646702 h 3611234"/>
              <a:gd name="connsiteX6192" fmla="*/ 1934766 w 6860976"/>
              <a:gd name="connsiteY6192" fmla="*/ 1639261 h 3611234"/>
              <a:gd name="connsiteX6193" fmla="*/ 1882676 w 6860976"/>
              <a:gd name="connsiteY6193" fmla="*/ 1624378 h 3611234"/>
              <a:gd name="connsiteX6194" fmla="*/ 1875234 w 6860976"/>
              <a:gd name="connsiteY6194" fmla="*/ 1631819 h 3611234"/>
              <a:gd name="connsiteX6195" fmla="*/ 1927324 w 6860976"/>
              <a:gd name="connsiteY6195" fmla="*/ 1646702 h 3611234"/>
              <a:gd name="connsiteX6196" fmla="*/ 1945928 w 6860976"/>
              <a:gd name="connsiteY6196" fmla="*/ 1656004 h 3611234"/>
              <a:gd name="connsiteX6197" fmla="*/ 1951137 w 6860976"/>
              <a:gd name="connsiteY6197" fmla="*/ 1656376 h 3611234"/>
              <a:gd name="connsiteX6198" fmla="*/ 1942207 w 6860976"/>
              <a:gd name="connsiteY6198" fmla="*/ 1656004 h 3611234"/>
              <a:gd name="connsiteX6199" fmla="*/ 1897558 w 6860976"/>
              <a:gd name="connsiteY6199" fmla="*/ 1646702 h 3611234"/>
              <a:gd name="connsiteX6200" fmla="*/ 1845469 w 6860976"/>
              <a:gd name="connsiteY6200" fmla="*/ 1628099 h 3611234"/>
              <a:gd name="connsiteX6201" fmla="*/ 1838028 w 6860976"/>
              <a:gd name="connsiteY6201" fmla="*/ 1616937 h 3611234"/>
              <a:gd name="connsiteX6202" fmla="*/ 1826865 w 6860976"/>
              <a:gd name="connsiteY6202" fmla="*/ 1609495 h 3611234"/>
              <a:gd name="connsiteX6203" fmla="*/ 1811982 w 6860976"/>
              <a:gd name="connsiteY6203" fmla="*/ 1605775 h 3611234"/>
              <a:gd name="connsiteX6204" fmla="*/ 1785938 w 6860976"/>
              <a:gd name="connsiteY6204" fmla="*/ 1594612 h 3611234"/>
              <a:gd name="connsiteX6205" fmla="*/ 1756172 w 6860976"/>
              <a:gd name="connsiteY6205" fmla="*/ 1594612 h 3611234"/>
              <a:gd name="connsiteX6206" fmla="*/ 1756172 w 6860976"/>
              <a:gd name="connsiteY6206" fmla="*/ 1602054 h 3611234"/>
              <a:gd name="connsiteX6207" fmla="*/ 1763613 w 6860976"/>
              <a:gd name="connsiteY6207" fmla="*/ 1605775 h 3611234"/>
              <a:gd name="connsiteX6208" fmla="*/ 1756172 w 6860976"/>
              <a:gd name="connsiteY6208" fmla="*/ 1609495 h 3611234"/>
              <a:gd name="connsiteX6209" fmla="*/ 1763613 w 6860976"/>
              <a:gd name="connsiteY6209" fmla="*/ 1616937 h 3611234"/>
              <a:gd name="connsiteX6210" fmla="*/ 1763613 w 6860976"/>
              <a:gd name="connsiteY6210" fmla="*/ 1624378 h 3611234"/>
              <a:gd name="connsiteX6211" fmla="*/ 1741289 w 6860976"/>
              <a:gd name="connsiteY6211" fmla="*/ 1616937 h 3611234"/>
              <a:gd name="connsiteX6212" fmla="*/ 1733848 w 6860976"/>
              <a:gd name="connsiteY6212" fmla="*/ 1602054 h 3611234"/>
              <a:gd name="connsiteX6213" fmla="*/ 1745010 w 6860976"/>
              <a:gd name="connsiteY6213" fmla="*/ 1605775 h 3611234"/>
              <a:gd name="connsiteX6214" fmla="*/ 1741289 w 6860976"/>
              <a:gd name="connsiteY6214" fmla="*/ 1602054 h 3611234"/>
              <a:gd name="connsiteX6215" fmla="*/ 1748731 w 6860976"/>
              <a:gd name="connsiteY6215" fmla="*/ 1594612 h 3611234"/>
              <a:gd name="connsiteX6216" fmla="*/ 1752451 w 6860976"/>
              <a:gd name="connsiteY6216" fmla="*/ 1594612 h 3611234"/>
              <a:gd name="connsiteX6217" fmla="*/ 1756172 w 6860976"/>
              <a:gd name="connsiteY6217" fmla="*/ 1587171 h 3611234"/>
              <a:gd name="connsiteX6218" fmla="*/ 1771055 w 6860976"/>
              <a:gd name="connsiteY6218" fmla="*/ 1587171 h 3611234"/>
              <a:gd name="connsiteX6219" fmla="*/ 1785938 w 6860976"/>
              <a:gd name="connsiteY6219" fmla="*/ 1583450 h 3611234"/>
              <a:gd name="connsiteX6220" fmla="*/ 1793379 w 6860976"/>
              <a:gd name="connsiteY6220" fmla="*/ 1579730 h 3611234"/>
              <a:gd name="connsiteX6221" fmla="*/ 1815703 w 6860976"/>
              <a:gd name="connsiteY6221" fmla="*/ 1587171 h 3611234"/>
              <a:gd name="connsiteX6222" fmla="*/ 1830586 w 6860976"/>
              <a:gd name="connsiteY6222" fmla="*/ 1587171 h 3611234"/>
              <a:gd name="connsiteX6223" fmla="*/ 1852910 w 6860976"/>
              <a:gd name="connsiteY6223" fmla="*/ 1587171 h 3611234"/>
              <a:gd name="connsiteX6224" fmla="*/ 1905000 w 6860976"/>
              <a:gd name="connsiteY6224" fmla="*/ 1602054 h 3611234"/>
              <a:gd name="connsiteX6225" fmla="*/ 1901279 w 6860976"/>
              <a:gd name="connsiteY6225" fmla="*/ 1594612 h 3611234"/>
              <a:gd name="connsiteX6226" fmla="*/ 1890117 w 6860976"/>
              <a:gd name="connsiteY6226" fmla="*/ 1587171 h 3611234"/>
              <a:gd name="connsiteX6227" fmla="*/ 1867793 w 6860976"/>
              <a:gd name="connsiteY6227" fmla="*/ 1583450 h 3611234"/>
              <a:gd name="connsiteX6228" fmla="*/ 1830586 w 6860976"/>
              <a:gd name="connsiteY6228" fmla="*/ 1572288 h 3611234"/>
              <a:gd name="connsiteX6229" fmla="*/ 1800821 w 6860976"/>
              <a:gd name="connsiteY6229" fmla="*/ 1568568 h 3611234"/>
              <a:gd name="connsiteX6230" fmla="*/ 1774775 w 6860976"/>
              <a:gd name="connsiteY6230" fmla="*/ 1557405 h 3611234"/>
              <a:gd name="connsiteX6231" fmla="*/ 1771055 w 6860976"/>
              <a:gd name="connsiteY6231" fmla="*/ 1549964 h 3611234"/>
              <a:gd name="connsiteX6232" fmla="*/ 1771055 w 6860976"/>
              <a:gd name="connsiteY6232" fmla="*/ 1542523 h 3611234"/>
              <a:gd name="connsiteX6233" fmla="*/ 1767334 w 6860976"/>
              <a:gd name="connsiteY6233" fmla="*/ 1542523 h 3611234"/>
              <a:gd name="connsiteX6234" fmla="*/ 1756172 w 6860976"/>
              <a:gd name="connsiteY6234" fmla="*/ 1549964 h 3611234"/>
              <a:gd name="connsiteX6235" fmla="*/ 1748731 w 6860976"/>
              <a:gd name="connsiteY6235" fmla="*/ 1549964 h 3611234"/>
              <a:gd name="connsiteX6236" fmla="*/ 1748731 w 6860976"/>
              <a:gd name="connsiteY6236" fmla="*/ 1542523 h 3611234"/>
              <a:gd name="connsiteX6237" fmla="*/ 1745010 w 6860976"/>
              <a:gd name="connsiteY6237" fmla="*/ 1535081 h 3611234"/>
              <a:gd name="connsiteX6238" fmla="*/ 1741289 w 6860976"/>
              <a:gd name="connsiteY6238" fmla="*/ 1535081 h 3611234"/>
              <a:gd name="connsiteX6239" fmla="*/ 1733848 w 6860976"/>
              <a:gd name="connsiteY6239" fmla="*/ 1535081 h 3611234"/>
              <a:gd name="connsiteX6240" fmla="*/ 1726406 w 6860976"/>
              <a:gd name="connsiteY6240" fmla="*/ 1535081 h 3611234"/>
              <a:gd name="connsiteX6241" fmla="*/ 1718965 w 6860976"/>
              <a:gd name="connsiteY6241" fmla="*/ 1505316 h 3611234"/>
              <a:gd name="connsiteX6242" fmla="*/ 1741289 w 6860976"/>
              <a:gd name="connsiteY6242" fmla="*/ 1520198 h 3611234"/>
              <a:gd name="connsiteX6243" fmla="*/ 1800821 w 6860976"/>
              <a:gd name="connsiteY6243" fmla="*/ 1535081 h 3611234"/>
              <a:gd name="connsiteX6244" fmla="*/ 1785938 w 6860976"/>
              <a:gd name="connsiteY6244" fmla="*/ 1527640 h 3611234"/>
              <a:gd name="connsiteX6245" fmla="*/ 1774775 w 6860976"/>
              <a:gd name="connsiteY6245" fmla="*/ 1523919 h 3611234"/>
              <a:gd name="connsiteX6246" fmla="*/ 1763613 w 6860976"/>
              <a:gd name="connsiteY6246" fmla="*/ 1520198 h 3611234"/>
              <a:gd name="connsiteX6247" fmla="*/ 1763613 w 6860976"/>
              <a:gd name="connsiteY6247" fmla="*/ 1516478 h 3611234"/>
              <a:gd name="connsiteX6248" fmla="*/ 1756172 w 6860976"/>
              <a:gd name="connsiteY6248" fmla="*/ 1520198 h 3611234"/>
              <a:gd name="connsiteX6249" fmla="*/ 1748731 w 6860976"/>
              <a:gd name="connsiteY6249" fmla="*/ 1512757 h 3611234"/>
              <a:gd name="connsiteX6250" fmla="*/ 1711524 w 6860976"/>
              <a:gd name="connsiteY6250" fmla="*/ 1497874 h 3611234"/>
              <a:gd name="connsiteX6251" fmla="*/ 1704082 w 6860976"/>
              <a:gd name="connsiteY6251" fmla="*/ 1505316 h 3611234"/>
              <a:gd name="connsiteX6252" fmla="*/ 1696640 w 6860976"/>
              <a:gd name="connsiteY6252" fmla="*/ 1505316 h 3611234"/>
              <a:gd name="connsiteX6253" fmla="*/ 1696640 w 6860976"/>
              <a:gd name="connsiteY6253" fmla="*/ 1497874 h 3611234"/>
              <a:gd name="connsiteX6254" fmla="*/ 1659434 w 6860976"/>
              <a:gd name="connsiteY6254" fmla="*/ 1482991 h 3611234"/>
              <a:gd name="connsiteX6255" fmla="*/ 1644551 w 6860976"/>
              <a:gd name="connsiteY6255" fmla="*/ 1475550 h 3611234"/>
              <a:gd name="connsiteX6256" fmla="*/ 1637109 w 6860976"/>
              <a:gd name="connsiteY6256" fmla="*/ 1471829 h 3611234"/>
              <a:gd name="connsiteX6257" fmla="*/ 1622227 w 6860976"/>
              <a:gd name="connsiteY6257" fmla="*/ 1468109 h 3611234"/>
              <a:gd name="connsiteX6258" fmla="*/ 1607344 w 6860976"/>
              <a:gd name="connsiteY6258" fmla="*/ 1460667 h 3611234"/>
              <a:gd name="connsiteX6259" fmla="*/ 1562695 w 6860976"/>
              <a:gd name="connsiteY6259" fmla="*/ 1445784 h 3611234"/>
              <a:gd name="connsiteX6260" fmla="*/ 1547813 w 6860976"/>
              <a:gd name="connsiteY6260" fmla="*/ 1438343 h 3611234"/>
              <a:gd name="connsiteX6261" fmla="*/ 1518047 w 6860976"/>
              <a:gd name="connsiteY6261" fmla="*/ 1423460 h 3611234"/>
              <a:gd name="connsiteX6262" fmla="*/ 1495723 w 6860976"/>
              <a:gd name="connsiteY6262" fmla="*/ 1423460 h 3611234"/>
              <a:gd name="connsiteX6263" fmla="*/ 1510606 w 6860976"/>
              <a:gd name="connsiteY6263" fmla="*/ 1430902 h 3611234"/>
              <a:gd name="connsiteX6264" fmla="*/ 1503164 w 6860976"/>
              <a:gd name="connsiteY6264" fmla="*/ 1453226 h 3611234"/>
              <a:gd name="connsiteX6265" fmla="*/ 1488281 w 6860976"/>
              <a:gd name="connsiteY6265" fmla="*/ 1453226 h 3611234"/>
              <a:gd name="connsiteX6266" fmla="*/ 1480840 w 6860976"/>
              <a:gd name="connsiteY6266" fmla="*/ 1445784 h 3611234"/>
              <a:gd name="connsiteX6267" fmla="*/ 1473399 w 6860976"/>
              <a:gd name="connsiteY6267" fmla="*/ 1445784 h 3611234"/>
              <a:gd name="connsiteX6268" fmla="*/ 1473399 w 6860976"/>
              <a:gd name="connsiteY6268" fmla="*/ 1438343 h 3611234"/>
              <a:gd name="connsiteX6269" fmla="*/ 1480840 w 6860976"/>
              <a:gd name="connsiteY6269" fmla="*/ 1430902 h 3611234"/>
              <a:gd name="connsiteX6270" fmla="*/ 1488281 w 6860976"/>
              <a:gd name="connsiteY6270" fmla="*/ 1430902 h 3611234"/>
              <a:gd name="connsiteX6271" fmla="*/ 1443633 w 6860976"/>
              <a:gd name="connsiteY6271" fmla="*/ 1416019 h 3611234"/>
              <a:gd name="connsiteX6272" fmla="*/ 1428750 w 6860976"/>
              <a:gd name="connsiteY6272" fmla="*/ 1408577 h 3611234"/>
              <a:gd name="connsiteX6273" fmla="*/ 1421309 w 6860976"/>
              <a:gd name="connsiteY6273" fmla="*/ 1401136 h 3611234"/>
              <a:gd name="connsiteX6274" fmla="*/ 1417588 w 6860976"/>
              <a:gd name="connsiteY6274" fmla="*/ 1408577 h 3611234"/>
              <a:gd name="connsiteX6275" fmla="*/ 1413867 w 6860976"/>
              <a:gd name="connsiteY6275" fmla="*/ 1408577 h 3611234"/>
              <a:gd name="connsiteX6276" fmla="*/ 1402705 w 6860976"/>
              <a:gd name="connsiteY6276" fmla="*/ 1404857 h 3611234"/>
              <a:gd name="connsiteX6277" fmla="*/ 1398985 w 6860976"/>
              <a:gd name="connsiteY6277" fmla="*/ 1393694 h 3611234"/>
              <a:gd name="connsiteX6278" fmla="*/ 1413867 w 6860976"/>
              <a:gd name="connsiteY6278" fmla="*/ 1393694 h 3611234"/>
              <a:gd name="connsiteX6279" fmla="*/ 1443633 w 6860976"/>
              <a:gd name="connsiteY6279" fmla="*/ 1393694 h 3611234"/>
              <a:gd name="connsiteX6280" fmla="*/ 1436191 w 6860976"/>
              <a:gd name="connsiteY6280" fmla="*/ 1401136 h 3611234"/>
              <a:gd name="connsiteX6281" fmla="*/ 1436191 w 6860976"/>
              <a:gd name="connsiteY6281" fmla="*/ 1408577 h 3611234"/>
              <a:gd name="connsiteX6282" fmla="*/ 1465957 w 6860976"/>
              <a:gd name="connsiteY6282" fmla="*/ 1401136 h 3611234"/>
              <a:gd name="connsiteX6283" fmla="*/ 1473399 w 6860976"/>
              <a:gd name="connsiteY6283" fmla="*/ 1401136 h 3611234"/>
              <a:gd name="connsiteX6284" fmla="*/ 1480840 w 6860976"/>
              <a:gd name="connsiteY6284" fmla="*/ 1401136 h 3611234"/>
              <a:gd name="connsiteX6285" fmla="*/ 1488281 w 6860976"/>
              <a:gd name="connsiteY6285" fmla="*/ 1393694 h 3611234"/>
              <a:gd name="connsiteX6286" fmla="*/ 1473399 w 6860976"/>
              <a:gd name="connsiteY6286" fmla="*/ 1386253 h 3611234"/>
              <a:gd name="connsiteX6287" fmla="*/ 1428750 w 6860976"/>
              <a:gd name="connsiteY6287" fmla="*/ 1378812 h 3611234"/>
              <a:gd name="connsiteX6288" fmla="*/ 1443633 w 6860976"/>
              <a:gd name="connsiteY6288" fmla="*/ 1371370 h 3611234"/>
              <a:gd name="connsiteX6289" fmla="*/ 1454795 w 6860976"/>
              <a:gd name="connsiteY6289" fmla="*/ 1371370 h 3611234"/>
              <a:gd name="connsiteX6290" fmla="*/ 1451074 w 6860976"/>
              <a:gd name="connsiteY6290" fmla="*/ 1363929 h 3611234"/>
              <a:gd name="connsiteX6291" fmla="*/ 1443633 w 6860976"/>
              <a:gd name="connsiteY6291" fmla="*/ 1363929 h 3611234"/>
              <a:gd name="connsiteX6292" fmla="*/ 1443633 w 6860976"/>
              <a:gd name="connsiteY6292" fmla="*/ 1356487 h 3611234"/>
              <a:gd name="connsiteX6293" fmla="*/ 1443633 w 6860976"/>
              <a:gd name="connsiteY6293" fmla="*/ 1349046 h 3611234"/>
              <a:gd name="connsiteX6294" fmla="*/ 1436191 w 6860976"/>
              <a:gd name="connsiteY6294" fmla="*/ 1356487 h 3611234"/>
              <a:gd name="connsiteX6295" fmla="*/ 1421309 w 6860976"/>
              <a:gd name="connsiteY6295" fmla="*/ 1356487 h 3611234"/>
              <a:gd name="connsiteX6296" fmla="*/ 1417588 w 6860976"/>
              <a:gd name="connsiteY6296" fmla="*/ 1352767 h 3611234"/>
              <a:gd name="connsiteX6297" fmla="*/ 1406426 w 6860976"/>
              <a:gd name="connsiteY6297" fmla="*/ 1349046 h 3611234"/>
              <a:gd name="connsiteX6298" fmla="*/ 1398985 w 6860976"/>
              <a:gd name="connsiteY6298" fmla="*/ 1341605 h 3611234"/>
              <a:gd name="connsiteX6299" fmla="*/ 1398985 w 6860976"/>
              <a:gd name="connsiteY6299" fmla="*/ 1334163 h 3611234"/>
              <a:gd name="connsiteX6300" fmla="*/ 1395264 w 6860976"/>
              <a:gd name="connsiteY6300" fmla="*/ 1330443 h 3611234"/>
              <a:gd name="connsiteX6301" fmla="*/ 1413867 w 6860976"/>
              <a:gd name="connsiteY6301" fmla="*/ 1326722 h 3611234"/>
              <a:gd name="connsiteX6302" fmla="*/ 1421309 w 6860976"/>
              <a:gd name="connsiteY6302" fmla="*/ 1326722 h 3611234"/>
              <a:gd name="connsiteX6303" fmla="*/ 1443633 w 6860976"/>
              <a:gd name="connsiteY6303" fmla="*/ 1326722 h 3611234"/>
              <a:gd name="connsiteX6304" fmla="*/ 1465957 w 6860976"/>
              <a:gd name="connsiteY6304" fmla="*/ 1326722 h 3611234"/>
              <a:gd name="connsiteX6305" fmla="*/ 1451074 w 6860976"/>
              <a:gd name="connsiteY6305" fmla="*/ 1319280 h 3611234"/>
              <a:gd name="connsiteX6306" fmla="*/ 1447354 w 6860976"/>
              <a:gd name="connsiteY6306" fmla="*/ 1319280 h 3611234"/>
              <a:gd name="connsiteX6307" fmla="*/ 1443633 w 6860976"/>
              <a:gd name="connsiteY6307" fmla="*/ 1315560 h 3611234"/>
              <a:gd name="connsiteX6308" fmla="*/ 1451074 w 6860976"/>
              <a:gd name="connsiteY6308" fmla="*/ 1311839 h 3611234"/>
              <a:gd name="connsiteX6309" fmla="*/ 1443633 w 6860976"/>
              <a:gd name="connsiteY6309" fmla="*/ 1304398 h 3611234"/>
              <a:gd name="connsiteX6310" fmla="*/ 1398985 w 6860976"/>
              <a:gd name="connsiteY6310" fmla="*/ 1282073 h 3611234"/>
              <a:gd name="connsiteX6311" fmla="*/ 1376660 w 6860976"/>
              <a:gd name="connsiteY6311" fmla="*/ 1274632 h 3611234"/>
              <a:gd name="connsiteX6312" fmla="*/ 1376660 w 6860976"/>
              <a:gd name="connsiteY6312" fmla="*/ 1282073 h 3611234"/>
              <a:gd name="connsiteX6313" fmla="*/ 1376660 w 6860976"/>
              <a:gd name="connsiteY6313" fmla="*/ 1289515 h 3611234"/>
              <a:gd name="connsiteX6314" fmla="*/ 1384102 w 6860976"/>
              <a:gd name="connsiteY6314" fmla="*/ 1304398 h 3611234"/>
              <a:gd name="connsiteX6315" fmla="*/ 1398985 w 6860976"/>
              <a:gd name="connsiteY6315" fmla="*/ 1311839 h 3611234"/>
              <a:gd name="connsiteX6316" fmla="*/ 1384102 w 6860976"/>
              <a:gd name="connsiteY6316" fmla="*/ 1319280 h 3611234"/>
              <a:gd name="connsiteX6317" fmla="*/ 1369219 w 6860976"/>
              <a:gd name="connsiteY6317" fmla="*/ 1311839 h 3611234"/>
              <a:gd name="connsiteX6318" fmla="*/ 1369219 w 6860976"/>
              <a:gd name="connsiteY6318" fmla="*/ 1304398 h 3611234"/>
              <a:gd name="connsiteX6319" fmla="*/ 1354336 w 6860976"/>
              <a:gd name="connsiteY6319" fmla="*/ 1300677 h 3611234"/>
              <a:gd name="connsiteX6320" fmla="*/ 1339453 w 6860976"/>
              <a:gd name="connsiteY6320" fmla="*/ 1296956 h 3611234"/>
              <a:gd name="connsiteX6321" fmla="*/ 1332012 w 6860976"/>
              <a:gd name="connsiteY6321" fmla="*/ 1282073 h 3611234"/>
              <a:gd name="connsiteX6322" fmla="*/ 1339453 w 6860976"/>
              <a:gd name="connsiteY6322" fmla="*/ 1274632 h 3611234"/>
              <a:gd name="connsiteX6323" fmla="*/ 1346895 w 6860976"/>
              <a:gd name="connsiteY6323" fmla="*/ 1259749 h 3611234"/>
              <a:gd name="connsiteX6324" fmla="*/ 1361777 w 6860976"/>
              <a:gd name="connsiteY6324" fmla="*/ 1259749 h 3611234"/>
              <a:gd name="connsiteX6325" fmla="*/ 1384102 w 6860976"/>
              <a:gd name="connsiteY6325" fmla="*/ 1263470 h 3611234"/>
              <a:gd name="connsiteX6326" fmla="*/ 1361777 w 6860976"/>
              <a:gd name="connsiteY6326" fmla="*/ 1248587 h 3611234"/>
              <a:gd name="connsiteX6327" fmla="*/ 1332012 w 6860976"/>
              <a:gd name="connsiteY6327" fmla="*/ 1237425 h 3611234"/>
              <a:gd name="connsiteX6328" fmla="*/ 1320850 w 6860976"/>
              <a:gd name="connsiteY6328" fmla="*/ 1229984 h 3611234"/>
              <a:gd name="connsiteX6329" fmla="*/ 1343174 w 6860976"/>
              <a:gd name="connsiteY6329" fmla="*/ 1222542 h 3611234"/>
              <a:gd name="connsiteX6330" fmla="*/ 1376660 w 6860976"/>
              <a:gd name="connsiteY6330" fmla="*/ 1226263 h 3611234"/>
              <a:gd name="connsiteX6331" fmla="*/ 1395264 w 6860976"/>
              <a:gd name="connsiteY6331" fmla="*/ 1226263 h 3611234"/>
              <a:gd name="connsiteX6332" fmla="*/ 1402705 w 6860976"/>
              <a:gd name="connsiteY6332" fmla="*/ 1229984 h 3611234"/>
              <a:gd name="connsiteX6333" fmla="*/ 1398985 w 6860976"/>
              <a:gd name="connsiteY6333" fmla="*/ 1237425 h 3611234"/>
              <a:gd name="connsiteX6334" fmla="*/ 1406426 w 6860976"/>
              <a:gd name="connsiteY6334" fmla="*/ 1237425 h 3611234"/>
              <a:gd name="connsiteX6335" fmla="*/ 1413867 w 6860976"/>
              <a:gd name="connsiteY6335" fmla="*/ 1229984 h 3611234"/>
              <a:gd name="connsiteX6336" fmla="*/ 1391543 w 6860976"/>
              <a:gd name="connsiteY6336" fmla="*/ 1222542 h 3611234"/>
              <a:gd name="connsiteX6337" fmla="*/ 1384102 w 6860976"/>
              <a:gd name="connsiteY6337" fmla="*/ 1215101 h 3611234"/>
              <a:gd name="connsiteX6338" fmla="*/ 1317129 w 6860976"/>
              <a:gd name="connsiteY6338" fmla="*/ 1207659 h 3611234"/>
              <a:gd name="connsiteX6339" fmla="*/ 1324570 w 6860976"/>
              <a:gd name="connsiteY6339" fmla="*/ 1200218 h 3611234"/>
              <a:gd name="connsiteX6340" fmla="*/ 1354336 w 6860976"/>
              <a:gd name="connsiteY6340" fmla="*/ 1192777 h 3611234"/>
              <a:gd name="connsiteX6341" fmla="*/ 1361777 w 6860976"/>
              <a:gd name="connsiteY6341" fmla="*/ 1192777 h 3611234"/>
              <a:gd name="connsiteX6342" fmla="*/ 1369219 w 6860976"/>
              <a:gd name="connsiteY6342" fmla="*/ 1192777 h 3611234"/>
              <a:gd name="connsiteX6343" fmla="*/ 1376660 w 6860976"/>
              <a:gd name="connsiteY6343" fmla="*/ 1192777 h 3611234"/>
              <a:gd name="connsiteX6344" fmla="*/ 1365498 w 6860976"/>
              <a:gd name="connsiteY6344" fmla="*/ 1189056 h 3611234"/>
              <a:gd name="connsiteX6345" fmla="*/ 1354336 w 6860976"/>
              <a:gd name="connsiteY6345" fmla="*/ 1185335 h 3611234"/>
              <a:gd name="connsiteX6346" fmla="*/ 1343174 w 6860976"/>
              <a:gd name="connsiteY6346" fmla="*/ 1185335 h 3611234"/>
              <a:gd name="connsiteX6347" fmla="*/ 1339453 w 6860976"/>
              <a:gd name="connsiteY6347" fmla="*/ 1177894 h 3611234"/>
              <a:gd name="connsiteX6348" fmla="*/ 1294805 w 6860976"/>
              <a:gd name="connsiteY6348" fmla="*/ 1177894 h 3611234"/>
              <a:gd name="connsiteX6349" fmla="*/ 1257598 w 6860976"/>
              <a:gd name="connsiteY6349" fmla="*/ 1177894 h 3611234"/>
              <a:gd name="connsiteX6350" fmla="*/ 1287363 w 6860976"/>
              <a:gd name="connsiteY6350" fmla="*/ 1170452 h 3611234"/>
              <a:gd name="connsiteX6351" fmla="*/ 1305967 w 6860976"/>
              <a:gd name="connsiteY6351" fmla="*/ 1170452 h 3611234"/>
              <a:gd name="connsiteX6352" fmla="*/ 1324570 w 6860976"/>
              <a:gd name="connsiteY6352" fmla="*/ 1170452 h 3611234"/>
              <a:gd name="connsiteX6353" fmla="*/ 1343174 w 6860976"/>
              <a:gd name="connsiteY6353" fmla="*/ 1174173 h 3611234"/>
              <a:gd name="connsiteX6354" fmla="*/ 1361777 w 6860976"/>
              <a:gd name="connsiteY6354" fmla="*/ 1177894 h 3611234"/>
              <a:gd name="connsiteX6355" fmla="*/ 1302246 w 6860976"/>
              <a:gd name="connsiteY6355" fmla="*/ 1155569 h 3611234"/>
              <a:gd name="connsiteX6356" fmla="*/ 1294805 w 6860976"/>
              <a:gd name="connsiteY6356" fmla="*/ 1155569 h 3611234"/>
              <a:gd name="connsiteX6357" fmla="*/ 1309688 w 6860976"/>
              <a:gd name="connsiteY6357" fmla="*/ 1148128 h 3611234"/>
              <a:gd name="connsiteX6358" fmla="*/ 1317129 w 6860976"/>
              <a:gd name="connsiteY6358" fmla="*/ 1148128 h 3611234"/>
              <a:gd name="connsiteX6359" fmla="*/ 1313408 w 6860976"/>
              <a:gd name="connsiteY6359" fmla="*/ 1136966 h 3611234"/>
              <a:gd name="connsiteX6360" fmla="*/ 1302246 w 6860976"/>
              <a:gd name="connsiteY6360" fmla="*/ 1133245 h 3611234"/>
              <a:gd name="connsiteX6361" fmla="*/ 1220391 w 6860976"/>
              <a:gd name="connsiteY6361" fmla="*/ 1110921 h 3611234"/>
              <a:gd name="connsiteX6362" fmla="*/ 1198067 w 6860976"/>
              <a:gd name="connsiteY6362" fmla="*/ 1103480 h 3611234"/>
              <a:gd name="connsiteX6363" fmla="*/ 1175742 w 6860976"/>
              <a:gd name="connsiteY6363" fmla="*/ 1103480 h 3611234"/>
              <a:gd name="connsiteX6364" fmla="*/ 1168301 w 6860976"/>
              <a:gd name="connsiteY6364" fmla="*/ 1099759 h 3611234"/>
              <a:gd name="connsiteX6365" fmla="*/ 1160859 w 6860976"/>
              <a:gd name="connsiteY6365" fmla="*/ 1096038 h 3611234"/>
              <a:gd name="connsiteX6366" fmla="*/ 1190625 w 6860976"/>
              <a:gd name="connsiteY6366" fmla="*/ 1096038 h 3611234"/>
              <a:gd name="connsiteX6367" fmla="*/ 1212949 w 6860976"/>
              <a:gd name="connsiteY6367" fmla="*/ 1096038 h 3611234"/>
              <a:gd name="connsiteX6368" fmla="*/ 1198067 w 6860976"/>
              <a:gd name="connsiteY6368" fmla="*/ 1088597 h 3611234"/>
              <a:gd name="connsiteX6369" fmla="*/ 1190625 w 6860976"/>
              <a:gd name="connsiteY6369" fmla="*/ 1073714 h 3611234"/>
              <a:gd name="connsiteX6370" fmla="*/ 1216670 w 6860976"/>
              <a:gd name="connsiteY6370" fmla="*/ 1081155 h 3611234"/>
              <a:gd name="connsiteX6371" fmla="*/ 1242715 w 6860976"/>
              <a:gd name="connsiteY6371" fmla="*/ 1096038 h 3611234"/>
              <a:gd name="connsiteX6372" fmla="*/ 1279922 w 6860976"/>
              <a:gd name="connsiteY6372" fmla="*/ 1103480 h 3611234"/>
              <a:gd name="connsiteX6373" fmla="*/ 1283643 w 6860976"/>
              <a:gd name="connsiteY6373" fmla="*/ 1092318 h 3611234"/>
              <a:gd name="connsiteX6374" fmla="*/ 1287363 w 6860976"/>
              <a:gd name="connsiteY6374" fmla="*/ 1081155 h 3611234"/>
              <a:gd name="connsiteX6375" fmla="*/ 1298526 w 6860976"/>
              <a:gd name="connsiteY6375" fmla="*/ 1069993 h 3611234"/>
              <a:gd name="connsiteX6376" fmla="*/ 1317129 w 6860976"/>
              <a:gd name="connsiteY6376" fmla="*/ 1066273 h 3611234"/>
              <a:gd name="connsiteX6377" fmla="*/ 1324570 w 6860976"/>
              <a:gd name="connsiteY6377" fmla="*/ 1058831 h 3611234"/>
              <a:gd name="connsiteX6378" fmla="*/ 1302246 w 6860976"/>
              <a:gd name="connsiteY6378" fmla="*/ 1058831 h 3611234"/>
              <a:gd name="connsiteX6379" fmla="*/ 1294805 w 6860976"/>
              <a:gd name="connsiteY6379" fmla="*/ 1051390 h 3611234"/>
              <a:gd name="connsiteX6380" fmla="*/ 1302246 w 6860976"/>
              <a:gd name="connsiteY6380" fmla="*/ 1043948 h 3611234"/>
              <a:gd name="connsiteX6381" fmla="*/ 1320850 w 6860976"/>
              <a:gd name="connsiteY6381" fmla="*/ 1051390 h 3611234"/>
              <a:gd name="connsiteX6382" fmla="*/ 1339453 w 6860976"/>
              <a:gd name="connsiteY6382" fmla="*/ 1058831 h 3611234"/>
              <a:gd name="connsiteX6383" fmla="*/ 1361777 w 6860976"/>
              <a:gd name="connsiteY6383" fmla="*/ 1066273 h 3611234"/>
              <a:gd name="connsiteX6384" fmla="*/ 1391543 w 6860976"/>
              <a:gd name="connsiteY6384" fmla="*/ 1058831 h 3611234"/>
              <a:gd name="connsiteX6385" fmla="*/ 1384102 w 6860976"/>
              <a:gd name="connsiteY6385" fmla="*/ 1055110 h 3611234"/>
              <a:gd name="connsiteX6386" fmla="*/ 1376660 w 6860976"/>
              <a:gd name="connsiteY6386" fmla="*/ 1047669 h 3611234"/>
              <a:gd name="connsiteX6387" fmla="*/ 1369219 w 6860976"/>
              <a:gd name="connsiteY6387" fmla="*/ 1043948 h 3611234"/>
              <a:gd name="connsiteX6388" fmla="*/ 1354336 w 6860976"/>
              <a:gd name="connsiteY6388" fmla="*/ 1043948 h 3611234"/>
              <a:gd name="connsiteX6389" fmla="*/ 1332012 w 6860976"/>
              <a:gd name="connsiteY6389" fmla="*/ 1043948 h 3611234"/>
              <a:gd name="connsiteX6390" fmla="*/ 1317129 w 6860976"/>
              <a:gd name="connsiteY6390" fmla="*/ 1036507 h 3611234"/>
              <a:gd name="connsiteX6391" fmla="*/ 1294805 w 6860976"/>
              <a:gd name="connsiteY6391" fmla="*/ 1029066 h 3611234"/>
              <a:gd name="connsiteX6392" fmla="*/ 1272481 w 6860976"/>
              <a:gd name="connsiteY6392" fmla="*/ 1014183 h 3611234"/>
              <a:gd name="connsiteX6393" fmla="*/ 1265039 w 6860976"/>
              <a:gd name="connsiteY6393" fmla="*/ 1006741 h 3611234"/>
              <a:gd name="connsiteX6394" fmla="*/ 1276201 w 6860976"/>
              <a:gd name="connsiteY6394" fmla="*/ 999300 h 3611234"/>
              <a:gd name="connsiteX6395" fmla="*/ 1287363 w 6860976"/>
              <a:gd name="connsiteY6395" fmla="*/ 995579 h 3611234"/>
              <a:gd name="connsiteX6396" fmla="*/ 1294805 w 6860976"/>
              <a:gd name="connsiteY6396" fmla="*/ 991859 h 3611234"/>
              <a:gd name="connsiteX6397" fmla="*/ 1291084 w 6860976"/>
              <a:gd name="connsiteY6397" fmla="*/ 984417 h 3611234"/>
              <a:gd name="connsiteX6398" fmla="*/ 1287363 w 6860976"/>
              <a:gd name="connsiteY6398" fmla="*/ 976976 h 3611234"/>
              <a:gd name="connsiteX6399" fmla="*/ 1291084 w 6860976"/>
              <a:gd name="connsiteY6399" fmla="*/ 969534 h 3611234"/>
              <a:gd name="connsiteX6400" fmla="*/ 1298526 w 6860976"/>
              <a:gd name="connsiteY6400" fmla="*/ 973255 h 3611234"/>
              <a:gd name="connsiteX6401" fmla="*/ 1305967 w 6860976"/>
              <a:gd name="connsiteY6401" fmla="*/ 973255 h 3611234"/>
              <a:gd name="connsiteX6402" fmla="*/ 1309688 w 6860976"/>
              <a:gd name="connsiteY6402" fmla="*/ 969534 h 3611234"/>
              <a:gd name="connsiteX6403" fmla="*/ 1317129 w 6860976"/>
              <a:gd name="connsiteY6403" fmla="*/ 969534 h 3611234"/>
              <a:gd name="connsiteX6404" fmla="*/ 1320850 w 6860976"/>
              <a:gd name="connsiteY6404" fmla="*/ 973255 h 3611234"/>
              <a:gd name="connsiteX6405" fmla="*/ 1332012 w 6860976"/>
              <a:gd name="connsiteY6405" fmla="*/ 962093 h 3611234"/>
              <a:gd name="connsiteX6406" fmla="*/ 1317129 w 6860976"/>
              <a:gd name="connsiteY6406" fmla="*/ 954652 h 3611234"/>
              <a:gd name="connsiteX6407" fmla="*/ 1309688 w 6860976"/>
              <a:gd name="connsiteY6407" fmla="*/ 947210 h 3611234"/>
              <a:gd name="connsiteX6408" fmla="*/ 1346895 w 6860976"/>
              <a:gd name="connsiteY6408" fmla="*/ 954652 h 3611234"/>
              <a:gd name="connsiteX6409" fmla="*/ 1376660 w 6860976"/>
              <a:gd name="connsiteY6409" fmla="*/ 962093 h 3611234"/>
              <a:gd name="connsiteX6410" fmla="*/ 1361777 w 6860976"/>
              <a:gd name="connsiteY6410" fmla="*/ 947210 h 3611234"/>
              <a:gd name="connsiteX6411" fmla="*/ 1339453 w 6860976"/>
              <a:gd name="connsiteY6411" fmla="*/ 939769 h 3611234"/>
              <a:gd name="connsiteX6412" fmla="*/ 1332012 w 6860976"/>
              <a:gd name="connsiteY6412" fmla="*/ 939769 h 3611234"/>
              <a:gd name="connsiteX6413" fmla="*/ 1317129 w 6860976"/>
              <a:gd name="connsiteY6413" fmla="*/ 939769 h 3611234"/>
              <a:gd name="connsiteX6414" fmla="*/ 1309688 w 6860976"/>
              <a:gd name="connsiteY6414" fmla="*/ 939769 h 3611234"/>
              <a:gd name="connsiteX6415" fmla="*/ 1305967 w 6860976"/>
              <a:gd name="connsiteY6415" fmla="*/ 954652 h 3611234"/>
              <a:gd name="connsiteX6416" fmla="*/ 1287363 w 6860976"/>
              <a:gd name="connsiteY6416" fmla="*/ 962093 h 3611234"/>
              <a:gd name="connsiteX6417" fmla="*/ 1276201 w 6860976"/>
              <a:gd name="connsiteY6417" fmla="*/ 962093 h 3611234"/>
              <a:gd name="connsiteX6418" fmla="*/ 1265039 w 6860976"/>
              <a:gd name="connsiteY6418" fmla="*/ 969534 h 3611234"/>
              <a:gd name="connsiteX6419" fmla="*/ 1279922 w 6860976"/>
              <a:gd name="connsiteY6419" fmla="*/ 954652 h 3611234"/>
              <a:gd name="connsiteX6420" fmla="*/ 1227832 w 6860976"/>
              <a:gd name="connsiteY6420" fmla="*/ 939769 h 3611234"/>
              <a:gd name="connsiteX6421" fmla="*/ 1205508 w 6860976"/>
              <a:gd name="connsiteY6421" fmla="*/ 932327 h 3611234"/>
              <a:gd name="connsiteX6422" fmla="*/ 1198067 w 6860976"/>
              <a:gd name="connsiteY6422" fmla="*/ 932327 h 3611234"/>
              <a:gd name="connsiteX6423" fmla="*/ 1190625 w 6860976"/>
              <a:gd name="connsiteY6423" fmla="*/ 924886 h 3611234"/>
              <a:gd name="connsiteX6424" fmla="*/ 1227832 w 6860976"/>
              <a:gd name="connsiteY6424" fmla="*/ 924886 h 3611234"/>
              <a:gd name="connsiteX6425" fmla="*/ 1242715 w 6860976"/>
              <a:gd name="connsiteY6425" fmla="*/ 924886 h 3611234"/>
              <a:gd name="connsiteX6426" fmla="*/ 1250156 w 6860976"/>
              <a:gd name="connsiteY6426" fmla="*/ 924886 h 3611234"/>
              <a:gd name="connsiteX6427" fmla="*/ 1264109 w 6860976"/>
              <a:gd name="connsiteY6427" fmla="*/ 929537 h 3611234"/>
              <a:gd name="connsiteX6428" fmla="*/ 1272481 w 6860976"/>
              <a:gd name="connsiteY6428" fmla="*/ 932327 h 3611234"/>
              <a:gd name="connsiteX6429" fmla="*/ 1279922 w 6860976"/>
              <a:gd name="connsiteY6429" fmla="*/ 932327 h 3611234"/>
              <a:gd name="connsiteX6430" fmla="*/ 1273411 w 6860976"/>
              <a:gd name="connsiteY6430" fmla="*/ 927676 h 3611234"/>
              <a:gd name="connsiteX6431" fmla="*/ 1268760 w 6860976"/>
              <a:gd name="connsiteY6431" fmla="*/ 928607 h 3611234"/>
              <a:gd name="connsiteX6432" fmla="*/ 1264109 w 6860976"/>
              <a:gd name="connsiteY6432" fmla="*/ 929537 h 3611234"/>
              <a:gd name="connsiteX6433" fmla="*/ 1257598 w 6860976"/>
              <a:gd name="connsiteY6433" fmla="*/ 924886 h 3611234"/>
              <a:gd name="connsiteX6434" fmla="*/ 1250156 w 6860976"/>
              <a:gd name="connsiteY6434" fmla="*/ 924886 h 3611234"/>
              <a:gd name="connsiteX6435" fmla="*/ 1265039 w 6860976"/>
              <a:gd name="connsiteY6435" fmla="*/ 917444 h 3611234"/>
              <a:gd name="connsiteX6436" fmla="*/ 1287363 w 6860976"/>
              <a:gd name="connsiteY6436" fmla="*/ 910003 h 3611234"/>
              <a:gd name="connsiteX6437" fmla="*/ 1276201 w 6860976"/>
              <a:gd name="connsiteY6437" fmla="*/ 902562 h 3611234"/>
              <a:gd name="connsiteX6438" fmla="*/ 1257598 w 6860976"/>
              <a:gd name="connsiteY6438" fmla="*/ 895120 h 3611234"/>
              <a:gd name="connsiteX6439" fmla="*/ 1242715 w 6860976"/>
              <a:gd name="connsiteY6439" fmla="*/ 895120 h 3611234"/>
              <a:gd name="connsiteX6440" fmla="*/ 1242715 w 6860976"/>
              <a:gd name="connsiteY6440" fmla="*/ 906282 h 3611234"/>
              <a:gd name="connsiteX6441" fmla="*/ 1242715 w 6860976"/>
              <a:gd name="connsiteY6441" fmla="*/ 910003 h 3611234"/>
              <a:gd name="connsiteX6442" fmla="*/ 1235273 w 6860976"/>
              <a:gd name="connsiteY6442" fmla="*/ 906282 h 3611234"/>
              <a:gd name="connsiteX6443" fmla="*/ 1220391 w 6860976"/>
              <a:gd name="connsiteY6443" fmla="*/ 902562 h 3611234"/>
              <a:gd name="connsiteX6444" fmla="*/ 1220391 w 6860976"/>
              <a:gd name="connsiteY6444" fmla="*/ 880237 h 3611234"/>
              <a:gd name="connsiteX6445" fmla="*/ 1220391 w 6860976"/>
              <a:gd name="connsiteY6445" fmla="*/ 872796 h 3611234"/>
              <a:gd name="connsiteX6446" fmla="*/ 1227832 w 6860976"/>
              <a:gd name="connsiteY6446" fmla="*/ 872796 h 3611234"/>
              <a:gd name="connsiteX6447" fmla="*/ 1287363 w 6860976"/>
              <a:gd name="connsiteY6447" fmla="*/ 902562 h 3611234"/>
              <a:gd name="connsiteX6448" fmla="*/ 1294805 w 6860976"/>
              <a:gd name="connsiteY6448" fmla="*/ 902562 h 3611234"/>
              <a:gd name="connsiteX6449" fmla="*/ 1302246 w 6860976"/>
              <a:gd name="connsiteY6449" fmla="*/ 902562 h 3611234"/>
              <a:gd name="connsiteX6450" fmla="*/ 1287363 w 6860976"/>
              <a:gd name="connsiteY6450" fmla="*/ 887679 h 3611234"/>
              <a:gd name="connsiteX6451" fmla="*/ 1309688 w 6860976"/>
              <a:gd name="connsiteY6451" fmla="*/ 887679 h 3611234"/>
              <a:gd name="connsiteX6452" fmla="*/ 1309688 w 6860976"/>
              <a:gd name="connsiteY6452" fmla="*/ 880237 h 3611234"/>
              <a:gd name="connsiteX6453" fmla="*/ 1302246 w 6860976"/>
              <a:gd name="connsiteY6453" fmla="*/ 880237 h 3611234"/>
              <a:gd name="connsiteX6454" fmla="*/ 1291084 w 6860976"/>
              <a:gd name="connsiteY6454" fmla="*/ 880237 h 3611234"/>
              <a:gd name="connsiteX6455" fmla="*/ 1287363 w 6860976"/>
              <a:gd name="connsiteY6455" fmla="*/ 880237 h 3611234"/>
              <a:gd name="connsiteX6456" fmla="*/ 1279922 w 6860976"/>
              <a:gd name="connsiteY6456" fmla="*/ 880237 h 3611234"/>
              <a:gd name="connsiteX6457" fmla="*/ 1287363 w 6860976"/>
              <a:gd name="connsiteY6457" fmla="*/ 887679 h 3611234"/>
              <a:gd name="connsiteX6458" fmla="*/ 1265039 w 6860976"/>
              <a:gd name="connsiteY6458" fmla="*/ 880237 h 3611234"/>
              <a:gd name="connsiteX6459" fmla="*/ 1257598 w 6860976"/>
              <a:gd name="connsiteY6459" fmla="*/ 872796 h 3611234"/>
              <a:gd name="connsiteX6460" fmla="*/ 1250156 w 6860976"/>
              <a:gd name="connsiteY6460" fmla="*/ 872796 h 3611234"/>
              <a:gd name="connsiteX6461" fmla="*/ 1238994 w 6860976"/>
              <a:gd name="connsiteY6461" fmla="*/ 865355 h 3611234"/>
              <a:gd name="connsiteX6462" fmla="*/ 1220391 w 6860976"/>
              <a:gd name="connsiteY6462" fmla="*/ 865355 h 3611234"/>
              <a:gd name="connsiteX6463" fmla="*/ 1205508 w 6860976"/>
              <a:gd name="connsiteY6463" fmla="*/ 865355 h 3611234"/>
              <a:gd name="connsiteX6464" fmla="*/ 1190625 w 6860976"/>
              <a:gd name="connsiteY6464" fmla="*/ 869075 h 3611234"/>
              <a:gd name="connsiteX6465" fmla="*/ 1168301 w 6860976"/>
              <a:gd name="connsiteY6465" fmla="*/ 869075 h 3611234"/>
              <a:gd name="connsiteX6466" fmla="*/ 1153418 w 6860976"/>
              <a:gd name="connsiteY6466" fmla="*/ 861634 h 3611234"/>
              <a:gd name="connsiteX6467" fmla="*/ 1145977 w 6860976"/>
              <a:gd name="connsiteY6467" fmla="*/ 857913 h 3611234"/>
              <a:gd name="connsiteX6468" fmla="*/ 1145977 w 6860976"/>
              <a:gd name="connsiteY6468" fmla="*/ 843030 h 3611234"/>
              <a:gd name="connsiteX6469" fmla="*/ 1149697 w 6860976"/>
              <a:gd name="connsiteY6469" fmla="*/ 843030 h 3611234"/>
              <a:gd name="connsiteX6470" fmla="*/ 1160859 w 6860976"/>
              <a:gd name="connsiteY6470" fmla="*/ 850472 h 3611234"/>
              <a:gd name="connsiteX6471" fmla="*/ 1190625 w 6860976"/>
              <a:gd name="connsiteY6471" fmla="*/ 850472 h 3611234"/>
              <a:gd name="connsiteX6472" fmla="*/ 1175742 w 6860976"/>
              <a:gd name="connsiteY6472" fmla="*/ 843030 h 3611234"/>
              <a:gd name="connsiteX6473" fmla="*/ 1183184 w 6860976"/>
              <a:gd name="connsiteY6473" fmla="*/ 835589 h 3611234"/>
              <a:gd name="connsiteX6474" fmla="*/ 1198067 w 6860976"/>
              <a:gd name="connsiteY6474" fmla="*/ 835589 h 3611234"/>
              <a:gd name="connsiteX6475" fmla="*/ 1194346 w 6860976"/>
              <a:gd name="connsiteY6475" fmla="*/ 824427 h 3611234"/>
              <a:gd name="connsiteX6476" fmla="*/ 1205508 w 6860976"/>
              <a:gd name="connsiteY6476" fmla="*/ 820706 h 3611234"/>
              <a:gd name="connsiteX6477" fmla="*/ 1205508 w 6860976"/>
              <a:gd name="connsiteY6477" fmla="*/ 835589 h 3611234"/>
              <a:gd name="connsiteX6478" fmla="*/ 1212949 w 6860976"/>
              <a:gd name="connsiteY6478" fmla="*/ 835589 h 3611234"/>
              <a:gd name="connsiteX6479" fmla="*/ 1227832 w 6860976"/>
              <a:gd name="connsiteY6479" fmla="*/ 813265 h 3611234"/>
              <a:gd name="connsiteX6480" fmla="*/ 1235273 w 6860976"/>
              <a:gd name="connsiteY6480" fmla="*/ 820706 h 3611234"/>
              <a:gd name="connsiteX6481" fmla="*/ 1235273 w 6860976"/>
              <a:gd name="connsiteY6481" fmla="*/ 828148 h 3611234"/>
              <a:gd name="connsiteX6482" fmla="*/ 1227832 w 6860976"/>
              <a:gd name="connsiteY6482" fmla="*/ 835589 h 3611234"/>
              <a:gd name="connsiteX6483" fmla="*/ 1242715 w 6860976"/>
              <a:gd name="connsiteY6483" fmla="*/ 843030 h 3611234"/>
              <a:gd name="connsiteX6484" fmla="*/ 1257598 w 6860976"/>
              <a:gd name="connsiteY6484" fmla="*/ 835589 h 3611234"/>
              <a:gd name="connsiteX6485" fmla="*/ 1261318 w 6860976"/>
              <a:gd name="connsiteY6485" fmla="*/ 824427 h 3611234"/>
              <a:gd name="connsiteX6486" fmla="*/ 1250156 w 6860976"/>
              <a:gd name="connsiteY6486" fmla="*/ 828148 h 3611234"/>
              <a:gd name="connsiteX6487" fmla="*/ 1250156 w 6860976"/>
              <a:gd name="connsiteY6487" fmla="*/ 820706 h 3611234"/>
              <a:gd name="connsiteX6488" fmla="*/ 1257598 w 6860976"/>
              <a:gd name="connsiteY6488" fmla="*/ 813265 h 3611234"/>
              <a:gd name="connsiteX6489" fmla="*/ 1265039 w 6860976"/>
              <a:gd name="connsiteY6489" fmla="*/ 805823 h 3611234"/>
              <a:gd name="connsiteX6490" fmla="*/ 1268760 w 6860976"/>
              <a:gd name="connsiteY6490" fmla="*/ 794661 h 3611234"/>
              <a:gd name="connsiteX6491" fmla="*/ 1279922 w 6860976"/>
              <a:gd name="connsiteY6491" fmla="*/ 790941 h 3611234"/>
              <a:gd name="connsiteX6492" fmla="*/ 1272481 w 6860976"/>
              <a:gd name="connsiteY6492" fmla="*/ 783499 h 3611234"/>
              <a:gd name="connsiteX6493" fmla="*/ 1272481 w 6860976"/>
              <a:gd name="connsiteY6493" fmla="*/ 776058 h 3611234"/>
              <a:gd name="connsiteX6494" fmla="*/ 1287363 w 6860976"/>
              <a:gd name="connsiteY6494" fmla="*/ 768616 h 3611234"/>
              <a:gd name="connsiteX6495" fmla="*/ 1253877 w 6860976"/>
              <a:gd name="connsiteY6495" fmla="*/ 757454 h 3611234"/>
              <a:gd name="connsiteX6496" fmla="*/ 1257598 w 6860976"/>
              <a:gd name="connsiteY6496" fmla="*/ 761175 h 3611234"/>
              <a:gd name="connsiteX6497" fmla="*/ 1242715 w 6860976"/>
              <a:gd name="connsiteY6497" fmla="*/ 761175 h 3611234"/>
              <a:gd name="connsiteX6498" fmla="*/ 1244575 w 6860976"/>
              <a:gd name="connsiteY6498" fmla="*/ 755594 h 3611234"/>
              <a:gd name="connsiteX6499" fmla="*/ 1246436 w 6860976"/>
              <a:gd name="connsiteY6499" fmla="*/ 754974 h 3611234"/>
              <a:gd name="connsiteX6500" fmla="*/ 1242715 w 6860976"/>
              <a:gd name="connsiteY6500" fmla="*/ 753734 h 3611234"/>
              <a:gd name="connsiteX6501" fmla="*/ 1235273 w 6860976"/>
              <a:gd name="connsiteY6501" fmla="*/ 753734 h 3611234"/>
              <a:gd name="connsiteX6502" fmla="*/ 1227832 w 6860976"/>
              <a:gd name="connsiteY6502" fmla="*/ 738851 h 3611234"/>
              <a:gd name="connsiteX6503" fmla="*/ 1235273 w 6860976"/>
              <a:gd name="connsiteY6503" fmla="*/ 731409 h 3611234"/>
              <a:gd name="connsiteX6504" fmla="*/ 1242715 w 6860976"/>
              <a:gd name="connsiteY6504" fmla="*/ 723968 h 3611234"/>
              <a:gd name="connsiteX6505" fmla="*/ 1216670 w 6860976"/>
              <a:gd name="connsiteY6505" fmla="*/ 716527 h 3611234"/>
              <a:gd name="connsiteX6506" fmla="*/ 1212949 w 6860976"/>
              <a:gd name="connsiteY6506" fmla="*/ 709085 h 3611234"/>
              <a:gd name="connsiteX6507" fmla="*/ 1212949 w 6860976"/>
              <a:gd name="connsiteY6507" fmla="*/ 701644 h 3611234"/>
              <a:gd name="connsiteX6508" fmla="*/ 1194346 w 6860976"/>
              <a:gd name="connsiteY6508" fmla="*/ 701644 h 3611234"/>
              <a:gd name="connsiteX6509" fmla="*/ 1175742 w 6860976"/>
              <a:gd name="connsiteY6509" fmla="*/ 701644 h 3611234"/>
              <a:gd name="connsiteX6510" fmla="*/ 1153418 w 6860976"/>
              <a:gd name="connsiteY6510" fmla="*/ 697923 h 3611234"/>
              <a:gd name="connsiteX6511" fmla="*/ 1131094 w 6860976"/>
              <a:gd name="connsiteY6511" fmla="*/ 694202 h 3611234"/>
              <a:gd name="connsiteX6512" fmla="*/ 1112490 w 6860976"/>
              <a:gd name="connsiteY6512" fmla="*/ 694202 h 3611234"/>
              <a:gd name="connsiteX6513" fmla="*/ 1101328 w 6860976"/>
              <a:gd name="connsiteY6513" fmla="*/ 686761 h 3611234"/>
              <a:gd name="connsiteX6514" fmla="*/ 1108769 w 6860976"/>
              <a:gd name="connsiteY6514" fmla="*/ 686761 h 3611234"/>
              <a:gd name="connsiteX6515" fmla="*/ 1108769 w 6860976"/>
              <a:gd name="connsiteY6515" fmla="*/ 683040 h 3611234"/>
              <a:gd name="connsiteX6516" fmla="*/ 1097608 w 6860976"/>
              <a:gd name="connsiteY6516" fmla="*/ 679319 h 3611234"/>
              <a:gd name="connsiteX6517" fmla="*/ 1079004 w 6860976"/>
              <a:gd name="connsiteY6517" fmla="*/ 671878 h 3611234"/>
              <a:gd name="connsiteX6518" fmla="*/ 1086445 w 6860976"/>
              <a:gd name="connsiteY6518" fmla="*/ 671878 h 3611234"/>
              <a:gd name="connsiteX6519" fmla="*/ 1101328 w 6860976"/>
              <a:gd name="connsiteY6519" fmla="*/ 671878 h 3611234"/>
              <a:gd name="connsiteX6520" fmla="*/ 1108769 w 6860976"/>
              <a:gd name="connsiteY6520" fmla="*/ 679319 h 3611234"/>
              <a:gd name="connsiteX6521" fmla="*/ 1123652 w 6860976"/>
              <a:gd name="connsiteY6521" fmla="*/ 683040 h 3611234"/>
              <a:gd name="connsiteX6522" fmla="*/ 1153418 w 6860976"/>
              <a:gd name="connsiteY6522" fmla="*/ 671878 h 3611234"/>
              <a:gd name="connsiteX6523" fmla="*/ 1160859 w 6860976"/>
              <a:gd name="connsiteY6523" fmla="*/ 679319 h 3611234"/>
              <a:gd name="connsiteX6524" fmla="*/ 1175742 w 6860976"/>
              <a:gd name="connsiteY6524" fmla="*/ 686761 h 3611234"/>
              <a:gd name="connsiteX6525" fmla="*/ 1190625 w 6860976"/>
              <a:gd name="connsiteY6525" fmla="*/ 686761 h 3611234"/>
              <a:gd name="connsiteX6526" fmla="*/ 1198067 w 6860976"/>
              <a:gd name="connsiteY6526" fmla="*/ 686761 h 3611234"/>
              <a:gd name="connsiteX6527" fmla="*/ 1190625 w 6860976"/>
              <a:gd name="connsiteY6527" fmla="*/ 671878 h 3611234"/>
              <a:gd name="connsiteX6528" fmla="*/ 1212949 w 6860976"/>
              <a:gd name="connsiteY6528" fmla="*/ 686761 h 3611234"/>
              <a:gd name="connsiteX6529" fmla="*/ 1235273 w 6860976"/>
              <a:gd name="connsiteY6529" fmla="*/ 694202 h 3611234"/>
              <a:gd name="connsiteX6530" fmla="*/ 1235273 w 6860976"/>
              <a:gd name="connsiteY6530" fmla="*/ 686761 h 3611234"/>
              <a:gd name="connsiteX6531" fmla="*/ 1250156 w 6860976"/>
              <a:gd name="connsiteY6531" fmla="*/ 694202 h 3611234"/>
              <a:gd name="connsiteX6532" fmla="*/ 1242715 w 6860976"/>
              <a:gd name="connsiteY6532" fmla="*/ 694202 h 3611234"/>
              <a:gd name="connsiteX6533" fmla="*/ 1242715 w 6860976"/>
              <a:gd name="connsiteY6533" fmla="*/ 701644 h 3611234"/>
              <a:gd name="connsiteX6534" fmla="*/ 1257598 w 6860976"/>
              <a:gd name="connsiteY6534" fmla="*/ 697923 h 3611234"/>
              <a:gd name="connsiteX6535" fmla="*/ 1265039 w 6860976"/>
              <a:gd name="connsiteY6535" fmla="*/ 697923 h 3611234"/>
              <a:gd name="connsiteX6536" fmla="*/ 1268760 w 6860976"/>
              <a:gd name="connsiteY6536" fmla="*/ 701644 h 3611234"/>
              <a:gd name="connsiteX6537" fmla="*/ 1272481 w 6860976"/>
              <a:gd name="connsiteY6537" fmla="*/ 694202 h 3611234"/>
              <a:gd name="connsiteX6538" fmla="*/ 1279922 w 6860976"/>
              <a:gd name="connsiteY6538" fmla="*/ 701644 h 3611234"/>
              <a:gd name="connsiteX6539" fmla="*/ 1287363 w 6860976"/>
              <a:gd name="connsiteY6539" fmla="*/ 694202 h 3611234"/>
              <a:gd name="connsiteX6540" fmla="*/ 1287363 w 6860976"/>
              <a:gd name="connsiteY6540" fmla="*/ 686761 h 3611234"/>
              <a:gd name="connsiteX6541" fmla="*/ 1265039 w 6860976"/>
              <a:gd name="connsiteY6541" fmla="*/ 679319 h 3611234"/>
              <a:gd name="connsiteX6542" fmla="*/ 1235273 w 6860976"/>
              <a:gd name="connsiteY6542" fmla="*/ 671878 h 3611234"/>
              <a:gd name="connsiteX6543" fmla="*/ 1235273 w 6860976"/>
              <a:gd name="connsiteY6543" fmla="*/ 679319 h 3611234"/>
              <a:gd name="connsiteX6544" fmla="*/ 1227832 w 6860976"/>
              <a:gd name="connsiteY6544" fmla="*/ 679319 h 3611234"/>
              <a:gd name="connsiteX6545" fmla="*/ 1231553 w 6860976"/>
              <a:gd name="connsiteY6545" fmla="*/ 668157 h 3611234"/>
              <a:gd name="connsiteX6546" fmla="*/ 1250156 w 6860976"/>
              <a:gd name="connsiteY6546" fmla="*/ 664437 h 3611234"/>
              <a:gd name="connsiteX6547" fmla="*/ 1265039 w 6860976"/>
              <a:gd name="connsiteY6547" fmla="*/ 656995 h 3611234"/>
              <a:gd name="connsiteX6548" fmla="*/ 1272481 w 6860976"/>
              <a:gd name="connsiteY6548" fmla="*/ 649554 h 3611234"/>
              <a:gd name="connsiteX6549" fmla="*/ 1265039 w 6860976"/>
              <a:gd name="connsiteY6549" fmla="*/ 649554 h 3611234"/>
              <a:gd name="connsiteX6550" fmla="*/ 1257598 w 6860976"/>
              <a:gd name="connsiteY6550" fmla="*/ 642112 h 3611234"/>
              <a:gd name="connsiteX6551" fmla="*/ 1242715 w 6860976"/>
              <a:gd name="connsiteY6551" fmla="*/ 634671 h 3611234"/>
              <a:gd name="connsiteX6552" fmla="*/ 1227832 w 6860976"/>
              <a:gd name="connsiteY6552" fmla="*/ 634671 h 3611234"/>
              <a:gd name="connsiteX6553" fmla="*/ 1198067 w 6860976"/>
              <a:gd name="connsiteY6553" fmla="*/ 627230 h 3611234"/>
              <a:gd name="connsiteX6554" fmla="*/ 1194346 w 6860976"/>
              <a:gd name="connsiteY6554" fmla="*/ 630950 h 3611234"/>
              <a:gd name="connsiteX6555" fmla="*/ 1205508 w 6860976"/>
              <a:gd name="connsiteY6555" fmla="*/ 634671 h 3611234"/>
              <a:gd name="connsiteX6556" fmla="*/ 1212949 w 6860976"/>
              <a:gd name="connsiteY6556" fmla="*/ 634671 h 3611234"/>
              <a:gd name="connsiteX6557" fmla="*/ 1227832 w 6860976"/>
              <a:gd name="connsiteY6557" fmla="*/ 642112 h 3611234"/>
              <a:gd name="connsiteX6558" fmla="*/ 1250156 w 6860976"/>
              <a:gd name="connsiteY6558" fmla="*/ 649554 h 3611234"/>
              <a:gd name="connsiteX6559" fmla="*/ 1216670 w 6860976"/>
              <a:gd name="connsiteY6559" fmla="*/ 645833 h 3611234"/>
              <a:gd name="connsiteX6560" fmla="*/ 1194346 w 6860976"/>
              <a:gd name="connsiteY6560" fmla="*/ 638392 h 3611234"/>
              <a:gd name="connsiteX6561" fmla="*/ 1190625 w 6860976"/>
              <a:gd name="connsiteY6561" fmla="*/ 634671 h 3611234"/>
              <a:gd name="connsiteX6562" fmla="*/ 1190625 w 6860976"/>
              <a:gd name="connsiteY6562" fmla="*/ 623509 h 3611234"/>
              <a:gd name="connsiteX6563" fmla="*/ 1183184 w 6860976"/>
              <a:gd name="connsiteY6563" fmla="*/ 619788 h 3611234"/>
              <a:gd name="connsiteX6564" fmla="*/ 1172022 w 6860976"/>
              <a:gd name="connsiteY6564" fmla="*/ 619788 h 3611234"/>
              <a:gd name="connsiteX6565" fmla="*/ 1168301 w 6860976"/>
              <a:gd name="connsiteY6565" fmla="*/ 627230 h 3611234"/>
              <a:gd name="connsiteX6566" fmla="*/ 1153418 w 6860976"/>
              <a:gd name="connsiteY6566" fmla="*/ 630950 h 3611234"/>
              <a:gd name="connsiteX6567" fmla="*/ 1142256 w 6860976"/>
              <a:gd name="connsiteY6567" fmla="*/ 630950 h 3611234"/>
              <a:gd name="connsiteX6568" fmla="*/ 1123652 w 6860976"/>
              <a:gd name="connsiteY6568" fmla="*/ 627230 h 3611234"/>
              <a:gd name="connsiteX6569" fmla="*/ 1093887 w 6860976"/>
              <a:gd name="connsiteY6569" fmla="*/ 604905 h 3611234"/>
              <a:gd name="connsiteX6570" fmla="*/ 1071563 w 6860976"/>
              <a:gd name="connsiteY6570" fmla="*/ 601185 h 3611234"/>
              <a:gd name="connsiteX6571" fmla="*/ 1064121 w 6860976"/>
              <a:gd name="connsiteY6571" fmla="*/ 593743 h 3611234"/>
              <a:gd name="connsiteX6572" fmla="*/ 1064121 w 6860976"/>
              <a:gd name="connsiteY6572" fmla="*/ 582581 h 3611234"/>
              <a:gd name="connsiteX6573" fmla="*/ 1071563 w 6860976"/>
              <a:gd name="connsiteY6573" fmla="*/ 582581 h 3611234"/>
              <a:gd name="connsiteX6574" fmla="*/ 1071563 w 6860976"/>
              <a:gd name="connsiteY6574" fmla="*/ 575140 h 3611234"/>
              <a:gd name="connsiteX6575" fmla="*/ 1079004 w 6860976"/>
              <a:gd name="connsiteY6575" fmla="*/ 575140 h 3611234"/>
              <a:gd name="connsiteX6576" fmla="*/ 1093887 w 6860976"/>
              <a:gd name="connsiteY6576" fmla="*/ 582581 h 3611234"/>
              <a:gd name="connsiteX6577" fmla="*/ 1116211 w 6860976"/>
              <a:gd name="connsiteY6577" fmla="*/ 590023 h 3611234"/>
              <a:gd name="connsiteX6578" fmla="*/ 1131094 w 6860976"/>
              <a:gd name="connsiteY6578" fmla="*/ 597464 h 3611234"/>
              <a:gd name="connsiteX6579" fmla="*/ 1116211 w 6860976"/>
              <a:gd name="connsiteY6579" fmla="*/ 597464 h 3611234"/>
              <a:gd name="connsiteX6580" fmla="*/ 1097608 w 6860976"/>
              <a:gd name="connsiteY6580" fmla="*/ 593743 h 3611234"/>
              <a:gd name="connsiteX6581" fmla="*/ 1108769 w 6860976"/>
              <a:gd name="connsiteY6581" fmla="*/ 604905 h 3611234"/>
              <a:gd name="connsiteX6582" fmla="*/ 1160859 w 6860976"/>
              <a:gd name="connsiteY6582" fmla="*/ 612347 h 3611234"/>
              <a:gd name="connsiteX6583" fmla="*/ 1175742 w 6860976"/>
              <a:gd name="connsiteY6583" fmla="*/ 612347 h 3611234"/>
              <a:gd name="connsiteX6584" fmla="*/ 1190625 w 6860976"/>
              <a:gd name="connsiteY6584" fmla="*/ 604905 h 3611234"/>
              <a:gd name="connsiteX6585" fmla="*/ 1198067 w 6860976"/>
              <a:gd name="connsiteY6585" fmla="*/ 604905 h 3611234"/>
              <a:gd name="connsiteX6586" fmla="*/ 1205508 w 6860976"/>
              <a:gd name="connsiteY6586" fmla="*/ 612347 h 3611234"/>
              <a:gd name="connsiteX6587" fmla="*/ 1220391 w 6860976"/>
              <a:gd name="connsiteY6587" fmla="*/ 619788 h 3611234"/>
              <a:gd name="connsiteX6588" fmla="*/ 1257598 w 6860976"/>
              <a:gd name="connsiteY6588" fmla="*/ 619788 h 3611234"/>
              <a:gd name="connsiteX6589" fmla="*/ 1279922 w 6860976"/>
              <a:gd name="connsiteY6589" fmla="*/ 623509 h 3611234"/>
              <a:gd name="connsiteX6590" fmla="*/ 1279922 w 6860976"/>
              <a:gd name="connsiteY6590" fmla="*/ 619788 h 3611234"/>
              <a:gd name="connsiteX6591" fmla="*/ 1272481 w 6860976"/>
              <a:gd name="connsiteY6591" fmla="*/ 616068 h 3611234"/>
              <a:gd name="connsiteX6592" fmla="*/ 1250156 w 6860976"/>
              <a:gd name="connsiteY6592" fmla="*/ 604905 h 3611234"/>
              <a:gd name="connsiteX6593" fmla="*/ 1235273 w 6860976"/>
              <a:gd name="connsiteY6593" fmla="*/ 597464 h 3611234"/>
              <a:gd name="connsiteX6594" fmla="*/ 1242715 w 6860976"/>
              <a:gd name="connsiteY6594" fmla="*/ 597464 h 3611234"/>
              <a:gd name="connsiteX6595" fmla="*/ 1294805 w 6860976"/>
              <a:gd name="connsiteY6595" fmla="*/ 604905 h 3611234"/>
              <a:gd name="connsiteX6596" fmla="*/ 1287363 w 6860976"/>
              <a:gd name="connsiteY6596" fmla="*/ 597464 h 3611234"/>
              <a:gd name="connsiteX6597" fmla="*/ 1257598 w 6860976"/>
              <a:gd name="connsiteY6597" fmla="*/ 582581 h 3611234"/>
              <a:gd name="connsiteX6598" fmla="*/ 1242715 w 6860976"/>
              <a:gd name="connsiteY6598" fmla="*/ 575140 h 3611234"/>
              <a:gd name="connsiteX6599" fmla="*/ 1227832 w 6860976"/>
              <a:gd name="connsiteY6599" fmla="*/ 567698 h 3611234"/>
              <a:gd name="connsiteX6600" fmla="*/ 1231553 w 6860976"/>
              <a:gd name="connsiteY6600" fmla="*/ 560257 h 3611234"/>
              <a:gd name="connsiteX6601" fmla="*/ 1257598 w 6860976"/>
              <a:gd name="connsiteY6601" fmla="*/ 571419 h 3611234"/>
              <a:gd name="connsiteX6602" fmla="*/ 1287363 w 6860976"/>
              <a:gd name="connsiteY6602" fmla="*/ 575140 h 3611234"/>
              <a:gd name="connsiteX6603" fmla="*/ 1294805 w 6860976"/>
              <a:gd name="connsiteY6603" fmla="*/ 567698 h 3611234"/>
              <a:gd name="connsiteX6604" fmla="*/ 1279922 w 6860976"/>
              <a:gd name="connsiteY6604" fmla="*/ 563978 h 3611234"/>
              <a:gd name="connsiteX6605" fmla="*/ 1265039 w 6860976"/>
              <a:gd name="connsiteY6605" fmla="*/ 563978 h 3611234"/>
              <a:gd name="connsiteX6606" fmla="*/ 1272481 w 6860976"/>
              <a:gd name="connsiteY6606" fmla="*/ 560257 h 3611234"/>
              <a:gd name="connsiteX6607" fmla="*/ 1279922 w 6860976"/>
              <a:gd name="connsiteY6607" fmla="*/ 552816 h 3611234"/>
              <a:gd name="connsiteX6608" fmla="*/ 1257598 w 6860976"/>
              <a:gd name="connsiteY6608" fmla="*/ 545374 h 3611234"/>
              <a:gd name="connsiteX6609" fmla="*/ 1235273 w 6860976"/>
              <a:gd name="connsiteY6609" fmla="*/ 530491 h 3611234"/>
              <a:gd name="connsiteX6610" fmla="*/ 1242715 w 6860976"/>
              <a:gd name="connsiteY6610" fmla="*/ 530491 h 3611234"/>
              <a:gd name="connsiteX6611" fmla="*/ 1250156 w 6860976"/>
              <a:gd name="connsiteY6611" fmla="*/ 519329 h 3611234"/>
              <a:gd name="connsiteX6612" fmla="*/ 1242715 w 6860976"/>
              <a:gd name="connsiteY6612" fmla="*/ 508167 h 3611234"/>
              <a:gd name="connsiteX6613" fmla="*/ 1235273 w 6860976"/>
              <a:gd name="connsiteY6613" fmla="*/ 515609 h 3611234"/>
              <a:gd name="connsiteX6614" fmla="*/ 1220391 w 6860976"/>
              <a:gd name="connsiteY6614" fmla="*/ 508167 h 3611234"/>
              <a:gd name="connsiteX6615" fmla="*/ 1205508 w 6860976"/>
              <a:gd name="connsiteY6615" fmla="*/ 500726 h 3611234"/>
              <a:gd name="connsiteX6616" fmla="*/ 1160859 w 6860976"/>
              <a:gd name="connsiteY6616" fmla="*/ 493284 h 3611234"/>
              <a:gd name="connsiteX6617" fmla="*/ 1153418 w 6860976"/>
              <a:gd name="connsiteY6617" fmla="*/ 478402 h 3611234"/>
              <a:gd name="connsiteX6618" fmla="*/ 1160859 w 6860976"/>
              <a:gd name="connsiteY6618" fmla="*/ 478402 h 3611234"/>
              <a:gd name="connsiteX6619" fmla="*/ 1168301 w 6860976"/>
              <a:gd name="connsiteY6619" fmla="*/ 485843 h 3611234"/>
              <a:gd name="connsiteX6620" fmla="*/ 1175742 w 6860976"/>
              <a:gd name="connsiteY6620" fmla="*/ 482122 h 3611234"/>
              <a:gd name="connsiteX6621" fmla="*/ 1183184 w 6860976"/>
              <a:gd name="connsiteY6621" fmla="*/ 482122 h 3611234"/>
              <a:gd name="connsiteX6622" fmla="*/ 1198067 w 6860976"/>
              <a:gd name="connsiteY6622" fmla="*/ 482122 h 3611234"/>
              <a:gd name="connsiteX6623" fmla="*/ 1205508 w 6860976"/>
              <a:gd name="connsiteY6623" fmla="*/ 474681 h 3611234"/>
              <a:gd name="connsiteX6624" fmla="*/ 1198067 w 6860976"/>
              <a:gd name="connsiteY6624" fmla="*/ 470960 h 3611234"/>
              <a:gd name="connsiteX6625" fmla="*/ 1183184 w 6860976"/>
              <a:gd name="connsiteY6625" fmla="*/ 456077 h 3611234"/>
              <a:gd name="connsiteX6626" fmla="*/ 1168301 w 6860976"/>
              <a:gd name="connsiteY6626" fmla="*/ 441194 h 3611234"/>
              <a:gd name="connsiteX6627" fmla="*/ 1190625 w 6860976"/>
              <a:gd name="connsiteY6627" fmla="*/ 441194 h 3611234"/>
              <a:gd name="connsiteX6628" fmla="*/ 1205508 w 6860976"/>
              <a:gd name="connsiteY6628" fmla="*/ 437474 h 3611234"/>
              <a:gd name="connsiteX6629" fmla="*/ 1198067 w 6860976"/>
              <a:gd name="connsiteY6629" fmla="*/ 433753 h 3611234"/>
              <a:gd name="connsiteX6630" fmla="*/ 1153418 w 6860976"/>
              <a:gd name="connsiteY6630" fmla="*/ 418870 h 3611234"/>
              <a:gd name="connsiteX6631" fmla="*/ 1145977 w 6860976"/>
              <a:gd name="connsiteY6631" fmla="*/ 411429 h 3611234"/>
              <a:gd name="connsiteX6632" fmla="*/ 1145977 w 6860976"/>
              <a:gd name="connsiteY6632" fmla="*/ 418870 h 3611234"/>
              <a:gd name="connsiteX6633" fmla="*/ 1131094 w 6860976"/>
              <a:gd name="connsiteY6633" fmla="*/ 418870 h 3611234"/>
              <a:gd name="connsiteX6634" fmla="*/ 1123652 w 6860976"/>
              <a:gd name="connsiteY6634" fmla="*/ 411429 h 3611234"/>
              <a:gd name="connsiteX6635" fmla="*/ 1123652 w 6860976"/>
              <a:gd name="connsiteY6635" fmla="*/ 403987 h 3611234"/>
              <a:gd name="connsiteX6636" fmla="*/ 1123652 w 6860976"/>
              <a:gd name="connsiteY6636" fmla="*/ 396546 h 3611234"/>
              <a:gd name="connsiteX6637" fmla="*/ 1086445 w 6860976"/>
              <a:gd name="connsiteY6637" fmla="*/ 396546 h 3611234"/>
              <a:gd name="connsiteX6638" fmla="*/ 1079004 w 6860976"/>
              <a:gd name="connsiteY6638" fmla="*/ 396546 h 3611234"/>
              <a:gd name="connsiteX6639" fmla="*/ 1056680 w 6860976"/>
              <a:gd name="connsiteY6639" fmla="*/ 389105 h 3611234"/>
              <a:gd name="connsiteX6640" fmla="*/ 1101328 w 6860976"/>
              <a:gd name="connsiteY6640" fmla="*/ 389105 h 3611234"/>
              <a:gd name="connsiteX6641" fmla="*/ 1116211 w 6860976"/>
              <a:gd name="connsiteY6641" fmla="*/ 389105 h 3611234"/>
              <a:gd name="connsiteX6642" fmla="*/ 1153418 w 6860976"/>
              <a:gd name="connsiteY6642" fmla="*/ 389105 h 3611234"/>
              <a:gd name="connsiteX6643" fmla="*/ 1183184 w 6860976"/>
              <a:gd name="connsiteY6643" fmla="*/ 385384 h 3611234"/>
              <a:gd name="connsiteX6644" fmla="*/ 1198067 w 6860976"/>
              <a:gd name="connsiteY6644" fmla="*/ 381663 h 3611234"/>
              <a:gd name="connsiteX6645" fmla="*/ 1205508 w 6860976"/>
              <a:gd name="connsiteY6645" fmla="*/ 381663 h 3611234"/>
              <a:gd name="connsiteX6646" fmla="*/ 1220391 w 6860976"/>
              <a:gd name="connsiteY6646" fmla="*/ 389105 h 3611234"/>
              <a:gd name="connsiteX6647" fmla="*/ 1235273 w 6860976"/>
              <a:gd name="connsiteY6647" fmla="*/ 389105 h 3611234"/>
              <a:gd name="connsiteX6648" fmla="*/ 1227832 w 6860976"/>
              <a:gd name="connsiteY6648" fmla="*/ 374222 h 3611234"/>
              <a:gd name="connsiteX6649" fmla="*/ 1235273 w 6860976"/>
              <a:gd name="connsiteY6649" fmla="*/ 366780 h 3611234"/>
              <a:gd name="connsiteX6650" fmla="*/ 1220391 w 6860976"/>
              <a:gd name="connsiteY6650" fmla="*/ 366780 h 3611234"/>
              <a:gd name="connsiteX6651" fmla="*/ 1198067 w 6860976"/>
              <a:gd name="connsiteY6651" fmla="*/ 366780 h 3611234"/>
              <a:gd name="connsiteX6652" fmla="*/ 1175742 w 6860976"/>
              <a:gd name="connsiteY6652" fmla="*/ 363060 h 3611234"/>
              <a:gd name="connsiteX6653" fmla="*/ 1175742 w 6860976"/>
              <a:gd name="connsiteY6653" fmla="*/ 374222 h 3611234"/>
              <a:gd name="connsiteX6654" fmla="*/ 1168301 w 6860976"/>
              <a:gd name="connsiteY6654" fmla="*/ 381663 h 3611234"/>
              <a:gd name="connsiteX6655" fmla="*/ 1145977 w 6860976"/>
              <a:gd name="connsiteY6655" fmla="*/ 374222 h 3611234"/>
              <a:gd name="connsiteX6656" fmla="*/ 1123652 w 6860976"/>
              <a:gd name="connsiteY6656" fmla="*/ 374222 h 3611234"/>
              <a:gd name="connsiteX6657" fmla="*/ 1116211 w 6860976"/>
              <a:gd name="connsiteY6657" fmla="*/ 366780 h 3611234"/>
              <a:gd name="connsiteX6658" fmla="*/ 1108769 w 6860976"/>
              <a:gd name="connsiteY6658" fmla="*/ 366780 h 3611234"/>
              <a:gd name="connsiteX6659" fmla="*/ 1101328 w 6860976"/>
              <a:gd name="connsiteY6659" fmla="*/ 366780 h 3611234"/>
              <a:gd name="connsiteX6660" fmla="*/ 1056680 w 6860976"/>
              <a:gd name="connsiteY6660" fmla="*/ 359339 h 3611234"/>
              <a:gd name="connsiteX6661" fmla="*/ 1034355 w 6860976"/>
              <a:gd name="connsiteY6661" fmla="*/ 351898 h 3611234"/>
              <a:gd name="connsiteX6662" fmla="*/ 1034355 w 6860976"/>
              <a:gd name="connsiteY6662" fmla="*/ 344456 h 3611234"/>
              <a:gd name="connsiteX6663" fmla="*/ 1026914 w 6860976"/>
              <a:gd name="connsiteY6663" fmla="*/ 344456 h 3611234"/>
              <a:gd name="connsiteX6664" fmla="*/ 1026914 w 6860976"/>
              <a:gd name="connsiteY6664" fmla="*/ 337015 h 3611234"/>
              <a:gd name="connsiteX6665" fmla="*/ 1019473 w 6860976"/>
              <a:gd name="connsiteY6665" fmla="*/ 344456 h 3611234"/>
              <a:gd name="connsiteX6666" fmla="*/ 1015752 w 6860976"/>
              <a:gd name="connsiteY6666" fmla="*/ 351898 h 3611234"/>
              <a:gd name="connsiteX6667" fmla="*/ 1008311 w 6860976"/>
              <a:gd name="connsiteY6667" fmla="*/ 355618 h 3611234"/>
              <a:gd name="connsiteX6668" fmla="*/ 1012031 w 6860976"/>
              <a:gd name="connsiteY6668" fmla="*/ 366780 h 3611234"/>
              <a:gd name="connsiteX6669" fmla="*/ 1019473 w 6860976"/>
              <a:gd name="connsiteY6669" fmla="*/ 381663 h 3611234"/>
              <a:gd name="connsiteX6670" fmla="*/ 1012031 w 6860976"/>
              <a:gd name="connsiteY6670" fmla="*/ 389105 h 3611234"/>
              <a:gd name="connsiteX6671" fmla="*/ 1019473 w 6860976"/>
              <a:gd name="connsiteY6671" fmla="*/ 392825 h 3611234"/>
              <a:gd name="connsiteX6672" fmla="*/ 1030635 w 6860976"/>
              <a:gd name="connsiteY6672" fmla="*/ 392825 h 3611234"/>
              <a:gd name="connsiteX6673" fmla="*/ 1041797 w 6860976"/>
              <a:gd name="connsiteY6673" fmla="*/ 389105 h 3611234"/>
              <a:gd name="connsiteX6674" fmla="*/ 1049238 w 6860976"/>
              <a:gd name="connsiteY6674" fmla="*/ 389105 h 3611234"/>
              <a:gd name="connsiteX6675" fmla="*/ 1064121 w 6860976"/>
              <a:gd name="connsiteY6675" fmla="*/ 403987 h 3611234"/>
              <a:gd name="connsiteX6676" fmla="*/ 1086445 w 6860976"/>
              <a:gd name="connsiteY6676" fmla="*/ 411429 h 3611234"/>
              <a:gd name="connsiteX6677" fmla="*/ 1093887 w 6860976"/>
              <a:gd name="connsiteY6677" fmla="*/ 418870 h 3611234"/>
              <a:gd name="connsiteX6678" fmla="*/ 1071563 w 6860976"/>
              <a:gd name="connsiteY6678" fmla="*/ 415150 h 3611234"/>
              <a:gd name="connsiteX6679" fmla="*/ 1056680 w 6860976"/>
              <a:gd name="connsiteY6679" fmla="*/ 411429 h 3611234"/>
              <a:gd name="connsiteX6680" fmla="*/ 1049238 w 6860976"/>
              <a:gd name="connsiteY6680" fmla="*/ 403987 h 3611234"/>
              <a:gd name="connsiteX6681" fmla="*/ 1019473 w 6860976"/>
              <a:gd name="connsiteY6681" fmla="*/ 403987 h 3611234"/>
              <a:gd name="connsiteX6682" fmla="*/ 982266 w 6860976"/>
              <a:gd name="connsiteY6682" fmla="*/ 403987 h 3611234"/>
              <a:gd name="connsiteX6683" fmla="*/ 959941 w 6860976"/>
              <a:gd name="connsiteY6683" fmla="*/ 403987 h 3611234"/>
              <a:gd name="connsiteX6684" fmla="*/ 930176 w 6860976"/>
              <a:gd name="connsiteY6684" fmla="*/ 389105 h 3611234"/>
              <a:gd name="connsiteX6685" fmla="*/ 900410 w 6860976"/>
              <a:gd name="connsiteY6685" fmla="*/ 374222 h 3611234"/>
              <a:gd name="connsiteX6686" fmla="*/ 892969 w 6860976"/>
              <a:gd name="connsiteY6686" fmla="*/ 370501 h 3611234"/>
              <a:gd name="connsiteX6687" fmla="*/ 878086 w 6860976"/>
              <a:gd name="connsiteY6687" fmla="*/ 363060 h 3611234"/>
              <a:gd name="connsiteX6688" fmla="*/ 863203 w 6860976"/>
              <a:gd name="connsiteY6688" fmla="*/ 355618 h 3611234"/>
              <a:gd name="connsiteX6689" fmla="*/ 855762 w 6860976"/>
              <a:gd name="connsiteY6689" fmla="*/ 351898 h 3611234"/>
              <a:gd name="connsiteX6690" fmla="*/ 859482 w 6860976"/>
              <a:gd name="connsiteY6690" fmla="*/ 351898 h 3611234"/>
              <a:gd name="connsiteX6691" fmla="*/ 870645 w 6860976"/>
              <a:gd name="connsiteY6691" fmla="*/ 351898 h 3611234"/>
              <a:gd name="connsiteX6692" fmla="*/ 878086 w 6860976"/>
              <a:gd name="connsiteY6692" fmla="*/ 344456 h 3611234"/>
              <a:gd name="connsiteX6693" fmla="*/ 870645 w 6860976"/>
              <a:gd name="connsiteY6693" fmla="*/ 337015 h 3611234"/>
              <a:gd name="connsiteX6694" fmla="*/ 859482 w 6860976"/>
              <a:gd name="connsiteY6694" fmla="*/ 329573 h 3611234"/>
              <a:gd name="connsiteX6695" fmla="*/ 855762 w 6860976"/>
              <a:gd name="connsiteY6695" fmla="*/ 337015 h 3611234"/>
              <a:gd name="connsiteX6696" fmla="*/ 848320 w 6860976"/>
              <a:gd name="connsiteY6696" fmla="*/ 344456 h 3611234"/>
              <a:gd name="connsiteX6697" fmla="*/ 825996 w 6860976"/>
              <a:gd name="connsiteY6697" fmla="*/ 329573 h 3611234"/>
              <a:gd name="connsiteX6698" fmla="*/ 807393 w 6860976"/>
              <a:gd name="connsiteY6698" fmla="*/ 318411 h 3611234"/>
              <a:gd name="connsiteX6699" fmla="*/ 811113 w 6860976"/>
              <a:gd name="connsiteY6699" fmla="*/ 299808 h 3611234"/>
              <a:gd name="connsiteX6700" fmla="*/ 811113 w 6860976"/>
              <a:gd name="connsiteY6700" fmla="*/ 284925 h 3611234"/>
              <a:gd name="connsiteX6701" fmla="*/ 840879 w 6860976"/>
              <a:gd name="connsiteY6701" fmla="*/ 292366 h 3611234"/>
              <a:gd name="connsiteX6702" fmla="*/ 863203 w 6860976"/>
              <a:gd name="connsiteY6702" fmla="*/ 299808 h 3611234"/>
              <a:gd name="connsiteX6703" fmla="*/ 863203 w 6860976"/>
              <a:gd name="connsiteY6703" fmla="*/ 292366 h 3611234"/>
              <a:gd name="connsiteX6704" fmla="*/ 844600 w 6860976"/>
              <a:gd name="connsiteY6704" fmla="*/ 277484 h 3611234"/>
              <a:gd name="connsiteX6705" fmla="*/ 811113 w 6860976"/>
              <a:gd name="connsiteY6705" fmla="*/ 262601 h 3611234"/>
              <a:gd name="connsiteX6706" fmla="*/ 788789 w 6860976"/>
              <a:gd name="connsiteY6706" fmla="*/ 255159 h 3611234"/>
              <a:gd name="connsiteX6707" fmla="*/ 781348 w 6860976"/>
              <a:gd name="connsiteY6707" fmla="*/ 255159 h 3611234"/>
              <a:gd name="connsiteX6708" fmla="*/ 759023 w 6860976"/>
              <a:gd name="connsiteY6708" fmla="*/ 247718 h 3611234"/>
              <a:gd name="connsiteX6709" fmla="*/ 751582 w 6860976"/>
              <a:gd name="connsiteY6709" fmla="*/ 247718 h 3611234"/>
              <a:gd name="connsiteX6710" fmla="*/ 751582 w 6860976"/>
              <a:gd name="connsiteY6710" fmla="*/ 240277 h 3611234"/>
              <a:gd name="connsiteX6711" fmla="*/ 744141 w 6860976"/>
              <a:gd name="connsiteY6711" fmla="*/ 236556 h 3611234"/>
              <a:gd name="connsiteX6712" fmla="*/ 736699 w 6860976"/>
              <a:gd name="connsiteY6712" fmla="*/ 240277 h 3611234"/>
              <a:gd name="connsiteX6713" fmla="*/ 747861 w 6860976"/>
              <a:gd name="connsiteY6713" fmla="*/ 255159 h 3611234"/>
              <a:gd name="connsiteX6714" fmla="*/ 759023 w 6860976"/>
              <a:gd name="connsiteY6714" fmla="*/ 262601 h 3611234"/>
              <a:gd name="connsiteX6715" fmla="*/ 762744 w 6860976"/>
              <a:gd name="connsiteY6715" fmla="*/ 266321 h 3611234"/>
              <a:gd name="connsiteX6716" fmla="*/ 773906 w 6860976"/>
              <a:gd name="connsiteY6716" fmla="*/ 270042 h 3611234"/>
              <a:gd name="connsiteX6717" fmla="*/ 792510 w 6860976"/>
              <a:gd name="connsiteY6717" fmla="*/ 281204 h 3611234"/>
              <a:gd name="connsiteX6718" fmla="*/ 803672 w 6860976"/>
              <a:gd name="connsiteY6718" fmla="*/ 284925 h 3611234"/>
              <a:gd name="connsiteX6719" fmla="*/ 811113 w 6860976"/>
              <a:gd name="connsiteY6719" fmla="*/ 284925 h 3611234"/>
              <a:gd name="connsiteX6720" fmla="*/ 803672 w 6860976"/>
              <a:gd name="connsiteY6720" fmla="*/ 292366 h 3611234"/>
              <a:gd name="connsiteX6721" fmla="*/ 788789 w 6860976"/>
              <a:gd name="connsiteY6721" fmla="*/ 292366 h 3611234"/>
              <a:gd name="connsiteX6722" fmla="*/ 766465 w 6860976"/>
              <a:gd name="connsiteY6722" fmla="*/ 284925 h 3611234"/>
              <a:gd name="connsiteX6723" fmla="*/ 762744 w 6860976"/>
              <a:gd name="connsiteY6723" fmla="*/ 281204 h 3611234"/>
              <a:gd name="connsiteX6724" fmla="*/ 751582 w 6860976"/>
              <a:gd name="connsiteY6724" fmla="*/ 270042 h 3611234"/>
              <a:gd name="connsiteX6725" fmla="*/ 744141 w 6860976"/>
              <a:gd name="connsiteY6725" fmla="*/ 262601 h 3611234"/>
              <a:gd name="connsiteX6726" fmla="*/ 729258 w 6860976"/>
              <a:gd name="connsiteY6726" fmla="*/ 262601 h 3611234"/>
              <a:gd name="connsiteX6727" fmla="*/ 714375 w 6860976"/>
              <a:gd name="connsiteY6727" fmla="*/ 262601 h 3611234"/>
              <a:gd name="connsiteX6728" fmla="*/ 729258 w 6860976"/>
              <a:gd name="connsiteY6728" fmla="*/ 270042 h 3611234"/>
              <a:gd name="connsiteX6729" fmla="*/ 736699 w 6860976"/>
              <a:gd name="connsiteY6729" fmla="*/ 292366 h 3611234"/>
              <a:gd name="connsiteX6730" fmla="*/ 729258 w 6860976"/>
              <a:gd name="connsiteY6730" fmla="*/ 284925 h 3611234"/>
              <a:gd name="connsiteX6731" fmla="*/ 718096 w 6860976"/>
              <a:gd name="connsiteY6731" fmla="*/ 281204 h 3611234"/>
              <a:gd name="connsiteX6732" fmla="*/ 699492 w 6860976"/>
              <a:gd name="connsiteY6732" fmla="*/ 273763 h 3611234"/>
              <a:gd name="connsiteX6733" fmla="*/ 684609 w 6860976"/>
              <a:gd name="connsiteY6733" fmla="*/ 270042 h 3611234"/>
              <a:gd name="connsiteX6734" fmla="*/ 692051 w 6860976"/>
              <a:gd name="connsiteY6734" fmla="*/ 277484 h 3611234"/>
              <a:gd name="connsiteX6735" fmla="*/ 692051 w 6860976"/>
              <a:gd name="connsiteY6735" fmla="*/ 284925 h 3611234"/>
              <a:gd name="connsiteX6736" fmla="*/ 680889 w 6860976"/>
              <a:gd name="connsiteY6736" fmla="*/ 270042 h 3611234"/>
              <a:gd name="connsiteX6737" fmla="*/ 669727 w 6860976"/>
              <a:gd name="connsiteY6737" fmla="*/ 255159 h 3611234"/>
              <a:gd name="connsiteX6738" fmla="*/ 669727 w 6860976"/>
              <a:gd name="connsiteY6738" fmla="*/ 262601 h 3611234"/>
              <a:gd name="connsiteX6739" fmla="*/ 669727 w 6860976"/>
              <a:gd name="connsiteY6739" fmla="*/ 270042 h 3611234"/>
              <a:gd name="connsiteX6740" fmla="*/ 658564 w 6860976"/>
              <a:gd name="connsiteY6740" fmla="*/ 266321 h 3611234"/>
              <a:gd name="connsiteX6741" fmla="*/ 643682 w 6860976"/>
              <a:gd name="connsiteY6741" fmla="*/ 258880 h 3611234"/>
              <a:gd name="connsiteX6742" fmla="*/ 625078 w 6860976"/>
              <a:gd name="connsiteY6742" fmla="*/ 247718 h 3611234"/>
              <a:gd name="connsiteX6743" fmla="*/ 617637 w 6860976"/>
              <a:gd name="connsiteY6743" fmla="*/ 243997 h 3611234"/>
              <a:gd name="connsiteX6744" fmla="*/ 610195 w 6860976"/>
              <a:gd name="connsiteY6744" fmla="*/ 240277 h 3611234"/>
              <a:gd name="connsiteX6745" fmla="*/ 587871 w 6860976"/>
              <a:gd name="connsiteY6745" fmla="*/ 240277 h 3611234"/>
              <a:gd name="connsiteX6746" fmla="*/ 572988 w 6860976"/>
              <a:gd name="connsiteY6746" fmla="*/ 232835 h 3611234"/>
              <a:gd name="connsiteX6747" fmla="*/ 565547 w 6860976"/>
              <a:gd name="connsiteY6747" fmla="*/ 240277 h 3611234"/>
              <a:gd name="connsiteX6748" fmla="*/ 558105 w 6860976"/>
              <a:gd name="connsiteY6748" fmla="*/ 232835 h 3611234"/>
              <a:gd name="connsiteX6749" fmla="*/ 528340 w 6860976"/>
              <a:gd name="connsiteY6749" fmla="*/ 210511 h 3611234"/>
              <a:gd name="connsiteX6750" fmla="*/ 506016 w 6860976"/>
              <a:gd name="connsiteY6750" fmla="*/ 191907 h 3611234"/>
              <a:gd name="connsiteX6751" fmla="*/ 509736 w 6860976"/>
              <a:gd name="connsiteY6751" fmla="*/ 191907 h 3611234"/>
              <a:gd name="connsiteX6752" fmla="*/ 517178 w 6860976"/>
              <a:gd name="connsiteY6752" fmla="*/ 188187 h 3611234"/>
              <a:gd name="connsiteX6753" fmla="*/ 528340 w 6860976"/>
              <a:gd name="connsiteY6753" fmla="*/ 188187 h 3611234"/>
              <a:gd name="connsiteX6754" fmla="*/ 535781 w 6860976"/>
              <a:gd name="connsiteY6754" fmla="*/ 191907 h 3611234"/>
              <a:gd name="connsiteX6755" fmla="*/ 543223 w 6860976"/>
              <a:gd name="connsiteY6755" fmla="*/ 188187 h 3611234"/>
              <a:gd name="connsiteX6756" fmla="*/ 558105 w 6860976"/>
              <a:gd name="connsiteY6756" fmla="*/ 195628 h 3611234"/>
              <a:gd name="connsiteX6757" fmla="*/ 572988 w 6860976"/>
              <a:gd name="connsiteY6757" fmla="*/ 203069 h 3611234"/>
              <a:gd name="connsiteX6758" fmla="*/ 580430 w 6860976"/>
              <a:gd name="connsiteY6758" fmla="*/ 195628 h 3611234"/>
              <a:gd name="connsiteX6759" fmla="*/ 587871 w 6860976"/>
              <a:gd name="connsiteY6759" fmla="*/ 203069 h 3611234"/>
              <a:gd name="connsiteX6760" fmla="*/ 595312 w 6860976"/>
              <a:gd name="connsiteY6760" fmla="*/ 210511 h 3611234"/>
              <a:gd name="connsiteX6761" fmla="*/ 595312 w 6860976"/>
              <a:gd name="connsiteY6761" fmla="*/ 214232 h 3611234"/>
              <a:gd name="connsiteX6762" fmla="*/ 606475 w 6860976"/>
              <a:gd name="connsiteY6762" fmla="*/ 210511 h 3611234"/>
              <a:gd name="connsiteX6763" fmla="*/ 610195 w 6860976"/>
              <a:gd name="connsiteY6763" fmla="*/ 203069 h 3611234"/>
              <a:gd name="connsiteX6764" fmla="*/ 599033 w 6860976"/>
              <a:gd name="connsiteY6764" fmla="*/ 199349 h 3611234"/>
              <a:gd name="connsiteX6765" fmla="*/ 595312 w 6860976"/>
              <a:gd name="connsiteY6765" fmla="*/ 195628 h 3611234"/>
              <a:gd name="connsiteX6766" fmla="*/ 591592 w 6860976"/>
              <a:gd name="connsiteY6766" fmla="*/ 184466 h 3611234"/>
              <a:gd name="connsiteX6767" fmla="*/ 572988 w 6860976"/>
              <a:gd name="connsiteY6767" fmla="*/ 173304 h 3611234"/>
              <a:gd name="connsiteX6768" fmla="*/ 543223 w 6860976"/>
              <a:gd name="connsiteY6768" fmla="*/ 158421 h 3611234"/>
              <a:gd name="connsiteX6769" fmla="*/ 535781 w 6860976"/>
              <a:gd name="connsiteY6769" fmla="*/ 150980 h 3611234"/>
              <a:gd name="connsiteX6770" fmla="*/ 543223 w 6860976"/>
              <a:gd name="connsiteY6770" fmla="*/ 143538 h 3611234"/>
              <a:gd name="connsiteX6771" fmla="*/ 543223 w 6860976"/>
              <a:gd name="connsiteY6771" fmla="*/ 136097 h 3611234"/>
              <a:gd name="connsiteX6772" fmla="*/ 539502 w 6860976"/>
              <a:gd name="connsiteY6772" fmla="*/ 132376 h 3611234"/>
              <a:gd name="connsiteX6773" fmla="*/ 535781 w 6860976"/>
              <a:gd name="connsiteY6773" fmla="*/ 136097 h 3611234"/>
              <a:gd name="connsiteX6774" fmla="*/ 528340 w 6860976"/>
              <a:gd name="connsiteY6774" fmla="*/ 136097 h 3611234"/>
              <a:gd name="connsiteX6775" fmla="*/ 535781 w 6860976"/>
              <a:gd name="connsiteY6775" fmla="*/ 128655 h 3611234"/>
              <a:gd name="connsiteX6776" fmla="*/ 535781 w 6860976"/>
              <a:gd name="connsiteY6776" fmla="*/ 121214 h 3611234"/>
              <a:gd name="connsiteX6777" fmla="*/ 524619 w 6860976"/>
              <a:gd name="connsiteY6777" fmla="*/ 121214 h 3611234"/>
              <a:gd name="connsiteX6778" fmla="*/ 513457 w 6860976"/>
              <a:gd name="connsiteY6778" fmla="*/ 128655 h 3611234"/>
              <a:gd name="connsiteX6779" fmla="*/ 506016 w 6860976"/>
              <a:gd name="connsiteY6779" fmla="*/ 128655 h 3611234"/>
              <a:gd name="connsiteX6780" fmla="*/ 506016 w 6860976"/>
              <a:gd name="connsiteY6780" fmla="*/ 121214 h 3611234"/>
              <a:gd name="connsiteX6781" fmla="*/ 498574 w 6860976"/>
              <a:gd name="connsiteY6781" fmla="*/ 113773 h 3611234"/>
              <a:gd name="connsiteX6782" fmla="*/ 483691 w 6860976"/>
              <a:gd name="connsiteY6782" fmla="*/ 113773 h 3611234"/>
              <a:gd name="connsiteX6783" fmla="*/ 491133 w 6860976"/>
              <a:gd name="connsiteY6783" fmla="*/ 121214 h 3611234"/>
              <a:gd name="connsiteX6784" fmla="*/ 506016 w 6860976"/>
              <a:gd name="connsiteY6784" fmla="*/ 136097 h 3611234"/>
              <a:gd name="connsiteX6785" fmla="*/ 498574 w 6860976"/>
              <a:gd name="connsiteY6785" fmla="*/ 136097 h 3611234"/>
              <a:gd name="connsiteX6786" fmla="*/ 483691 w 6860976"/>
              <a:gd name="connsiteY6786" fmla="*/ 143538 h 3611234"/>
              <a:gd name="connsiteX6787" fmla="*/ 483691 w 6860976"/>
              <a:gd name="connsiteY6787" fmla="*/ 147259 h 3611234"/>
              <a:gd name="connsiteX6788" fmla="*/ 472529 w 6860976"/>
              <a:gd name="connsiteY6788" fmla="*/ 150980 h 3611234"/>
              <a:gd name="connsiteX6789" fmla="*/ 476250 w 6860976"/>
              <a:gd name="connsiteY6789" fmla="*/ 165862 h 3611234"/>
              <a:gd name="connsiteX6790" fmla="*/ 476250 w 6860976"/>
              <a:gd name="connsiteY6790" fmla="*/ 173304 h 3611234"/>
              <a:gd name="connsiteX6791" fmla="*/ 468809 w 6860976"/>
              <a:gd name="connsiteY6791" fmla="*/ 165862 h 3611234"/>
              <a:gd name="connsiteX6792" fmla="*/ 461367 w 6860976"/>
              <a:gd name="connsiteY6792" fmla="*/ 158421 h 3611234"/>
              <a:gd name="connsiteX6793" fmla="*/ 453926 w 6860976"/>
              <a:gd name="connsiteY6793" fmla="*/ 158421 h 3611234"/>
              <a:gd name="connsiteX6794" fmla="*/ 446484 w 6860976"/>
              <a:gd name="connsiteY6794" fmla="*/ 158421 h 3611234"/>
              <a:gd name="connsiteX6795" fmla="*/ 439043 w 6860976"/>
              <a:gd name="connsiteY6795" fmla="*/ 158421 h 3611234"/>
              <a:gd name="connsiteX6796" fmla="*/ 431601 w 6860976"/>
              <a:gd name="connsiteY6796" fmla="*/ 150980 h 3611234"/>
              <a:gd name="connsiteX6797" fmla="*/ 401836 w 6860976"/>
              <a:gd name="connsiteY6797" fmla="*/ 128655 h 3611234"/>
              <a:gd name="connsiteX6798" fmla="*/ 394395 w 6860976"/>
              <a:gd name="connsiteY6798" fmla="*/ 113773 h 3611234"/>
              <a:gd name="connsiteX6799" fmla="*/ 379512 w 6860976"/>
              <a:gd name="connsiteY6799" fmla="*/ 113773 h 3611234"/>
              <a:gd name="connsiteX6800" fmla="*/ 368350 w 6860976"/>
              <a:gd name="connsiteY6800" fmla="*/ 106331 h 3611234"/>
              <a:gd name="connsiteX6801" fmla="*/ 357187 w 6860976"/>
              <a:gd name="connsiteY6801" fmla="*/ 106331 h 3611234"/>
              <a:gd name="connsiteX6802" fmla="*/ 357187 w 6860976"/>
              <a:gd name="connsiteY6802" fmla="*/ 113773 h 3611234"/>
              <a:gd name="connsiteX6803" fmla="*/ 349746 w 6860976"/>
              <a:gd name="connsiteY6803" fmla="*/ 110052 h 3611234"/>
              <a:gd name="connsiteX6804" fmla="*/ 342305 w 6860976"/>
              <a:gd name="connsiteY6804" fmla="*/ 106331 h 3611234"/>
              <a:gd name="connsiteX6805" fmla="*/ 331142 w 6860976"/>
              <a:gd name="connsiteY6805" fmla="*/ 95169 h 3611234"/>
              <a:gd name="connsiteX6806" fmla="*/ 312539 w 6860976"/>
              <a:gd name="connsiteY6806" fmla="*/ 91448 h 3611234"/>
              <a:gd name="connsiteX6807" fmla="*/ 290215 w 6860976"/>
              <a:gd name="connsiteY6807" fmla="*/ 76566 h 3611234"/>
              <a:gd name="connsiteX6808" fmla="*/ 267891 w 6860976"/>
              <a:gd name="connsiteY6808" fmla="*/ 61683 h 3611234"/>
              <a:gd name="connsiteX6809" fmla="*/ 256728 w 6860976"/>
              <a:gd name="connsiteY6809" fmla="*/ 50521 h 3611234"/>
              <a:gd name="connsiteX6810" fmla="*/ 245566 w 6860976"/>
              <a:gd name="connsiteY6810" fmla="*/ 46800 h 3611234"/>
              <a:gd name="connsiteX6811" fmla="*/ 238125 w 6860976"/>
              <a:gd name="connsiteY6811" fmla="*/ 46800 h 3611234"/>
              <a:gd name="connsiteX6812" fmla="*/ 249287 w 6860976"/>
              <a:gd name="connsiteY6812" fmla="*/ 54241 h 3611234"/>
              <a:gd name="connsiteX6813" fmla="*/ 256728 w 6860976"/>
              <a:gd name="connsiteY6813" fmla="*/ 65403 h 3611234"/>
              <a:gd name="connsiteX6814" fmla="*/ 260449 w 6860976"/>
              <a:gd name="connsiteY6814" fmla="*/ 69124 h 3611234"/>
              <a:gd name="connsiteX6815" fmla="*/ 267891 w 6860976"/>
              <a:gd name="connsiteY6815" fmla="*/ 76566 h 3611234"/>
              <a:gd name="connsiteX6816" fmla="*/ 260449 w 6860976"/>
              <a:gd name="connsiteY6816" fmla="*/ 84007 h 3611234"/>
              <a:gd name="connsiteX6817" fmla="*/ 253008 w 6860976"/>
              <a:gd name="connsiteY6817" fmla="*/ 76566 h 3611234"/>
              <a:gd name="connsiteX6818" fmla="*/ 245566 w 6860976"/>
              <a:gd name="connsiteY6818" fmla="*/ 76566 h 3611234"/>
              <a:gd name="connsiteX6819" fmla="*/ 230684 w 6860976"/>
              <a:gd name="connsiteY6819" fmla="*/ 61683 h 3611234"/>
              <a:gd name="connsiteX6820" fmla="*/ 215801 w 6860976"/>
              <a:gd name="connsiteY6820" fmla="*/ 46800 h 3611234"/>
              <a:gd name="connsiteX6821" fmla="*/ 208359 w 6860976"/>
              <a:gd name="connsiteY6821" fmla="*/ 54241 h 3611234"/>
              <a:gd name="connsiteX6822" fmla="*/ 208359 w 6860976"/>
              <a:gd name="connsiteY6822" fmla="*/ 61683 h 3611234"/>
              <a:gd name="connsiteX6823" fmla="*/ 193477 w 6860976"/>
              <a:gd name="connsiteY6823" fmla="*/ 61683 h 3611234"/>
              <a:gd name="connsiteX6824" fmla="*/ 189756 w 6860976"/>
              <a:gd name="connsiteY6824" fmla="*/ 50521 h 3611234"/>
              <a:gd name="connsiteX6825" fmla="*/ 186035 w 6860976"/>
              <a:gd name="connsiteY6825" fmla="*/ 43079 h 3611234"/>
              <a:gd name="connsiteX6826" fmla="*/ 186035 w 6860976"/>
              <a:gd name="connsiteY6826" fmla="*/ 39359 h 3611234"/>
              <a:gd name="connsiteX6827" fmla="*/ 178594 w 6860976"/>
              <a:gd name="connsiteY6827" fmla="*/ 39359 h 3611234"/>
              <a:gd name="connsiteX6828" fmla="*/ 163711 w 6860976"/>
              <a:gd name="connsiteY6828" fmla="*/ 46800 h 3611234"/>
              <a:gd name="connsiteX6829" fmla="*/ 148828 w 6860976"/>
              <a:gd name="connsiteY6829" fmla="*/ 39359 h 3611234"/>
              <a:gd name="connsiteX6830" fmla="*/ 141387 w 6860976"/>
              <a:gd name="connsiteY6830" fmla="*/ 39359 h 3611234"/>
              <a:gd name="connsiteX6831" fmla="*/ 145107 w 6860976"/>
              <a:gd name="connsiteY6831" fmla="*/ 28196 h 3611234"/>
              <a:gd name="connsiteX6832" fmla="*/ 133945 w 6860976"/>
              <a:gd name="connsiteY6832" fmla="*/ 24476 h 3611234"/>
              <a:gd name="connsiteX6833" fmla="*/ 119063 w 6860976"/>
              <a:gd name="connsiteY6833" fmla="*/ 28196 h 3611234"/>
              <a:gd name="connsiteX6834" fmla="*/ 115342 w 6860976"/>
              <a:gd name="connsiteY6834" fmla="*/ 31917 h 3611234"/>
              <a:gd name="connsiteX6835" fmla="*/ 115342 w 6860976"/>
              <a:gd name="connsiteY6835" fmla="*/ 24476 h 3611234"/>
              <a:gd name="connsiteX6836" fmla="*/ 89297 w 6860976"/>
              <a:gd name="connsiteY6836" fmla="*/ 2152 h 3611234"/>
              <a:gd name="connsiteX6837" fmla="*/ 61683 w 6860976"/>
              <a:gd name="connsiteY6837" fmla="*/ 0 h 3611234"/>
              <a:gd name="connsiteX6838" fmla="*/ 70941 w 6860976"/>
              <a:gd name="connsiteY6838" fmla="*/ 0 h 3611234"/>
              <a:gd name="connsiteX6839" fmla="*/ 89297 w 6860976"/>
              <a:gd name="connsiteY6839" fmla="*/ 24476 h 3611234"/>
              <a:gd name="connsiteX6840" fmla="*/ 81855 w 6860976"/>
              <a:gd name="connsiteY6840" fmla="*/ 17034 h 3611234"/>
              <a:gd name="connsiteX6841" fmla="*/ 74414 w 6860976"/>
              <a:gd name="connsiteY6841" fmla="*/ 17034 h 3611234"/>
              <a:gd name="connsiteX6842" fmla="*/ 59531 w 6860976"/>
              <a:gd name="connsiteY6842" fmla="*/ 2152 h 3611234"/>
              <a:gd name="connsiteX6843" fmla="*/ 16049 w 6860976"/>
              <a:gd name="connsiteY6843" fmla="*/ 0 h 3611234"/>
              <a:gd name="connsiteX6844" fmla="*/ 25462 w 6860976"/>
              <a:gd name="connsiteY6844" fmla="*/ 0 h 3611234"/>
              <a:gd name="connsiteX6845" fmla="*/ 29765 w 6860976"/>
              <a:gd name="connsiteY6845" fmla="*/ 2152 h 3611234"/>
              <a:gd name="connsiteX6846" fmla="*/ 30841 w 6860976"/>
              <a:gd name="connsiteY6846" fmla="*/ 0 h 3611234"/>
              <a:gd name="connsiteX6847" fmla="*/ 52090 w 6860976"/>
              <a:gd name="connsiteY6847" fmla="*/ 0 h 3611234"/>
              <a:gd name="connsiteX6848" fmla="*/ 52090 w 6860976"/>
              <a:gd name="connsiteY6848" fmla="*/ 2152 h 3611234"/>
              <a:gd name="connsiteX6849" fmla="*/ 55810 w 6860976"/>
              <a:gd name="connsiteY6849" fmla="*/ 5872 h 3611234"/>
              <a:gd name="connsiteX6850" fmla="*/ 37207 w 6860976"/>
              <a:gd name="connsiteY6850" fmla="*/ 9593 h 3611234"/>
              <a:gd name="connsiteX6851" fmla="*/ 29765 w 6860976"/>
              <a:gd name="connsiteY6851" fmla="*/ 17034 h 3611234"/>
              <a:gd name="connsiteX6852" fmla="*/ 22324 w 6860976"/>
              <a:gd name="connsiteY6852" fmla="*/ 17034 h 3611234"/>
              <a:gd name="connsiteX6853" fmla="*/ 0 w 6860976"/>
              <a:gd name="connsiteY6853" fmla="*/ 9593 h 3611234"/>
              <a:gd name="connsiteX6854" fmla="*/ 7441 w 6860976"/>
              <a:gd name="connsiteY6854" fmla="*/ 2152 h 3611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</a:cxnLst>
            <a:rect l="l" t="t" r="r" b="b"/>
            <a:pathLst>
              <a:path w="6860976" h="3611234">
                <a:moveTo>
                  <a:pt x="5908476" y="3603792"/>
                </a:moveTo>
                <a:cubicBezTo>
                  <a:pt x="5913438" y="3603792"/>
                  <a:pt x="5918398" y="3603792"/>
                  <a:pt x="5923360" y="3603792"/>
                </a:cubicBezTo>
                <a:lnTo>
                  <a:pt x="5915918" y="3611234"/>
                </a:lnTo>
                <a:close/>
                <a:moveTo>
                  <a:pt x="5804296" y="3574027"/>
                </a:moveTo>
                <a:lnTo>
                  <a:pt x="5871268" y="3596351"/>
                </a:lnTo>
                <a:lnTo>
                  <a:pt x="5834062" y="3588909"/>
                </a:lnTo>
                <a:close/>
                <a:moveTo>
                  <a:pt x="5826620" y="3529378"/>
                </a:moveTo>
                <a:cubicBezTo>
                  <a:pt x="5831582" y="3529378"/>
                  <a:pt x="5835304" y="3530619"/>
                  <a:pt x="5837784" y="3533099"/>
                </a:cubicBezTo>
                <a:cubicBezTo>
                  <a:pt x="5840264" y="3535579"/>
                  <a:pt x="5841504" y="3536819"/>
                  <a:pt x="5841504" y="3536819"/>
                </a:cubicBezTo>
                <a:lnTo>
                  <a:pt x="5834062" y="3536819"/>
                </a:lnTo>
                <a:close/>
                <a:moveTo>
                  <a:pt x="5982890" y="3521937"/>
                </a:moveTo>
                <a:cubicBezTo>
                  <a:pt x="5987852" y="3521937"/>
                  <a:pt x="5991572" y="3523177"/>
                  <a:pt x="5994052" y="3525657"/>
                </a:cubicBezTo>
                <a:cubicBezTo>
                  <a:pt x="5996532" y="3528138"/>
                  <a:pt x="6000252" y="3529378"/>
                  <a:pt x="6005214" y="3529378"/>
                </a:cubicBezTo>
                <a:cubicBezTo>
                  <a:pt x="6010176" y="3534339"/>
                  <a:pt x="6012656" y="3539300"/>
                  <a:pt x="6012656" y="3544261"/>
                </a:cubicBezTo>
                <a:lnTo>
                  <a:pt x="6005214" y="3536819"/>
                </a:lnTo>
                <a:cubicBezTo>
                  <a:pt x="6000252" y="3536819"/>
                  <a:pt x="5996532" y="3535579"/>
                  <a:pt x="5994052" y="3533099"/>
                </a:cubicBezTo>
                <a:cubicBezTo>
                  <a:pt x="5991572" y="3530619"/>
                  <a:pt x="5987852" y="3526898"/>
                  <a:pt x="5982890" y="3521937"/>
                </a:cubicBezTo>
                <a:close/>
                <a:moveTo>
                  <a:pt x="6161484" y="3499612"/>
                </a:moveTo>
                <a:lnTo>
                  <a:pt x="6168924" y="3507054"/>
                </a:lnTo>
                <a:lnTo>
                  <a:pt x="6168924" y="3499612"/>
                </a:lnTo>
                <a:cubicBezTo>
                  <a:pt x="6168924" y="3499612"/>
                  <a:pt x="6166444" y="3499612"/>
                  <a:pt x="6161484" y="3499612"/>
                </a:cubicBezTo>
                <a:close/>
                <a:moveTo>
                  <a:pt x="5843364" y="3482404"/>
                </a:moveTo>
                <a:cubicBezTo>
                  <a:pt x="5847084" y="3481474"/>
                  <a:pt x="5856386" y="3484730"/>
                  <a:pt x="5871268" y="3492171"/>
                </a:cubicBezTo>
                <a:lnTo>
                  <a:pt x="5915918" y="3507054"/>
                </a:lnTo>
                <a:lnTo>
                  <a:pt x="5901036" y="3507054"/>
                </a:lnTo>
                <a:cubicBezTo>
                  <a:pt x="5861348" y="3497132"/>
                  <a:pt x="5841504" y="3489691"/>
                  <a:pt x="5841504" y="3484730"/>
                </a:cubicBezTo>
                <a:cubicBezTo>
                  <a:pt x="5841504" y="3483490"/>
                  <a:pt x="5842124" y="3482715"/>
                  <a:pt x="5843364" y="3482404"/>
                </a:cubicBezTo>
                <a:close/>
                <a:moveTo>
                  <a:pt x="5774532" y="3477288"/>
                </a:moveTo>
                <a:lnTo>
                  <a:pt x="5789414" y="3477288"/>
                </a:lnTo>
                <a:cubicBezTo>
                  <a:pt x="5789414" y="3482250"/>
                  <a:pt x="5789414" y="3484730"/>
                  <a:pt x="5789414" y="3484730"/>
                </a:cubicBezTo>
                <a:cubicBezTo>
                  <a:pt x="5784452" y="3484730"/>
                  <a:pt x="5781972" y="3484730"/>
                  <a:pt x="5781972" y="3484730"/>
                </a:cubicBezTo>
                <a:cubicBezTo>
                  <a:pt x="5781972" y="3484730"/>
                  <a:pt x="5779492" y="3482250"/>
                  <a:pt x="5774532" y="3477288"/>
                </a:cubicBezTo>
                <a:close/>
                <a:moveTo>
                  <a:pt x="5424784" y="3462405"/>
                </a:moveTo>
                <a:lnTo>
                  <a:pt x="5454550" y="3469847"/>
                </a:lnTo>
                <a:cubicBezTo>
                  <a:pt x="5469432" y="3474808"/>
                  <a:pt x="5479356" y="3479769"/>
                  <a:pt x="5484316" y="3484730"/>
                </a:cubicBezTo>
                <a:cubicBezTo>
                  <a:pt x="5479356" y="3484730"/>
                  <a:pt x="5473154" y="3483490"/>
                  <a:pt x="5465712" y="3481009"/>
                </a:cubicBezTo>
                <a:cubicBezTo>
                  <a:pt x="5458272" y="3478529"/>
                  <a:pt x="5449588" y="3474808"/>
                  <a:pt x="5439668" y="3469847"/>
                </a:cubicBezTo>
                <a:cubicBezTo>
                  <a:pt x="5434706" y="3469847"/>
                  <a:pt x="5429746" y="3467367"/>
                  <a:pt x="5424784" y="3462405"/>
                </a:cubicBezTo>
                <a:close/>
                <a:moveTo>
                  <a:pt x="5506640" y="3454964"/>
                </a:moveTo>
                <a:cubicBezTo>
                  <a:pt x="5506640" y="3454964"/>
                  <a:pt x="5519044" y="3458685"/>
                  <a:pt x="5543848" y="3466126"/>
                </a:cubicBezTo>
                <a:cubicBezTo>
                  <a:pt x="5568652" y="3473568"/>
                  <a:pt x="5594696" y="3482250"/>
                  <a:pt x="5621982" y="3492171"/>
                </a:cubicBezTo>
                <a:cubicBezTo>
                  <a:pt x="5649268" y="3502093"/>
                  <a:pt x="5665390" y="3509535"/>
                  <a:pt x="5670352" y="3514495"/>
                </a:cubicBezTo>
                <a:cubicBezTo>
                  <a:pt x="5690196" y="3524417"/>
                  <a:pt x="5719960" y="3536819"/>
                  <a:pt x="5759648" y="3551702"/>
                </a:cubicBezTo>
                <a:cubicBezTo>
                  <a:pt x="5774532" y="3561624"/>
                  <a:pt x="5784452" y="3569066"/>
                  <a:pt x="5789414" y="3574027"/>
                </a:cubicBezTo>
                <a:lnTo>
                  <a:pt x="5774532" y="3574027"/>
                </a:lnTo>
                <a:cubicBezTo>
                  <a:pt x="5769570" y="3569066"/>
                  <a:pt x="5763368" y="3564105"/>
                  <a:pt x="5755928" y="3559144"/>
                </a:cubicBezTo>
                <a:cubicBezTo>
                  <a:pt x="5748486" y="3554183"/>
                  <a:pt x="5742284" y="3551702"/>
                  <a:pt x="5737324" y="3551702"/>
                </a:cubicBezTo>
                <a:cubicBezTo>
                  <a:pt x="5712520" y="3546742"/>
                  <a:pt x="5700116" y="3541781"/>
                  <a:pt x="5700116" y="3536819"/>
                </a:cubicBezTo>
                <a:cubicBezTo>
                  <a:pt x="5695156" y="3531859"/>
                  <a:pt x="5685234" y="3528138"/>
                  <a:pt x="5670352" y="3525657"/>
                </a:cubicBezTo>
                <a:cubicBezTo>
                  <a:pt x="5655468" y="3523177"/>
                  <a:pt x="5648028" y="3521937"/>
                  <a:pt x="5648028" y="3521937"/>
                </a:cubicBezTo>
                <a:lnTo>
                  <a:pt x="5625704" y="3514495"/>
                </a:lnTo>
                <a:lnTo>
                  <a:pt x="5610820" y="3499612"/>
                </a:lnTo>
                <a:cubicBezTo>
                  <a:pt x="5600898" y="3489691"/>
                  <a:pt x="5590976" y="3489691"/>
                  <a:pt x="5581054" y="3499612"/>
                </a:cubicBezTo>
                <a:lnTo>
                  <a:pt x="5573612" y="3492171"/>
                </a:lnTo>
                <a:cubicBezTo>
                  <a:pt x="5573612" y="3492171"/>
                  <a:pt x="5572372" y="3490931"/>
                  <a:pt x="5569892" y="3488450"/>
                </a:cubicBezTo>
                <a:cubicBezTo>
                  <a:pt x="5567412" y="3485970"/>
                  <a:pt x="5561210" y="3482250"/>
                  <a:pt x="5551288" y="3477288"/>
                </a:cubicBezTo>
                <a:cubicBezTo>
                  <a:pt x="5531444" y="3472327"/>
                  <a:pt x="5521524" y="3469847"/>
                  <a:pt x="5521524" y="3469847"/>
                </a:cubicBezTo>
                <a:lnTo>
                  <a:pt x="5514082" y="3469847"/>
                </a:lnTo>
                <a:cubicBezTo>
                  <a:pt x="5509120" y="3459925"/>
                  <a:pt x="5506640" y="3454964"/>
                  <a:pt x="5506640" y="3454964"/>
                </a:cubicBezTo>
                <a:close/>
                <a:moveTo>
                  <a:pt x="5484316" y="3447523"/>
                </a:moveTo>
                <a:lnTo>
                  <a:pt x="5499200" y="3454964"/>
                </a:lnTo>
                <a:cubicBezTo>
                  <a:pt x="5489276" y="3459925"/>
                  <a:pt x="5484316" y="3459925"/>
                  <a:pt x="5484316" y="3454964"/>
                </a:cubicBezTo>
                <a:cubicBezTo>
                  <a:pt x="5484316" y="3450003"/>
                  <a:pt x="5484316" y="3447523"/>
                  <a:pt x="5484316" y="3447523"/>
                </a:cubicBezTo>
                <a:close/>
                <a:moveTo>
                  <a:pt x="5759648" y="3440081"/>
                </a:moveTo>
                <a:cubicBezTo>
                  <a:pt x="5759648" y="3440081"/>
                  <a:pt x="5764608" y="3442562"/>
                  <a:pt x="5774532" y="3447523"/>
                </a:cubicBezTo>
                <a:lnTo>
                  <a:pt x="5775028" y="3447771"/>
                </a:lnTo>
                <a:close/>
                <a:moveTo>
                  <a:pt x="5551288" y="3440081"/>
                </a:moveTo>
                <a:cubicBezTo>
                  <a:pt x="5556250" y="3440081"/>
                  <a:pt x="5559972" y="3440081"/>
                  <a:pt x="5562452" y="3440081"/>
                </a:cubicBezTo>
                <a:cubicBezTo>
                  <a:pt x="5564932" y="3440081"/>
                  <a:pt x="5568652" y="3440081"/>
                  <a:pt x="5573612" y="3440081"/>
                </a:cubicBezTo>
                <a:cubicBezTo>
                  <a:pt x="5583534" y="3445043"/>
                  <a:pt x="5588496" y="3447523"/>
                  <a:pt x="5588496" y="3447523"/>
                </a:cubicBezTo>
                <a:cubicBezTo>
                  <a:pt x="5628184" y="3467367"/>
                  <a:pt x="5657948" y="3477288"/>
                  <a:pt x="5677792" y="3477288"/>
                </a:cubicBezTo>
                <a:cubicBezTo>
                  <a:pt x="5682754" y="3477288"/>
                  <a:pt x="5686476" y="3478529"/>
                  <a:pt x="5688956" y="3481009"/>
                </a:cubicBezTo>
                <a:cubicBezTo>
                  <a:pt x="5691436" y="3483490"/>
                  <a:pt x="5707558" y="3489691"/>
                  <a:pt x="5737324" y="3499612"/>
                </a:cubicBezTo>
                <a:lnTo>
                  <a:pt x="5796856" y="3521937"/>
                </a:lnTo>
                <a:cubicBezTo>
                  <a:pt x="5786934" y="3521937"/>
                  <a:pt x="5779492" y="3521937"/>
                  <a:pt x="5774532" y="3521937"/>
                </a:cubicBezTo>
                <a:cubicBezTo>
                  <a:pt x="5749728" y="3512015"/>
                  <a:pt x="5732364" y="3505814"/>
                  <a:pt x="5722440" y="3503333"/>
                </a:cubicBezTo>
                <a:cubicBezTo>
                  <a:pt x="5712520" y="3500853"/>
                  <a:pt x="5700116" y="3497132"/>
                  <a:pt x="5685234" y="3492171"/>
                </a:cubicBezTo>
                <a:cubicBezTo>
                  <a:pt x="5675312" y="3492171"/>
                  <a:pt x="5665390" y="3489691"/>
                  <a:pt x="5655468" y="3484730"/>
                </a:cubicBezTo>
                <a:cubicBezTo>
                  <a:pt x="5645548" y="3479769"/>
                  <a:pt x="5638104" y="3477288"/>
                  <a:pt x="5633144" y="3477288"/>
                </a:cubicBezTo>
                <a:lnTo>
                  <a:pt x="5603380" y="3469847"/>
                </a:lnTo>
                <a:close/>
                <a:moveTo>
                  <a:pt x="5469432" y="3440081"/>
                </a:moveTo>
                <a:lnTo>
                  <a:pt x="5484316" y="3447523"/>
                </a:lnTo>
                <a:cubicBezTo>
                  <a:pt x="5484316" y="3447523"/>
                  <a:pt x="5481836" y="3447523"/>
                  <a:pt x="5476876" y="3447523"/>
                </a:cubicBezTo>
                <a:cubicBezTo>
                  <a:pt x="5471912" y="3447523"/>
                  <a:pt x="5469432" y="3445043"/>
                  <a:pt x="5469432" y="3440081"/>
                </a:cubicBezTo>
                <a:close/>
                <a:moveTo>
                  <a:pt x="5402460" y="3440081"/>
                </a:moveTo>
                <a:cubicBezTo>
                  <a:pt x="5412382" y="3445043"/>
                  <a:pt x="5417344" y="3450003"/>
                  <a:pt x="5417344" y="3454964"/>
                </a:cubicBezTo>
                <a:lnTo>
                  <a:pt x="5417344" y="3462405"/>
                </a:lnTo>
                <a:cubicBezTo>
                  <a:pt x="5412382" y="3462405"/>
                  <a:pt x="5404940" y="3457445"/>
                  <a:pt x="5395020" y="3447523"/>
                </a:cubicBezTo>
                <a:close/>
                <a:moveTo>
                  <a:pt x="5432226" y="3425198"/>
                </a:moveTo>
                <a:lnTo>
                  <a:pt x="5447108" y="3432640"/>
                </a:lnTo>
                <a:lnTo>
                  <a:pt x="5454550" y="3440081"/>
                </a:lnTo>
                <a:cubicBezTo>
                  <a:pt x="5449588" y="3440081"/>
                  <a:pt x="5444628" y="3438841"/>
                  <a:pt x="5439668" y="3436360"/>
                </a:cubicBezTo>
                <a:cubicBezTo>
                  <a:pt x="5434706" y="3433880"/>
                  <a:pt x="5432226" y="3430160"/>
                  <a:pt x="5432226" y="3425198"/>
                </a:cubicBezTo>
                <a:close/>
                <a:moveTo>
                  <a:pt x="5365254" y="3425198"/>
                </a:moveTo>
                <a:lnTo>
                  <a:pt x="5372696" y="3432640"/>
                </a:lnTo>
                <a:cubicBezTo>
                  <a:pt x="5367734" y="3432640"/>
                  <a:pt x="5365254" y="3432640"/>
                  <a:pt x="5365254" y="3432640"/>
                </a:cubicBezTo>
                <a:cubicBezTo>
                  <a:pt x="5365254" y="3427679"/>
                  <a:pt x="5365254" y="3425198"/>
                  <a:pt x="5365254" y="3425198"/>
                </a:cubicBezTo>
                <a:close/>
                <a:moveTo>
                  <a:pt x="6206132" y="3410316"/>
                </a:moveTo>
                <a:lnTo>
                  <a:pt x="6206132" y="3417757"/>
                </a:lnTo>
                <a:lnTo>
                  <a:pt x="6213574" y="3410316"/>
                </a:lnTo>
                <a:cubicBezTo>
                  <a:pt x="6208612" y="3410316"/>
                  <a:pt x="6206132" y="3410316"/>
                  <a:pt x="6206132" y="3410316"/>
                </a:cubicBezTo>
                <a:close/>
                <a:moveTo>
                  <a:pt x="5387578" y="3410316"/>
                </a:moveTo>
                <a:cubicBezTo>
                  <a:pt x="5397500" y="3410316"/>
                  <a:pt x="5402460" y="3411556"/>
                  <a:pt x="5402460" y="3414036"/>
                </a:cubicBezTo>
                <a:cubicBezTo>
                  <a:pt x="5402460" y="3416517"/>
                  <a:pt x="5404940" y="3417757"/>
                  <a:pt x="5409902" y="3417757"/>
                </a:cubicBezTo>
                <a:lnTo>
                  <a:pt x="5424784" y="3425198"/>
                </a:lnTo>
                <a:lnTo>
                  <a:pt x="5395020" y="3417757"/>
                </a:lnTo>
                <a:close/>
                <a:moveTo>
                  <a:pt x="5328047" y="3380550"/>
                </a:moveTo>
                <a:cubicBezTo>
                  <a:pt x="5347891" y="3380550"/>
                  <a:pt x="5357812" y="3385511"/>
                  <a:pt x="5357812" y="3395433"/>
                </a:cubicBezTo>
                <a:lnTo>
                  <a:pt x="5342929" y="3395433"/>
                </a:lnTo>
                <a:lnTo>
                  <a:pt x="5328047" y="3387991"/>
                </a:lnTo>
                <a:close/>
                <a:moveTo>
                  <a:pt x="5163997" y="3378183"/>
                </a:moveTo>
                <a:lnTo>
                  <a:pt x="5238750" y="3395433"/>
                </a:lnTo>
                <a:cubicBezTo>
                  <a:pt x="5263554" y="3405355"/>
                  <a:pt x="5275957" y="3412796"/>
                  <a:pt x="5275957" y="3417757"/>
                </a:cubicBezTo>
                <a:cubicBezTo>
                  <a:pt x="5275957" y="3427679"/>
                  <a:pt x="5272236" y="3430160"/>
                  <a:pt x="5264795" y="3425198"/>
                </a:cubicBezTo>
                <a:cubicBezTo>
                  <a:pt x="5257353" y="3420238"/>
                  <a:pt x="5251152" y="3417757"/>
                  <a:pt x="5246191" y="3417757"/>
                </a:cubicBezTo>
                <a:cubicBezTo>
                  <a:pt x="5241230" y="3412796"/>
                  <a:pt x="5235029" y="3407835"/>
                  <a:pt x="5227588" y="3402874"/>
                </a:cubicBezTo>
                <a:cubicBezTo>
                  <a:pt x="5220146" y="3397913"/>
                  <a:pt x="5213945" y="3395433"/>
                  <a:pt x="5208984" y="3395433"/>
                </a:cubicBezTo>
                <a:cubicBezTo>
                  <a:pt x="5204023" y="3395433"/>
                  <a:pt x="5199063" y="3394193"/>
                  <a:pt x="5194101" y="3391712"/>
                </a:cubicBezTo>
                <a:cubicBezTo>
                  <a:pt x="5189140" y="3389232"/>
                  <a:pt x="5184180" y="3386751"/>
                  <a:pt x="5179218" y="3384271"/>
                </a:cubicBezTo>
                <a:close/>
                <a:moveTo>
                  <a:pt x="5499200" y="3373109"/>
                </a:moveTo>
                <a:lnTo>
                  <a:pt x="5506640" y="3373109"/>
                </a:lnTo>
                <a:lnTo>
                  <a:pt x="5502920" y="3376829"/>
                </a:lnTo>
                <a:close/>
                <a:moveTo>
                  <a:pt x="5142011" y="3373109"/>
                </a:moveTo>
                <a:cubicBezTo>
                  <a:pt x="5146973" y="3373109"/>
                  <a:pt x="5153173" y="3374349"/>
                  <a:pt x="5160615" y="3376829"/>
                </a:cubicBezTo>
                <a:lnTo>
                  <a:pt x="5163997" y="3378183"/>
                </a:lnTo>
                <a:close/>
                <a:moveTo>
                  <a:pt x="5491756" y="3365667"/>
                </a:moveTo>
                <a:lnTo>
                  <a:pt x="5499200" y="3373109"/>
                </a:lnTo>
                <a:lnTo>
                  <a:pt x="5495478" y="3373109"/>
                </a:lnTo>
                <a:cubicBezTo>
                  <a:pt x="5492998" y="3373109"/>
                  <a:pt x="5491756" y="3370628"/>
                  <a:pt x="5491756" y="3365667"/>
                </a:cubicBezTo>
                <a:close/>
                <a:moveTo>
                  <a:pt x="5428506" y="3365667"/>
                </a:moveTo>
                <a:cubicBezTo>
                  <a:pt x="5430986" y="3365667"/>
                  <a:pt x="5432226" y="3365667"/>
                  <a:pt x="5432226" y="3365667"/>
                </a:cubicBezTo>
                <a:lnTo>
                  <a:pt x="5432226" y="3373109"/>
                </a:lnTo>
                <a:cubicBezTo>
                  <a:pt x="5432226" y="3373109"/>
                  <a:pt x="5429746" y="3373109"/>
                  <a:pt x="5424784" y="3373109"/>
                </a:cubicBezTo>
                <a:cubicBezTo>
                  <a:pt x="5424784" y="3368148"/>
                  <a:pt x="5426024" y="3365667"/>
                  <a:pt x="5428506" y="3365667"/>
                </a:cubicBezTo>
                <a:close/>
                <a:moveTo>
                  <a:pt x="5238750" y="3350784"/>
                </a:moveTo>
                <a:lnTo>
                  <a:pt x="5253632" y="3358226"/>
                </a:lnTo>
                <a:cubicBezTo>
                  <a:pt x="5248671" y="3358226"/>
                  <a:pt x="5243711" y="3356986"/>
                  <a:pt x="5238750" y="3354505"/>
                </a:cubicBezTo>
                <a:cubicBezTo>
                  <a:pt x="5233788" y="3352025"/>
                  <a:pt x="5233788" y="3350784"/>
                  <a:pt x="5238750" y="3350784"/>
                </a:cubicBezTo>
                <a:close/>
                <a:moveTo>
                  <a:pt x="5075039" y="3343343"/>
                </a:moveTo>
                <a:lnTo>
                  <a:pt x="5082480" y="3343343"/>
                </a:lnTo>
                <a:lnTo>
                  <a:pt x="5127129" y="3365667"/>
                </a:lnTo>
                <a:cubicBezTo>
                  <a:pt x="5137050" y="3370628"/>
                  <a:pt x="5142011" y="3373109"/>
                  <a:pt x="5142011" y="3373109"/>
                </a:cubicBezTo>
                <a:cubicBezTo>
                  <a:pt x="5132090" y="3373109"/>
                  <a:pt x="5122167" y="3370628"/>
                  <a:pt x="5112246" y="3365667"/>
                </a:cubicBezTo>
                <a:cubicBezTo>
                  <a:pt x="5112246" y="3360706"/>
                  <a:pt x="5109766" y="3358226"/>
                  <a:pt x="5104804" y="3358226"/>
                </a:cubicBezTo>
                <a:cubicBezTo>
                  <a:pt x="5099843" y="3358226"/>
                  <a:pt x="5094883" y="3356986"/>
                  <a:pt x="5089922" y="3354505"/>
                </a:cubicBezTo>
                <a:cubicBezTo>
                  <a:pt x="5084960" y="3352025"/>
                  <a:pt x="5081239" y="3350784"/>
                  <a:pt x="5078759" y="3350784"/>
                </a:cubicBezTo>
                <a:cubicBezTo>
                  <a:pt x="5076279" y="3350784"/>
                  <a:pt x="5075039" y="3348304"/>
                  <a:pt x="5075039" y="3343343"/>
                </a:cubicBezTo>
                <a:close/>
                <a:moveTo>
                  <a:pt x="5290839" y="3328460"/>
                </a:moveTo>
                <a:lnTo>
                  <a:pt x="5290839" y="3335902"/>
                </a:lnTo>
                <a:cubicBezTo>
                  <a:pt x="5295801" y="3340863"/>
                  <a:pt x="5300761" y="3343343"/>
                  <a:pt x="5305722" y="3343343"/>
                </a:cubicBezTo>
                <a:lnTo>
                  <a:pt x="5298281" y="3335902"/>
                </a:lnTo>
                <a:close/>
                <a:moveTo>
                  <a:pt x="5155964" y="3319158"/>
                </a:moveTo>
                <a:cubicBezTo>
                  <a:pt x="5165266" y="3319158"/>
                  <a:pt x="5182939" y="3324739"/>
                  <a:pt x="5208984" y="3335902"/>
                </a:cubicBezTo>
                <a:lnTo>
                  <a:pt x="5201543" y="3343343"/>
                </a:lnTo>
                <a:cubicBezTo>
                  <a:pt x="5196581" y="3338382"/>
                  <a:pt x="5189140" y="3335902"/>
                  <a:pt x="5179218" y="3335902"/>
                </a:cubicBezTo>
                <a:lnTo>
                  <a:pt x="5149453" y="3321019"/>
                </a:lnTo>
                <a:cubicBezTo>
                  <a:pt x="5150693" y="3319779"/>
                  <a:pt x="5152864" y="3319158"/>
                  <a:pt x="5155964" y="3319158"/>
                </a:cubicBezTo>
                <a:close/>
                <a:moveTo>
                  <a:pt x="4955976" y="3246605"/>
                </a:moveTo>
                <a:lnTo>
                  <a:pt x="4963418" y="3246605"/>
                </a:lnTo>
                <a:lnTo>
                  <a:pt x="4955976" y="3254046"/>
                </a:lnTo>
                <a:close/>
                <a:moveTo>
                  <a:pt x="4874121" y="3209398"/>
                </a:moveTo>
                <a:cubicBezTo>
                  <a:pt x="4874121" y="3214359"/>
                  <a:pt x="4875361" y="3216839"/>
                  <a:pt x="4877841" y="3216839"/>
                </a:cubicBezTo>
                <a:cubicBezTo>
                  <a:pt x="4880322" y="3216839"/>
                  <a:pt x="4884042" y="3216839"/>
                  <a:pt x="4889004" y="3216839"/>
                </a:cubicBezTo>
                <a:lnTo>
                  <a:pt x="4881562" y="3209398"/>
                </a:lnTo>
                <a:cubicBezTo>
                  <a:pt x="4881562" y="3209398"/>
                  <a:pt x="4880322" y="3209398"/>
                  <a:pt x="4877841" y="3209398"/>
                </a:cubicBezTo>
                <a:close/>
                <a:moveTo>
                  <a:pt x="4915048" y="3198235"/>
                </a:moveTo>
                <a:cubicBezTo>
                  <a:pt x="4912568" y="3198235"/>
                  <a:pt x="4911328" y="3199476"/>
                  <a:pt x="4911328" y="3201956"/>
                </a:cubicBezTo>
                <a:cubicBezTo>
                  <a:pt x="4916289" y="3206918"/>
                  <a:pt x="4938613" y="3216839"/>
                  <a:pt x="4978300" y="3231722"/>
                </a:cubicBezTo>
                <a:cubicBezTo>
                  <a:pt x="5017988" y="3246605"/>
                  <a:pt x="5040312" y="3254046"/>
                  <a:pt x="5045273" y="3254046"/>
                </a:cubicBezTo>
                <a:lnTo>
                  <a:pt x="5037832" y="3246605"/>
                </a:lnTo>
                <a:cubicBezTo>
                  <a:pt x="5032870" y="3241644"/>
                  <a:pt x="5029150" y="3239163"/>
                  <a:pt x="5026670" y="3239163"/>
                </a:cubicBezTo>
                <a:cubicBezTo>
                  <a:pt x="5024189" y="3239163"/>
                  <a:pt x="5020469" y="3239163"/>
                  <a:pt x="5015507" y="3239163"/>
                </a:cubicBezTo>
                <a:cubicBezTo>
                  <a:pt x="5010546" y="3239163"/>
                  <a:pt x="5008066" y="3236683"/>
                  <a:pt x="5008066" y="3231722"/>
                </a:cubicBezTo>
                <a:cubicBezTo>
                  <a:pt x="5008066" y="3226761"/>
                  <a:pt x="4998145" y="3221800"/>
                  <a:pt x="4978300" y="3216839"/>
                </a:cubicBezTo>
                <a:lnTo>
                  <a:pt x="4926211" y="3201956"/>
                </a:lnTo>
                <a:cubicBezTo>
                  <a:pt x="4921250" y="3199476"/>
                  <a:pt x="4917529" y="3198235"/>
                  <a:pt x="4915048" y="3198235"/>
                </a:cubicBezTo>
                <a:close/>
                <a:moveTo>
                  <a:pt x="6221016" y="3194515"/>
                </a:moveTo>
                <a:lnTo>
                  <a:pt x="6265664" y="3216839"/>
                </a:lnTo>
                <a:lnTo>
                  <a:pt x="6265664" y="3209398"/>
                </a:lnTo>
                <a:cubicBezTo>
                  <a:pt x="6265664" y="3209398"/>
                  <a:pt x="6258222" y="3206918"/>
                  <a:pt x="6243340" y="3201956"/>
                </a:cubicBezTo>
                <a:cubicBezTo>
                  <a:pt x="6228456" y="3196995"/>
                  <a:pt x="6221016" y="3194515"/>
                  <a:pt x="6221016" y="3194515"/>
                </a:cubicBezTo>
                <a:close/>
                <a:moveTo>
                  <a:pt x="6451700" y="3187073"/>
                </a:moveTo>
                <a:cubicBezTo>
                  <a:pt x="6451700" y="3187073"/>
                  <a:pt x="6454180" y="3187073"/>
                  <a:pt x="6459140" y="3187073"/>
                </a:cubicBezTo>
                <a:lnTo>
                  <a:pt x="6451700" y="3194515"/>
                </a:lnTo>
                <a:close/>
                <a:moveTo>
                  <a:pt x="4688086" y="3179632"/>
                </a:moveTo>
                <a:lnTo>
                  <a:pt x="4695527" y="3179632"/>
                </a:lnTo>
                <a:lnTo>
                  <a:pt x="4702968" y="3187073"/>
                </a:lnTo>
                <a:cubicBezTo>
                  <a:pt x="4698007" y="3187073"/>
                  <a:pt x="4694286" y="3185833"/>
                  <a:pt x="4691806" y="3183353"/>
                </a:cubicBezTo>
                <a:cubicBezTo>
                  <a:pt x="4689326" y="3180873"/>
                  <a:pt x="4688086" y="3179632"/>
                  <a:pt x="4688086" y="3179632"/>
                </a:cubicBezTo>
                <a:close/>
                <a:moveTo>
                  <a:pt x="4658320" y="3157308"/>
                </a:moveTo>
                <a:cubicBezTo>
                  <a:pt x="4658320" y="3157308"/>
                  <a:pt x="4659561" y="3157308"/>
                  <a:pt x="4662041" y="3157308"/>
                </a:cubicBezTo>
                <a:cubicBezTo>
                  <a:pt x="4664521" y="3157308"/>
                  <a:pt x="4665761" y="3159788"/>
                  <a:pt x="4665761" y="3164749"/>
                </a:cubicBezTo>
                <a:cubicBezTo>
                  <a:pt x="4660800" y="3164749"/>
                  <a:pt x="4657079" y="3163509"/>
                  <a:pt x="4654599" y="3161028"/>
                </a:cubicBezTo>
                <a:cubicBezTo>
                  <a:pt x="4652119" y="3158548"/>
                  <a:pt x="4653359" y="3157308"/>
                  <a:pt x="4658320" y="3157308"/>
                </a:cubicBezTo>
                <a:close/>
                <a:moveTo>
                  <a:pt x="4561582" y="3120101"/>
                </a:moveTo>
                <a:cubicBezTo>
                  <a:pt x="4566543" y="3120101"/>
                  <a:pt x="4569023" y="3121341"/>
                  <a:pt x="4569023" y="3123821"/>
                </a:cubicBezTo>
                <a:cubicBezTo>
                  <a:pt x="4569023" y="3126302"/>
                  <a:pt x="4569023" y="3127542"/>
                  <a:pt x="4569023" y="3127542"/>
                </a:cubicBezTo>
                <a:cubicBezTo>
                  <a:pt x="4569023" y="3127542"/>
                  <a:pt x="4566543" y="3127542"/>
                  <a:pt x="4561582" y="3127542"/>
                </a:cubicBezTo>
                <a:close/>
                <a:moveTo>
                  <a:pt x="4531816" y="3105218"/>
                </a:moveTo>
                <a:lnTo>
                  <a:pt x="4546699" y="3112659"/>
                </a:lnTo>
                <a:cubicBezTo>
                  <a:pt x="4551660" y="3112659"/>
                  <a:pt x="4551660" y="3115140"/>
                  <a:pt x="4546699" y="3120101"/>
                </a:cubicBezTo>
                <a:lnTo>
                  <a:pt x="4539257" y="3120101"/>
                </a:lnTo>
                <a:cubicBezTo>
                  <a:pt x="4539257" y="3115140"/>
                  <a:pt x="4536777" y="3110179"/>
                  <a:pt x="4531816" y="3105218"/>
                </a:cubicBezTo>
                <a:close/>
                <a:moveTo>
                  <a:pt x="4451821" y="3101497"/>
                </a:moveTo>
                <a:cubicBezTo>
                  <a:pt x="4453061" y="3101497"/>
                  <a:pt x="4454921" y="3102737"/>
                  <a:pt x="4457402" y="3105218"/>
                </a:cubicBezTo>
                <a:lnTo>
                  <a:pt x="4449961" y="3105218"/>
                </a:lnTo>
                <a:cubicBezTo>
                  <a:pt x="4449961" y="3102737"/>
                  <a:pt x="4450580" y="3101497"/>
                  <a:pt x="4451821" y="3101497"/>
                </a:cubicBezTo>
                <a:close/>
                <a:moveTo>
                  <a:pt x="4554140" y="3090335"/>
                </a:moveTo>
                <a:cubicBezTo>
                  <a:pt x="4549179" y="3090335"/>
                  <a:pt x="4546699" y="3091576"/>
                  <a:pt x="4546699" y="3094056"/>
                </a:cubicBezTo>
                <a:cubicBezTo>
                  <a:pt x="4546699" y="3096536"/>
                  <a:pt x="4549179" y="3097777"/>
                  <a:pt x="4554140" y="3097777"/>
                </a:cubicBezTo>
                <a:cubicBezTo>
                  <a:pt x="4559102" y="3097777"/>
                  <a:pt x="4561582" y="3095296"/>
                  <a:pt x="4561582" y="3090335"/>
                </a:cubicBezTo>
                <a:close/>
                <a:moveTo>
                  <a:pt x="4502050" y="3090335"/>
                </a:moveTo>
                <a:cubicBezTo>
                  <a:pt x="4507012" y="3090335"/>
                  <a:pt x="4509492" y="3092816"/>
                  <a:pt x="4509492" y="3097777"/>
                </a:cubicBezTo>
                <a:cubicBezTo>
                  <a:pt x="4509492" y="3097777"/>
                  <a:pt x="4508251" y="3099017"/>
                  <a:pt x="4505771" y="3101497"/>
                </a:cubicBezTo>
                <a:cubicBezTo>
                  <a:pt x="4503291" y="3103978"/>
                  <a:pt x="4502050" y="3105218"/>
                  <a:pt x="4502050" y="3105218"/>
                </a:cubicBezTo>
                <a:cubicBezTo>
                  <a:pt x="4497089" y="3105218"/>
                  <a:pt x="4494609" y="3102738"/>
                  <a:pt x="4494609" y="3097777"/>
                </a:cubicBezTo>
                <a:cubicBezTo>
                  <a:pt x="4494609" y="3097777"/>
                  <a:pt x="4497089" y="3095296"/>
                  <a:pt x="4502050" y="3090335"/>
                </a:cubicBezTo>
                <a:close/>
                <a:moveTo>
                  <a:pt x="6444256" y="3034525"/>
                </a:moveTo>
                <a:cubicBezTo>
                  <a:pt x="6446738" y="3034525"/>
                  <a:pt x="6449218" y="3035765"/>
                  <a:pt x="6451700" y="3038245"/>
                </a:cubicBezTo>
                <a:lnTo>
                  <a:pt x="6451700" y="3045687"/>
                </a:lnTo>
                <a:lnTo>
                  <a:pt x="6436816" y="3053128"/>
                </a:lnTo>
                <a:cubicBezTo>
                  <a:pt x="6431856" y="3048167"/>
                  <a:pt x="6431856" y="3043207"/>
                  <a:pt x="6436816" y="3038245"/>
                </a:cubicBezTo>
                <a:cubicBezTo>
                  <a:pt x="6439296" y="3035765"/>
                  <a:pt x="6441776" y="3034525"/>
                  <a:pt x="6444256" y="3034525"/>
                </a:cubicBezTo>
                <a:close/>
                <a:moveTo>
                  <a:pt x="6399608" y="3015921"/>
                </a:moveTo>
                <a:lnTo>
                  <a:pt x="6407050" y="3015921"/>
                </a:lnTo>
                <a:lnTo>
                  <a:pt x="6414492" y="3023362"/>
                </a:lnTo>
                <a:cubicBezTo>
                  <a:pt x="6409532" y="3023362"/>
                  <a:pt x="6404570" y="3020882"/>
                  <a:pt x="6399608" y="3015921"/>
                </a:cubicBezTo>
                <a:close/>
                <a:moveTo>
                  <a:pt x="6466580" y="3001038"/>
                </a:moveTo>
                <a:cubicBezTo>
                  <a:pt x="6471544" y="3001038"/>
                  <a:pt x="6476504" y="3003519"/>
                  <a:pt x="6481464" y="3008480"/>
                </a:cubicBezTo>
                <a:lnTo>
                  <a:pt x="6488904" y="3015921"/>
                </a:lnTo>
                <a:cubicBezTo>
                  <a:pt x="6483944" y="3015921"/>
                  <a:pt x="6478984" y="3013441"/>
                  <a:pt x="6474024" y="3008480"/>
                </a:cubicBezTo>
                <a:close/>
                <a:moveTo>
                  <a:pt x="4144863" y="2993597"/>
                </a:moveTo>
                <a:cubicBezTo>
                  <a:pt x="4154785" y="2998558"/>
                  <a:pt x="4165947" y="3001038"/>
                  <a:pt x="4178350" y="3001038"/>
                </a:cubicBezTo>
                <a:cubicBezTo>
                  <a:pt x="4190752" y="3001038"/>
                  <a:pt x="4201914" y="3003519"/>
                  <a:pt x="4211836" y="3008480"/>
                </a:cubicBezTo>
                <a:lnTo>
                  <a:pt x="4196953" y="3008480"/>
                </a:lnTo>
                <a:cubicBezTo>
                  <a:pt x="4191992" y="3008480"/>
                  <a:pt x="4185791" y="3008480"/>
                  <a:pt x="4178350" y="3008480"/>
                </a:cubicBezTo>
                <a:cubicBezTo>
                  <a:pt x="4170908" y="3008480"/>
                  <a:pt x="4164707" y="3006000"/>
                  <a:pt x="4159746" y="3001038"/>
                </a:cubicBezTo>
                <a:close/>
                <a:moveTo>
                  <a:pt x="4219277" y="2986155"/>
                </a:moveTo>
                <a:lnTo>
                  <a:pt x="4234160" y="2993597"/>
                </a:lnTo>
                <a:lnTo>
                  <a:pt x="4263926" y="3001038"/>
                </a:lnTo>
                <a:cubicBezTo>
                  <a:pt x="4268887" y="3001038"/>
                  <a:pt x="4273847" y="3002279"/>
                  <a:pt x="4278809" y="3004759"/>
                </a:cubicBezTo>
                <a:cubicBezTo>
                  <a:pt x="4283770" y="3007240"/>
                  <a:pt x="4286250" y="3008480"/>
                  <a:pt x="4286250" y="3008480"/>
                </a:cubicBezTo>
                <a:cubicBezTo>
                  <a:pt x="4291211" y="3008480"/>
                  <a:pt x="4298652" y="3010960"/>
                  <a:pt x="4308574" y="3015921"/>
                </a:cubicBezTo>
                <a:cubicBezTo>
                  <a:pt x="4318496" y="3020882"/>
                  <a:pt x="4340820" y="3028324"/>
                  <a:pt x="4375547" y="3038245"/>
                </a:cubicBezTo>
                <a:cubicBezTo>
                  <a:pt x="4410273" y="3048167"/>
                  <a:pt x="4428877" y="3054369"/>
                  <a:pt x="4431357" y="3056849"/>
                </a:cubicBezTo>
                <a:cubicBezTo>
                  <a:pt x="4433837" y="3059329"/>
                  <a:pt x="4440039" y="3061810"/>
                  <a:pt x="4449961" y="3064290"/>
                </a:cubicBezTo>
                <a:cubicBezTo>
                  <a:pt x="4459882" y="3066771"/>
                  <a:pt x="4468564" y="3069252"/>
                  <a:pt x="4476006" y="3071732"/>
                </a:cubicBezTo>
                <a:cubicBezTo>
                  <a:pt x="4483447" y="3074212"/>
                  <a:pt x="4488408" y="3075452"/>
                  <a:pt x="4490888" y="3075452"/>
                </a:cubicBezTo>
                <a:cubicBezTo>
                  <a:pt x="4493368" y="3075452"/>
                  <a:pt x="4497089" y="3076693"/>
                  <a:pt x="4502050" y="3079173"/>
                </a:cubicBezTo>
                <a:cubicBezTo>
                  <a:pt x="4507012" y="3081654"/>
                  <a:pt x="4500810" y="3081654"/>
                  <a:pt x="4483447" y="3079173"/>
                </a:cubicBezTo>
                <a:cubicBezTo>
                  <a:pt x="4466084" y="3076693"/>
                  <a:pt x="4457402" y="3077933"/>
                  <a:pt x="4457402" y="3082894"/>
                </a:cubicBezTo>
                <a:cubicBezTo>
                  <a:pt x="4447480" y="3087855"/>
                  <a:pt x="4442519" y="3090335"/>
                  <a:pt x="4442519" y="3090335"/>
                </a:cubicBezTo>
                <a:cubicBezTo>
                  <a:pt x="4437558" y="3080414"/>
                  <a:pt x="4432598" y="3075452"/>
                  <a:pt x="4427636" y="3075452"/>
                </a:cubicBezTo>
                <a:cubicBezTo>
                  <a:pt x="4422675" y="3075452"/>
                  <a:pt x="4416474" y="3072972"/>
                  <a:pt x="4409033" y="3068011"/>
                </a:cubicBezTo>
                <a:cubicBezTo>
                  <a:pt x="4401591" y="3063050"/>
                  <a:pt x="4390429" y="3060569"/>
                  <a:pt x="4375547" y="3060569"/>
                </a:cubicBezTo>
                <a:lnTo>
                  <a:pt x="4353222" y="3053128"/>
                </a:lnTo>
                <a:cubicBezTo>
                  <a:pt x="4348262" y="3048167"/>
                  <a:pt x="4338339" y="3043207"/>
                  <a:pt x="4323457" y="3038245"/>
                </a:cubicBezTo>
                <a:cubicBezTo>
                  <a:pt x="4288730" y="3033285"/>
                  <a:pt x="4268887" y="3028324"/>
                  <a:pt x="4263926" y="3023362"/>
                </a:cubicBezTo>
                <a:lnTo>
                  <a:pt x="4271367" y="3023362"/>
                </a:lnTo>
                <a:lnTo>
                  <a:pt x="4278809" y="3023362"/>
                </a:lnTo>
                <a:cubicBezTo>
                  <a:pt x="4278809" y="3018402"/>
                  <a:pt x="4276328" y="3015921"/>
                  <a:pt x="4271367" y="3015921"/>
                </a:cubicBezTo>
                <a:cubicBezTo>
                  <a:pt x="4266406" y="3015921"/>
                  <a:pt x="4260205" y="3013441"/>
                  <a:pt x="4252764" y="3008480"/>
                </a:cubicBezTo>
                <a:cubicBezTo>
                  <a:pt x="4245322" y="3003519"/>
                  <a:pt x="4239121" y="3001038"/>
                  <a:pt x="4234160" y="3001038"/>
                </a:cubicBezTo>
                <a:cubicBezTo>
                  <a:pt x="4229199" y="3001038"/>
                  <a:pt x="4225478" y="3001038"/>
                  <a:pt x="4222998" y="3001038"/>
                </a:cubicBezTo>
                <a:cubicBezTo>
                  <a:pt x="4220518" y="3001038"/>
                  <a:pt x="4219277" y="2998558"/>
                  <a:pt x="4219277" y="2993597"/>
                </a:cubicBezTo>
                <a:close/>
                <a:moveTo>
                  <a:pt x="6453560" y="2980574"/>
                </a:moveTo>
                <a:lnTo>
                  <a:pt x="6481464" y="2986155"/>
                </a:lnTo>
                <a:lnTo>
                  <a:pt x="6466580" y="2986155"/>
                </a:lnTo>
                <a:close/>
                <a:moveTo>
                  <a:pt x="4152305" y="2963831"/>
                </a:moveTo>
                <a:lnTo>
                  <a:pt x="4167187" y="2978714"/>
                </a:lnTo>
                <a:lnTo>
                  <a:pt x="4144863" y="2971273"/>
                </a:lnTo>
                <a:close/>
                <a:moveTo>
                  <a:pt x="4129980" y="2963831"/>
                </a:moveTo>
                <a:cubicBezTo>
                  <a:pt x="4134941" y="2963831"/>
                  <a:pt x="4137422" y="2963831"/>
                  <a:pt x="4137422" y="2963831"/>
                </a:cubicBezTo>
                <a:cubicBezTo>
                  <a:pt x="4137422" y="2968793"/>
                  <a:pt x="4136181" y="2971273"/>
                  <a:pt x="4133701" y="2971273"/>
                </a:cubicBezTo>
                <a:cubicBezTo>
                  <a:pt x="4131221" y="2971273"/>
                  <a:pt x="4129980" y="2968793"/>
                  <a:pt x="4129980" y="2963831"/>
                </a:cubicBezTo>
                <a:close/>
                <a:moveTo>
                  <a:pt x="6578204" y="2956390"/>
                </a:moveTo>
                <a:cubicBezTo>
                  <a:pt x="6583164" y="2956390"/>
                  <a:pt x="6590604" y="2958870"/>
                  <a:pt x="6600528" y="2963831"/>
                </a:cubicBezTo>
                <a:lnTo>
                  <a:pt x="6607968" y="2978714"/>
                </a:lnTo>
                <a:cubicBezTo>
                  <a:pt x="6603008" y="2978714"/>
                  <a:pt x="6595564" y="2973753"/>
                  <a:pt x="6585644" y="2963831"/>
                </a:cubicBezTo>
                <a:close/>
                <a:moveTo>
                  <a:pt x="6287988" y="2948948"/>
                </a:moveTo>
                <a:lnTo>
                  <a:pt x="6302872" y="2956390"/>
                </a:lnTo>
                <a:cubicBezTo>
                  <a:pt x="6307832" y="2956390"/>
                  <a:pt x="6312792" y="2956390"/>
                  <a:pt x="6317752" y="2956390"/>
                </a:cubicBezTo>
                <a:cubicBezTo>
                  <a:pt x="6312792" y="2951429"/>
                  <a:pt x="6307832" y="2948948"/>
                  <a:pt x="6302872" y="2948948"/>
                </a:cubicBezTo>
                <a:close/>
                <a:moveTo>
                  <a:pt x="4107656" y="2948948"/>
                </a:moveTo>
                <a:cubicBezTo>
                  <a:pt x="4107656" y="2948948"/>
                  <a:pt x="4110137" y="2951429"/>
                  <a:pt x="4115098" y="2956390"/>
                </a:cubicBezTo>
                <a:lnTo>
                  <a:pt x="4107656" y="2956390"/>
                </a:lnTo>
                <a:close/>
                <a:moveTo>
                  <a:pt x="4048125" y="2934066"/>
                </a:moveTo>
                <a:cubicBezTo>
                  <a:pt x="4053086" y="2934066"/>
                  <a:pt x="4060527" y="2935306"/>
                  <a:pt x="4070449" y="2937786"/>
                </a:cubicBezTo>
                <a:cubicBezTo>
                  <a:pt x="4080371" y="2940267"/>
                  <a:pt x="4087812" y="2943988"/>
                  <a:pt x="4092773" y="2948948"/>
                </a:cubicBezTo>
                <a:lnTo>
                  <a:pt x="4070449" y="2941507"/>
                </a:lnTo>
                <a:cubicBezTo>
                  <a:pt x="4060527" y="2936546"/>
                  <a:pt x="4053086" y="2934066"/>
                  <a:pt x="4048125" y="2934066"/>
                </a:cubicBezTo>
                <a:close/>
                <a:moveTo>
                  <a:pt x="4020220" y="2922903"/>
                </a:moveTo>
                <a:cubicBezTo>
                  <a:pt x="4021460" y="2922903"/>
                  <a:pt x="4023320" y="2924144"/>
                  <a:pt x="4025801" y="2926624"/>
                </a:cubicBezTo>
                <a:lnTo>
                  <a:pt x="4018359" y="2926624"/>
                </a:lnTo>
                <a:cubicBezTo>
                  <a:pt x="4018359" y="2924144"/>
                  <a:pt x="4018979" y="2922903"/>
                  <a:pt x="4020220" y="2922903"/>
                </a:cubicBezTo>
                <a:close/>
                <a:moveTo>
                  <a:pt x="3973711" y="2911741"/>
                </a:moveTo>
                <a:lnTo>
                  <a:pt x="3981152" y="2911741"/>
                </a:lnTo>
                <a:cubicBezTo>
                  <a:pt x="3991074" y="2911741"/>
                  <a:pt x="3996035" y="2914222"/>
                  <a:pt x="3996035" y="2919183"/>
                </a:cubicBezTo>
                <a:close/>
                <a:moveTo>
                  <a:pt x="6607968" y="2904300"/>
                </a:moveTo>
                <a:cubicBezTo>
                  <a:pt x="6612928" y="2904300"/>
                  <a:pt x="6615408" y="2906781"/>
                  <a:pt x="6615408" y="2911741"/>
                </a:cubicBezTo>
                <a:lnTo>
                  <a:pt x="6615408" y="2919183"/>
                </a:lnTo>
                <a:cubicBezTo>
                  <a:pt x="6610448" y="2919183"/>
                  <a:pt x="6607968" y="2917943"/>
                  <a:pt x="6607968" y="2915462"/>
                </a:cubicBezTo>
                <a:cubicBezTo>
                  <a:pt x="6607968" y="2912982"/>
                  <a:pt x="6607968" y="2911741"/>
                  <a:pt x="6607968" y="2911741"/>
                </a:cubicBezTo>
                <a:cubicBezTo>
                  <a:pt x="6607968" y="2906781"/>
                  <a:pt x="6607968" y="2904300"/>
                  <a:pt x="6607968" y="2904300"/>
                </a:cubicBezTo>
                <a:close/>
                <a:moveTo>
                  <a:pt x="3623965" y="2904300"/>
                </a:moveTo>
                <a:cubicBezTo>
                  <a:pt x="3623965" y="2904300"/>
                  <a:pt x="3630166" y="2905541"/>
                  <a:pt x="3642568" y="2908021"/>
                </a:cubicBezTo>
                <a:cubicBezTo>
                  <a:pt x="3654971" y="2910501"/>
                  <a:pt x="3661172" y="2914222"/>
                  <a:pt x="3661172" y="2919183"/>
                </a:cubicBezTo>
                <a:lnTo>
                  <a:pt x="3646289" y="2919183"/>
                </a:lnTo>
                <a:cubicBezTo>
                  <a:pt x="3646289" y="2914222"/>
                  <a:pt x="3641328" y="2911741"/>
                  <a:pt x="3631406" y="2911741"/>
                </a:cubicBezTo>
                <a:close/>
                <a:moveTo>
                  <a:pt x="6570760" y="2889417"/>
                </a:moveTo>
                <a:cubicBezTo>
                  <a:pt x="6570760" y="2889417"/>
                  <a:pt x="6575724" y="2891898"/>
                  <a:pt x="6585644" y="2896859"/>
                </a:cubicBezTo>
                <a:lnTo>
                  <a:pt x="6578204" y="2904300"/>
                </a:lnTo>
                <a:close/>
                <a:moveTo>
                  <a:pt x="6585644" y="2874534"/>
                </a:moveTo>
                <a:cubicBezTo>
                  <a:pt x="6590604" y="2874534"/>
                  <a:pt x="6593084" y="2877015"/>
                  <a:pt x="6593084" y="2881976"/>
                </a:cubicBezTo>
                <a:lnTo>
                  <a:pt x="6593084" y="2889417"/>
                </a:lnTo>
                <a:lnTo>
                  <a:pt x="6585644" y="2881976"/>
                </a:lnTo>
                <a:cubicBezTo>
                  <a:pt x="6585644" y="2877015"/>
                  <a:pt x="6585644" y="2874534"/>
                  <a:pt x="6585644" y="2874534"/>
                </a:cubicBezTo>
                <a:close/>
                <a:moveTo>
                  <a:pt x="6564560" y="2873294"/>
                </a:moveTo>
                <a:lnTo>
                  <a:pt x="6563320" y="2874534"/>
                </a:lnTo>
                <a:lnTo>
                  <a:pt x="6563320" y="2873472"/>
                </a:lnTo>
                <a:close/>
                <a:moveTo>
                  <a:pt x="6622852" y="2867093"/>
                </a:moveTo>
                <a:cubicBezTo>
                  <a:pt x="6627812" y="2867093"/>
                  <a:pt x="6635252" y="2869574"/>
                  <a:pt x="6645176" y="2874534"/>
                </a:cubicBezTo>
                <a:lnTo>
                  <a:pt x="6652616" y="2889417"/>
                </a:lnTo>
                <a:cubicBezTo>
                  <a:pt x="6642696" y="2884456"/>
                  <a:pt x="6632772" y="2879496"/>
                  <a:pt x="6622852" y="2874534"/>
                </a:cubicBezTo>
                <a:close/>
                <a:moveTo>
                  <a:pt x="3467695" y="2815003"/>
                </a:moveTo>
                <a:lnTo>
                  <a:pt x="3475137" y="2822444"/>
                </a:lnTo>
                <a:cubicBezTo>
                  <a:pt x="3475137" y="2822444"/>
                  <a:pt x="3472656" y="2822444"/>
                  <a:pt x="3467695" y="2822444"/>
                </a:cubicBezTo>
                <a:cubicBezTo>
                  <a:pt x="3467695" y="2822444"/>
                  <a:pt x="3467695" y="2819964"/>
                  <a:pt x="3467695" y="2815003"/>
                </a:cubicBezTo>
                <a:close/>
                <a:moveTo>
                  <a:pt x="3162597" y="2792679"/>
                </a:moveTo>
                <a:cubicBezTo>
                  <a:pt x="3167558" y="2792679"/>
                  <a:pt x="3170039" y="2795160"/>
                  <a:pt x="3170039" y="2800120"/>
                </a:cubicBezTo>
                <a:lnTo>
                  <a:pt x="3162597" y="2800120"/>
                </a:lnTo>
                <a:close/>
                <a:moveTo>
                  <a:pt x="3741167" y="2788958"/>
                </a:moveTo>
                <a:cubicBezTo>
                  <a:pt x="3741787" y="2788958"/>
                  <a:pt x="3742252" y="2789268"/>
                  <a:pt x="3742562" y="2789888"/>
                </a:cubicBezTo>
                <a:lnTo>
                  <a:pt x="3742673" y="2790553"/>
                </a:lnTo>
                <a:lnTo>
                  <a:pt x="3740762" y="2789120"/>
                </a:lnTo>
                <a:close/>
                <a:moveTo>
                  <a:pt x="3594199" y="2759193"/>
                </a:moveTo>
                <a:cubicBezTo>
                  <a:pt x="3596679" y="2759193"/>
                  <a:pt x="3599160" y="2760433"/>
                  <a:pt x="3601641" y="2762913"/>
                </a:cubicBezTo>
                <a:lnTo>
                  <a:pt x="3594199" y="2762913"/>
                </a:lnTo>
                <a:lnTo>
                  <a:pt x="3586758" y="2762913"/>
                </a:lnTo>
                <a:cubicBezTo>
                  <a:pt x="3589238" y="2760433"/>
                  <a:pt x="3591719" y="2759193"/>
                  <a:pt x="3594199" y="2759193"/>
                </a:cubicBezTo>
                <a:close/>
                <a:moveTo>
                  <a:pt x="3628926" y="2757952"/>
                </a:moveTo>
                <a:lnTo>
                  <a:pt x="3653730" y="2762913"/>
                </a:lnTo>
                <a:cubicBezTo>
                  <a:pt x="3663652" y="2767875"/>
                  <a:pt x="3671094" y="2767875"/>
                  <a:pt x="3676055" y="2762913"/>
                </a:cubicBezTo>
                <a:cubicBezTo>
                  <a:pt x="3676055" y="2762913"/>
                  <a:pt x="3678535" y="2764154"/>
                  <a:pt x="3683496" y="2766634"/>
                </a:cubicBezTo>
                <a:cubicBezTo>
                  <a:pt x="3688457" y="2769115"/>
                  <a:pt x="3690937" y="2772835"/>
                  <a:pt x="3690937" y="2777796"/>
                </a:cubicBezTo>
                <a:lnTo>
                  <a:pt x="3698379" y="2777796"/>
                </a:lnTo>
                <a:lnTo>
                  <a:pt x="3705820" y="2777796"/>
                </a:lnTo>
                <a:lnTo>
                  <a:pt x="3720703" y="2785237"/>
                </a:lnTo>
                <a:cubicBezTo>
                  <a:pt x="3720703" y="2790199"/>
                  <a:pt x="3725664" y="2790199"/>
                  <a:pt x="3735586" y="2785237"/>
                </a:cubicBezTo>
                <a:lnTo>
                  <a:pt x="3740762" y="2789120"/>
                </a:lnTo>
                <a:lnTo>
                  <a:pt x="3738841" y="2789888"/>
                </a:lnTo>
                <a:cubicBezTo>
                  <a:pt x="3737911" y="2790509"/>
                  <a:pt x="3736826" y="2791439"/>
                  <a:pt x="3735586" y="2792679"/>
                </a:cubicBezTo>
                <a:lnTo>
                  <a:pt x="3743027" y="2792679"/>
                </a:lnTo>
                <a:lnTo>
                  <a:pt x="3742673" y="2790553"/>
                </a:lnTo>
                <a:lnTo>
                  <a:pt x="3743027" y="2790819"/>
                </a:lnTo>
                <a:cubicBezTo>
                  <a:pt x="3745508" y="2792059"/>
                  <a:pt x="3747988" y="2792679"/>
                  <a:pt x="3750469" y="2792679"/>
                </a:cubicBezTo>
                <a:cubicBezTo>
                  <a:pt x="3745508" y="2802601"/>
                  <a:pt x="3738066" y="2802601"/>
                  <a:pt x="3728144" y="2792679"/>
                </a:cubicBezTo>
                <a:cubicBezTo>
                  <a:pt x="3723183" y="2787718"/>
                  <a:pt x="3716982" y="2785237"/>
                  <a:pt x="3709541" y="2785237"/>
                </a:cubicBezTo>
                <a:cubicBezTo>
                  <a:pt x="3702100" y="2785237"/>
                  <a:pt x="3694658" y="2782757"/>
                  <a:pt x="3687217" y="2777796"/>
                </a:cubicBezTo>
                <a:cubicBezTo>
                  <a:pt x="3679775" y="2772835"/>
                  <a:pt x="3673574" y="2772835"/>
                  <a:pt x="3668613" y="2777796"/>
                </a:cubicBezTo>
                <a:cubicBezTo>
                  <a:pt x="3663652" y="2772835"/>
                  <a:pt x="3661172" y="2770355"/>
                  <a:pt x="3661172" y="2770355"/>
                </a:cubicBezTo>
                <a:cubicBezTo>
                  <a:pt x="3651250" y="2765394"/>
                  <a:pt x="3641328" y="2762913"/>
                  <a:pt x="3631406" y="2762913"/>
                </a:cubicBezTo>
                <a:lnTo>
                  <a:pt x="3623965" y="2762913"/>
                </a:lnTo>
                <a:close/>
                <a:moveTo>
                  <a:pt x="3616523" y="2755472"/>
                </a:moveTo>
                <a:cubicBezTo>
                  <a:pt x="3621484" y="2755472"/>
                  <a:pt x="3626445" y="2755472"/>
                  <a:pt x="3631406" y="2755472"/>
                </a:cubicBezTo>
                <a:lnTo>
                  <a:pt x="3628926" y="2757952"/>
                </a:lnTo>
                <a:close/>
                <a:moveTo>
                  <a:pt x="3534668" y="2748030"/>
                </a:moveTo>
                <a:lnTo>
                  <a:pt x="3549551" y="2748030"/>
                </a:lnTo>
                <a:lnTo>
                  <a:pt x="3542109" y="2755472"/>
                </a:lnTo>
                <a:close/>
                <a:moveTo>
                  <a:pt x="3504902" y="2725706"/>
                </a:moveTo>
                <a:cubicBezTo>
                  <a:pt x="3504902" y="2725706"/>
                  <a:pt x="3506142" y="2725706"/>
                  <a:pt x="3508623" y="2725706"/>
                </a:cubicBezTo>
                <a:cubicBezTo>
                  <a:pt x="3511103" y="2725706"/>
                  <a:pt x="3512344" y="2728187"/>
                  <a:pt x="3512344" y="2733148"/>
                </a:cubicBezTo>
                <a:close/>
                <a:moveTo>
                  <a:pt x="3382301" y="2707285"/>
                </a:moveTo>
                <a:lnTo>
                  <a:pt x="3385840" y="2710823"/>
                </a:lnTo>
                <a:lnTo>
                  <a:pt x="3408164" y="2725706"/>
                </a:lnTo>
                <a:lnTo>
                  <a:pt x="3408164" y="2733148"/>
                </a:lnTo>
                <a:close/>
                <a:moveTo>
                  <a:pt x="3378398" y="2703382"/>
                </a:moveTo>
                <a:cubicBezTo>
                  <a:pt x="3378398" y="2703382"/>
                  <a:pt x="3379018" y="2704002"/>
                  <a:pt x="3380259" y="2705242"/>
                </a:cubicBezTo>
                <a:lnTo>
                  <a:pt x="3382301" y="2707285"/>
                </a:lnTo>
                <a:close/>
                <a:moveTo>
                  <a:pt x="3266777" y="2666175"/>
                </a:moveTo>
                <a:lnTo>
                  <a:pt x="3274219" y="2666175"/>
                </a:lnTo>
                <a:cubicBezTo>
                  <a:pt x="3274219" y="2666175"/>
                  <a:pt x="3276699" y="2667416"/>
                  <a:pt x="3281660" y="2669896"/>
                </a:cubicBezTo>
                <a:cubicBezTo>
                  <a:pt x="3286621" y="2672376"/>
                  <a:pt x="3291582" y="2673616"/>
                  <a:pt x="3296543" y="2673616"/>
                </a:cubicBezTo>
                <a:lnTo>
                  <a:pt x="3303984" y="2681058"/>
                </a:lnTo>
                <a:cubicBezTo>
                  <a:pt x="3303984" y="2681058"/>
                  <a:pt x="3301504" y="2681058"/>
                  <a:pt x="3296543" y="2681058"/>
                </a:cubicBezTo>
                <a:lnTo>
                  <a:pt x="3281660" y="2673616"/>
                </a:lnTo>
                <a:cubicBezTo>
                  <a:pt x="3276699" y="2673616"/>
                  <a:pt x="3271738" y="2671136"/>
                  <a:pt x="3266777" y="2666175"/>
                </a:cubicBezTo>
                <a:close/>
                <a:moveTo>
                  <a:pt x="3289101" y="2643851"/>
                </a:moveTo>
                <a:cubicBezTo>
                  <a:pt x="3289101" y="2643851"/>
                  <a:pt x="3295303" y="2645091"/>
                  <a:pt x="3307705" y="2647571"/>
                </a:cubicBezTo>
                <a:cubicBezTo>
                  <a:pt x="3320107" y="2650052"/>
                  <a:pt x="3328789" y="2653773"/>
                  <a:pt x="3333750" y="2658734"/>
                </a:cubicBezTo>
                <a:cubicBezTo>
                  <a:pt x="3373437" y="2663695"/>
                  <a:pt x="3395761" y="2668656"/>
                  <a:pt x="3400722" y="2673616"/>
                </a:cubicBezTo>
                <a:lnTo>
                  <a:pt x="3348633" y="2673616"/>
                </a:lnTo>
                <a:lnTo>
                  <a:pt x="3341191" y="2666175"/>
                </a:lnTo>
                <a:cubicBezTo>
                  <a:pt x="3326308" y="2661214"/>
                  <a:pt x="3316387" y="2658734"/>
                  <a:pt x="3311426" y="2658734"/>
                </a:cubicBezTo>
                <a:close/>
                <a:moveTo>
                  <a:pt x="3199804" y="2636409"/>
                </a:moveTo>
                <a:cubicBezTo>
                  <a:pt x="3199804" y="2636409"/>
                  <a:pt x="3202285" y="2638890"/>
                  <a:pt x="3207246" y="2643851"/>
                </a:cubicBezTo>
                <a:cubicBezTo>
                  <a:pt x="3207246" y="2648811"/>
                  <a:pt x="3204765" y="2651292"/>
                  <a:pt x="3199804" y="2651292"/>
                </a:cubicBezTo>
                <a:cubicBezTo>
                  <a:pt x="3199804" y="2651292"/>
                  <a:pt x="3199804" y="2648811"/>
                  <a:pt x="3199804" y="2643851"/>
                </a:cubicBezTo>
                <a:cubicBezTo>
                  <a:pt x="3194844" y="2643851"/>
                  <a:pt x="3193603" y="2642611"/>
                  <a:pt x="3196084" y="2640130"/>
                </a:cubicBezTo>
                <a:cubicBezTo>
                  <a:pt x="3198564" y="2637649"/>
                  <a:pt x="3199804" y="2636409"/>
                  <a:pt x="3199804" y="2636409"/>
                </a:cubicBezTo>
                <a:close/>
                <a:moveTo>
                  <a:pt x="3326308" y="2621527"/>
                </a:moveTo>
                <a:cubicBezTo>
                  <a:pt x="3326308" y="2626487"/>
                  <a:pt x="3327549" y="2628968"/>
                  <a:pt x="3330029" y="2628968"/>
                </a:cubicBezTo>
                <a:cubicBezTo>
                  <a:pt x="3332509" y="2628968"/>
                  <a:pt x="3333750" y="2628968"/>
                  <a:pt x="3333750" y="2628968"/>
                </a:cubicBezTo>
                <a:cubicBezTo>
                  <a:pt x="3338711" y="2628968"/>
                  <a:pt x="3338711" y="2626487"/>
                  <a:pt x="3333750" y="2621527"/>
                </a:cubicBezTo>
                <a:close/>
                <a:moveTo>
                  <a:pt x="3218408" y="2621527"/>
                </a:moveTo>
                <a:cubicBezTo>
                  <a:pt x="3225849" y="2621527"/>
                  <a:pt x="3229570" y="2624007"/>
                  <a:pt x="3229570" y="2628968"/>
                </a:cubicBezTo>
                <a:lnTo>
                  <a:pt x="3222129" y="2628968"/>
                </a:lnTo>
                <a:lnTo>
                  <a:pt x="3214687" y="2628968"/>
                </a:lnTo>
                <a:cubicBezTo>
                  <a:pt x="3219648" y="2633929"/>
                  <a:pt x="3219648" y="2636409"/>
                  <a:pt x="3214687" y="2636409"/>
                </a:cubicBezTo>
                <a:lnTo>
                  <a:pt x="3207246" y="2636409"/>
                </a:lnTo>
                <a:cubicBezTo>
                  <a:pt x="3202285" y="2631449"/>
                  <a:pt x="3201045" y="2627728"/>
                  <a:pt x="3203525" y="2625247"/>
                </a:cubicBezTo>
                <a:cubicBezTo>
                  <a:pt x="3206006" y="2622767"/>
                  <a:pt x="3210967" y="2621527"/>
                  <a:pt x="3218408" y="2621527"/>
                </a:cubicBezTo>
                <a:close/>
                <a:moveTo>
                  <a:pt x="3155156" y="2606644"/>
                </a:moveTo>
                <a:lnTo>
                  <a:pt x="3162597" y="2606644"/>
                </a:lnTo>
                <a:cubicBezTo>
                  <a:pt x="3172520" y="2611604"/>
                  <a:pt x="3179961" y="2616566"/>
                  <a:pt x="3184922" y="2621527"/>
                </a:cubicBezTo>
                <a:lnTo>
                  <a:pt x="3192363" y="2636409"/>
                </a:lnTo>
                <a:cubicBezTo>
                  <a:pt x="3187402" y="2631449"/>
                  <a:pt x="3184922" y="2631449"/>
                  <a:pt x="3184922" y="2636409"/>
                </a:cubicBezTo>
                <a:lnTo>
                  <a:pt x="3177480" y="2636409"/>
                </a:lnTo>
                <a:cubicBezTo>
                  <a:pt x="3177480" y="2636409"/>
                  <a:pt x="3172520" y="2633929"/>
                  <a:pt x="3162597" y="2628968"/>
                </a:cubicBezTo>
                <a:lnTo>
                  <a:pt x="3155156" y="2621527"/>
                </a:lnTo>
                <a:cubicBezTo>
                  <a:pt x="3160117" y="2621527"/>
                  <a:pt x="3162597" y="2621527"/>
                  <a:pt x="3162597" y="2621527"/>
                </a:cubicBezTo>
                <a:lnTo>
                  <a:pt x="3155156" y="2614085"/>
                </a:lnTo>
                <a:cubicBezTo>
                  <a:pt x="3155156" y="2614085"/>
                  <a:pt x="3155156" y="2616566"/>
                  <a:pt x="3155156" y="2621527"/>
                </a:cubicBezTo>
                <a:lnTo>
                  <a:pt x="3147715" y="2614085"/>
                </a:lnTo>
                <a:cubicBezTo>
                  <a:pt x="3152675" y="2614085"/>
                  <a:pt x="3155156" y="2611604"/>
                  <a:pt x="3155156" y="2606644"/>
                </a:cubicBezTo>
                <a:close/>
                <a:moveTo>
                  <a:pt x="6615408" y="2599202"/>
                </a:moveTo>
                <a:cubicBezTo>
                  <a:pt x="6620372" y="2604163"/>
                  <a:pt x="6624092" y="2607884"/>
                  <a:pt x="6626572" y="2610364"/>
                </a:cubicBezTo>
                <a:cubicBezTo>
                  <a:pt x="6629052" y="2612845"/>
                  <a:pt x="6635252" y="2614085"/>
                  <a:pt x="6645176" y="2614085"/>
                </a:cubicBezTo>
                <a:lnTo>
                  <a:pt x="6689824" y="2621527"/>
                </a:lnTo>
                <a:cubicBezTo>
                  <a:pt x="6679902" y="2611604"/>
                  <a:pt x="6667500" y="2606644"/>
                  <a:pt x="6652616" y="2606644"/>
                </a:cubicBezTo>
                <a:lnTo>
                  <a:pt x="6630292" y="2606644"/>
                </a:lnTo>
                <a:close/>
                <a:moveTo>
                  <a:pt x="3117949" y="2591761"/>
                </a:moveTo>
                <a:cubicBezTo>
                  <a:pt x="3122910" y="2596722"/>
                  <a:pt x="3125390" y="2599202"/>
                  <a:pt x="3125390" y="2599202"/>
                </a:cubicBezTo>
                <a:cubicBezTo>
                  <a:pt x="3125390" y="2604163"/>
                  <a:pt x="3121670" y="2606644"/>
                  <a:pt x="3114228" y="2606644"/>
                </a:cubicBezTo>
                <a:cubicBezTo>
                  <a:pt x="3106787" y="2606644"/>
                  <a:pt x="3101826" y="2604163"/>
                  <a:pt x="3099346" y="2599202"/>
                </a:cubicBezTo>
                <a:cubicBezTo>
                  <a:pt x="3096865" y="2594242"/>
                  <a:pt x="3098105" y="2593001"/>
                  <a:pt x="3103066" y="2595482"/>
                </a:cubicBezTo>
                <a:cubicBezTo>
                  <a:pt x="3108027" y="2597962"/>
                  <a:pt x="3109268" y="2597962"/>
                  <a:pt x="3106787" y="2595482"/>
                </a:cubicBezTo>
                <a:cubicBezTo>
                  <a:pt x="3104306" y="2593001"/>
                  <a:pt x="3108027" y="2591761"/>
                  <a:pt x="3117949" y="2591761"/>
                </a:cubicBezTo>
                <a:close/>
                <a:moveTo>
                  <a:pt x="6779120" y="2584319"/>
                </a:moveTo>
                <a:lnTo>
                  <a:pt x="6794004" y="2584319"/>
                </a:lnTo>
                <a:lnTo>
                  <a:pt x="6801444" y="2591761"/>
                </a:lnTo>
                <a:cubicBezTo>
                  <a:pt x="6811366" y="2606644"/>
                  <a:pt x="6811366" y="2614085"/>
                  <a:pt x="6801444" y="2614085"/>
                </a:cubicBezTo>
                <a:cubicBezTo>
                  <a:pt x="6796484" y="2614085"/>
                  <a:pt x="6791524" y="2610364"/>
                  <a:pt x="6786562" y="2602923"/>
                </a:cubicBezTo>
                <a:cubicBezTo>
                  <a:pt x="6781600" y="2595482"/>
                  <a:pt x="6779120" y="2589280"/>
                  <a:pt x="6779120" y="2584319"/>
                </a:cubicBezTo>
                <a:close/>
                <a:moveTo>
                  <a:pt x="6727032" y="2584319"/>
                </a:moveTo>
                <a:lnTo>
                  <a:pt x="6741912" y="2584319"/>
                </a:lnTo>
                <a:cubicBezTo>
                  <a:pt x="6741912" y="2589280"/>
                  <a:pt x="6744392" y="2591761"/>
                  <a:pt x="6749356" y="2591761"/>
                </a:cubicBezTo>
                <a:cubicBezTo>
                  <a:pt x="6754316" y="2591761"/>
                  <a:pt x="6756796" y="2591761"/>
                  <a:pt x="6756796" y="2591761"/>
                </a:cubicBezTo>
                <a:cubicBezTo>
                  <a:pt x="6761756" y="2591761"/>
                  <a:pt x="6764236" y="2594242"/>
                  <a:pt x="6764236" y="2599202"/>
                </a:cubicBezTo>
                <a:lnTo>
                  <a:pt x="6741912" y="2591761"/>
                </a:lnTo>
                <a:close/>
                <a:moveTo>
                  <a:pt x="3065859" y="2569437"/>
                </a:moveTo>
                <a:cubicBezTo>
                  <a:pt x="3075781" y="2569437"/>
                  <a:pt x="3085703" y="2571917"/>
                  <a:pt x="3095625" y="2576878"/>
                </a:cubicBezTo>
                <a:lnTo>
                  <a:pt x="3095625" y="2584319"/>
                </a:lnTo>
                <a:cubicBezTo>
                  <a:pt x="3090664" y="2589280"/>
                  <a:pt x="3088184" y="2591761"/>
                  <a:pt x="3088184" y="2591761"/>
                </a:cubicBezTo>
                <a:lnTo>
                  <a:pt x="3080742" y="2599202"/>
                </a:lnTo>
                <a:lnTo>
                  <a:pt x="3065859" y="2599202"/>
                </a:lnTo>
                <a:lnTo>
                  <a:pt x="3080742" y="2591761"/>
                </a:lnTo>
                <a:cubicBezTo>
                  <a:pt x="3090664" y="2586800"/>
                  <a:pt x="3090664" y="2584319"/>
                  <a:pt x="3080742" y="2584319"/>
                </a:cubicBezTo>
                <a:cubicBezTo>
                  <a:pt x="3080742" y="2579359"/>
                  <a:pt x="3078261" y="2576878"/>
                  <a:pt x="3073301" y="2576878"/>
                </a:cubicBezTo>
                <a:cubicBezTo>
                  <a:pt x="3068340" y="2576878"/>
                  <a:pt x="3065859" y="2574397"/>
                  <a:pt x="3065859" y="2569437"/>
                </a:cubicBezTo>
                <a:close/>
                <a:moveTo>
                  <a:pt x="3080742" y="2539671"/>
                </a:moveTo>
                <a:lnTo>
                  <a:pt x="3095625" y="2539671"/>
                </a:lnTo>
                <a:cubicBezTo>
                  <a:pt x="3105547" y="2544632"/>
                  <a:pt x="3112988" y="2549593"/>
                  <a:pt x="3117949" y="2554554"/>
                </a:cubicBezTo>
                <a:lnTo>
                  <a:pt x="3110508" y="2561995"/>
                </a:lnTo>
                <a:lnTo>
                  <a:pt x="3103066" y="2554554"/>
                </a:lnTo>
                <a:lnTo>
                  <a:pt x="3095625" y="2547112"/>
                </a:lnTo>
                <a:close/>
                <a:moveTo>
                  <a:pt x="2976562" y="2532230"/>
                </a:moveTo>
                <a:lnTo>
                  <a:pt x="2991445" y="2532230"/>
                </a:lnTo>
                <a:cubicBezTo>
                  <a:pt x="2996406" y="2537190"/>
                  <a:pt x="2995166" y="2539671"/>
                  <a:pt x="2987724" y="2539671"/>
                </a:cubicBezTo>
                <a:cubicBezTo>
                  <a:pt x="2980283" y="2539671"/>
                  <a:pt x="2976562" y="2537190"/>
                  <a:pt x="2976562" y="2532230"/>
                </a:cubicBezTo>
                <a:close/>
                <a:moveTo>
                  <a:pt x="2876103" y="2532230"/>
                </a:moveTo>
                <a:cubicBezTo>
                  <a:pt x="2878584" y="2532230"/>
                  <a:pt x="2879824" y="2534710"/>
                  <a:pt x="2879824" y="2539671"/>
                </a:cubicBezTo>
                <a:lnTo>
                  <a:pt x="2872383" y="2539671"/>
                </a:lnTo>
                <a:cubicBezTo>
                  <a:pt x="2872383" y="2534710"/>
                  <a:pt x="2873623" y="2532230"/>
                  <a:pt x="2876103" y="2532230"/>
                </a:cubicBezTo>
                <a:close/>
                <a:moveTo>
                  <a:pt x="3042605" y="2526649"/>
                </a:moveTo>
                <a:cubicBezTo>
                  <a:pt x="3043225" y="2526649"/>
                  <a:pt x="3043535" y="2527269"/>
                  <a:pt x="3043535" y="2528509"/>
                </a:cubicBezTo>
                <a:cubicBezTo>
                  <a:pt x="3043535" y="2530990"/>
                  <a:pt x="3043535" y="2532230"/>
                  <a:pt x="3043535" y="2532230"/>
                </a:cubicBezTo>
                <a:lnTo>
                  <a:pt x="3043535" y="2539671"/>
                </a:lnTo>
                <a:cubicBezTo>
                  <a:pt x="3038574" y="2539671"/>
                  <a:pt x="3036094" y="2537190"/>
                  <a:pt x="3036094" y="2532230"/>
                </a:cubicBezTo>
                <a:cubicBezTo>
                  <a:pt x="3036094" y="2532230"/>
                  <a:pt x="3037334" y="2530990"/>
                  <a:pt x="3039814" y="2528509"/>
                </a:cubicBezTo>
                <a:cubicBezTo>
                  <a:pt x="3041055" y="2527269"/>
                  <a:pt x="3041985" y="2526649"/>
                  <a:pt x="3042605" y="2526649"/>
                </a:cubicBezTo>
                <a:close/>
                <a:moveTo>
                  <a:pt x="6823768" y="2517347"/>
                </a:moveTo>
                <a:lnTo>
                  <a:pt x="6808886" y="2532230"/>
                </a:lnTo>
                <a:lnTo>
                  <a:pt x="6808886" y="2524788"/>
                </a:lnTo>
                <a:cubicBezTo>
                  <a:pt x="6813848" y="2519827"/>
                  <a:pt x="6818808" y="2517347"/>
                  <a:pt x="6823768" y="2517347"/>
                </a:cubicBezTo>
                <a:close/>
                <a:moveTo>
                  <a:pt x="3021211" y="2517347"/>
                </a:moveTo>
                <a:lnTo>
                  <a:pt x="3028652" y="2524788"/>
                </a:lnTo>
                <a:cubicBezTo>
                  <a:pt x="3028652" y="2529749"/>
                  <a:pt x="3024931" y="2532230"/>
                  <a:pt x="3017490" y="2532230"/>
                </a:cubicBezTo>
                <a:cubicBezTo>
                  <a:pt x="3010049" y="2532230"/>
                  <a:pt x="3006328" y="2529749"/>
                  <a:pt x="3006328" y="2524788"/>
                </a:cubicBezTo>
                <a:close/>
                <a:moveTo>
                  <a:pt x="2753320" y="2517347"/>
                </a:moveTo>
                <a:cubicBezTo>
                  <a:pt x="2753320" y="2517347"/>
                  <a:pt x="2755801" y="2517347"/>
                  <a:pt x="2760762" y="2517347"/>
                </a:cubicBezTo>
                <a:lnTo>
                  <a:pt x="2760762" y="2524788"/>
                </a:lnTo>
                <a:cubicBezTo>
                  <a:pt x="2760762" y="2524788"/>
                  <a:pt x="2758281" y="2522308"/>
                  <a:pt x="2753320" y="2517347"/>
                </a:cubicBezTo>
                <a:close/>
                <a:moveTo>
                  <a:pt x="2872383" y="2509905"/>
                </a:moveTo>
                <a:cubicBezTo>
                  <a:pt x="2877344" y="2509905"/>
                  <a:pt x="2882305" y="2512386"/>
                  <a:pt x="2887265" y="2517347"/>
                </a:cubicBezTo>
                <a:cubicBezTo>
                  <a:pt x="2892226" y="2517347"/>
                  <a:pt x="2897188" y="2517347"/>
                  <a:pt x="2902148" y="2517347"/>
                </a:cubicBezTo>
                <a:cubicBezTo>
                  <a:pt x="2907109" y="2517347"/>
                  <a:pt x="2917031" y="2522308"/>
                  <a:pt x="2931914" y="2532230"/>
                </a:cubicBezTo>
                <a:lnTo>
                  <a:pt x="2961679" y="2547112"/>
                </a:lnTo>
                <a:lnTo>
                  <a:pt x="2969121" y="2547112"/>
                </a:lnTo>
                <a:cubicBezTo>
                  <a:pt x="2974082" y="2552073"/>
                  <a:pt x="2979043" y="2554554"/>
                  <a:pt x="2984004" y="2554554"/>
                </a:cubicBezTo>
                <a:lnTo>
                  <a:pt x="3021211" y="2561995"/>
                </a:lnTo>
                <a:lnTo>
                  <a:pt x="3043535" y="2576878"/>
                </a:lnTo>
                <a:lnTo>
                  <a:pt x="3058418" y="2584319"/>
                </a:lnTo>
                <a:cubicBezTo>
                  <a:pt x="3058418" y="2584319"/>
                  <a:pt x="3053457" y="2584319"/>
                  <a:pt x="3043535" y="2584319"/>
                </a:cubicBezTo>
                <a:cubicBezTo>
                  <a:pt x="3038574" y="2584319"/>
                  <a:pt x="3034854" y="2583079"/>
                  <a:pt x="3032373" y="2580599"/>
                </a:cubicBezTo>
                <a:cubicBezTo>
                  <a:pt x="3029892" y="2578118"/>
                  <a:pt x="3026171" y="2576878"/>
                  <a:pt x="3021211" y="2576878"/>
                </a:cubicBezTo>
                <a:cubicBezTo>
                  <a:pt x="3016250" y="2576878"/>
                  <a:pt x="3010049" y="2574397"/>
                  <a:pt x="3002607" y="2569437"/>
                </a:cubicBezTo>
                <a:cubicBezTo>
                  <a:pt x="2995166" y="2564476"/>
                  <a:pt x="2986484" y="2561995"/>
                  <a:pt x="2976562" y="2561995"/>
                </a:cubicBezTo>
                <a:lnTo>
                  <a:pt x="2969121" y="2561995"/>
                </a:lnTo>
                <a:lnTo>
                  <a:pt x="2931914" y="2547112"/>
                </a:lnTo>
                <a:lnTo>
                  <a:pt x="2924472" y="2547112"/>
                </a:lnTo>
                <a:cubicBezTo>
                  <a:pt x="2929433" y="2542152"/>
                  <a:pt x="2931914" y="2539671"/>
                  <a:pt x="2931914" y="2539671"/>
                </a:cubicBezTo>
                <a:cubicBezTo>
                  <a:pt x="2931914" y="2539671"/>
                  <a:pt x="2929433" y="2539671"/>
                  <a:pt x="2924472" y="2539671"/>
                </a:cubicBezTo>
                <a:lnTo>
                  <a:pt x="2909590" y="2532230"/>
                </a:lnTo>
                <a:cubicBezTo>
                  <a:pt x="2909590" y="2532230"/>
                  <a:pt x="2907109" y="2532230"/>
                  <a:pt x="2902148" y="2532230"/>
                </a:cubicBezTo>
                <a:cubicBezTo>
                  <a:pt x="2882305" y="2532230"/>
                  <a:pt x="2869902" y="2527269"/>
                  <a:pt x="2864941" y="2517347"/>
                </a:cubicBezTo>
                <a:close/>
                <a:moveTo>
                  <a:pt x="6697264" y="2502464"/>
                </a:moveTo>
                <a:cubicBezTo>
                  <a:pt x="6692304" y="2502464"/>
                  <a:pt x="6691064" y="2504945"/>
                  <a:pt x="6693544" y="2509905"/>
                </a:cubicBezTo>
                <a:cubicBezTo>
                  <a:pt x="6696024" y="2514866"/>
                  <a:pt x="6698504" y="2517347"/>
                  <a:pt x="6700984" y="2517347"/>
                </a:cubicBezTo>
                <a:cubicBezTo>
                  <a:pt x="6703466" y="2517347"/>
                  <a:pt x="6704708" y="2514866"/>
                  <a:pt x="6704708" y="2509905"/>
                </a:cubicBezTo>
                <a:cubicBezTo>
                  <a:pt x="6704708" y="2509905"/>
                  <a:pt x="6703466" y="2508665"/>
                  <a:pt x="6700984" y="2506185"/>
                </a:cubicBezTo>
                <a:cubicBezTo>
                  <a:pt x="6698504" y="2503704"/>
                  <a:pt x="6697264" y="2502464"/>
                  <a:pt x="6697264" y="2502464"/>
                </a:cubicBezTo>
                <a:close/>
                <a:moveTo>
                  <a:pt x="2827734" y="2502464"/>
                </a:moveTo>
                <a:lnTo>
                  <a:pt x="2850058" y="2509905"/>
                </a:lnTo>
                <a:lnTo>
                  <a:pt x="2857500" y="2517347"/>
                </a:lnTo>
                <a:lnTo>
                  <a:pt x="2835176" y="2509905"/>
                </a:lnTo>
                <a:close/>
                <a:moveTo>
                  <a:pt x="2760762" y="2502464"/>
                </a:moveTo>
                <a:lnTo>
                  <a:pt x="2775645" y="2502464"/>
                </a:lnTo>
                <a:cubicBezTo>
                  <a:pt x="2780605" y="2502464"/>
                  <a:pt x="2785566" y="2504945"/>
                  <a:pt x="2790527" y="2509905"/>
                </a:cubicBezTo>
                <a:lnTo>
                  <a:pt x="2790527" y="2517347"/>
                </a:lnTo>
                <a:cubicBezTo>
                  <a:pt x="2785566" y="2512386"/>
                  <a:pt x="2780605" y="2509905"/>
                  <a:pt x="2775645" y="2509905"/>
                </a:cubicBezTo>
                <a:close/>
                <a:moveTo>
                  <a:pt x="2707742" y="2490372"/>
                </a:moveTo>
                <a:cubicBezTo>
                  <a:pt x="2709602" y="2489751"/>
                  <a:pt x="2711152" y="2490062"/>
                  <a:pt x="2712392" y="2491302"/>
                </a:cubicBezTo>
                <a:cubicBezTo>
                  <a:pt x="2714873" y="2493783"/>
                  <a:pt x="2713632" y="2495023"/>
                  <a:pt x="2708672" y="2495023"/>
                </a:cubicBezTo>
                <a:lnTo>
                  <a:pt x="2701230" y="2495023"/>
                </a:lnTo>
                <a:cubicBezTo>
                  <a:pt x="2703711" y="2492542"/>
                  <a:pt x="2705881" y="2490992"/>
                  <a:pt x="2707742" y="2490372"/>
                </a:cubicBezTo>
                <a:close/>
                <a:moveTo>
                  <a:pt x="2667744" y="2487581"/>
                </a:moveTo>
                <a:lnTo>
                  <a:pt x="2674255" y="2487581"/>
                </a:lnTo>
                <a:cubicBezTo>
                  <a:pt x="2677356" y="2487581"/>
                  <a:pt x="2678906" y="2487581"/>
                  <a:pt x="2678906" y="2487581"/>
                </a:cubicBezTo>
                <a:lnTo>
                  <a:pt x="2678906" y="2495023"/>
                </a:lnTo>
                <a:close/>
                <a:moveTo>
                  <a:pt x="6794004" y="2480140"/>
                </a:moveTo>
                <a:cubicBezTo>
                  <a:pt x="6798964" y="2480140"/>
                  <a:pt x="6801444" y="2482620"/>
                  <a:pt x="6801444" y="2487581"/>
                </a:cubicBezTo>
                <a:lnTo>
                  <a:pt x="6794004" y="2487581"/>
                </a:lnTo>
                <a:close/>
                <a:moveTo>
                  <a:pt x="2939355" y="2480140"/>
                </a:moveTo>
                <a:cubicBezTo>
                  <a:pt x="2944316" y="2480140"/>
                  <a:pt x="2949278" y="2482620"/>
                  <a:pt x="2954238" y="2487581"/>
                </a:cubicBezTo>
                <a:lnTo>
                  <a:pt x="2954238" y="2495023"/>
                </a:lnTo>
                <a:cubicBezTo>
                  <a:pt x="2954238" y="2495023"/>
                  <a:pt x="2949278" y="2492542"/>
                  <a:pt x="2939355" y="2487581"/>
                </a:cubicBezTo>
                <a:close/>
                <a:moveTo>
                  <a:pt x="2745879" y="2480140"/>
                </a:moveTo>
                <a:cubicBezTo>
                  <a:pt x="2745879" y="2480140"/>
                  <a:pt x="2748359" y="2480140"/>
                  <a:pt x="2753320" y="2480140"/>
                </a:cubicBezTo>
                <a:lnTo>
                  <a:pt x="2753320" y="2487581"/>
                </a:lnTo>
                <a:close/>
                <a:moveTo>
                  <a:pt x="2645420" y="2476419"/>
                </a:moveTo>
                <a:cubicBezTo>
                  <a:pt x="2647900" y="2476419"/>
                  <a:pt x="2651621" y="2477660"/>
                  <a:pt x="2656582" y="2480140"/>
                </a:cubicBezTo>
                <a:lnTo>
                  <a:pt x="2667744" y="2487581"/>
                </a:lnTo>
                <a:lnTo>
                  <a:pt x="2660303" y="2487581"/>
                </a:lnTo>
                <a:cubicBezTo>
                  <a:pt x="2647900" y="2487581"/>
                  <a:pt x="2641699" y="2485101"/>
                  <a:pt x="2641699" y="2480140"/>
                </a:cubicBezTo>
                <a:cubicBezTo>
                  <a:pt x="2641699" y="2477660"/>
                  <a:pt x="2642939" y="2476419"/>
                  <a:pt x="2645420" y="2476419"/>
                </a:cubicBezTo>
                <a:close/>
                <a:moveTo>
                  <a:pt x="2946797" y="2465257"/>
                </a:moveTo>
                <a:cubicBezTo>
                  <a:pt x="2951757" y="2465257"/>
                  <a:pt x="2954238" y="2467738"/>
                  <a:pt x="2954238" y="2472698"/>
                </a:cubicBezTo>
                <a:cubicBezTo>
                  <a:pt x="2954238" y="2472698"/>
                  <a:pt x="2951757" y="2472698"/>
                  <a:pt x="2946797" y="2472698"/>
                </a:cubicBezTo>
                <a:close/>
                <a:moveTo>
                  <a:pt x="2824013" y="2465257"/>
                </a:moveTo>
                <a:cubicBezTo>
                  <a:pt x="2826494" y="2465257"/>
                  <a:pt x="2827734" y="2465257"/>
                  <a:pt x="2827734" y="2465257"/>
                </a:cubicBezTo>
                <a:cubicBezTo>
                  <a:pt x="2827734" y="2465257"/>
                  <a:pt x="2827734" y="2467738"/>
                  <a:pt x="2827734" y="2472698"/>
                </a:cubicBezTo>
                <a:cubicBezTo>
                  <a:pt x="2827734" y="2472698"/>
                  <a:pt x="2825254" y="2472698"/>
                  <a:pt x="2820293" y="2472698"/>
                </a:cubicBezTo>
                <a:cubicBezTo>
                  <a:pt x="2820293" y="2467738"/>
                  <a:pt x="2821533" y="2465257"/>
                  <a:pt x="2824013" y="2465257"/>
                </a:cubicBezTo>
                <a:close/>
                <a:moveTo>
                  <a:pt x="6749356" y="2457816"/>
                </a:moveTo>
                <a:lnTo>
                  <a:pt x="6756796" y="2457816"/>
                </a:lnTo>
                <a:lnTo>
                  <a:pt x="6756796" y="2465257"/>
                </a:lnTo>
                <a:cubicBezTo>
                  <a:pt x="6751836" y="2465257"/>
                  <a:pt x="6749356" y="2462776"/>
                  <a:pt x="6749356" y="2457816"/>
                </a:cubicBezTo>
                <a:close/>
                <a:moveTo>
                  <a:pt x="2776575" y="2454095"/>
                </a:moveTo>
                <a:cubicBezTo>
                  <a:pt x="2778435" y="2454095"/>
                  <a:pt x="2780605" y="2455335"/>
                  <a:pt x="2783086" y="2457816"/>
                </a:cubicBezTo>
                <a:lnTo>
                  <a:pt x="2790527" y="2465257"/>
                </a:lnTo>
                <a:lnTo>
                  <a:pt x="2797969" y="2472698"/>
                </a:lnTo>
                <a:cubicBezTo>
                  <a:pt x="2793008" y="2472698"/>
                  <a:pt x="2786806" y="2471458"/>
                  <a:pt x="2779365" y="2468978"/>
                </a:cubicBezTo>
                <a:cubicBezTo>
                  <a:pt x="2771924" y="2466497"/>
                  <a:pt x="2769443" y="2462776"/>
                  <a:pt x="2771924" y="2457816"/>
                </a:cubicBezTo>
                <a:cubicBezTo>
                  <a:pt x="2773164" y="2455335"/>
                  <a:pt x="2774714" y="2454095"/>
                  <a:pt x="2776575" y="2454095"/>
                </a:cubicBezTo>
                <a:close/>
                <a:moveTo>
                  <a:pt x="2753320" y="2450374"/>
                </a:moveTo>
                <a:cubicBezTo>
                  <a:pt x="2758281" y="2450374"/>
                  <a:pt x="2760762" y="2452855"/>
                  <a:pt x="2760762" y="2457816"/>
                </a:cubicBezTo>
                <a:cubicBezTo>
                  <a:pt x="2760762" y="2457816"/>
                  <a:pt x="2758281" y="2457816"/>
                  <a:pt x="2753320" y="2457816"/>
                </a:cubicBezTo>
                <a:cubicBezTo>
                  <a:pt x="2748359" y="2457816"/>
                  <a:pt x="2745879" y="2457816"/>
                  <a:pt x="2745879" y="2457816"/>
                </a:cubicBezTo>
                <a:close/>
                <a:moveTo>
                  <a:pt x="2574726" y="2450374"/>
                </a:moveTo>
                <a:lnTo>
                  <a:pt x="2589609" y="2457816"/>
                </a:lnTo>
                <a:lnTo>
                  <a:pt x="2589609" y="2465257"/>
                </a:lnTo>
                <a:cubicBezTo>
                  <a:pt x="2584648" y="2460296"/>
                  <a:pt x="2577207" y="2457816"/>
                  <a:pt x="2567285" y="2457816"/>
                </a:cubicBezTo>
                <a:close/>
                <a:moveTo>
                  <a:pt x="6600528" y="2442933"/>
                </a:moveTo>
                <a:lnTo>
                  <a:pt x="6607968" y="2442933"/>
                </a:lnTo>
                <a:lnTo>
                  <a:pt x="6615408" y="2450374"/>
                </a:lnTo>
                <a:cubicBezTo>
                  <a:pt x="6610448" y="2450374"/>
                  <a:pt x="6605488" y="2447894"/>
                  <a:pt x="6600528" y="2442933"/>
                </a:cubicBezTo>
                <a:close/>
                <a:moveTo>
                  <a:pt x="2827734" y="2442933"/>
                </a:moveTo>
                <a:lnTo>
                  <a:pt x="2835176" y="2442933"/>
                </a:lnTo>
                <a:lnTo>
                  <a:pt x="2835176" y="2450374"/>
                </a:lnTo>
                <a:cubicBezTo>
                  <a:pt x="2830215" y="2450374"/>
                  <a:pt x="2827734" y="2447894"/>
                  <a:pt x="2827734" y="2442933"/>
                </a:cubicBezTo>
                <a:close/>
                <a:moveTo>
                  <a:pt x="2649140" y="2442933"/>
                </a:moveTo>
                <a:cubicBezTo>
                  <a:pt x="2649140" y="2442933"/>
                  <a:pt x="2651621" y="2442933"/>
                  <a:pt x="2656582" y="2442933"/>
                </a:cubicBezTo>
                <a:cubicBezTo>
                  <a:pt x="2661543" y="2442933"/>
                  <a:pt x="2664023" y="2444173"/>
                  <a:pt x="2664023" y="2446653"/>
                </a:cubicBezTo>
                <a:cubicBezTo>
                  <a:pt x="2664023" y="2449134"/>
                  <a:pt x="2661543" y="2450374"/>
                  <a:pt x="2656582" y="2450374"/>
                </a:cubicBezTo>
                <a:close/>
                <a:moveTo>
                  <a:pt x="2871452" y="2440142"/>
                </a:moveTo>
                <a:cubicBezTo>
                  <a:pt x="2875793" y="2440763"/>
                  <a:pt x="2882304" y="2442933"/>
                  <a:pt x="2890986" y="2446653"/>
                </a:cubicBezTo>
                <a:cubicBezTo>
                  <a:pt x="2908350" y="2454095"/>
                  <a:pt x="2919512" y="2457816"/>
                  <a:pt x="2924472" y="2457816"/>
                </a:cubicBezTo>
                <a:lnTo>
                  <a:pt x="2902148" y="2457816"/>
                </a:lnTo>
                <a:cubicBezTo>
                  <a:pt x="2902148" y="2457816"/>
                  <a:pt x="2898428" y="2456576"/>
                  <a:pt x="2890986" y="2454095"/>
                </a:cubicBezTo>
                <a:cubicBezTo>
                  <a:pt x="2883545" y="2451614"/>
                  <a:pt x="2879824" y="2450374"/>
                  <a:pt x="2879824" y="2450374"/>
                </a:cubicBezTo>
                <a:lnTo>
                  <a:pt x="2864941" y="2442933"/>
                </a:lnTo>
                <a:cubicBezTo>
                  <a:pt x="2864941" y="2440452"/>
                  <a:pt x="2867112" y="2439522"/>
                  <a:pt x="2871452" y="2440142"/>
                </a:cubicBezTo>
                <a:close/>
                <a:moveTo>
                  <a:pt x="2710532" y="2430840"/>
                </a:moveTo>
                <a:cubicBezTo>
                  <a:pt x="2711772" y="2430220"/>
                  <a:pt x="2713633" y="2430531"/>
                  <a:pt x="2716113" y="2431771"/>
                </a:cubicBezTo>
                <a:cubicBezTo>
                  <a:pt x="2721074" y="2434251"/>
                  <a:pt x="2726035" y="2435491"/>
                  <a:pt x="2730996" y="2435491"/>
                </a:cubicBezTo>
                <a:cubicBezTo>
                  <a:pt x="2735957" y="2435491"/>
                  <a:pt x="2735957" y="2437972"/>
                  <a:pt x="2730996" y="2442933"/>
                </a:cubicBezTo>
                <a:cubicBezTo>
                  <a:pt x="2735957" y="2442933"/>
                  <a:pt x="2738437" y="2445413"/>
                  <a:pt x="2738437" y="2450374"/>
                </a:cubicBezTo>
                <a:cubicBezTo>
                  <a:pt x="2728515" y="2450374"/>
                  <a:pt x="2721074" y="2450374"/>
                  <a:pt x="2716113" y="2450374"/>
                </a:cubicBezTo>
                <a:lnTo>
                  <a:pt x="2708672" y="2435491"/>
                </a:lnTo>
                <a:cubicBezTo>
                  <a:pt x="2708672" y="2433011"/>
                  <a:pt x="2709292" y="2431461"/>
                  <a:pt x="2710532" y="2430840"/>
                </a:cubicBezTo>
                <a:close/>
                <a:moveTo>
                  <a:pt x="6860976" y="2428050"/>
                </a:moveTo>
                <a:cubicBezTo>
                  <a:pt x="6860976" y="2428050"/>
                  <a:pt x="6858496" y="2430531"/>
                  <a:pt x="6853536" y="2435491"/>
                </a:cubicBezTo>
                <a:lnTo>
                  <a:pt x="6846092" y="2442933"/>
                </a:lnTo>
                <a:close/>
                <a:moveTo>
                  <a:pt x="2805410" y="2428050"/>
                </a:moveTo>
                <a:cubicBezTo>
                  <a:pt x="2815332" y="2433011"/>
                  <a:pt x="2820293" y="2435491"/>
                  <a:pt x="2820293" y="2435491"/>
                </a:cubicBezTo>
                <a:lnTo>
                  <a:pt x="2812851" y="2435491"/>
                </a:lnTo>
                <a:lnTo>
                  <a:pt x="2805410" y="2435491"/>
                </a:lnTo>
                <a:close/>
                <a:moveTo>
                  <a:pt x="2619375" y="2428050"/>
                </a:moveTo>
                <a:cubicBezTo>
                  <a:pt x="2619375" y="2428050"/>
                  <a:pt x="2620615" y="2429290"/>
                  <a:pt x="2623096" y="2431771"/>
                </a:cubicBezTo>
                <a:cubicBezTo>
                  <a:pt x="2625576" y="2434251"/>
                  <a:pt x="2626816" y="2435491"/>
                  <a:pt x="2626816" y="2435491"/>
                </a:cubicBezTo>
                <a:cubicBezTo>
                  <a:pt x="2626816" y="2440452"/>
                  <a:pt x="2626816" y="2442933"/>
                  <a:pt x="2626816" y="2442933"/>
                </a:cubicBezTo>
                <a:lnTo>
                  <a:pt x="2619375" y="2435491"/>
                </a:lnTo>
                <a:cubicBezTo>
                  <a:pt x="2619375" y="2430531"/>
                  <a:pt x="2619375" y="2428050"/>
                  <a:pt x="2619375" y="2428050"/>
                </a:cubicBezTo>
                <a:close/>
                <a:moveTo>
                  <a:pt x="2515195" y="2428050"/>
                </a:moveTo>
                <a:lnTo>
                  <a:pt x="2522637" y="2435491"/>
                </a:lnTo>
                <a:lnTo>
                  <a:pt x="2522637" y="2442933"/>
                </a:lnTo>
                <a:cubicBezTo>
                  <a:pt x="2522637" y="2437972"/>
                  <a:pt x="2520156" y="2435491"/>
                  <a:pt x="2515195" y="2435491"/>
                </a:cubicBezTo>
                <a:close/>
                <a:moveTo>
                  <a:pt x="2477988" y="2420609"/>
                </a:moveTo>
                <a:cubicBezTo>
                  <a:pt x="2477988" y="2420609"/>
                  <a:pt x="2480469" y="2423089"/>
                  <a:pt x="2485429" y="2428050"/>
                </a:cubicBezTo>
                <a:lnTo>
                  <a:pt x="2477988" y="2428050"/>
                </a:lnTo>
                <a:close/>
                <a:moveTo>
                  <a:pt x="6727032" y="2413167"/>
                </a:moveTo>
                <a:cubicBezTo>
                  <a:pt x="6727032" y="2413167"/>
                  <a:pt x="6729512" y="2415648"/>
                  <a:pt x="6734472" y="2420609"/>
                </a:cubicBezTo>
                <a:lnTo>
                  <a:pt x="6749356" y="2420609"/>
                </a:lnTo>
                <a:cubicBezTo>
                  <a:pt x="6749356" y="2420609"/>
                  <a:pt x="6748114" y="2419368"/>
                  <a:pt x="6745634" y="2416888"/>
                </a:cubicBezTo>
                <a:cubicBezTo>
                  <a:pt x="6743154" y="2414407"/>
                  <a:pt x="6739432" y="2413167"/>
                  <a:pt x="6734472" y="2413167"/>
                </a:cubicBezTo>
                <a:cubicBezTo>
                  <a:pt x="6729512" y="2413167"/>
                  <a:pt x="6727032" y="2413167"/>
                  <a:pt x="6727032" y="2413167"/>
                </a:cubicBezTo>
                <a:close/>
                <a:moveTo>
                  <a:pt x="2463106" y="2413167"/>
                </a:moveTo>
                <a:cubicBezTo>
                  <a:pt x="2463106" y="2413167"/>
                  <a:pt x="2465586" y="2413167"/>
                  <a:pt x="2470547" y="2413167"/>
                </a:cubicBezTo>
                <a:lnTo>
                  <a:pt x="2463106" y="2420609"/>
                </a:lnTo>
                <a:close/>
                <a:moveTo>
                  <a:pt x="2775645" y="2405726"/>
                </a:moveTo>
                <a:cubicBezTo>
                  <a:pt x="2775645" y="2405726"/>
                  <a:pt x="2788046" y="2409446"/>
                  <a:pt x="2812851" y="2416888"/>
                </a:cubicBezTo>
                <a:cubicBezTo>
                  <a:pt x="2837656" y="2424329"/>
                  <a:pt x="2852539" y="2430531"/>
                  <a:pt x="2857500" y="2435491"/>
                </a:cubicBezTo>
                <a:lnTo>
                  <a:pt x="2835176" y="2435491"/>
                </a:lnTo>
                <a:lnTo>
                  <a:pt x="2820293" y="2428050"/>
                </a:lnTo>
                <a:close/>
                <a:moveTo>
                  <a:pt x="2649140" y="2405726"/>
                </a:moveTo>
                <a:cubicBezTo>
                  <a:pt x="2649140" y="2405726"/>
                  <a:pt x="2652861" y="2406966"/>
                  <a:pt x="2660303" y="2409446"/>
                </a:cubicBezTo>
                <a:cubicBezTo>
                  <a:pt x="2667744" y="2411927"/>
                  <a:pt x="2671465" y="2413167"/>
                  <a:pt x="2671465" y="2413167"/>
                </a:cubicBezTo>
                <a:lnTo>
                  <a:pt x="2671465" y="2420609"/>
                </a:lnTo>
                <a:cubicBezTo>
                  <a:pt x="2666504" y="2420609"/>
                  <a:pt x="2661543" y="2418128"/>
                  <a:pt x="2656582" y="2413167"/>
                </a:cubicBezTo>
                <a:cubicBezTo>
                  <a:pt x="2656582" y="2413167"/>
                  <a:pt x="2655342" y="2411927"/>
                  <a:pt x="2652861" y="2409446"/>
                </a:cubicBezTo>
                <a:cubicBezTo>
                  <a:pt x="2650380" y="2406966"/>
                  <a:pt x="2649140" y="2405726"/>
                  <a:pt x="2649140" y="2405726"/>
                </a:cubicBezTo>
                <a:close/>
                <a:moveTo>
                  <a:pt x="2396133" y="2398284"/>
                </a:moveTo>
                <a:cubicBezTo>
                  <a:pt x="2401093" y="2398284"/>
                  <a:pt x="2403574" y="2399524"/>
                  <a:pt x="2403574" y="2402005"/>
                </a:cubicBezTo>
                <a:cubicBezTo>
                  <a:pt x="2403574" y="2404486"/>
                  <a:pt x="2403574" y="2405726"/>
                  <a:pt x="2403574" y="2405726"/>
                </a:cubicBezTo>
                <a:cubicBezTo>
                  <a:pt x="2398613" y="2405726"/>
                  <a:pt x="2396133" y="2405726"/>
                  <a:pt x="2396133" y="2405726"/>
                </a:cubicBezTo>
                <a:cubicBezTo>
                  <a:pt x="2396133" y="2405726"/>
                  <a:pt x="2396133" y="2403245"/>
                  <a:pt x="2396133" y="2398284"/>
                </a:cubicBezTo>
                <a:close/>
                <a:moveTo>
                  <a:pt x="6831212" y="2390843"/>
                </a:moveTo>
                <a:cubicBezTo>
                  <a:pt x="6836172" y="2390843"/>
                  <a:pt x="6838652" y="2393324"/>
                  <a:pt x="6838652" y="2398284"/>
                </a:cubicBezTo>
                <a:lnTo>
                  <a:pt x="6831212" y="2398284"/>
                </a:lnTo>
                <a:close/>
                <a:moveTo>
                  <a:pt x="6637734" y="2390843"/>
                </a:moveTo>
                <a:lnTo>
                  <a:pt x="6622852" y="2398284"/>
                </a:lnTo>
                <a:cubicBezTo>
                  <a:pt x="6622852" y="2403245"/>
                  <a:pt x="6624092" y="2405726"/>
                  <a:pt x="6626572" y="2405726"/>
                </a:cubicBezTo>
                <a:cubicBezTo>
                  <a:pt x="6629052" y="2405726"/>
                  <a:pt x="6632772" y="2403245"/>
                  <a:pt x="6637734" y="2398284"/>
                </a:cubicBezTo>
                <a:cubicBezTo>
                  <a:pt x="6642696" y="2398284"/>
                  <a:pt x="6645176" y="2398284"/>
                  <a:pt x="6645176" y="2398284"/>
                </a:cubicBezTo>
                <a:cubicBezTo>
                  <a:pt x="6645176" y="2398284"/>
                  <a:pt x="6642696" y="2395804"/>
                  <a:pt x="6637734" y="2390843"/>
                </a:cubicBezTo>
                <a:close/>
                <a:moveTo>
                  <a:pt x="2366367" y="2390843"/>
                </a:moveTo>
                <a:cubicBezTo>
                  <a:pt x="2366367" y="2390843"/>
                  <a:pt x="2367607" y="2390843"/>
                  <a:pt x="2370088" y="2390843"/>
                </a:cubicBezTo>
                <a:cubicBezTo>
                  <a:pt x="2372568" y="2390843"/>
                  <a:pt x="2373808" y="2393324"/>
                  <a:pt x="2373808" y="2398284"/>
                </a:cubicBezTo>
                <a:lnTo>
                  <a:pt x="2358926" y="2398284"/>
                </a:lnTo>
                <a:cubicBezTo>
                  <a:pt x="2353965" y="2393324"/>
                  <a:pt x="2356445" y="2390843"/>
                  <a:pt x="2366367" y="2390843"/>
                </a:cubicBezTo>
                <a:close/>
                <a:moveTo>
                  <a:pt x="6593084" y="2383402"/>
                </a:moveTo>
                <a:cubicBezTo>
                  <a:pt x="6588124" y="2383402"/>
                  <a:pt x="6588124" y="2385882"/>
                  <a:pt x="6593084" y="2390843"/>
                </a:cubicBezTo>
                <a:lnTo>
                  <a:pt x="6607968" y="2390843"/>
                </a:lnTo>
                <a:cubicBezTo>
                  <a:pt x="6607968" y="2390843"/>
                  <a:pt x="6606728" y="2389603"/>
                  <a:pt x="6604248" y="2387122"/>
                </a:cubicBezTo>
                <a:cubicBezTo>
                  <a:pt x="6601768" y="2384642"/>
                  <a:pt x="6598048" y="2383402"/>
                  <a:pt x="6593084" y="2383402"/>
                </a:cubicBezTo>
                <a:close/>
                <a:moveTo>
                  <a:pt x="2611933" y="2383402"/>
                </a:moveTo>
                <a:cubicBezTo>
                  <a:pt x="2616894" y="2383402"/>
                  <a:pt x="2619375" y="2385882"/>
                  <a:pt x="2619375" y="2390843"/>
                </a:cubicBezTo>
                <a:cubicBezTo>
                  <a:pt x="2619375" y="2395804"/>
                  <a:pt x="2618135" y="2398284"/>
                  <a:pt x="2615654" y="2398284"/>
                </a:cubicBezTo>
                <a:cubicBezTo>
                  <a:pt x="2613173" y="2398284"/>
                  <a:pt x="2611933" y="2395804"/>
                  <a:pt x="2611933" y="2390843"/>
                </a:cubicBezTo>
                <a:close/>
                <a:moveTo>
                  <a:pt x="6548436" y="2368519"/>
                </a:moveTo>
                <a:lnTo>
                  <a:pt x="6563320" y="2375960"/>
                </a:lnTo>
                <a:lnTo>
                  <a:pt x="6555880" y="2368519"/>
                </a:lnTo>
                <a:close/>
                <a:moveTo>
                  <a:pt x="2552402" y="2368519"/>
                </a:moveTo>
                <a:cubicBezTo>
                  <a:pt x="2577207" y="2368519"/>
                  <a:pt x="2589609" y="2375960"/>
                  <a:pt x="2589609" y="2390843"/>
                </a:cubicBezTo>
                <a:cubicBezTo>
                  <a:pt x="2584648" y="2390843"/>
                  <a:pt x="2574726" y="2388362"/>
                  <a:pt x="2559844" y="2383402"/>
                </a:cubicBezTo>
                <a:close/>
                <a:moveTo>
                  <a:pt x="2507754" y="2361077"/>
                </a:moveTo>
                <a:lnTo>
                  <a:pt x="2515195" y="2361077"/>
                </a:lnTo>
                <a:cubicBezTo>
                  <a:pt x="2520156" y="2361077"/>
                  <a:pt x="2522637" y="2363558"/>
                  <a:pt x="2522637" y="2368519"/>
                </a:cubicBezTo>
                <a:cubicBezTo>
                  <a:pt x="2512714" y="2368519"/>
                  <a:pt x="2507754" y="2368519"/>
                  <a:pt x="2507754" y="2368519"/>
                </a:cubicBezTo>
                <a:cubicBezTo>
                  <a:pt x="2512714" y="2368519"/>
                  <a:pt x="2512714" y="2366038"/>
                  <a:pt x="2507754" y="2361077"/>
                </a:cubicBezTo>
                <a:close/>
                <a:moveTo>
                  <a:pt x="2589609" y="2353636"/>
                </a:moveTo>
                <a:cubicBezTo>
                  <a:pt x="2589609" y="2353636"/>
                  <a:pt x="2597051" y="2356117"/>
                  <a:pt x="2611933" y="2361077"/>
                </a:cubicBezTo>
                <a:cubicBezTo>
                  <a:pt x="2626816" y="2366038"/>
                  <a:pt x="2634258" y="2368519"/>
                  <a:pt x="2634258" y="2368519"/>
                </a:cubicBezTo>
                <a:lnTo>
                  <a:pt x="2619375" y="2368519"/>
                </a:lnTo>
                <a:cubicBezTo>
                  <a:pt x="2619375" y="2363558"/>
                  <a:pt x="2616894" y="2363558"/>
                  <a:pt x="2611933" y="2368519"/>
                </a:cubicBezTo>
                <a:cubicBezTo>
                  <a:pt x="2611933" y="2368519"/>
                  <a:pt x="2609453" y="2368519"/>
                  <a:pt x="2604492" y="2368519"/>
                </a:cubicBezTo>
                <a:lnTo>
                  <a:pt x="2597051" y="2361077"/>
                </a:lnTo>
                <a:close/>
                <a:moveTo>
                  <a:pt x="2656582" y="2338753"/>
                </a:moveTo>
                <a:cubicBezTo>
                  <a:pt x="2661543" y="2338753"/>
                  <a:pt x="2664023" y="2341234"/>
                  <a:pt x="2664023" y="2346194"/>
                </a:cubicBezTo>
                <a:cubicBezTo>
                  <a:pt x="2664023" y="2351155"/>
                  <a:pt x="2661543" y="2353636"/>
                  <a:pt x="2656582" y="2353636"/>
                </a:cubicBezTo>
                <a:cubicBezTo>
                  <a:pt x="2651621" y="2353636"/>
                  <a:pt x="2649140" y="2351155"/>
                  <a:pt x="2649140" y="2346194"/>
                </a:cubicBezTo>
                <a:cubicBezTo>
                  <a:pt x="2649140" y="2346194"/>
                  <a:pt x="2650380" y="2344954"/>
                  <a:pt x="2652861" y="2342474"/>
                </a:cubicBezTo>
                <a:cubicBezTo>
                  <a:pt x="2655342" y="2339993"/>
                  <a:pt x="2656582" y="2338753"/>
                  <a:pt x="2656582" y="2338753"/>
                </a:cubicBezTo>
                <a:close/>
                <a:moveTo>
                  <a:pt x="2544961" y="2338753"/>
                </a:moveTo>
                <a:cubicBezTo>
                  <a:pt x="2544961" y="2338753"/>
                  <a:pt x="2547441" y="2338753"/>
                  <a:pt x="2552402" y="2338753"/>
                </a:cubicBezTo>
                <a:cubicBezTo>
                  <a:pt x="2557363" y="2338753"/>
                  <a:pt x="2562324" y="2341234"/>
                  <a:pt x="2567285" y="2346194"/>
                </a:cubicBezTo>
                <a:cubicBezTo>
                  <a:pt x="2562324" y="2346194"/>
                  <a:pt x="2557363" y="2346194"/>
                  <a:pt x="2552402" y="2346194"/>
                </a:cubicBezTo>
                <a:cubicBezTo>
                  <a:pt x="2547441" y="2341234"/>
                  <a:pt x="2544961" y="2338753"/>
                  <a:pt x="2544961" y="2338753"/>
                </a:cubicBezTo>
                <a:close/>
                <a:moveTo>
                  <a:pt x="2158008" y="2338753"/>
                </a:moveTo>
                <a:cubicBezTo>
                  <a:pt x="2162968" y="2338753"/>
                  <a:pt x="2167930" y="2341234"/>
                  <a:pt x="2172890" y="2346194"/>
                </a:cubicBezTo>
                <a:cubicBezTo>
                  <a:pt x="2167930" y="2351155"/>
                  <a:pt x="2165449" y="2353636"/>
                  <a:pt x="2165449" y="2353636"/>
                </a:cubicBezTo>
                <a:cubicBezTo>
                  <a:pt x="2160488" y="2353636"/>
                  <a:pt x="2158008" y="2351155"/>
                  <a:pt x="2158008" y="2346194"/>
                </a:cubicBezTo>
                <a:cubicBezTo>
                  <a:pt x="2158008" y="2346194"/>
                  <a:pt x="2158008" y="2343714"/>
                  <a:pt x="2158008" y="2338753"/>
                </a:cubicBezTo>
                <a:close/>
                <a:moveTo>
                  <a:pt x="2515195" y="2331312"/>
                </a:moveTo>
                <a:cubicBezTo>
                  <a:pt x="2520156" y="2331312"/>
                  <a:pt x="2525117" y="2333792"/>
                  <a:pt x="2530078" y="2338753"/>
                </a:cubicBezTo>
                <a:lnTo>
                  <a:pt x="2522637" y="2338753"/>
                </a:lnTo>
                <a:close/>
                <a:moveTo>
                  <a:pt x="2500313" y="2323870"/>
                </a:moveTo>
                <a:lnTo>
                  <a:pt x="2507754" y="2323870"/>
                </a:lnTo>
                <a:lnTo>
                  <a:pt x="2500313" y="2331312"/>
                </a:lnTo>
                <a:close/>
                <a:moveTo>
                  <a:pt x="2448222" y="2323870"/>
                </a:moveTo>
                <a:cubicBezTo>
                  <a:pt x="2458145" y="2323870"/>
                  <a:pt x="2465586" y="2323870"/>
                  <a:pt x="2470547" y="2323870"/>
                </a:cubicBezTo>
                <a:cubicBezTo>
                  <a:pt x="2470547" y="2323870"/>
                  <a:pt x="2471787" y="2325110"/>
                  <a:pt x="2474267" y="2327591"/>
                </a:cubicBezTo>
                <a:cubicBezTo>
                  <a:pt x="2476748" y="2330072"/>
                  <a:pt x="2479228" y="2332552"/>
                  <a:pt x="2481709" y="2335032"/>
                </a:cubicBezTo>
                <a:cubicBezTo>
                  <a:pt x="2484189" y="2337513"/>
                  <a:pt x="2485429" y="2338753"/>
                  <a:pt x="2485429" y="2338753"/>
                </a:cubicBezTo>
                <a:cubicBezTo>
                  <a:pt x="2485429" y="2338753"/>
                  <a:pt x="2487910" y="2338753"/>
                  <a:pt x="2492871" y="2338753"/>
                </a:cubicBezTo>
                <a:cubicBezTo>
                  <a:pt x="2497832" y="2338753"/>
                  <a:pt x="2497832" y="2343714"/>
                  <a:pt x="2492871" y="2353636"/>
                </a:cubicBezTo>
                <a:lnTo>
                  <a:pt x="2485429" y="2353636"/>
                </a:lnTo>
                <a:cubicBezTo>
                  <a:pt x="2485429" y="2353636"/>
                  <a:pt x="2477988" y="2351155"/>
                  <a:pt x="2463106" y="2346194"/>
                </a:cubicBezTo>
                <a:cubicBezTo>
                  <a:pt x="2428379" y="2331312"/>
                  <a:pt x="2423418" y="2323870"/>
                  <a:pt x="2448222" y="2323870"/>
                </a:cubicBezTo>
                <a:close/>
                <a:moveTo>
                  <a:pt x="2574726" y="2316429"/>
                </a:moveTo>
                <a:cubicBezTo>
                  <a:pt x="2579687" y="2316429"/>
                  <a:pt x="2584648" y="2318910"/>
                  <a:pt x="2589609" y="2323870"/>
                </a:cubicBezTo>
                <a:lnTo>
                  <a:pt x="2589609" y="2331312"/>
                </a:lnTo>
                <a:cubicBezTo>
                  <a:pt x="2589609" y="2331312"/>
                  <a:pt x="2587129" y="2328831"/>
                  <a:pt x="2582168" y="2323870"/>
                </a:cubicBezTo>
                <a:close/>
                <a:moveTo>
                  <a:pt x="2277070" y="2308987"/>
                </a:moveTo>
                <a:cubicBezTo>
                  <a:pt x="2277070" y="2308987"/>
                  <a:pt x="2279551" y="2308987"/>
                  <a:pt x="2284512" y="2308987"/>
                </a:cubicBezTo>
                <a:lnTo>
                  <a:pt x="2277070" y="2316429"/>
                </a:lnTo>
                <a:close/>
                <a:moveTo>
                  <a:pt x="2245444" y="2305267"/>
                </a:moveTo>
                <a:cubicBezTo>
                  <a:pt x="2246684" y="2305267"/>
                  <a:pt x="2247305" y="2306507"/>
                  <a:pt x="2247305" y="2308987"/>
                </a:cubicBezTo>
                <a:lnTo>
                  <a:pt x="2239863" y="2308987"/>
                </a:lnTo>
                <a:cubicBezTo>
                  <a:pt x="2242343" y="2306507"/>
                  <a:pt x="2244204" y="2305267"/>
                  <a:pt x="2245444" y="2305267"/>
                </a:cubicBezTo>
                <a:close/>
                <a:moveTo>
                  <a:pt x="2438921" y="2304337"/>
                </a:moveTo>
                <a:cubicBezTo>
                  <a:pt x="2440161" y="2304957"/>
                  <a:pt x="2440781" y="2306507"/>
                  <a:pt x="2440781" y="2308987"/>
                </a:cubicBezTo>
                <a:cubicBezTo>
                  <a:pt x="2445742" y="2318910"/>
                  <a:pt x="2443262" y="2321390"/>
                  <a:pt x="2433340" y="2316429"/>
                </a:cubicBezTo>
                <a:cubicBezTo>
                  <a:pt x="2428379" y="2316429"/>
                  <a:pt x="2423418" y="2313948"/>
                  <a:pt x="2418457" y="2308987"/>
                </a:cubicBezTo>
                <a:cubicBezTo>
                  <a:pt x="2423418" y="2308987"/>
                  <a:pt x="2428379" y="2307747"/>
                  <a:pt x="2433340" y="2305267"/>
                </a:cubicBezTo>
                <a:cubicBezTo>
                  <a:pt x="2435820" y="2304027"/>
                  <a:pt x="2437680" y="2303716"/>
                  <a:pt x="2438921" y="2304337"/>
                </a:cubicBezTo>
                <a:close/>
                <a:moveTo>
                  <a:pt x="2403574" y="2301546"/>
                </a:moveTo>
                <a:cubicBezTo>
                  <a:pt x="2408535" y="2301546"/>
                  <a:pt x="2412255" y="2301546"/>
                  <a:pt x="2414736" y="2301546"/>
                </a:cubicBezTo>
                <a:cubicBezTo>
                  <a:pt x="2417217" y="2301546"/>
                  <a:pt x="2418457" y="2304027"/>
                  <a:pt x="2418457" y="2308987"/>
                </a:cubicBezTo>
                <a:close/>
                <a:moveTo>
                  <a:pt x="2501243" y="2289454"/>
                </a:moveTo>
                <a:cubicBezTo>
                  <a:pt x="2503103" y="2290074"/>
                  <a:pt x="2505273" y="2291624"/>
                  <a:pt x="2507754" y="2294105"/>
                </a:cubicBezTo>
                <a:lnTo>
                  <a:pt x="2500313" y="2294105"/>
                </a:lnTo>
                <a:cubicBezTo>
                  <a:pt x="2495352" y="2294105"/>
                  <a:pt x="2494111" y="2292865"/>
                  <a:pt x="2496592" y="2290384"/>
                </a:cubicBezTo>
                <a:cubicBezTo>
                  <a:pt x="2497832" y="2289144"/>
                  <a:pt x="2499382" y="2288833"/>
                  <a:pt x="2501243" y="2289454"/>
                </a:cubicBezTo>
                <a:close/>
                <a:moveTo>
                  <a:pt x="2433340" y="2279222"/>
                </a:moveTo>
                <a:lnTo>
                  <a:pt x="2455664" y="2286663"/>
                </a:lnTo>
                <a:lnTo>
                  <a:pt x="2440781" y="2294105"/>
                </a:lnTo>
                <a:close/>
                <a:moveTo>
                  <a:pt x="2321719" y="2271780"/>
                </a:moveTo>
                <a:lnTo>
                  <a:pt x="2351484" y="2271780"/>
                </a:lnTo>
                <a:cubicBezTo>
                  <a:pt x="2366367" y="2281702"/>
                  <a:pt x="2375048" y="2285423"/>
                  <a:pt x="2377529" y="2282943"/>
                </a:cubicBezTo>
                <a:cubicBezTo>
                  <a:pt x="2380010" y="2280462"/>
                  <a:pt x="2383730" y="2281702"/>
                  <a:pt x="2388691" y="2286663"/>
                </a:cubicBezTo>
                <a:cubicBezTo>
                  <a:pt x="2388691" y="2301546"/>
                  <a:pt x="2386211" y="2308987"/>
                  <a:pt x="2381250" y="2308987"/>
                </a:cubicBezTo>
                <a:cubicBezTo>
                  <a:pt x="2376289" y="2308987"/>
                  <a:pt x="2368848" y="2306507"/>
                  <a:pt x="2358926" y="2301546"/>
                </a:cubicBezTo>
                <a:cubicBezTo>
                  <a:pt x="2353965" y="2301546"/>
                  <a:pt x="2350244" y="2300306"/>
                  <a:pt x="2347763" y="2297825"/>
                </a:cubicBezTo>
                <a:cubicBezTo>
                  <a:pt x="2345283" y="2295345"/>
                  <a:pt x="2344043" y="2294105"/>
                  <a:pt x="2344043" y="2294105"/>
                </a:cubicBezTo>
                <a:cubicBezTo>
                  <a:pt x="2344043" y="2294105"/>
                  <a:pt x="2341562" y="2294105"/>
                  <a:pt x="2336601" y="2294105"/>
                </a:cubicBezTo>
                <a:lnTo>
                  <a:pt x="2321719" y="2286663"/>
                </a:lnTo>
                <a:lnTo>
                  <a:pt x="2314277" y="2279222"/>
                </a:lnTo>
                <a:cubicBezTo>
                  <a:pt x="2319238" y="2279222"/>
                  <a:pt x="2321719" y="2276741"/>
                  <a:pt x="2321719" y="2271780"/>
                </a:cubicBezTo>
                <a:close/>
                <a:moveTo>
                  <a:pt x="2418457" y="2264339"/>
                </a:moveTo>
                <a:cubicBezTo>
                  <a:pt x="2418457" y="2264339"/>
                  <a:pt x="2420938" y="2264339"/>
                  <a:pt x="2425898" y="2264339"/>
                </a:cubicBezTo>
                <a:lnTo>
                  <a:pt x="2425898" y="2271780"/>
                </a:lnTo>
                <a:cubicBezTo>
                  <a:pt x="2420938" y="2271780"/>
                  <a:pt x="2418457" y="2269300"/>
                  <a:pt x="2418457" y="2264339"/>
                </a:cubicBezTo>
                <a:close/>
                <a:moveTo>
                  <a:pt x="2291953" y="2256898"/>
                </a:moveTo>
                <a:lnTo>
                  <a:pt x="2299394" y="2264339"/>
                </a:lnTo>
                <a:lnTo>
                  <a:pt x="2299394" y="2271780"/>
                </a:lnTo>
                <a:cubicBezTo>
                  <a:pt x="2304355" y="2271780"/>
                  <a:pt x="2306836" y="2274261"/>
                  <a:pt x="2306836" y="2279222"/>
                </a:cubicBezTo>
                <a:lnTo>
                  <a:pt x="2299394" y="2279222"/>
                </a:lnTo>
                <a:lnTo>
                  <a:pt x="2277070" y="2271780"/>
                </a:lnTo>
                <a:cubicBezTo>
                  <a:pt x="2272109" y="2271780"/>
                  <a:pt x="2269629" y="2270540"/>
                  <a:pt x="2269629" y="2268060"/>
                </a:cubicBezTo>
                <a:cubicBezTo>
                  <a:pt x="2269629" y="2265579"/>
                  <a:pt x="2272109" y="2264339"/>
                  <a:pt x="2277070" y="2264339"/>
                </a:cubicBezTo>
                <a:cubicBezTo>
                  <a:pt x="2282031" y="2259378"/>
                  <a:pt x="2286992" y="2256898"/>
                  <a:pt x="2291953" y="2256898"/>
                </a:cubicBezTo>
                <a:close/>
                <a:moveTo>
                  <a:pt x="2248235" y="2252247"/>
                </a:moveTo>
                <a:cubicBezTo>
                  <a:pt x="2248855" y="2251626"/>
                  <a:pt x="2249785" y="2251937"/>
                  <a:pt x="2251025" y="2253177"/>
                </a:cubicBezTo>
                <a:cubicBezTo>
                  <a:pt x="2253506" y="2255658"/>
                  <a:pt x="2254746" y="2256898"/>
                  <a:pt x="2254746" y="2256898"/>
                </a:cubicBezTo>
                <a:cubicBezTo>
                  <a:pt x="2254746" y="2256898"/>
                  <a:pt x="2252265" y="2256898"/>
                  <a:pt x="2247305" y="2256898"/>
                </a:cubicBezTo>
                <a:cubicBezTo>
                  <a:pt x="2247305" y="2254418"/>
                  <a:pt x="2247615" y="2252867"/>
                  <a:pt x="2248235" y="2252247"/>
                </a:cubicBezTo>
                <a:close/>
                <a:moveTo>
                  <a:pt x="2381250" y="2249456"/>
                </a:moveTo>
                <a:lnTo>
                  <a:pt x="2403574" y="2256898"/>
                </a:lnTo>
                <a:cubicBezTo>
                  <a:pt x="2403574" y="2256898"/>
                  <a:pt x="2401093" y="2256898"/>
                  <a:pt x="2396133" y="2256898"/>
                </a:cubicBezTo>
                <a:cubicBezTo>
                  <a:pt x="2391172" y="2256898"/>
                  <a:pt x="2386211" y="2256898"/>
                  <a:pt x="2381250" y="2256898"/>
                </a:cubicBezTo>
                <a:close/>
                <a:moveTo>
                  <a:pt x="2254746" y="2249456"/>
                </a:moveTo>
                <a:cubicBezTo>
                  <a:pt x="2254746" y="2249456"/>
                  <a:pt x="2257227" y="2249456"/>
                  <a:pt x="2262187" y="2249456"/>
                </a:cubicBezTo>
                <a:lnTo>
                  <a:pt x="2269629" y="2256898"/>
                </a:lnTo>
                <a:close/>
                <a:moveTo>
                  <a:pt x="2202656" y="2249456"/>
                </a:moveTo>
                <a:cubicBezTo>
                  <a:pt x="2202656" y="2249456"/>
                  <a:pt x="2203896" y="2250696"/>
                  <a:pt x="2206377" y="2253177"/>
                </a:cubicBezTo>
                <a:cubicBezTo>
                  <a:pt x="2208857" y="2255658"/>
                  <a:pt x="2210097" y="2256898"/>
                  <a:pt x="2210097" y="2256898"/>
                </a:cubicBezTo>
                <a:cubicBezTo>
                  <a:pt x="2205137" y="2256898"/>
                  <a:pt x="2202656" y="2256898"/>
                  <a:pt x="2202656" y="2256898"/>
                </a:cubicBezTo>
                <a:cubicBezTo>
                  <a:pt x="2202656" y="2256898"/>
                  <a:pt x="2200175" y="2256898"/>
                  <a:pt x="2195215" y="2256898"/>
                </a:cubicBezTo>
                <a:cubicBezTo>
                  <a:pt x="2195215" y="2251937"/>
                  <a:pt x="2197695" y="2249456"/>
                  <a:pt x="2202656" y="2249456"/>
                </a:cubicBezTo>
                <a:close/>
                <a:moveTo>
                  <a:pt x="2314277" y="2219691"/>
                </a:moveTo>
                <a:cubicBezTo>
                  <a:pt x="2319238" y="2219691"/>
                  <a:pt x="2322959" y="2220931"/>
                  <a:pt x="2325440" y="2223411"/>
                </a:cubicBezTo>
                <a:cubicBezTo>
                  <a:pt x="2327920" y="2225892"/>
                  <a:pt x="2331641" y="2227132"/>
                  <a:pt x="2336601" y="2227132"/>
                </a:cubicBezTo>
                <a:lnTo>
                  <a:pt x="2321719" y="2227132"/>
                </a:lnTo>
                <a:close/>
                <a:moveTo>
                  <a:pt x="2046387" y="2219691"/>
                </a:moveTo>
                <a:lnTo>
                  <a:pt x="2053828" y="2219691"/>
                </a:lnTo>
                <a:lnTo>
                  <a:pt x="2046387" y="2227132"/>
                </a:lnTo>
                <a:close/>
                <a:moveTo>
                  <a:pt x="2256606" y="2202482"/>
                </a:moveTo>
                <a:cubicBezTo>
                  <a:pt x="2260327" y="2201552"/>
                  <a:pt x="2269629" y="2204808"/>
                  <a:pt x="2284512" y="2212249"/>
                </a:cubicBezTo>
                <a:lnTo>
                  <a:pt x="2306836" y="2219691"/>
                </a:lnTo>
                <a:lnTo>
                  <a:pt x="2291953" y="2219691"/>
                </a:lnTo>
                <a:cubicBezTo>
                  <a:pt x="2282031" y="2219691"/>
                  <a:pt x="2274589" y="2219691"/>
                  <a:pt x="2269629" y="2219691"/>
                </a:cubicBezTo>
                <a:cubicBezTo>
                  <a:pt x="2269629" y="2214730"/>
                  <a:pt x="2264668" y="2212249"/>
                  <a:pt x="2254746" y="2212249"/>
                </a:cubicBezTo>
                <a:lnTo>
                  <a:pt x="2254746" y="2204808"/>
                </a:lnTo>
                <a:cubicBezTo>
                  <a:pt x="2254746" y="2203568"/>
                  <a:pt x="2255366" y="2202792"/>
                  <a:pt x="2256606" y="2202482"/>
                </a:cubicBezTo>
                <a:close/>
                <a:moveTo>
                  <a:pt x="2228701" y="2185274"/>
                </a:moveTo>
                <a:cubicBezTo>
                  <a:pt x="2231181" y="2185894"/>
                  <a:pt x="2234902" y="2187445"/>
                  <a:pt x="2239863" y="2189925"/>
                </a:cubicBezTo>
                <a:lnTo>
                  <a:pt x="2232422" y="2197366"/>
                </a:lnTo>
                <a:cubicBezTo>
                  <a:pt x="2227461" y="2192406"/>
                  <a:pt x="2224980" y="2188685"/>
                  <a:pt x="2224980" y="2186204"/>
                </a:cubicBezTo>
                <a:cubicBezTo>
                  <a:pt x="2224980" y="2184964"/>
                  <a:pt x="2226221" y="2184654"/>
                  <a:pt x="2228701" y="2185274"/>
                </a:cubicBezTo>
                <a:close/>
                <a:moveTo>
                  <a:pt x="1912441" y="2175042"/>
                </a:moveTo>
                <a:cubicBezTo>
                  <a:pt x="1917402" y="2175042"/>
                  <a:pt x="1924844" y="2176282"/>
                  <a:pt x="1934766" y="2178763"/>
                </a:cubicBezTo>
                <a:cubicBezTo>
                  <a:pt x="1944688" y="2181243"/>
                  <a:pt x="1952129" y="2184964"/>
                  <a:pt x="1957090" y="2189925"/>
                </a:cubicBezTo>
                <a:lnTo>
                  <a:pt x="1927324" y="2182484"/>
                </a:lnTo>
                <a:close/>
                <a:moveTo>
                  <a:pt x="1886397" y="2163880"/>
                </a:moveTo>
                <a:lnTo>
                  <a:pt x="1897558" y="2167601"/>
                </a:lnTo>
                <a:cubicBezTo>
                  <a:pt x="1897558" y="2167601"/>
                  <a:pt x="1896318" y="2167601"/>
                  <a:pt x="1893838" y="2167601"/>
                </a:cubicBezTo>
                <a:cubicBezTo>
                  <a:pt x="1892598" y="2167601"/>
                  <a:pt x="1891358" y="2167291"/>
                  <a:pt x="1890117" y="2166671"/>
                </a:cubicBezTo>
                <a:close/>
                <a:moveTo>
                  <a:pt x="1877466" y="2160903"/>
                </a:moveTo>
                <a:lnTo>
                  <a:pt x="1879885" y="2161089"/>
                </a:lnTo>
                <a:cubicBezTo>
                  <a:pt x="1882986" y="2161710"/>
                  <a:pt x="1885156" y="2162640"/>
                  <a:pt x="1886397" y="2163880"/>
                </a:cubicBezTo>
                <a:close/>
                <a:moveTo>
                  <a:pt x="2158008" y="2160159"/>
                </a:moveTo>
                <a:lnTo>
                  <a:pt x="2165449" y="2160159"/>
                </a:lnTo>
                <a:cubicBezTo>
                  <a:pt x="2170410" y="2165120"/>
                  <a:pt x="2174130" y="2168841"/>
                  <a:pt x="2176611" y="2171321"/>
                </a:cubicBezTo>
                <a:cubicBezTo>
                  <a:pt x="2179092" y="2173802"/>
                  <a:pt x="2180332" y="2175042"/>
                  <a:pt x="2180332" y="2175042"/>
                </a:cubicBezTo>
                <a:lnTo>
                  <a:pt x="2165449" y="2175042"/>
                </a:lnTo>
                <a:cubicBezTo>
                  <a:pt x="2160488" y="2170081"/>
                  <a:pt x="2155527" y="2167601"/>
                  <a:pt x="2150567" y="2167601"/>
                </a:cubicBezTo>
                <a:close/>
                <a:moveTo>
                  <a:pt x="1986856" y="2160159"/>
                </a:moveTo>
                <a:lnTo>
                  <a:pt x="2016621" y="2160159"/>
                </a:lnTo>
                <a:cubicBezTo>
                  <a:pt x="2031504" y="2170081"/>
                  <a:pt x="2048867" y="2175042"/>
                  <a:pt x="2068711" y="2175042"/>
                </a:cubicBezTo>
                <a:cubicBezTo>
                  <a:pt x="2073672" y="2180003"/>
                  <a:pt x="2077392" y="2182484"/>
                  <a:pt x="2079873" y="2182484"/>
                </a:cubicBezTo>
                <a:cubicBezTo>
                  <a:pt x="2082354" y="2182484"/>
                  <a:pt x="2086074" y="2182484"/>
                  <a:pt x="2091035" y="2182484"/>
                </a:cubicBezTo>
                <a:cubicBezTo>
                  <a:pt x="2095996" y="2182484"/>
                  <a:pt x="2103437" y="2187444"/>
                  <a:pt x="2113359" y="2197366"/>
                </a:cubicBezTo>
                <a:lnTo>
                  <a:pt x="2150567" y="2212249"/>
                </a:lnTo>
                <a:cubicBezTo>
                  <a:pt x="2160488" y="2212249"/>
                  <a:pt x="2171650" y="2214730"/>
                  <a:pt x="2184053" y="2219691"/>
                </a:cubicBezTo>
                <a:cubicBezTo>
                  <a:pt x="2196455" y="2224651"/>
                  <a:pt x="2206377" y="2229613"/>
                  <a:pt x="2213818" y="2234573"/>
                </a:cubicBezTo>
                <a:cubicBezTo>
                  <a:pt x="2221260" y="2239534"/>
                  <a:pt x="2227461" y="2242015"/>
                  <a:pt x="2232422" y="2242015"/>
                </a:cubicBezTo>
                <a:lnTo>
                  <a:pt x="2232422" y="2256898"/>
                </a:lnTo>
                <a:cubicBezTo>
                  <a:pt x="2227461" y="2251937"/>
                  <a:pt x="2222500" y="2248216"/>
                  <a:pt x="2217539" y="2245735"/>
                </a:cubicBezTo>
                <a:cubicBezTo>
                  <a:pt x="2212578" y="2243255"/>
                  <a:pt x="2205137" y="2240775"/>
                  <a:pt x="2195215" y="2238294"/>
                </a:cubicBezTo>
                <a:cubicBezTo>
                  <a:pt x="2185293" y="2235813"/>
                  <a:pt x="2175371" y="2232093"/>
                  <a:pt x="2165449" y="2227132"/>
                </a:cubicBezTo>
                <a:cubicBezTo>
                  <a:pt x="2155527" y="2222171"/>
                  <a:pt x="2148086" y="2219691"/>
                  <a:pt x="2143125" y="2219691"/>
                </a:cubicBezTo>
                <a:cubicBezTo>
                  <a:pt x="2143125" y="2219691"/>
                  <a:pt x="2138164" y="2217210"/>
                  <a:pt x="2128242" y="2212249"/>
                </a:cubicBezTo>
                <a:lnTo>
                  <a:pt x="2098476" y="2204808"/>
                </a:lnTo>
                <a:cubicBezTo>
                  <a:pt x="2088554" y="2199847"/>
                  <a:pt x="2083594" y="2197366"/>
                  <a:pt x="2083594" y="2197366"/>
                </a:cubicBezTo>
                <a:lnTo>
                  <a:pt x="2001738" y="2167601"/>
                </a:lnTo>
                <a:cubicBezTo>
                  <a:pt x="2001738" y="2162640"/>
                  <a:pt x="1999258" y="2161399"/>
                  <a:pt x="1994297" y="2163880"/>
                </a:cubicBezTo>
                <a:cubicBezTo>
                  <a:pt x="1989336" y="2166361"/>
                  <a:pt x="1986856" y="2165120"/>
                  <a:pt x="1986856" y="2160159"/>
                </a:cubicBezTo>
                <a:close/>
                <a:moveTo>
                  <a:pt x="6682382" y="2152718"/>
                </a:moveTo>
                <a:lnTo>
                  <a:pt x="6689824" y="2167601"/>
                </a:lnTo>
                <a:cubicBezTo>
                  <a:pt x="6699744" y="2177523"/>
                  <a:pt x="6699744" y="2182484"/>
                  <a:pt x="6689824" y="2182484"/>
                </a:cubicBezTo>
                <a:cubicBezTo>
                  <a:pt x="6684864" y="2182484"/>
                  <a:pt x="6679902" y="2178763"/>
                  <a:pt x="6674940" y="2171321"/>
                </a:cubicBezTo>
                <a:cubicBezTo>
                  <a:pt x="6669980" y="2163880"/>
                  <a:pt x="6667500" y="2160159"/>
                  <a:pt x="6667500" y="2160159"/>
                </a:cubicBezTo>
                <a:close/>
                <a:moveTo>
                  <a:pt x="6615408" y="2152718"/>
                </a:moveTo>
                <a:lnTo>
                  <a:pt x="6630292" y="2160159"/>
                </a:lnTo>
                <a:cubicBezTo>
                  <a:pt x="6640214" y="2165120"/>
                  <a:pt x="6645176" y="2167601"/>
                  <a:pt x="6645176" y="2167601"/>
                </a:cubicBezTo>
                <a:lnTo>
                  <a:pt x="6645176" y="2175042"/>
                </a:lnTo>
                <a:cubicBezTo>
                  <a:pt x="6640214" y="2175042"/>
                  <a:pt x="6637734" y="2175042"/>
                  <a:pt x="6637734" y="2175042"/>
                </a:cubicBezTo>
                <a:cubicBezTo>
                  <a:pt x="6637734" y="2170081"/>
                  <a:pt x="6636492" y="2167601"/>
                  <a:pt x="6634012" y="2167601"/>
                </a:cubicBezTo>
                <a:cubicBezTo>
                  <a:pt x="6631532" y="2167601"/>
                  <a:pt x="6627812" y="2165120"/>
                  <a:pt x="6622852" y="2160159"/>
                </a:cubicBezTo>
                <a:close/>
                <a:moveTo>
                  <a:pt x="2187774" y="2152718"/>
                </a:moveTo>
                <a:cubicBezTo>
                  <a:pt x="2187774" y="2157679"/>
                  <a:pt x="2190254" y="2160159"/>
                  <a:pt x="2195215" y="2160159"/>
                </a:cubicBezTo>
                <a:lnTo>
                  <a:pt x="2202656" y="2160159"/>
                </a:lnTo>
                <a:cubicBezTo>
                  <a:pt x="2197695" y="2160159"/>
                  <a:pt x="2192734" y="2157679"/>
                  <a:pt x="2187774" y="2152718"/>
                </a:cubicBezTo>
                <a:close/>
                <a:moveTo>
                  <a:pt x="1852910" y="2152718"/>
                </a:moveTo>
                <a:lnTo>
                  <a:pt x="1877466" y="2160903"/>
                </a:lnTo>
                <a:lnTo>
                  <a:pt x="1867793" y="2160159"/>
                </a:lnTo>
                <a:close/>
                <a:moveTo>
                  <a:pt x="2083594" y="2137835"/>
                </a:moveTo>
                <a:lnTo>
                  <a:pt x="2098476" y="2137835"/>
                </a:lnTo>
                <a:lnTo>
                  <a:pt x="2135683" y="2160159"/>
                </a:lnTo>
                <a:cubicBezTo>
                  <a:pt x="2125761" y="2155199"/>
                  <a:pt x="2115840" y="2150237"/>
                  <a:pt x="2105918" y="2145277"/>
                </a:cubicBezTo>
                <a:close/>
                <a:moveTo>
                  <a:pt x="1919883" y="2137835"/>
                </a:moveTo>
                <a:cubicBezTo>
                  <a:pt x="1939726" y="2137835"/>
                  <a:pt x="1949648" y="2142796"/>
                  <a:pt x="1949648" y="2152718"/>
                </a:cubicBezTo>
                <a:cubicBezTo>
                  <a:pt x="1949648" y="2152718"/>
                  <a:pt x="1944688" y="2152718"/>
                  <a:pt x="1934766" y="2152718"/>
                </a:cubicBezTo>
                <a:cubicBezTo>
                  <a:pt x="1929805" y="2147757"/>
                  <a:pt x="1926084" y="2145277"/>
                  <a:pt x="1923604" y="2145277"/>
                </a:cubicBezTo>
                <a:cubicBezTo>
                  <a:pt x="1921123" y="2145277"/>
                  <a:pt x="1919883" y="2142796"/>
                  <a:pt x="1919883" y="2137835"/>
                </a:cubicBezTo>
                <a:close/>
                <a:moveTo>
                  <a:pt x="1800821" y="2130394"/>
                </a:moveTo>
                <a:lnTo>
                  <a:pt x="1823145" y="2137835"/>
                </a:lnTo>
                <a:lnTo>
                  <a:pt x="1808262" y="2137835"/>
                </a:lnTo>
                <a:cubicBezTo>
                  <a:pt x="1803301" y="2137835"/>
                  <a:pt x="1800821" y="2135354"/>
                  <a:pt x="1800821" y="2130394"/>
                </a:cubicBezTo>
                <a:close/>
                <a:moveTo>
                  <a:pt x="2038945" y="2122952"/>
                </a:moveTo>
                <a:lnTo>
                  <a:pt x="2046387" y="2122952"/>
                </a:lnTo>
                <a:cubicBezTo>
                  <a:pt x="2056309" y="2127913"/>
                  <a:pt x="2066230" y="2132874"/>
                  <a:pt x="2076152" y="2137835"/>
                </a:cubicBezTo>
                <a:close/>
                <a:moveTo>
                  <a:pt x="1949648" y="2122952"/>
                </a:moveTo>
                <a:cubicBezTo>
                  <a:pt x="1954610" y="2122952"/>
                  <a:pt x="1958330" y="2124192"/>
                  <a:pt x="1960811" y="2126673"/>
                </a:cubicBezTo>
                <a:cubicBezTo>
                  <a:pt x="1963291" y="2129154"/>
                  <a:pt x="1964531" y="2130394"/>
                  <a:pt x="1964531" y="2130394"/>
                </a:cubicBezTo>
                <a:lnTo>
                  <a:pt x="1949648" y="2130394"/>
                </a:lnTo>
                <a:close/>
                <a:moveTo>
                  <a:pt x="2001738" y="2108069"/>
                </a:moveTo>
                <a:lnTo>
                  <a:pt x="2024062" y="2108069"/>
                </a:lnTo>
                <a:lnTo>
                  <a:pt x="2009180" y="2115511"/>
                </a:lnTo>
                <a:cubicBezTo>
                  <a:pt x="2009180" y="2115511"/>
                  <a:pt x="2006699" y="2113030"/>
                  <a:pt x="2001738" y="2108069"/>
                </a:cubicBezTo>
                <a:close/>
                <a:moveTo>
                  <a:pt x="1748731" y="2108069"/>
                </a:moveTo>
                <a:cubicBezTo>
                  <a:pt x="1763613" y="2113030"/>
                  <a:pt x="1771055" y="2117992"/>
                  <a:pt x="1771055" y="2122952"/>
                </a:cubicBezTo>
                <a:lnTo>
                  <a:pt x="1741289" y="2115511"/>
                </a:lnTo>
                <a:close/>
                <a:moveTo>
                  <a:pt x="1823145" y="2100628"/>
                </a:moveTo>
                <a:lnTo>
                  <a:pt x="1838028" y="2115511"/>
                </a:lnTo>
                <a:lnTo>
                  <a:pt x="1830586" y="2108069"/>
                </a:lnTo>
                <a:close/>
                <a:moveTo>
                  <a:pt x="1778496" y="2093187"/>
                </a:moveTo>
                <a:lnTo>
                  <a:pt x="1808262" y="2100628"/>
                </a:lnTo>
                <a:lnTo>
                  <a:pt x="1808262" y="2108069"/>
                </a:lnTo>
                <a:cubicBezTo>
                  <a:pt x="1808262" y="2108069"/>
                  <a:pt x="1803301" y="2105589"/>
                  <a:pt x="1793379" y="2100628"/>
                </a:cubicBezTo>
                <a:cubicBezTo>
                  <a:pt x="1788418" y="2100628"/>
                  <a:pt x="1784698" y="2100628"/>
                  <a:pt x="1782217" y="2100628"/>
                </a:cubicBezTo>
                <a:cubicBezTo>
                  <a:pt x="1779736" y="2100628"/>
                  <a:pt x="1778496" y="2098147"/>
                  <a:pt x="1778496" y="2093187"/>
                </a:cubicBezTo>
                <a:close/>
                <a:moveTo>
                  <a:pt x="1681758" y="2093187"/>
                </a:moveTo>
                <a:lnTo>
                  <a:pt x="1704082" y="2100628"/>
                </a:lnTo>
                <a:lnTo>
                  <a:pt x="1711524" y="2108069"/>
                </a:lnTo>
                <a:cubicBezTo>
                  <a:pt x="1706563" y="2108069"/>
                  <a:pt x="1704082" y="2106829"/>
                  <a:pt x="1704082" y="2104349"/>
                </a:cubicBezTo>
                <a:cubicBezTo>
                  <a:pt x="1704082" y="2101868"/>
                  <a:pt x="1696640" y="2100628"/>
                  <a:pt x="1681758" y="2100628"/>
                </a:cubicBezTo>
                <a:close/>
                <a:moveTo>
                  <a:pt x="1748731" y="2089466"/>
                </a:moveTo>
                <a:cubicBezTo>
                  <a:pt x="1751211" y="2089466"/>
                  <a:pt x="1753692" y="2090707"/>
                  <a:pt x="1756172" y="2093187"/>
                </a:cubicBezTo>
                <a:lnTo>
                  <a:pt x="1748731" y="2093187"/>
                </a:lnTo>
                <a:lnTo>
                  <a:pt x="1741289" y="2093187"/>
                </a:lnTo>
                <a:cubicBezTo>
                  <a:pt x="1743770" y="2090707"/>
                  <a:pt x="1746250" y="2089466"/>
                  <a:pt x="1748731" y="2089466"/>
                </a:cubicBezTo>
                <a:close/>
                <a:moveTo>
                  <a:pt x="1637109" y="2078304"/>
                </a:moveTo>
                <a:cubicBezTo>
                  <a:pt x="1647031" y="2078304"/>
                  <a:pt x="1654473" y="2080785"/>
                  <a:pt x="1659434" y="2085745"/>
                </a:cubicBezTo>
                <a:lnTo>
                  <a:pt x="1644551" y="2085745"/>
                </a:lnTo>
                <a:close/>
                <a:moveTo>
                  <a:pt x="1599903" y="2063421"/>
                </a:moveTo>
                <a:lnTo>
                  <a:pt x="1607344" y="2070862"/>
                </a:lnTo>
                <a:cubicBezTo>
                  <a:pt x="1612304" y="2075823"/>
                  <a:pt x="1612304" y="2078304"/>
                  <a:pt x="1607344" y="2078304"/>
                </a:cubicBezTo>
                <a:lnTo>
                  <a:pt x="1599903" y="2070862"/>
                </a:lnTo>
                <a:cubicBezTo>
                  <a:pt x="1594941" y="2065902"/>
                  <a:pt x="1594941" y="2063421"/>
                  <a:pt x="1599903" y="2063421"/>
                </a:cubicBezTo>
                <a:close/>
                <a:moveTo>
                  <a:pt x="1570137" y="2055980"/>
                </a:moveTo>
                <a:cubicBezTo>
                  <a:pt x="1570137" y="2055980"/>
                  <a:pt x="1571377" y="2055980"/>
                  <a:pt x="1573858" y="2055980"/>
                </a:cubicBezTo>
                <a:cubicBezTo>
                  <a:pt x="1576338" y="2055980"/>
                  <a:pt x="1577578" y="2058460"/>
                  <a:pt x="1577578" y="2063421"/>
                </a:cubicBezTo>
                <a:cubicBezTo>
                  <a:pt x="1577578" y="2063421"/>
                  <a:pt x="1575098" y="2063421"/>
                  <a:pt x="1570137" y="2063421"/>
                </a:cubicBezTo>
                <a:cubicBezTo>
                  <a:pt x="1570137" y="2058460"/>
                  <a:pt x="1570137" y="2055980"/>
                  <a:pt x="1570137" y="2055980"/>
                </a:cubicBezTo>
                <a:close/>
                <a:moveTo>
                  <a:pt x="2016621" y="2048538"/>
                </a:moveTo>
                <a:cubicBezTo>
                  <a:pt x="2021582" y="2048538"/>
                  <a:pt x="2033985" y="2053499"/>
                  <a:pt x="2053828" y="2063421"/>
                </a:cubicBezTo>
                <a:cubicBezTo>
                  <a:pt x="2073672" y="2073343"/>
                  <a:pt x="2083594" y="2078304"/>
                  <a:pt x="2083594" y="2078304"/>
                </a:cubicBezTo>
                <a:cubicBezTo>
                  <a:pt x="2073672" y="2078304"/>
                  <a:pt x="2061269" y="2073343"/>
                  <a:pt x="2046387" y="2063421"/>
                </a:cubicBezTo>
                <a:close/>
                <a:moveTo>
                  <a:pt x="1503164" y="2041097"/>
                </a:moveTo>
                <a:cubicBezTo>
                  <a:pt x="1508125" y="2041097"/>
                  <a:pt x="1513086" y="2042337"/>
                  <a:pt x="1518047" y="2044818"/>
                </a:cubicBezTo>
                <a:cubicBezTo>
                  <a:pt x="1523008" y="2047298"/>
                  <a:pt x="1527969" y="2048538"/>
                  <a:pt x="1532930" y="2048538"/>
                </a:cubicBezTo>
                <a:cubicBezTo>
                  <a:pt x="1542852" y="2053499"/>
                  <a:pt x="1547813" y="2057220"/>
                  <a:pt x="1547813" y="2059700"/>
                </a:cubicBezTo>
                <a:cubicBezTo>
                  <a:pt x="1547813" y="2062181"/>
                  <a:pt x="1537891" y="2060940"/>
                  <a:pt x="1518047" y="2055980"/>
                </a:cubicBezTo>
                <a:cubicBezTo>
                  <a:pt x="1508125" y="2051019"/>
                  <a:pt x="1500684" y="2048538"/>
                  <a:pt x="1495723" y="2048538"/>
                </a:cubicBezTo>
                <a:close/>
                <a:moveTo>
                  <a:pt x="1945928" y="2026214"/>
                </a:moveTo>
                <a:cubicBezTo>
                  <a:pt x="1948408" y="2026214"/>
                  <a:pt x="1952129" y="2028695"/>
                  <a:pt x="1957090" y="2033655"/>
                </a:cubicBezTo>
                <a:lnTo>
                  <a:pt x="1949648" y="2033655"/>
                </a:lnTo>
                <a:cubicBezTo>
                  <a:pt x="1944688" y="2033655"/>
                  <a:pt x="1942207" y="2032415"/>
                  <a:pt x="1942207" y="2029935"/>
                </a:cubicBezTo>
                <a:cubicBezTo>
                  <a:pt x="1942207" y="2027454"/>
                  <a:pt x="1943447" y="2026214"/>
                  <a:pt x="1945928" y="2026214"/>
                </a:cubicBezTo>
                <a:close/>
                <a:moveTo>
                  <a:pt x="1890117" y="2018773"/>
                </a:moveTo>
                <a:cubicBezTo>
                  <a:pt x="1895078" y="2018773"/>
                  <a:pt x="1900039" y="2018773"/>
                  <a:pt x="1905000" y="2018773"/>
                </a:cubicBezTo>
                <a:lnTo>
                  <a:pt x="1912441" y="2026214"/>
                </a:lnTo>
                <a:cubicBezTo>
                  <a:pt x="1907481" y="2026214"/>
                  <a:pt x="1900039" y="2023733"/>
                  <a:pt x="1890117" y="2018773"/>
                </a:cubicBezTo>
                <a:close/>
                <a:moveTo>
                  <a:pt x="1332012" y="2003890"/>
                </a:moveTo>
                <a:lnTo>
                  <a:pt x="1346895" y="2011331"/>
                </a:lnTo>
                <a:lnTo>
                  <a:pt x="1332012" y="2011331"/>
                </a:lnTo>
                <a:cubicBezTo>
                  <a:pt x="1327051" y="2006370"/>
                  <a:pt x="1327051" y="2003890"/>
                  <a:pt x="1332012" y="2003890"/>
                </a:cubicBezTo>
                <a:close/>
                <a:moveTo>
                  <a:pt x="6749356" y="1996448"/>
                </a:moveTo>
                <a:lnTo>
                  <a:pt x="6734472" y="2011331"/>
                </a:lnTo>
                <a:lnTo>
                  <a:pt x="6734472" y="2003890"/>
                </a:lnTo>
                <a:cubicBezTo>
                  <a:pt x="6744392" y="1998929"/>
                  <a:pt x="6749356" y="1996448"/>
                  <a:pt x="6749356" y="1996448"/>
                </a:cubicBezTo>
                <a:close/>
                <a:moveTo>
                  <a:pt x="1815703" y="1996448"/>
                </a:moveTo>
                <a:cubicBezTo>
                  <a:pt x="1820664" y="2001409"/>
                  <a:pt x="1825625" y="2003890"/>
                  <a:pt x="1830586" y="2003890"/>
                </a:cubicBezTo>
                <a:lnTo>
                  <a:pt x="1815703" y="2003890"/>
                </a:lnTo>
                <a:close/>
                <a:moveTo>
                  <a:pt x="6622852" y="1989007"/>
                </a:moveTo>
                <a:cubicBezTo>
                  <a:pt x="6617888" y="1989007"/>
                  <a:pt x="6617888" y="1991488"/>
                  <a:pt x="6622852" y="1996448"/>
                </a:cubicBezTo>
                <a:lnTo>
                  <a:pt x="6630292" y="1996448"/>
                </a:lnTo>
                <a:cubicBezTo>
                  <a:pt x="6630292" y="1991488"/>
                  <a:pt x="6627812" y="1989007"/>
                  <a:pt x="6622852" y="1989007"/>
                </a:cubicBezTo>
                <a:close/>
                <a:moveTo>
                  <a:pt x="1585020" y="1989007"/>
                </a:moveTo>
                <a:cubicBezTo>
                  <a:pt x="1589981" y="1989007"/>
                  <a:pt x="1592461" y="1991488"/>
                  <a:pt x="1592461" y="1996448"/>
                </a:cubicBezTo>
                <a:lnTo>
                  <a:pt x="1585020" y="1996448"/>
                </a:lnTo>
                <a:close/>
                <a:moveTo>
                  <a:pt x="2150567" y="1966683"/>
                </a:moveTo>
                <a:lnTo>
                  <a:pt x="2158008" y="1966683"/>
                </a:lnTo>
                <a:lnTo>
                  <a:pt x="2150567" y="1974124"/>
                </a:lnTo>
                <a:close/>
                <a:moveTo>
                  <a:pt x="1942207" y="1966683"/>
                </a:moveTo>
                <a:lnTo>
                  <a:pt x="1949648" y="1966683"/>
                </a:lnTo>
                <a:lnTo>
                  <a:pt x="1942207" y="1974124"/>
                </a:lnTo>
                <a:close/>
                <a:moveTo>
                  <a:pt x="1882676" y="1966683"/>
                </a:moveTo>
                <a:lnTo>
                  <a:pt x="1890117" y="1981566"/>
                </a:lnTo>
                <a:cubicBezTo>
                  <a:pt x="1895078" y="1986526"/>
                  <a:pt x="1896318" y="1989007"/>
                  <a:pt x="1893838" y="1989007"/>
                </a:cubicBezTo>
                <a:cubicBezTo>
                  <a:pt x="1891358" y="1989007"/>
                  <a:pt x="1885157" y="1989007"/>
                  <a:pt x="1875234" y="1989007"/>
                </a:cubicBezTo>
                <a:lnTo>
                  <a:pt x="1852910" y="1974124"/>
                </a:lnTo>
                <a:lnTo>
                  <a:pt x="1860352" y="1974124"/>
                </a:lnTo>
                <a:cubicBezTo>
                  <a:pt x="1875234" y="1974124"/>
                  <a:pt x="1882676" y="1971644"/>
                  <a:pt x="1882676" y="1966683"/>
                </a:cubicBezTo>
                <a:close/>
                <a:moveTo>
                  <a:pt x="1823145" y="1966683"/>
                </a:moveTo>
                <a:cubicBezTo>
                  <a:pt x="1828105" y="1966683"/>
                  <a:pt x="1833067" y="1966683"/>
                  <a:pt x="1838028" y="1966683"/>
                </a:cubicBezTo>
                <a:lnTo>
                  <a:pt x="1830586" y="1974124"/>
                </a:lnTo>
                <a:close/>
                <a:moveTo>
                  <a:pt x="1730127" y="1966683"/>
                </a:moveTo>
                <a:cubicBezTo>
                  <a:pt x="1732608" y="1966683"/>
                  <a:pt x="1733848" y="1966683"/>
                  <a:pt x="1733848" y="1966683"/>
                </a:cubicBezTo>
                <a:lnTo>
                  <a:pt x="1733848" y="1974124"/>
                </a:lnTo>
                <a:cubicBezTo>
                  <a:pt x="1728887" y="1974124"/>
                  <a:pt x="1726406" y="1972884"/>
                  <a:pt x="1726406" y="1970403"/>
                </a:cubicBezTo>
                <a:cubicBezTo>
                  <a:pt x="1726406" y="1967923"/>
                  <a:pt x="1727647" y="1966683"/>
                  <a:pt x="1730127" y="1966683"/>
                </a:cubicBezTo>
                <a:close/>
                <a:moveTo>
                  <a:pt x="6719588" y="1959241"/>
                </a:moveTo>
                <a:cubicBezTo>
                  <a:pt x="6719588" y="1959241"/>
                  <a:pt x="6722068" y="1961722"/>
                  <a:pt x="6727032" y="1966683"/>
                </a:cubicBezTo>
                <a:lnTo>
                  <a:pt x="6719588" y="1966683"/>
                </a:lnTo>
                <a:close/>
                <a:moveTo>
                  <a:pt x="6481464" y="1959241"/>
                </a:moveTo>
                <a:cubicBezTo>
                  <a:pt x="6481464" y="1964202"/>
                  <a:pt x="6483944" y="1966683"/>
                  <a:pt x="6488904" y="1966683"/>
                </a:cubicBezTo>
                <a:cubicBezTo>
                  <a:pt x="6493868" y="1966683"/>
                  <a:pt x="6496348" y="1965443"/>
                  <a:pt x="6496348" y="1962962"/>
                </a:cubicBezTo>
                <a:cubicBezTo>
                  <a:pt x="6496348" y="1960481"/>
                  <a:pt x="6491384" y="1959241"/>
                  <a:pt x="6481464" y="1959241"/>
                </a:cubicBezTo>
                <a:close/>
                <a:moveTo>
                  <a:pt x="1704082" y="1959241"/>
                </a:moveTo>
                <a:lnTo>
                  <a:pt x="1711524" y="1959241"/>
                </a:lnTo>
                <a:lnTo>
                  <a:pt x="1711524" y="1966683"/>
                </a:lnTo>
                <a:cubicBezTo>
                  <a:pt x="1711524" y="1961722"/>
                  <a:pt x="1709043" y="1959241"/>
                  <a:pt x="1704082" y="1959241"/>
                </a:cubicBezTo>
                <a:close/>
                <a:moveTo>
                  <a:pt x="1376660" y="1959241"/>
                </a:moveTo>
                <a:cubicBezTo>
                  <a:pt x="1376660" y="1959241"/>
                  <a:pt x="1380381" y="1959241"/>
                  <a:pt x="1387822" y="1959241"/>
                </a:cubicBezTo>
                <a:cubicBezTo>
                  <a:pt x="1395264" y="1959241"/>
                  <a:pt x="1403945" y="1961722"/>
                  <a:pt x="1413867" y="1966683"/>
                </a:cubicBezTo>
                <a:cubicBezTo>
                  <a:pt x="1433711" y="1966683"/>
                  <a:pt x="1451074" y="1967923"/>
                  <a:pt x="1465957" y="1970403"/>
                </a:cubicBezTo>
                <a:cubicBezTo>
                  <a:pt x="1480840" y="1972884"/>
                  <a:pt x="1488281" y="1976605"/>
                  <a:pt x="1488281" y="1981566"/>
                </a:cubicBezTo>
                <a:lnTo>
                  <a:pt x="1473399" y="1981566"/>
                </a:lnTo>
                <a:cubicBezTo>
                  <a:pt x="1468438" y="1976605"/>
                  <a:pt x="1453555" y="1974124"/>
                  <a:pt x="1428750" y="1974124"/>
                </a:cubicBezTo>
                <a:cubicBezTo>
                  <a:pt x="1394023" y="1969163"/>
                  <a:pt x="1376660" y="1964202"/>
                  <a:pt x="1376660" y="1959241"/>
                </a:cubicBezTo>
                <a:close/>
                <a:moveTo>
                  <a:pt x="2098476" y="1951800"/>
                </a:moveTo>
                <a:lnTo>
                  <a:pt x="2105918" y="1951800"/>
                </a:lnTo>
                <a:lnTo>
                  <a:pt x="2107158" y="1952420"/>
                </a:lnTo>
                <a:close/>
                <a:moveTo>
                  <a:pt x="2068064" y="1940476"/>
                </a:moveTo>
                <a:lnTo>
                  <a:pt x="2083594" y="1944359"/>
                </a:lnTo>
                <a:cubicBezTo>
                  <a:pt x="2081113" y="1944359"/>
                  <a:pt x="2076927" y="1943428"/>
                  <a:pt x="2071036" y="1941568"/>
                </a:cubicBezTo>
                <a:close/>
                <a:moveTo>
                  <a:pt x="6444256" y="1936917"/>
                </a:moveTo>
                <a:lnTo>
                  <a:pt x="6436816" y="1944359"/>
                </a:lnTo>
                <a:lnTo>
                  <a:pt x="6451700" y="1944359"/>
                </a:lnTo>
                <a:cubicBezTo>
                  <a:pt x="6451700" y="1944359"/>
                  <a:pt x="6449220" y="1941878"/>
                  <a:pt x="6444256" y="1936917"/>
                </a:cubicBezTo>
                <a:close/>
                <a:moveTo>
                  <a:pt x="6533554" y="1922034"/>
                </a:moveTo>
                <a:lnTo>
                  <a:pt x="6540996" y="1929476"/>
                </a:lnTo>
                <a:cubicBezTo>
                  <a:pt x="6540996" y="1929476"/>
                  <a:pt x="6539756" y="1929476"/>
                  <a:pt x="6537276" y="1929476"/>
                </a:cubicBezTo>
                <a:cubicBezTo>
                  <a:pt x="6534796" y="1929476"/>
                  <a:pt x="6531074" y="1929476"/>
                  <a:pt x="6526112" y="1929476"/>
                </a:cubicBezTo>
                <a:close/>
                <a:moveTo>
                  <a:pt x="1763613" y="1922034"/>
                </a:moveTo>
                <a:lnTo>
                  <a:pt x="1778496" y="1922034"/>
                </a:lnTo>
                <a:cubicBezTo>
                  <a:pt x="1778496" y="1926995"/>
                  <a:pt x="1776016" y="1929476"/>
                  <a:pt x="1771055" y="1929476"/>
                </a:cubicBezTo>
                <a:close/>
                <a:moveTo>
                  <a:pt x="6466580" y="1907152"/>
                </a:moveTo>
                <a:lnTo>
                  <a:pt x="6511230" y="1922034"/>
                </a:lnTo>
                <a:lnTo>
                  <a:pt x="6503788" y="1929476"/>
                </a:lnTo>
                <a:cubicBezTo>
                  <a:pt x="6503788" y="1924515"/>
                  <a:pt x="6496348" y="1920794"/>
                  <a:pt x="6481464" y="1918314"/>
                </a:cubicBezTo>
                <a:cubicBezTo>
                  <a:pt x="6466580" y="1915833"/>
                  <a:pt x="6459140" y="1913353"/>
                  <a:pt x="6459140" y="1910872"/>
                </a:cubicBezTo>
                <a:cubicBezTo>
                  <a:pt x="6459140" y="1908392"/>
                  <a:pt x="6461620" y="1907152"/>
                  <a:pt x="6466580" y="1907152"/>
                </a:cubicBezTo>
                <a:close/>
                <a:moveTo>
                  <a:pt x="2068711" y="1907152"/>
                </a:moveTo>
                <a:cubicBezTo>
                  <a:pt x="2068711" y="1907152"/>
                  <a:pt x="2077392" y="1910872"/>
                  <a:pt x="2094756" y="1918314"/>
                </a:cubicBezTo>
                <a:cubicBezTo>
                  <a:pt x="2112119" y="1925755"/>
                  <a:pt x="2123281" y="1931956"/>
                  <a:pt x="2128242" y="1936917"/>
                </a:cubicBezTo>
                <a:lnTo>
                  <a:pt x="2120801" y="1936917"/>
                </a:lnTo>
                <a:cubicBezTo>
                  <a:pt x="2120801" y="1931956"/>
                  <a:pt x="2118320" y="1931956"/>
                  <a:pt x="2113359" y="1936917"/>
                </a:cubicBezTo>
                <a:lnTo>
                  <a:pt x="2105918" y="1929476"/>
                </a:lnTo>
                <a:cubicBezTo>
                  <a:pt x="2105918" y="1929476"/>
                  <a:pt x="2103437" y="1929476"/>
                  <a:pt x="2098476" y="1929476"/>
                </a:cubicBezTo>
                <a:close/>
                <a:moveTo>
                  <a:pt x="6551324" y="1902599"/>
                </a:moveTo>
                <a:lnTo>
                  <a:pt x="6555880" y="1907152"/>
                </a:lnTo>
                <a:cubicBezTo>
                  <a:pt x="6555880" y="1907152"/>
                  <a:pt x="6554636" y="1905911"/>
                  <a:pt x="6552156" y="1903431"/>
                </a:cubicBezTo>
                <a:close/>
                <a:moveTo>
                  <a:pt x="6548436" y="1899710"/>
                </a:moveTo>
                <a:cubicBezTo>
                  <a:pt x="6548436" y="1899710"/>
                  <a:pt x="6548748" y="1900020"/>
                  <a:pt x="6549368" y="1900640"/>
                </a:cubicBezTo>
                <a:lnTo>
                  <a:pt x="6551324" y="1902599"/>
                </a:lnTo>
                <a:close/>
                <a:moveTo>
                  <a:pt x="1830586" y="1899710"/>
                </a:moveTo>
                <a:lnTo>
                  <a:pt x="1860352" y="1914593"/>
                </a:lnTo>
                <a:cubicBezTo>
                  <a:pt x="1860352" y="1914593"/>
                  <a:pt x="1855390" y="1914593"/>
                  <a:pt x="1845469" y="1914593"/>
                </a:cubicBezTo>
                <a:close/>
                <a:moveTo>
                  <a:pt x="1811239" y="1893757"/>
                </a:moveTo>
                <a:lnTo>
                  <a:pt x="1813843" y="1894129"/>
                </a:lnTo>
                <a:cubicBezTo>
                  <a:pt x="1817563" y="1895370"/>
                  <a:pt x="1820664" y="1897230"/>
                  <a:pt x="1823145" y="1899710"/>
                </a:cubicBezTo>
                <a:close/>
                <a:moveTo>
                  <a:pt x="1800821" y="1892269"/>
                </a:moveTo>
                <a:lnTo>
                  <a:pt x="1808262" y="1892269"/>
                </a:lnTo>
                <a:lnTo>
                  <a:pt x="1811239" y="1893757"/>
                </a:lnTo>
                <a:close/>
                <a:moveTo>
                  <a:pt x="1622227" y="1892269"/>
                </a:moveTo>
                <a:cubicBezTo>
                  <a:pt x="1627188" y="1892269"/>
                  <a:pt x="1629668" y="1893509"/>
                  <a:pt x="1629668" y="1895989"/>
                </a:cubicBezTo>
                <a:cubicBezTo>
                  <a:pt x="1629668" y="1898470"/>
                  <a:pt x="1628428" y="1899710"/>
                  <a:pt x="1625947" y="1899710"/>
                </a:cubicBezTo>
                <a:cubicBezTo>
                  <a:pt x="1623467" y="1899710"/>
                  <a:pt x="1622227" y="1897229"/>
                  <a:pt x="1622227" y="1892269"/>
                </a:cubicBezTo>
                <a:close/>
                <a:moveTo>
                  <a:pt x="2470547" y="1884827"/>
                </a:moveTo>
                <a:cubicBezTo>
                  <a:pt x="2470547" y="1889788"/>
                  <a:pt x="2480469" y="1894749"/>
                  <a:pt x="2500313" y="1899710"/>
                </a:cubicBezTo>
                <a:lnTo>
                  <a:pt x="2500313" y="1892269"/>
                </a:lnTo>
                <a:close/>
                <a:moveTo>
                  <a:pt x="2009180" y="1877386"/>
                </a:moveTo>
                <a:cubicBezTo>
                  <a:pt x="2014141" y="1882347"/>
                  <a:pt x="2011660" y="1884827"/>
                  <a:pt x="2001738" y="1884827"/>
                </a:cubicBezTo>
                <a:cubicBezTo>
                  <a:pt x="1996778" y="1884827"/>
                  <a:pt x="1994297" y="1884827"/>
                  <a:pt x="1994297" y="1884827"/>
                </a:cubicBezTo>
                <a:cubicBezTo>
                  <a:pt x="1999258" y="1879867"/>
                  <a:pt x="2004219" y="1877386"/>
                  <a:pt x="2009180" y="1877386"/>
                </a:cubicBezTo>
                <a:close/>
                <a:moveTo>
                  <a:pt x="1555254" y="1877386"/>
                </a:moveTo>
                <a:lnTo>
                  <a:pt x="1585020" y="1884827"/>
                </a:lnTo>
                <a:lnTo>
                  <a:pt x="1570137" y="1884827"/>
                </a:lnTo>
                <a:cubicBezTo>
                  <a:pt x="1560215" y="1879867"/>
                  <a:pt x="1555254" y="1877386"/>
                  <a:pt x="1555254" y="1877386"/>
                </a:cubicBezTo>
                <a:close/>
                <a:moveTo>
                  <a:pt x="1934766" y="1862503"/>
                </a:moveTo>
                <a:cubicBezTo>
                  <a:pt x="1934766" y="1862503"/>
                  <a:pt x="1937246" y="1863743"/>
                  <a:pt x="1942207" y="1866224"/>
                </a:cubicBezTo>
                <a:cubicBezTo>
                  <a:pt x="1947168" y="1868704"/>
                  <a:pt x="1949648" y="1869944"/>
                  <a:pt x="1949648" y="1869944"/>
                </a:cubicBezTo>
                <a:lnTo>
                  <a:pt x="1949648" y="1877386"/>
                </a:lnTo>
                <a:cubicBezTo>
                  <a:pt x="1949648" y="1877386"/>
                  <a:pt x="1947168" y="1874905"/>
                  <a:pt x="1942207" y="1869944"/>
                </a:cubicBezTo>
                <a:cubicBezTo>
                  <a:pt x="1937246" y="1869944"/>
                  <a:pt x="1934766" y="1868704"/>
                  <a:pt x="1934766" y="1866224"/>
                </a:cubicBezTo>
                <a:cubicBezTo>
                  <a:pt x="1934766" y="1863743"/>
                  <a:pt x="1934766" y="1862503"/>
                  <a:pt x="1934766" y="1862503"/>
                </a:cubicBezTo>
                <a:close/>
                <a:moveTo>
                  <a:pt x="1700892" y="1858251"/>
                </a:moveTo>
                <a:lnTo>
                  <a:pt x="1726406" y="1862503"/>
                </a:lnTo>
                <a:lnTo>
                  <a:pt x="1763613" y="1877386"/>
                </a:lnTo>
                <a:lnTo>
                  <a:pt x="1756172" y="1877386"/>
                </a:lnTo>
                <a:cubicBezTo>
                  <a:pt x="1751211" y="1882347"/>
                  <a:pt x="1748731" y="1882347"/>
                  <a:pt x="1748731" y="1877386"/>
                </a:cubicBezTo>
                <a:cubicBezTo>
                  <a:pt x="1748731" y="1872425"/>
                  <a:pt x="1738808" y="1867464"/>
                  <a:pt x="1718965" y="1862503"/>
                </a:cubicBezTo>
                <a:cubicBezTo>
                  <a:pt x="1714004" y="1861263"/>
                  <a:pt x="1709508" y="1860178"/>
                  <a:pt x="1705477" y="1859247"/>
                </a:cubicBezTo>
                <a:close/>
                <a:moveTo>
                  <a:pt x="2135683" y="1855062"/>
                </a:moveTo>
                <a:lnTo>
                  <a:pt x="2158008" y="1862503"/>
                </a:lnTo>
                <a:lnTo>
                  <a:pt x="2143125" y="1855062"/>
                </a:lnTo>
                <a:close/>
                <a:moveTo>
                  <a:pt x="1681758" y="1855062"/>
                </a:moveTo>
                <a:cubicBezTo>
                  <a:pt x="1684238" y="1855062"/>
                  <a:pt x="1688579" y="1855682"/>
                  <a:pt x="1694780" y="1856922"/>
                </a:cubicBezTo>
                <a:lnTo>
                  <a:pt x="1700892" y="1858251"/>
                </a:lnTo>
                <a:close/>
                <a:moveTo>
                  <a:pt x="2001738" y="1847620"/>
                </a:moveTo>
                <a:cubicBezTo>
                  <a:pt x="2001738" y="1847620"/>
                  <a:pt x="2002978" y="1847620"/>
                  <a:pt x="2005459" y="1847620"/>
                </a:cubicBezTo>
                <a:cubicBezTo>
                  <a:pt x="2007940" y="1847620"/>
                  <a:pt x="2009180" y="1850101"/>
                  <a:pt x="2009180" y="1855062"/>
                </a:cubicBezTo>
                <a:lnTo>
                  <a:pt x="1994297" y="1855062"/>
                </a:lnTo>
                <a:close/>
                <a:moveTo>
                  <a:pt x="1447354" y="1840179"/>
                </a:moveTo>
                <a:cubicBezTo>
                  <a:pt x="1449834" y="1840179"/>
                  <a:pt x="1451074" y="1842660"/>
                  <a:pt x="1451074" y="1847620"/>
                </a:cubicBezTo>
                <a:cubicBezTo>
                  <a:pt x="1446113" y="1847620"/>
                  <a:pt x="1443633" y="1846380"/>
                  <a:pt x="1443633" y="1843900"/>
                </a:cubicBezTo>
                <a:cubicBezTo>
                  <a:pt x="1443633" y="1841419"/>
                  <a:pt x="1444873" y="1840179"/>
                  <a:pt x="1447354" y="1840179"/>
                </a:cubicBezTo>
                <a:close/>
                <a:moveTo>
                  <a:pt x="1413867" y="1832737"/>
                </a:moveTo>
                <a:lnTo>
                  <a:pt x="1428750" y="1840179"/>
                </a:lnTo>
                <a:lnTo>
                  <a:pt x="1413867" y="1840179"/>
                </a:lnTo>
                <a:close/>
                <a:moveTo>
                  <a:pt x="1711524" y="1825296"/>
                </a:moveTo>
                <a:cubicBezTo>
                  <a:pt x="1711524" y="1825296"/>
                  <a:pt x="1711524" y="1827777"/>
                  <a:pt x="1711524" y="1832737"/>
                </a:cubicBezTo>
                <a:cubicBezTo>
                  <a:pt x="1711524" y="1837698"/>
                  <a:pt x="1711524" y="1840179"/>
                  <a:pt x="1711524" y="1840179"/>
                </a:cubicBezTo>
                <a:lnTo>
                  <a:pt x="1704082" y="1832737"/>
                </a:lnTo>
                <a:close/>
                <a:moveTo>
                  <a:pt x="1717104" y="1814134"/>
                </a:moveTo>
                <a:cubicBezTo>
                  <a:pt x="1718345" y="1814134"/>
                  <a:pt x="1718965" y="1815375"/>
                  <a:pt x="1718965" y="1817855"/>
                </a:cubicBezTo>
                <a:cubicBezTo>
                  <a:pt x="1723926" y="1817855"/>
                  <a:pt x="1727647" y="1819095"/>
                  <a:pt x="1730127" y="1821575"/>
                </a:cubicBezTo>
                <a:cubicBezTo>
                  <a:pt x="1732608" y="1824056"/>
                  <a:pt x="1736328" y="1825296"/>
                  <a:pt x="1741289" y="1825296"/>
                </a:cubicBezTo>
                <a:cubicBezTo>
                  <a:pt x="1756172" y="1825296"/>
                  <a:pt x="1766094" y="1827777"/>
                  <a:pt x="1771055" y="1832737"/>
                </a:cubicBezTo>
                <a:lnTo>
                  <a:pt x="1763613" y="1832737"/>
                </a:lnTo>
                <a:cubicBezTo>
                  <a:pt x="1753692" y="1832737"/>
                  <a:pt x="1746250" y="1832737"/>
                  <a:pt x="1741289" y="1832737"/>
                </a:cubicBezTo>
                <a:cubicBezTo>
                  <a:pt x="1731367" y="1827777"/>
                  <a:pt x="1723926" y="1825296"/>
                  <a:pt x="1718965" y="1825296"/>
                </a:cubicBezTo>
                <a:lnTo>
                  <a:pt x="1711524" y="1817855"/>
                </a:lnTo>
                <a:cubicBezTo>
                  <a:pt x="1714004" y="1815375"/>
                  <a:pt x="1715864" y="1814134"/>
                  <a:pt x="1717104" y="1814134"/>
                </a:cubicBezTo>
                <a:close/>
                <a:moveTo>
                  <a:pt x="1666875" y="1810413"/>
                </a:moveTo>
                <a:cubicBezTo>
                  <a:pt x="1666875" y="1810413"/>
                  <a:pt x="1668115" y="1810413"/>
                  <a:pt x="1670596" y="1810413"/>
                </a:cubicBezTo>
                <a:cubicBezTo>
                  <a:pt x="1673076" y="1810413"/>
                  <a:pt x="1676797" y="1812894"/>
                  <a:pt x="1681758" y="1817855"/>
                </a:cubicBezTo>
                <a:lnTo>
                  <a:pt x="1666875" y="1817855"/>
                </a:lnTo>
                <a:close/>
                <a:moveTo>
                  <a:pt x="1358057" y="1810413"/>
                </a:moveTo>
                <a:cubicBezTo>
                  <a:pt x="1360537" y="1810413"/>
                  <a:pt x="1361777" y="1812894"/>
                  <a:pt x="1361777" y="1817855"/>
                </a:cubicBezTo>
                <a:cubicBezTo>
                  <a:pt x="1356816" y="1817855"/>
                  <a:pt x="1354336" y="1816615"/>
                  <a:pt x="1354336" y="1814134"/>
                </a:cubicBezTo>
                <a:cubicBezTo>
                  <a:pt x="1354336" y="1811653"/>
                  <a:pt x="1355576" y="1810413"/>
                  <a:pt x="1358057" y="1810413"/>
                </a:cubicBezTo>
                <a:close/>
                <a:moveTo>
                  <a:pt x="2143125" y="1795530"/>
                </a:moveTo>
                <a:cubicBezTo>
                  <a:pt x="2143125" y="1800491"/>
                  <a:pt x="2145606" y="1802972"/>
                  <a:pt x="2150567" y="1802972"/>
                </a:cubicBezTo>
                <a:cubicBezTo>
                  <a:pt x="2155527" y="1802972"/>
                  <a:pt x="2158008" y="1802972"/>
                  <a:pt x="2158008" y="1802972"/>
                </a:cubicBezTo>
                <a:cubicBezTo>
                  <a:pt x="2158008" y="1802972"/>
                  <a:pt x="2155527" y="1800491"/>
                  <a:pt x="2150567" y="1795530"/>
                </a:cubicBezTo>
                <a:close/>
                <a:moveTo>
                  <a:pt x="6168924" y="1788089"/>
                </a:moveTo>
                <a:cubicBezTo>
                  <a:pt x="6168924" y="1793050"/>
                  <a:pt x="6171406" y="1795530"/>
                  <a:pt x="6176368" y="1795530"/>
                </a:cubicBezTo>
                <a:cubicBezTo>
                  <a:pt x="6181328" y="1795530"/>
                  <a:pt x="6181328" y="1793050"/>
                  <a:pt x="6176368" y="1788089"/>
                </a:cubicBezTo>
                <a:close/>
                <a:moveTo>
                  <a:pt x="1614785" y="1788089"/>
                </a:moveTo>
                <a:cubicBezTo>
                  <a:pt x="1614785" y="1788089"/>
                  <a:pt x="1617266" y="1788089"/>
                  <a:pt x="1622227" y="1788089"/>
                </a:cubicBezTo>
                <a:lnTo>
                  <a:pt x="1629668" y="1802972"/>
                </a:lnTo>
                <a:lnTo>
                  <a:pt x="1644551" y="1802972"/>
                </a:lnTo>
                <a:lnTo>
                  <a:pt x="1644551" y="1810413"/>
                </a:lnTo>
                <a:cubicBezTo>
                  <a:pt x="1639590" y="1810413"/>
                  <a:pt x="1637109" y="1810413"/>
                  <a:pt x="1637109" y="1810413"/>
                </a:cubicBezTo>
                <a:lnTo>
                  <a:pt x="1622227" y="1802972"/>
                </a:lnTo>
                <a:lnTo>
                  <a:pt x="1614785" y="1802972"/>
                </a:lnTo>
                <a:cubicBezTo>
                  <a:pt x="1619746" y="1798011"/>
                  <a:pt x="1619746" y="1795530"/>
                  <a:pt x="1614785" y="1795530"/>
                </a:cubicBezTo>
                <a:cubicBezTo>
                  <a:pt x="1614785" y="1790570"/>
                  <a:pt x="1614785" y="1788089"/>
                  <a:pt x="1614785" y="1788089"/>
                </a:cubicBezTo>
                <a:close/>
                <a:moveTo>
                  <a:pt x="1510606" y="1788089"/>
                </a:moveTo>
                <a:cubicBezTo>
                  <a:pt x="1510606" y="1788089"/>
                  <a:pt x="1524248" y="1791810"/>
                  <a:pt x="1551533" y="1799251"/>
                </a:cubicBezTo>
                <a:cubicBezTo>
                  <a:pt x="1578818" y="1806693"/>
                  <a:pt x="1604863" y="1815374"/>
                  <a:pt x="1629668" y="1825296"/>
                </a:cubicBezTo>
                <a:cubicBezTo>
                  <a:pt x="1634629" y="1830257"/>
                  <a:pt x="1642070" y="1832737"/>
                  <a:pt x="1651992" y="1832737"/>
                </a:cubicBezTo>
                <a:cubicBezTo>
                  <a:pt x="1656953" y="1837698"/>
                  <a:pt x="1660674" y="1840179"/>
                  <a:pt x="1663154" y="1840179"/>
                </a:cubicBezTo>
                <a:cubicBezTo>
                  <a:pt x="1665635" y="1840179"/>
                  <a:pt x="1666875" y="1840179"/>
                  <a:pt x="1666875" y="1840179"/>
                </a:cubicBezTo>
                <a:cubicBezTo>
                  <a:pt x="1661914" y="1850101"/>
                  <a:pt x="1656953" y="1852581"/>
                  <a:pt x="1651992" y="1847620"/>
                </a:cubicBezTo>
                <a:cubicBezTo>
                  <a:pt x="1651992" y="1842660"/>
                  <a:pt x="1638350" y="1836458"/>
                  <a:pt x="1611065" y="1829017"/>
                </a:cubicBezTo>
                <a:cubicBezTo>
                  <a:pt x="1583779" y="1821575"/>
                  <a:pt x="1567656" y="1817855"/>
                  <a:pt x="1562695" y="1817855"/>
                </a:cubicBezTo>
                <a:cubicBezTo>
                  <a:pt x="1557735" y="1822815"/>
                  <a:pt x="1555254" y="1822815"/>
                  <a:pt x="1555254" y="1817855"/>
                </a:cubicBezTo>
                <a:cubicBezTo>
                  <a:pt x="1555254" y="1812894"/>
                  <a:pt x="1547813" y="1807933"/>
                  <a:pt x="1532930" y="1802972"/>
                </a:cubicBezTo>
                <a:close/>
                <a:moveTo>
                  <a:pt x="6377284" y="1780648"/>
                </a:moveTo>
                <a:cubicBezTo>
                  <a:pt x="6377284" y="1785608"/>
                  <a:pt x="6379764" y="1788089"/>
                  <a:pt x="6384726" y="1788089"/>
                </a:cubicBezTo>
                <a:cubicBezTo>
                  <a:pt x="6384726" y="1788089"/>
                  <a:pt x="6385968" y="1788089"/>
                  <a:pt x="6388448" y="1788089"/>
                </a:cubicBezTo>
                <a:cubicBezTo>
                  <a:pt x="6390928" y="1788089"/>
                  <a:pt x="6392168" y="1785608"/>
                  <a:pt x="6392168" y="1780648"/>
                </a:cubicBezTo>
                <a:lnTo>
                  <a:pt x="6384726" y="1780648"/>
                </a:lnTo>
                <a:cubicBezTo>
                  <a:pt x="6384726" y="1780648"/>
                  <a:pt x="6382246" y="1780648"/>
                  <a:pt x="6377284" y="1780648"/>
                </a:cubicBezTo>
                <a:close/>
                <a:moveTo>
                  <a:pt x="2083594" y="1765765"/>
                </a:moveTo>
                <a:lnTo>
                  <a:pt x="2091035" y="1780648"/>
                </a:lnTo>
                <a:lnTo>
                  <a:pt x="2105918" y="1780648"/>
                </a:lnTo>
                <a:lnTo>
                  <a:pt x="2091035" y="1773206"/>
                </a:lnTo>
                <a:cubicBezTo>
                  <a:pt x="2091035" y="1768245"/>
                  <a:pt x="2088554" y="1765765"/>
                  <a:pt x="2083594" y="1765765"/>
                </a:cubicBezTo>
                <a:close/>
                <a:moveTo>
                  <a:pt x="1919883" y="1765765"/>
                </a:moveTo>
                <a:cubicBezTo>
                  <a:pt x="1919883" y="1765765"/>
                  <a:pt x="1921123" y="1767005"/>
                  <a:pt x="1923604" y="1769485"/>
                </a:cubicBezTo>
                <a:cubicBezTo>
                  <a:pt x="1926084" y="1771966"/>
                  <a:pt x="1927324" y="1773206"/>
                  <a:pt x="1927324" y="1773206"/>
                </a:cubicBezTo>
                <a:lnTo>
                  <a:pt x="1919883" y="1773206"/>
                </a:lnTo>
                <a:close/>
                <a:moveTo>
                  <a:pt x="2144055" y="1761114"/>
                </a:moveTo>
                <a:cubicBezTo>
                  <a:pt x="2143435" y="1761734"/>
                  <a:pt x="2143125" y="1763285"/>
                  <a:pt x="2143125" y="1765765"/>
                </a:cubicBezTo>
                <a:cubicBezTo>
                  <a:pt x="2143125" y="1770726"/>
                  <a:pt x="2144365" y="1773206"/>
                  <a:pt x="2146846" y="1773206"/>
                </a:cubicBezTo>
                <a:cubicBezTo>
                  <a:pt x="2149326" y="1773206"/>
                  <a:pt x="2150567" y="1771966"/>
                  <a:pt x="2150567" y="1769485"/>
                </a:cubicBezTo>
                <a:cubicBezTo>
                  <a:pt x="2150567" y="1767005"/>
                  <a:pt x="2149326" y="1764525"/>
                  <a:pt x="2146846" y="1762044"/>
                </a:cubicBezTo>
                <a:cubicBezTo>
                  <a:pt x="2145605" y="1760804"/>
                  <a:pt x="2144675" y="1760494"/>
                  <a:pt x="2144055" y="1761114"/>
                </a:cubicBezTo>
                <a:close/>
                <a:moveTo>
                  <a:pt x="2031504" y="1758323"/>
                </a:moveTo>
                <a:lnTo>
                  <a:pt x="2061269" y="1765765"/>
                </a:lnTo>
                <a:cubicBezTo>
                  <a:pt x="2056309" y="1760804"/>
                  <a:pt x="2051348" y="1758323"/>
                  <a:pt x="2046387" y="1758323"/>
                </a:cubicBezTo>
                <a:close/>
                <a:moveTo>
                  <a:pt x="2083594" y="1743441"/>
                </a:moveTo>
                <a:cubicBezTo>
                  <a:pt x="2088554" y="1758323"/>
                  <a:pt x="2100957" y="1765765"/>
                  <a:pt x="2120801" y="1765765"/>
                </a:cubicBezTo>
                <a:lnTo>
                  <a:pt x="2113359" y="1758323"/>
                </a:lnTo>
                <a:close/>
                <a:moveTo>
                  <a:pt x="2009180" y="1743441"/>
                </a:moveTo>
                <a:lnTo>
                  <a:pt x="2009180" y="1750882"/>
                </a:lnTo>
                <a:lnTo>
                  <a:pt x="2024062" y="1750882"/>
                </a:lnTo>
                <a:cubicBezTo>
                  <a:pt x="2024062" y="1745921"/>
                  <a:pt x="2022822" y="1743441"/>
                  <a:pt x="2020342" y="1743441"/>
                </a:cubicBezTo>
                <a:cubicBezTo>
                  <a:pt x="2017861" y="1743441"/>
                  <a:pt x="2014141" y="1743441"/>
                  <a:pt x="2009180" y="1743441"/>
                </a:cubicBezTo>
                <a:close/>
                <a:moveTo>
                  <a:pt x="1696640" y="1743441"/>
                </a:moveTo>
                <a:cubicBezTo>
                  <a:pt x="1701602" y="1743441"/>
                  <a:pt x="1706563" y="1745921"/>
                  <a:pt x="1711524" y="1750882"/>
                </a:cubicBezTo>
                <a:lnTo>
                  <a:pt x="1704082" y="1750882"/>
                </a:lnTo>
                <a:cubicBezTo>
                  <a:pt x="1704082" y="1750882"/>
                  <a:pt x="1701602" y="1750882"/>
                  <a:pt x="1696640" y="1750882"/>
                </a:cubicBezTo>
                <a:lnTo>
                  <a:pt x="1689199" y="1750882"/>
                </a:lnTo>
                <a:cubicBezTo>
                  <a:pt x="1689199" y="1745921"/>
                  <a:pt x="1691680" y="1743441"/>
                  <a:pt x="1696640" y="1743441"/>
                </a:cubicBezTo>
                <a:close/>
                <a:moveTo>
                  <a:pt x="2135683" y="1735999"/>
                </a:moveTo>
                <a:cubicBezTo>
                  <a:pt x="2140644" y="1740960"/>
                  <a:pt x="2145606" y="1743441"/>
                  <a:pt x="2150567" y="1743441"/>
                </a:cubicBezTo>
                <a:lnTo>
                  <a:pt x="2165449" y="1743441"/>
                </a:lnTo>
                <a:cubicBezTo>
                  <a:pt x="2165449" y="1743441"/>
                  <a:pt x="2162968" y="1742201"/>
                  <a:pt x="2158008" y="1739720"/>
                </a:cubicBezTo>
                <a:cubicBezTo>
                  <a:pt x="2153047" y="1737239"/>
                  <a:pt x="2148086" y="1735999"/>
                  <a:pt x="2143125" y="1735999"/>
                </a:cubicBezTo>
                <a:close/>
                <a:moveTo>
                  <a:pt x="1562695" y="1735999"/>
                </a:moveTo>
                <a:cubicBezTo>
                  <a:pt x="1567656" y="1735999"/>
                  <a:pt x="1571377" y="1735999"/>
                  <a:pt x="1573858" y="1735999"/>
                </a:cubicBezTo>
                <a:cubicBezTo>
                  <a:pt x="1576338" y="1735999"/>
                  <a:pt x="1577578" y="1735999"/>
                  <a:pt x="1577578" y="1735999"/>
                </a:cubicBezTo>
                <a:lnTo>
                  <a:pt x="1570137" y="1743441"/>
                </a:lnTo>
                <a:close/>
                <a:moveTo>
                  <a:pt x="1927324" y="1728558"/>
                </a:moveTo>
                <a:lnTo>
                  <a:pt x="1942207" y="1728558"/>
                </a:lnTo>
                <a:cubicBezTo>
                  <a:pt x="1942207" y="1733519"/>
                  <a:pt x="1942207" y="1735999"/>
                  <a:pt x="1942207" y="1735999"/>
                </a:cubicBezTo>
                <a:close/>
                <a:moveTo>
                  <a:pt x="1525488" y="1728558"/>
                </a:moveTo>
                <a:cubicBezTo>
                  <a:pt x="1525488" y="1728558"/>
                  <a:pt x="1527969" y="1728558"/>
                  <a:pt x="1532930" y="1728558"/>
                </a:cubicBezTo>
                <a:lnTo>
                  <a:pt x="1525488" y="1735999"/>
                </a:lnTo>
                <a:close/>
                <a:moveTo>
                  <a:pt x="2083594" y="1715535"/>
                </a:moveTo>
                <a:cubicBezTo>
                  <a:pt x="2078633" y="1714295"/>
                  <a:pt x="2073672" y="1716156"/>
                  <a:pt x="2068711" y="1721116"/>
                </a:cubicBezTo>
                <a:cubicBezTo>
                  <a:pt x="2068711" y="1726077"/>
                  <a:pt x="2071191" y="1728558"/>
                  <a:pt x="2076152" y="1728558"/>
                </a:cubicBezTo>
                <a:cubicBezTo>
                  <a:pt x="2091035" y="1728558"/>
                  <a:pt x="2098476" y="1728558"/>
                  <a:pt x="2098476" y="1728558"/>
                </a:cubicBezTo>
                <a:cubicBezTo>
                  <a:pt x="2093515" y="1721116"/>
                  <a:pt x="2088555" y="1716776"/>
                  <a:pt x="2083594" y="1715535"/>
                </a:cubicBezTo>
                <a:close/>
                <a:moveTo>
                  <a:pt x="1845469" y="1706234"/>
                </a:moveTo>
                <a:cubicBezTo>
                  <a:pt x="1850430" y="1706234"/>
                  <a:pt x="1854151" y="1706234"/>
                  <a:pt x="1856631" y="1706234"/>
                </a:cubicBezTo>
                <a:cubicBezTo>
                  <a:pt x="1859112" y="1706234"/>
                  <a:pt x="1860352" y="1706234"/>
                  <a:pt x="1860352" y="1706234"/>
                </a:cubicBezTo>
                <a:cubicBezTo>
                  <a:pt x="1860352" y="1706234"/>
                  <a:pt x="1859112" y="1708714"/>
                  <a:pt x="1856631" y="1713675"/>
                </a:cubicBezTo>
                <a:cubicBezTo>
                  <a:pt x="1854151" y="1718636"/>
                  <a:pt x="1852910" y="1721116"/>
                  <a:pt x="1852910" y="1721116"/>
                </a:cubicBezTo>
                <a:lnTo>
                  <a:pt x="1838028" y="1721116"/>
                </a:lnTo>
                <a:cubicBezTo>
                  <a:pt x="1838028" y="1716156"/>
                  <a:pt x="1840508" y="1711194"/>
                  <a:pt x="1845469" y="1706234"/>
                </a:cubicBezTo>
                <a:close/>
                <a:moveTo>
                  <a:pt x="1912441" y="1691351"/>
                </a:moveTo>
                <a:cubicBezTo>
                  <a:pt x="1902520" y="1691351"/>
                  <a:pt x="1907481" y="1696311"/>
                  <a:pt x="1927324" y="1706234"/>
                </a:cubicBezTo>
                <a:lnTo>
                  <a:pt x="1964531" y="1706234"/>
                </a:lnTo>
                <a:cubicBezTo>
                  <a:pt x="1964531" y="1706234"/>
                  <a:pt x="1959571" y="1703753"/>
                  <a:pt x="1949648" y="1698792"/>
                </a:cubicBezTo>
                <a:lnTo>
                  <a:pt x="1934766" y="1698792"/>
                </a:lnTo>
                <a:lnTo>
                  <a:pt x="1927324" y="1698792"/>
                </a:lnTo>
                <a:cubicBezTo>
                  <a:pt x="1922363" y="1693831"/>
                  <a:pt x="1917402" y="1691351"/>
                  <a:pt x="1912441" y="1691351"/>
                </a:cubicBezTo>
                <a:close/>
                <a:moveTo>
                  <a:pt x="1791519" y="1685770"/>
                </a:moveTo>
                <a:cubicBezTo>
                  <a:pt x="1797720" y="1687010"/>
                  <a:pt x="1805781" y="1691351"/>
                  <a:pt x="1815703" y="1698792"/>
                </a:cubicBezTo>
                <a:cubicBezTo>
                  <a:pt x="1815703" y="1703753"/>
                  <a:pt x="1815703" y="1706234"/>
                  <a:pt x="1815703" y="1706234"/>
                </a:cubicBezTo>
                <a:cubicBezTo>
                  <a:pt x="1815703" y="1706234"/>
                  <a:pt x="1813223" y="1706234"/>
                  <a:pt x="1808262" y="1706234"/>
                </a:cubicBezTo>
                <a:cubicBezTo>
                  <a:pt x="1803301" y="1706234"/>
                  <a:pt x="1795860" y="1703753"/>
                  <a:pt x="1785938" y="1698792"/>
                </a:cubicBezTo>
                <a:cubicBezTo>
                  <a:pt x="1785938" y="1698792"/>
                  <a:pt x="1784698" y="1697552"/>
                  <a:pt x="1782217" y="1695071"/>
                </a:cubicBezTo>
                <a:cubicBezTo>
                  <a:pt x="1779736" y="1692591"/>
                  <a:pt x="1778496" y="1691351"/>
                  <a:pt x="1778496" y="1691351"/>
                </a:cubicBezTo>
                <a:cubicBezTo>
                  <a:pt x="1780977" y="1686390"/>
                  <a:pt x="1785317" y="1684530"/>
                  <a:pt x="1791519" y="1685770"/>
                </a:cubicBezTo>
                <a:close/>
                <a:moveTo>
                  <a:pt x="1741681" y="1683126"/>
                </a:moveTo>
                <a:lnTo>
                  <a:pt x="1763613" y="1691351"/>
                </a:lnTo>
                <a:lnTo>
                  <a:pt x="1771055" y="1698792"/>
                </a:lnTo>
                <a:lnTo>
                  <a:pt x="1763613" y="1698792"/>
                </a:lnTo>
                <a:cubicBezTo>
                  <a:pt x="1753692" y="1698792"/>
                  <a:pt x="1748731" y="1696311"/>
                  <a:pt x="1748731" y="1691351"/>
                </a:cubicBezTo>
                <a:cubicBezTo>
                  <a:pt x="1748731" y="1688871"/>
                  <a:pt x="1746870" y="1686390"/>
                  <a:pt x="1743149" y="1683909"/>
                </a:cubicBezTo>
                <a:close/>
                <a:moveTo>
                  <a:pt x="2038945" y="1672748"/>
                </a:moveTo>
                <a:cubicBezTo>
                  <a:pt x="2036465" y="1672748"/>
                  <a:pt x="2033985" y="1673988"/>
                  <a:pt x="2031504" y="1676468"/>
                </a:cubicBezTo>
                <a:cubicBezTo>
                  <a:pt x="2031504" y="1681429"/>
                  <a:pt x="2033985" y="1683909"/>
                  <a:pt x="2038945" y="1683909"/>
                </a:cubicBezTo>
                <a:lnTo>
                  <a:pt x="2046387" y="1676468"/>
                </a:lnTo>
                <a:cubicBezTo>
                  <a:pt x="2043906" y="1673988"/>
                  <a:pt x="2041426" y="1672748"/>
                  <a:pt x="2038945" y="1672748"/>
                </a:cubicBezTo>
                <a:close/>
                <a:moveTo>
                  <a:pt x="1927324" y="1669027"/>
                </a:moveTo>
                <a:cubicBezTo>
                  <a:pt x="1932285" y="1669027"/>
                  <a:pt x="1934766" y="1671507"/>
                  <a:pt x="1934766" y="1676468"/>
                </a:cubicBezTo>
                <a:cubicBezTo>
                  <a:pt x="1929805" y="1676468"/>
                  <a:pt x="1927324" y="1676468"/>
                  <a:pt x="1927324" y="1676468"/>
                </a:cubicBezTo>
                <a:cubicBezTo>
                  <a:pt x="1922363" y="1671507"/>
                  <a:pt x="1922363" y="1669027"/>
                  <a:pt x="1927324" y="1669027"/>
                </a:cubicBezTo>
                <a:close/>
                <a:moveTo>
                  <a:pt x="1704082" y="1669027"/>
                </a:moveTo>
                <a:cubicBezTo>
                  <a:pt x="1704082" y="1669027"/>
                  <a:pt x="1711524" y="1671507"/>
                  <a:pt x="1726406" y="1676468"/>
                </a:cubicBezTo>
                <a:cubicBezTo>
                  <a:pt x="1730127" y="1677708"/>
                  <a:pt x="1733383" y="1678949"/>
                  <a:pt x="1736173" y="1680189"/>
                </a:cubicBezTo>
                <a:lnTo>
                  <a:pt x="1741681" y="1683126"/>
                </a:lnTo>
                <a:close/>
                <a:moveTo>
                  <a:pt x="2011040" y="1665306"/>
                </a:moveTo>
                <a:cubicBezTo>
                  <a:pt x="2009800" y="1665306"/>
                  <a:pt x="2009180" y="1666546"/>
                  <a:pt x="2009180" y="1669027"/>
                </a:cubicBezTo>
                <a:cubicBezTo>
                  <a:pt x="2019102" y="1678949"/>
                  <a:pt x="2024062" y="1681429"/>
                  <a:pt x="2024062" y="1676468"/>
                </a:cubicBezTo>
                <a:cubicBezTo>
                  <a:pt x="2024062" y="1671507"/>
                  <a:pt x="2024062" y="1669027"/>
                  <a:pt x="2024062" y="1669027"/>
                </a:cubicBezTo>
                <a:cubicBezTo>
                  <a:pt x="2024062" y="1669027"/>
                  <a:pt x="2021582" y="1669027"/>
                  <a:pt x="2016621" y="1669027"/>
                </a:cubicBezTo>
                <a:cubicBezTo>
                  <a:pt x="2014141" y="1666546"/>
                  <a:pt x="2012280" y="1665306"/>
                  <a:pt x="2011040" y="1665306"/>
                </a:cubicBezTo>
                <a:close/>
                <a:moveTo>
                  <a:pt x="1875234" y="1661585"/>
                </a:moveTo>
                <a:cubicBezTo>
                  <a:pt x="1875234" y="1661585"/>
                  <a:pt x="1877715" y="1661585"/>
                  <a:pt x="1882676" y="1661585"/>
                </a:cubicBezTo>
                <a:lnTo>
                  <a:pt x="1890117" y="1661585"/>
                </a:lnTo>
                <a:lnTo>
                  <a:pt x="1882676" y="1669027"/>
                </a:lnTo>
                <a:cubicBezTo>
                  <a:pt x="1877715" y="1664066"/>
                  <a:pt x="1875234" y="1661585"/>
                  <a:pt x="1875234" y="1661585"/>
                </a:cubicBezTo>
                <a:close/>
                <a:moveTo>
                  <a:pt x="1951137" y="1656376"/>
                </a:moveTo>
                <a:lnTo>
                  <a:pt x="1952511" y="1656434"/>
                </a:lnTo>
                <a:lnTo>
                  <a:pt x="1952439" y="1656469"/>
                </a:lnTo>
                <a:close/>
                <a:moveTo>
                  <a:pt x="1979414" y="1654144"/>
                </a:moveTo>
                <a:cubicBezTo>
                  <a:pt x="1984375" y="1659104"/>
                  <a:pt x="1986856" y="1661585"/>
                  <a:pt x="1986856" y="1661585"/>
                </a:cubicBezTo>
                <a:cubicBezTo>
                  <a:pt x="1986856" y="1666546"/>
                  <a:pt x="1986856" y="1669027"/>
                  <a:pt x="1986856" y="1669027"/>
                </a:cubicBezTo>
                <a:cubicBezTo>
                  <a:pt x="1991816" y="1669027"/>
                  <a:pt x="1994297" y="1666546"/>
                  <a:pt x="1994297" y="1661585"/>
                </a:cubicBezTo>
                <a:cubicBezTo>
                  <a:pt x="1994297" y="1656624"/>
                  <a:pt x="1991816" y="1654144"/>
                  <a:pt x="1986856" y="1654144"/>
                </a:cubicBezTo>
                <a:close/>
                <a:moveTo>
                  <a:pt x="1957090" y="1654144"/>
                </a:moveTo>
                <a:cubicBezTo>
                  <a:pt x="1957090" y="1655384"/>
                  <a:pt x="1955850" y="1656159"/>
                  <a:pt x="1953369" y="1656469"/>
                </a:cubicBezTo>
                <a:lnTo>
                  <a:pt x="1952511" y="1656434"/>
                </a:lnTo>
                <a:close/>
                <a:moveTo>
                  <a:pt x="1852910" y="1654144"/>
                </a:moveTo>
                <a:lnTo>
                  <a:pt x="1852910" y="1661585"/>
                </a:lnTo>
                <a:cubicBezTo>
                  <a:pt x="1847949" y="1661585"/>
                  <a:pt x="1845469" y="1661585"/>
                  <a:pt x="1845469" y="1661585"/>
                </a:cubicBezTo>
                <a:close/>
                <a:moveTo>
                  <a:pt x="1726406" y="1654144"/>
                </a:moveTo>
                <a:lnTo>
                  <a:pt x="1741289" y="1654144"/>
                </a:lnTo>
                <a:lnTo>
                  <a:pt x="1733848" y="1661585"/>
                </a:lnTo>
                <a:cubicBezTo>
                  <a:pt x="1728887" y="1661585"/>
                  <a:pt x="1726406" y="1659104"/>
                  <a:pt x="1726406" y="1654144"/>
                </a:cubicBezTo>
                <a:close/>
                <a:moveTo>
                  <a:pt x="1666875" y="1654144"/>
                </a:moveTo>
                <a:cubicBezTo>
                  <a:pt x="1666875" y="1654144"/>
                  <a:pt x="1669356" y="1654144"/>
                  <a:pt x="1674316" y="1654144"/>
                </a:cubicBezTo>
                <a:cubicBezTo>
                  <a:pt x="1679277" y="1654144"/>
                  <a:pt x="1681758" y="1656624"/>
                  <a:pt x="1681758" y="1661585"/>
                </a:cubicBezTo>
                <a:cubicBezTo>
                  <a:pt x="1681758" y="1661585"/>
                  <a:pt x="1679277" y="1661585"/>
                  <a:pt x="1674316" y="1661585"/>
                </a:cubicBezTo>
                <a:cubicBezTo>
                  <a:pt x="1669356" y="1661585"/>
                  <a:pt x="1666875" y="1661585"/>
                  <a:pt x="1666875" y="1661585"/>
                </a:cubicBezTo>
                <a:cubicBezTo>
                  <a:pt x="1666875" y="1656624"/>
                  <a:pt x="1666875" y="1654144"/>
                  <a:pt x="1666875" y="1654144"/>
                </a:cubicBezTo>
                <a:close/>
                <a:moveTo>
                  <a:pt x="1808262" y="1639261"/>
                </a:moveTo>
                <a:lnTo>
                  <a:pt x="1823145" y="1646702"/>
                </a:lnTo>
                <a:cubicBezTo>
                  <a:pt x="1823145" y="1651663"/>
                  <a:pt x="1818184" y="1651663"/>
                  <a:pt x="1808262" y="1646702"/>
                </a:cubicBezTo>
                <a:cubicBezTo>
                  <a:pt x="1808262" y="1641742"/>
                  <a:pt x="1808262" y="1639261"/>
                  <a:pt x="1808262" y="1639261"/>
                </a:cubicBezTo>
                <a:close/>
                <a:moveTo>
                  <a:pt x="1458516" y="1631819"/>
                </a:moveTo>
                <a:lnTo>
                  <a:pt x="1465957" y="1631819"/>
                </a:lnTo>
                <a:lnTo>
                  <a:pt x="1473399" y="1639261"/>
                </a:lnTo>
                <a:cubicBezTo>
                  <a:pt x="1468438" y="1639261"/>
                  <a:pt x="1463477" y="1636780"/>
                  <a:pt x="1458516" y="1631819"/>
                </a:cubicBezTo>
                <a:close/>
                <a:moveTo>
                  <a:pt x="1666875" y="1624378"/>
                </a:moveTo>
                <a:cubicBezTo>
                  <a:pt x="1666875" y="1624378"/>
                  <a:pt x="1666875" y="1626859"/>
                  <a:pt x="1666875" y="1631819"/>
                </a:cubicBezTo>
                <a:lnTo>
                  <a:pt x="1659434" y="1639261"/>
                </a:lnTo>
                <a:cubicBezTo>
                  <a:pt x="1659434" y="1639261"/>
                  <a:pt x="1659434" y="1636780"/>
                  <a:pt x="1659434" y="1631819"/>
                </a:cubicBezTo>
                <a:close/>
                <a:moveTo>
                  <a:pt x="1785938" y="1609495"/>
                </a:moveTo>
                <a:lnTo>
                  <a:pt x="1800821" y="1609495"/>
                </a:lnTo>
                <a:lnTo>
                  <a:pt x="1793379" y="1616937"/>
                </a:lnTo>
                <a:cubicBezTo>
                  <a:pt x="1788418" y="1616937"/>
                  <a:pt x="1785938" y="1614456"/>
                  <a:pt x="1785938" y="1609495"/>
                </a:cubicBezTo>
                <a:close/>
                <a:moveTo>
                  <a:pt x="1674316" y="1609495"/>
                </a:moveTo>
                <a:cubicBezTo>
                  <a:pt x="1689199" y="1609495"/>
                  <a:pt x="1701602" y="1614456"/>
                  <a:pt x="1711524" y="1624378"/>
                </a:cubicBezTo>
                <a:lnTo>
                  <a:pt x="1689199" y="1624378"/>
                </a:lnTo>
                <a:cubicBezTo>
                  <a:pt x="1679277" y="1619417"/>
                  <a:pt x="1674316" y="1616937"/>
                  <a:pt x="1674316" y="1616937"/>
                </a:cubicBezTo>
                <a:cubicBezTo>
                  <a:pt x="1674316" y="1611976"/>
                  <a:pt x="1674316" y="1609495"/>
                  <a:pt x="1674316" y="1609495"/>
                </a:cubicBezTo>
                <a:close/>
                <a:moveTo>
                  <a:pt x="1912441" y="1602054"/>
                </a:moveTo>
                <a:cubicBezTo>
                  <a:pt x="1912441" y="1607015"/>
                  <a:pt x="1914922" y="1609495"/>
                  <a:pt x="1919883" y="1609495"/>
                </a:cubicBezTo>
                <a:cubicBezTo>
                  <a:pt x="1924844" y="1609495"/>
                  <a:pt x="1927324" y="1609495"/>
                  <a:pt x="1927324" y="1609495"/>
                </a:cubicBezTo>
                <a:cubicBezTo>
                  <a:pt x="1927324" y="1609495"/>
                  <a:pt x="1924844" y="1607015"/>
                  <a:pt x="1919883" y="1602054"/>
                </a:cubicBezTo>
                <a:close/>
                <a:moveTo>
                  <a:pt x="1651992" y="1602054"/>
                </a:moveTo>
                <a:lnTo>
                  <a:pt x="1659434" y="1609495"/>
                </a:lnTo>
                <a:lnTo>
                  <a:pt x="1651992" y="1609495"/>
                </a:lnTo>
                <a:close/>
                <a:moveTo>
                  <a:pt x="1451074" y="1602054"/>
                </a:moveTo>
                <a:cubicBezTo>
                  <a:pt x="1456035" y="1602054"/>
                  <a:pt x="1458516" y="1603294"/>
                  <a:pt x="1458516" y="1605775"/>
                </a:cubicBezTo>
                <a:cubicBezTo>
                  <a:pt x="1458516" y="1608255"/>
                  <a:pt x="1458516" y="1609495"/>
                  <a:pt x="1458516" y="1609495"/>
                </a:cubicBezTo>
                <a:lnTo>
                  <a:pt x="1451074" y="1609495"/>
                </a:lnTo>
                <a:close/>
                <a:moveTo>
                  <a:pt x="1369219" y="1602054"/>
                </a:moveTo>
                <a:cubicBezTo>
                  <a:pt x="1369219" y="1602054"/>
                  <a:pt x="1370459" y="1603294"/>
                  <a:pt x="1372940" y="1605775"/>
                </a:cubicBezTo>
                <a:cubicBezTo>
                  <a:pt x="1375420" y="1608255"/>
                  <a:pt x="1376660" y="1609495"/>
                  <a:pt x="1376660" y="1609495"/>
                </a:cubicBezTo>
                <a:cubicBezTo>
                  <a:pt x="1376660" y="1609495"/>
                  <a:pt x="1374180" y="1609495"/>
                  <a:pt x="1369219" y="1609495"/>
                </a:cubicBezTo>
                <a:cubicBezTo>
                  <a:pt x="1369219" y="1604535"/>
                  <a:pt x="1369219" y="1602054"/>
                  <a:pt x="1369219" y="1602054"/>
                </a:cubicBezTo>
                <a:close/>
                <a:moveTo>
                  <a:pt x="1395729" y="1599728"/>
                </a:moveTo>
                <a:cubicBezTo>
                  <a:pt x="1396659" y="1600039"/>
                  <a:pt x="1397744" y="1600814"/>
                  <a:pt x="1398985" y="1602054"/>
                </a:cubicBezTo>
                <a:cubicBezTo>
                  <a:pt x="1403945" y="1602054"/>
                  <a:pt x="1411387" y="1604535"/>
                  <a:pt x="1421309" y="1609495"/>
                </a:cubicBezTo>
                <a:cubicBezTo>
                  <a:pt x="1431231" y="1619417"/>
                  <a:pt x="1438672" y="1626859"/>
                  <a:pt x="1443633" y="1631819"/>
                </a:cubicBezTo>
                <a:cubicBezTo>
                  <a:pt x="1438672" y="1631819"/>
                  <a:pt x="1434951" y="1630579"/>
                  <a:pt x="1432471" y="1628099"/>
                </a:cubicBezTo>
                <a:cubicBezTo>
                  <a:pt x="1429990" y="1625618"/>
                  <a:pt x="1426270" y="1624378"/>
                  <a:pt x="1421309" y="1624378"/>
                </a:cubicBezTo>
                <a:lnTo>
                  <a:pt x="1406426" y="1616937"/>
                </a:lnTo>
                <a:cubicBezTo>
                  <a:pt x="1406426" y="1611976"/>
                  <a:pt x="1403945" y="1609495"/>
                  <a:pt x="1398985" y="1609495"/>
                </a:cubicBezTo>
                <a:cubicBezTo>
                  <a:pt x="1394023" y="1614456"/>
                  <a:pt x="1391543" y="1614456"/>
                  <a:pt x="1391543" y="1609495"/>
                </a:cubicBezTo>
                <a:cubicBezTo>
                  <a:pt x="1391543" y="1602054"/>
                  <a:pt x="1392938" y="1598798"/>
                  <a:pt x="1395729" y="1599728"/>
                </a:cubicBezTo>
                <a:close/>
                <a:moveTo>
                  <a:pt x="1622227" y="1594612"/>
                </a:moveTo>
                <a:lnTo>
                  <a:pt x="1629668" y="1609495"/>
                </a:lnTo>
                <a:cubicBezTo>
                  <a:pt x="1624707" y="1609495"/>
                  <a:pt x="1622227" y="1607015"/>
                  <a:pt x="1622227" y="1602054"/>
                </a:cubicBezTo>
                <a:cubicBezTo>
                  <a:pt x="1617266" y="1602054"/>
                  <a:pt x="1614785" y="1600814"/>
                  <a:pt x="1614785" y="1598333"/>
                </a:cubicBezTo>
                <a:cubicBezTo>
                  <a:pt x="1614785" y="1595852"/>
                  <a:pt x="1617266" y="1594612"/>
                  <a:pt x="1622227" y="1594612"/>
                </a:cubicBezTo>
                <a:close/>
                <a:moveTo>
                  <a:pt x="1332012" y="1594612"/>
                </a:moveTo>
                <a:lnTo>
                  <a:pt x="1346895" y="1594612"/>
                </a:lnTo>
                <a:cubicBezTo>
                  <a:pt x="1356816" y="1599573"/>
                  <a:pt x="1361777" y="1602054"/>
                  <a:pt x="1361777" y="1602054"/>
                </a:cubicBezTo>
                <a:lnTo>
                  <a:pt x="1346895" y="1609495"/>
                </a:lnTo>
                <a:cubicBezTo>
                  <a:pt x="1341934" y="1609495"/>
                  <a:pt x="1339453" y="1609495"/>
                  <a:pt x="1339453" y="1609495"/>
                </a:cubicBezTo>
                <a:lnTo>
                  <a:pt x="1339453" y="1602054"/>
                </a:lnTo>
                <a:close/>
                <a:moveTo>
                  <a:pt x="1108769" y="1594612"/>
                </a:moveTo>
                <a:lnTo>
                  <a:pt x="1123652" y="1594612"/>
                </a:lnTo>
                <a:lnTo>
                  <a:pt x="1116211" y="1602054"/>
                </a:lnTo>
                <a:cubicBezTo>
                  <a:pt x="1116211" y="1602054"/>
                  <a:pt x="1113731" y="1599573"/>
                  <a:pt x="1108769" y="1594612"/>
                </a:cubicBezTo>
                <a:close/>
                <a:moveTo>
                  <a:pt x="1577578" y="1587171"/>
                </a:moveTo>
                <a:cubicBezTo>
                  <a:pt x="1577578" y="1587171"/>
                  <a:pt x="1580059" y="1587171"/>
                  <a:pt x="1585020" y="1587171"/>
                </a:cubicBezTo>
                <a:lnTo>
                  <a:pt x="1599903" y="1594612"/>
                </a:lnTo>
                <a:cubicBezTo>
                  <a:pt x="1604863" y="1594612"/>
                  <a:pt x="1607344" y="1594612"/>
                  <a:pt x="1607344" y="1594612"/>
                </a:cubicBezTo>
                <a:lnTo>
                  <a:pt x="1599903" y="1602054"/>
                </a:lnTo>
                <a:lnTo>
                  <a:pt x="1592461" y="1609495"/>
                </a:lnTo>
                <a:cubicBezTo>
                  <a:pt x="1587500" y="1604535"/>
                  <a:pt x="1578818" y="1602054"/>
                  <a:pt x="1566416" y="1602054"/>
                </a:cubicBezTo>
                <a:cubicBezTo>
                  <a:pt x="1554014" y="1602054"/>
                  <a:pt x="1547813" y="1599573"/>
                  <a:pt x="1547813" y="1594612"/>
                </a:cubicBezTo>
                <a:lnTo>
                  <a:pt x="1562695" y="1594612"/>
                </a:lnTo>
                <a:lnTo>
                  <a:pt x="1577578" y="1594612"/>
                </a:lnTo>
                <a:close/>
                <a:moveTo>
                  <a:pt x="1495723" y="1587171"/>
                </a:moveTo>
                <a:lnTo>
                  <a:pt x="1503164" y="1587171"/>
                </a:lnTo>
                <a:lnTo>
                  <a:pt x="1503164" y="1594612"/>
                </a:lnTo>
                <a:cubicBezTo>
                  <a:pt x="1498203" y="1594612"/>
                  <a:pt x="1495723" y="1592132"/>
                  <a:pt x="1495723" y="1587171"/>
                </a:cubicBezTo>
                <a:close/>
                <a:moveTo>
                  <a:pt x="1093887" y="1587171"/>
                </a:moveTo>
                <a:cubicBezTo>
                  <a:pt x="1098848" y="1587171"/>
                  <a:pt x="1101328" y="1587171"/>
                  <a:pt x="1101328" y="1587171"/>
                </a:cubicBezTo>
                <a:lnTo>
                  <a:pt x="1093887" y="1594612"/>
                </a:lnTo>
                <a:close/>
                <a:moveTo>
                  <a:pt x="1759893" y="1564847"/>
                </a:moveTo>
                <a:cubicBezTo>
                  <a:pt x="1762373" y="1564847"/>
                  <a:pt x="1763613" y="1567327"/>
                  <a:pt x="1763613" y="1572288"/>
                </a:cubicBezTo>
                <a:lnTo>
                  <a:pt x="1756172" y="1579730"/>
                </a:lnTo>
                <a:cubicBezTo>
                  <a:pt x="1756172" y="1579730"/>
                  <a:pt x="1756172" y="1577249"/>
                  <a:pt x="1756172" y="1572288"/>
                </a:cubicBezTo>
                <a:cubicBezTo>
                  <a:pt x="1756172" y="1567327"/>
                  <a:pt x="1757412" y="1564847"/>
                  <a:pt x="1759893" y="1564847"/>
                </a:cubicBezTo>
                <a:close/>
                <a:moveTo>
                  <a:pt x="1317129" y="1564847"/>
                </a:moveTo>
                <a:cubicBezTo>
                  <a:pt x="1322090" y="1564847"/>
                  <a:pt x="1325811" y="1566087"/>
                  <a:pt x="1328291" y="1568568"/>
                </a:cubicBezTo>
                <a:cubicBezTo>
                  <a:pt x="1330772" y="1571048"/>
                  <a:pt x="1329531" y="1572288"/>
                  <a:pt x="1324570" y="1572288"/>
                </a:cubicBezTo>
                <a:cubicBezTo>
                  <a:pt x="1324570" y="1572288"/>
                  <a:pt x="1323330" y="1572288"/>
                  <a:pt x="1320850" y="1572288"/>
                </a:cubicBezTo>
                <a:cubicBezTo>
                  <a:pt x="1318369" y="1572288"/>
                  <a:pt x="1317129" y="1569808"/>
                  <a:pt x="1317129" y="1564847"/>
                </a:cubicBezTo>
                <a:close/>
                <a:moveTo>
                  <a:pt x="6124276" y="1557405"/>
                </a:moveTo>
                <a:lnTo>
                  <a:pt x="6146600" y="1557405"/>
                </a:lnTo>
                <a:cubicBezTo>
                  <a:pt x="6161484" y="1562366"/>
                  <a:pt x="6168924" y="1567327"/>
                  <a:pt x="6168924" y="1572288"/>
                </a:cubicBezTo>
                <a:cubicBezTo>
                  <a:pt x="6163964" y="1572288"/>
                  <a:pt x="6161484" y="1571048"/>
                  <a:pt x="6161484" y="1568568"/>
                </a:cubicBezTo>
                <a:cubicBezTo>
                  <a:pt x="6161484" y="1566087"/>
                  <a:pt x="6159004" y="1567327"/>
                  <a:pt x="6154044" y="1572288"/>
                </a:cubicBezTo>
                <a:cubicBezTo>
                  <a:pt x="6149080" y="1572288"/>
                  <a:pt x="6144120" y="1569808"/>
                  <a:pt x="6139160" y="1564847"/>
                </a:cubicBezTo>
                <a:close/>
                <a:moveTo>
                  <a:pt x="1681758" y="1557405"/>
                </a:moveTo>
                <a:lnTo>
                  <a:pt x="1689199" y="1557405"/>
                </a:lnTo>
                <a:cubicBezTo>
                  <a:pt x="1694160" y="1562366"/>
                  <a:pt x="1699121" y="1564847"/>
                  <a:pt x="1704082" y="1564847"/>
                </a:cubicBezTo>
                <a:cubicBezTo>
                  <a:pt x="1709043" y="1564847"/>
                  <a:pt x="1714004" y="1564847"/>
                  <a:pt x="1718965" y="1564847"/>
                </a:cubicBezTo>
                <a:cubicBezTo>
                  <a:pt x="1728887" y="1564847"/>
                  <a:pt x="1733848" y="1566087"/>
                  <a:pt x="1733848" y="1568568"/>
                </a:cubicBezTo>
                <a:cubicBezTo>
                  <a:pt x="1733848" y="1571048"/>
                  <a:pt x="1735088" y="1572288"/>
                  <a:pt x="1737568" y="1572288"/>
                </a:cubicBezTo>
                <a:cubicBezTo>
                  <a:pt x="1740049" y="1572288"/>
                  <a:pt x="1743770" y="1574769"/>
                  <a:pt x="1748731" y="1579730"/>
                </a:cubicBezTo>
                <a:lnTo>
                  <a:pt x="1741289" y="1579730"/>
                </a:lnTo>
                <a:lnTo>
                  <a:pt x="1726406" y="1587171"/>
                </a:lnTo>
                <a:cubicBezTo>
                  <a:pt x="1726406" y="1587171"/>
                  <a:pt x="1723926" y="1587171"/>
                  <a:pt x="1718965" y="1587171"/>
                </a:cubicBezTo>
                <a:cubicBezTo>
                  <a:pt x="1718965" y="1582210"/>
                  <a:pt x="1720205" y="1577249"/>
                  <a:pt x="1722686" y="1572288"/>
                </a:cubicBezTo>
                <a:cubicBezTo>
                  <a:pt x="1725166" y="1567327"/>
                  <a:pt x="1723926" y="1567327"/>
                  <a:pt x="1718965" y="1572288"/>
                </a:cubicBezTo>
                <a:cubicBezTo>
                  <a:pt x="1709043" y="1572288"/>
                  <a:pt x="1701602" y="1572288"/>
                  <a:pt x="1696640" y="1572288"/>
                </a:cubicBezTo>
                <a:lnTo>
                  <a:pt x="1696640" y="1564847"/>
                </a:lnTo>
                <a:cubicBezTo>
                  <a:pt x="1686719" y="1564847"/>
                  <a:pt x="1681758" y="1562366"/>
                  <a:pt x="1681758" y="1557405"/>
                </a:cubicBezTo>
                <a:close/>
                <a:moveTo>
                  <a:pt x="1503164" y="1557405"/>
                </a:moveTo>
                <a:cubicBezTo>
                  <a:pt x="1503164" y="1557405"/>
                  <a:pt x="1505645" y="1557405"/>
                  <a:pt x="1510606" y="1557405"/>
                </a:cubicBezTo>
                <a:cubicBezTo>
                  <a:pt x="1515566" y="1557405"/>
                  <a:pt x="1518047" y="1558645"/>
                  <a:pt x="1518047" y="1561126"/>
                </a:cubicBezTo>
                <a:cubicBezTo>
                  <a:pt x="1518047" y="1563607"/>
                  <a:pt x="1515566" y="1564847"/>
                  <a:pt x="1510606" y="1564847"/>
                </a:cubicBezTo>
                <a:cubicBezTo>
                  <a:pt x="1510606" y="1564847"/>
                  <a:pt x="1509365" y="1563607"/>
                  <a:pt x="1506885" y="1561126"/>
                </a:cubicBezTo>
                <a:cubicBezTo>
                  <a:pt x="1504404" y="1558645"/>
                  <a:pt x="1503164" y="1557405"/>
                  <a:pt x="1503164" y="1557405"/>
                </a:cubicBezTo>
                <a:close/>
                <a:moveTo>
                  <a:pt x="1386892" y="1553685"/>
                </a:moveTo>
                <a:cubicBezTo>
                  <a:pt x="1387512" y="1553685"/>
                  <a:pt x="1389063" y="1554925"/>
                  <a:pt x="1391543" y="1557405"/>
                </a:cubicBezTo>
                <a:cubicBezTo>
                  <a:pt x="1396504" y="1562366"/>
                  <a:pt x="1400225" y="1563607"/>
                  <a:pt x="1402705" y="1561126"/>
                </a:cubicBezTo>
                <a:cubicBezTo>
                  <a:pt x="1405186" y="1558645"/>
                  <a:pt x="1418828" y="1559886"/>
                  <a:pt x="1443633" y="1564847"/>
                </a:cubicBezTo>
                <a:lnTo>
                  <a:pt x="1428750" y="1572288"/>
                </a:lnTo>
                <a:cubicBezTo>
                  <a:pt x="1423789" y="1572288"/>
                  <a:pt x="1418828" y="1572288"/>
                  <a:pt x="1413867" y="1572288"/>
                </a:cubicBezTo>
                <a:lnTo>
                  <a:pt x="1398985" y="1564847"/>
                </a:lnTo>
                <a:cubicBezTo>
                  <a:pt x="1394023" y="1564847"/>
                  <a:pt x="1390303" y="1562366"/>
                  <a:pt x="1387822" y="1557405"/>
                </a:cubicBezTo>
                <a:cubicBezTo>
                  <a:pt x="1386582" y="1554925"/>
                  <a:pt x="1386272" y="1553685"/>
                  <a:pt x="1386892" y="1553685"/>
                </a:cubicBezTo>
                <a:close/>
                <a:moveTo>
                  <a:pt x="1785938" y="1542523"/>
                </a:moveTo>
                <a:lnTo>
                  <a:pt x="1793379" y="1557405"/>
                </a:lnTo>
                <a:cubicBezTo>
                  <a:pt x="1813223" y="1567327"/>
                  <a:pt x="1823145" y="1567327"/>
                  <a:pt x="1823145" y="1557405"/>
                </a:cubicBezTo>
                <a:cubicBezTo>
                  <a:pt x="1823145" y="1557405"/>
                  <a:pt x="1820664" y="1556165"/>
                  <a:pt x="1815703" y="1553685"/>
                </a:cubicBezTo>
                <a:cubicBezTo>
                  <a:pt x="1810742" y="1551204"/>
                  <a:pt x="1805781" y="1549964"/>
                  <a:pt x="1800821" y="1549964"/>
                </a:cubicBezTo>
                <a:cubicBezTo>
                  <a:pt x="1795860" y="1549964"/>
                  <a:pt x="1790899" y="1547483"/>
                  <a:pt x="1785938" y="1542523"/>
                </a:cubicBezTo>
                <a:close/>
                <a:moveTo>
                  <a:pt x="1547813" y="1542523"/>
                </a:moveTo>
                <a:cubicBezTo>
                  <a:pt x="1547813" y="1542523"/>
                  <a:pt x="1547813" y="1545003"/>
                  <a:pt x="1547813" y="1549964"/>
                </a:cubicBezTo>
                <a:cubicBezTo>
                  <a:pt x="1547813" y="1549964"/>
                  <a:pt x="1550293" y="1549964"/>
                  <a:pt x="1555254" y="1549964"/>
                </a:cubicBezTo>
                <a:cubicBezTo>
                  <a:pt x="1555254" y="1549964"/>
                  <a:pt x="1555254" y="1548724"/>
                  <a:pt x="1555254" y="1546243"/>
                </a:cubicBezTo>
                <a:cubicBezTo>
                  <a:pt x="1555254" y="1543763"/>
                  <a:pt x="1552773" y="1542523"/>
                  <a:pt x="1547813" y="1542523"/>
                </a:cubicBezTo>
                <a:close/>
                <a:moveTo>
                  <a:pt x="1361777" y="1542523"/>
                </a:moveTo>
                <a:cubicBezTo>
                  <a:pt x="1366739" y="1542523"/>
                  <a:pt x="1370459" y="1543763"/>
                  <a:pt x="1372940" y="1546243"/>
                </a:cubicBezTo>
                <a:cubicBezTo>
                  <a:pt x="1375420" y="1548724"/>
                  <a:pt x="1376660" y="1549964"/>
                  <a:pt x="1376660" y="1549964"/>
                </a:cubicBezTo>
                <a:lnTo>
                  <a:pt x="1369219" y="1549964"/>
                </a:lnTo>
                <a:close/>
                <a:moveTo>
                  <a:pt x="1544092" y="1535081"/>
                </a:moveTo>
                <a:cubicBezTo>
                  <a:pt x="1546572" y="1535081"/>
                  <a:pt x="1550293" y="1537562"/>
                  <a:pt x="1555254" y="1542523"/>
                </a:cubicBezTo>
                <a:cubicBezTo>
                  <a:pt x="1560215" y="1547483"/>
                  <a:pt x="1565176" y="1549964"/>
                  <a:pt x="1570137" y="1549964"/>
                </a:cubicBezTo>
                <a:cubicBezTo>
                  <a:pt x="1575098" y="1549964"/>
                  <a:pt x="1580059" y="1552445"/>
                  <a:pt x="1585020" y="1557405"/>
                </a:cubicBezTo>
                <a:lnTo>
                  <a:pt x="1585020" y="1549964"/>
                </a:lnTo>
                <a:cubicBezTo>
                  <a:pt x="1585020" y="1540042"/>
                  <a:pt x="1582539" y="1535081"/>
                  <a:pt x="1577578" y="1535081"/>
                </a:cubicBezTo>
                <a:lnTo>
                  <a:pt x="1585020" y="1535081"/>
                </a:lnTo>
                <a:cubicBezTo>
                  <a:pt x="1604863" y="1554925"/>
                  <a:pt x="1617266" y="1559886"/>
                  <a:pt x="1622227" y="1549964"/>
                </a:cubicBezTo>
                <a:lnTo>
                  <a:pt x="1629668" y="1542523"/>
                </a:lnTo>
                <a:cubicBezTo>
                  <a:pt x="1634629" y="1547483"/>
                  <a:pt x="1634629" y="1549964"/>
                  <a:pt x="1629668" y="1549964"/>
                </a:cubicBezTo>
                <a:lnTo>
                  <a:pt x="1711524" y="1587171"/>
                </a:lnTo>
                <a:cubicBezTo>
                  <a:pt x="1711524" y="1587171"/>
                  <a:pt x="1714004" y="1589652"/>
                  <a:pt x="1718965" y="1594612"/>
                </a:cubicBezTo>
                <a:cubicBezTo>
                  <a:pt x="1723926" y="1599573"/>
                  <a:pt x="1726406" y="1604535"/>
                  <a:pt x="1726406" y="1609495"/>
                </a:cubicBezTo>
                <a:cubicBezTo>
                  <a:pt x="1716485" y="1604535"/>
                  <a:pt x="1709043" y="1602054"/>
                  <a:pt x="1704082" y="1602054"/>
                </a:cubicBezTo>
                <a:cubicBezTo>
                  <a:pt x="1699121" y="1597093"/>
                  <a:pt x="1694160" y="1597093"/>
                  <a:pt x="1689199" y="1602054"/>
                </a:cubicBezTo>
                <a:cubicBezTo>
                  <a:pt x="1689199" y="1602054"/>
                  <a:pt x="1686719" y="1602054"/>
                  <a:pt x="1681758" y="1602054"/>
                </a:cubicBezTo>
                <a:lnTo>
                  <a:pt x="1689199" y="1594612"/>
                </a:lnTo>
                <a:lnTo>
                  <a:pt x="1696640" y="1587171"/>
                </a:lnTo>
                <a:lnTo>
                  <a:pt x="1689199" y="1587171"/>
                </a:lnTo>
                <a:cubicBezTo>
                  <a:pt x="1684239" y="1587171"/>
                  <a:pt x="1680518" y="1587171"/>
                  <a:pt x="1678037" y="1587171"/>
                </a:cubicBezTo>
                <a:cubicBezTo>
                  <a:pt x="1675557" y="1587171"/>
                  <a:pt x="1671836" y="1587171"/>
                  <a:pt x="1666875" y="1587171"/>
                </a:cubicBezTo>
                <a:lnTo>
                  <a:pt x="1614785" y="1572288"/>
                </a:lnTo>
                <a:lnTo>
                  <a:pt x="1607344" y="1564847"/>
                </a:lnTo>
                <a:cubicBezTo>
                  <a:pt x="1607344" y="1569808"/>
                  <a:pt x="1607344" y="1572288"/>
                  <a:pt x="1607344" y="1572288"/>
                </a:cubicBezTo>
                <a:cubicBezTo>
                  <a:pt x="1607344" y="1572288"/>
                  <a:pt x="1604863" y="1572288"/>
                  <a:pt x="1599903" y="1572288"/>
                </a:cubicBezTo>
                <a:cubicBezTo>
                  <a:pt x="1594941" y="1572288"/>
                  <a:pt x="1592461" y="1569808"/>
                  <a:pt x="1592461" y="1564847"/>
                </a:cubicBezTo>
                <a:cubicBezTo>
                  <a:pt x="1587500" y="1564847"/>
                  <a:pt x="1582539" y="1564847"/>
                  <a:pt x="1577578" y="1564847"/>
                </a:cubicBezTo>
                <a:lnTo>
                  <a:pt x="1540371" y="1549964"/>
                </a:lnTo>
                <a:cubicBezTo>
                  <a:pt x="1540371" y="1549964"/>
                  <a:pt x="1540371" y="1547483"/>
                  <a:pt x="1540371" y="1542523"/>
                </a:cubicBezTo>
                <a:cubicBezTo>
                  <a:pt x="1540371" y="1537562"/>
                  <a:pt x="1541611" y="1535081"/>
                  <a:pt x="1544092" y="1535081"/>
                </a:cubicBezTo>
                <a:close/>
                <a:moveTo>
                  <a:pt x="1518047" y="1535081"/>
                </a:moveTo>
                <a:cubicBezTo>
                  <a:pt x="1518047" y="1535081"/>
                  <a:pt x="1518047" y="1537562"/>
                  <a:pt x="1518047" y="1542523"/>
                </a:cubicBezTo>
                <a:cubicBezTo>
                  <a:pt x="1518047" y="1542523"/>
                  <a:pt x="1518047" y="1545003"/>
                  <a:pt x="1518047" y="1549964"/>
                </a:cubicBezTo>
                <a:cubicBezTo>
                  <a:pt x="1513086" y="1549964"/>
                  <a:pt x="1510606" y="1547483"/>
                  <a:pt x="1510606" y="1542523"/>
                </a:cubicBezTo>
                <a:cubicBezTo>
                  <a:pt x="1510606" y="1537562"/>
                  <a:pt x="1513086" y="1535081"/>
                  <a:pt x="1518047" y="1535081"/>
                </a:cubicBezTo>
                <a:close/>
                <a:moveTo>
                  <a:pt x="1391543" y="1527640"/>
                </a:moveTo>
                <a:lnTo>
                  <a:pt x="1413867" y="1535081"/>
                </a:lnTo>
                <a:cubicBezTo>
                  <a:pt x="1413867" y="1535081"/>
                  <a:pt x="1408906" y="1535081"/>
                  <a:pt x="1398985" y="1535081"/>
                </a:cubicBezTo>
                <a:close/>
                <a:moveTo>
                  <a:pt x="1629668" y="1520198"/>
                </a:moveTo>
                <a:lnTo>
                  <a:pt x="1651992" y="1520198"/>
                </a:lnTo>
                <a:cubicBezTo>
                  <a:pt x="1651992" y="1525159"/>
                  <a:pt x="1654473" y="1527640"/>
                  <a:pt x="1659434" y="1527640"/>
                </a:cubicBezTo>
                <a:lnTo>
                  <a:pt x="1666875" y="1527640"/>
                </a:lnTo>
                <a:lnTo>
                  <a:pt x="1659434" y="1535081"/>
                </a:lnTo>
                <a:lnTo>
                  <a:pt x="1644551" y="1527640"/>
                </a:lnTo>
                <a:cubicBezTo>
                  <a:pt x="1634629" y="1522679"/>
                  <a:pt x="1629668" y="1520198"/>
                  <a:pt x="1629668" y="1520198"/>
                </a:cubicBezTo>
                <a:close/>
                <a:moveTo>
                  <a:pt x="1369219" y="1520198"/>
                </a:moveTo>
                <a:cubicBezTo>
                  <a:pt x="1374180" y="1520198"/>
                  <a:pt x="1376660" y="1522679"/>
                  <a:pt x="1376660" y="1527640"/>
                </a:cubicBezTo>
                <a:cubicBezTo>
                  <a:pt x="1376660" y="1532601"/>
                  <a:pt x="1376660" y="1535081"/>
                  <a:pt x="1376660" y="1535081"/>
                </a:cubicBezTo>
                <a:cubicBezTo>
                  <a:pt x="1376660" y="1535081"/>
                  <a:pt x="1374180" y="1532601"/>
                  <a:pt x="1369219" y="1527640"/>
                </a:cubicBezTo>
                <a:close/>
                <a:moveTo>
                  <a:pt x="1562695" y="1512757"/>
                </a:moveTo>
                <a:cubicBezTo>
                  <a:pt x="1562695" y="1512757"/>
                  <a:pt x="1563936" y="1513997"/>
                  <a:pt x="1566416" y="1516478"/>
                </a:cubicBezTo>
                <a:cubicBezTo>
                  <a:pt x="1568897" y="1518958"/>
                  <a:pt x="1570137" y="1520198"/>
                  <a:pt x="1570137" y="1520198"/>
                </a:cubicBezTo>
                <a:lnTo>
                  <a:pt x="1562695" y="1520198"/>
                </a:lnTo>
                <a:close/>
                <a:moveTo>
                  <a:pt x="5975448" y="1505316"/>
                </a:moveTo>
                <a:cubicBezTo>
                  <a:pt x="5975448" y="1505316"/>
                  <a:pt x="5976688" y="1505316"/>
                  <a:pt x="5979170" y="1505316"/>
                </a:cubicBezTo>
                <a:cubicBezTo>
                  <a:pt x="5981650" y="1505316"/>
                  <a:pt x="5985370" y="1505316"/>
                  <a:pt x="5990332" y="1505316"/>
                </a:cubicBezTo>
                <a:cubicBezTo>
                  <a:pt x="5995292" y="1505316"/>
                  <a:pt x="6002734" y="1507796"/>
                  <a:pt x="6012656" y="1512757"/>
                </a:cubicBezTo>
                <a:lnTo>
                  <a:pt x="6027540" y="1520198"/>
                </a:lnTo>
                <a:cubicBezTo>
                  <a:pt x="6022576" y="1520198"/>
                  <a:pt x="6018856" y="1520198"/>
                  <a:pt x="6016376" y="1520198"/>
                </a:cubicBezTo>
                <a:cubicBezTo>
                  <a:pt x="6013896" y="1520198"/>
                  <a:pt x="6005214" y="1517718"/>
                  <a:pt x="5990332" y="1512757"/>
                </a:cubicBezTo>
                <a:cubicBezTo>
                  <a:pt x="5975448" y="1507796"/>
                  <a:pt x="5970488" y="1505316"/>
                  <a:pt x="5975448" y="1505316"/>
                </a:cubicBezTo>
                <a:close/>
                <a:moveTo>
                  <a:pt x="1384102" y="1505316"/>
                </a:moveTo>
                <a:lnTo>
                  <a:pt x="1391543" y="1512757"/>
                </a:lnTo>
                <a:cubicBezTo>
                  <a:pt x="1381621" y="1517718"/>
                  <a:pt x="1376660" y="1517718"/>
                  <a:pt x="1376660" y="1512757"/>
                </a:cubicBezTo>
                <a:cubicBezTo>
                  <a:pt x="1376660" y="1507796"/>
                  <a:pt x="1379141" y="1505316"/>
                  <a:pt x="1384102" y="1505316"/>
                </a:cubicBezTo>
                <a:close/>
                <a:moveTo>
                  <a:pt x="1309688" y="1505316"/>
                </a:moveTo>
                <a:lnTo>
                  <a:pt x="1317129" y="1512757"/>
                </a:lnTo>
                <a:cubicBezTo>
                  <a:pt x="1317129" y="1512757"/>
                  <a:pt x="1314649" y="1512757"/>
                  <a:pt x="1309688" y="1512757"/>
                </a:cubicBezTo>
                <a:close/>
                <a:moveTo>
                  <a:pt x="1250156" y="1505316"/>
                </a:moveTo>
                <a:cubicBezTo>
                  <a:pt x="1250156" y="1505316"/>
                  <a:pt x="1251397" y="1506556"/>
                  <a:pt x="1253877" y="1509036"/>
                </a:cubicBezTo>
                <a:cubicBezTo>
                  <a:pt x="1256357" y="1511517"/>
                  <a:pt x="1257598" y="1512757"/>
                  <a:pt x="1257598" y="1512757"/>
                </a:cubicBezTo>
                <a:cubicBezTo>
                  <a:pt x="1257598" y="1517718"/>
                  <a:pt x="1257598" y="1520198"/>
                  <a:pt x="1257598" y="1520198"/>
                </a:cubicBezTo>
                <a:cubicBezTo>
                  <a:pt x="1252637" y="1520198"/>
                  <a:pt x="1250156" y="1518958"/>
                  <a:pt x="1250156" y="1516478"/>
                </a:cubicBezTo>
                <a:cubicBezTo>
                  <a:pt x="1250156" y="1513997"/>
                  <a:pt x="1250156" y="1512757"/>
                  <a:pt x="1250156" y="1512757"/>
                </a:cubicBezTo>
                <a:cubicBezTo>
                  <a:pt x="1245195" y="1507796"/>
                  <a:pt x="1245195" y="1505316"/>
                  <a:pt x="1250156" y="1505316"/>
                </a:cubicBezTo>
                <a:close/>
                <a:moveTo>
                  <a:pt x="1555254" y="1497874"/>
                </a:moveTo>
                <a:cubicBezTo>
                  <a:pt x="1555254" y="1497874"/>
                  <a:pt x="1555254" y="1500355"/>
                  <a:pt x="1555254" y="1505316"/>
                </a:cubicBezTo>
                <a:cubicBezTo>
                  <a:pt x="1550293" y="1505316"/>
                  <a:pt x="1547813" y="1505316"/>
                  <a:pt x="1547813" y="1505316"/>
                </a:cubicBezTo>
                <a:close/>
                <a:moveTo>
                  <a:pt x="1525488" y="1497874"/>
                </a:moveTo>
                <a:cubicBezTo>
                  <a:pt x="1530449" y="1497874"/>
                  <a:pt x="1535410" y="1497874"/>
                  <a:pt x="1540371" y="1497874"/>
                </a:cubicBezTo>
                <a:lnTo>
                  <a:pt x="1532930" y="1505316"/>
                </a:lnTo>
                <a:close/>
                <a:moveTo>
                  <a:pt x="1451074" y="1497874"/>
                </a:moveTo>
                <a:lnTo>
                  <a:pt x="1458516" y="1497874"/>
                </a:lnTo>
                <a:cubicBezTo>
                  <a:pt x="1463477" y="1497874"/>
                  <a:pt x="1468438" y="1497874"/>
                  <a:pt x="1473399" y="1497874"/>
                </a:cubicBezTo>
                <a:cubicBezTo>
                  <a:pt x="1478359" y="1497874"/>
                  <a:pt x="1480840" y="1500355"/>
                  <a:pt x="1480840" y="1505316"/>
                </a:cubicBezTo>
                <a:lnTo>
                  <a:pt x="1503164" y="1512757"/>
                </a:lnTo>
                <a:lnTo>
                  <a:pt x="1532930" y="1520198"/>
                </a:lnTo>
                <a:lnTo>
                  <a:pt x="1555254" y="1527640"/>
                </a:lnTo>
                <a:lnTo>
                  <a:pt x="1532930" y="1527640"/>
                </a:lnTo>
                <a:cubicBezTo>
                  <a:pt x="1523008" y="1527640"/>
                  <a:pt x="1515566" y="1526400"/>
                  <a:pt x="1510606" y="1523919"/>
                </a:cubicBezTo>
                <a:cubicBezTo>
                  <a:pt x="1505645" y="1521438"/>
                  <a:pt x="1500684" y="1520198"/>
                  <a:pt x="1495723" y="1520198"/>
                </a:cubicBezTo>
                <a:cubicBezTo>
                  <a:pt x="1485801" y="1515238"/>
                  <a:pt x="1479600" y="1513997"/>
                  <a:pt x="1477119" y="1516478"/>
                </a:cubicBezTo>
                <a:cubicBezTo>
                  <a:pt x="1474639" y="1518958"/>
                  <a:pt x="1475879" y="1523919"/>
                  <a:pt x="1480840" y="1531360"/>
                </a:cubicBezTo>
                <a:cubicBezTo>
                  <a:pt x="1485801" y="1538802"/>
                  <a:pt x="1487041" y="1543763"/>
                  <a:pt x="1484561" y="1546243"/>
                </a:cubicBezTo>
                <a:cubicBezTo>
                  <a:pt x="1482080" y="1548724"/>
                  <a:pt x="1477119" y="1549964"/>
                  <a:pt x="1469678" y="1549964"/>
                </a:cubicBezTo>
                <a:cubicBezTo>
                  <a:pt x="1462236" y="1549964"/>
                  <a:pt x="1459756" y="1547483"/>
                  <a:pt x="1462236" y="1542523"/>
                </a:cubicBezTo>
                <a:cubicBezTo>
                  <a:pt x="1464717" y="1537562"/>
                  <a:pt x="1465957" y="1535081"/>
                  <a:pt x="1465957" y="1535081"/>
                </a:cubicBezTo>
                <a:lnTo>
                  <a:pt x="1473399" y="1535081"/>
                </a:lnTo>
                <a:cubicBezTo>
                  <a:pt x="1478359" y="1535081"/>
                  <a:pt x="1480840" y="1535081"/>
                  <a:pt x="1480840" y="1535081"/>
                </a:cubicBezTo>
                <a:cubicBezTo>
                  <a:pt x="1480840" y="1530120"/>
                  <a:pt x="1475879" y="1527640"/>
                  <a:pt x="1465957" y="1527640"/>
                </a:cubicBezTo>
                <a:cubicBezTo>
                  <a:pt x="1465957" y="1532601"/>
                  <a:pt x="1464717" y="1535081"/>
                  <a:pt x="1462236" y="1535081"/>
                </a:cubicBezTo>
                <a:cubicBezTo>
                  <a:pt x="1459756" y="1535081"/>
                  <a:pt x="1456035" y="1535081"/>
                  <a:pt x="1451074" y="1535081"/>
                </a:cubicBezTo>
                <a:cubicBezTo>
                  <a:pt x="1446113" y="1535081"/>
                  <a:pt x="1442393" y="1537562"/>
                  <a:pt x="1439912" y="1542523"/>
                </a:cubicBezTo>
                <a:cubicBezTo>
                  <a:pt x="1437432" y="1547483"/>
                  <a:pt x="1434951" y="1547483"/>
                  <a:pt x="1432471" y="1542523"/>
                </a:cubicBezTo>
                <a:cubicBezTo>
                  <a:pt x="1429990" y="1537562"/>
                  <a:pt x="1431231" y="1535081"/>
                  <a:pt x="1436191" y="1535081"/>
                </a:cubicBezTo>
                <a:lnTo>
                  <a:pt x="1428750" y="1527640"/>
                </a:lnTo>
                <a:cubicBezTo>
                  <a:pt x="1423789" y="1527640"/>
                  <a:pt x="1421309" y="1528880"/>
                  <a:pt x="1421309" y="1531360"/>
                </a:cubicBezTo>
                <a:cubicBezTo>
                  <a:pt x="1421309" y="1533841"/>
                  <a:pt x="1418828" y="1532601"/>
                  <a:pt x="1413867" y="1527640"/>
                </a:cubicBezTo>
                <a:cubicBezTo>
                  <a:pt x="1408906" y="1522679"/>
                  <a:pt x="1405186" y="1520198"/>
                  <a:pt x="1402705" y="1520198"/>
                </a:cubicBezTo>
                <a:cubicBezTo>
                  <a:pt x="1400225" y="1520198"/>
                  <a:pt x="1398985" y="1517718"/>
                  <a:pt x="1398985" y="1512757"/>
                </a:cubicBezTo>
                <a:cubicBezTo>
                  <a:pt x="1398985" y="1512757"/>
                  <a:pt x="1401465" y="1512757"/>
                  <a:pt x="1406426" y="1512757"/>
                </a:cubicBezTo>
                <a:cubicBezTo>
                  <a:pt x="1426270" y="1517718"/>
                  <a:pt x="1438672" y="1520198"/>
                  <a:pt x="1443633" y="1520198"/>
                </a:cubicBezTo>
                <a:cubicBezTo>
                  <a:pt x="1458516" y="1515238"/>
                  <a:pt x="1465957" y="1512757"/>
                  <a:pt x="1465957" y="1512757"/>
                </a:cubicBezTo>
                <a:cubicBezTo>
                  <a:pt x="1460996" y="1502835"/>
                  <a:pt x="1456035" y="1497874"/>
                  <a:pt x="1451074" y="1497874"/>
                </a:cubicBezTo>
                <a:close/>
                <a:moveTo>
                  <a:pt x="1363638" y="1494154"/>
                </a:moveTo>
                <a:cubicBezTo>
                  <a:pt x="1364878" y="1494154"/>
                  <a:pt x="1366738" y="1495394"/>
                  <a:pt x="1369219" y="1497874"/>
                </a:cubicBezTo>
                <a:cubicBezTo>
                  <a:pt x="1374180" y="1502835"/>
                  <a:pt x="1375420" y="1505316"/>
                  <a:pt x="1372940" y="1505316"/>
                </a:cubicBezTo>
                <a:cubicBezTo>
                  <a:pt x="1370459" y="1505316"/>
                  <a:pt x="1369219" y="1505316"/>
                  <a:pt x="1369219" y="1505316"/>
                </a:cubicBezTo>
                <a:cubicBezTo>
                  <a:pt x="1364258" y="1505316"/>
                  <a:pt x="1361777" y="1502835"/>
                  <a:pt x="1361777" y="1497874"/>
                </a:cubicBezTo>
                <a:cubicBezTo>
                  <a:pt x="1361777" y="1495394"/>
                  <a:pt x="1362398" y="1494154"/>
                  <a:pt x="1363638" y="1494154"/>
                </a:cubicBezTo>
                <a:close/>
                <a:moveTo>
                  <a:pt x="1759893" y="1494153"/>
                </a:moveTo>
                <a:lnTo>
                  <a:pt x="1763613" y="1497874"/>
                </a:lnTo>
                <a:cubicBezTo>
                  <a:pt x="1763613" y="1502835"/>
                  <a:pt x="1766094" y="1505316"/>
                  <a:pt x="1771055" y="1505316"/>
                </a:cubicBezTo>
                <a:lnTo>
                  <a:pt x="1771055" y="1497874"/>
                </a:lnTo>
                <a:cubicBezTo>
                  <a:pt x="1768574" y="1497874"/>
                  <a:pt x="1766404" y="1497564"/>
                  <a:pt x="1764543" y="1496944"/>
                </a:cubicBezTo>
                <a:close/>
                <a:moveTo>
                  <a:pt x="1756172" y="1490433"/>
                </a:moveTo>
                <a:lnTo>
                  <a:pt x="1757609" y="1491870"/>
                </a:lnTo>
                <a:lnTo>
                  <a:pt x="1757102" y="1491363"/>
                </a:lnTo>
                <a:cubicBezTo>
                  <a:pt x="1756482" y="1490743"/>
                  <a:pt x="1756172" y="1490433"/>
                  <a:pt x="1756172" y="1490433"/>
                </a:cubicBezTo>
                <a:close/>
                <a:moveTo>
                  <a:pt x="1413867" y="1490433"/>
                </a:moveTo>
                <a:cubicBezTo>
                  <a:pt x="1418828" y="1490433"/>
                  <a:pt x="1423789" y="1490433"/>
                  <a:pt x="1428750" y="1490433"/>
                </a:cubicBezTo>
                <a:cubicBezTo>
                  <a:pt x="1433711" y="1490433"/>
                  <a:pt x="1436191" y="1490433"/>
                  <a:pt x="1436191" y="1490433"/>
                </a:cubicBezTo>
                <a:cubicBezTo>
                  <a:pt x="1436191" y="1490433"/>
                  <a:pt x="1438672" y="1492913"/>
                  <a:pt x="1443633" y="1497874"/>
                </a:cubicBezTo>
                <a:cubicBezTo>
                  <a:pt x="1443633" y="1502835"/>
                  <a:pt x="1441152" y="1504076"/>
                  <a:pt x="1436191" y="1501595"/>
                </a:cubicBezTo>
                <a:cubicBezTo>
                  <a:pt x="1431231" y="1499114"/>
                  <a:pt x="1423789" y="1495394"/>
                  <a:pt x="1413867" y="1490433"/>
                </a:cubicBezTo>
                <a:close/>
                <a:moveTo>
                  <a:pt x="1354336" y="1490433"/>
                </a:moveTo>
                <a:lnTo>
                  <a:pt x="1346895" y="1497874"/>
                </a:lnTo>
                <a:lnTo>
                  <a:pt x="1339453" y="1505316"/>
                </a:lnTo>
                <a:lnTo>
                  <a:pt x="1339453" y="1497874"/>
                </a:lnTo>
                <a:cubicBezTo>
                  <a:pt x="1344414" y="1492913"/>
                  <a:pt x="1349375" y="1490433"/>
                  <a:pt x="1354336" y="1490433"/>
                </a:cubicBezTo>
                <a:close/>
                <a:moveTo>
                  <a:pt x="1175742" y="1490433"/>
                </a:moveTo>
                <a:cubicBezTo>
                  <a:pt x="1180703" y="1490433"/>
                  <a:pt x="1183184" y="1492913"/>
                  <a:pt x="1183184" y="1497874"/>
                </a:cubicBezTo>
                <a:lnTo>
                  <a:pt x="1175742" y="1497874"/>
                </a:lnTo>
                <a:close/>
                <a:moveTo>
                  <a:pt x="1785938" y="1475550"/>
                </a:moveTo>
                <a:lnTo>
                  <a:pt x="1793379" y="1482991"/>
                </a:lnTo>
                <a:cubicBezTo>
                  <a:pt x="1793379" y="1482991"/>
                  <a:pt x="1795860" y="1480511"/>
                  <a:pt x="1800821" y="1475550"/>
                </a:cubicBezTo>
                <a:lnTo>
                  <a:pt x="1793379" y="1475550"/>
                </a:lnTo>
                <a:close/>
                <a:moveTo>
                  <a:pt x="1257598" y="1475550"/>
                </a:moveTo>
                <a:cubicBezTo>
                  <a:pt x="1262559" y="1475550"/>
                  <a:pt x="1265039" y="1478031"/>
                  <a:pt x="1265039" y="1482991"/>
                </a:cubicBezTo>
                <a:lnTo>
                  <a:pt x="1257598" y="1482991"/>
                </a:lnTo>
                <a:close/>
                <a:moveTo>
                  <a:pt x="5905996" y="1474310"/>
                </a:moveTo>
                <a:lnTo>
                  <a:pt x="5915918" y="1475550"/>
                </a:lnTo>
                <a:cubicBezTo>
                  <a:pt x="5910956" y="1475550"/>
                  <a:pt x="5908476" y="1475550"/>
                  <a:pt x="5908476" y="1475550"/>
                </a:cubicBezTo>
                <a:close/>
                <a:moveTo>
                  <a:pt x="6094512" y="1468109"/>
                </a:moveTo>
                <a:cubicBezTo>
                  <a:pt x="6109394" y="1468109"/>
                  <a:pt x="6124276" y="1478031"/>
                  <a:pt x="6139160" y="1497874"/>
                </a:cubicBezTo>
                <a:lnTo>
                  <a:pt x="6131718" y="1490433"/>
                </a:lnTo>
                <a:cubicBezTo>
                  <a:pt x="6121796" y="1485472"/>
                  <a:pt x="6116836" y="1482991"/>
                  <a:pt x="6116836" y="1482991"/>
                </a:cubicBezTo>
                <a:cubicBezTo>
                  <a:pt x="6116836" y="1482991"/>
                  <a:pt x="6111874" y="1480511"/>
                  <a:pt x="6101952" y="1475550"/>
                </a:cubicBezTo>
                <a:close/>
                <a:moveTo>
                  <a:pt x="5771276" y="1465783"/>
                </a:moveTo>
                <a:cubicBezTo>
                  <a:pt x="5769724" y="1466094"/>
                  <a:pt x="5768330" y="1466868"/>
                  <a:pt x="5767088" y="1468109"/>
                </a:cubicBezTo>
                <a:cubicBezTo>
                  <a:pt x="5762128" y="1473069"/>
                  <a:pt x="5762128" y="1478031"/>
                  <a:pt x="5767088" y="1482991"/>
                </a:cubicBezTo>
                <a:lnTo>
                  <a:pt x="5774532" y="1482991"/>
                </a:lnTo>
                <a:cubicBezTo>
                  <a:pt x="5774532" y="1478031"/>
                  <a:pt x="5775772" y="1476790"/>
                  <a:pt x="5778252" y="1479271"/>
                </a:cubicBezTo>
                <a:cubicBezTo>
                  <a:pt x="5780732" y="1481751"/>
                  <a:pt x="5784452" y="1482991"/>
                  <a:pt x="5789414" y="1482991"/>
                </a:cubicBezTo>
                <a:lnTo>
                  <a:pt x="5804296" y="1490433"/>
                </a:lnTo>
                <a:cubicBezTo>
                  <a:pt x="5799336" y="1485472"/>
                  <a:pt x="5794376" y="1480511"/>
                  <a:pt x="5789414" y="1475550"/>
                </a:cubicBezTo>
                <a:cubicBezTo>
                  <a:pt x="5781972" y="1468109"/>
                  <a:pt x="5775928" y="1464853"/>
                  <a:pt x="5771276" y="1465783"/>
                </a:cubicBezTo>
                <a:close/>
                <a:moveTo>
                  <a:pt x="5796856" y="1460667"/>
                </a:moveTo>
                <a:lnTo>
                  <a:pt x="5796856" y="1475550"/>
                </a:lnTo>
                <a:cubicBezTo>
                  <a:pt x="5801816" y="1470589"/>
                  <a:pt x="5806776" y="1470589"/>
                  <a:pt x="5811738" y="1475550"/>
                </a:cubicBezTo>
                <a:cubicBezTo>
                  <a:pt x="5816700" y="1480511"/>
                  <a:pt x="5819180" y="1478031"/>
                  <a:pt x="5819180" y="1468109"/>
                </a:cubicBezTo>
                <a:close/>
                <a:moveTo>
                  <a:pt x="1391543" y="1460667"/>
                </a:moveTo>
                <a:cubicBezTo>
                  <a:pt x="1480840" y="1470589"/>
                  <a:pt x="1530449" y="1470589"/>
                  <a:pt x="1540371" y="1460667"/>
                </a:cubicBezTo>
                <a:cubicBezTo>
                  <a:pt x="1540371" y="1460667"/>
                  <a:pt x="1540371" y="1461907"/>
                  <a:pt x="1540371" y="1464388"/>
                </a:cubicBezTo>
                <a:cubicBezTo>
                  <a:pt x="1540371" y="1466868"/>
                  <a:pt x="1541611" y="1469349"/>
                  <a:pt x="1544092" y="1471829"/>
                </a:cubicBezTo>
                <a:cubicBezTo>
                  <a:pt x="1546572" y="1474310"/>
                  <a:pt x="1550293" y="1475550"/>
                  <a:pt x="1555254" y="1475550"/>
                </a:cubicBezTo>
                <a:lnTo>
                  <a:pt x="1555254" y="1468109"/>
                </a:lnTo>
                <a:cubicBezTo>
                  <a:pt x="1550293" y="1463148"/>
                  <a:pt x="1547813" y="1460667"/>
                  <a:pt x="1547813" y="1460667"/>
                </a:cubicBezTo>
                <a:lnTo>
                  <a:pt x="1577578" y="1468109"/>
                </a:lnTo>
                <a:cubicBezTo>
                  <a:pt x="1582539" y="1473069"/>
                  <a:pt x="1587500" y="1473069"/>
                  <a:pt x="1592461" y="1468109"/>
                </a:cubicBezTo>
                <a:lnTo>
                  <a:pt x="1592461" y="1475550"/>
                </a:lnTo>
                <a:cubicBezTo>
                  <a:pt x="1587500" y="1480511"/>
                  <a:pt x="1587500" y="1482991"/>
                  <a:pt x="1592461" y="1482991"/>
                </a:cubicBezTo>
                <a:lnTo>
                  <a:pt x="1599903" y="1482991"/>
                </a:lnTo>
                <a:cubicBezTo>
                  <a:pt x="1599903" y="1482991"/>
                  <a:pt x="1604863" y="1482991"/>
                  <a:pt x="1614785" y="1482991"/>
                </a:cubicBezTo>
                <a:lnTo>
                  <a:pt x="1622227" y="1482991"/>
                </a:lnTo>
                <a:lnTo>
                  <a:pt x="1629668" y="1482991"/>
                </a:lnTo>
                <a:cubicBezTo>
                  <a:pt x="1629668" y="1487952"/>
                  <a:pt x="1633389" y="1491673"/>
                  <a:pt x="1640830" y="1494153"/>
                </a:cubicBezTo>
                <a:cubicBezTo>
                  <a:pt x="1648272" y="1496634"/>
                  <a:pt x="1656953" y="1500355"/>
                  <a:pt x="1666875" y="1505316"/>
                </a:cubicBezTo>
                <a:cubicBezTo>
                  <a:pt x="1691680" y="1510276"/>
                  <a:pt x="1701602" y="1515238"/>
                  <a:pt x="1696640" y="1520198"/>
                </a:cubicBezTo>
                <a:lnTo>
                  <a:pt x="1704082" y="1520198"/>
                </a:lnTo>
                <a:lnTo>
                  <a:pt x="1711524" y="1520198"/>
                </a:lnTo>
                <a:cubicBezTo>
                  <a:pt x="1706563" y="1525159"/>
                  <a:pt x="1706563" y="1530120"/>
                  <a:pt x="1711524" y="1535081"/>
                </a:cubicBezTo>
                <a:lnTo>
                  <a:pt x="1704082" y="1535081"/>
                </a:lnTo>
                <a:cubicBezTo>
                  <a:pt x="1699121" y="1530120"/>
                  <a:pt x="1696640" y="1530120"/>
                  <a:pt x="1696640" y="1535081"/>
                </a:cubicBezTo>
                <a:lnTo>
                  <a:pt x="1689199" y="1527640"/>
                </a:lnTo>
                <a:lnTo>
                  <a:pt x="1659434" y="1520198"/>
                </a:lnTo>
                <a:cubicBezTo>
                  <a:pt x="1654473" y="1520198"/>
                  <a:pt x="1651992" y="1517718"/>
                  <a:pt x="1651992" y="1512757"/>
                </a:cubicBezTo>
                <a:lnTo>
                  <a:pt x="1637109" y="1505316"/>
                </a:lnTo>
                <a:cubicBezTo>
                  <a:pt x="1632149" y="1505316"/>
                  <a:pt x="1629668" y="1505316"/>
                  <a:pt x="1629668" y="1505316"/>
                </a:cubicBezTo>
                <a:cubicBezTo>
                  <a:pt x="1629668" y="1510276"/>
                  <a:pt x="1627188" y="1512757"/>
                  <a:pt x="1622227" y="1512757"/>
                </a:cubicBezTo>
                <a:cubicBezTo>
                  <a:pt x="1617266" y="1512757"/>
                  <a:pt x="1614785" y="1512757"/>
                  <a:pt x="1614785" y="1512757"/>
                </a:cubicBezTo>
                <a:cubicBezTo>
                  <a:pt x="1614785" y="1512757"/>
                  <a:pt x="1617266" y="1510276"/>
                  <a:pt x="1622227" y="1505316"/>
                </a:cubicBezTo>
                <a:cubicBezTo>
                  <a:pt x="1622227" y="1500355"/>
                  <a:pt x="1618506" y="1497874"/>
                  <a:pt x="1611065" y="1497874"/>
                </a:cubicBezTo>
                <a:cubicBezTo>
                  <a:pt x="1603623" y="1497874"/>
                  <a:pt x="1594941" y="1495394"/>
                  <a:pt x="1585020" y="1490433"/>
                </a:cubicBezTo>
                <a:cubicBezTo>
                  <a:pt x="1575098" y="1485472"/>
                  <a:pt x="1568897" y="1485472"/>
                  <a:pt x="1566416" y="1490433"/>
                </a:cubicBezTo>
                <a:cubicBezTo>
                  <a:pt x="1563936" y="1495394"/>
                  <a:pt x="1557735" y="1495394"/>
                  <a:pt x="1547813" y="1490433"/>
                </a:cubicBezTo>
                <a:cubicBezTo>
                  <a:pt x="1532930" y="1485472"/>
                  <a:pt x="1503164" y="1482991"/>
                  <a:pt x="1458516" y="1482991"/>
                </a:cubicBezTo>
                <a:lnTo>
                  <a:pt x="1413867" y="1490433"/>
                </a:lnTo>
                <a:lnTo>
                  <a:pt x="1391543" y="1482991"/>
                </a:lnTo>
                <a:cubicBezTo>
                  <a:pt x="1386582" y="1478031"/>
                  <a:pt x="1382861" y="1475550"/>
                  <a:pt x="1380381" y="1475550"/>
                </a:cubicBezTo>
                <a:cubicBezTo>
                  <a:pt x="1377901" y="1475550"/>
                  <a:pt x="1375420" y="1474310"/>
                  <a:pt x="1372940" y="1471829"/>
                </a:cubicBezTo>
                <a:cubicBezTo>
                  <a:pt x="1370459" y="1469349"/>
                  <a:pt x="1366739" y="1470589"/>
                  <a:pt x="1361777" y="1475550"/>
                </a:cubicBezTo>
                <a:lnTo>
                  <a:pt x="1361777" y="1468109"/>
                </a:lnTo>
                <a:cubicBezTo>
                  <a:pt x="1366739" y="1463148"/>
                  <a:pt x="1376660" y="1460667"/>
                  <a:pt x="1391543" y="1460667"/>
                </a:cubicBezTo>
                <a:close/>
                <a:moveTo>
                  <a:pt x="1339453" y="1460667"/>
                </a:moveTo>
                <a:lnTo>
                  <a:pt x="1332012" y="1468109"/>
                </a:lnTo>
                <a:lnTo>
                  <a:pt x="1317129" y="1468109"/>
                </a:lnTo>
                <a:cubicBezTo>
                  <a:pt x="1322090" y="1463148"/>
                  <a:pt x="1329531" y="1460667"/>
                  <a:pt x="1339453" y="1460667"/>
                </a:cubicBezTo>
                <a:close/>
                <a:moveTo>
                  <a:pt x="1503164" y="1453226"/>
                </a:moveTo>
                <a:cubicBezTo>
                  <a:pt x="1508125" y="1453226"/>
                  <a:pt x="1510606" y="1455706"/>
                  <a:pt x="1510606" y="1460667"/>
                </a:cubicBezTo>
                <a:cubicBezTo>
                  <a:pt x="1510606" y="1460667"/>
                  <a:pt x="1509365" y="1460667"/>
                  <a:pt x="1506885" y="1460667"/>
                </a:cubicBezTo>
                <a:cubicBezTo>
                  <a:pt x="1504404" y="1460667"/>
                  <a:pt x="1503164" y="1460667"/>
                  <a:pt x="1503164" y="1460667"/>
                </a:cubicBezTo>
                <a:close/>
                <a:moveTo>
                  <a:pt x="1012031" y="1453226"/>
                </a:moveTo>
                <a:lnTo>
                  <a:pt x="1026914" y="1460667"/>
                </a:lnTo>
                <a:cubicBezTo>
                  <a:pt x="1026914" y="1460667"/>
                  <a:pt x="1024434" y="1460667"/>
                  <a:pt x="1019473" y="1460667"/>
                </a:cubicBezTo>
                <a:lnTo>
                  <a:pt x="1012031" y="1460667"/>
                </a:lnTo>
                <a:cubicBezTo>
                  <a:pt x="1012031" y="1455706"/>
                  <a:pt x="1012031" y="1453226"/>
                  <a:pt x="1012031" y="1453226"/>
                </a:cubicBezTo>
                <a:close/>
                <a:moveTo>
                  <a:pt x="1361777" y="1445784"/>
                </a:moveTo>
                <a:cubicBezTo>
                  <a:pt x="1361777" y="1445784"/>
                  <a:pt x="1361777" y="1448265"/>
                  <a:pt x="1361777" y="1453226"/>
                </a:cubicBezTo>
                <a:cubicBezTo>
                  <a:pt x="1361777" y="1458186"/>
                  <a:pt x="1361777" y="1460667"/>
                  <a:pt x="1361777" y="1460667"/>
                </a:cubicBezTo>
                <a:cubicBezTo>
                  <a:pt x="1356816" y="1455706"/>
                  <a:pt x="1354336" y="1453226"/>
                  <a:pt x="1354336" y="1453226"/>
                </a:cubicBezTo>
                <a:cubicBezTo>
                  <a:pt x="1354336" y="1448265"/>
                  <a:pt x="1356816" y="1445784"/>
                  <a:pt x="1361777" y="1445784"/>
                </a:cubicBezTo>
                <a:close/>
                <a:moveTo>
                  <a:pt x="1279922" y="1445784"/>
                </a:moveTo>
                <a:lnTo>
                  <a:pt x="1294805" y="1445784"/>
                </a:lnTo>
                <a:cubicBezTo>
                  <a:pt x="1304727" y="1445784"/>
                  <a:pt x="1309688" y="1448265"/>
                  <a:pt x="1309688" y="1453226"/>
                </a:cubicBezTo>
                <a:cubicBezTo>
                  <a:pt x="1314649" y="1458186"/>
                  <a:pt x="1309688" y="1458186"/>
                  <a:pt x="1294805" y="1453226"/>
                </a:cubicBezTo>
                <a:close/>
                <a:moveTo>
                  <a:pt x="1674316" y="1438343"/>
                </a:moveTo>
                <a:cubicBezTo>
                  <a:pt x="1674316" y="1438343"/>
                  <a:pt x="1674316" y="1439583"/>
                  <a:pt x="1674316" y="1442064"/>
                </a:cubicBezTo>
                <a:cubicBezTo>
                  <a:pt x="1674316" y="1444544"/>
                  <a:pt x="1676797" y="1445784"/>
                  <a:pt x="1681758" y="1445784"/>
                </a:cubicBezTo>
                <a:cubicBezTo>
                  <a:pt x="1681758" y="1450745"/>
                  <a:pt x="1681758" y="1453226"/>
                  <a:pt x="1681758" y="1453226"/>
                </a:cubicBezTo>
                <a:cubicBezTo>
                  <a:pt x="1681758" y="1453226"/>
                  <a:pt x="1681758" y="1454466"/>
                  <a:pt x="1681758" y="1456946"/>
                </a:cubicBezTo>
                <a:cubicBezTo>
                  <a:pt x="1681758" y="1459427"/>
                  <a:pt x="1684239" y="1460667"/>
                  <a:pt x="1689199" y="1460667"/>
                </a:cubicBezTo>
                <a:lnTo>
                  <a:pt x="1696640" y="1453226"/>
                </a:lnTo>
                <a:lnTo>
                  <a:pt x="1718965" y="1460667"/>
                </a:lnTo>
                <a:lnTo>
                  <a:pt x="1756172" y="1460667"/>
                </a:lnTo>
                <a:cubicBezTo>
                  <a:pt x="1751211" y="1460667"/>
                  <a:pt x="1737568" y="1456946"/>
                  <a:pt x="1715244" y="1449505"/>
                </a:cubicBezTo>
                <a:cubicBezTo>
                  <a:pt x="1692920" y="1442064"/>
                  <a:pt x="1679277" y="1438343"/>
                  <a:pt x="1674316" y="1438343"/>
                </a:cubicBezTo>
                <a:close/>
                <a:moveTo>
                  <a:pt x="1521768" y="1438343"/>
                </a:moveTo>
                <a:cubicBezTo>
                  <a:pt x="1524248" y="1438343"/>
                  <a:pt x="1525488" y="1440824"/>
                  <a:pt x="1525488" y="1445784"/>
                </a:cubicBezTo>
                <a:cubicBezTo>
                  <a:pt x="1535410" y="1450745"/>
                  <a:pt x="1540371" y="1453226"/>
                  <a:pt x="1540371" y="1453226"/>
                </a:cubicBezTo>
                <a:cubicBezTo>
                  <a:pt x="1540371" y="1453226"/>
                  <a:pt x="1535410" y="1453226"/>
                  <a:pt x="1525488" y="1453226"/>
                </a:cubicBezTo>
                <a:cubicBezTo>
                  <a:pt x="1520527" y="1453226"/>
                  <a:pt x="1518047" y="1453226"/>
                  <a:pt x="1518047" y="1453226"/>
                </a:cubicBezTo>
                <a:cubicBezTo>
                  <a:pt x="1518047" y="1453226"/>
                  <a:pt x="1518047" y="1450745"/>
                  <a:pt x="1518047" y="1445784"/>
                </a:cubicBezTo>
                <a:cubicBezTo>
                  <a:pt x="1518047" y="1440824"/>
                  <a:pt x="1519287" y="1438343"/>
                  <a:pt x="1521768" y="1438343"/>
                </a:cubicBezTo>
                <a:close/>
                <a:moveTo>
                  <a:pt x="1637109" y="1430902"/>
                </a:moveTo>
                <a:cubicBezTo>
                  <a:pt x="1637109" y="1435862"/>
                  <a:pt x="1637109" y="1438343"/>
                  <a:pt x="1637109" y="1438343"/>
                </a:cubicBezTo>
                <a:cubicBezTo>
                  <a:pt x="1642070" y="1438343"/>
                  <a:pt x="1644551" y="1438343"/>
                  <a:pt x="1644551" y="1438343"/>
                </a:cubicBezTo>
                <a:cubicBezTo>
                  <a:pt x="1644551" y="1433382"/>
                  <a:pt x="1643311" y="1430902"/>
                  <a:pt x="1640830" y="1430902"/>
                </a:cubicBezTo>
                <a:cubicBezTo>
                  <a:pt x="1638350" y="1430902"/>
                  <a:pt x="1637109" y="1430902"/>
                  <a:pt x="1637109" y="1430902"/>
                </a:cubicBezTo>
                <a:close/>
                <a:moveTo>
                  <a:pt x="1421309" y="1430902"/>
                </a:moveTo>
                <a:cubicBezTo>
                  <a:pt x="1426270" y="1430902"/>
                  <a:pt x="1433711" y="1430902"/>
                  <a:pt x="1443633" y="1430902"/>
                </a:cubicBezTo>
                <a:lnTo>
                  <a:pt x="1465957" y="1438343"/>
                </a:lnTo>
                <a:cubicBezTo>
                  <a:pt x="1465957" y="1443304"/>
                  <a:pt x="1460996" y="1445784"/>
                  <a:pt x="1451074" y="1445784"/>
                </a:cubicBezTo>
                <a:cubicBezTo>
                  <a:pt x="1446113" y="1445784"/>
                  <a:pt x="1438672" y="1443304"/>
                  <a:pt x="1428750" y="1438343"/>
                </a:cubicBezTo>
                <a:cubicBezTo>
                  <a:pt x="1428750" y="1438343"/>
                  <a:pt x="1426270" y="1438343"/>
                  <a:pt x="1421309" y="1438343"/>
                </a:cubicBezTo>
                <a:cubicBezTo>
                  <a:pt x="1411387" y="1438343"/>
                  <a:pt x="1411387" y="1435862"/>
                  <a:pt x="1421309" y="1430902"/>
                </a:cubicBezTo>
                <a:close/>
                <a:moveTo>
                  <a:pt x="1852910" y="1423460"/>
                </a:moveTo>
                <a:lnTo>
                  <a:pt x="1867793" y="1430902"/>
                </a:lnTo>
                <a:cubicBezTo>
                  <a:pt x="1867793" y="1430902"/>
                  <a:pt x="1866553" y="1429661"/>
                  <a:pt x="1864072" y="1427181"/>
                </a:cubicBezTo>
                <a:cubicBezTo>
                  <a:pt x="1861592" y="1424700"/>
                  <a:pt x="1857871" y="1423460"/>
                  <a:pt x="1852910" y="1423460"/>
                </a:cubicBezTo>
                <a:close/>
                <a:moveTo>
                  <a:pt x="1592461" y="1423460"/>
                </a:moveTo>
                <a:lnTo>
                  <a:pt x="1599903" y="1430902"/>
                </a:lnTo>
                <a:lnTo>
                  <a:pt x="1599903" y="1423460"/>
                </a:lnTo>
                <a:cubicBezTo>
                  <a:pt x="1599903" y="1423460"/>
                  <a:pt x="1597422" y="1423460"/>
                  <a:pt x="1592461" y="1423460"/>
                </a:cubicBezTo>
                <a:close/>
                <a:moveTo>
                  <a:pt x="1577578" y="1423460"/>
                </a:moveTo>
                <a:lnTo>
                  <a:pt x="1570137" y="1430902"/>
                </a:lnTo>
                <a:lnTo>
                  <a:pt x="1592461" y="1445784"/>
                </a:lnTo>
                <a:cubicBezTo>
                  <a:pt x="1617266" y="1455706"/>
                  <a:pt x="1634629" y="1461907"/>
                  <a:pt x="1644551" y="1464388"/>
                </a:cubicBezTo>
                <a:cubicBezTo>
                  <a:pt x="1654473" y="1466868"/>
                  <a:pt x="1661914" y="1468109"/>
                  <a:pt x="1666875" y="1468109"/>
                </a:cubicBezTo>
                <a:lnTo>
                  <a:pt x="1659434" y="1460667"/>
                </a:lnTo>
                <a:cubicBezTo>
                  <a:pt x="1639590" y="1455706"/>
                  <a:pt x="1627188" y="1451986"/>
                  <a:pt x="1622227" y="1449505"/>
                </a:cubicBezTo>
                <a:cubicBezTo>
                  <a:pt x="1617266" y="1447024"/>
                  <a:pt x="1609824" y="1443304"/>
                  <a:pt x="1599903" y="1438343"/>
                </a:cubicBezTo>
                <a:cubicBezTo>
                  <a:pt x="1599903" y="1433382"/>
                  <a:pt x="1597422" y="1430902"/>
                  <a:pt x="1592461" y="1430902"/>
                </a:cubicBezTo>
                <a:cubicBezTo>
                  <a:pt x="1587500" y="1430902"/>
                  <a:pt x="1582539" y="1428421"/>
                  <a:pt x="1577578" y="1423460"/>
                </a:cubicBezTo>
                <a:close/>
                <a:moveTo>
                  <a:pt x="1131094" y="1423460"/>
                </a:moveTo>
                <a:cubicBezTo>
                  <a:pt x="1131094" y="1423460"/>
                  <a:pt x="1133574" y="1423460"/>
                  <a:pt x="1138535" y="1423460"/>
                </a:cubicBezTo>
                <a:lnTo>
                  <a:pt x="1131094" y="1430902"/>
                </a:lnTo>
                <a:close/>
                <a:moveTo>
                  <a:pt x="1099468" y="1419739"/>
                </a:moveTo>
                <a:cubicBezTo>
                  <a:pt x="1100708" y="1419740"/>
                  <a:pt x="1101328" y="1420980"/>
                  <a:pt x="1101328" y="1423460"/>
                </a:cubicBezTo>
                <a:lnTo>
                  <a:pt x="1093887" y="1423460"/>
                </a:lnTo>
                <a:cubicBezTo>
                  <a:pt x="1096367" y="1420980"/>
                  <a:pt x="1098228" y="1419740"/>
                  <a:pt x="1099468" y="1419739"/>
                </a:cubicBezTo>
                <a:close/>
                <a:moveTo>
                  <a:pt x="1547813" y="1416019"/>
                </a:moveTo>
                <a:lnTo>
                  <a:pt x="1547813" y="1423460"/>
                </a:lnTo>
                <a:lnTo>
                  <a:pt x="1555254" y="1423460"/>
                </a:lnTo>
                <a:cubicBezTo>
                  <a:pt x="1550293" y="1418499"/>
                  <a:pt x="1547813" y="1416019"/>
                  <a:pt x="1547813" y="1416019"/>
                </a:cubicBezTo>
                <a:close/>
                <a:moveTo>
                  <a:pt x="1376660" y="1401136"/>
                </a:moveTo>
                <a:cubicBezTo>
                  <a:pt x="1376660" y="1401136"/>
                  <a:pt x="1379141" y="1403617"/>
                  <a:pt x="1384102" y="1408577"/>
                </a:cubicBezTo>
                <a:lnTo>
                  <a:pt x="1376660" y="1408577"/>
                </a:lnTo>
                <a:cubicBezTo>
                  <a:pt x="1376660" y="1403617"/>
                  <a:pt x="1376660" y="1401136"/>
                  <a:pt x="1376660" y="1401136"/>
                </a:cubicBezTo>
                <a:close/>
                <a:moveTo>
                  <a:pt x="1354336" y="1401136"/>
                </a:moveTo>
                <a:lnTo>
                  <a:pt x="1361777" y="1401136"/>
                </a:lnTo>
                <a:lnTo>
                  <a:pt x="1361777" y="1408577"/>
                </a:lnTo>
                <a:cubicBezTo>
                  <a:pt x="1356816" y="1408577"/>
                  <a:pt x="1354336" y="1406097"/>
                  <a:pt x="1354336" y="1401136"/>
                </a:cubicBezTo>
                <a:close/>
                <a:moveTo>
                  <a:pt x="1733848" y="1393694"/>
                </a:moveTo>
                <a:lnTo>
                  <a:pt x="1733848" y="1401136"/>
                </a:lnTo>
                <a:cubicBezTo>
                  <a:pt x="1753692" y="1411058"/>
                  <a:pt x="1763613" y="1411058"/>
                  <a:pt x="1763613" y="1401136"/>
                </a:cubicBezTo>
                <a:cubicBezTo>
                  <a:pt x="1763613" y="1401136"/>
                  <a:pt x="1759893" y="1401136"/>
                  <a:pt x="1752451" y="1401136"/>
                </a:cubicBezTo>
                <a:cubicBezTo>
                  <a:pt x="1745010" y="1401136"/>
                  <a:pt x="1738808" y="1398655"/>
                  <a:pt x="1733848" y="1393694"/>
                </a:cubicBezTo>
                <a:close/>
                <a:moveTo>
                  <a:pt x="1711524" y="1393694"/>
                </a:moveTo>
                <a:lnTo>
                  <a:pt x="1718965" y="1401136"/>
                </a:lnTo>
                <a:cubicBezTo>
                  <a:pt x="1718965" y="1396175"/>
                  <a:pt x="1718965" y="1393694"/>
                  <a:pt x="1718965" y="1393694"/>
                </a:cubicBezTo>
                <a:close/>
                <a:moveTo>
                  <a:pt x="5945684" y="1386253"/>
                </a:moveTo>
                <a:lnTo>
                  <a:pt x="5990332" y="1401136"/>
                </a:lnTo>
                <a:cubicBezTo>
                  <a:pt x="6000252" y="1406097"/>
                  <a:pt x="6005214" y="1408577"/>
                  <a:pt x="6005214" y="1408577"/>
                </a:cubicBezTo>
                <a:lnTo>
                  <a:pt x="5982890" y="1408577"/>
                </a:lnTo>
                <a:cubicBezTo>
                  <a:pt x="5982890" y="1408577"/>
                  <a:pt x="5980410" y="1408577"/>
                  <a:pt x="5975448" y="1408577"/>
                </a:cubicBezTo>
                <a:cubicBezTo>
                  <a:pt x="5975448" y="1408577"/>
                  <a:pt x="5970488" y="1406097"/>
                  <a:pt x="5960566" y="1401136"/>
                </a:cubicBezTo>
                <a:cubicBezTo>
                  <a:pt x="5950644" y="1396175"/>
                  <a:pt x="5945684" y="1391214"/>
                  <a:pt x="5945684" y="1386253"/>
                </a:cubicBezTo>
                <a:close/>
                <a:moveTo>
                  <a:pt x="1681758" y="1378812"/>
                </a:moveTo>
                <a:lnTo>
                  <a:pt x="1674316" y="1386253"/>
                </a:lnTo>
                <a:lnTo>
                  <a:pt x="1689199" y="1386253"/>
                </a:lnTo>
                <a:cubicBezTo>
                  <a:pt x="1694160" y="1386253"/>
                  <a:pt x="1695401" y="1385013"/>
                  <a:pt x="1692920" y="1382532"/>
                </a:cubicBezTo>
                <a:cubicBezTo>
                  <a:pt x="1690439" y="1380052"/>
                  <a:pt x="1686719" y="1378812"/>
                  <a:pt x="1681758" y="1378812"/>
                </a:cubicBezTo>
                <a:close/>
                <a:moveTo>
                  <a:pt x="1590601" y="1375091"/>
                </a:moveTo>
                <a:cubicBezTo>
                  <a:pt x="1589360" y="1375091"/>
                  <a:pt x="1587500" y="1376332"/>
                  <a:pt x="1585020" y="1378812"/>
                </a:cubicBezTo>
                <a:lnTo>
                  <a:pt x="1592461" y="1378812"/>
                </a:lnTo>
                <a:cubicBezTo>
                  <a:pt x="1592461" y="1376332"/>
                  <a:pt x="1591841" y="1375091"/>
                  <a:pt x="1590601" y="1375091"/>
                </a:cubicBezTo>
                <a:close/>
                <a:moveTo>
                  <a:pt x="1659434" y="1371370"/>
                </a:moveTo>
                <a:cubicBezTo>
                  <a:pt x="1659434" y="1376331"/>
                  <a:pt x="1660674" y="1378812"/>
                  <a:pt x="1663154" y="1378812"/>
                </a:cubicBezTo>
                <a:cubicBezTo>
                  <a:pt x="1665635" y="1378812"/>
                  <a:pt x="1666875" y="1377572"/>
                  <a:pt x="1666875" y="1375091"/>
                </a:cubicBezTo>
                <a:cubicBezTo>
                  <a:pt x="1666875" y="1372610"/>
                  <a:pt x="1664395" y="1371370"/>
                  <a:pt x="1659434" y="1371370"/>
                </a:cubicBezTo>
                <a:close/>
                <a:moveTo>
                  <a:pt x="1637109" y="1363929"/>
                </a:moveTo>
                <a:lnTo>
                  <a:pt x="1637109" y="1371370"/>
                </a:lnTo>
                <a:lnTo>
                  <a:pt x="1644551" y="1363929"/>
                </a:lnTo>
                <a:cubicBezTo>
                  <a:pt x="1639590" y="1363929"/>
                  <a:pt x="1637109" y="1363929"/>
                  <a:pt x="1637109" y="1363929"/>
                </a:cubicBezTo>
                <a:close/>
                <a:moveTo>
                  <a:pt x="1460583" y="1363929"/>
                </a:moveTo>
                <a:lnTo>
                  <a:pt x="1462236" y="1367650"/>
                </a:lnTo>
                <a:cubicBezTo>
                  <a:pt x="1464717" y="1375091"/>
                  <a:pt x="1474639" y="1380052"/>
                  <a:pt x="1492002" y="1382532"/>
                </a:cubicBezTo>
                <a:cubicBezTo>
                  <a:pt x="1509365" y="1385013"/>
                  <a:pt x="1519287" y="1383772"/>
                  <a:pt x="1521768" y="1378812"/>
                </a:cubicBezTo>
                <a:cubicBezTo>
                  <a:pt x="1524248" y="1373851"/>
                  <a:pt x="1525488" y="1373851"/>
                  <a:pt x="1525488" y="1378812"/>
                </a:cubicBezTo>
                <a:lnTo>
                  <a:pt x="1562695" y="1386253"/>
                </a:lnTo>
                <a:cubicBezTo>
                  <a:pt x="1562695" y="1381292"/>
                  <a:pt x="1557735" y="1377572"/>
                  <a:pt x="1547813" y="1375091"/>
                </a:cubicBezTo>
                <a:cubicBezTo>
                  <a:pt x="1537891" y="1372610"/>
                  <a:pt x="1526729" y="1370130"/>
                  <a:pt x="1514326" y="1367650"/>
                </a:cubicBezTo>
                <a:cubicBezTo>
                  <a:pt x="1501924" y="1365169"/>
                  <a:pt x="1495723" y="1363929"/>
                  <a:pt x="1495723" y="1363929"/>
                </a:cubicBezTo>
                <a:lnTo>
                  <a:pt x="1488281" y="1363929"/>
                </a:lnTo>
                <a:close/>
                <a:moveTo>
                  <a:pt x="1235273" y="1363929"/>
                </a:moveTo>
                <a:lnTo>
                  <a:pt x="1242715" y="1363929"/>
                </a:lnTo>
                <a:lnTo>
                  <a:pt x="1250156" y="1378812"/>
                </a:lnTo>
                <a:lnTo>
                  <a:pt x="1242715" y="1371370"/>
                </a:lnTo>
                <a:cubicBezTo>
                  <a:pt x="1237754" y="1371370"/>
                  <a:pt x="1235273" y="1368890"/>
                  <a:pt x="1235273" y="1363929"/>
                </a:cubicBezTo>
                <a:close/>
                <a:moveTo>
                  <a:pt x="1562695" y="1349046"/>
                </a:moveTo>
                <a:lnTo>
                  <a:pt x="1555254" y="1356487"/>
                </a:lnTo>
                <a:lnTo>
                  <a:pt x="1577578" y="1356487"/>
                </a:lnTo>
                <a:cubicBezTo>
                  <a:pt x="1577578" y="1351527"/>
                  <a:pt x="1572617" y="1349046"/>
                  <a:pt x="1562695" y="1349046"/>
                </a:cubicBezTo>
                <a:close/>
                <a:moveTo>
                  <a:pt x="1384102" y="1349046"/>
                </a:moveTo>
                <a:cubicBezTo>
                  <a:pt x="1384102" y="1349046"/>
                  <a:pt x="1386582" y="1349046"/>
                  <a:pt x="1391543" y="1349046"/>
                </a:cubicBezTo>
                <a:lnTo>
                  <a:pt x="1391543" y="1356487"/>
                </a:lnTo>
                <a:cubicBezTo>
                  <a:pt x="1391543" y="1356487"/>
                  <a:pt x="1389063" y="1356487"/>
                  <a:pt x="1384102" y="1356487"/>
                </a:cubicBezTo>
                <a:cubicBezTo>
                  <a:pt x="1384102" y="1351527"/>
                  <a:pt x="1384102" y="1349046"/>
                  <a:pt x="1384102" y="1349046"/>
                </a:cubicBezTo>
                <a:close/>
                <a:moveTo>
                  <a:pt x="1666875" y="1345325"/>
                </a:moveTo>
                <a:cubicBezTo>
                  <a:pt x="1664395" y="1345325"/>
                  <a:pt x="1661914" y="1346566"/>
                  <a:pt x="1659434" y="1349046"/>
                </a:cubicBezTo>
                <a:cubicBezTo>
                  <a:pt x="1654473" y="1354007"/>
                  <a:pt x="1656953" y="1356487"/>
                  <a:pt x="1666875" y="1356487"/>
                </a:cubicBezTo>
                <a:cubicBezTo>
                  <a:pt x="1666875" y="1361448"/>
                  <a:pt x="1671836" y="1363929"/>
                  <a:pt x="1681758" y="1363929"/>
                </a:cubicBezTo>
                <a:cubicBezTo>
                  <a:pt x="1696640" y="1368890"/>
                  <a:pt x="1705322" y="1370130"/>
                  <a:pt x="1707803" y="1367650"/>
                </a:cubicBezTo>
                <a:cubicBezTo>
                  <a:pt x="1710283" y="1365169"/>
                  <a:pt x="1710283" y="1362689"/>
                  <a:pt x="1707803" y="1360208"/>
                </a:cubicBezTo>
                <a:cubicBezTo>
                  <a:pt x="1705322" y="1357727"/>
                  <a:pt x="1700362" y="1357727"/>
                  <a:pt x="1692920" y="1360208"/>
                </a:cubicBezTo>
                <a:cubicBezTo>
                  <a:pt x="1685479" y="1362689"/>
                  <a:pt x="1681758" y="1358968"/>
                  <a:pt x="1681758" y="1349046"/>
                </a:cubicBezTo>
                <a:cubicBezTo>
                  <a:pt x="1681758" y="1354007"/>
                  <a:pt x="1680518" y="1356487"/>
                  <a:pt x="1678037" y="1356487"/>
                </a:cubicBezTo>
                <a:cubicBezTo>
                  <a:pt x="1675557" y="1356487"/>
                  <a:pt x="1674316" y="1354007"/>
                  <a:pt x="1674316" y="1349046"/>
                </a:cubicBezTo>
                <a:cubicBezTo>
                  <a:pt x="1671836" y="1346566"/>
                  <a:pt x="1669356" y="1345325"/>
                  <a:pt x="1666875" y="1345325"/>
                </a:cubicBezTo>
                <a:close/>
                <a:moveTo>
                  <a:pt x="1421309" y="1334163"/>
                </a:moveTo>
                <a:cubicBezTo>
                  <a:pt x="1421309" y="1334163"/>
                  <a:pt x="1421309" y="1336644"/>
                  <a:pt x="1421309" y="1341605"/>
                </a:cubicBezTo>
                <a:cubicBezTo>
                  <a:pt x="1426270" y="1341605"/>
                  <a:pt x="1428750" y="1341605"/>
                  <a:pt x="1428750" y="1341605"/>
                </a:cubicBezTo>
                <a:cubicBezTo>
                  <a:pt x="1428750" y="1336644"/>
                  <a:pt x="1427510" y="1334163"/>
                  <a:pt x="1425029" y="1334163"/>
                </a:cubicBezTo>
                <a:cubicBezTo>
                  <a:pt x="1422549" y="1334163"/>
                  <a:pt x="1421309" y="1334163"/>
                  <a:pt x="1421309" y="1334163"/>
                </a:cubicBezTo>
                <a:close/>
                <a:moveTo>
                  <a:pt x="1488281" y="1330443"/>
                </a:moveTo>
                <a:lnTo>
                  <a:pt x="1488281" y="1334163"/>
                </a:lnTo>
                <a:cubicBezTo>
                  <a:pt x="1488281" y="1339124"/>
                  <a:pt x="1489522" y="1341605"/>
                  <a:pt x="1492002" y="1341605"/>
                </a:cubicBezTo>
                <a:cubicBezTo>
                  <a:pt x="1494482" y="1341605"/>
                  <a:pt x="1495723" y="1339124"/>
                  <a:pt x="1495723" y="1334163"/>
                </a:cubicBezTo>
                <a:cubicBezTo>
                  <a:pt x="1490762" y="1334163"/>
                  <a:pt x="1488281" y="1332923"/>
                  <a:pt x="1488281" y="1330443"/>
                </a:cubicBezTo>
                <a:close/>
                <a:moveTo>
                  <a:pt x="1561694" y="1312940"/>
                </a:moveTo>
                <a:lnTo>
                  <a:pt x="1558045" y="1316955"/>
                </a:lnTo>
                <a:lnTo>
                  <a:pt x="1557345" y="1317005"/>
                </a:lnTo>
                <a:lnTo>
                  <a:pt x="1559440" y="1313234"/>
                </a:lnTo>
                <a:close/>
                <a:moveTo>
                  <a:pt x="1659434" y="1304398"/>
                </a:moveTo>
                <a:cubicBezTo>
                  <a:pt x="1649512" y="1304398"/>
                  <a:pt x="1647031" y="1306878"/>
                  <a:pt x="1651992" y="1311839"/>
                </a:cubicBezTo>
                <a:cubicBezTo>
                  <a:pt x="1656953" y="1316800"/>
                  <a:pt x="1659434" y="1319280"/>
                  <a:pt x="1659434" y="1319280"/>
                </a:cubicBezTo>
                <a:cubicBezTo>
                  <a:pt x="1659434" y="1324241"/>
                  <a:pt x="1661914" y="1326722"/>
                  <a:pt x="1666875" y="1326722"/>
                </a:cubicBezTo>
                <a:cubicBezTo>
                  <a:pt x="1671836" y="1326722"/>
                  <a:pt x="1674316" y="1329202"/>
                  <a:pt x="1674316" y="1334163"/>
                </a:cubicBezTo>
                <a:cubicBezTo>
                  <a:pt x="1679277" y="1329202"/>
                  <a:pt x="1684239" y="1329202"/>
                  <a:pt x="1689199" y="1334163"/>
                </a:cubicBezTo>
                <a:cubicBezTo>
                  <a:pt x="1694160" y="1339124"/>
                  <a:pt x="1701602" y="1342845"/>
                  <a:pt x="1711524" y="1345325"/>
                </a:cubicBezTo>
                <a:cubicBezTo>
                  <a:pt x="1721445" y="1347806"/>
                  <a:pt x="1728887" y="1351527"/>
                  <a:pt x="1733848" y="1356487"/>
                </a:cubicBezTo>
                <a:cubicBezTo>
                  <a:pt x="1748731" y="1366410"/>
                  <a:pt x="1761133" y="1368890"/>
                  <a:pt x="1771055" y="1363929"/>
                </a:cubicBezTo>
                <a:cubicBezTo>
                  <a:pt x="1776016" y="1363929"/>
                  <a:pt x="1778496" y="1365169"/>
                  <a:pt x="1778496" y="1367650"/>
                </a:cubicBezTo>
                <a:cubicBezTo>
                  <a:pt x="1778496" y="1370130"/>
                  <a:pt x="1779736" y="1371370"/>
                  <a:pt x="1782217" y="1371370"/>
                </a:cubicBezTo>
                <a:cubicBezTo>
                  <a:pt x="1784698" y="1371370"/>
                  <a:pt x="1787178" y="1372610"/>
                  <a:pt x="1789658" y="1375091"/>
                </a:cubicBezTo>
                <a:cubicBezTo>
                  <a:pt x="1792139" y="1377572"/>
                  <a:pt x="1794619" y="1378812"/>
                  <a:pt x="1797100" y="1378812"/>
                </a:cubicBezTo>
                <a:cubicBezTo>
                  <a:pt x="1799580" y="1378812"/>
                  <a:pt x="1800821" y="1378812"/>
                  <a:pt x="1800821" y="1378812"/>
                </a:cubicBezTo>
                <a:cubicBezTo>
                  <a:pt x="1800821" y="1378812"/>
                  <a:pt x="1802061" y="1380052"/>
                  <a:pt x="1804541" y="1382532"/>
                </a:cubicBezTo>
                <a:cubicBezTo>
                  <a:pt x="1807022" y="1385013"/>
                  <a:pt x="1810742" y="1387493"/>
                  <a:pt x="1815703" y="1389974"/>
                </a:cubicBezTo>
                <a:cubicBezTo>
                  <a:pt x="1820664" y="1392454"/>
                  <a:pt x="1825625" y="1393694"/>
                  <a:pt x="1830586" y="1393694"/>
                </a:cubicBezTo>
                <a:lnTo>
                  <a:pt x="1823145" y="1386253"/>
                </a:lnTo>
                <a:cubicBezTo>
                  <a:pt x="1823145" y="1386253"/>
                  <a:pt x="1821904" y="1385013"/>
                  <a:pt x="1819424" y="1382532"/>
                </a:cubicBezTo>
                <a:cubicBezTo>
                  <a:pt x="1816944" y="1380052"/>
                  <a:pt x="1814463" y="1377572"/>
                  <a:pt x="1811982" y="1375091"/>
                </a:cubicBezTo>
                <a:cubicBezTo>
                  <a:pt x="1809502" y="1372610"/>
                  <a:pt x="1807022" y="1370130"/>
                  <a:pt x="1804541" y="1367650"/>
                </a:cubicBezTo>
                <a:cubicBezTo>
                  <a:pt x="1802061" y="1365169"/>
                  <a:pt x="1799580" y="1363929"/>
                  <a:pt x="1797100" y="1363929"/>
                </a:cubicBezTo>
                <a:cubicBezTo>
                  <a:pt x="1794619" y="1363929"/>
                  <a:pt x="1793379" y="1363929"/>
                  <a:pt x="1793379" y="1363929"/>
                </a:cubicBezTo>
                <a:cubicBezTo>
                  <a:pt x="1793379" y="1363929"/>
                  <a:pt x="1793379" y="1361448"/>
                  <a:pt x="1793379" y="1356487"/>
                </a:cubicBezTo>
                <a:cubicBezTo>
                  <a:pt x="1793379" y="1356487"/>
                  <a:pt x="1790899" y="1356487"/>
                  <a:pt x="1785938" y="1356487"/>
                </a:cubicBezTo>
                <a:cubicBezTo>
                  <a:pt x="1766094" y="1356487"/>
                  <a:pt x="1753692" y="1349046"/>
                  <a:pt x="1748731" y="1334163"/>
                </a:cubicBezTo>
                <a:cubicBezTo>
                  <a:pt x="1743770" y="1329202"/>
                  <a:pt x="1738808" y="1327962"/>
                  <a:pt x="1733848" y="1330443"/>
                </a:cubicBezTo>
                <a:cubicBezTo>
                  <a:pt x="1728887" y="1332923"/>
                  <a:pt x="1723926" y="1336644"/>
                  <a:pt x="1718965" y="1341605"/>
                </a:cubicBezTo>
                <a:lnTo>
                  <a:pt x="1711524" y="1326722"/>
                </a:lnTo>
                <a:cubicBezTo>
                  <a:pt x="1706563" y="1326722"/>
                  <a:pt x="1704082" y="1326722"/>
                  <a:pt x="1704082" y="1326722"/>
                </a:cubicBezTo>
                <a:lnTo>
                  <a:pt x="1696640" y="1319280"/>
                </a:lnTo>
                <a:lnTo>
                  <a:pt x="1666875" y="1304398"/>
                </a:lnTo>
                <a:close/>
                <a:moveTo>
                  <a:pt x="1518047" y="1296956"/>
                </a:moveTo>
                <a:lnTo>
                  <a:pt x="1532930" y="1304398"/>
                </a:lnTo>
                <a:cubicBezTo>
                  <a:pt x="1540371" y="1311839"/>
                  <a:pt x="1546572" y="1316180"/>
                  <a:pt x="1551533" y="1317420"/>
                </a:cubicBezTo>
                <a:lnTo>
                  <a:pt x="1557345" y="1317005"/>
                </a:lnTo>
                <a:lnTo>
                  <a:pt x="1557114" y="1317420"/>
                </a:lnTo>
                <a:cubicBezTo>
                  <a:pt x="1558354" y="1321141"/>
                  <a:pt x="1565176" y="1326722"/>
                  <a:pt x="1577578" y="1334163"/>
                </a:cubicBezTo>
                <a:lnTo>
                  <a:pt x="1614785" y="1334163"/>
                </a:lnTo>
                <a:cubicBezTo>
                  <a:pt x="1614785" y="1329202"/>
                  <a:pt x="1612304" y="1326722"/>
                  <a:pt x="1607344" y="1326722"/>
                </a:cubicBezTo>
                <a:cubicBezTo>
                  <a:pt x="1602383" y="1326722"/>
                  <a:pt x="1599903" y="1325482"/>
                  <a:pt x="1599903" y="1323001"/>
                </a:cubicBezTo>
                <a:cubicBezTo>
                  <a:pt x="1599903" y="1320520"/>
                  <a:pt x="1599903" y="1319280"/>
                  <a:pt x="1599903" y="1319280"/>
                </a:cubicBezTo>
                <a:cubicBezTo>
                  <a:pt x="1599903" y="1314320"/>
                  <a:pt x="1599903" y="1311839"/>
                  <a:pt x="1599903" y="1311839"/>
                </a:cubicBezTo>
                <a:lnTo>
                  <a:pt x="1592461" y="1319280"/>
                </a:lnTo>
                <a:cubicBezTo>
                  <a:pt x="1592461" y="1324241"/>
                  <a:pt x="1589981" y="1324241"/>
                  <a:pt x="1585020" y="1319280"/>
                </a:cubicBezTo>
                <a:cubicBezTo>
                  <a:pt x="1585020" y="1314320"/>
                  <a:pt x="1585020" y="1311839"/>
                  <a:pt x="1585020" y="1311839"/>
                </a:cubicBezTo>
                <a:cubicBezTo>
                  <a:pt x="1585020" y="1306878"/>
                  <a:pt x="1585020" y="1304398"/>
                  <a:pt x="1585020" y="1304398"/>
                </a:cubicBezTo>
                <a:lnTo>
                  <a:pt x="1577578" y="1311839"/>
                </a:lnTo>
                <a:cubicBezTo>
                  <a:pt x="1577578" y="1311839"/>
                  <a:pt x="1575098" y="1311839"/>
                  <a:pt x="1570137" y="1311839"/>
                </a:cubicBezTo>
                <a:lnTo>
                  <a:pt x="1561694" y="1312940"/>
                </a:lnTo>
                <a:lnTo>
                  <a:pt x="1562695" y="1311839"/>
                </a:lnTo>
                <a:lnTo>
                  <a:pt x="1547813" y="1304398"/>
                </a:lnTo>
                <a:cubicBezTo>
                  <a:pt x="1542852" y="1304398"/>
                  <a:pt x="1537891" y="1303158"/>
                  <a:pt x="1532930" y="1300677"/>
                </a:cubicBezTo>
                <a:cubicBezTo>
                  <a:pt x="1527969" y="1298196"/>
                  <a:pt x="1523008" y="1296956"/>
                  <a:pt x="1518047" y="1296956"/>
                </a:cubicBezTo>
                <a:close/>
                <a:moveTo>
                  <a:pt x="1428750" y="1289515"/>
                </a:moveTo>
                <a:cubicBezTo>
                  <a:pt x="1433711" y="1294476"/>
                  <a:pt x="1441152" y="1296956"/>
                  <a:pt x="1451074" y="1296956"/>
                </a:cubicBezTo>
                <a:cubicBezTo>
                  <a:pt x="1451074" y="1296956"/>
                  <a:pt x="1453555" y="1299437"/>
                  <a:pt x="1458516" y="1304398"/>
                </a:cubicBezTo>
                <a:cubicBezTo>
                  <a:pt x="1458516" y="1309358"/>
                  <a:pt x="1460996" y="1310599"/>
                  <a:pt x="1465957" y="1308118"/>
                </a:cubicBezTo>
                <a:cubicBezTo>
                  <a:pt x="1470918" y="1305638"/>
                  <a:pt x="1470918" y="1301917"/>
                  <a:pt x="1465957" y="1296956"/>
                </a:cubicBezTo>
                <a:cubicBezTo>
                  <a:pt x="1465957" y="1296956"/>
                  <a:pt x="1463477" y="1295716"/>
                  <a:pt x="1458516" y="1293235"/>
                </a:cubicBezTo>
                <a:cubicBezTo>
                  <a:pt x="1453555" y="1290755"/>
                  <a:pt x="1448594" y="1289515"/>
                  <a:pt x="1443633" y="1289515"/>
                </a:cubicBezTo>
                <a:close/>
                <a:moveTo>
                  <a:pt x="1583159" y="1285794"/>
                </a:moveTo>
                <a:cubicBezTo>
                  <a:pt x="1579439" y="1285794"/>
                  <a:pt x="1577578" y="1287035"/>
                  <a:pt x="1577578" y="1289515"/>
                </a:cubicBezTo>
                <a:cubicBezTo>
                  <a:pt x="1577578" y="1294476"/>
                  <a:pt x="1580059" y="1296956"/>
                  <a:pt x="1585020" y="1296956"/>
                </a:cubicBezTo>
                <a:cubicBezTo>
                  <a:pt x="1585020" y="1296956"/>
                  <a:pt x="1586260" y="1296956"/>
                  <a:pt x="1588740" y="1296956"/>
                </a:cubicBezTo>
                <a:cubicBezTo>
                  <a:pt x="1591221" y="1296956"/>
                  <a:pt x="1594941" y="1299437"/>
                  <a:pt x="1599903" y="1304398"/>
                </a:cubicBezTo>
                <a:cubicBezTo>
                  <a:pt x="1609824" y="1309358"/>
                  <a:pt x="1622227" y="1311839"/>
                  <a:pt x="1637109" y="1311839"/>
                </a:cubicBezTo>
                <a:cubicBezTo>
                  <a:pt x="1642070" y="1311839"/>
                  <a:pt x="1644551" y="1311839"/>
                  <a:pt x="1644551" y="1311839"/>
                </a:cubicBezTo>
                <a:cubicBezTo>
                  <a:pt x="1644551" y="1301917"/>
                  <a:pt x="1629668" y="1294476"/>
                  <a:pt x="1599903" y="1289515"/>
                </a:cubicBezTo>
                <a:cubicBezTo>
                  <a:pt x="1592461" y="1287035"/>
                  <a:pt x="1586880" y="1285794"/>
                  <a:pt x="1583159" y="1285794"/>
                </a:cubicBezTo>
                <a:close/>
                <a:moveTo>
                  <a:pt x="1493862" y="1284864"/>
                </a:moveTo>
                <a:cubicBezTo>
                  <a:pt x="1492622" y="1284244"/>
                  <a:pt x="1490762" y="1284554"/>
                  <a:pt x="1488281" y="1285794"/>
                </a:cubicBezTo>
                <a:cubicBezTo>
                  <a:pt x="1483320" y="1288275"/>
                  <a:pt x="1480840" y="1290755"/>
                  <a:pt x="1480840" y="1293235"/>
                </a:cubicBezTo>
                <a:cubicBezTo>
                  <a:pt x="1480840" y="1295716"/>
                  <a:pt x="1483320" y="1296956"/>
                  <a:pt x="1488281" y="1296956"/>
                </a:cubicBezTo>
                <a:cubicBezTo>
                  <a:pt x="1493242" y="1296956"/>
                  <a:pt x="1495723" y="1294476"/>
                  <a:pt x="1495723" y="1289515"/>
                </a:cubicBezTo>
                <a:cubicBezTo>
                  <a:pt x="1495723" y="1287035"/>
                  <a:pt x="1495103" y="1285484"/>
                  <a:pt x="1493862" y="1284864"/>
                </a:cubicBezTo>
                <a:close/>
                <a:moveTo>
                  <a:pt x="1540371" y="1282073"/>
                </a:moveTo>
                <a:lnTo>
                  <a:pt x="1540371" y="1289515"/>
                </a:lnTo>
                <a:lnTo>
                  <a:pt x="1547813" y="1289515"/>
                </a:lnTo>
                <a:cubicBezTo>
                  <a:pt x="1542852" y="1284554"/>
                  <a:pt x="1540371" y="1282073"/>
                  <a:pt x="1540371" y="1282073"/>
                </a:cubicBezTo>
                <a:close/>
                <a:moveTo>
                  <a:pt x="1384102" y="1282073"/>
                </a:moveTo>
                <a:cubicBezTo>
                  <a:pt x="1389063" y="1282073"/>
                  <a:pt x="1391543" y="1282073"/>
                  <a:pt x="1391543" y="1282073"/>
                </a:cubicBezTo>
                <a:cubicBezTo>
                  <a:pt x="1391543" y="1287034"/>
                  <a:pt x="1390303" y="1289515"/>
                  <a:pt x="1387822" y="1289515"/>
                </a:cubicBezTo>
                <a:cubicBezTo>
                  <a:pt x="1385342" y="1289515"/>
                  <a:pt x="1384102" y="1287034"/>
                  <a:pt x="1384102" y="1282073"/>
                </a:cubicBezTo>
                <a:close/>
                <a:moveTo>
                  <a:pt x="1622227" y="1274632"/>
                </a:moveTo>
                <a:lnTo>
                  <a:pt x="1614785" y="1282073"/>
                </a:lnTo>
                <a:lnTo>
                  <a:pt x="1629668" y="1282073"/>
                </a:lnTo>
                <a:close/>
                <a:moveTo>
                  <a:pt x="5915918" y="1259749"/>
                </a:moveTo>
                <a:cubicBezTo>
                  <a:pt x="5910956" y="1259749"/>
                  <a:pt x="5908476" y="1262230"/>
                  <a:pt x="5908476" y="1267191"/>
                </a:cubicBezTo>
                <a:cubicBezTo>
                  <a:pt x="5908476" y="1267191"/>
                  <a:pt x="5909716" y="1265951"/>
                  <a:pt x="5912196" y="1263470"/>
                </a:cubicBezTo>
                <a:cubicBezTo>
                  <a:pt x="5914676" y="1260989"/>
                  <a:pt x="5915918" y="1259749"/>
                  <a:pt x="5915918" y="1259749"/>
                </a:cubicBezTo>
                <a:close/>
                <a:moveTo>
                  <a:pt x="1555254" y="1259749"/>
                </a:moveTo>
                <a:lnTo>
                  <a:pt x="1562695" y="1267191"/>
                </a:lnTo>
                <a:lnTo>
                  <a:pt x="1562695" y="1259749"/>
                </a:lnTo>
                <a:cubicBezTo>
                  <a:pt x="1562695" y="1259749"/>
                  <a:pt x="1560215" y="1259749"/>
                  <a:pt x="1555254" y="1259749"/>
                </a:cubicBezTo>
                <a:close/>
                <a:moveTo>
                  <a:pt x="1711524" y="1252308"/>
                </a:moveTo>
                <a:lnTo>
                  <a:pt x="1741289" y="1267191"/>
                </a:lnTo>
                <a:cubicBezTo>
                  <a:pt x="1741289" y="1267191"/>
                  <a:pt x="1746250" y="1269671"/>
                  <a:pt x="1756172" y="1274632"/>
                </a:cubicBezTo>
                <a:cubicBezTo>
                  <a:pt x="1766094" y="1284554"/>
                  <a:pt x="1771055" y="1287034"/>
                  <a:pt x="1771055" y="1282073"/>
                </a:cubicBezTo>
                <a:cubicBezTo>
                  <a:pt x="1771055" y="1277113"/>
                  <a:pt x="1768574" y="1274632"/>
                  <a:pt x="1763613" y="1274632"/>
                </a:cubicBezTo>
                <a:lnTo>
                  <a:pt x="1748731" y="1267191"/>
                </a:lnTo>
                <a:cubicBezTo>
                  <a:pt x="1743770" y="1262230"/>
                  <a:pt x="1741289" y="1260989"/>
                  <a:pt x="1741289" y="1263470"/>
                </a:cubicBezTo>
                <a:cubicBezTo>
                  <a:pt x="1741289" y="1265951"/>
                  <a:pt x="1738808" y="1264710"/>
                  <a:pt x="1733848" y="1259749"/>
                </a:cubicBezTo>
                <a:close/>
                <a:moveTo>
                  <a:pt x="1458516" y="1252308"/>
                </a:moveTo>
                <a:cubicBezTo>
                  <a:pt x="1463477" y="1252308"/>
                  <a:pt x="1467197" y="1252308"/>
                  <a:pt x="1469678" y="1252308"/>
                </a:cubicBezTo>
                <a:cubicBezTo>
                  <a:pt x="1472158" y="1252308"/>
                  <a:pt x="1472158" y="1254788"/>
                  <a:pt x="1469678" y="1259749"/>
                </a:cubicBezTo>
                <a:cubicBezTo>
                  <a:pt x="1467197" y="1264710"/>
                  <a:pt x="1463477" y="1264710"/>
                  <a:pt x="1458516" y="1259749"/>
                </a:cubicBezTo>
                <a:cubicBezTo>
                  <a:pt x="1453555" y="1259749"/>
                  <a:pt x="1453555" y="1257269"/>
                  <a:pt x="1458516" y="1252308"/>
                </a:cubicBezTo>
                <a:close/>
                <a:moveTo>
                  <a:pt x="1227832" y="1252308"/>
                </a:moveTo>
                <a:cubicBezTo>
                  <a:pt x="1232793" y="1252308"/>
                  <a:pt x="1241475" y="1253548"/>
                  <a:pt x="1253877" y="1256028"/>
                </a:cubicBezTo>
                <a:cubicBezTo>
                  <a:pt x="1266280" y="1258509"/>
                  <a:pt x="1273721" y="1260989"/>
                  <a:pt x="1276201" y="1263470"/>
                </a:cubicBezTo>
                <a:cubicBezTo>
                  <a:pt x="1278682" y="1265951"/>
                  <a:pt x="1282402" y="1264710"/>
                  <a:pt x="1287363" y="1259749"/>
                </a:cubicBezTo>
                <a:cubicBezTo>
                  <a:pt x="1292324" y="1254788"/>
                  <a:pt x="1294805" y="1254788"/>
                  <a:pt x="1294805" y="1259749"/>
                </a:cubicBezTo>
                <a:lnTo>
                  <a:pt x="1309688" y="1252308"/>
                </a:lnTo>
                <a:cubicBezTo>
                  <a:pt x="1314649" y="1252308"/>
                  <a:pt x="1319609" y="1252308"/>
                  <a:pt x="1324570" y="1252308"/>
                </a:cubicBezTo>
                <a:lnTo>
                  <a:pt x="1324570" y="1259749"/>
                </a:lnTo>
                <a:lnTo>
                  <a:pt x="1332012" y="1267191"/>
                </a:lnTo>
                <a:lnTo>
                  <a:pt x="1324570" y="1267191"/>
                </a:lnTo>
                <a:cubicBezTo>
                  <a:pt x="1324570" y="1267191"/>
                  <a:pt x="1323330" y="1267191"/>
                  <a:pt x="1320850" y="1267191"/>
                </a:cubicBezTo>
                <a:cubicBezTo>
                  <a:pt x="1318369" y="1267191"/>
                  <a:pt x="1317129" y="1264710"/>
                  <a:pt x="1317129" y="1259749"/>
                </a:cubicBezTo>
                <a:lnTo>
                  <a:pt x="1302246" y="1259749"/>
                </a:lnTo>
                <a:cubicBezTo>
                  <a:pt x="1287363" y="1264710"/>
                  <a:pt x="1282402" y="1269671"/>
                  <a:pt x="1287363" y="1274632"/>
                </a:cubicBezTo>
                <a:lnTo>
                  <a:pt x="1279922" y="1274632"/>
                </a:lnTo>
                <a:cubicBezTo>
                  <a:pt x="1274961" y="1274632"/>
                  <a:pt x="1274961" y="1272151"/>
                  <a:pt x="1279922" y="1267191"/>
                </a:cubicBezTo>
                <a:lnTo>
                  <a:pt x="1265039" y="1267191"/>
                </a:lnTo>
                <a:cubicBezTo>
                  <a:pt x="1260078" y="1267191"/>
                  <a:pt x="1250156" y="1264710"/>
                  <a:pt x="1235273" y="1259749"/>
                </a:cubicBezTo>
                <a:close/>
                <a:moveTo>
                  <a:pt x="1696640" y="1244866"/>
                </a:moveTo>
                <a:lnTo>
                  <a:pt x="1704082" y="1252308"/>
                </a:lnTo>
                <a:lnTo>
                  <a:pt x="1704082" y="1244866"/>
                </a:lnTo>
                <a:cubicBezTo>
                  <a:pt x="1704082" y="1244866"/>
                  <a:pt x="1701602" y="1244866"/>
                  <a:pt x="1696640" y="1244866"/>
                </a:cubicBezTo>
                <a:close/>
                <a:moveTo>
                  <a:pt x="1432471" y="1244866"/>
                </a:moveTo>
                <a:cubicBezTo>
                  <a:pt x="1429990" y="1244866"/>
                  <a:pt x="1428750" y="1247347"/>
                  <a:pt x="1428750" y="1252308"/>
                </a:cubicBezTo>
                <a:cubicBezTo>
                  <a:pt x="1428750" y="1257269"/>
                  <a:pt x="1429990" y="1260989"/>
                  <a:pt x="1432471" y="1263470"/>
                </a:cubicBezTo>
                <a:cubicBezTo>
                  <a:pt x="1434951" y="1265951"/>
                  <a:pt x="1438672" y="1267191"/>
                  <a:pt x="1443633" y="1267191"/>
                </a:cubicBezTo>
                <a:cubicBezTo>
                  <a:pt x="1448594" y="1267191"/>
                  <a:pt x="1453555" y="1269671"/>
                  <a:pt x="1458516" y="1274632"/>
                </a:cubicBezTo>
                <a:cubicBezTo>
                  <a:pt x="1463477" y="1279593"/>
                  <a:pt x="1467197" y="1282073"/>
                  <a:pt x="1469678" y="1282073"/>
                </a:cubicBezTo>
                <a:cubicBezTo>
                  <a:pt x="1472158" y="1282073"/>
                  <a:pt x="1473399" y="1282073"/>
                  <a:pt x="1473399" y="1282073"/>
                </a:cubicBezTo>
                <a:lnTo>
                  <a:pt x="1480840" y="1274632"/>
                </a:lnTo>
                <a:lnTo>
                  <a:pt x="1495723" y="1274632"/>
                </a:lnTo>
                <a:cubicBezTo>
                  <a:pt x="1490762" y="1269671"/>
                  <a:pt x="1489522" y="1265951"/>
                  <a:pt x="1492002" y="1263470"/>
                </a:cubicBezTo>
                <a:cubicBezTo>
                  <a:pt x="1494482" y="1260989"/>
                  <a:pt x="1498203" y="1262230"/>
                  <a:pt x="1503164" y="1267191"/>
                </a:cubicBezTo>
                <a:cubicBezTo>
                  <a:pt x="1503164" y="1272151"/>
                  <a:pt x="1508125" y="1275872"/>
                  <a:pt x="1518047" y="1278353"/>
                </a:cubicBezTo>
                <a:cubicBezTo>
                  <a:pt x="1527969" y="1280833"/>
                  <a:pt x="1532930" y="1280833"/>
                  <a:pt x="1532930" y="1278353"/>
                </a:cubicBezTo>
                <a:cubicBezTo>
                  <a:pt x="1532930" y="1275872"/>
                  <a:pt x="1540371" y="1277113"/>
                  <a:pt x="1555254" y="1282073"/>
                </a:cubicBezTo>
                <a:lnTo>
                  <a:pt x="1570137" y="1282073"/>
                </a:lnTo>
                <a:lnTo>
                  <a:pt x="1547813" y="1274632"/>
                </a:lnTo>
                <a:cubicBezTo>
                  <a:pt x="1537891" y="1269671"/>
                  <a:pt x="1530449" y="1264710"/>
                  <a:pt x="1525488" y="1259749"/>
                </a:cubicBezTo>
                <a:lnTo>
                  <a:pt x="1510606" y="1252308"/>
                </a:lnTo>
                <a:cubicBezTo>
                  <a:pt x="1505645" y="1252308"/>
                  <a:pt x="1495723" y="1249827"/>
                  <a:pt x="1480840" y="1244866"/>
                </a:cubicBezTo>
                <a:lnTo>
                  <a:pt x="1458516" y="1244866"/>
                </a:lnTo>
                <a:lnTo>
                  <a:pt x="1443633" y="1244866"/>
                </a:lnTo>
                <a:cubicBezTo>
                  <a:pt x="1438672" y="1244866"/>
                  <a:pt x="1434951" y="1244866"/>
                  <a:pt x="1432471" y="1244866"/>
                </a:cubicBezTo>
                <a:close/>
                <a:moveTo>
                  <a:pt x="1198067" y="1244866"/>
                </a:moveTo>
                <a:cubicBezTo>
                  <a:pt x="1203027" y="1244866"/>
                  <a:pt x="1205508" y="1244866"/>
                  <a:pt x="1205508" y="1244866"/>
                </a:cubicBezTo>
                <a:lnTo>
                  <a:pt x="1205508" y="1252308"/>
                </a:lnTo>
                <a:close/>
                <a:moveTo>
                  <a:pt x="1361777" y="1229984"/>
                </a:moveTo>
                <a:cubicBezTo>
                  <a:pt x="1361777" y="1229984"/>
                  <a:pt x="1361777" y="1231224"/>
                  <a:pt x="1361777" y="1233704"/>
                </a:cubicBezTo>
                <a:cubicBezTo>
                  <a:pt x="1361777" y="1236185"/>
                  <a:pt x="1364258" y="1237425"/>
                  <a:pt x="1369219" y="1237425"/>
                </a:cubicBezTo>
                <a:cubicBezTo>
                  <a:pt x="1374180" y="1237425"/>
                  <a:pt x="1376660" y="1237425"/>
                  <a:pt x="1376660" y="1237425"/>
                </a:cubicBezTo>
                <a:cubicBezTo>
                  <a:pt x="1376660" y="1232464"/>
                  <a:pt x="1374180" y="1229984"/>
                  <a:pt x="1369219" y="1229984"/>
                </a:cubicBezTo>
                <a:cubicBezTo>
                  <a:pt x="1364258" y="1229984"/>
                  <a:pt x="1361777" y="1229984"/>
                  <a:pt x="1361777" y="1229984"/>
                </a:cubicBezTo>
                <a:close/>
                <a:moveTo>
                  <a:pt x="1778496" y="1222542"/>
                </a:moveTo>
                <a:cubicBezTo>
                  <a:pt x="1783457" y="1227503"/>
                  <a:pt x="1785938" y="1229984"/>
                  <a:pt x="1785938" y="1229984"/>
                </a:cubicBezTo>
                <a:cubicBezTo>
                  <a:pt x="1785938" y="1229984"/>
                  <a:pt x="1785938" y="1227503"/>
                  <a:pt x="1785938" y="1222542"/>
                </a:cubicBezTo>
                <a:cubicBezTo>
                  <a:pt x="1780977" y="1222542"/>
                  <a:pt x="1778496" y="1222542"/>
                  <a:pt x="1778496" y="1222542"/>
                </a:cubicBezTo>
                <a:close/>
                <a:moveTo>
                  <a:pt x="1488281" y="1222542"/>
                </a:moveTo>
                <a:lnTo>
                  <a:pt x="1495723" y="1229984"/>
                </a:lnTo>
                <a:lnTo>
                  <a:pt x="1503164" y="1222542"/>
                </a:lnTo>
                <a:cubicBezTo>
                  <a:pt x="1498203" y="1222542"/>
                  <a:pt x="1493242" y="1222542"/>
                  <a:pt x="1488281" y="1222542"/>
                </a:cubicBezTo>
                <a:close/>
                <a:moveTo>
                  <a:pt x="1309688" y="1222542"/>
                </a:moveTo>
                <a:cubicBezTo>
                  <a:pt x="1314649" y="1227503"/>
                  <a:pt x="1317129" y="1229984"/>
                  <a:pt x="1317129" y="1229984"/>
                </a:cubicBezTo>
                <a:cubicBezTo>
                  <a:pt x="1317129" y="1234944"/>
                  <a:pt x="1314649" y="1237425"/>
                  <a:pt x="1309688" y="1237425"/>
                </a:cubicBezTo>
                <a:lnTo>
                  <a:pt x="1309688" y="1229984"/>
                </a:lnTo>
                <a:cubicBezTo>
                  <a:pt x="1309688" y="1225023"/>
                  <a:pt x="1309688" y="1222542"/>
                  <a:pt x="1309688" y="1222542"/>
                </a:cubicBezTo>
                <a:close/>
                <a:moveTo>
                  <a:pt x="1592461" y="1215101"/>
                </a:moveTo>
                <a:lnTo>
                  <a:pt x="1607344" y="1222542"/>
                </a:lnTo>
                <a:lnTo>
                  <a:pt x="1637109" y="1222542"/>
                </a:lnTo>
                <a:close/>
                <a:moveTo>
                  <a:pt x="1287363" y="1207659"/>
                </a:moveTo>
                <a:cubicBezTo>
                  <a:pt x="1287363" y="1207659"/>
                  <a:pt x="1287363" y="1210140"/>
                  <a:pt x="1287363" y="1215101"/>
                </a:cubicBezTo>
                <a:cubicBezTo>
                  <a:pt x="1287363" y="1220061"/>
                  <a:pt x="1284883" y="1222542"/>
                  <a:pt x="1279922" y="1222542"/>
                </a:cubicBezTo>
                <a:cubicBezTo>
                  <a:pt x="1279922" y="1222542"/>
                  <a:pt x="1279922" y="1220061"/>
                  <a:pt x="1279922" y="1215101"/>
                </a:cubicBezTo>
                <a:cubicBezTo>
                  <a:pt x="1279922" y="1215101"/>
                  <a:pt x="1281162" y="1213861"/>
                  <a:pt x="1283643" y="1211380"/>
                </a:cubicBezTo>
                <a:cubicBezTo>
                  <a:pt x="1286123" y="1208899"/>
                  <a:pt x="1287363" y="1207659"/>
                  <a:pt x="1287363" y="1207659"/>
                </a:cubicBezTo>
                <a:close/>
                <a:moveTo>
                  <a:pt x="1555254" y="1200218"/>
                </a:moveTo>
                <a:lnTo>
                  <a:pt x="1555254" y="1207659"/>
                </a:lnTo>
                <a:lnTo>
                  <a:pt x="1562695" y="1200218"/>
                </a:lnTo>
                <a:cubicBezTo>
                  <a:pt x="1562695" y="1200218"/>
                  <a:pt x="1560215" y="1200218"/>
                  <a:pt x="1555254" y="1200218"/>
                </a:cubicBezTo>
                <a:close/>
                <a:moveTo>
                  <a:pt x="1428750" y="1200218"/>
                </a:moveTo>
                <a:lnTo>
                  <a:pt x="1428750" y="1207659"/>
                </a:lnTo>
                <a:lnTo>
                  <a:pt x="1443633" y="1215101"/>
                </a:lnTo>
                <a:lnTo>
                  <a:pt x="1451074" y="1215101"/>
                </a:lnTo>
                <a:cubicBezTo>
                  <a:pt x="1451074" y="1225023"/>
                  <a:pt x="1451074" y="1229984"/>
                  <a:pt x="1451074" y="1229984"/>
                </a:cubicBezTo>
                <a:cubicBezTo>
                  <a:pt x="1456035" y="1229984"/>
                  <a:pt x="1458516" y="1228743"/>
                  <a:pt x="1458516" y="1226263"/>
                </a:cubicBezTo>
                <a:cubicBezTo>
                  <a:pt x="1458516" y="1223782"/>
                  <a:pt x="1460996" y="1222542"/>
                  <a:pt x="1465957" y="1222542"/>
                </a:cubicBezTo>
                <a:cubicBezTo>
                  <a:pt x="1470918" y="1222542"/>
                  <a:pt x="1473399" y="1222542"/>
                  <a:pt x="1473399" y="1222542"/>
                </a:cubicBezTo>
                <a:cubicBezTo>
                  <a:pt x="1478359" y="1217581"/>
                  <a:pt x="1472158" y="1212620"/>
                  <a:pt x="1454795" y="1207659"/>
                </a:cubicBezTo>
                <a:cubicBezTo>
                  <a:pt x="1437432" y="1202699"/>
                  <a:pt x="1428750" y="1200218"/>
                  <a:pt x="1428750" y="1200218"/>
                </a:cubicBezTo>
                <a:close/>
                <a:moveTo>
                  <a:pt x="1771055" y="1177894"/>
                </a:moveTo>
                <a:lnTo>
                  <a:pt x="1771055" y="1185335"/>
                </a:lnTo>
                <a:lnTo>
                  <a:pt x="1778496" y="1185335"/>
                </a:lnTo>
                <a:cubicBezTo>
                  <a:pt x="1778496" y="1180374"/>
                  <a:pt x="1777256" y="1177894"/>
                  <a:pt x="1774775" y="1177894"/>
                </a:cubicBezTo>
                <a:cubicBezTo>
                  <a:pt x="1772295" y="1177894"/>
                  <a:pt x="1771055" y="1177894"/>
                  <a:pt x="1771055" y="1177894"/>
                </a:cubicBezTo>
                <a:close/>
                <a:moveTo>
                  <a:pt x="1525488" y="1177894"/>
                </a:moveTo>
                <a:lnTo>
                  <a:pt x="1525488" y="1185335"/>
                </a:lnTo>
                <a:lnTo>
                  <a:pt x="1532930" y="1185335"/>
                </a:lnTo>
                <a:cubicBezTo>
                  <a:pt x="1532930" y="1180374"/>
                  <a:pt x="1531690" y="1177894"/>
                  <a:pt x="1529209" y="1177894"/>
                </a:cubicBezTo>
                <a:cubicBezTo>
                  <a:pt x="1526729" y="1177894"/>
                  <a:pt x="1525488" y="1177894"/>
                  <a:pt x="1525488" y="1177894"/>
                </a:cubicBezTo>
                <a:close/>
                <a:moveTo>
                  <a:pt x="1384102" y="1177894"/>
                </a:moveTo>
                <a:cubicBezTo>
                  <a:pt x="1384102" y="1182854"/>
                  <a:pt x="1384102" y="1185335"/>
                  <a:pt x="1384102" y="1185335"/>
                </a:cubicBezTo>
                <a:cubicBezTo>
                  <a:pt x="1384102" y="1185335"/>
                  <a:pt x="1386582" y="1182854"/>
                  <a:pt x="1391543" y="1177894"/>
                </a:cubicBezTo>
                <a:cubicBezTo>
                  <a:pt x="1391543" y="1177894"/>
                  <a:pt x="1389063" y="1177894"/>
                  <a:pt x="1384102" y="1177894"/>
                </a:cubicBezTo>
                <a:close/>
                <a:moveTo>
                  <a:pt x="1374800" y="1174174"/>
                </a:moveTo>
                <a:cubicBezTo>
                  <a:pt x="1373560" y="1174174"/>
                  <a:pt x="1371699" y="1175414"/>
                  <a:pt x="1369219" y="1177894"/>
                </a:cubicBezTo>
                <a:lnTo>
                  <a:pt x="1376660" y="1177894"/>
                </a:lnTo>
                <a:cubicBezTo>
                  <a:pt x="1376660" y="1175414"/>
                  <a:pt x="1376040" y="1174174"/>
                  <a:pt x="1374800" y="1174174"/>
                </a:cubicBezTo>
                <a:close/>
                <a:moveTo>
                  <a:pt x="1592461" y="1163011"/>
                </a:moveTo>
                <a:lnTo>
                  <a:pt x="1592461" y="1170452"/>
                </a:lnTo>
                <a:lnTo>
                  <a:pt x="1599903" y="1163011"/>
                </a:lnTo>
                <a:cubicBezTo>
                  <a:pt x="1599903" y="1163011"/>
                  <a:pt x="1597422" y="1163011"/>
                  <a:pt x="1592461" y="1163011"/>
                </a:cubicBezTo>
                <a:close/>
                <a:moveTo>
                  <a:pt x="1549673" y="1151849"/>
                </a:moveTo>
                <a:cubicBezTo>
                  <a:pt x="1548433" y="1151849"/>
                  <a:pt x="1547813" y="1153089"/>
                  <a:pt x="1547813" y="1155569"/>
                </a:cubicBezTo>
                <a:cubicBezTo>
                  <a:pt x="1547813" y="1160530"/>
                  <a:pt x="1549053" y="1161771"/>
                  <a:pt x="1551533" y="1159290"/>
                </a:cubicBezTo>
                <a:cubicBezTo>
                  <a:pt x="1554014" y="1156810"/>
                  <a:pt x="1555254" y="1155569"/>
                  <a:pt x="1555254" y="1155569"/>
                </a:cubicBezTo>
                <a:cubicBezTo>
                  <a:pt x="1552774" y="1153089"/>
                  <a:pt x="1550913" y="1151849"/>
                  <a:pt x="1549673" y="1151849"/>
                </a:cubicBezTo>
                <a:close/>
                <a:moveTo>
                  <a:pt x="1404566" y="1144408"/>
                </a:moveTo>
                <a:cubicBezTo>
                  <a:pt x="1403325" y="1144408"/>
                  <a:pt x="1401465" y="1145648"/>
                  <a:pt x="1398985" y="1148128"/>
                </a:cubicBezTo>
                <a:lnTo>
                  <a:pt x="1406426" y="1148128"/>
                </a:lnTo>
                <a:cubicBezTo>
                  <a:pt x="1406426" y="1145648"/>
                  <a:pt x="1405806" y="1144408"/>
                  <a:pt x="1404566" y="1144408"/>
                </a:cubicBezTo>
                <a:close/>
                <a:moveTo>
                  <a:pt x="1257598" y="1133245"/>
                </a:moveTo>
                <a:lnTo>
                  <a:pt x="1287363" y="1133245"/>
                </a:lnTo>
                <a:cubicBezTo>
                  <a:pt x="1292324" y="1138206"/>
                  <a:pt x="1297285" y="1140687"/>
                  <a:pt x="1302246" y="1140687"/>
                </a:cubicBezTo>
                <a:lnTo>
                  <a:pt x="1235273" y="1140687"/>
                </a:lnTo>
                <a:close/>
                <a:moveTo>
                  <a:pt x="1421309" y="1125804"/>
                </a:moveTo>
                <a:lnTo>
                  <a:pt x="1436191" y="1133245"/>
                </a:lnTo>
                <a:cubicBezTo>
                  <a:pt x="1441152" y="1143167"/>
                  <a:pt x="1443633" y="1150609"/>
                  <a:pt x="1443633" y="1155569"/>
                </a:cubicBezTo>
                <a:lnTo>
                  <a:pt x="1451074" y="1163011"/>
                </a:lnTo>
                <a:cubicBezTo>
                  <a:pt x="1465957" y="1163011"/>
                  <a:pt x="1473399" y="1160530"/>
                  <a:pt x="1473399" y="1155569"/>
                </a:cubicBezTo>
                <a:lnTo>
                  <a:pt x="1488281" y="1155569"/>
                </a:lnTo>
                <a:cubicBezTo>
                  <a:pt x="1488281" y="1150609"/>
                  <a:pt x="1485801" y="1148128"/>
                  <a:pt x="1480840" y="1148128"/>
                </a:cubicBezTo>
                <a:cubicBezTo>
                  <a:pt x="1475879" y="1148128"/>
                  <a:pt x="1472158" y="1146888"/>
                  <a:pt x="1469678" y="1144407"/>
                </a:cubicBezTo>
                <a:cubicBezTo>
                  <a:pt x="1467197" y="1141927"/>
                  <a:pt x="1465957" y="1140687"/>
                  <a:pt x="1465957" y="1140687"/>
                </a:cubicBezTo>
                <a:cubicBezTo>
                  <a:pt x="1465957" y="1135726"/>
                  <a:pt x="1465957" y="1133245"/>
                  <a:pt x="1465957" y="1133245"/>
                </a:cubicBezTo>
                <a:cubicBezTo>
                  <a:pt x="1465957" y="1133245"/>
                  <a:pt x="1463477" y="1133245"/>
                  <a:pt x="1458516" y="1133245"/>
                </a:cubicBezTo>
                <a:cubicBezTo>
                  <a:pt x="1458516" y="1138206"/>
                  <a:pt x="1456035" y="1138206"/>
                  <a:pt x="1451074" y="1133245"/>
                </a:cubicBezTo>
                <a:cubicBezTo>
                  <a:pt x="1451074" y="1133245"/>
                  <a:pt x="1449834" y="1132005"/>
                  <a:pt x="1447354" y="1129525"/>
                </a:cubicBezTo>
                <a:cubicBezTo>
                  <a:pt x="1444873" y="1127044"/>
                  <a:pt x="1441152" y="1125804"/>
                  <a:pt x="1436191" y="1125804"/>
                </a:cubicBezTo>
                <a:close/>
                <a:moveTo>
                  <a:pt x="1535720" y="1123478"/>
                </a:moveTo>
                <a:cubicBezTo>
                  <a:pt x="1533860" y="1123789"/>
                  <a:pt x="1532930" y="1124564"/>
                  <a:pt x="1532930" y="1125804"/>
                </a:cubicBezTo>
                <a:lnTo>
                  <a:pt x="1547813" y="1133245"/>
                </a:lnTo>
                <a:cubicBezTo>
                  <a:pt x="1572617" y="1138206"/>
                  <a:pt x="1585020" y="1143167"/>
                  <a:pt x="1585020" y="1148128"/>
                </a:cubicBezTo>
                <a:cubicBezTo>
                  <a:pt x="1585020" y="1153089"/>
                  <a:pt x="1587500" y="1154329"/>
                  <a:pt x="1592461" y="1151849"/>
                </a:cubicBezTo>
                <a:cubicBezTo>
                  <a:pt x="1597422" y="1149368"/>
                  <a:pt x="1602383" y="1148128"/>
                  <a:pt x="1607344" y="1148128"/>
                </a:cubicBezTo>
                <a:lnTo>
                  <a:pt x="1577578" y="1133245"/>
                </a:lnTo>
                <a:cubicBezTo>
                  <a:pt x="1555254" y="1125804"/>
                  <a:pt x="1541301" y="1122548"/>
                  <a:pt x="1535720" y="1123478"/>
                </a:cubicBezTo>
                <a:close/>
                <a:moveTo>
                  <a:pt x="1704082" y="1118362"/>
                </a:moveTo>
                <a:lnTo>
                  <a:pt x="1696640" y="1125804"/>
                </a:lnTo>
                <a:cubicBezTo>
                  <a:pt x="1696640" y="1130765"/>
                  <a:pt x="1696640" y="1133245"/>
                  <a:pt x="1696640" y="1133245"/>
                </a:cubicBezTo>
                <a:cubicBezTo>
                  <a:pt x="1701602" y="1133245"/>
                  <a:pt x="1704082" y="1130765"/>
                  <a:pt x="1704082" y="1125804"/>
                </a:cubicBezTo>
                <a:close/>
                <a:moveTo>
                  <a:pt x="1629668" y="1118362"/>
                </a:moveTo>
                <a:lnTo>
                  <a:pt x="1637109" y="1125804"/>
                </a:lnTo>
                <a:cubicBezTo>
                  <a:pt x="1637109" y="1125804"/>
                  <a:pt x="1637109" y="1123323"/>
                  <a:pt x="1637109" y="1118362"/>
                </a:cubicBezTo>
                <a:cubicBezTo>
                  <a:pt x="1637109" y="1118362"/>
                  <a:pt x="1634629" y="1118362"/>
                  <a:pt x="1629668" y="1118362"/>
                </a:cubicBezTo>
                <a:close/>
                <a:moveTo>
                  <a:pt x="1503164" y="1118362"/>
                </a:moveTo>
                <a:cubicBezTo>
                  <a:pt x="1498203" y="1118362"/>
                  <a:pt x="1490762" y="1120843"/>
                  <a:pt x="1480840" y="1125804"/>
                </a:cubicBezTo>
                <a:lnTo>
                  <a:pt x="1480840" y="1133245"/>
                </a:lnTo>
                <a:lnTo>
                  <a:pt x="1495723" y="1140687"/>
                </a:lnTo>
                <a:lnTo>
                  <a:pt x="1495723" y="1133245"/>
                </a:lnTo>
                <a:lnTo>
                  <a:pt x="1503164" y="1125804"/>
                </a:lnTo>
                <a:cubicBezTo>
                  <a:pt x="1508125" y="1130765"/>
                  <a:pt x="1510606" y="1133245"/>
                  <a:pt x="1510606" y="1133245"/>
                </a:cubicBezTo>
                <a:close/>
                <a:moveTo>
                  <a:pt x="1398985" y="1118362"/>
                </a:moveTo>
                <a:cubicBezTo>
                  <a:pt x="1403945" y="1123323"/>
                  <a:pt x="1408906" y="1125804"/>
                  <a:pt x="1413867" y="1125804"/>
                </a:cubicBezTo>
                <a:cubicBezTo>
                  <a:pt x="1418828" y="1125804"/>
                  <a:pt x="1418828" y="1123323"/>
                  <a:pt x="1413867" y="1118362"/>
                </a:cubicBezTo>
                <a:close/>
                <a:moveTo>
                  <a:pt x="1376660" y="1118362"/>
                </a:moveTo>
                <a:cubicBezTo>
                  <a:pt x="1371699" y="1118362"/>
                  <a:pt x="1369219" y="1120843"/>
                  <a:pt x="1369219" y="1125804"/>
                </a:cubicBezTo>
                <a:cubicBezTo>
                  <a:pt x="1364258" y="1135726"/>
                  <a:pt x="1366739" y="1138206"/>
                  <a:pt x="1376660" y="1133245"/>
                </a:cubicBezTo>
                <a:lnTo>
                  <a:pt x="1384102" y="1125804"/>
                </a:lnTo>
                <a:cubicBezTo>
                  <a:pt x="1384102" y="1120843"/>
                  <a:pt x="1381621" y="1118362"/>
                  <a:pt x="1376660" y="1118362"/>
                </a:cubicBezTo>
                <a:close/>
                <a:moveTo>
                  <a:pt x="1599903" y="1110921"/>
                </a:moveTo>
                <a:lnTo>
                  <a:pt x="1599903" y="1118362"/>
                </a:lnTo>
                <a:cubicBezTo>
                  <a:pt x="1604863" y="1118362"/>
                  <a:pt x="1609824" y="1118362"/>
                  <a:pt x="1614785" y="1118362"/>
                </a:cubicBezTo>
                <a:close/>
                <a:moveTo>
                  <a:pt x="1425029" y="1103480"/>
                </a:moveTo>
                <a:cubicBezTo>
                  <a:pt x="1422549" y="1103480"/>
                  <a:pt x="1423789" y="1105960"/>
                  <a:pt x="1428750" y="1110921"/>
                </a:cubicBezTo>
                <a:lnTo>
                  <a:pt x="1443633" y="1118362"/>
                </a:lnTo>
                <a:cubicBezTo>
                  <a:pt x="1453555" y="1123323"/>
                  <a:pt x="1460996" y="1125804"/>
                  <a:pt x="1465957" y="1125804"/>
                </a:cubicBezTo>
                <a:cubicBezTo>
                  <a:pt x="1465957" y="1125804"/>
                  <a:pt x="1465957" y="1123323"/>
                  <a:pt x="1465957" y="1118362"/>
                </a:cubicBezTo>
                <a:cubicBezTo>
                  <a:pt x="1465957" y="1118362"/>
                  <a:pt x="1463477" y="1118362"/>
                  <a:pt x="1458516" y="1118362"/>
                </a:cubicBezTo>
                <a:lnTo>
                  <a:pt x="1458516" y="1110921"/>
                </a:lnTo>
                <a:lnTo>
                  <a:pt x="1443633" y="1103480"/>
                </a:lnTo>
                <a:cubicBezTo>
                  <a:pt x="1443633" y="1108440"/>
                  <a:pt x="1442393" y="1110921"/>
                  <a:pt x="1439912" y="1110921"/>
                </a:cubicBezTo>
                <a:cubicBezTo>
                  <a:pt x="1437432" y="1110921"/>
                  <a:pt x="1436191" y="1108440"/>
                  <a:pt x="1436191" y="1103480"/>
                </a:cubicBezTo>
                <a:cubicBezTo>
                  <a:pt x="1431231" y="1103480"/>
                  <a:pt x="1427510" y="1103480"/>
                  <a:pt x="1425029" y="1103480"/>
                </a:cubicBezTo>
                <a:close/>
                <a:moveTo>
                  <a:pt x="1704082" y="1099760"/>
                </a:moveTo>
                <a:cubicBezTo>
                  <a:pt x="1701602" y="1099760"/>
                  <a:pt x="1699121" y="1101000"/>
                  <a:pt x="1696640" y="1103480"/>
                </a:cubicBezTo>
                <a:lnTo>
                  <a:pt x="1704082" y="1103480"/>
                </a:lnTo>
                <a:lnTo>
                  <a:pt x="1711524" y="1103480"/>
                </a:lnTo>
                <a:cubicBezTo>
                  <a:pt x="1709043" y="1101000"/>
                  <a:pt x="1706563" y="1099760"/>
                  <a:pt x="1704082" y="1099760"/>
                </a:cubicBezTo>
                <a:close/>
                <a:moveTo>
                  <a:pt x="1586880" y="1099760"/>
                </a:moveTo>
                <a:cubicBezTo>
                  <a:pt x="1585640" y="1099760"/>
                  <a:pt x="1585020" y="1101000"/>
                  <a:pt x="1585020" y="1103480"/>
                </a:cubicBezTo>
                <a:lnTo>
                  <a:pt x="1592461" y="1103480"/>
                </a:lnTo>
                <a:cubicBezTo>
                  <a:pt x="1589981" y="1101000"/>
                  <a:pt x="1588120" y="1099760"/>
                  <a:pt x="1586880" y="1099760"/>
                </a:cubicBezTo>
                <a:close/>
                <a:moveTo>
                  <a:pt x="1413867" y="1096038"/>
                </a:moveTo>
                <a:cubicBezTo>
                  <a:pt x="1408906" y="1096038"/>
                  <a:pt x="1406426" y="1098519"/>
                  <a:pt x="1406426" y="1103480"/>
                </a:cubicBezTo>
                <a:lnTo>
                  <a:pt x="1398985" y="1103480"/>
                </a:lnTo>
                <a:cubicBezTo>
                  <a:pt x="1398985" y="1108440"/>
                  <a:pt x="1400225" y="1110921"/>
                  <a:pt x="1402705" y="1110921"/>
                </a:cubicBezTo>
                <a:cubicBezTo>
                  <a:pt x="1405186" y="1110921"/>
                  <a:pt x="1408906" y="1108440"/>
                  <a:pt x="1413867" y="1103480"/>
                </a:cubicBezTo>
                <a:cubicBezTo>
                  <a:pt x="1413867" y="1098519"/>
                  <a:pt x="1413867" y="1096038"/>
                  <a:pt x="1413867" y="1096038"/>
                </a:cubicBezTo>
                <a:close/>
                <a:moveTo>
                  <a:pt x="1629668" y="1088597"/>
                </a:moveTo>
                <a:cubicBezTo>
                  <a:pt x="1624707" y="1088597"/>
                  <a:pt x="1622227" y="1091077"/>
                  <a:pt x="1622227" y="1096038"/>
                </a:cubicBezTo>
                <a:cubicBezTo>
                  <a:pt x="1622227" y="1100999"/>
                  <a:pt x="1623467" y="1103480"/>
                  <a:pt x="1625947" y="1103480"/>
                </a:cubicBezTo>
                <a:cubicBezTo>
                  <a:pt x="1628428" y="1103480"/>
                  <a:pt x="1630908" y="1103480"/>
                  <a:pt x="1633389" y="1103480"/>
                </a:cubicBezTo>
                <a:cubicBezTo>
                  <a:pt x="1635869" y="1103480"/>
                  <a:pt x="1637109" y="1103480"/>
                  <a:pt x="1637109" y="1103480"/>
                </a:cubicBezTo>
                <a:cubicBezTo>
                  <a:pt x="1637109" y="1098519"/>
                  <a:pt x="1637109" y="1096038"/>
                  <a:pt x="1637109" y="1096038"/>
                </a:cubicBezTo>
                <a:cubicBezTo>
                  <a:pt x="1637109" y="1096038"/>
                  <a:pt x="1634629" y="1093558"/>
                  <a:pt x="1629668" y="1088597"/>
                </a:cubicBezTo>
                <a:close/>
                <a:moveTo>
                  <a:pt x="1499443" y="1088597"/>
                </a:moveTo>
                <a:cubicBezTo>
                  <a:pt x="1496963" y="1088597"/>
                  <a:pt x="1498203" y="1091077"/>
                  <a:pt x="1503164" y="1096038"/>
                </a:cubicBezTo>
                <a:cubicBezTo>
                  <a:pt x="1508125" y="1100999"/>
                  <a:pt x="1510606" y="1103480"/>
                  <a:pt x="1510606" y="1103480"/>
                </a:cubicBezTo>
                <a:lnTo>
                  <a:pt x="1547813" y="1103480"/>
                </a:lnTo>
                <a:cubicBezTo>
                  <a:pt x="1552773" y="1108440"/>
                  <a:pt x="1556494" y="1109681"/>
                  <a:pt x="1558975" y="1107200"/>
                </a:cubicBezTo>
                <a:cubicBezTo>
                  <a:pt x="1561455" y="1104720"/>
                  <a:pt x="1561455" y="1102240"/>
                  <a:pt x="1558975" y="1099759"/>
                </a:cubicBezTo>
                <a:cubicBezTo>
                  <a:pt x="1556494" y="1097278"/>
                  <a:pt x="1546572" y="1094798"/>
                  <a:pt x="1529209" y="1092318"/>
                </a:cubicBezTo>
                <a:cubicBezTo>
                  <a:pt x="1511846" y="1089837"/>
                  <a:pt x="1501924" y="1088597"/>
                  <a:pt x="1499443" y="1088597"/>
                </a:cubicBezTo>
                <a:close/>
                <a:moveTo>
                  <a:pt x="1328291" y="1088597"/>
                </a:moveTo>
                <a:cubicBezTo>
                  <a:pt x="1325811" y="1088597"/>
                  <a:pt x="1324570" y="1091077"/>
                  <a:pt x="1324570" y="1096038"/>
                </a:cubicBezTo>
                <a:cubicBezTo>
                  <a:pt x="1319609" y="1096038"/>
                  <a:pt x="1317129" y="1096038"/>
                  <a:pt x="1317129" y="1096038"/>
                </a:cubicBezTo>
                <a:cubicBezTo>
                  <a:pt x="1307207" y="1096038"/>
                  <a:pt x="1302246" y="1098519"/>
                  <a:pt x="1302246" y="1103480"/>
                </a:cubicBezTo>
                <a:lnTo>
                  <a:pt x="1309688" y="1103480"/>
                </a:lnTo>
                <a:cubicBezTo>
                  <a:pt x="1309688" y="1103480"/>
                  <a:pt x="1309688" y="1105960"/>
                  <a:pt x="1309688" y="1110921"/>
                </a:cubicBezTo>
                <a:lnTo>
                  <a:pt x="1324570" y="1118362"/>
                </a:lnTo>
                <a:lnTo>
                  <a:pt x="1339453" y="1125804"/>
                </a:lnTo>
                <a:lnTo>
                  <a:pt x="1339453" y="1118362"/>
                </a:lnTo>
                <a:lnTo>
                  <a:pt x="1339453" y="1110921"/>
                </a:lnTo>
                <a:lnTo>
                  <a:pt x="1346895" y="1110921"/>
                </a:lnTo>
                <a:cubicBezTo>
                  <a:pt x="1346895" y="1110921"/>
                  <a:pt x="1349375" y="1110921"/>
                  <a:pt x="1354336" y="1110921"/>
                </a:cubicBezTo>
                <a:cubicBezTo>
                  <a:pt x="1359297" y="1110921"/>
                  <a:pt x="1363018" y="1110921"/>
                  <a:pt x="1365498" y="1110921"/>
                </a:cubicBezTo>
                <a:cubicBezTo>
                  <a:pt x="1367979" y="1110921"/>
                  <a:pt x="1369219" y="1110921"/>
                  <a:pt x="1369219" y="1110921"/>
                </a:cubicBezTo>
                <a:cubicBezTo>
                  <a:pt x="1364258" y="1105960"/>
                  <a:pt x="1359297" y="1103480"/>
                  <a:pt x="1354336" y="1103480"/>
                </a:cubicBezTo>
                <a:lnTo>
                  <a:pt x="1354336" y="1096038"/>
                </a:lnTo>
                <a:lnTo>
                  <a:pt x="1339453" y="1088597"/>
                </a:lnTo>
                <a:cubicBezTo>
                  <a:pt x="1334492" y="1088597"/>
                  <a:pt x="1330772" y="1088597"/>
                  <a:pt x="1328291" y="1088597"/>
                </a:cubicBezTo>
                <a:close/>
                <a:moveTo>
                  <a:pt x="1599903" y="1081155"/>
                </a:moveTo>
                <a:lnTo>
                  <a:pt x="1585020" y="1088597"/>
                </a:lnTo>
                <a:cubicBezTo>
                  <a:pt x="1580059" y="1093558"/>
                  <a:pt x="1580059" y="1096038"/>
                  <a:pt x="1585020" y="1096038"/>
                </a:cubicBezTo>
                <a:cubicBezTo>
                  <a:pt x="1589981" y="1096038"/>
                  <a:pt x="1593701" y="1096038"/>
                  <a:pt x="1596181" y="1096038"/>
                </a:cubicBezTo>
                <a:cubicBezTo>
                  <a:pt x="1598662" y="1096038"/>
                  <a:pt x="1599903" y="1096038"/>
                  <a:pt x="1599903" y="1096038"/>
                </a:cubicBezTo>
                <a:lnTo>
                  <a:pt x="1607344" y="1096038"/>
                </a:lnTo>
                <a:cubicBezTo>
                  <a:pt x="1607344" y="1091077"/>
                  <a:pt x="1604863" y="1088597"/>
                  <a:pt x="1599903" y="1088597"/>
                </a:cubicBezTo>
                <a:close/>
                <a:moveTo>
                  <a:pt x="1363638" y="1076505"/>
                </a:moveTo>
                <a:cubicBezTo>
                  <a:pt x="1362398" y="1077125"/>
                  <a:pt x="1361777" y="1078675"/>
                  <a:pt x="1361777" y="1081155"/>
                </a:cubicBezTo>
                <a:lnTo>
                  <a:pt x="1354336" y="1088597"/>
                </a:lnTo>
                <a:cubicBezTo>
                  <a:pt x="1359297" y="1088597"/>
                  <a:pt x="1361777" y="1087357"/>
                  <a:pt x="1361777" y="1084876"/>
                </a:cubicBezTo>
                <a:cubicBezTo>
                  <a:pt x="1361777" y="1082395"/>
                  <a:pt x="1363018" y="1082395"/>
                  <a:pt x="1365498" y="1084876"/>
                </a:cubicBezTo>
                <a:cubicBezTo>
                  <a:pt x="1367979" y="1087357"/>
                  <a:pt x="1371699" y="1091077"/>
                  <a:pt x="1376660" y="1096038"/>
                </a:cubicBezTo>
                <a:lnTo>
                  <a:pt x="1376660" y="1103480"/>
                </a:lnTo>
                <a:lnTo>
                  <a:pt x="1384102" y="1110921"/>
                </a:lnTo>
                <a:lnTo>
                  <a:pt x="1391543" y="1096038"/>
                </a:lnTo>
                <a:cubicBezTo>
                  <a:pt x="1386582" y="1091077"/>
                  <a:pt x="1386582" y="1086116"/>
                  <a:pt x="1391543" y="1081155"/>
                </a:cubicBezTo>
                <a:lnTo>
                  <a:pt x="1384102" y="1081155"/>
                </a:lnTo>
                <a:cubicBezTo>
                  <a:pt x="1379141" y="1081155"/>
                  <a:pt x="1374180" y="1079915"/>
                  <a:pt x="1369219" y="1077435"/>
                </a:cubicBezTo>
                <a:cubicBezTo>
                  <a:pt x="1366738" y="1076195"/>
                  <a:pt x="1364878" y="1075885"/>
                  <a:pt x="1363638" y="1076505"/>
                </a:cubicBezTo>
                <a:close/>
                <a:moveTo>
                  <a:pt x="1562695" y="1073714"/>
                </a:moveTo>
                <a:lnTo>
                  <a:pt x="1570137" y="1081155"/>
                </a:lnTo>
                <a:lnTo>
                  <a:pt x="1570137" y="1073714"/>
                </a:lnTo>
                <a:cubicBezTo>
                  <a:pt x="1570137" y="1073714"/>
                  <a:pt x="1567656" y="1073714"/>
                  <a:pt x="1562695" y="1073714"/>
                </a:cubicBezTo>
                <a:close/>
                <a:moveTo>
                  <a:pt x="1332012" y="1073714"/>
                </a:moveTo>
                <a:lnTo>
                  <a:pt x="1324570" y="1081155"/>
                </a:lnTo>
                <a:cubicBezTo>
                  <a:pt x="1329531" y="1081155"/>
                  <a:pt x="1334492" y="1081155"/>
                  <a:pt x="1339453" y="1081155"/>
                </a:cubicBezTo>
                <a:lnTo>
                  <a:pt x="1346895" y="1081155"/>
                </a:lnTo>
                <a:close/>
                <a:moveTo>
                  <a:pt x="1101328" y="1066273"/>
                </a:moveTo>
                <a:cubicBezTo>
                  <a:pt x="1106289" y="1066273"/>
                  <a:pt x="1108769" y="1068753"/>
                  <a:pt x="1108769" y="1073714"/>
                </a:cubicBezTo>
                <a:lnTo>
                  <a:pt x="1101328" y="1073714"/>
                </a:lnTo>
                <a:close/>
                <a:moveTo>
                  <a:pt x="1223181" y="1061622"/>
                </a:moveTo>
                <a:cubicBezTo>
                  <a:pt x="1225042" y="1061002"/>
                  <a:pt x="1227832" y="1061312"/>
                  <a:pt x="1231553" y="1062552"/>
                </a:cubicBezTo>
                <a:cubicBezTo>
                  <a:pt x="1238994" y="1065033"/>
                  <a:pt x="1247676" y="1066273"/>
                  <a:pt x="1257598" y="1066273"/>
                </a:cubicBezTo>
                <a:lnTo>
                  <a:pt x="1279922" y="1066273"/>
                </a:lnTo>
                <a:cubicBezTo>
                  <a:pt x="1284883" y="1071233"/>
                  <a:pt x="1284883" y="1076195"/>
                  <a:pt x="1279922" y="1081155"/>
                </a:cubicBezTo>
                <a:cubicBezTo>
                  <a:pt x="1274961" y="1086116"/>
                  <a:pt x="1270000" y="1088597"/>
                  <a:pt x="1265039" y="1088597"/>
                </a:cubicBezTo>
                <a:lnTo>
                  <a:pt x="1250156" y="1081155"/>
                </a:lnTo>
                <a:lnTo>
                  <a:pt x="1227832" y="1073714"/>
                </a:lnTo>
                <a:cubicBezTo>
                  <a:pt x="1222871" y="1073714"/>
                  <a:pt x="1220391" y="1071233"/>
                  <a:pt x="1220391" y="1066273"/>
                </a:cubicBezTo>
                <a:cubicBezTo>
                  <a:pt x="1220391" y="1063793"/>
                  <a:pt x="1221321" y="1062242"/>
                  <a:pt x="1223181" y="1061622"/>
                </a:cubicBezTo>
                <a:close/>
                <a:moveTo>
                  <a:pt x="1756172" y="1058831"/>
                </a:moveTo>
                <a:lnTo>
                  <a:pt x="1756172" y="1066273"/>
                </a:lnTo>
                <a:lnTo>
                  <a:pt x="1763613" y="1058831"/>
                </a:lnTo>
                <a:cubicBezTo>
                  <a:pt x="1758652" y="1058831"/>
                  <a:pt x="1756172" y="1058831"/>
                  <a:pt x="1756172" y="1058831"/>
                </a:cubicBezTo>
                <a:close/>
                <a:moveTo>
                  <a:pt x="1190625" y="1058831"/>
                </a:moveTo>
                <a:cubicBezTo>
                  <a:pt x="1195586" y="1058831"/>
                  <a:pt x="1199307" y="1060071"/>
                  <a:pt x="1201787" y="1062552"/>
                </a:cubicBezTo>
                <a:cubicBezTo>
                  <a:pt x="1204268" y="1065033"/>
                  <a:pt x="1205508" y="1066273"/>
                  <a:pt x="1205508" y="1066273"/>
                </a:cubicBezTo>
                <a:lnTo>
                  <a:pt x="1198067" y="1066273"/>
                </a:lnTo>
                <a:close/>
                <a:moveTo>
                  <a:pt x="1160859" y="1058831"/>
                </a:moveTo>
                <a:cubicBezTo>
                  <a:pt x="1160859" y="1058831"/>
                  <a:pt x="1163340" y="1058831"/>
                  <a:pt x="1168301" y="1058831"/>
                </a:cubicBezTo>
                <a:cubicBezTo>
                  <a:pt x="1173262" y="1058831"/>
                  <a:pt x="1175742" y="1058831"/>
                  <a:pt x="1175742" y="1058831"/>
                </a:cubicBezTo>
                <a:lnTo>
                  <a:pt x="1190625" y="1066273"/>
                </a:lnTo>
                <a:lnTo>
                  <a:pt x="1175742" y="1066273"/>
                </a:lnTo>
                <a:cubicBezTo>
                  <a:pt x="1170781" y="1066273"/>
                  <a:pt x="1168301" y="1068753"/>
                  <a:pt x="1168301" y="1073714"/>
                </a:cubicBezTo>
                <a:lnTo>
                  <a:pt x="1160859" y="1066273"/>
                </a:lnTo>
                <a:cubicBezTo>
                  <a:pt x="1155898" y="1061312"/>
                  <a:pt x="1155898" y="1058831"/>
                  <a:pt x="1160859" y="1058831"/>
                </a:cubicBezTo>
                <a:close/>
                <a:moveTo>
                  <a:pt x="1458516" y="1051390"/>
                </a:moveTo>
                <a:lnTo>
                  <a:pt x="1451074" y="1058831"/>
                </a:lnTo>
                <a:cubicBezTo>
                  <a:pt x="1465957" y="1063792"/>
                  <a:pt x="1475879" y="1066273"/>
                  <a:pt x="1480840" y="1066273"/>
                </a:cubicBezTo>
                <a:lnTo>
                  <a:pt x="1488281" y="1058831"/>
                </a:lnTo>
                <a:close/>
                <a:moveTo>
                  <a:pt x="1410147" y="1043948"/>
                </a:moveTo>
                <a:cubicBezTo>
                  <a:pt x="1407666" y="1043948"/>
                  <a:pt x="1406426" y="1046429"/>
                  <a:pt x="1406426" y="1051390"/>
                </a:cubicBezTo>
                <a:lnTo>
                  <a:pt x="1413867" y="1058831"/>
                </a:lnTo>
                <a:cubicBezTo>
                  <a:pt x="1418828" y="1058831"/>
                  <a:pt x="1420068" y="1056351"/>
                  <a:pt x="1417588" y="1051390"/>
                </a:cubicBezTo>
                <a:cubicBezTo>
                  <a:pt x="1415108" y="1046429"/>
                  <a:pt x="1412627" y="1043948"/>
                  <a:pt x="1410147" y="1043948"/>
                </a:cubicBezTo>
                <a:close/>
                <a:moveTo>
                  <a:pt x="1237134" y="1040228"/>
                </a:moveTo>
                <a:cubicBezTo>
                  <a:pt x="1240855" y="1040228"/>
                  <a:pt x="1245195" y="1041468"/>
                  <a:pt x="1250156" y="1043948"/>
                </a:cubicBezTo>
                <a:lnTo>
                  <a:pt x="1235273" y="1051390"/>
                </a:lnTo>
                <a:lnTo>
                  <a:pt x="1227832" y="1043948"/>
                </a:lnTo>
                <a:cubicBezTo>
                  <a:pt x="1230313" y="1041468"/>
                  <a:pt x="1233413" y="1040228"/>
                  <a:pt x="1237134" y="1040228"/>
                </a:cubicBezTo>
                <a:close/>
                <a:moveTo>
                  <a:pt x="1592461" y="1036507"/>
                </a:moveTo>
                <a:cubicBezTo>
                  <a:pt x="1592461" y="1036507"/>
                  <a:pt x="1594941" y="1038988"/>
                  <a:pt x="1599903" y="1043948"/>
                </a:cubicBezTo>
                <a:lnTo>
                  <a:pt x="1599903" y="1036507"/>
                </a:lnTo>
                <a:cubicBezTo>
                  <a:pt x="1594941" y="1036507"/>
                  <a:pt x="1592461" y="1036507"/>
                  <a:pt x="1592461" y="1036507"/>
                </a:cubicBezTo>
                <a:close/>
                <a:moveTo>
                  <a:pt x="1227832" y="1029066"/>
                </a:moveTo>
                <a:cubicBezTo>
                  <a:pt x="1227832" y="1029066"/>
                  <a:pt x="1227832" y="1030306"/>
                  <a:pt x="1227832" y="1032786"/>
                </a:cubicBezTo>
                <a:cubicBezTo>
                  <a:pt x="1227832" y="1035267"/>
                  <a:pt x="1226592" y="1036507"/>
                  <a:pt x="1224111" y="1036507"/>
                </a:cubicBezTo>
                <a:cubicBezTo>
                  <a:pt x="1221631" y="1036507"/>
                  <a:pt x="1220391" y="1035267"/>
                  <a:pt x="1220391" y="1032786"/>
                </a:cubicBezTo>
                <a:cubicBezTo>
                  <a:pt x="1220391" y="1030306"/>
                  <a:pt x="1222871" y="1029066"/>
                  <a:pt x="1227832" y="1029066"/>
                </a:cubicBezTo>
                <a:close/>
                <a:moveTo>
                  <a:pt x="1506885" y="1021624"/>
                </a:moveTo>
                <a:cubicBezTo>
                  <a:pt x="1504404" y="1021624"/>
                  <a:pt x="1503164" y="1024105"/>
                  <a:pt x="1503164" y="1029066"/>
                </a:cubicBezTo>
                <a:lnTo>
                  <a:pt x="1510606" y="1029066"/>
                </a:lnTo>
                <a:cubicBezTo>
                  <a:pt x="1510606" y="1029066"/>
                  <a:pt x="1513086" y="1029066"/>
                  <a:pt x="1518047" y="1029066"/>
                </a:cubicBezTo>
                <a:cubicBezTo>
                  <a:pt x="1518047" y="1024105"/>
                  <a:pt x="1516807" y="1021624"/>
                  <a:pt x="1514326" y="1021624"/>
                </a:cubicBezTo>
                <a:cubicBezTo>
                  <a:pt x="1511846" y="1021624"/>
                  <a:pt x="1510606" y="1021624"/>
                  <a:pt x="1510606" y="1021624"/>
                </a:cubicBezTo>
                <a:cubicBezTo>
                  <a:pt x="1510606" y="1021624"/>
                  <a:pt x="1509365" y="1021624"/>
                  <a:pt x="1506885" y="1021624"/>
                </a:cubicBezTo>
                <a:close/>
                <a:moveTo>
                  <a:pt x="1395264" y="995580"/>
                </a:moveTo>
                <a:cubicBezTo>
                  <a:pt x="1392783" y="995580"/>
                  <a:pt x="1389063" y="996820"/>
                  <a:pt x="1384102" y="999300"/>
                </a:cubicBezTo>
                <a:cubicBezTo>
                  <a:pt x="1384102" y="1004261"/>
                  <a:pt x="1384102" y="1006741"/>
                  <a:pt x="1384102" y="1006741"/>
                </a:cubicBezTo>
                <a:cubicBezTo>
                  <a:pt x="1384102" y="1006741"/>
                  <a:pt x="1386582" y="1006741"/>
                  <a:pt x="1391543" y="1006741"/>
                </a:cubicBezTo>
                <a:cubicBezTo>
                  <a:pt x="1396504" y="1006741"/>
                  <a:pt x="1398985" y="1004261"/>
                  <a:pt x="1398985" y="999300"/>
                </a:cubicBezTo>
                <a:cubicBezTo>
                  <a:pt x="1398985" y="996820"/>
                  <a:pt x="1397744" y="995580"/>
                  <a:pt x="1395264" y="995580"/>
                </a:cubicBezTo>
                <a:close/>
                <a:moveTo>
                  <a:pt x="1227832" y="991859"/>
                </a:moveTo>
                <a:lnTo>
                  <a:pt x="1235273" y="991859"/>
                </a:lnTo>
                <a:cubicBezTo>
                  <a:pt x="1235273" y="996819"/>
                  <a:pt x="1234033" y="999300"/>
                  <a:pt x="1231553" y="999300"/>
                </a:cubicBezTo>
                <a:cubicBezTo>
                  <a:pt x="1229072" y="999300"/>
                  <a:pt x="1227832" y="996819"/>
                  <a:pt x="1227832" y="991859"/>
                </a:cubicBezTo>
                <a:close/>
                <a:moveTo>
                  <a:pt x="1302246" y="984417"/>
                </a:moveTo>
                <a:cubicBezTo>
                  <a:pt x="1302246" y="989378"/>
                  <a:pt x="1303486" y="993099"/>
                  <a:pt x="1305967" y="995579"/>
                </a:cubicBezTo>
                <a:cubicBezTo>
                  <a:pt x="1308447" y="998060"/>
                  <a:pt x="1309688" y="999300"/>
                  <a:pt x="1309688" y="999300"/>
                </a:cubicBezTo>
                <a:lnTo>
                  <a:pt x="1302246" y="1006741"/>
                </a:lnTo>
                <a:lnTo>
                  <a:pt x="1309688" y="1014183"/>
                </a:lnTo>
                <a:lnTo>
                  <a:pt x="1339453" y="1021624"/>
                </a:lnTo>
                <a:cubicBezTo>
                  <a:pt x="1339453" y="1016663"/>
                  <a:pt x="1340694" y="1014183"/>
                  <a:pt x="1343174" y="1014183"/>
                </a:cubicBezTo>
                <a:cubicBezTo>
                  <a:pt x="1345654" y="1014183"/>
                  <a:pt x="1345654" y="1016663"/>
                  <a:pt x="1343174" y="1021624"/>
                </a:cubicBezTo>
                <a:cubicBezTo>
                  <a:pt x="1340694" y="1026585"/>
                  <a:pt x="1344414" y="1029066"/>
                  <a:pt x="1354336" y="1029066"/>
                </a:cubicBezTo>
                <a:cubicBezTo>
                  <a:pt x="1364258" y="1029066"/>
                  <a:pt x="1369219" y="1025345"/>
                  <a:pt x="1369219" y="1017903"/>
                </a:cubicBezTo>
                <a:cubicBezTo>
                  <a:pt x="1369219" y="1010462"/>
                  <a:pt x="1366739" y="1007981"/>
                  <a:pt x="1361777" y="1010462"/>
                </a:cubicBezTo>
                <a:cubicBezTo>
                  <a:pt x="1356816" y="1012943"/>
                  <a:pt x="1351855" y="1012943"/>
                  <a:pt x="1346895" y="1010462"/>
                </a:cubicBezTo>
                <a:cubicBezTo>
                  <a:pt x="1341934" y="1007981"/>
                  <a:pt x="1341934" y="1004261"/>
                  <a:pt x="1346895" y="999300"/>
                </a:cubicBezTo>
                <a:lnTo>
                  <a:pt x="1339453" y="999300"/>
                </a:lnTo>
                <a:lnTo>
                  <a:pt x="1332012" y="999300"/>
                </a:lnTo>
                <a:cubicBezTo>
                  <a:pt x="1332012" y="994339"/>
                  <a:pt x="1328291" y="991859"/>
                  <a:pt x="1320850" y="991859"/>
                </a:cubicBezTo>
                <a:cubicBezTo>
                  <a:pt x="1313408" y="991859"/>
                  <a:pt x="1309688" y="989378"/>
                  <a:pt x="1309688" y="984417"/>
                </a:cubicBezTo>
                <a:close/>
                <a:moveTo>
                  <a:pt x="1456888" y="979999"/>
                </a:moveTo>
                <a:cubicBezTo>
                  <a:pt x="1456113" y="979844"/>
                  <a:pt x="1455415" y="980077"/>
                  <a:pt x="1454795" y="980696"/>
                </a:cubicBezTo>
                <a:cubicBezTo>
                  <a:pt x="1452315" y="983177"/>
                  <a:pt x="1453555" y="986898"/>
                  <a:pt x="1458516" y="991859"/>
                </a:cubicBezTo>
                <a:cubicBezTo>
                  <a:pt x="1468438" y="996819"/>
                  <a:pt x="1470918" y="996819"/>
                  <a:pt x="1465957" y="991859"/>
                </a:cubicBezTo>
                <a:cubicBezTo>
                  <a:pt x="1462236" y="984417"/>
                  <a:pt x="1459213" y="980464"/>
                  <a:pt x="1456888" y="979999"/>
                </a:cubicBezTo>
                <a:close/>
                <a:moveTo>
                  <a:pt x="1376660" y="969534"/>
                </a:moveTo>
                <a:lnTo>
                  <a:pt x="1369219" y="976976"/>
                </a:lnTo>
                <a:cubicBezTo>
                  <a:pt x="1374180" y="976976"/>
                  <a:pt x="1376660" y="976976"/>
                  <a:pt x="1376660" y="976976"/>
                </a:cubicBezTo>
                <a:cubicBezTo>
                  <a:pt x="1376660" y="976976"/>
                  <a:pt x="1376660" y="979456"/>
                  <a:pt x="1376660" y="984417"/>
                </a:cubicBezTo>
                <a:lnTo>
                  <a:pt x="1384102" y="976976"/>
                </a:lnTo>
                <a:cubicBezTo>
                  <a:pt x="1384102" y="986898"/>
                  <a:pt x="1389063" y="991859"/>
                  <a:pt x="1398985" y="991859"/>
                </a:cubicBezTo>
                <a:cubicBezTo>
                  <a:pt x="1408906" y="991859"/>
                  <a:pt x="1413867" y="990618"/>
                  <a:pt x="1413867" y="988138"/>
                </a:cubicBezTo>
                <a:cubicBezTo>
                  <a:pt x="1413867" y="985657"/>
                  <a:pt x="1408906" y="984417"/>
                  <a:pt x="1398985" y="984417"/>
                </a:cubicBezTo>
                <a:cubicBezTo>
                  <a:pt x="1398985" y="984417"/>
                  <a:pt x="1397744" y="983177"/>
                  <a:pt x="1395264" y="980696"/>
                </a:cubicBezTo>
                <a:cubicBezTo>
                  <a:pt x="1392783" y="978216"/>
                  <a:pt x="1391543" y="976976"/>
                  <a:pt x="1391543" y="976976"/>
                </a:cubicBezTo>
                <a:cubicBezTo>
                  <a:pt x="1391543" y="972015"/>
                  <a:pt x="1391543" y="969534"/>
                  <a:pt x="1391543" y="969534"/>
                </a:cubicBezTo>
                <a:lnTo>
                  <a:pt x="1384102" y="976976"/>
                </a:lnTo>
                <a:cubicBezTo>
                  <a:pt x="1384102" y="972015"/>
                  <a:pt x="1381621" y="969534"/>
                  <a:pt x="1376660" y="969534"/>
                </a:cubicBezTo>
                <a:close/>
                <a:moveTo>
                  <a:pt x="1346895" y="965814"/>
                </a:moveTo>
                <a:cubicBezTo>
                  <a:pt x="1344414" y="965814"/>
                  <a:pt x="1341934" y="967054"/>
                  <a:pt x="1339453" y="969534"/>
                </a:cubicBezTo>
                <a:cubicBezTo>
                  <a:pt x="1339453" y="969534"/>
                  <a:pt x="1338213" y="970774"/>
                  <a:pt x="1335732" y="973255"/>
                </a:cubicBezTo>
                <a:cubicBezTo>
                  <a:pt x="1333252" y="975736"/>
                  <a:pt x="1332012" y="976976"/>
                  <a:pt x="1332012" y="976976"/>
                </a:cubicBezTo>
                <a:cubicBezTo>
                  <a:pt x="1332012" y="981936"/>
                  <a:pt x="1333252" y="984417"/>
                  <a:pt x="1335732" y="984417"/>
                </a:cubicBezTo>
                <a:cubicBezTo>
                  <a:pt x="1338213" y="984417"/>
                  <a:pt x="1339453" y="983177"/>
                  <a:pt x="1339453" y="980696"/>
                </a:cubicBezTo>
                <a:cubicBezTo>
                  <a:pt x="1339453" y="978216"/>
                  <a:pt x="1341934" y="976976"/>
                  <a:pt x="1346895" y="976976"/>
                </a:cubicBezTo>
                <a:cubicBezTo>
                  <a:pt x="1346895" y="976976"/>
                  <a:pt x="1346895" y="979456"/>
                  <a:pt x="1346895" y="984417"/>
                </a:cubicBezTo>
                <a:cubicBezTo>
                  <a:pt x="1346895" y="989378"/>
                  <a:pt x="1349375" y="994339"/>
                  <a:pt x="1354336" y="999300"/>
                </a:cubicBezTo>
                <a:cubicBezTo>
                  <a:pt x="1359297" y="1004261"/>
                  <a:pt x="1364258" y="1004261"/>
                  <a:pt x="1369219" y="999300"/>
                </a:cubicBezTo>
                <a:lnTo>
                  <a:pt x="1361777" y="991859"/>
                </a:lnTo>
                <a:cubicBezTo>
                  <a:pt x="1356816" y="986898"/>
                  <a:pt x="1354336" y="984417"/>
                  <a:pt x="1354336" y="984417"/>
                </a:cubicBezTo>
                <a:cubicBezTo>
                  <a:pt x="1364258" y="979456"/>
                  <a:pt x="1364258" y="974495"/>
                  <a:pt x="1354336" y="969534"/>
                </a:cubicBezTo>
                <a:cubicBezTo>
                  <a:pt x="1351855" y="967054"/>
                  <a:pt x="1349375" y="965814"/>
                  <a:pt x="1346895" y="965814"/>
                </a:cubicBezTo>
                <a:close/>
                <a:moveTo>
                  <a:pt x="1094817" y="964883"/>
                </a:moveTo>
                <a:cubicBezTo>
                  <a:pt x="1095437" y="964264"/>
                  <a:pt x="1096367" y="964574"/>
                  <a:pt x="1097608" y="965814"/>
                </a:cubicBezTo>
                <a:cubicBezTo>
                  <a:pt x="1100088" y="968294"/>
                  <a:pt x="1101328" y="972015"/>
                  <a:pt x="1101328" y="976976"/>
                </a:cubicBezTo>
                <a:lnTo>
                  <a:pt x="1093887" y="969534"/>
                </a:lnTo>
                <a:cubicBezTo>
                  <a:pt x="1093887" y="967054"/>
                  <a:pt x="1094197" y="965504"/>
                  <a:pt x="1094817" y="964883"/>
                </a:cubicBezTo>
                <a:close/>
                <a:moveTo>
                  <a:pt x="1689199" y="954652"/>
                </a:moveTo>
                <a:cubicBezTo>
                  <a:pt x="1679277" y="954652"/>
                  <a:pt x="1676797" y="957132"/>
                  <a:pt x="1681758" y="962093"/>
                </a:cubicBezTo>
                <a:lnTo>
                  <a:pt x="1711524" y="962093"/>
                </a:lnTo>
                <a:cubicBezTo>
                  <a:pt x="1711524" y="962093"/>
                  <a:pt x="1710283" y="960853"/>
                  <a:pt x="1707803" y="958372"/>
                </a:cubicBezTo>
                <a:cubicBezTo>
                  <a:pt x="1705322" y="955892"/>
                  <a:pt x="1704082" y="954652"/>
                  <a:pt x="1704082" y="954652"/>
                </a:cubicBezTo>
                <a:close/>
                <a:moveTo>
                  <a:pt x="6012656" y="932327"/>
                </a:moveTo>
                <a:cubicBezTo>
                  <a:pt x="6012656" y="937288"/>
                  <a:pt x="6012656" y="942249"/>
                  <a:pt x="6012656" y="947210"/>
                </a:cubicBezTo>
                <a:lnTo>
                  <a:pt x="6005214" y="969534"/>
                </a:lnTo>
                <a:cubicBezTo>
                  <a:pt x="6005214" y="969534"/>
                  <a:pt x="6005214" y="967054"/>
                  <a:pt x="6005214" y="962093"/>
                </a:cubicBezTo>
                <a:cubicBezTo>
                  <a:pt x="6005214" y="957132"/>
                  <a:pt x="6006456" y="953411"/>
                  <a:pt x="6008936" y="950931"/>
                </a:cubicBezTo>
                <a:cubicBezTo>
                  <a:pt x="6011416" y="948450"/>
                  <a:pt x="6011416" y="944729"/>
                  <a:pt x="6008936" y="939769"/>
                </a:cubicBezTo>
                <a:cubicBezTo>
                  <a:pt x="6006456" y="934808"/>
                  <a:pt x="6007696" y="932327"/>
                  <a:pt x="6012656" y="932327"/>
                </a:cubicBezTo>
                <a:close/>
                <a:moveTo>
                  <a:pt x="1302246" y="924886"/>
                </a:moveTo>
                <a:cubicBezTo>
                  <a:pt x="1302246" y="924886"/>
                  <a:pt x="1299766" y="927367"/>
                  <a:pt x="1294805" y="932327"/>
                </a:cubicBezTo>
                <a:cubicBezTo>
                  <a:pt x="1299766" y="932327"/>
                  <a:pt x="1302246" y="932327"/>
                  <a:pt x="1302246" y="932327"/>
                </a:cubicBezTo>
                <a:close/>
                <a:moveTo>
                  <a:pt x="1116211" y="924886"/>
                </a:moveTo>
                <a:lnTo>
                  <a:pt x="1131094" y="924886"/>
                </a:lnTo>
                <a:lnTo>
                  <a:pt x="1145977" y="924886"/>
                </a:lnTo>
                <a:cubicBezTo>
                  <a:pt x="1145977" y="929847"/>
                  <a:pt x="1143496" y="932327"/>
                  <a:pt x="1138535" y="932327"/>
                </a:cubicBezTo>
                <a:cubicBezTo>
                  <a:pt x="1133574" y="932327"/>
                  <a:pt x="1126133" y="929847"/>
                  <a:pt x="1116211" y="924886"/>
                </a:cubicBezTo>
                <a:close/>
                <a:moveTo>
                  <a:pt x="1607344" y="917444"/>
                </a:moveTo>
                <a:cubicBezTo>
                  <a:pt x="1602383" y="917444"/>
                  <a:pt x="1602383" y="919925"/>
                  <a:pt x="1607344" y="924886"/>
                </a:cubicBezTo>
                <a:cubicBezTo>
                  <a:pt x="1607344" y="929847"/>
                  <a:pt x="1608584" y="932327"/>
                  <a:pt x="1611065" y="932327"/>
                </a:cubicBezTo>
                <a:cubicBezTo>
                  <a:pt x="1613545" y="932327"/>
                  <a:pt x="1614785" y="929847"/>
                  <a:pt x="1614785" y="924886"/>
                </a:cubicBezTo>
                <a:cubicBezTo>
                  <a:pt x="1614785" y="919925"/>
                  <a:pt x="1612304" y="917444"/>
                  <a:pt x="1607344" y="917444"/>
                </a:cubicBezTo>
                <a:close/>
                <a:moveTo>
                  <a:pt x="1462236" y="917444"/>
                </a:moveTo>
                <a:cubicBezTo>
                  <a:pt x="1454795" y="917444"/>
                  <a:pt x="1451074" y="919925"/>
                  <a:pt x="1451074" y="924886"/>
                </a:cubicBezTo>
                <a:cubicBezTo>
                  <a:pt x="1451074" y="929847"/>
                  <a:pt x="1453555" y="931087"/>
                  <a:pt x="1458516" y="928607"/>
                </a:cubicBezTo>
                <a:cubicBezTo>
                  <a:pt x="1463477" y="926126"/>
                  <a:pt x="1465957" y="927367"/>
                  <a:pt x="1465957" y="932327"/>
                </a:cubicBezTo>
                <a:cubicBezTo>
                  <a:pt x="1465957" y="937288"/>
                  <a:pt x="1467197" y="938529"/>
                  <a:pt x="1469678" y="936048"/>
                </a:cubicBezTo>
                <a:cubicBezTo>
                  <a:pt x="1472158" y="933567"/>
                  <a:pt x="1473399" y="929847"/>
                  <a:pt x="1473399" y="924886"/>
                </a:cubicBezTo>
                <a:cubicBezTo>
                  <a:pt x="1473399" y="919925"/>
                  <a:pt x="1469678" y="917444"/>
                  <a:pt x="1462236" y="917444"/>
                </a:cubicBezTo>
                <a:close/>
                <a:moveTo>
                  <a:pt x="1317129" y="917444"/>
                </a:moveTo>
                <a:lnTo>
                  <a:pt x="1309688" y="924886"/>
                </a:lnTo>
                <a:cubicBezTo>
                  <a:pt x="1309688" y="929847"/>
                  <a:pt x="1312168" y="931087"/>
                  <a:pt x="1317129" y="928607"/>
                </a:cubicBezTo>
                <a:cubicBezTo>
                  <a:pt x="1322090" y="926126"/>
                  <a:pt x="1324570" y="924886"/>
                  <a:pt x="1324570" y="924886"/>
                </a:cubicBezTo>
                <a:cubicBezTo>
                  <a:pt x="1324570" y="924886"/>
                  <a:pt x="1323330" y="923646"/>
                  <a:pt x="1320850" y="921165"/>
                </a:cubicBezTo>
                <a:cubicBezTo>
                  <a:pt x="1318369" y="918685"/>
                  <a:pt x="1317129" y="917444"/>
                  <a:pt x="1317129" y="917444"/>
                </a:cubicBezTo>
                <a:close/>
                <a:moveTo>
                  <a:pt x="1056680" y="917444"/>
                </a:moveTo>
                <a:lnTo>
                  <a:pt x="1071563" y="917444"/>
                </a:lnTo>
                <a:cubicBezTo>
                  <a:pt x="1071563" y="922405"/>
                  <a:pt x="1074043" y="927367"/>
                  <a:pt x="1079004" y="932327"/>
                </a:cubicBezTo>
                <a:cubicBezTo>
                  <a:pt x="1083965" y="937288"/>
                  <a:pt x="1091406" y="942249"/>
                  <a:pt x="1101328" y="947210"/>
                </a:cubicBezTo>
                <a:lnTo>
                  <a:pt x="1099468" y="947210"/>
                </a:lnTo>
                <a:cubicBezTo>
                  <a:pt x="1095747" y="947210"/>
                  <a:pt x="1091406" y="947210"/>
                  <a:pt x="1086445" y="947210"/>
                </a:cubicBezTo>
                <a:cubicBezTo>
                  <a:pt x="1081484" y="942249"/>
                  <a:pt x="1077764" y="938529"/>
                  <a:pt x="1075283" y="936048"/>
                </a:cubicBezTo>
                <a:cubicBezTo>
                  <a:pt x="1072803" y="933567"/>
                  <a:pt x="1070322" y="932327"/>
                  <a:pt x="1067842" y="932327"/>
                </a:cubicBezTo>
                <a:cubicBezTo>
                  <a:pt x="1065362" y="932327"/>
                  <a:pt x="1062881" y="931087"/>
                  <a:pt x="1060400" y="928607"/>
                </a:cubicBezTo>
                <a:cubicBezTo>
                  <a:pt x="1057920" y="926126"/>
                  <a:pt x="1054199" y="924886"/>
                  <a:pt x="1049238" y="924886"/>
                </a:cubicBezTo>
                <a:close/>
                <a:moveTo>
                  <a:pt x="1432471" y="910003"/>
                </a:moveTo>
                <a:cubicBezTo>
                  <a:pt x="1429990" y="910003"/>
                  <a:pt x="1426270" y="912484"/>
                  <a:pt x="1421309" y="917444"/>
                </a:cubicBezTo>
                <a:cubicBezTo>
                  <a:pt x="1421309" y="917444"/>
                  <a:pt x="1422549" y="917444"/>
                  <a:pt x="1425029" y="917444"/>
                </a:cubicBezTo>
                <a:cubicBezTo>
                  <a:pt x="1427510" y="917444"/>
                  <a:pt x="1428750" y="919925"/>
                  <a:pt x="1428750" y="924886"/>
                </a:cubicBezTo>
                <a:cubicBezTo>
                  <a:pt x="1428750" y="924886"/>
                  <a:pt x="1429990" y="924886"/>
                  <a:pt x="1432471" y="924886"/>
                </a:cubicBezTo>
                <a:cubicBezTo>
                  <a:pt x="1434951" y="924886"/>
                  <a:pt x="1436191" y="922405"/>
                  <a:pt x="1436191" y="917444"/>
                </a:cubicBezTo>
                <a:cubicBezTo>
                  <a:pt x="1436191" y="912484"/>
                  <a:pt x="1434951" y="910003"/>
                  <a:pt x="1432471" y="910003"/>
                </a:cubicBezTo>
                <a:close/>
                <a:moveTo>
                  <a:pt x="1398985" y="910003"/>
                </a:moveTo>
                <a:lnTo>
                  <a:pt x="1398985" y="917444"/>
                </a:lnTo>
                <a:lnTo>
                  <a:pt x="1406426" y="910003"/>
                </a:lnTo>
                <a:cubicBezTo>
                  <a:pt x="1401465" y="910003"/>
                  <a:pt x="1398985" y="910003"/>
                  <a:pt x="1398985" y="910003"/>
                </a:cubicBezTo>
                <a:close/>
                <a:moveTo>
                  <a:pt x="1332012" y="910003"/>
                </a:moveTo>
                <a:cubicBezTo>
                  <a:pt x="1332012" y="914964"/>
                  <a:pt x="1333252" y="917444"/>
                  <a:pt x="1335732" y="917444"/>
                </a:cubicBezTo>
                <a:cubicBezTo>
                  <a:pt x="1338213" y="917444"/>
                  <a:pt x="1339453" y="919925"/>
                  <a:pt x="1339453" y="924886"/>
                </a:cubicBezTo>
                <a:lnTo>
                  <a:pt x="1376660" y="924886"/>
                </a:lnTo>
                <a:cubicBezTo>
                  <a:pt x="1376660" y="924886"/>
                  <a:pt x="1374180" y="923646"/>
                  <a:pt x="1369219" y="921165"/>
                </a:cubicBezTo>
                <a:cubicBezTo>
                  <a:pt x="1364258" y="918685"/>
                  <a:pt x="1359297" y="914964"/>
                  <a:pt x="1354336" y="910003"/>
                </a:cubicBezTo>
                <a:cubicBezTo>
                  <a:pt x="1339453" y="910003"/>
                  <a:pt x="1332012" y="910003"/>
                  <a:pt x="1332012" y="910003"/>
                </a:cubicBezTo>
                <a:close/>
                <a:moveTo>
                  <a:pt x="1387822" y="906283"/>
                </a:moveTo>
                <a:cubicBezTo>
                  <a:pt x="1385342" y="906283"/>
                  <a:pt x="1381621" y="907523"/>
                  <a:pt x="1376660" y="910003"/>
                </a:cubicBezTo>
                <a:cubicBezTo>
                  <a:pt x="1381621" y="910003"/>
                  <a:pt x="1385342" y="911243"/>
                  <a:pt x="1387822" y="913724"/>
                </a:cubicBezTo>
                <a:cubicBezTo>
                  <a:pt x="1390303" y="916204"/>
                  <a:pt x="1391543" y="917444"/>
                  <a:pt x="1391543" y="917444"/>
                </a:cubicBezTo>
                <a:lnTo>
                  <a:pt x="1391543" y="910003"/>
                </a:lnTo>
                <a:cubicBezTo>
                  <a:pt x="1391543" y="907523"/>
                  <a:pt x="1390303" y="906283"/>
                  <a:pt x="1387822" y="906283"/>
                </a:cubicBezTo>
                <a:close/>
                <a:moveTo>
                  <a:pt x="1168301" y="902562"/>
                </a:moveTo>
                <a:cubicBezTo>
                  <a:pt x="1168301" y="902562"/>
                  <a:pt x="1169541" y="903802"/>
                  <a:pt x="1172022" y="906282"/>
                </a:cubicBezTo>
                <a:cubicBezTo>
                  <a:pt x="1174502" y="908763"/>
                  <a:pt x="1173262" y="910003"/>
                  <a:pt x="1168301" y="910003"/>
                </a:cubicBezTo>
                <a:close/>
                <a:moveTo>
                  <a:pt x="974824" y="895120"/>
                </a:moveTo>
                <a:lnTo>
                  <a:pt x="989707" y="902562"/>
                </a:lnTo>
                <a:lnTo>
                  <a:pt x="974824" y="902562"/>
                </a:lnTo>
                <a:close/>
                <a:moveTo>
                  <a:pt x="1689199" y="891400"/>
                </a:moveTo>
                <a:lnTo>
                  <a:pt x="1689199" y="895120"/>
                </a:lnTo>
                <a:lnTo>
                  <a:pt x="1696640" y="895120"/>
                </a:lnTo>
                <a:cubicBezTo>
                  <a:pt x="1691680" y="895120"/>
                  <a:pt x="1689199" y="893880"/>
                  <a:pt x="1689199" y="891400"/>
                </a:cubicBezTo>
                <a:close/>
                <a:moveTo>
                  <a:pt x="1406426" y="880237"/>
                </a:moveTo>
                <a:lnTo>
                  <a:pt x="1406426" y="887679"/>
                </a:lnTo>
                <a:lnTo>
                  <a:pt x="1413867" y="880237"/>
                </a:lnTo>
                <a:cubicBezTo>
                  <a:pt x="1413867" y="880237"/>
                  <a:pt x="1411387" y="880237"/>
                  <a:pt x="1406426" y="880237"/>
                </a:cubicBezTo>
                <a:close/>
                <a:moveTo>
                  <a:pt x="1332012" y="880237"/>
                </a:moveTo>
                <a:cubicBezTo>
                  <a:pt x="1332012" y="885198"/>
                  <a:pt x="1332012" y="887679"/>
                  <a:pt x="1332012" y="887679"/>
                </a:cubicBezTo>
                <a:lnTo>
                  <a:pt x="1339453" y="887679"/>
                </a:lnTo>
                <a:cubicBezTo>
                  <a:pt x="1339453" y="882718"/>
                  <a:pt x="1336973" y="880237"/>
                  <a:pt x="1332012" y="880237"/>
                </a:cubicBezTo>
                <a:close/>
                <a:moveTo>
                  <a:pt x="1116211" y="880237"/>
                </a:moveTo>
                <a:lnTo>
                  <a:pt x="1123652" y="880237"/>
                </a:lnTo>
                <a:cubicBezTo>
                  <a:pt x="1133574" y="885198"/>
                  <a:pt x="1138535" y="890160"/>
                  <a:pt x="1138535" y="895120"/>
                </a:cubicBezTo>
                <a:lnTo>
                  <a:pt x="1108769" y="887679"/>
                </a:lnTo>
                <a:lnTo>
                  <a:pt x="1116211" y="887679"/>
                </a:lnTo>
                <a:close/>
                <a:moveTo>
                  <a:pt x="4358803" y="876517"/>
                </a:moveTo>
                <a:cubicBezTo>
                  <a:pt x="4357563" y="876517"/>
                  <a:pt x="4355703" y="877757"/>
                  <a:pt x="4353222" y="880237"/>
                </a:cubicBezTo>
                <a:lnTo>
                  <a:pt x="4360664" y="880237"/>
                </a:lnTo>
                <a:cubicBezTo>
                  <a:pt x="4360664" y="877757"/>
                  <a:pt x="4360044" y="876517"/>
                  <a:pt x="4358803" y="876517"/>
                </a:cubicBezTo>
                <a:close/>
                <a:moveTo>
                  <a:pt x="1452005" y="860704"/>
                </a:moveTo>
                <a:cubicBezTo>
                  <a:pt x="1450144" y="860084"/>
                  <a:pt x="1448594" y="860394"/>
                  <a:pt x="1447354" y="861634"/>
                </a:cubicBezTo>
                <a:cubicBezTo>
                  <a:pt x="1444873" y="864115"/>
                  <a:pt x="1446113" y="867835"/>
                  <a:pt x="1451074" y="872796"/>
                </a:cubicBezTo>
                <a:lnTo>
                  <a:pt x="1458516" y="865355"/>
                </a:lnTo>
                <a:cubicBezTo>
                  <a:pt x="1456035" y="862875"/>
                  <a:pt x="1453865" y="861324"/>
                  <a:pt x="1452005" y="860704"/>
                </a:cubicBezTo>
                <a:close/>
                <a:moveTo>
                  <a:pt x="1140396" y="860704"/>
                </a:moveTo>
                <a:cubicBezTo>
                  <a:pt x="1141636" y="860084"/>
                  <a:pt x="1143496" y="860394"/>
                  <a:pt x="1145977" y="861634"/>
                </a:cubicBezTo>
                <a:cubicBezTo>
                  <a:pt x="1150938" y="864115"/>
                  <a:pt x="1153418" y="866595"/>
                  <a:pt x="1153418" y="869075"/>
                </a:cubicBezTo>
                <a:cubicBezTo>
                  <a:pt x="1153418" y="871556"/>
                  <a:pt x="1150938" y="872796"/>
                  <a:pt x="1145977" y="872796"/>
                </a:cubicBezTo>
                <a:cubicBezTo>
                  <a:pt x="1141016" y="867835"/>
                  <a:pt x="1138535" y="865355"/>
                  <a:pt x="1138535" y="865355"/>
                </a:cubicBezTo>
                <a:cubicBezTo>
                  <a:pt x="1138535" y="862875"/>
                  <a:pt x="1139155" y="861324"/>
                  <a:pt x="1140396" y="860704"/>
                </a:cubicBezTo>
                <a:close/>
                <a:moveTo>
                  <a:pt x="1093887" y="840705"/>
                </a:moveTo>
                <a:cubicBezTo>
                  <a:pt x="1101328" y="839775"/>
                  <a:pt x="1108770" y="843030"/>
                  <a:pt x="1116211" y="850472"/>
                </a:cubicBezTo>
                <a:cubicBezTo>
                  <a:pt x="1126133" y="860394"/>
                  <a:pt x="1121172" y="860394"/>
                  <a:pt x="1101328" y="850472"/>
                </a:cubicBezTo>
                <a:lnTo>
                  <a:pt x="1086445" y="843030"/>
                </a:lnTo>
                <a:cubicBezTo>
                  <a:pt x="1088926" y="841790"/>
                  <a:pt x="1091406" y="841015"/>
                  <a:pt x="1093887" y="840705"/>
                </a:cubicBezTo>
                <a:close/>
                <a:moveTo>
                  <a:pt x="1592461" y="835589"/>
                </a:moveTo>
                <a:cubicBezTo>
                  <a:pt x="1592461" y="840550"/>
                  <a:pt x="1599903" y="843030"/>
                  <a:pt x="1614785" y="843030"/>
                </a:cubicBezTo>
                <a:cubicBezTo>
                  <a:pt x="1609824" y="843030"/>
                  <a:pt x="1604863" y="840550"/>
                  <a:pt x="1599903" y="835589"/>
                </a:cubicBezTo>
                <a:cubicBezTo>
                  <a:pt x="1594941" y="835589"/>
                  <a:pt x="1592461" y="835589"/>
                  <a:pt x="1592461" y="835589"/>
                </a:cubicBezTo>
                <a:close/>
                <a:moveTo>
                  <a:pt x="1145977" y="831869"/>
                </a:moveTo>
                <a:cubicBezTo>
                  <a:pt x="1148457" y="831869"/>
                  <a:pt x="1150937" y="833109"/>
                  <a:pt x="1153418" y="835589"/>
                </a:cubicBezTo>
                <a:lnTo>
                  <a:pt x="1145977" y="835589"/>
                </a:lnTo>
                <a:lnTo>
                  <a:pt x="1138535" y="835589"/>
                </a:lnTo>
                <a:cubicBezTo>
                  <a:pt x="1141016" y="833109"/>
                  <a:pt x="1143496" y="831869"/>
                  <a:pt x="1145977" y="831869"/>
                </a:cubicBezTo>
                <a:close/>
                <a:moveTo>
                  <a:pt x="1265039" y="828148"/>
                </a:moveTo>
                <a:cubicBezTo>
                  <a:pt x="1265039" y="833108"/>
                  <a:pt x="1266280" y="835589"/>
                  <a:pt x="1268760" y="835589"/>
                </a:cubicBezTo>
                <a:cubicBezTo>
                  <a:pt x="1271240" y="835589"/>
                  <a:pt x="1272481" y="835589"/>
                  <a:pt x="1272481" y="835589"/>
                </a:cubicBezTo>
                <a:cubicBezTo>
                  <a:pt x="1277442" y="830628"/>
                  <a:pt x="1279922" y="828148"/>
                  <a:pt x="1279922" y="828148"/>
                </a:cubicBezTo>
                <a:cubicBezTo>
                  <a:pt x="1274961" y="828148"/>
                  <a:pt x="1272481" y="828148"/>
                  <a:pt x="1272481" y="828148"/>
                </a:cubicBezTo>
                <a:cubicBezTo>
                  <a:pt x="1267520" y="828148"/>
                  <a:pt x="1265039" y="828148"/>
                  <a:pt x="1265039" y="828148"/>
                </a:cubicBezTo>
                <a:close/>
                <a:moveTo>
                  <a:pt x="1278062" y="816986"/>
                </a:moveTo>
                <a:cubicBezTo>
                  <a:pt x="1276821" y="816986"/>
                  <a:pt x="1274961" y="818226"/>
                  <a:pt x="1272481" y="820706"/>
                </a:cubicBezTo>
                <a:lnTo>
                  <a:pt x="1279922" y="820706"/>
                </a:lnTo>
                <a:cubicBezTo>
                  <a:pt x="1279922" y="818226"/>
                  <a:pt x="1279302" y="816986"/>
                  <a:pt x="1278062" y="816986"/>
                </a:cubicBezTo>
                <a:close/>
                <a:moveTo>
                  <a:pt x="1354336" y="816055"/>
                </a:moveTo>
                <a:cubicBezTo>
                  <a:pt x="1351855" y="815436"/>
                  <a:pt x="1349375" y="815745"/>
                  <a:pt x="1346895" y="816985"/>
                </a:cubicBezTo>
                <a:cubicBezTo>
                  <a:pt x="1341934" y="819466"/>
                  <a:pt x="1340694" y="821946"/>
                  <a:pt x="1343174" y="824427"/>
                </a:cubicBezTo>
                <a:cubicBezTo>
                  <a:pt x="1345654" y="826908"/>
                  <a:pt x="1349375" y="828148"/>
                  <a:pt x="1354336" y="828148"/>
                </a:cubicBezTo>
                <a:lnTo>
                  <a:pt x="1361777" y="820706"/>
                </a:lnTo>
                <a:cubicBezTo>
                  <a:pt x="1359297" y="818226"/>
                  <a:pt x="1356816" y="816676"/>
                  <a:pt x="1354336" y="816055"/>
                </a:cubicBezTo>
                <a:close/>
                <a:moveTo>
                  <a:pt x="1294805" y="813265"/>
                </a:moveTo>
                <a:cubicBezTo>
                  <a:pt x="1294805" y="813265"/>
                  <a:pt x="1294805" y="815745"/>
                  <a:pt x="1294805" y="820706"/>
                </a:cubicBezTo>
                <a:lnTo>
                  <a:pt x="1302246" y="828148"/>
                </a:lnTo>
                <a:lnTo>
                  <a:pt x="1309688" y="835589"/>
                </a:lnTo>
                <a:lnTo>
                  <a:pt x="1317129" y="828148"/>
                </a:lnTo>
                <a:cubicBezTo>
                  <a:pt x="1317129" y="828148"/>
                  <a:pt x="1318369" y="826908"/>
                  <a:pt x="1320850" y="824427"/>
                </a:cubicBezTo>
                <a:cubicBezTo>
                  <a:pt x="1323330" y="821946"/>
                  <a:pt x="1324570" y="820706"/>
                  <a:pt x="1324570" y="820706"/>
                </a:cubicBezTo>
                <a:close/>
                <a:moveTo>
                  <a:pt x="4397871" y="805823"/>
                </a:moveTo>
                <a:lnTo>
                  <a:pt x="4390429" y="820706"/>
                </a:lnTo>
                <a:cubicBezTo>
                  <a:pt x="4395391" y="820706"/>
                  <a:pt x="4397871" y="819466"/>
                  <a:pt x="4397871" y="816985"/>
                </a:cubicBezTo>
                <a:cubicBezTo>
                  <a:pt x="4397871" y="814505"/>
                  <a:pt x="4397871" y="810784"/>
                  <a:pt x="4397871" y="805823"/>
                </a:cubicBezTo>
                <a:close/>
                <a:moveTo>
                  <a:pt x="1406426" y="805823"/>
                </a:moveTo>
                <a:cubicBezTo>
                  <a:pt x="1411387" y="810784"/>
                  <a:pt x="1418828" y="814505"/>
                  <a:pt x="1428750" y="816985"/>
                </a:cubicBezTo>
                <a:cubicBezTo>
                  <a:pt x="1438672" y="819466"/>
                  <a:pt x="1444873" y="819466"/>
                  <a:pt x="1447354" y="816985"/>
                </a:cubicBezTo>
                <a:cubicBezTo>
                  <a:pt x="1449834" y="814505"/>
                  <a:pt x="1453555" y="813265"/>
                  <a:pt x="1458516" y="813265"/>
                </a:cubicBezTo>
                <a:lnTo>
                  <a:pt x="1458516" y="820706"/>
                </a:lnTo>
                <a:lnTo>
                  <a:pt x="1458516" y="828148"/>
                </a:lnTo>
                <a:lnTo>
                  <a:pt x="1465957" y="820706"/>
                </a:lnTo>
                <a:cubicBezTo>
                  <a:pt x="1470918" y="815745"/>
                  <a:pt x="1468438" y="810784"/>
                  <a:pt x="1458516" y="805823"/>
                </a:cubicBezTo>
                <a:lnTo>
                  <a:pt x="1443633" y="805823"/>
                </a:lnTo>
                <a:cubicBezTo>
                  <a:pt x="1433711" y="805823"/>
                  <a:pt x="1426270" y="805823"/>
                  <a:pt x="1421309" y="805823"/>
                </a:cubicBezTo>
                <a:cubicBezTo>
                  <a:pt x="1416348" y="805823"/>
                  <a:pt x="1411387" y="805823"/>
                  <a:pt x="1406426" y="805823"/>
                </a:cubicBezTo>
                <a:close/>
                <a:moveTo>
                  <a:pt x="1384102" y="790941"/>
                </a:moveTo>
                <a:cubicBezTo>
                  <a:pt x="1384102" y="790941"/>
                  <a:pt x="1384102" y="793421"/>
                  <a:pt x="1384102" y="798382"/>
                </a:cubicBezTo>
                <a:cubicBezTo>
                  <a:pt x="1384102" y="798382"/>
                  <a:pt x="1386582" y="798382"/>
                  <a:pt x="1391543" y="798382"/>
                </a:cubicBezTo>
                <a:cubicBezTo>
                  <a:pt x="1391543" y="793421"/>
                  <a:pt x="1389063" y="790941"/>
                  <a:pt x="1384102" y="790941"/>
                </a:cubicBezTo>
                <a:close/>
                <a:moveTo>
                  <a:pt x="1294805" y="783499"/>
                </a:moveTo>
                <a:lnTo>
                  <a:pt x="1302923" y="788911"/>
                </a:lnTo>
                <a:lnTo>
                  <a:pt x="1302246" y="787220"/>
                </a:lnTo>
                <a:cubicBezTo>
                  <a:pt x="1302246" y="784739"/>
                  <a:pt x="1299766" y="783499"/>
                  <a:pt x="1294805" y="783499"/>
                </a:cubicBezTo>
                <a:close/>
                <a:moveTo>
                  <a:pt x="1443633" y="776058"/>
                </a:moveTo>
                <a:cubicBezTo>
                  <a:pt x="1443633" y="781019"/>
                  <a:pt x="1443633" y="783499"/>
                  <a:pt x="1443633" y="783499"/>
                </a:cubicBezTo>
                <a:cubicBezTo>
                  <a:pt x="1448594" y="783499"/>
                  <a:pt x="1451074" y="783499"/>
                  <a:pt x="1451074" y="783499"/>
                </a:cubicBezTo>
                <a:cubicBezTo>
                  <a:pt x="1451074" y="783499"/>
                  <a:pt x="1451074" y="782259"/>
                  <a:pt x="1451074" y="779778"/>
                </a:cubicBezTo>
                <a:cubicBezTo>
                  <a:pt x="1451074" y="777298"/>
                  <a:pt x="1448594" y="776058"/>
                  <a:pt x="1443633" y="776058"/>
                </a:cubicBezTo>
                <a:close/>
                <a:moveTo>
                  <a:pt x="1093887" y="776058"/>
                </a:moveTo>
                <a:cubicBezTo>
                  <a:pt x="1098848" y="781019"/>
                  <a:pt x="1103809" y="783499"/>
                  <a:pt x="1108769" y="783499"/>
                </a:cubicBezTo>
                <a:cubicBezTo>
                  <a:pt x="1113731" y="783499"/>
                  <a:pt x="1116211" y="783499"/>
                  <a:pt x="1116211" y="783499"/>
                </a:cubicBezTo>
                <a:lnTo>
                  <a:pt x="1093887" y="790941"/>
                </a:lnTo>
                <a:cubicBezTo>
                  <a:pt x="1083965" y="785980"/>
                  <a:pt x="1077764" y="782259"/>
                  <a:pt x="1075283" y="779778"/>
                </a:cubicBezTo>
                <a:cubicBezTo>
                  <a:pt x="1072803" y="777298"/>
                  <a:pt x="1079004" y="776058"/>
                  <a:pt x="1093887" y="776058"/>
                </a:cubicBezTo>
                <a:close/>
                <a:moveTo>
                  <a:pt x="1146907" y="771407"/>
                </a:moveTo>
                <a:cubicBezTo>
                  <a:pt x="1147527" y="770787"/>
                  <a:pt x="1148457" y="771097"/>
                  <a:pt x="1149697" y="772337"/>
                </a:cubicBezTo>
                <a:cubicBezTo>
                  <a:pt x="1152178" y="774818"/>
                  <a:pt x="1158379" y="776058"/>
                  <a:pt x="1168301" y="776058"/>
                </a:cubicBezTo>
                <a:lnTo>
                  <a:pt x="1190625" y="783499"/>
                </a:lnTo>
                <a:cubicBezTo>
                  <a:pt x="1195586" y="788460"/>
                  <a:pt x="1199307" y="788460"/>
                  <a:pt x="1201787" y="783499"/>
                </a:cubicBezTo>
                <a:cubicBezTo>
                  <a:pt x="1204268" y="778538"/>
                  <a:pt x="1209229" y="778538"/>
                  <a:pt x="1216670" y="783499"/>
                </a:cubicBezTo>
                <a:cubicBezTo>
                  <a:pt x="1224111" y="788460"/>
                  <a:pt x="1232793" y="790941"/>
                  <a:pt x="1242715" y="790941"/>
                </a:cubicBezTo>
                <a:lnTo>
                  <a:pt x="1250156" y="798382"/>
                </a:lnTo>
                <a:cubicBezTo>
                  <a:pt x="1245195" y="798382"/>
                  <a:pt x="1240235" y="798382"/>
                  <a:pt x="1235273" y="798382"/>
                </a:cubicBezTo>
                <a:cubicBezTo>
                  <a:pt x="1230313" y="798382"/>
                  <a:pt x="1227832" y="798382"/>
                  <a:pt x="1227832" y="798382"/>
                </a:cubicBezTo>
                <a:lnTo>
                  <a:pt x="1220391" y="798382"/>
                </a:lnTo>
                <a:cubicBezTo>
                  <a:pt x="1215430" y="793421"/>
                  <a:pt x="1211709" y="792181"/>
                  <a:pt x="1209229" y="794661"/>
                </a:cubicBezTo>
                <a:cubicBezTo>
                  <a:pt x="1206748" y="797142"/>
                  <a:pt x="1207988" y="800863"/>
                  <a:pt x="1212949" y="805823"/>
                </a:cubicBezTo>
                <a:lnTo>
                  <a:pt x="1220391" y="813265"/>
                </a:lnTo>
                <a:lnTo>
                  <a:pt x="1212949" y="813265"/>
                </a:lnTo>
                <a:cubicBezTo>
                  <a:pt x="1207988" y="813265"/>
                  <a:pt x="1205508" y="813265"/>
                  <a:pt x="1205508" y="813265"/>
                </a:cubicBezTo>
                <a:cubicBezTo>
                  <a:pt x="1205508" y="812025"/>
                  <a:pt x="1204733" y="810939"/>
                  <a:pt x="1203182" y="810010"/>
                </a:cubicBezTo>
                <a:lnTo>
                  <a:pt x="1196206" y="807684"/>
                </a:lnTo>
                <a:lnTo>
                  <a:pt x="1190625" y="813265"/>
                </a:lnTo>
                <a:lnTo>
                  <a:pt x="1190625" y="807014"/>
                </a:lnTo>
                <a:lnTo>
                  <a:pt x="1184579" y="806288"/>
                </a:lnTo>
                <a:cubicBezTo>
                  <a:pt x="1179928" y="805979"/>
                  <a:pt x="1174502" y="805823"/>
                  <a:pt x="1168301" y="805823"/>
                </a:cubicBezTo>
                <a:lnTo>
                  <a:pt x="1123652" y="798382"/>
                </a:lnTo>
                <a:cubicBezTo>
                  <a:pt x="1128613" y="793421"/>
                  <a:pt x="1128613" y="788460"/>
                  <a:pt x="1123652" y="783499"/>
                </a:cubicBezTo>
                <a:cubicBezTo>
                  <a:pt x="1128613" y="783499"/>
                  <a:pt x="1132334" y="783499"/>
                  <a:pt x="1134814" y="783499"/>
                </a:cubicBezTo>
                <a:cubicBezTo>
                  <a:pt x="1137295" y="783499"/>
                  <a:pt x="1138535" y="783499"/>
                  <a:pt x="1138535" y="783499"/>
                </a:cubicBezTo>
                <a:lnTo>
                  <a:pt x="1138535" y="790941"/>
                </a:lnTo>
                <a:lnTo>
                  <a:pt x="1153418" y="790941"/>
                </a:lnTo>
                <a:lnTo>
                  <a:pt x="1175742" y="790941"/>
                </a:lnTo>
                <a:cubicBezTo>
                  <a:pt x="1175742" y="790941"/>
                  <a:pt x="1174502" y="789701"/>
                  <a:pt x="1172022" y="787220"/>
                </a:cubicBezTo>
                <a:cubicBezTo>
                  <a:pt x="1169541" y="784739"/>
                  <a:pt x="1168301" y="783499"/>
                  <a:pt x="1168301" y="783499"/>
                </a:cubicBezTo>
                <a:lnTo>
                  <a:pt x="1145977" y="776058"/>
                </a:lnTo>
                <a:cubicBezTo>
                  <a:pt x="1145977" y="773578"/>
                  <a:pt x="1146287" y="772027"/>
                  <a:pt x="1146907" y="771407"/>
                </a:cubicBezTo>
                <a:close/>
                <a:moveTo>
                  <a:pt x="4174629" y="768616"/>
                </a:moveTo>
                <a:cubicBezTo>
                  <a:pt x="4174629" y="773577"/>
                  <a:pt x="4175869" y="776058"/>
                  <a:pt x="4178350" y="776058"/>
                </a:cubicBezTo>
                <a:cubicBezTo>
                  <a:pt x="4180830" y="776058"/>
                  <a:pt x="4182070" y="776058"/>
                  <a:pt x="4182070" y="776058"/>
                </a:cubicBezTo>
                <a:cubicBezTo>
                  <a:pt x="4182070" y="781019"/>
                  <a:pt x="4187031" y="783499"/>
                  <a:pt x="4196953" y="783499"/>
                </a:cubicBezTo>
                <a:cubicBezTo>
                  <a:pt x="4196953" y="783499"/>
                  <a:pt x="4198193" y="782259"/>
                  <a:pt x="4200674" y="779778"/>
                </a:cubicBezTo>
                <a:cubicBezTo>
                  <a:pt x="4203154" y="777298"/>
                  <a:pt x="4204394" y="776058"/>
                  <a:pt x="4204394" y="776058"/>
                </a:cubicBezTo>
                <a:cubicBezTo>
                  <a:pt x="4204394" y="771097"/>
                  <a:pt x="4196953" y="768616"/>
                  <a:pt x="4182070" y="768616"/>
                </a:cubicBezTo>
                <a:cubicBezTo>
                  <a:pt x="4177109" y="768616"/>
                  <a:pt x="4174629" y="768616"/>
                  <a:pt x="4174629" y="768616"/>
                </a:cubicBezTo>
                <a:close/>
                <a:moveTo>
                  <a:pt x="1361777" y="768616"/>
                </a:moveTo>
                <a:cubicBezTo>
                  <a:pt x="1356816" y="768616"/>
                  <a:pt x="1353095" y="769856"/>
                  <a:pt x="1350615" y="772337"/>
                </a:cubicBezTo>
                <a:cubicBezTo>
                  <a:pt x="1348135" y="774818"/>
                  <a:pt x="1346895" y="776058"/>
                  <a:pt x="1346895" y="776058"/>
                </a:cubicBezTo>
                <a:cubicBezTo>
                  <a:pt x="1341934" y="781019"/>
                  <a:pt x="1341934" y="783499"/>
                  <a:pt x="1346895" y="783499"/>
                </a:cubicBezTo>
                <a:cubicBezTo>
                  <a:pt x="1346895" y="783499"/>
                  <a:pt x="1349375" y="782259"/>
                  <a:pt x="1354336" y="779778"/>
                </a:cubicBezTo>
                <a:cubicBezTo>
                  <a:pt x="1359297" y="777298"/>
                  <a:pt x="1361777" y="776058"/>
                  <a:pt x="1361777" y="776058"/>
                </a:cubicBezTo>
                <a:close/>
                <a:moveTo>
                  <a:pt x="1212949" y="761175"/>
                </a:moveTo>
                <a:cubicBezTo>
                  <a:pt x="1217910" y="761175"/>
                  <a:pt x="1220391" y="763656"/>
                  <a:pt x="1220391" y="768616"/>
                </a:cubicBezTo>
                <a:cubicBezTo>
                  <a:pt x="1220391" y="773577"/>
                  <a:pt x="1220391" y="776058"/>
                  <a:pt x="1220391" y="776058"/>
                </a:cubicBezTo>
                <a:lnTo>
                  <a:pt x="1212949" y="768616"/>
                </a:lnTo>
                <a:cubicBezTo>
                  <a:pt x="1212949" y="768616"/>
                  <a:pt x="1212949" y="766136"/>
                  <a:pt x="1212949" y="761175"/>
                </a:cubicBezTo>
                <a:close/>
                <a:moveTo>
                  <a:pt x="1480840" y="753734"/>
                </a:moveTo>
                <a:cubicBezTo>
                  <a:pt x="1480840" y="753734"/>
                  <a:pt x="1483320" y="756214"/>
                  <a:pt x="1488281" y="761175"/>
                </a:cubicBezTo>
                <a:cubicBezTo>
                  <a:pt x="1498203" y="761175"/>
                  <a:pt x="1503164" y="761175"/>
                  <a:pt x="1503164" y="761175"/>
                </a:cubicBezTo>
                <a:cubicBezTo>
                  <a:pt x="1503164" y="761175"/>
                  <a:pt x="1503164" y="759935"/>
                  <a:pt x="1503164" y="757454"/>
                </a:cubicBezTo>
                <a:cubicBezTo>
                  <a:pt x="1503164" y="754974"/>
                  <a:pt x="1500684" y="753734"/>
                  <a:pt x="1495723" y="753734"/>
                </a:cubicBezTo>
                <a:close/>
                <a:moveTo>
                  <a:pt x="1175742" y="753734"/>
                </a:moveTo>
                <a:lnTo>
                  <a:pt x="1183184" y="753734"/>
                </a:lnTo>
                <a:cubicBezTo>
                  <a:pt x="1193105" y="753734"/>
                  <a:pt x="1198067" y="753734"/>
                  <a:pt x="1198067" y="753734"/>
                </a:cubicBezTo>
                <a:lnTo>
                  <a:pt x="1190625" y="761175"/>
                </a:lnTo>
                <a:lnTo>
                  <a:pt x="1183184" y="768616"/>
                </a:lnTo>
                <a:lnTo>
                  <a:pt x="1183184" y="761175"/>
                </a:lnTo>
                <a:close/>
                <a:moveTo>
                  <a:pt x="1473399" y="746292"/>
                </a:moveTo>
                <a:cubicBezTo>
                  <a:pt x="1468438" y="746292"/>
                  <a:pt x="1465957" y="748773"/>
                  <a:pt x="1465957" y="753734"/>
                </a:cubicBezTo>
                <a:lnTo>
                  <a:pt x="1473399" y="753734"/>
                </a:lnTo>
                <a:close/>
                <a:moveTo>
                  <a:pt x="1265039" y="746292"/>
                </a:moveTo>
                <a:cubicBezTo>
                  <a:pt x="1265039" y="751253"/>
                  <a:pt x="1272481" y="756214"/>
                  <a:pt x="1287363" y="761175"/>
                </a:cubicBezTo>
                <a:cubicBezTo>
                  <a:pt x="1287363" y="761175"/>
                  <a:pt x="1292324" y="758694"/>
                  <a:pt x="1302246" y="753734"/>
                </a:cubicBezTo>
                <a:cubicBezTo>
                  <a:pt x="1302246" y="758694"/>
                  <a:pt x="1303486" y="761175"/>
                  <a:pt x="1305967" y="761175"/>
                </a:cubicBezTo>
                <a:cubicBezTo>
                  <a:pt x="1308447" y="761175"/>
                  <a:pt x="1309688" y="758694"/>
                  <a:pt x="1309688" y="753734"/>
                </a:cubicBezTo>
                <a:cubicBezTo>
                  <a:pt x="1309688" y="753734"/>
                  <a:pt x="1309688" y="752493"/>
                  <a:pt x="1309688" y="750013"/>
                </a:cubicBezTo>
                <a:cubicBezTo>
                  <a:pt x="1309688" y="747532"/>
                  <a:pt x="1307207" y="746292"/>
                  <a:pt x="1302246" y="746292"/>
                </a:cubicBezTo>
                <a:lnTo>
                  <a:pt x="1279922" y="746292"/>
                </a:lnTo>
                <a:cubicBezTo>
                  <a:pt x="1274961" y="746292"/>
                  <a:pt x="1270000" y="746292"/>
                  <a:pt x="1265039" y="746292"/>
                </a:cubicBezTo>
                <a:close/>
                <a:moveTo>
                  <a:pt x="1209229" y="738851"/>
                </a:moveTo>
                <a:cubicBezTo>
                  <a:pt x="1211709" y="738851"/>
                  <a:pt x="1212949" y="741331"/>
                  <a:pt x="1212949" y="746292"/>
                </a:cubicBezTo>
                <a:lnTo>
                  <a:pt x="1205508" y="746292"/>
                </a:lnTo>
                <a:cubicBezTo>
                  <a:pt x="1205508" y="741331"/>
                  <a:pt x="1206748" y="738851"/>
                  <a:pt x="1209229" y="738851"/>
                </a:cubicBezTo>
                <a:close/>
                <a:moveTo>
                  <a:pt x="1026914" y="738851"/>
                </a:moveTo>
                <a:cubicBezTo>
                  <a:pt x="1031875" y="738851"/>
                  <a:pt x="1036836" y="741331"/>
                  <a:pt x="1041797" y="746292"/>
                </a:cubicBezTo>
                <a:lnTo>
                  <a:pt x="1019473" y="746292"/>
                </a:lnTo>
                <a:close/>
                <a:moveTo>
                  <a:pt x="1158999" y="735130"/>
                </a:moveTo>
                <a:cubicBezTo>
                  <a:pt x="1160239" y="735130"/>
                  <a:pt x="1160859" y="736371"/>
                  <a:pt x="1160859" y="738851"/>
                </a:cubicBezTo>
                <a:cubicBezTo>
                  <a:pt x="1165821" y="743812"/>
                  <a:pt x="1165821" y="746292"/>
                  <a:pt x="1160859" y="746292"/>
                </a:cubicBezTo>
                <a:cubicBezTo>
                  <a:pt x="1155898" y="746292"/>
                  <a:pt x="1153418" y="746292"/>
                  <a:pt x="1153418" y="746292"/>
                </a:cubicBezTo>
                <a:cubicBezTo>
                  <a:pt x="1153418" y="746292"/>
                  <a:pt x="1153418" y="743812"/>
                  <a:pt x="1153418" y="738851"/>
                </a:cubicBezTo>
                <a:cubicBezTo>
                  <a:pt x="1155899" y="736371"/>
                  <a:pt x="1157759" y="735130"/>
                  <a:pt x="1158999" y="735130"/>
                </a:cubicBezTo>
                <a:close/>
                <a:moveTo>
                  <a:pt x="4122539" y="723968"/>
                </a:moveTo>
                <a:lnTo>
                  <a:pt x="4129980" y="731409"/>
                </a:lnTo>
                <a:cubicBezTo>
                  <a:pt x="4129980" y="731409"/>
                  <a:pt x="4131221" y="730169"/>
                  <a:pt x="4133701" y="727689"/>
                </a:cubicBezTo>
                <a:cubicBezTo>
                  <a:pt x="4136181" y="725209"/>
                  <a:pt x="4134941" y="723968"/>
                  <a:pt x="4129980" y="723968"/>
                </a:cubicBezTo>
                <a:cubicBezTo>
                  <a:pt x="4129980" y="723968"/>
                  <a:pt x="4127500" y="723968"/>
                  <a:pt x="4122539" y="723968"/>
                </a:cubicBezTo>
                <a:close/>
                <a:moveTo>
                  <a:pt x="1049238" y="723968"/>
                </a:moveTo>
                <a:cubicBezTo>
                  <a:pt x="1054199" y="723968"/>
                  <a:pt x="1056680" y="725209"/>
                  <a:pt x="1056680" y="727689"/>
                </a:cubicBezTo>
                <a:cubicBezTo>
                  <a:pt x="1056680" y="730169"/>
                  <a:pt x="1054199" y="731409"/>
                  <a:pt x="1049238" y="731409"/>
                </a:cubicBezTo>
                <a:close/>
                <a:moveTo>
                  <a:pt x="1644551" y="716527"/>
                </a:moveTo>
                <a:cubicBezTo>
                  <a:pt x="1644551" y="716527"/>
                  <a:pt x="1644551" y="719007"/>
                  <a:pt x="1644551" y="723968"/>
                </a:cubicBezTo>
                <a:lnTo>
                  <a:pt x="1651992" y="723968"/>
                </a:lnTo>
                <a:cubicBezTo>
                  <a:pt x="1651992" y="723968"/>
                  <a:pt x="1650752" y="722728"/>
                  <a:pt x="1648272" y="720247"/>
                </a:cubicBezTo>
                <a:cubicBezTo>
                  <a:pt x="1645791" y="717767"/>
                  <a:pt x="1644551" y="716527"/>
                  <a:pt x="1644551" y="716527"/>
                </a:cubicBezTo>
                <a:close/>
                <a:moveTo>
                  <a:pt x="1283643" y="716527"/>
                </a:moveTo>
                <a:cubicBezTo>
                  <a:pt x="1281162" y="716527"/>
                  <a:pt x="1282402" y="719007"/>
                  <a:pt x="1287363" y="723968"/>
                </a:cubicBezTo>
                <a:cubicBezTo>
                  <a:pt x="1287363" y="733890"/>
                  <a:pt x="1294805" y="733890"/>
                  <a:pt x="1309688" y="723968"/>
                </a:cubicBezTo>
                <a:lnTo>
                  <a:pt x="1317129" y="723968"/>
                </a:lnTo>
                <a:cubicBezTo>
                  <a:pt x="1312168" y="723968"/>
                  <a:pt x="1304727" y="721488"/>
                  <a:pt x="1294805" y="716527"/>
                </a:cubicBezTo>
                <a:cubicBezTo>
                  <a:pt x="1289844" y="716527"/>
                  <a:pt x="1286123" y="716527"/>
                  <a:pt x="1283643" y="716527"/>
                </a:cubicBezTo>
                <a:close/>
                <a:moveTo>
                  <a:pt x="1086445" y="716527"/>
                </a:moveTo>
                <a:cubicBezTo>
                  <a:pt x="1086445" y="716527"/>
                  <a:pt x="1087686" y="716527"/>
                  <a:pt x="1090166" y="716527"/>
                </a:cubicBezTo>
                <a:cubicBezTo>
                  <a:pt x="1092646" y="716527"/>
                  <a:pt x="1096367" y="716527"/>
                  <a:pt x="1101328" y="716527"/>
                </a:cubicBezTo>
                <a:lnTo>
                  <a:pt x="1116211" y="723968"/>
                </a:lnTo>
                <a:cubicBezTo>
                  <a:pt x="1116211" y="728929"/>
                  <a:pt x="1111250" y="731409"/>
                  <a:pt x="1101328" y="731409"/>
                </a:cubicBezTo>
                <a:lnTo>
                  <a:pt x="1093887" y="731409"/>
                </a:lnTo>
                <a:cubicBezTo>
                  <a:pt x="1093887" y="731409"/>
                  <a:pt x="1093887" y="732650"/>
                  <a:pt x="1093887" y="735130"/>
                </a:cubicBezTo>
                <a:cubicBezTo>
                  <a:pt x="1093887" y="737611"/>
                  <a:pt x="1091406" y="738851"/>
                  <a:pt x="1086445" y="738851"/>
                </a:cubicBezTo>
                <a:cubicBezTo>
                  <a:pt x="1081484" y="723968"/>
                  <a:pt x="1081484" y="716527"/>
                  <a:pt x="1086445" y="716527"/>
                </a:cubicBezTo>
                <a:close/>
                <a:moveTo>
                  <a:pt x="1227832" y="709085"/>
                </a:moveTo>
                <a:lnTo>
                  <a:pt x="1242715" y="716527"/>
                </a:lnTo>
                <a:cubicBezTo>
                  <a:pt x="1257598" y="721488"/>
                  <a:pt x="1267520" y="723968"/>
                  <a:pt x="1272481" y="723968"/>
                </a:cubicBezTo>
                <a:lnTo>
                  <a:pt x="1272481" y="716527"/>
                </a:lnTo>
                <a:cubicBezTo>
                  <a:pt x="1272481" y="711566"/>
                  <a:pt x="1268760" y="710326"/>
                  <a:pt x="1261318" y="712806"/>
                </a:cubicBezTo>
                <a:cubicBezTo>
                  <a:pt x="1253877" y="715286"/>
                  <a:pt x="1250156" y="715286"/>
                  <a:pt x="1250156" y="712806"/>
                </a:cubicBezTo>
                <a:cubicBezTo>
                  <a:pt x="1250156" y="710326"/>
                  <a:pt x="1246436" y="709085"/>
                  <a:pt x="1238994" y="709085"/>
                </a:cubicBezTo>
                <a:cubicBezTo>
                  <a:pt x="1231553" y="709085"/>
                  <a:pt x="1227832" y="709085"/>
                  <a:pt x="1227832" y="709085"/>
                </a:cubicBezTo>
                <a:close/>
                <a:moveTo>
                  <a:pt x="1146907" y="703505"/>
                </a:moveTo>
                <a:cubicBezTo>
                  <a:pt x="1147527" y="703504"/>
                  <a:pt x="1148457" y="704124"/>
                  <a:pt x="1149697" y="705364"/>
                </a:cubicBezTo>
                <a:cubicBezTo>
                  <a:pt x="1152178" y="707845"/>
                  <a:pt x="1153418" y="709085"/>
                  <a:pt x="1153418" y="709085"/>
                </a:cubicBezTo>
                <a:cubicBezTo>
                  <a:pt x="1148457" y="709085"/>
                  <a:pt x="1145977" y="707845"/>
                  <a:pt x="1145977" y="705364"/>
                </a:cubicBezTo>
                <a:cubicBezTo>
                  <a:pt x="1145977" y="704124"/>
                  <a:pt x="1146287" y="703504"/>
                  <a:pt x="1146907" y="703505"/>
                </a:cubicBezTo>
                <a:close/>
                <a:moveTo>
                  <a:pt x="1465957" y="701644"/>
                </a:moveTo>
                <a:cubicBezTo>
                  <a:pt x="1456035" y="701644"/>
                  <a:pt x="1453555" y="704124"/>
                  <a:pt x="1458516" y="709085"/>
                </a:cubicBezTo>
                <a:lnTo>
                  <a:pt x="1473399" y="709085"/>
                </a:lnTo>
                <a:cubicBezTo>
                  <a:pt x="1473399" y="709085"/>
                  <a:pt x="1470918" y="706605"/>
                  <a:pt x="1465957" y="701644"/>
                </a:cubicBezTo>
                <a:close/>
                <a:moveTo>
                  <a:pt x="1436191" y="701644"/>
                </a:moveTo>
                <a:cubicBezTo>
                  <a:pt x="1441152" y="711566"/>
                  <a:pt x="1443633" y="714046"/>
                  <a:pt x="1443633" y="709085"/>
                </a:cubicBezTo>
                <a:cubicBezTo>
                  <a:pt x="1443633" y="704124"/>
                  <a:pt x="1441152" y="701644"/>
                  <a:pt x="1436191" y="701644"/>
                </a:cubicBezTo>
                <a:close/>
                <a:moveTo>
                  <a:pt x="1049238" y="701644"/>
                </a:moveTo>
                <a:lnTo>
                  <a:pt x="1064121" y="701644"/>
                </a:lnTo>
                <a:cubicBezTo>
                  <a:pt x="1079004" y="701644"/>
                  <a:pt x="1087686" y="704124"/>
                  <a:pt x="1090166" y="709085"/>
                </a:cubicBezTo>
                <a:cubicBezTo>
                  <a:pt x="1092646" y="714046"/>
                  <a:pt x="1090166" y="715286"/>
                  <a:pt x="1082725" y="712806"/>
                </a:cubicBezTo>
                <a:cubicBezTo>
                  <a:pt x="1075283" y="710326"/>
                  <a:pt x="1074043" y="711566"/>
                  <a:pt x="1079004" y="716527"/>
                </a:cubicBezTo>
                <a:lnTo>
                  <a:pt x="1064121" y="716527"/>
                </a:lnTo>
                <a:cubicBezTo>
                  <a:pt x="1059160" y="711566"/>
                  <a:pt x="1056680" y="707845"/>
                  <a:pt x="1056680" y="705364"/>
                </a:cubicBezTo>
                <a:cubicBezTo>
                  <a:pt x="1056680" y="702884"/>
                  <a:pt x="1054199" y="701644"/>
                  <a:pt x="1049238" y="701644"/>
                </a:cubicBezTo>
                <a:close/>
                <a:moveTo>
                  <a:pt x="4234160" y="686761"/>
                </a:moveTo>
                <a:cubicBezTo>
                  <a:pt x="4229199" y="686761"/>
                  <a:pt x="4226719" y="688002"/>
                  <a:pt x="4226719" y="690482"/>
                </a:cubicBezTo>
                <a:cubicBezTo>
                  <a:pt x="4226719" y="692962"/>
                  <a:pt x="4226719" y="694202"/>
                  <a:pt x="4226719" y="694202"/>
                </a:cubicBezTo>
                <a:cubicBezTo>
                  <a:pt x="4226719" y="694202"/>
                  <a:pt x="4227959" y="694202"/>
                  <a:pt x="4230439" y="694202"/>
                </a:cubicBezTo>
                <a:cubicBezTo>
                  <a:pt x="4232920" y="694202"/>
                  <a:pt x="4236640" y="694202"/>
                  <a:pt x="4241601" y="694202"/>
                </a:cubicBezTo>
                <a:close/>
                <a:moveTo>
                  <a:pt x="1406426" y="686761"/>
                </a:moveTo>
                <a:lnTo>
                  <a:pt x="1413867" y="694202"/>
                </a:lnTo>
                <a:lnTo>
                  <a:pt x="1413867" y="686761"/>
                </a:lnTo>
                <a:cubicBezTo>
                  <a:pt x="1413867" y="686761"/>
                  <a:pt x="1411387" y="686761"/>
                  <a:pt x="1406426" y="686761"/>
                </a:cubicBezTo>
                <a:close/>
                <a:moveTo>
                  <a:pt x="1015752" y="675599"/>
                </a:moveTo>
                <a:cubicBezTo>
                  <a:pt x="1018232" y="675599"/>
                  <a:pt x="1021953" y="676839"/>
                  <a:pt x="1026914" y="679319"/>
                </a:cubicBezTo>
                <a:lnTo>
                  <a:pt x="1034355" y="686761"/>
                </a:lnTo>
                <a:cubicBezTo>
                  <a:pt x="1029395" y="691722"/>
                  <a:pt x="1026914" y="691722"/>
                  <a:pt x="1026914" y="686761"/>
                </a:cubicBezTo>
                <a:cubicBezTo>
                  <a:pt x="1026914" y="681800"/>
                  <a:pt x="1024434" y="679319"/>
                  <a:pt x="1019473" y="679319"/>
                </a:cubicBezTo>
                <a:lnTo>
                  <a:pt x="1012031" y="679319"/>
                </a:lnTo>
                <a:cubicBezTo>
                  <a:pt x="1012031" y="676839"/>
                  <a:pt x="1013272" y="675599"/>
                  <a:pt x="1015752" y="675599"/>
                </a:cubicBezTo>
                <a:close/>
                <a:moveTo>
                  <a:pt x="3953882" y="669383"/>
                </a:moveTo>
                <a:lnTo>
                  <a:pt x="3952317" y="670948"/>
                </a:lnTo>
                <a:cubicBezTo>
                  <a:pt x="3951697" y="671568"/>
                  <a:pt x="3951387" y="671878"/>
                  <a:pt x="3951387" y="671878"/>
                </a:cubicBezTo>
                <a:close/>
                <a:moveTo>
                  <a:pt x="4479726" y="664437"/>
                </a:moveTo>
                <a:lnTo>
                  <a:pt x="4487168" y="671878"/>
                </a:lnTo>
                <a:lnTo>
                  <a:pt x="4487168" y="664437"/>
                </a:lnTo>
                <a:cubicBezTo>
                  <a:pt x="4482206" y="664437"/>
                  <a:pt x="4479726" y="664437"/>
                  <a:pt x="4479726" y="664437"/>
                </a:cubicBezTo>
                <a:close/>
                <a:moveTo>
                  <a:pt x="1279922" y="664437"/>
                </a:moveTo>
                <a:cubicBezTo>
                  <a:pt x="1279922" y="669398"/>
                  <a:pt x="1282402" y="671878"/>
                  <a:pt x="1287363" y="671878"/>
                </a:cubicBezTo>
                <a:cubicBezTo>
                  <a:pt x="1292324" y="671878"/>
                  <a:pt x="1297285" y="674359"/>
                  <a:pt x="1302246" y="679319"/>
                </a:cubicBezTo>
                <a:cubicBezTo>
                  <a:pt x="1302246" y="679319"/>
                  <a:pt x="1303486" y="678079"/>
                  <a:pt x="1305967" y="675599"/>
                </a:cubicBezTo>
                <a:cubicBezTo>
                  <a:pt x="1308447" y="673119"/>
                  <a:pt x="1309688" y="671878"/>
                  <a:pt x="1309688" y="671878"/>
                </a:cubicBezTo>
                <a:cubicBezTo>
                  <a:pt x="1309688" y="666917"/>
                  <a:pt x="1307207" y="664437"/>
                  <a:pt x="1302246" y="664437"/>
                </a:cubicBezTo>
                <a:cubicBezTo>
                  <a:pt x="1297285" y="664437"/>
                  <a:pt x="1292324" y="664437"/>
                  <a:pt x="1287363" y="664437"/>
                </a:cubicBezTo>
                <a:close/>
                <a:moveTo>
                  <a:pt x="1198067" y="659786"/>
                </a:moveTo>
                <a:cubicBezTo>
                  <a:pt x="1200547" y="659166"/>
                  <a:pt x="1203027" y="659476"/>
                  <a:pt x="1205508" y="660716"/>
                </a:cubicBezTo>
                <a:cubicBezTo>
                  <a:pt x="1210469" y="663197"/>
                  <a:pt x="1212949" y="664437"/>
                  <a:pt x="1212949" y="664437"/>
                </a:cubicBezTo>
                <a:lnTo>
                  <a:pt x="1220391" y="671878"/>
                </a:lnTo>
                <a:cubicBezTo>
                  <a:pt x="1220391" y="676839"/>
                  <a:pt x="1217910" y="676839"/>
                  <a:pt x="1212949" y="671878"/>
                </a:cubicBezTo>
                <a:lnTo>
                  <a:pt x="1198067" y="671878"/>
                </a:lnTo>
                <a:lnTo>
                  <a:pt x="1190625" y="664437"/>
                </a:lnTo>
                <a:cubicBezTo>
                  <a:pt x="1193106" y="661957"/>
                  <a:pt x="1195586" y="660406"/>
                  <a:pt x="1198067" y="659786"/>
                </a:cubicBezTo>
                <a:close/>
                <a:moveTo>
                  <a:pt x="3936504" y="656995"/>
                </a:moveTo>
                <a:lnTo>
                  <a:pt x="3943945" y="664437"/>
                </a:lnTo>
                <a:cubicBezTo>
                  <a:pt x="3943945" y="664437"/>
                  <a:pt x="3943945" y="661957"/>
                  <a:pt x="3943945" y="656995"/>
                </a:cubicBezTo>
                <a:close/>
                <a:moveTo>
                  <a:pt x="3922551" y="652344"/>
                </a:moveTo>
                <a:cubicBezTo>
                  <a:pt x="3920691" y="651725"/>
                  <a:pt x="3919140" y="652035"/>
                  <a:pt x="3917900" y="653275"/>
                </a:cubicBezTo>
                <a:cubicBezTo>
                  <a:pt x="3915420" y="655755"/>
                  <a:pt x="3914180" y="659476"/>
                  <a:pt x="3914180" y="664437"/>
                </a:cubicBezTo>
                <a:cubicBezTo>
                  <a:pt x="3914180" y="669398"/>
                  <a:pt x="3916660" y="671878"/>
                  <a:pt x="3921621" y="671878"/>
                </a:cubicBezTo>
                <a:cubicBezTo>
                  <a:pt x="3926582" y="671878"/>
                  <a:pt x="3930303" y="670638"/>
                  <a:pt x="3932783" y="668157"/>
                </a:cubicBezTo>
                <a:cubicBezTo>
                  <a:pt x="3935264" y="665677"/>
                  <a:pt x="3934023" y="661957"/>
                  <a:pt x="3929062" y="656995"/>
                </a:cubicBezTo>
                <a:cubicBezTo>
                  <a:pt x="3926582" y="654515"/>
                  <a:pt x="3924412" y="652965"/>
                  <a:pt x="3922551" y="652344"/>
                </a:cubicBezTo>
                <a:close/>
                <a:moveTo>
                  <a:pt x="4226719" y="649554"/>
                </a:moveTo>
                <a:cubicBezTo>
                  <a:pt x="4226719" y="649554"/>
                  <a:pt x="4224238" y="652035"/>
                  <a:pt x="4219277" y="656995"/>
                </a:cubicBezTo>
                <a:lnTo>
                  <a:pt x="4219277" y="664437"/>
                </a:lnTo>
                <a:lnTo>
                  <a:pt x="4226719" y="656995"/>
                </a:lnTo>
                <a:close/>
                <a:moveTo>
                  <a:pt x="3876973" y="649554"/>
                </a:moveTo>
                <a:cubicBezTo>
                  <a:pt x="3876973" y="654515"/>
                  <a:pt x="3879453" y="656995"/>
                  <a:pt x="3884414" y="656995"/>
                </a:cubicBezTo>
                <a:lnTo>
                  <a:pt x="3891855" y="656995"/>
                </a:lnTo>
                <a:lnTo>
                  <a:pt x="3891855" y="664437"/>
                </a:lnTo>
                <a:cubicBezTo>
                  <a:pt x="3891855" y="664437"/>
                  <a:pt x="3893096" y="663197"/>
                  <a:pt x="3895576" y="660716"/>
                </a:cubicBezTo>
                <a:lnTo>
                  <a:pt x="3897808" y="658483"/>
                </a:lnTo>
                <a:lnTo>
                  <a:pt x="3899297" y="659476"/>
                </a:lnTo>
                <a:lnTo>
                  <a:pt x="3899297" y="664437"/>
                </a:lnTo>
                <a:lnTo>
                  <a:pt x="3906738" y="664437"/>
                </a:lnTo>
                <a:lnTo>
                  <a:pt x="3899297" y="659476"/>
                </a:lnTo>
                <a:lnTo>
                  <a:pt x="3899297" y="656995"/>
                </a:lnTo>
                <a:lnTo>
                  <a:pt x="3897808" y="658483"/>
                </a:lnTo>
                <a:lnTo>
                  <a:pt x="3884414" y="649554"/>
                </a:lnTo>
                <a:cubicBezTo>
                  <a:pt x="3879453" y="649554"/>
                  <a:pt x="3876973" y="649554"/>
                  <a:pt x="3876973" y="649554"/>
                </a:cubicBezTo>
                <a:close/>
                <a:moveTo>
                  <a:pt x="3862090" y="649554"/>
                </a:moveTo>
                <a:cubicBezTo>
                  <a:pt x="3857129" y="649554"/>
                  <a:pt x="3855889" y="652035"/>
                  <a:pt x="3858369" y="656995"/>
                </a:cubicBezTo>
                <a:cubicBezTo>
                  <a:pt x="3860849" y="661957"/>
                  <a:pt x="3864570" y="664437"/>
                  <a:pt x="3869531" y="664437"/>
                </a:cubicBezTo>
                <a:cubicBezTo>
                  <a:pt x="3869531" y="664437"/>
                  <a:pt x="3869531" y="661957"/>
                  <a:pt x="3869531" y="656995"/>
                </a:cubicBezTo>
                <a:close/>
                <a:moveTo>
                  <a:pt x="1168301" y="649554"/>
                </a:moveTo>
                <a:cubicBezTo>
                  <a:pt x="1183184" y="649554"/>
                  <a:pt x="1190625" y="649554"/>
                  <a:pt x="1190625" y="649554"/>
                </a:cubicBezTo>
                <a:lnTo>
                  <a:pt x="1175742" y="671878"/>
                </a:lnTo>
                <a:cubicBezTo>
                  <a:pt x="1170781" y="671878"/>
                  <a:pt x="1167061" y="670638"/>
                  <a:pt x="1164580" y="668157"/>
                </a:cubicBezTo>
                <a:cubicBezTo>
                  <a:pt x="1162100" y="665677"/>
                  <a:pt x="1160859" y="663197"/>
                  <a:pt x="1160859" y="660716"/>
                </a:cubicBezTo>
                <a:cubicBezTo>
                  <a:pt x="1160859" y="658236"/>
                  <a:pt x="1158379" y="656995"/>
                  <a:pt x="1153418" y="656995"/>
                </a:cubicBezTo>
                <a:cubicBezTo>
                  <a:pt x="1148457" y="656995"/>
                  <a:pt x="1145977" y="655755"/>
                  <a:pt x="1145977" y="653275"/>
                </a:cubicBezTo>
                <a:cubicBezTo>
                  <a:pt x="1145977" y="650794"/>
                  <a:pt x="1153418" y="649554"/>
                  <a:pt x="1168301" y="649554"/>
                </a:cubicBezTo>
                <a:close/>
                <a:moveTo>
                  <a:pt x="1021798" y="647228"/>
                </a:moveTo>
                <a:cubicBezTo>
                  <a:pt x="1030170" y="646298"/>
                  <a:pt x="1034355" y="649554"/>
                  <a:pt x="1034355" y="656995"/>
                </a:cubicBezTo>
                <a:lnTo>
                  <a:pt x="1012031" y="656995"/>
                </a:lnTo>
                <a:lnTo>
                  <a:pt x="997149" y="656995"/>
                </a:lnTo>
                <a:lnTo>
                  <a:pt x="1012031" y="649554"/>
                </a:lnTo>
                <a:cubicBezTo>
                  <a:pt x="1015752" y="648314"/>
                  <a:pt x="1019008" y="647539"/>
                  <a:pt x="1021798" y="647228"/>
                </a:cubicBezTo>
                <a:close/>
                <a:moveTo>
                  <a:pt x="4397871" y="642112"/>
                </a:moveTo>
                <a:lnTo>
                  <a:pt x="4397871" y="649554"/>
                </a:lnTo>
                <a:lnTo>
                  <a:pt x="4405312" y="642112"/>
                </a:lnTo>
                <a:cubicBezTo>
                  <a:pt x="4400351" y="642112"/>
                  <a:pt x="4397871" y="642112"/>
                  <a:pt x="4397871" y="642112"/>
                </a:cubicBezTo>
                <a:close/>
                <a:moveTo>
                  <a:pt x="4211836" y="642112"/>
                </a:moveTo>
                <a:cubicBezTo>
                  <a:pt x="4211836" y="642112"/>
                  <a:pt x="4211836" y="644593"/>
                  <a:pt x="4211836" y="649554"/>
                </a:cubicBezTo>
                <a:cubicBezTo>
                  <a:pt x="4211836" y="649554"/>
                  <a:pt x="4214316" y="649554"/>
                  <a:pt x="4219277" y="649554"/>
                </a:cubicBezTo>
                <a:cubicBezTo>
                  <a:pt x="4219277" y="644593"/>
                  <a:pt x="4216797" y="642112"/>
                  <a:pt x="4211836" y="642112"/>
                </a:cubicBezTo>
                <a:close/>
                <a:moveTo>
                  <a:pt x="1071563" y="642112"/>
                </a:moveTo>
                <a:lnTo>
                  <a:pt x="1093887" y="642112"/>
                </a:lnTo>
                <a:cubicBezTo>
                  <a:pt x="1098848" y="642112"/>
                  <a:pt x="1102568" y="642112"/>
                  <a:pt x="1105049" y="642112"/>
                </a:cubicBezTo>
                <a:cubicBezTo>
                  <a:pt x="1107529" y="642112"/>
                  <a:pt x="1108769" y="642112"/>
                  <a:pt x="1108769" y="642112"/>
                </a:cubicBezTo>
                <a:cubicBezTo>
                  <a:pt x="1108769" y="647074"/>
                  <a:pt x="1111250" y="647074"/>
                  <a:pt x="1116211" y="642112"/>
                </a:cubicBezTo>
                <a:lnTo>
                  <a:pt x="1123652" y="642112"/>
                </a:lnTo>
                <a:cubicBezTo>
                  <a:pt x="1118691" y="647074"/>
                  <a:pt x="1110010" y="649554"/>
                  <a:pt x="1097608" y="649554"/>
                </a:cubicBezTo>
                <a:cubicBezTo>
                  <a:pt x="1085205" y="649554"/>
                  <a:pt x="1076523" y="648314"/>
                  <a:pt x="1071563" y="645833"/>
                </a:cubicBezTo>
                <a:cubicBezTo>
                  <a:pt x="1066601" y="643353"/>
                  <a:pt x="1066601" y="642112"/>
                  <a:pt x="1071563" y="642112"/>
                </a:cubicBezTo>
                <a:close/>
                <a:moveTo>
                  <a:pt x="4226719" y="634671"/>
                </a:moveTo>
                <a:cubicBezTo>
                  <a:pt x="4226719" y="639632"/>
                  <a:pt x="4229199" y="642112"/>
                  <a:pt x="4234160" y="642112"/>
                </a:cubicBezTo>
                <a:cubicBezTo>
                  <a:pt x="4234160" y="642112"/>
                  <a:pt x="4235400" y="642112"/>
                  <a:pt x="4237881" y="642112"/>
                </a:cubicBezTo>
                <a:cubicBezTo>
                  <a:pt x="4240361" y="642112"/>
                  <a:pt x="4241601" y="639632"/>
                  <a:pt x="4241601" y="634671"/>
                </a:cubicBezTo>
                <a:lnTo>
                  <a:pt x="4234160" y="634671"/>
                </a:lnTo>
                <a:close/>
                <a:moveTo>
                  <a:pt x="4189512" y="634671"/>
                </a:moveTo>
                <a:cubicBezTo>
                  <a:pt x="4184551" y="634671"/>
                  <a:pt x="4180830" y="637152"/>
                  <a:pt x="4178350" y="642112"/>
                </a:cubicBezTo>
                <a:cubicBezTo>
                  <a:pt x="4175869" y="647074"/>
                  <a:pt x="4179590" y="649554"/>
                  <a:pt x="4189512" y="649554"/>
                </a:cubicBezTo>
                <a:lnTo>
                  <a:pt x="4196953" y="642112"/>
                </a:lnTo>
                <a:cubicBezTo>
                  <a:pt x="4196953" y="642112"/>
                  <a:pt x="4195713" y="640872"/>
                  <a:pt x="4193232" y="638392"/>
                </a:cubicBezTo>
                <a:cubicBezTo>
                  <a:pt x="4190752" y="635912"/>
                  <a:pt x="4189512" y="634671"/>
                  <a:pt x="4189512" y="634671"/>
                </a:cubicBezTo>
                <a:close/>
                <a:moveTo>
                  <a:pt x="4159746" y="634671"/>
                </a:moveTo>
                <a:cubicBezTo>
                  <a:pt x="4159746" y="639632"/>
                  <a:pt x="4159746" y="642112"/>
                  <a:pt x="4159746" y="642112"/>
                </a:cubicBezTo>
                <a:lnTo>
                  <a:pt x="4167187" y="634671"/>
                </a:lnTo>
                <a:cubicBezTo>
                  <a:pt x="4167187" y="634671"/>
                  <a:pt x="4164707" y="634671"/>
                  <a:pt x="4159746" y="634671"/>
                </a:cubicBezTo>
                <a:close/>
                <a:moveTo>
                  <a:pt x="937617" y="627230"/>
                </a:moveTo>
                <a:cubicBezTo>
                  <a:pt x="937617" y="627230"/>
                  <a:pt x="940098" y="627230"/>
                  <a:pt x="945059" y="627230"/>
                </a:cubicBezTo>
                <a:cubicBezTo>
                  <a:pt x="950020" y="627230"/>
                  <a:pt x="954981" y="627230"/>
                  <a:pt x="959941" y="627230"/>
                </a:cubicBezTo>
                <a:lnTo>
                  <a:pt x="952500" y="634671"/>
                </a:lnTo>
                <a:close/>
                <a:moveTo>
                  <a:pt x="4144863" y="619788"/>
                </a:moveTo>
                <a:lnTo>
                  <a:pt x="4137422" y="627230"/>
                </a:lnTo>
                <a:lnTo>
                  <a:pt x="4144863" y="627230"/>
                </a:lnTo>
                <a:cubicBezTo>
                  <a:pt x="4144863" y="622269"/>
                  <a:pt x="4144863" y="619788"/>
                  <a:pt x="4144863" y="619788"/>
                </a:cubicBezTo>
                <a:close/>
                <a:moveTo>
                  <a:pt x="4263926" y="612347"/>
                </a:moveTo>
                <a:lnTo>
                  <a:pt x="4278809" y="619788"/>
                </a:lnTo>
                <a:cubicBezTo>
                  <a:pt x="4288730" y="624750"/>
                  <a:pt x="4294932" y="625990"/>
                  <a:pt x="4297412" y="623509"/>
                </a:cubicBezTo>
                <a:cubicBezTo>
                  <a:pt x="4299892" y="621029"/>
                  <a:pt x="4301132" y="622269"/>
                  <a:pt x="4301132" y="627230"/>
                </a:cubicBezTo>
                <a:cubicBezTo>
                  <a:pt x="4301132" y="632191"/>
                  <a:pt x="4303613" y="633431"/>
                  <a:pt x="4308574" y="630950"/>
                </a:cubicBezTo>
                <a:cubicBezTo>
                  <a:pt x="4313535" y="628470"/>
                  <a:pt x="4314775" y="629710"/>
                  <a:pt x="4312295" y="634671"/>
                </a:cubicBezTo>
                <a:cubicBezTo>
                  <a:pt x="4309814" y="639632"/>
                  <a:pt x="4311055" y="643353"/>
                  <a:pt x="4316015" y="645833"/>
                </a:cubicBezTo>
                <a:cubicBezTo>
                  <a:pt x="4320977" y="648314"/>
                  <a:pt x="4323457" y="649554"/>
                  <a:pt x="4323457" y="649554"/>
                </a:cubicBezTo>
                <a:cubicBezTo>
                  <a:pt x="4323457" y="649554"/>
                  <a:pt x="4323457" y="647074"/>
                  <a:pt x="4323457" y="642112"/>
                </a:cubicBezTo>
                <a:lnTo>
                  <a:pt x="4330898" y="642112"/>
                </a:lnTo>
                <a:lnTo>
                  <a:pt x="4338339" y="649554"/>
                </a:lnTo>
                <a:lnTo>
                  <a:pt x="4353222" y="649554"/>
                </a:lnTo>
                <a:cubicBezTo>
                  <a:pt x="4363144" y="649554"/>
                  <a:pt x="4368105" y="648314"/>
                  <a:pt x="4368105" y="645833"/>
                </a:cubicBezTo>
                <a:cubicBezTo>
                  <a:pt x="4368105" y="643353"/>
                  <a:pt x="4363144" y="642112"/>
                  <a:pt x="4353222" y="642112"/>
                </a:cubicBezTo>
                <a:cubicBezTo>
                  <a:pt x="4343301" y="642112"/>
                  <a:pt x="4337099" y="638392"/>
                  <a:pt x="4334619" y="630950"/>
                </a:cubicBezTo>
                <a:cubicBezTo>
                  <a:pt x="4332139" y="623509"/>
                  <a:pt x="4325937" y="617308"/>
                  <a:pt x="4316015" y="612347"/>
                </a:cubicBezTo>
                <a:cubicBezTo>
                  <a:pt x="4311055" y="612347"/>
                  <a:pt x="4303613" y="612347"/>
                  <a:pt x="4293691" y="612347"/>
                </a:cubicBezTo>
                <a:close/>
                <a:moveTo>
                  <a:pt x="4200674" y="612347"/>
                </a:moveTo>
                <a:cubicBezTo>
                  <a:pt x="4198193" y="612347"/>
                  <a:pt x="4195713" y="614827"/>
                  <a:pt x="4193232" y="619788"/>
                </a:cubicBezTo>
                <a:cubicBezTo>
                  <a:pt x="4190752" y="624750"/>
                  <a:pt x="4193232" y="627230"/>
                  <a:pt x="4200674" y="627230"/>
                </a:cubicBezTo>
                <a:cubicBezTo>
                  <a:pt x="4208115" y="627230"/>
                  <a:pt x="4210596" y="624750"/>
                  <a:pt x="4208115" y="619788"/>
                </a:cubicBezTo>
                <a:cubicBezTo>
                  <a:pt x="4205635" y="614827"/>
                  <a:pt x="4203154" y="612347"/>
                  <a:pt x="4200674" y="612347"/>
                </a:cubicBezTo>
                <a:close/>
                <a:moveTo>
                  <a:pt x="1012031" y="612347"/>
                </a:moveTo>
                <a:lnTo>
                  <a:pt x="1049238" y="612347"/>
                </a:lnTo>
                <a:lnTo>
                  <a:pt x="1079004" y="619788"/>
                </a:lnTo>
                <a:cubicBezTo>
                  <a:pt x="1074043" y="629710"/>
                  <a:pt x="1059160" y="629710"/>
                  <a:pt x="1034355" y="619788"/>
                </a:cubicBezTo>
                <a:cubicBezTo>
                  <a:pt x="1019473" y="614827"/>
                  <a:pt x="1012031" y="612347"/>
                  <a:pt x="1012031" y="612347"/>
                </a:cubicBezTo>
                <a:close/>
                <a:moveTo>
                  <a:pt x="4174629" y="604905"/>
                </a:moveTo>
                <a:cubicBezTo>
                  <a:pt x="4159746" y="609867"/>
                  <a:pt x="4152305" y="612347"/>
                  <a:pt x="4152305" y="612347"/>
                </a:cubicBezTo>
                <a:cubicBezTo>
                  <a:pt x="4162226" y="617308"/>
                  <a:pt x="4172148" y="617308"/>
                  <a:pt x="4182070" y="612347"/>
                </a:cubicBezTo>
                <a:close/>
                <a:moveTo>
                  <a:pt x="3579316" y="604905"/>
                </a:moveTo>
                <a:lnTo>
                  <a:pt x="3586758" y="612347"/>
                </a:lnTo>
                <a:cubicBezTo>
                  <a:pt x="3591719" y="617308"/>
                  <a:pt x="3596679" y="619788"/>
                  <a:pt x="3601641" y="619788"/>
                </a:cubicBezTo>
                <a:lnTo>
                  <a:pt x="3594199" y="612347"/>
                </a:lnTo>
                <a:cubicBezTo>
                  <a:pt x="3589238" y="607386"/>
                  <a:pt x="3584277" y="604905"/>
                  <a:pt x="3579316" y="604905"/>
                </a:cubicBezTo>
                <a:close/>
                <a:moveTo>
                  <a:pt x="3542109" y="604905"/>
                </a:moveTo>
                <a:cubicBezTo>
                  <a:pt x="3542109" y="604905"/>
                  <a:pt x="3542109" y="607386"/>
                  <a:pt x="3542109" y="612347"/>
                </a:cubicBezTo>
                <a:lnTo>
                  <a:pt x="3542109" y="619788"/>
                </a:lnTo>
                <a:cubicBezTo>
                  <a:pt x="3547070" y="619788"/>
                  <a:pt x="3549551" y="617308"/>
                  <a:pt x="3549551" y="612347"/>
                </a:cubicBezTo>
                <a:close/>
                <a:moveTo>
                  <a:pt x="1324570" y="604905"/>
                </a:moveTo>
                <a:cubicBezTo>
                  <a:pt x="1324570" y="604905"/>
                  <a:pt x="1324570" y="607386"/>
                  <a:pt x="1324570" y="612347"/>
                </a:cubicBezTo>
                <a:cubicBezTo>
                  <a:pt x="1324570" y="617308"/>
                  <a:pt x="1327051" y="619788"/>
                  <a:pt x="1332012" y="619788"/>
                </a:cubicBezTo>
                <a:lnTo>
                  <a:pt x="1332012" y="612347"/>
                </a:lnTo>
                <a:close/>
                <a:moveTo>
                  <a:pt x="4115098" y="597464"/>
                </a:moveTo>
                <a:lnTo>
                  <a:pt x="4105297" y="605632"/>
                </a:lnTo>
                <a:lnTo>
                  <a:pt x="4106726" y="605836"/>
                </a:lnTo>
                <a:cubicBezTo>
                  <a:pt x="4108586" y="606456"/>
                  <a:pt x="4110137" y="607386"/>
                  <a:pt x="4111377" y="608626"/>
                </a:cubicBezTo>
                <a:cubicBezTo>
                  <a:pt x="4113857" y="611107"/>
                  <a:pt x="4115098" y="612347"/>
                  <a:pt x="4115098" y="612347"/>
                </a:cubicBezTo>
                <a:cubicBezTo>
                  <a:pt x="4115098" y="622269"/>
                  <a:pt x="4116338" y="623509"/>
                  <a:pt x="4118818" y="616068"/>
                </a:cubicBezTo>
                <a:cubicBezTo>
                  <a:pt x="4121299" y="608626"/>
                  <a:pt x="4125019" y="607386"/>
                  <a:pt x="4129980" y="612347"/>
                </a:cubicBezTo>
                <a:cubicBezTo>
                  <a:pt x="4134941" y="617308"/>
                  <a:pt x="4137422" y="617308"/>
                  <a:pt x="4137422" y="612347"/>
                </a:cubicBezTo>
                <a:cubicBezTo>
                  <a:pt x="4137422" y="607386"/>
                  <a:pt x="4136181" y="604905"/>
                  <a:pt x="4133701" y="604905"/>
                </a:cubicBezTo>
                <a:cubicBezTo>
                  <a:pt x="4131221" y="604905"/>
                  <a:pt x="4128740" y="604905"/>
                  <a:pt x="4126260" y="604905"/>
                </a:cubicBezTo>
                <a:cubicBezTo>
                  <a:pt x="4123779" y="604905"/>
                  <a:pt x="4121299" y="603665"/>
                  <a:pt x="4118818" y="601185"/>
                </a:cubicBezTo>
                <a:cubicBezTo>
                  <a:pt x="4116338" y="598705"/>
                  <a:pt x="4115098" y="597464"/>
                  <a:pt x="4115098" y="597464"/>
                </a:cubicBezTo>
                <a:close/>
                <a:moveTo>
                  <a:pt x="3564433" y="597464"/>
                </a:moveTo>
                <a:lnTo>
                  <a:pt x="3564433" y="604905"/>
                </a:lnTo>
                <a:lnTo>
                  <a:pt x="3571875" y="597464"/>
                </a:lnTo>
                <a:cubicBezTo>
                  <a:pt x="3566914" y="597464"/>
                  <a:pt x="3564433" y="597464"/>
                  <a:pt x="3564433" y="597464"/>
                </a:cubicBezTo>
                <a:close/>
                <a:moveTo>
                  <a:pt x="4308574" y="590023"/>
                </a:moveTo>
                <a:cubicBezTo>
                  <a:pt x="4303613" y="594984"/>
                  <a:pt x="4303613" y="598705"/>
                  <a:pt x="4308574" y="601185"/>
                </a:cubicBezTo>
                <a:cubicBezTo>
                  <a:pt x="4313535" y="603665"/>
                  <a:pt x="4318496" y="603665"/>
                  <a:pt x="4323457" y="601185"/>
                </a:cubicBezTo>
                <a:cubicBezTo>
                  <a:pt x="4328418" y="598705"/>
                  <a:pt x="4328418" y="594984"/>
                  <a:pt x="4323457" y="590023"/>
                </a:cubicBezTo>
                <a:cubicBezTo>
                  <a:pt x="4323457" y="590023"/>
                  <a:pt x="4322217" y="590023"/>
                  <a:pt x="4319736" y="590023"/>
                </a:cubicBezTo>
                <a:cubicBezTo>
                  <a:pt x="4317256" y="590023"/>
                  <a:pt x="4313535" y="590023"/>
                  <a:pt x="4308574" y="590023"/>
                </a:cubicBezTo>
                <a:close/>
                <a:moveTo>
                  <a:pt x="1220391" y="590023"/>
                </a:moveTo>
                <a:cubicBezTo>
                  <a:pt x="1225352" y="590023"/>
                  <a:pt x="1227832" y="592503"/>
                  <a:pt x="1227832" y="597464"/>
                </a:cubicBezTo>
                <a:lnTo>
                  <a:pt x="1220391" y="597464"/>
                </a:lnTo>
                <a:close/>
                <a:moveTo>
                  <a:pt x="1212949" y="590023"/>
                </a:moveTo>
                <a:lnTo>
                  <a:pt x="1212949" y="597464"/>
                </a:lnTo>
                <a:cubicBezTo>
                  <a:pt x="1207988" y="597464"/>
                  <a:pt x="1205508" y="596224"/>
                  <a:pt x="1205508" y="593743"/>
                </a:cubicBezTo>
                <a:cubicBezTo>
                  <a:pt x="1205508" y="591263"/>
                  <a:pt x="1207988" y="590023"/>
                  <a:pt x="1212949" y="590023"/>
                </a:cubicBezTo>
                <a:close/>
                <a:moveTo>
                  <a:pt x="4394615" y="587697"/>
                </a:moveTo>
                <a:cubicBezTo>
                  <a:pt x="4393065" y="588008"/>
                  <a:pt x="4391670" y="588783"/>
                  <a:pt x="4390429" y="590023"/>
                </a:cubicBezTo>
                <a:cubicBezTo>
                  <a:pt x="4395391" y="594984"/>
                  <a:pt x="4397871" y="594984"/>
                  <a:pt x="4397871" y="590023"/>
                </a:cubicBezTo>
                <a:lnTo>
                  <a:pt x="4405312" y="597464"/>
                </a:lnTo>
                <a:cubicBezTo>
                  <a:pt x="4405312" y="602425"/>
                  <a:pt x="4402832" y="604905"/>
                  <a:pt x="4397871" y="604905"/>
                </a:cubicBezTo>
                <a:lnTo>
                  <a:pt x="4405312" y="604905"/>
                </a:lnTo>
                <a:cubicBezTo>
                  <a:pt x="4410273" y="604905"/>
                  <a:pt x="4415234" y="604905"/>
                  <a:pt x="4420195" y="604905"/>
                </a:cubicBezTo>
                <a:cubicBezTo>
                  <a:pt x="4425156" y="614827"/>
                  <a:pt x="4440039" y="619788"/>
                  <a:pt x="4464843" y="619788"/>
                </a:cubicBezTo>
                <a:cubicBezTo>
                  <a:pt x="4484688" y="619788"/>
                  <a:pt x="4499570" y="624750"/>
                  <a:pt x="4509492" y="634671"/>
                </a:cubicBezTo>
                <a:lnTo>
                  <a:pt x="4509492" y="619788"/>
                </a:lnTo>
                <a:lnTo>
                  <a:pt x="4502050" y="619788"/>
                </a:lnTo>
                <a:cubicBezTo>
                  <a:pt x="4497089" y="619788"/>
                  <a:pt x="4494609" y="619788"/>
                  <a:pt x="4494609" y="619788"/>
                </a:cubicBezTo>
                <a:lnTo>
                  <a:pt x="4494609" y="604905"/>
                </a:lnTo>
                <a:lnTo>
                  <a:pt x="4494609" y="597464"/>
                </a:lnTo>
                <a:lnTo>
                  <a:pt x="4479726" y="612347"/>
                </a:lnTo>
                <a:lnTo>
                  <a:pt x="4479726" y="619788"/>
                </a:lnTo>
                <a:cubicBezTo>
                  <a:pt x="4479726" y="619788"/>
                  <a:pt x="4478486" y="616068"/>
                  <a:pt x="4476006" y="608626"/>
                </a:cubicBezTo>
                <a:cubicBezTo>
                  <a:pt x="4473525" y="601185"/>
                  <a:pt x="4469805" y="597464"/>
                  <a:pt x="4464843" y="597464"/>
                </a:cubicBezTo>
                <a:cubicBezTo>
                  <a:pt x="4459882" y="602425"/>
                  <a:pt x="4457402" y="604905"/>
                  <a:pt x="4457402" y="604905"/>
                </a:cubicBezTo>
                <a:lnTo>
                  <a:pt x="4457402" y="590023"/>
                </a:lnTo>
                <a:cubicBezTo>
                  <a:pt x="4452441" y="590023"/>
                  <a:pt x="4444999" y="590023"/>
                  <a:pt x="4435078" y="590023"/>
                </a:cubicBezTo>
                <a:lnTo>
                  <a:pt x="4435078" y="597464"/>
                </a:lnTo>
                <a:cubicBezTo>
                  <a:pt x="4435078" y="597464"/>
                  <a:pt x="4436318" y="598705"/>
                  <a:pt x="4438798" y="601185"/>
                </a:cubicBezTo>
                <a:cubicBezTo>
                  <a:pt x="4441279" y="603665"/>
                  <a:pt x="4442519" y="604905"/>
                  <a:pt x="4442519" y="604905"/>
                </a:cubicBezTo>
                <a:lnTo>
                  <a:pt x="4412754" y="597464"/>
                </a:lnTo>
                <a:cubicBezTo>
                  <a:pt x="4405313" y="590023"/>
                  <a:pt x="4399267" y="586767"/>
                  <a:pt x="4394615" y="587697"/>
                </a:cubicBezTo>
                <a:close/>
                <a:moveTo>
                  <a:pt x="4353222" y="575140"/>
                </a:moveTo>
                <a:cubicBezTo>
                  <a:pt x="4353222" y="575140"/>
                  <a:pt x="4353222" y="577620"/>
                  <a:pt x="4353222" y="582581"/>
                </a:cubicBezTo>
                <a:lnTo>
                  <a:pt x="4360664" y="590023"/>
                </a:lnTo>
                <a:cubicBezTo>
                  <a:pt x="4365625" y="590023"/>
                  <a:pt x="4368105" y="587543"/>
                  <a:pt x="4368105" y="582581"/>
                </a:cubicBezTo>
                <a:close/>
                <a:moveTo>
                  <a:pt x="4304853" y="575140"/>
                </a:moveTo>
                <a:cubicBezTo>
                  <a:pt x="4297412" y="575140"/>
                  <a:pt x="4293691" y="577620"/>
                  <a:pt x="4293691" y="582581"/>
                </a:cubicBezTo>
                <a:lnTo>
                  <a:pt x="4301132" y="582581"/>
                </a:lnTo>
                <a:cubicBezTo>
                  <a:pt x="4306094" y="582581"/>
                  <a:pt x="4309814" y="582581"/>
                  <a:pt x="4312295" y="582581"/>
                </a:cubicBezTo>
                <a:cubicBezTo>
                  <a:pt x="4314775" y="582581"/>
                  <a:pt x="4316015" y="581341"/>
                  <a:pt x="4316015" y="578860"/>
                </a:cubicBezTo>
                <a:cubicBezTo>
                  <a:pt x="4316015" y="576380"/>
                  <a:pt x="4312295" y="575140"/>
                  <a:pt x="4304853" y="575140"/>
                </a:cubicBezTo>
                <a:close/>
                <a:moveTo>
                  <a:pt x="4118818" y="575140"/>
                </a:moveTo>
                <a:cubicBezTo>
                  <a:pt x="4116338" y="575140"/>
                  <a:pt x="4113857" y="577620"/>
                  <a:pt x="4111377" y="582581"/>
                </a:cubicBezTo>
                <a:cubicBezTo>
                  <a:pt x="4108897" y="587543"/>
                  <a:pt x="4113857" y="590023"/>
                  <a:pt x="4126260" y="590023"/>
                </a:cubicBezTo>
                <a:cubicBezTo>
                  <a:pt x="4138662" y="590023"/>
                  <a:pt x="4144863" y="587543"/>
                  <a:pt x="4144863" y="582581"/>
                </a:cubicBezTo>
                <a:cubicBezTo>
                  <a:pt x="4144863" y="582581"/>
                  <a:pt x="4146104" y="583822"/>
                  <a:pt x="4148584" y="586302"/>
                </a:cubicBezTo>
                <a:cubicBezTo>
                  <a:pt x="4151064" y="588783"/>
                  <a:pt x="4152305" y="590023"/>
                  <a:pt x="4152305" y="590023"/>
                </a:cubicBezTo>
                <a:cubicBezTo>
                  <a:pt x="4157266" y="590023"/>
                  <a:pt x="4159746" y="590023"/>
                  <a:pt x="4159746" y="590023"/>
                </a:cubicBezTo>
                <a:lnTo>
                  <a:pt x="4167187" y="590023"/>
                </a:lnTo>
                <a:cubicBezTo>
                  <a:pt x="4167187" y="590023"/>
                  <a:pt x="4164707" y="587543"/>
                  <a:pt x="4159746" y="582581"/>
                </a:cubicBezTo>
                <a:lnTo>
                  <a:pt x="4144863" y="582581"/>
                </a:lnTo>
                <a:cubicBezTo>
                  <a:pt x="4144863" y="577620"/>
                  <a:pt x="4142383" y="576380"/>
                  <a:pt x="4137422" y="578860"/>
                </a:cubicBezTo>
                <a:cubicBezTo>
                  <a:pt x="4132461" y="581341"/>
                  <a:pt x="4128740" y="581341"/>
                  <a:pt x="4126260" y="578860"/>
                </a:cubicBezTo>
                <a:cubicBezTo>
                  <a:pt x="4123779" y="576380"/>
                  <a:pt x="4121299" y="575140"/>
                  <a:pt x="4118818" y="575140"/>
                </a:cubicBezTo>
                <a:close/>
                <a:moveTo>
                  <a:pt x="1324570" y="575140"/>
                </a:moveTo>
                <a:cubicBezTo>
                  <a:pt x="1324570" y="580101"/>
                  <a:pt x="1327051" y="582581"/>
                  <a:pt x="1332012" y="582581"/>
                </a:cubicBezTo>
                <a:cubicBezTo>
                  <a:pt x="1332012" y="582581"/>
                  <a:pt x="1332012" y="580101"/>
                  <a:pt x="1332012" y="575140"/>
                </a:cubicBezTo>
                <a:cubicBezTo>
                  <a:pt x="1332012" y="575140"/>
                  <a:pt x="1329531" y="575140"/>
                  <a:pt x="1324570" y="575140"/>
                </a:cubicBezTo>
                <a:close/>
                <a:moveTo>
                  <a:pt x="4257973" y="570675"/>
                </a:moveTo>
                <a:lnTo>
                  <a:pt x="4263926" y="575140"/>
                </a:lnTo>
                <a:lnTo>
                  <a:pt x="4271367" y="575140"/>
                </a:lnTo>
                <a:close/>
                <a:moveTo>
                  <a:pt x="4502050" y="567698"/>
                </a:moveTo>
                <a:cubicBezTo>
                  <a:pt x="4497089" y="567698"/>
                  <a:pt x="4497089" y="570179"/>
                  <a:pt x="4502050" y="575140"/>
                </a:cubicBezTo>
                <a:lnTo>
                  <a:pt x="4516933" y="575140"/>
                </a:lnTo>
                <a:cubicBezTo>
                  <a:pt x="4511972" y="570179"/>
                  <a:pt x="4507012" y="567698"/>
                  <a:pt x="4502050" y="567698"/>
                </a:cubicBezTo>
                <a:close/>
                <a:moveTo>
                  <a:pt x="3802559" y="567698"/>
                </a:moveTo>
                <a:lnTo>
                  <a:pt x="3802559" y="575140"/>
                </a:lnTo>
                <a:lnTo>
                  <a:pt x="3810000" y="575140"/>
                </a:lnTo>
                <a:cubicBezTo>
                  <a:pt x="3810000" y="570179"/>
                  <a:pt x="3807520" y="567698"/>
                  <a:pt x="3802559" y="567698"/>
                </a:cubicBezTo>
                <a:close/>
                <a:moveTo>
                  <a:pt x="3586758" y="567698"/>
                </a:moveTo>
                <a:lnTo>
                  <a:pt x="3586758" y="575140"/>
                </a:lnTo>
                <a:lnTo>
                  <a:pt x="3594199" y="567698"/>
                </a:lnTo>
                <a:cubicBezTo>
                  <a:pt x="3594199" y="567698"/>
                  <a:pt x="3591719" y="567698"/>
                  <a:pt x="3586758" y="567698"/>
                </a:cubicBezTo>
                <a:close/>
                <a:moveTo>
                  <a:pt x="3512344" y="567698"/>
                </a:moveTo>
                <a:lnTo>
                  <a:pt x="3504902" y="575140"/>
                </a:lnTo>
                <a:lnTo>
                  <a:pt x="3512344" y="582581"/>
                </a:lnTo>
                <a:cubicBezTo>
                  <a:pt x="3522265" y="582581"/>
                  <a:pt x="3527226" y="582581"/>
                  <a:pt x="3527226" y="582581"/>
                </a:cubicBezTo>
                <a:lnTo>
                  <a:pt x="3527226" y="575140"/>
                </a:lnTo>
                <a:cubicBezTo>
                  <a:pt x="3527226" y="585062"/>
                  <a:pt x="3537148" y="587543"/>
                  <a:pt x="3556992" y="582581"/>
                </a:cubicBezTo>
                <a:cubicBezTo>
                  <a:pt x="3561953" y="582581"/>
                  <a:pt x="3564433" y="581341"/>
                  <a:pt x="3564433" y="578860"/>
                </a:cubicBezTo>
                <a:cubicBezTo>
                  <a:pt x="3564433" y="576380"/>
                  <a:pt x="3561953" y="575140"/>
                  <a:pt x="3556992" y="575140"/>
                </a:cubicBezTo>
                <a:cubicBezTo>
                  <a:pt x="3552031" y="580101"/>
                  <a:pt x="3549551" y="580101"/>
                  <a:pt x="3549551" y="575140"/>
                </a:cubicBezTo>
                <a:lnTo>
                  <a:pt x="3527226" y="575140"/>
                </a:lnTo>
                <a:lnTo>
                  <a:pt x="3527226" y="567698"/>
                </a:lnTo>
                <a:cubicBezTo>
                  <a:pt x="3522265" y="567698"/>
                  <a:pt x="3517305" y="567698"/>
                  <a:pt x="3512344" y="567698"/>
                </a:cubicBezTo>
                <a:close/>
                <a:moveTo>
                  <a:pt x="1041797" y="567698"/>
                </a:moveTo>
                <a:cubicBezTo>
                  <a:pt x="1041797" y="567698"/>
                  <a:pt x="1044277" y="567698"/>
                  <a:pt x="1049238" y="567698"/>
                </a:cubicBezTo>
                <a:cubicBezTo>
                  <a:pt x="1054199" y="567698"/>
                  <a:pt x="1056680" y="567698"/>
                  <a:pt x="1056680" y="567698"/>
                </a:cubicBezTo>
                <a:cubicBezTo>
                  <a:pt x="1056680" y="572660"/>
                  <a:pt x="1054199" y="575140"/>
                  <a:pt x="1049238" y="575140"/>
                </a:cubicBezTo>
                <a:close/>
                <a:moveTo>
                  <a:pt x="4100215" y="560257"/>
                </a:moveTo>
                <a:lnTo>
                  <a:pt x="4092773" y="567698"/>
                </a:lnTo>
                <a:lnTo>
                  <a:pt x="4085332" y="575140"/>
                </a:lnTo>
                <a:cubicBezTo>
                  <a:pt x="4090293" y="580101"/>
                  <a:pt x="4097734" y="577620"/>
                  <a:pt x="4107656" y="567698"/>
                </a:cubicBezTo>
                <a:cubicBezTo>
                  <a:pt x="4112617" y="567698"/>
                  <a:pt x="4112617" y="565218"/>
                  <a:pt x="4107656" y="560257"/>
                </a:cubicBezTo>
                <a:close/>
                <a:moveTo>
                  <a:pt x="3735586" y="560257"/>
                </a:moveTo>
                <a:cubicBezTo>
                  <a:pt x="3740547" y="565218"/>
                  <a:pt x="3743027" y="567698"/>
                  <a:pt x="3743027" y="567698"/>
                </a:cubicBezTo>
                <a:cubicBezTo>
                  <a:pt x="3743027" y="567698"/>
                  <a:pt x="3743027" y="565218"/>
                  <a:pt x="3743027" y="560257"/>
                </a:cubicBezTo>
                <a:close/>
                <a:moveTo>
                  <a:pt x="3623965" y="560257"/>
                </a:moveTo>
                <a:cubicBezTo>
                  <a:pt x="3623965" y="565218"/>
                  <a:pt x="3625205" y="567698"/>
                  <a:pt x="3627685" y="567698"/>
                </a:cubicBezTo>
                <a:cubicBezTo>
                  <a:pt x="3630166" y="567698"/>
                  <a:pt x="3633887" y="567698"/>
                  <a:pt x="3638848" y="567698"/>
                </a:cubicBezTo>
                <a:cubicBezTo>
                  <a:pt x="3643809" y="562738"/>
                  <a:pt x="3646289" y="563978"/>
                  <a:pt x="3646289" y="571419"/>
                </a:cubicBezTo>
                <a:cubicBezTo>
                  <a:pt x="3646289" y="578860"/>
                  <a:pt x="3646289" y="582581"/>
                  <a:pt x="3646289" y="582581"/>
                </a:cubicBezTo>
                <a:cubicBezTo>
                  <a:pt x="3641328" y="582581"/>
                  <a:pt x="3638848" y="582581"/>
                  <a:pt x="3638848" y="582581"/>
                </a:cubicBezTo>
                <a:cubicBezTo>
                  <a:pt x="3638848" y="582581"/>
                  <a:pt x="3638848" y="580101"/>
                  <a:pt x="3638848" y="575140"/>
                </a:cubicBezTo>
                <a:cubicBezTo>
                  <a:pt x="3638848" y="575140"/>
                  <a:pt x="3633887" y="575140"/>
                  <a:pt x="3623965" y="575140"/>
                </a:cubicBezTo>
                <a:cubicBezTo>
                  <a:pt x="3619004" y="575140"/>
                  <a:pt x="3614043" y="575140"/>
                  <a:pt x="3609082" y="575140"/>
                </a:cubicBezTo>
                <a:cubicBezTo>
                  <a:pt x="3604121" y="575140"/>
                  <a:pt x="3601641" y="575140"/>
                  <a:pt x="3601641" y="575140"/>
                </a:cubicBezTo>
                <a:cubicBezTo>
                  <a:pt x="3601641" y="580101"/>
                  <a:pt x="3604121" y="582581"/>
                  <a:pt x="3609082" y="582581"/>
                </a:cubicBezTo>
                <a:cubicBezTo>
                  <a:pt x="3614043" y="582581"/>
                  <a:pt x="3616523" y="585062"/>
                  <a:pt x="3616523" y="590023"/>
                </a:cubicBezTo>
                <a:cubicBezTo>
                  <a:pt x="3616523" y="594984"/>
                  <a:pt x="3619004" y="594984"/>
                  <a:pt x="3623965" y="590023"/>
                </a:cubicBezTo>
                <a:cubicBezTo>
                  <a:pt x="3623965" y="585062"/>
                  <a:pt x="3625205" y="582581"/>
                  <a:pt x="3627685" y="582581"/>
                </a:cubicBezTo>
                <a:cubicBezTo>
                  <a:pt x="3630166" y="582581"/>
                  <a:pt x="3633887" y="585062"/>
                  <a:pt x="3638848" y="590023"/>
                </a:cubicBezTo>
                <a:cubicBezTo>
                  <a:pt x="3643809" y="585062"/>
                  <a:pt x="3648769" y="582581"/>
                  <a:pt x="3653730" y="582581"/>
                </a:cubicBezTo>
                <a:cubicBezTo>
                  <a:pt x="3648769" y="572660"/>
                  <a:pt x="3651250" y="570179"/>
                  <a:pt x="3661172" y="575140"/>
                </a:cubicBezTo>
                <a:lnTo>
                  <a:pt x="3653730" y="560257"/>
                </a:lnTo>
                <a:cubicBezTo>
                  <a:pt x="3648769" y="560257"/>
                  <a:pt x="3643809" y="560257"/>
                  <a:pt x="3638848" y="560257"/>
                </a:cubicBezTo>
                <a:cubicBezTo>
                  <a:pt x="3633887" y="560257"/>
                  <a:pt x="3628926" y="560257"/>
                  <a:pt x="3623965" y="560257"/>
                </a:cubicBezTo>
                <a:close/>
                <a:moveTo>
                  <a:pt x="3356074" y="560257"/>
                </a:moveTo>
                <a:cubicBezTo>
                  <a:pt x="3356074" y="565218"/>
                  <a:pt x="3357314" y="567698"/>
                  <a:pt x="3359795" y="567698"/>
                </a:cubicBezTo>
                <a:cubicBezTo>
                  <a:pt x="3362275" y="567698"/>
                  <a:pt x="3363515" y="567698"/>
                  <a:pt x="3363515" y="567698"/>
                </a:cubicBezTo>
                <a:cubicBezTo>
                  <a:pt x="3363515" y="562738"/>
                  <a:pt x="3362275" y="560257"/>
                  <a:pt x="3359795" y="560257"/>
                </a:cubicBezTo>
                <a:cubicBezTo>
                  <a:pt x="3357314" y="560257"/>
                  <a:pt x="3356074" y="560257"/>
                  <a:pt x="3356074" y="560257"/>
                </a:cubicBezTo>
                <a:close/>
                <a:moveTo>
                  <a:pt x="1346895" y="560257"/>
                </a:moveTo>
                <a:cubicBezTo>
                  <a:pt x="1346895" y="565218"/>
                  <a:pt x="1346895" y="570179"/>
                  <a:pt x="1346895" y="575140"/>
                </a:cubicBezTo>
                <a:cubicBezTo>
                  <a:pt x="1351855" y="575140"/>
                  <a:pt x="1354336" y="572660"/>
                  <a:pt x="1354336" y="567698"/>
                </a:cubicBezTo>
                <a:cubicBezTo>
                  <a:pt x="1354336" y="562738"/>
                  <a:pt x="1351855" y="560257"/>
                  <a:pt x="1346895" y="560257"/>
                </a:cubicBezTo>
                <a:close/>
                <a:moveTo>
                  <a:pt x="1168301" y="560257"/>
                </a:moveTo>
                <a:lnTo>
                  <a:pt x="1190625" y="560257"/>
                </a:lnTo>
                <a:lnTo>
                  <a:pt x="1205508" y="567698"/>
                </a:lnTo>
                <a:cubicBezTo>
                  <a:pt x="1205508" y="567698"/>
                  <a:pt x="1204268" y="567698"/>
                  <a:pt x="1201787" y="567698"/>
                </a:cubicBezTo>
                <a:cubicBezTo>
                  <a:pt x="1199307" y="567698"/>
                  <a:pt x="1195586" y="567698"/>
                  <a:pt x="1190625" y="567698"/>
                </a:cubicBezTo>
                <a:close/>
                <a:moveTo>
                  <a:pt x="4472285" y="552816"/>
                </a:moveTo>
                <a:lnTo>
                  <a:pt x="4457402" y="560257"/>
                </a:lnTo>
                <a:cubicBezTo>
                  <a:pt x="4457402" y="560257"/>
                  <a:pt x="4462363" y="560257"/>
                  <a:pt x="4472285" y="560257"/>
                </a:cubicBezTo>
                <a:lnTo>
                  <a:pt x="4487168" y="552816"/>
                </a:lnTo>
                <a:close/>
                <a:moveTo>
                  <a:pt x="4397871" y="552816"/>
                </a:moveTo>
                <a:lnTo>
                  <a:pt x="4405312" y="560257"/>
                </a:lnTo>
                <a:cubicBezTo>
                  <a:pt x="4405312" y="560257"/>
                  <a:pt x="4407792" y="560257"/>
                  <a:pt x="4412754" y="560257"/>
                </a:cubicBezTo>
                <a:cubicBezTo>
                  <a:pt x="4412754" y="555296"/>
                  <a:pt x="4411513" y="552816"/>
                  <a:pt x="4409033" y="552816"/>
                </a:cubicBezTo>
                <a:cubicBezTo>
                  <a:pt x="4406553" y="552816"/>
                  <a:pt x="4402832" y="552816"/>
                  <a:pt x="4397871" y="552816"/>
                </a:cubicBezTo>
                <a:close/>
                <a:moveTo>
                  <a:pt x="4301132" y="552816"/>
                </a:moveTo>
                <a:cubicBezTo>
                  <a:pt x="4306094" y="557777"/>
                  <a:pt x="4311055" y="560257"/>
                  <a:pt x="4316015" y="560257"/>
                </a:cubicBezTo>
                <a:lnTo>
                  <a:pt x="4323457" y="552816"/>
                </a:lnTo>
                <a:close/>
                <a:moveTo>
                  <a:pt x="3810000" y="552816"/>
                </a:moveTo>
                <a:cubicBezTo>
                  <a:pt x="3814961" y="552816"/>
                  <a:pt x="3817441" y="554056"/>
                  <a:pt x="3817441" y="556536"/>
                </a:cubicBezTo>
                <a:cubicBezTo>
                  <a:pt x="3817441" y="559017"/>
                  <a:pt x="3819922" y="560257"/>
                  <a:pt x="3824883" y="560257"/>
                </a:cubicBezTo>
                <a:lnTo>
                  <a:pt x="3824883" y="552816"/>
                </a:lnTo>
                <a:close/>
                <a:moveTo>
                  <a:pt x="3914180" y="545374"/>
                </a:moveTo>
                <a:lnTo>
                  <a:pt x="3921621" y="552816"/>
                </a:lnTo>
                <a:cubicBezTo>
                  <a:pt x="3926582" y="552816"/>
                  <a:pt x="3929062" y="555296"/>
                  <a:pt x="3929062" y="560257"/>
                </a:cubicBezTo>
                <a:cubicBezTo>
                  <a:pt x="3914180" y="560257"/>
                  <a:pt x="3909219" y="555296"/>
                  <a:pt x="3914180" y="545374"/>
                </a:cubicBezTo>
                <a:close/>
                <a:moveTo>
                  <a:pt x="3594199" y="545374"/>
                </a:moveTo>
                <a:cubicBezTo>
                  <a:pt x="3594199" y="550335"/>
                  <a:pt x="3595439" y="554056"/>
                  <a:pt x="3597920" y="556536"/>
                </a:cubicBezTo>
                <a:cubicBezTo>
                  <a:pt x="3600400" y="559017"/>
                  <a:pt x="3604121" y="560257"/>
                  <a:pt x="3609082" y="560257"/>
                </a:cubicBezTo>
                <a:cubicBezTo>
                  <a:pt x="3609082" y="555296"/>
                  <a:pt x="3606602" y="550335"/>
                  <a:pt x="3601641" y="545374"/>
                </a:cubicBezTo>
                <a:close/>
                <a:moveTo>
                  <a:pt x="3556992" y="545374"/>
                </a:moveTo>
                <a:lnTo>
                  <a:pt x="3564433" y="560257"/>
                </a:lnTo>
                <a:lnTo>
                  <a:pt x="3571875" y="552816"/>
                </a:lnTo>
                <a:lnTo>
                  <a:pt x="3579316" y="552816"/>
                </a:lnTo>
                <a:cubicBezTo>
                  <a:pt x="3579316" y="547855"/>
                  <a:pt x="3576836" y="545374"/>
                  <a:pt x="3571875" y="545374"/>
                </a:cubicBezTo>
                <a:cubicBezTo>
                  <a:pt x="3566914" y="545374"/>
                  <a:pt x="3561953" y="545374"/>
                  <a:pt x="3556992" y="545374"/>
                </a:cubicBezTo>
                <a:close/>
                <a:moveTo>
                  <a:pt x="3467695" y="545374"/>
                </a:moveTo>
                <a:cubicBezTo>
                  <a:pt x="3462734" y="550335"/>
                  <a:pt x="3460254" y="552816"/>
                  <a:pt x="3460254" y="552816"/>
                </a:cubicBezTo>
                <a:cubicBezTo>
                  <a:pt x="3460254" y="557777"/>
                  <a:pt x="3461494" y="560257"/>
                  <a:pt x="3463974" y="560257"/>
                </a:cubicBezTo>
                <a:cubicBezTo>
                  <a:pt x="3466455" y="560257"/>
                  <a:pt x="3467695" y="557777"/>
                  <a:pt x="3467695" y="552816"/>
                </a:cubicBezTo>
                <a:cubicBezTo>
                  <a:pt x="3467695" y="547855"/>
                  <a:pt x="3467695" y="545374"/>
                  <a:pt x="3467695" y="545374"/>
                </a:cubicBezTo>
                <a:close/>
                <a:moveTo>
                  <a:pt x="1324570" y="545374"/>
                </a:moveTo>
                <a:cubicBezTo>
                  <a:pt x="1329531" y="550335"/>
                  <a:pt x="1332012" y="552816"/>
                  <a:pt x="1332012" y="552816"/>
                </a:cubicBezTo>
                <a:cubicBezTo>
                  <a:pt x="1332012" y="552816"/>
                  <a:pt x="1334492" y="552816"/>
                  <a:pt x="1339453" y="552816"/>
                </a:cubicBezTo>
                <a:cubicBezTo>
                  <a:pt x="1339453" y="552816"/>
                  <a:pt x="1339453" y="551576"/>
                  <a:pt x="1339453" y="549095"/>
                </a:cubicBezTo>
                <a:cubicBezTo>
                  <a:pt x="1339453" y="546615"/>
                  <a:pt x="1336973" y="545374"/>
                  <a:pt x="1332012" y="545374"/>
                </a:cubicBezTo>
                <a:cubicBezTo>
                  <a:pt x="1332012" y="545374"/>
                  <a:pt x="1329531" y="545374"/>
                  <a:pt x="1324570" y="545374"/>
                </a:cubicBezTo>
                <a:close/>
                <a:moveTo>
                  <a:pt x="967383" y="545374"/>
                </a:moveTo>
                <a:cubicBezTo>
                  <a:pt x="967383" y="545374"/>
                  <a:pt x="969863" y="545374"/>
                  <a:pt x="974824" y="545374"/>
                </a:cubicBezTo>
                <a:lnTo>
                  <a:pt x="974824" y="552816"/>
                </a:lnTo>
                <a:cubicBezTo>
                  <a:pt x="969863" y="552816"/>
                  <a:pt x="967383" y="550335"/>
                  <a:pt x="967383" y="545374"/>
                </a:cubicBezTo>
                <a:close/>
                <a:moveTo>
                  <a:pt x="4370431" y="543049"/>
                </a:moveTo>
                <a:cubicBezTo>
                  <a:pt x="4367640" y="543359"/>
                  <a:pt x="4364384" y="544134"/>
                  <a:pt x="4360664" y="545374"/>
                </a:cubicBezTo>
                <a:lnTo>
                  <a:pt x="4353222" y="552816"/>
                </a:lnTo>
                <a:cubicBezTo>
                  <a:pt x="4353222" y="557777"/>
                  <a:pt x="4353222" y="560257"/>
                  <a:pt x="4353222" y="560257"/>
                </a:cubicBezTo>
                <a:cubicBezTo>
                  <a:pt x="4348262" y="560257"/>
                  <a:pt x="4345781" y="560257"/>
                  <a:pt x="4345781" y="560257"/>
                </a:cubicBezTo>
                <a:cubicBezTo>
                  <a:pt x="4345781" y="560257"/>
                  <a:pt x="4343301" y="560257"/>
                  <a:pt x="4338339" y="560257"/>
                </a:cubicBezTo>
                <a:lnTo>
                  <a:pt x="4345781" y="567698"/>
                </a:lnTo>
                <a:cubicBezTo>
                  <a:pt x="4350742" y="567698"/>
                  <a:pt x="4355703" y="567698"/>
                  <a:pt x="4360664" y="567698"/>
                </a:cubicBezTo>
                <a:cubicBezTo>
                  <a:pt x="4365625" y="567698"/>
                  <a:pt x="4368105" y="565218"/>
                  <a:pt x="4368105" y="560257"/>
                </a:cubicBezTo>
                <a:lnTo>
                  <a:pt x="4375547" y="560257"/>
                </a:lnTo>
                <a:cubicBezTo>
                  <a:pt x="4380508" y="560257"/>
                  <a:pt x="4382988" y="557777"/>
                  <a:pt x="4382988" y="552816"/>
                </a:cubicBezTo>
                <a:cubicBezTo>
                  <a:pt x="4382988" y="545375"/>
                  <a:pt x="4378802" y="542119"/>
                  <a:pt x="4370431" y="543049"/>
                </a:cubicBezTo>
                <a:close/>
                <a:moveTo>
                  <a:pt x="4263926" y="537933"/>
                </a:moveTo>
                <a:cubicBezTo>
                  <a:pt x="4258965" y="537933"/>
                  <a:pt x="4256484" y="540413"/>
                  <a:pt x="4256484" y="545374"/>
                </a:cubicBezTo>
                <a:lnTo>
                  <a:pt x="4263926" y="560257"/>
                </a:lnTo>
                <a:lnTo>
                  <a:pt x="4278809" y="575140"/>
                </a:lnTo>
                <a:cubicBezTo>
                  <a:pt x="4278809" y="580101"/>
                  <a:pt x="4281289" y="585062"/>
                  <a:pt x="4286250" y="590023"/>
                </a:cubicBezTo>
                <a:lnTo>
                  <a:pt x="4286250" y="582581"/>
                </a:lnTo>
                <a:cubicBezTo>
                  <a:pt x="4286250" y="577620"/>
                  <a:pt x="4288730" y="575140"/>
                  <a:pt x="4293691" y="575140"/>
                </a:cubicBezTo>
                <a:lnTo>
                  <a:pt x="4293691" y="560257"/>
                </a:lnTo>
                <a:lnTo>
                  <a:pt x="4286250" y="545374"/>
                </a:lnTo>
                <a:lnTo>
                  <a:pt x="4263926" y="545374"/>
                </a:lnTo>
                <a:cubicBezTo>
                  <a:pt x="4263926" y="540413"/>
                  <a:pt x="4263926" y="537933"/>
                  <a:pt x="4263926" y="537933"/>
                </a:cubicBezTo>
                <a:close/>
                <a:moveTo>
                  <a:pt x="3623965" y="537933"/>
                </a:moveTo>
                <a:lnTo>
                  <a:pt x="3616523" y="545374"/>
                </a:lnTo>
                <a:cubicBezTo>
                  <a:pt x="3621484" y="545374"/>
                  <a:pt x="3623965" y="545374"/>
                  <a:pt x="3623965" y="545374"/>
                </a:cubicBezTo>
                <a:cubicBezTo>
                  <a:pt x="3623965" y="540413"/>
                  <a:pt x="3626445" y="537933"/>
                  <a:pt x="3631406" y="537933"/>
                </a:cubicBezTo>
                <a:close/>
                <a:moveTo>
                  <a:pt x="3281660" y="537933"/>
                </a:moveTo>
                <a:lnTo>
                  <a:pt x="3318867" y="552816"/>
                </a:lnTo>
                <a:cubicBezTo>
                  <a:pt x="3338711" y="562738"/>
                  <a:pt x="3348633" y="565218"/>
                  <a:pt x="3348633" y="560257"/>
                </a:cubicBezTo>
                <a:cubicBezTo>
                  <a:pt x="3348633" y="550335"/>
                  <a:pt x="3326308" y="542894"/>
                  <a:pt x="3281660" y="537933"/>
                </a:cubicBezTo>
                <a:close/>
                <a:moveTo>
                  <a:pt x="3735586" y="530491"/>
                </a:moveTo>
                <a:lnTo>
                  <a:pt x="3743027" y="537933"/>
                </a:lnTo>
                <a:cubicBezTo>
                  <a:pt x="3743027" y="542894"/>
                  <a:pt x="3740547" y="545374"/>
                  <a:pt x="3735586" y="545374"/>
                </a:cubicBezTo>
                <a:lnTo>
                  <a:pt x="3728144" y="537933"/>
                </a:lnTo>
                <a:cubicBezTo>
                  <a:pt x="3728144" y="537933"/>
                  <a:pt x="3730625" y="535453"/>
                  <a:pt x="3735586" y="530491"/>
                </a:cubicBezTo>
                <a:close/>
                <a:moveTo>
                  <a:pt x="3251894" y="530491"/>
                </a:moveTo>
                <a:lnTo>
                  <a:pt x="3259336" y="537933"/>
                </a:lnTo>
                <a:cubicBezTo>
                  <a:pt x="3259336" y="537933"/>
                  <a:pt x="3259336" y="535453"/>
                  <a:pt x="3259336" y="530491"/>
                </a:cubicBezTo>
                <a:cubicBezTo>
                  <a:pt x="3259336" y="530491"/>
                  <a:pt x="3256855" y="530491"/>
                  <a:pt x="3251894" y="530491"/>
                </a:cubicBezTo>
                <a:close/>
                <a:moveTo>
                  <a:pt x="1257598" y="530491"/>
                </a:moveTo>
                <a:cubicBezTo>
                  <a:pt x="1262559" y="535453"/>
                  <a:pt x="1267520" y="537933"/>
                  <a:pt x="1272481" y="537933"/>
                </a:cubicBezTo>
                <a:lnTo>
                  <a:pt x="1272481" y="530491"/>
                </a:lnTo>
                <a:close/>
                <a:moveTo>
                  <a:pt x="4397871" y="523050"/>
                </a:moveTo>
                <a:cubicBezTo>
                  <a:pt x="4392909" y="528011"/>
                  <a:pt x="4389189" y="530491"/>
                  <a:pt x="4386709" y="530491"/>
                </a:cubicBezTo>
                <a:cubicBezTo>
                  <a:pt x="4384229" y="530491"/>
                  <a:pt x="4385468" y="532972"/>
                  <a:pt x="4390429" y="537933"/>
                </a:cubicBezTo>
                <a:lnTo>
                  <a:pt x="4420195" y="545374"/>
                </a:lnTo>
                <a:lnTo>
                  <a:pt x="4420195" y="560257"/>
                </a:lnTo>
                <a:cubicBezTo>
                  <a:pt x="4420195" y="565218"/>
                  <a:pt x="4421436" y="566458"/>
                  <a:pt x="4423916" y="563978"/>
                </a:cubicBezTo>
                <a:cubicBezTo>
                  <a:pt x="4426396" y="561498"/>
                  <a:pt x="4430116" y="560257"/>
                  <a:pt x="4435078" y="560257"/>
                </a:cubicBezTo>
                <a:cubicBezTo>
                  <a:pt x="4440039" y="560257"/>
                  <a:pt x="4444999" y="560257"/>
                  <a:pt x="4449961" y="560257"/>
                </a:cubicBezTo>
                <a:lnTo>
                  <a:pt x="4442519" y="552816"/>
                </a:lnTo>
                <a:cubicBezTo>
                  <a:pt x="4437558" y="547855"/>
                  <a:pt x="4433837" y="546615"/>
                  <a:pt x="4431357" y="549095"/>
                </a:cubicBezTo>
                <a:cubicBezTo>
                  <a:pt x="4428877" y="551576"/>
                  <a:pt x="4427636" y="551576"/>
                  <a:pt x="4427636" y="549095"/>
                </a:cubicBezTo>
                <a:cubicBezTo>
                  <a:pt x="4427636" y="546615"/>
                  <a:pt x="4425156" y="545374"/>
                  <a:pt x="4420195" y="545374"/>
                </a:cubicBezTo>
                <a:cubicBezTo>
                  <a:pt x="4420195" y="540413"/>
                  <a:pt x="4420195" y="537933"/>
                  <a:pt x="4420195" y="537933"/>
                </a:cubicBezTo>
                <a:cubicBezTo>
                  <a:pt x="4420195" y="537933"/>
                  <a:pt x="4422675" y="537933"/>
                  <a:pt x="4427636" y="537933"/>
                </a:cubicBezTo>
                <a:cubicBezTo>
                  <a:pt x="4432598" y="532972"/>
                  <a:pt x="4435078" y="530491"/>
                  <a:pt x="4435078" y="530491"/>
                </a:cubicBezTo>
                <a:lnTo>
                  <a:pt x="4427636" y="523050"/>
                </a:lnTo>
                <a:cubicBezTo>
                  <a:pt x="4417715" y="523050"/>
                  <a:pt x="4407792" y="523050"/>
                  <a:pt x="4397871" y="523050"/>
                </a:cubicBezTo>
                <a:close/>
                <a:moveTo>
                  <a:pt x="4308574" y="523050"/>
                </a:moveTo>
                <a:lnTo>
                  <a:pt x="4293691" y="530491"/>
                </a:lnTo>
                <a:cubicBezTo>
                  <a:pt x="4298652" y="530491"/>
                  <a:pt x="4306094" y="530491"/>
                  <a:pt x="4316015" y="530491"/>
                </a:cubicBezTo>
                <a:close/>
                <a:moveTo>
                  <a:pt x="4241601" y="523050"/>
                </a:moveTo>
                <a:cubicBezTo>
                  <a:pt x="4241601" y="523050"/>
                  <a:pt x="4241601" y="525531"/>
                  <a:pt x="4241601" y="530491"/>
                </a:cubicBezTo>
                <a:lnTo>
                  <a:pt x="4249043" y="530491"/>
                </a:lnTo>
                <a:cubicBezTo>
                  <a:pt x="4249043" y="525531"/>
                  <a:pt x="4246563" y="523050"/>
                  <a:pt x="4241601" y="523050"/>
                </a:cubicBezTo>
                <a:close/>
                <a:moveTo>
                  <a:pt x="4159746" y="523050"/>
                </a:moveTo>
                <a:cubicBezTo>
                  <a:pt x="4159746" y="523050"/>
                  <a:pt x="4159746" y="525531"/>
                  <a:pt x="4159746" y="530491"/>
                </a:cubicBezTo>
                <a:cubicBezTo>
                  <a:pt x="4159746" y="530491"/>
                  <a:pt x="4160986" y="529251"/>
                  <a:pt x="4163467" y="526771"/>
                </a:cubicBezTo>
                <a:cubicBezTo>
                  <a:pt x="4165947" y="524291"/>
                  <a:pt x="4167187" y="523050"/>
                  <a:pt x="4167187" y="523050"/>
                </a:cubicBezTo>
                <a:cubicBezTo>
                  <a:pt x="4162226" y="523050"/>
                  <a:pt x="4159746" y="523050"/>
                  <a:pt x="4159746" y="523050"/>
                </a:cubicBezTo>
                <a:close/>
                <a:moveTo>
                  <a:pt x="3493740" y="523050"/>
                </a:moveTo>
                <a:cubicBezTo>
                  <a:pt x="3486299" y="523050"/>
                  <a:pt x="3485058" y="525531"/>
                  <a:pt x="3490019" y="530491"/>
                </a:cubicBezTo>
                <a:lnTo>
                  <a:pt x="3504902" y="530491"/>
                </a:lnTo>
                <a:cubicBezTo>
                  <a:pt x="3504902" y="525531"/>
                  <a:pt x="3501181" y="523050"/>
                  <a:pt x="3493740" y="523050"/>
                </a:cubicBezTo>
                <a:close/>
                <a:moveTo>
                  <a:pt x="1131094" y="523050"/>
                </a:moveTo>
                <a:lnTo>
                  <a:pt x="1138535" y="523050"/>
                </a:lnTo>
                <a:cubicBezTo>
                  <a:pt x="1138535" y="523050"/>
                  <a:pt x="1138535" y="525531"/>
                  <a:pt x="1138535" y="530491"/>
                </a:cubicBezTo>
                <a:cubicBezTo>
                  <a:pt x="1138535" y="535453"/>
                  <a:pt x="1137295" y="537933"/>
                  <a:pt x="1134814" y="537933"/>
                </a:cubicBezTo>
                <a:cubicBezTo>
                  <a:pt x="1132334" y="537933"/>
                  <a:pt x="1131094" y="535453"/>
                  <a:pt x="1131094" y="530491"/>
                </a:cubicBezTo>
                <a:cubicBezTo>
                  <a:pt x="1131094" y="525531"/>
                  <a:pt x="1131094" y="523050"/>
                  <a:pt x="1131094" y="523050"/>
                </a:cubicBezTo>
                <a:close/>
                <a:moveTo>
                  <a:pt x="930176" y="523050"/>
                </a:moveTo>
                <a:lnTo>
                  <a:pt x="952500" y="523050"/>
                </a:lnTo>
                <a:lnTo>
                  <a:pt x="945059" y="530491"/>
                </a:lnTo>
                <a:cubicBezTo>
                  <a:pt x="940098" y="530491"/>
                  <a:pt x="936377" y="529251"/>
                  <a:pt x="933897" y="526771"/>
                </a:cubicBezTo>
                <a:cubicBezTo>
                  <a:pt x="931416" y="524291"/>
                  <a:pt x="930176" y="523050"/>
                  <a:pt x="930176" y="523050"/>
                </a:cubicBezTo>
                <a:close/>
                <a:moveTo>
                  <a:pt x="3374678" y="519329"/>
                </a:moveTo>
                <a:cubicBezTo>
                  <a:pt x="3372197" y="519329"/>
                  <a:pt x="3370957" y="520570"/>
                  <a:pt x="3370957" y="523050"/>
                </a:cubicBezTo>
                <a:lnTo>
                  <a:pt x="3370957" y="530491"/>
                </a:lnTo>
                <a:cubicBezTo>
                  <a:pt x="3380879" y="530491"/>
                  <a:pt x="3385840" y="531732"/>
                  <a:pt x="3385840" y="534212"/>
                </a:cubicBezTo>
                <a:cubicBezTo>
                  <a:pt x="3385840" y="536693"/>
                  <a:pt x="3388320" y="537933"/>
                  <a:pt x="3393281" y="537933"/>
                </a:cubicBezTo>
                <a:cubicBezTo>
                  <a:pt x="3398242" y="542894"/>
                  <a:pt x="3404443" y="546615"/>
                  <a:pt x="3411885" y="549095"/>
                </a:cubicBezTo>
                <a:cubicBezTo>
                  <a:pt x="3419326" y="551576"/>
                  <a:pt x="3423047" y="550335"/>
                  <a:pt x="3423047" y="545374"/>
                </a:cubicBezTo>
                <a:cubicBezTo>
                  <a:pt x="3428008" y="540413"/>
                  <a:pt x="3425527" y="537933"/>
                  <a:pt x="3415605" y="537933"/>
                </a:cubicBezTo>
                <a:lnTo>
                  <a:pt x="3408164" y="537933"/>
                </a:lnTo>
                <a:cubicBezTo>
                  <a:pt x="3403203" y="532972"/>
                  <a:pt x="3395761" y="528011"/>
                  <a:pt x="3385840" y="523050"/>
                </a:cubicBezTo>
                <a:cubicBezTo>
                  <a:pt x="3380879" y="520570"/>
                  <a:pt x="3377158" y="519329"/>
                  <a:pt x="3374678" y="519329"/>
                </a:cubicBezTo>
                <a:close/>
                <a:moveTo>
                  <a:pt x="4189512" y="515609"/>
                </a:moveTo>
                <a:cubicBezTo>
                  <a:pt x="4184551" y="515609"/>
                  <a:pt x="4179590" y="519329"/>
                  <a:pt x="4174629" y="526771"/>
                </a:cubicBezTo>
                <a:cubicBezTo>
                  <a:pt x="4169668" y="534212"/>
                  <a:pt x="4167187" y="537933"/>
                  <a:pt x="4167187" y="537933"/>
                </a:cubicBezTo>
                <a:lnTo>
                  <a:pt x="4182070" y="537933"/>
                </a:lnTo>
                <a:cubicBezTo>
                  <a:pt x="4182070" y="532972"/>
                  <a:pt x="4187031" y="531732"/>
                  <a:pt x="4196953" y="534212"/>
                </a:cubicBezTo>
                <a:cubicBezTo>
                  <a:pt x="4206875" y="536693"/>
                  <a:pt x="4211836" y="535453"/>
                  <a:pt x="4211836" y="530491"/>
                </a:cubicBezTo>
                <a:cubicBezTo>
                  <a:pt x="4211836" y="525531"/>
                  <a:pt x="4206875" y="523050"/>
                  <a:pt x="4196953" y="523050"/>
                </a:cubicBezTo>
                <a:lnTo>
                  <a:pt x="4182070" y="523050"/>
                </a:lnTo>
                <a:close/>
                <a:moveTo>
                  <a:pt x="3891855" y="515609"/>
                </a:moveTo>
                <a:cubicBezTo>
                  <a:pt x="3886894" y="515609"/>
                  <a:pt x="3884414" y="518089"/>
                  <a:pt x="3884414" y="523050"/>
                </a:cubicBezTo>
                <a:cubicBezTo>
                  <a:pt x="3884414" y="528011"/>
                  <a:pt x="3884414" y="532972"/>
                  <a:pt x="3884414" y="537933"/>
                </a:cubicBezTo>
                <a:lnTo>
                  <a:pt x="3884414" y="545374"/>
                </a:lnTo>
                <a:lnTo>
                  <a:pt x="3891855" y="545374"/>
                </a:lnTo>
                <a:lnTo>
                  <a:pt x="3921621" y="537933"/>
                </a:lnTo>
                <a:lnTo>
                  <a:pt x="3914180" y="523050"/>
                </a:lnTo>
                <a:lnTo>
                  <a:pt x="3906738" y="530491"/>
                </a:lnTo>
                <a:cubicBezTo>
                  <a:pt x="3906738" y="530491"/>
                  <a:pt x="3904258" y="530491"/>
                  <a:pt x="3899297" y="530491"/>
                </a:cubicBezTo>
                <a:cubicBezTo>
                  <a:pt x="3899297" y="525531"/>
                  <a:pt x="3899297" y="523050"/>
                  <a:pt x="3899297" y="523050"/>
                </a:cubicBezTo>
                <a:cubicBezTo>
                  <a:pt x="3899297" y="518089"/>
                  <a:pt x="3896816" y="515609"/>
                  <a:pt x="3891855" y="515609"/>
                </a:cubicBezTo>
                <a:close/>
                <a:moveTo>
                  <a:pt x="3735586" y="515609"/>
                </a:moveTo>
                <a:cubicBezTo>
                  <a:pt x="3740547" y="515609"/>
                  <a:pt x="3743027" y="516849"/>
                  <a:pt x="3743027" y="519329"/>
                </a:cubicBezTo>
                <a:cubicBezTo>
                  <a:pt x="3743027" y="521810"/>
                  <a:pt x="3743027" y="523050"/>
                  <a:pt x="3743027" y="523050"/>
                </a:cubicBezTo>
                <a:lnTo>
                  <a:pt x="3743027" y="530491"/>
                </a:lnTo>
                <a:cubicBezTo>
                  <a:pt x="3738066" y="530491"/>
                  <a:pt x="3735586" y="528011"/>
                  <a:pt x="3735586" y="523050"/>
                </a:cubicBezTo>
                <a:cubicBezTo>
                  <a:pt x="3735586" y="523050"/>
                  <a:pt x="3735586" y="520570"/>
                  <a:pt x="3735586" y="515609"/>
                </a:cubicBezTo>
                <a:close/>
                <a:moveTo>
                  <a:pt x="3460254" y="515609"/>
                </a:moveTo>
                <a:lnTo>
                  <a:pt x="3445371" y="523050"/>
                </a:lnTo>
                <a:cubicBezTo>
                  <a:pt x="3450332" y="523050"/>
                  <a:pt x="3455293" y="523050"/>
                  <a:pt x="3460254" y="523050"/>
                </a:cubicBezTo>
                <a:cubicBezTo>
                  <a:pt x="3465215" y="523050"/>
                  <a:pt x="3467695" y="521810"/>
                  <a:pt x="3467695" y="519329"/>
                </a:cubicBezTo>
                <a:cubicBezTo>
                  <a:pt x="3467695" y="516849"/>
                  <a:pt x="3465215" y="515609"/>
                  <a:pt x="3460254" y="515609"/>
                </a:cubicBezTo>
                <a:close/>
                <a:moveTo>
                  <a:pt x="3415605" y="515609"/>
                </a:moveTo>
                <a:cubicBezTo>
                  <a:pt x="3410644" y="515609"/>
                  <a:pt x="3410644" y="518089"/>
                  <a:pt x="3415605" y="523050"/>
                </a:cubicBezTo>
                <a:cubicBezTo>
                  <a:pt x="3420566" y="528011"/>
                  <a:pt x="3423047" y="528011"/>
                  <a:pt x="3423047" y="523050"/>
                </a:cubicBezTo>
                <a:cubicBezTo>
                  <a:pt x="3423047" y="518089"/>
                  <a:pt x="3420566" y="515609"/>
                  <a:pt x="3415605" y="515609"/>
                </a:cubicBezTo>
                <a:close/>
                <a:moveTo>
                  <a:pt x="1082725" y="515609"/>
                </a:moveTo>
                <a:cubicBezTo>
                  <a:pt x="1085205" y="515609"/>
                  <a:pt x="1087686" y="516849"/>
                  <a:pt x="1090166" y="519329"/>
                </a:cubicBezTo>
                <a:cubicBezTo>
                  <a:pt x="1092646" y="521810"/>
                  <a:pt x="1091406" y="523050"/>
                  <a:pt x="1086445" y="523050"/>
                </a:cubicBezTo>
                <a:cubicBezTo>
                  <a:pt x="1081484" y="523050"/>
                  <a:pt x="1079004" y="521810"/>
                  <a:pt x="1079004" y="519329"/>
                </a:cubicBezTo>
                <a:cubicBezTo>
                  <a:pt x="1079004" y="516849"/>
                  <a:pt x="1080244" y="515609"/>
                  <a:pt x="1082725" y="515609"/>
                </a:cubicBezTo>
                <a:close/>
                <a:moveTo>
                  <a:pt x="1012031" y="515609"/>
                </a:moveTo>
                <a:cubicBezTo>
                  <a:pt x="1021953" y="520570"/>
                  <a:pt x="1026914" y="523050"/>
                  <a:pt x="1026914" y="523050"/>
                </a:cubicBezTo>
                <a:lnTo>
                  <a:pt x="1019473" y="523050"/>
                </a:lnTo>
                <a:cubicBezTo>
                  <a:pt x="1019473" y="523050"/>
                  <a:pt x="1016992" y="520570"/>
                  <a:pt x="1012031" y="515609"/>
                </a:cubicBezTo>
                <a:close/>
                <a:moveTo>
                  <a:pt x="3303984" y="508167"/>
                </a:moveTo>
                <a:cubicBezTo>
                  <a:pt x="3303984" y="513128"/>
                  <a:pt x="3308945" y="515609"/>
                  <a:pt x="3318867" y="515609"/>
                </a:cubicBezTo>
                <a:cubicBezTo>
                  <a:pt x="3318867" y="515609"/>
                  <a:pt x="3321347" y="513128"/>
                  <a:pt x="3326308" y="508167"/>
                </a:cubicBezTo>
                <a:close/>
                <a:moveTo>
                  <a:pt x="4308574" y="500726"/>
                </a:moveTo>
                <a:cubicBezTo>
                  <a:pt x="4303613" y="500726"/>
                  <a:pt x="4301132" y="503206"/>
                  <a:pt x="4301132" y="508167"/>
                </a:cubicBezTo>
                <a:cubicBezTo>
                  <a:pt x="4306094" y="513128"/>
                  <a:pt x="4308574" y="515609"/>
                  <a:pt x="4308574" y="515609"/>
                </a:cubicBezTo>
                <a:cubicBezTo>
                  <a:pt x="4308574" y="515609"/>
                  <a:pt x="4309814" y="515609"/>
                  <a:pt x="4312295" y="515609"/>
                </a:cubicBezTo>
                <a:cubicBezTo>
                  <a:pt x="4314775" y="515609"/>
                  <a:pt x="4316015" y="513128"/>
                  <a:pt x="4316015" y="508167"/>
                </a:cubicBezTo>
                <a:close/>
                <a:moveTo>
                  <a:pt x="4122539" y="500726"/>
                </a:moveTo>
                <a:lnTo>
                  <a:pt x="4115098" y="508167"/>
                </a:lnTo>
                <a:cubicBezTo>
                  <a:pt x="4115098" y="513128"/>
                  <a:pt x="4117578" y="515609"/>
                  <a:pt x="4122539" y="515609"/>
                </a:cubicBezTo>
                <a:cubicBezTo>
                  <a:pt x="4122539" y="515609"/>
                  <a:pt x="4122539" y="513128"/>
                  <a:pt x="4122539" y="508167"/>
                </a:cubicBezTo>
                <a:cubicBezTo>
                  <a:pt x="4122539" y="503206"/>
                  <a:pt x="4122539" y="500726"/>
                  <a:pt x="4122539" y="500726"/>
                </a:cubicBezTo>
                <a:close/>
                <a:moveTo>
                  <a:pt x="5268515" y="493284"/>
                </a:moveTo>
                <a:lnTo>
                  <a:pt x="5268515" y="500726"/>
                </a:lnTo>
                <a:cubicBezTo>
                  <a:pt x="5273477" y="500726"/>
                  <a:pt x="5275957" y="499486"/>
                  <a:pt x="5275957" y="497005"/>
                </a:cubicBezTo>
                <a:cubicBezTo>
                  <a:pt x="5275957" y="494525"/>
                  <a:pt x="5278437" y="493284"/>
                  <a:pt x="5283398" y="493284"/>
                </a:cubicBezTo>
                <a:close/>
                <a:moveTo>
                  <a:pt x="4338339" y="493284"/>
                </a:moveTo>
                <a:cubicBezTo>
                  <a:pt x="4333379" y="493284"/>
                  <a:pt x="4333379" y="495765"/>
                  <a:pt x="4338339" y="500726"/>
                </a:cubicBezTo>
                <a:lnTo>
                  <a:pt x="4353222" y="500726"/>
                </a:lnTo>
                <a:cubicBezTo>
                  <a:pt x="4348262" y="495765"/>
                  <a:pt x="4343301" y="493284"/>
                  <a:pt x="4338339" y="493284"/>
                </a:cubicBezTo>
                <a:close/>
                <a:moveTo>
                  <a:pt x="3601641" y="493284"/>
                </a:moveTo>
                <a:lnTo>
                  <a:pt x="3594199" y="500726"/>
                </a:lnTo>
                <a:cubicBezTo>
                  <a:pt x="3594199" y="500726"/>
                  <a:pt x="3594199" y="503206"/>
                  <a:pt x="3594199" y="508167"/>
                </a:cubicBezTo>
                <a:cubicBezTo>
                  <a:pt x="3589238" y="513128"/>
                  <a:pt x="3591719" y="518089"/>
                  <a:pt x="3601641" y="523050"/>
                </a:cubicBezTo>
                <a:lnTo>
                  <a:pt x="3623965" y="515609"/>
                </a:lnTo>
                <a:cubicBezTo>
                  <a:pt x="3623965" y="520570"/>
                  <a:pt x="3633887" y="525531"/>
                  <a:pt x="3653730" y="530491"/>
                </a:cubicBezTo>
                <a:lnTo>
                  <a:pt x="3661172" y="523050"/>
                </a:lnTo>
                <a:cubicBezTo>
                  <a:pt x="3656211" y="518089"/>
                  <a:pt x="3656211" y="515609"/>
                  <a:pt x="3661172" y="515609"/>
                </a:cubicBezTo>
                <a:lnTo>
                  <a:pt x="3646289" y="515609"/>
                </a:lnTo>
                <a:cubicBezTo>
                  <a:pt x="3646289" y="515609"/>
                  <a:pt x="3643809" y="515609"/>
                  <a:pt x="3638848" y="515609"/>
                </a:cubicBezTo>
                <a:lnTo>
                  <a:pt x="3646289" y="508167"/>
                </a:lnTo>
                <a:cubicBezTo>
                  <a:pt x="3641328" y="503206"/>
                  <a:pt x="3635127" y="500726"/>
                  <a:pt x="3627685" y="500726"/>
                </a:cubicBezTo>
                <a:cubicBezTo>
                  <a:pt x="3620244" y="500726"/>
                  <a:pt x="3611562" y="498246"/>
                  <a:pt x="3601641" y="493284"/>
                </a:cubicBezTo>
                <a:close/>
                <a:moveTo>
                  <a:pt x="4066728" y="485843"/>
                </a:moveTo>
                <a:cubicBezTo>
                  <a:pt x="4064248" y="485843"/>
                  <a:pt x="4063008" y="488324"/>
                  <a:pt x="4063008" y="493284"/>
                </a:cubicBezTo>
                <a:cubicBezTo>
                  <a:pt x="4058047" y="498246"/>
                  <a:pt x="4055566" y="501966"/>
                  <a:pt x="4055566" y="504446"/>
                </a:cubicBezTo>
                <a:cubicBezTo>
                  <a:pt x="4055566" y="506927"/>
                  <a:pt x="4058047" y="509408"/>
                  <a:pt x="4063008" y="511888"/>
                </a:cubicBezTo>
                <a:cubicBezTo>
                  <a:pt x="4067969" y="514368"/>
                  <a:pt x="4075410" y="515609"/>
                  <a:pt x="4085332" y="515609"/>
                </a:cubicBezTo>
                <a:cubicBezTo>
                  <a:pt x="4095254" y="515609"/>
                  <a:pt x="4100215" y="513128"/>
                  <a:pt x="4100215" y="508167"/>
                </a:cubicBezTo>
                <a:lnTo>
                  <a:pt x="4085332" y="493284"/>
                </a:lnTo>
                <a:cubicBezTo>
                  <a:pt x="4075410" y="488324"/>
                  <a:pt x="4069209" y="485843"/>
                  <a:pt x="4066728" y="485843"/>
                </a:cubicBezTo>
                <a:close/>
                <a:moveTo>
                  <a:pt x="4003476" y="485843"/>
                </a:moveTo>
                <a:lnTo>
                  <a:pt x="4010918" y="493284"/>
                </a:lnTo>
                <a:cubicBezTo>
                  <a:pt x="4010918" y="493284"/>
                  <a:pt x="4008438" y="493284"/>
                  <a:pt x="4003476" y="493284"/>
                </a:cubicBezTo>
                <a:cubicBezTo>
                  <a:pt x="4003476" y="493284"/>
                  <a:pt x="4003476" y="490804"/>
                  <a:pt x="4003476" y="485843"/>
                </a:cubicBezTo>
                <a:close/>
                <a:moveTo>
                  <a:pt x="3839766" y="485843"/>
                </a:moveTo>
                <a:lnTo>
                  <a:pt x="3832324" y="493284"/>
                </a:lnTo>
                <a:lnTo>
                  <a:pt x="3839766" y="500726"/>
                </a:lnTo>
                <a:cubicBezTo>
                  <a:pt x="3849687" y="505687"/>
                  <a:pt x="3852168" y="510648"/>
                  <a:pt x="3847207" y="515609"/>
                </a:cubicBezTo>
                <a:lnTo>
                  <a:pt x="3839766" y="515609"/>
                </a:lnTo>
                <a:lnTo>
                  <a:pt x="3810000" y="515609"/>
                </a:lnTo>
                <a:cubicBezTo>
                  <a:pt x="3810000" y="515609"/>
                  <a:pt x="3807520" y="516849"/>
                  <a:pt x="3802559" y="519329"/>
                </a:cubicBezTo>
                <a:cubicBezTo>
                  <a:pt x="3797597" y="521810"/>
                  <a:pt x="3795117" y="520570"/>
                  <a:pt x="3795117" y="515609"/>
                </a:cubicBezTo>
                <a:cubicBezTo>
                  <a:pt x="3795117" y="510648"/>
                  <a:pt x="3792637" y="505687"/>
                  <a:pt x="3787676" y="500726"/>
                </a:cubicBezTo>
                <a:lnTo>
                  <a:pt x="3772793" y="493284"/>
                </a:lnTo>
                <a:cubicBezTo>
                  <a:pt x="3767832" y="493284"/>
                  <a:pt x="3762871" y="493284"/>
                  <a:pt x="3757910" y="493284"/>
                </a:cubicBezTo>
                <a:lnTo>
                  <a:pt x="3757910" y="500726"/>
                </a:lnTo>
                <a:lnTo>
                  <a:pt x="3772793" y="515609"/>
                </a:lnTo>
                <a:lnTo>
                  <a:pt x="3772793" y="523050"/>
                </a:lnTo>
                <a:cubicBezTo>
                  <a:pt x="3767832" y="523050"/>
                  <a:pt x="3765351" y="523050"/>
                  <a:pt x="3765351" y="523050"/>
                </a:cubicBezTo>
                <a:cubicBezTo>
                  <a:pt x="3765351" y="523050"/>
                  <a:pt x="3765351" y="520570"/>
                  <a:pt x="3765351" y="515609"/>
                </a:cubicBezTo>
                <a:cubicBezTo>
                  <a:pt x="3765351" y="515609"/>
                  <a:pt x="3755430" y="511888"/>
                  <a:pt x="3735586" y="504446"/>
                </a:cubicBezTo>
                <a:cubicBezTo>
                  <a:pt x="3715742" y="497005"/>
                  <a:pt x="3703340" y="493284"/>
                  <a:pt x="3698379" y="493284"/>
                </a:cubicBezTo>
                <a:cubicBezTo>
                  <a:pt x="3698379" y="493284"/>
                  <a:pt x="3698379" y="495765"/>
                  <a:pt x="3698379" y="500726"/>
                </a:cubicBezTo>
                <a:cubicBezTo>
                  <a:pt x="3698379" y="500726"/>
                  <a:pt x="3700859" y="500726"/>
                  <a:pt x="3705820" y="500726"/>
                </a:cubicBezTo>
                <a:lnTo>
                  <a:pt x="3713262" y="508167"/>
                </a:lnTo>
                <a:lnTo>
                  <a:pt x="3705820" y="523050"/>
                </a:lnTo>
                <a:cubicBezTo>
                  <a:pt x="3700859" y="523050"/>
                  <a:pt x="3698379" y="523050"/>
                  <a:pt x="3698379" y="523050"/>
                </a:cubicBezTo>
                <a:cubicBezTo>
                  <a:pt x="3698379" y="523050"/>
                  <a:pt x="3698379" y="525531"/>
                  <a:pt x="3698379" y="530491"/>
                </a:cubicBezTo>
                <a:cubicBezTo>
                  <a:pt x="3703340" y="530491"/>
                  <a:pt x="3704580" y="532972"/>
                  <a:pt x="3702100" y="537933"/>
                </a:cubicBezTo>
                <a:cubicBezTo>
                  <a:pt x="3699619" y="542894"/>
                  <a:pt x="3703340" y="547855"/>
                  <a:pt x="3713262" y="552816"/>
                </a:cubicBezTo>
                <a:lnTo>
                  <a:pt x="3728144" y="567698"/>
                </a:lnTo>
                <a:cubicBezTo>
                  <a:pt x="3728144" y="572660"/>
                  <a:pt x="3735586" y="577620"/>
                  <a:pt x="3750469" y="582581"/>
                </a:cubicBezTo>
                <a:lnTo>
                  <a:pt x="3750469" y="575140"/>
                </a:lnTo>
                <a:lnTo>
                  <a:pt x="3743027" y="575140"/>
                </a:lnTo>
                <a:lnTo>
                  <a:pt x="3728144" y="567698"/>
                </a:lnTo>
                <a:lnTo>
                  <a:pt x="3720703" y="552816"/>
                </a:lnTo>
                <a:lnTo>
                  <a:pt x="3728144" y="552816"/>
                </a:lnTo>
                <a:cubicBezTo>
                  <a:pt x="3738066" y="552816"/>
                  <a:pt x="3745508" y="555296"/>
                  <a:pt x="3750469" y="560257"/>
                </a:cubicBezTo>
                <a:lnTo>
                  <a:pt x="3757910" y="560257"/>
                </a:lnTo>
                <a:lnTo>
                  <a:pt x="3765351" y="545374"/>
                </a:lnTo>
                <a:cubicBezTo>
                  <a:pt x="3765351" y="550335"/>
                  <a:pt x="3770313" y="552816"/>
                  <a:pt x="3780234" y="552816"/>
                </a:cubicBezTo>
                <a:lnTo>
                  <a:pt x="3795117" y="552816"/>
                </a:lnTo>
                <a:cubicBezTo>
                  <a:pt x="3795117" y="547855"/>
                  <a:pt x="3787676" y="545374"/>
                  <a:pt x="3772793" y="545374"/>
                </a:cubicBezTo>
                <a:cubicBezTo>
                  <a:pt x="3772793" y="535453"/>
                  <a:pt x="3780234" y="530491"/>
                  <a:pt x="3795117" y="530491"/>
                </a:cubicBezTo>
                <a:cubicBezTo>
                  <a:pt x="3800078" y="530491"/>
                  <a:pt x="3802559" y="529251"/>
                  <a:pt x="3802559" y="526771"/>
                </a:cubicBezTo>
                <a:cubicBezTo>
                  <a:pt x="3802559" y="524291"/>
                  <a:pt x="3807520" y="523050"/>
                  <a:pt x="3817441" y="523050"/>
                </a:cubicBezTo>
                <a:cubicBezTo>
                  <a:pt x="3827363" y="523050"/>
                  <a:pt x="3832324" y="523050"/>
                  <a:pt x="3832324" y="523050"/>
                </a:cubicBezTo>
                <a:lnTo>
                  <a:pt x="3854648" y="530491"/>
                </a:lnTo>
                <a:cubicBezTo>
                  <a:pt x="3859609" y="525531"/>
                  <a:pt x="3863330" y="524291"/>
                  <a:pt x="3865810" y="526771"/>
                </a:cubicBezTo>
                <a:cubicBezTo>
                  <a:pt x="3868291" y="529251"/>
                  <a:pt x="3872012" y="530491"/>
                  <a:pt x="3876973" y="530491"/>
                </a:cubicBezTo>
                <a:cubicBezTo>
                  <a:pt x="3876973" y="525531"/>
                  <a:pt x="3876973" y="523050"/>
                  <a:pt x="3876973" y="523050"/>
                </a:cubicBezTo>
                <a:cubicBezTo>
                  <a:pt x="3876973" y="523050"/>
                  <a:pt x="3874492" y="523050"/>
                  <a:pt x="3869531" y="523050"/>
                </a:cubicBezTo>
                <a:cubicBezTo>
                  <a:pt x="3864570" y="518089"/>
                  <a:pt x="3862090" y="513128"/>
                  <a:pt x="3862090" y="508167"/>
                </a:cubicBezTo>
                <a:cubicBezTo>
                  <a:pt x="3857129" y="498246"/>
                  <a:pt x="3849687" y="490804"/>
                  <a:pt x="3839766" y="485843"/>
                </a:cubicBezTo>
                <a:close/>
                <a:moveTo>
                  <a:pt x="1279922" y="485843"/>
                </a:moveTo>
                <a:cubicBezTo>
                  <a:pt x="1279922" y="490804"/>
                  <a:pt x="1279922" y="493284"/>
                  <a:pt x="1279922" y="493284"/>
                </a:cubicBezTo>
                <a:cubicBezTo>
                  <a:pt x="1279922" y="498246"/>
                  <a:pt x="1282402" y="500726"/>
                  <a:pt x="1287363" y="500726"/>
                </a:cubicBezTo>
                <a:lnTo>
                  <a:pt x="1287363" y="493284"/>
                </a:lnTo>
                <a:cubicBezTo>
                  <a:pt x="1287363" y="493284"/>
                  <a:pt x="1287363" y="492044"/>
                  <a:pt x="1287363" y="489564"/>
                </a:cubicBezTo>
                <a:cubicBezTo>
                  <a:pt x="1287363" y="487084"/>
                  <a:pt x="1284883" y="485843"/>
                  <a:pt x="1279922" y="485843"/>
                </a:cubicBezTo>
                <a:close/>
                <a:moveTo>
                  <a:pt x="3906738" y="478402"/>
                </a:moveTo>
                <a:cubicBezTo>
                  <a:pt x="3901777" y="478402"/>
                  <a:pt x="3899297" y="480882"/>
                  <a:pt x="3899297" y="485843"/>
                </a:cubicBezTo>
                <a:lnTo>
                  <a:pt x="3906738" y="485843"/>
                </a:lnTo>
                <a:cubicBezTo>
                  <a:pt x="3911699" y="485843"/>
                  <a:pt x="3914180" y="485843"/>
                  <a:pt x="3914180" y="485843"/>
                </a:cubicBezTo>
                <a:cubicBezTo>
                  <a:pt x="3914180" y="480882"/>
                  <a:pt x="3911699" y="478402"/>
                  <a:pt x="3906738" y="478402"/>
                </a:cubicBezTo>
                <a:close/>
                <a:moveTo>
                  <a:pt x="3341191" y="470960"/>
                </a:moveTo>
                <a:lnTo>
                  <a:pt x="3348633" y="478402"/>
                </a:lnTo>
                <a:lnTo>
                  <a:pt x="3356074" y="478402"/>
                </a:lnTo>
                <a:cubicBezTo>
                  <a:pt x="3356074" y="473441"/>
                  <a:pt x="3351113" y="470960"/>
                  <a:pt x="3341191" y="470960"/>
                </a:cubicBezTo>
                <a:close/>
                <a:moveTo>
                  <a:pt x="1317129" y="470960"/>
                </a:moveTo>
                <a:cubicBezTo>
                  <a:pt x="1317129" y="470960"/>
                  <a:pt x="1317129" y="473441"/>
                  <a:pt x="1317129" y="478402"/>
                </a:cubicBezTo>
                <a:cubicBezTo>
                  <a:pt x="1317129" y="483363"/>
                  <a:pt x="1317129" y="485843"/>
                  <a:pt x="1317129" y="485843"/>
                </a:cubicBezTo>
                <a:cubicBezTo>
                  <a:pt x="1322090" y="485843"/>
                  <a:pt x="1324570" y="483363"/>
                  <a:pt x="1324570" y="478402"/>
                </a:cubicBezTo>
                <a:cubicBezTo>
                  <a:pt x="1324570" y="478402"/>
                  <a:pt x="1323330" y="477161"/>
                  <a:pt x="1320850" y="474681"/>
                </a:cubicBezTo>
                <a:cubicBezTo>
                  <a:pt x="1318369" y="472201"/>
                  <a:pt x="1317129" y="470960"/>
                  <a:pt x="1317129" y="470960"/>
                </a:cubicBezTo>
                <a:close/>
                <a:moveTo>
                  <a:pt x="1242715" y="470960"/>
                </a:moveTo>
                <a:lnTo>
                  <a:pt x="1257598" y="485843"/>
                </a:lnTo>
                <a:lnTo>
                  <a:pt x="1257598" y="493284"/>
                </a:lnTo>
                <a:cubicBezTo>
                  <a:pt x="1257598" y="498246"/>
                  <a:pt x="1257598" y="500726"/>
                  <a:pt x="1257598" y="500726"/>
                </a:cubicBezTo>
                <a:cubicBezTo>
                  <a:pt x="1262559" y="500726"/>
                  <a:pt x="1265039" y="498246"/>
                  <a:pt x="1265039" y="493284"/>
                </a:cubicBezTo>
                <a:lnTo>
                  <a:pt x="1257598" y="485843"/>
                </a:lnTo>
                <a:lnTo>
                  <a:pt x="1257598" y="478402"/>
                </a:lnTo>
                <a:cubicBezTo>
                  <a:pt x="1252637" y="473441"/>
                  <a:pt x="1247676" y="470960"/>
                  <a:pt x="1242715" y="470960"/>
                </a:cubicBezTo>
                <a:close/>
                <a:moveTo>
                  <a:pt x="1108769" y="470960"/>
                </a:moveTo>
                <a:cubicBezTo>
                  <a:pt x="1108769" y="470960"/>
                  <a:pt x="1113731" y="470960"/>
                  <a:pt x="1123652" y="470960"/>
                </a:cubicBezTo>
                <a:lnTo>
                  <a:pt x="1131094" y="478402"/>
                </a:lnTo>
                <a:cubicBezTo>
                  <a:pt x="1131094" y="478402"/>
                  <a:pt x="1133574" y="480882"/>
                  <a:pt x="1138535" y="485843"/>
                </a:cubicBezTo>
                <a:lnTo>
                  <a:pt x="1138535" y="493284"/>
                </a:lnTo>
                <a:cubicBezTo>
                  <a:pt x="1128613" y="488324"/>
                  <a:pt x="1121172" y="485843"/>
                  <a:pt x="1116211" y="485843"/>
                </a:cubicBezTo>
                <a:lnTo>
                  <a:pt x="1123652" y="485843"/>
                </a:lnTo>
                <a:cubicBezTo>
                  <a:pt x="1123652" y="480882"/>
                  <a:pt x="1121172" y="478402"/>
                  <a:pt x="1116211" y="478402"/>
                </a:cubicBezTo>
                <a:close/>
                <a:moveTo>
                  <a:pt x="962732" y="466309"/>
                </a:moveTo>
                <a:cubicBezTo>
                  <a:pt x="964592" y="465689"/>
                  <a:pt x="967383" y="465999"/>
                  <a:pt x="971104" y="467239"/>
                </a:cubicBezTo>
                <a:cubicBezTo>
                  <a:pt x="978545" y="469720"/>
                  <a:pt x="982266" y="470960"/>
                  <a:pt x="982266" y="470960"/>
                </a:cubicBezTo>
                <a:lnTo>
                  <a:pt x="967383" y="470960"/>
                </a:lnTo>
                <a:cubicBezTo>
                  <a:pt x="962422" y="470960"/>
                  <a:pt x="959941" y="470960"/>
                  <a:pt x="959941" y="470960"/>
                </a:cubicBezTo>
                <a:cubicBezTo>
                  <a:pt x="959941" y="468480"/>
                  <a:pt x="960872" y="466930"/>
                  <a:pt x="962732" y="466309"/>
                </a:cubicBezTo>
                <a:close/>
                <a:moveTo>
                  <a:pt x="3929062" y="463519"/>
                </a:moveTo>
                <a:lnTo>
                  <a:pt x="3929062" y="470960"/>
                </a:lnTo>
                <a:cubicBezTo>
                  <a:pt x="3934023" y="470960"/>
                  <a:pt x="3936504" y="470960"/>
                  <a:pt x="3936504" y="470960"/>
                </a:cubicBezTo>
                <a:cubicBezTo>
                  <a:pt x="3936504" y="465999"/>
                  <a:pt x="3934023" y="463519"/>
                  <a:pt x="3929062" y="463519"/>
                </a:cubicBezTo>
                <a:close/>
                <a:moveTo>
                  <a:pt x="3899297" y="463519"/>
                </a:moveTo>
                <a:cubicBezTo>
                  <a:pt x="3899297" y="463519"/>
                  <a:pt x="3899297" y="465999"/>
                  <a:pt x="3899297" y="470960"/>
                </a:cubicBezTo>
                <a:cubicBezTo>
                  <a:pt x="3904258" y="470960"/>
                  <a:pt x="3906738" y="470960"/>
                  <a:pt x="3906738" y="470960"/>
                </a:cubicBezTo>
                <a:cubicBezTo>
                  <a:pt x="3906738" y="465999"/>
                  <a:pt x="3904258" y="463519"/>
                  <a:pt x="3899297" y="463519"/>
                </a:cubicBezTo>
                <a:close/>
                <a:moveTo>
                  <a:pt x="3534668" y="463519"/>
                </a:moveTo>
                <a:lnTo>
                  <a:pt x="3512344" y="470960"/>
                </a:lnTo>
                <a:lnTo>
                  <a:pt x="3504902" y="470960"/>
                </a:lnTo>
                <a:lnTo>
                  <a:pt x="3504902" y="485843"/>
                </a:lnTo>
                <a:lnTo>
                  <a:pt x="3512344" y="493284"/>
                </a:lnTo>
                <a:lnTo>
                  <a:pt x="3504902" y="500726"/>
                </a:lnTo>
                <a:cubicBezTo>
                  <a:pt x="3509863" y="500726"/>
                  <a:pt x="3517305" y="498246"/>
                  <a:pt x="3527226" y="493284"/>
                </a:cubicBezTo>
                <a:lnTo>
                  <a:pt x="3542109" y="493284"/>
                </a:lnTo>
                <a:lnTo>
                  <a:pt x="3527226" y="478402"/>
                </a:lnTo>
                <a:lnTo>
                  <a:pt x="3519785" y="470960"/>
                </a:lnTo>
                <a:lnTo>
                  <a:pt x="3527226" y="470960"/>
                </a:lnTo>
                <a:lnTo>
                  <a:pt x="3537732" y="472711"/>
                </a:lnTo>
                <a:close/>
                <a:moveTo>
                  <a:pt x="4122539" y="456077"/>
                </a:moveTo>
                <a:cubicBezTo>
                  <a:pt x="4122539" y="461039"/>
                  <a:pt x="4125019" y="463519"/>
                  <a:pt x="4129980" y="463519"/>
                </a:cubicBezTo>
                <a:cubicBezTo>
                  <a:pt x="4129980" y="463519"/>
                  <a:pt x="4129980" y="465999"/>
                  <a:pt x="4129980" y="470960"/>
                </a:cubicBezTo>
                <a:lnTo>
                  <a:pt x="4137422" y="470960"/>
                </a:lnTo>
                <a:lnTo>
                  <a:pt x="4144863" y="470960"/>
                </a:lnTo>
                <a:cubicBezTo>
                  <a:pt x="4144863" y="470960"/>
                  <a:pt x="4144863" y="472201"/>
                  <a:pt x="4144863" y="474681"/>
                </a:cubicBezTo>
                <a:cubicBezTo>
                  <a:pt x="4144863" y="477161"/>
                  <a:pt x="4142383" y="478402"/>
                  <a:pt x="4137422" y="478402"/>
                </a:cubicBezTo>
                <a:lnTo>
                  <a:pt x="4152305" y="485843"/>
                </a:lnTo>
                <a:lnTo>
                  <a:pt x="4159746" y="485843"/>
                </a:lnTo>
                <a:cubicBezTo>
                  <a:pt x="4159746" y="480882"/>
                  <a:pt x="4162226" y="475921"/>
                  <a:pt x="4167187" y="470960"/>
                </a:cubicBezTo>
                <a:lnTo>
                  <a:pt x="4137422" y="463519"/>
                </a:lnTo>
                <a:cubicBezTo>
                  <a:pt x="4132461" y="463519"/>
                  <a:pt x="4127500" y="461039"/>
                  <a:pt x="4122539" y="456077"/>
                </a:cubicBezTo>
                <a:close/>
                <a:moveTo>
                  <a:pt x="3720703" y="456077"/>
                </a:moveTo>
                <a:cubicBezTo>
                  <a:pt x="3725664" y="461039"/>
                  <a:pt x="3728144" y="463519"/>
                  <a:pt x="3728144" y="463519"/>
                </a:cubicBezTo>
                <a:lnTo>
                  <a:pt x="3728144" y="456077"/>
                </a:lnTo>
                <a:cubicBezTo>
                  <a:pt x="3728144" y="456077"/>
                  <a:pt x="3725664" y="456077"/>
                  <a:pt x="3720703" y="456077"/>
                </a:cubicBezTo>
                <a:close/>
                <a:moveTo>
                  <a:pt x="3467695" y="456077"/>
                </a:moveTo>
                <a:cubicBezTo>
                  <a:pt x="3452812" y="456077"/>
                  <a:pt x="3450332" y="461039"/>
                  <a:pt x="3460254" y="470960"/>
                </a:cubicBezTo>
                <a:lnTo>
                  <a:pt x="3452812" y="478402"/>
                </a:lnTo>
                <a:cubicBezTo>
                  <a:pt x="3447851" y="478402"/>
                  <a:pt x="3445371" y="473441"/>
                  <a:pt x="3445371" y="463519"/>
                </a:cubicBezTo>
                <a:lnTo>
                  <a:pt x="3430488" y="463519"/>
                </a:lnTo>
                <a:cubicBezTo>
                  <a:pt x="3430488" y="468480"/>
                  <a:pt x="3432968" y="470960"/>
                  <a:pt x="3437929" y="470960"/>
                </a:cubicBezTo>
                <a:lnTo>
                  <a:pt x="3437929" y="478402"/>
                </a:lnTo>
                <a:cubicBezTo>
                  <a:pt x="3432968" y="483363"/>
                  <a:pt x="3432968" y="485843"/>
                  <a:pt x="3437929" y="485843"/>
                </a:cubicBezTo>
                <a:cubicBezTo>
                  <a:pt x="3437929" y="485843"/>
                  <a:pt x="3442891" y="484603"/>
                  <a:pt x="3452812" y="482122"/>
                </a:cubicBezTo>
                <a:cubicBezTo>
                  <a:pt x="3462734" y="479642"/>
                  <a:pt x="3467695" y="483363"/>
                  <a:pt x="3467695" y="493284"/>
                </a:cubicBezTo>
                <a:cubicBezTo>
                  <a:pt x="3477617" y="493284"/>
                  <a:pt x="3482578" y="493284"/>
                  <a:pt x="3482578" y="493284"/>
                </a:cubicBezTo>
                <a:cubicBezTo>
                  <a:pt x="3487539" y="488324"/>
                  <a:pt x="3487539" y="480882"/>
                  <a:pt x="3482578" y="470960"/>
                </a:cubicBezTo>
                <a:cubicBezTo>
                  <a:pt x="3477617" y="461039"/>
                  <a:pt x="3472656" y="456077"/>
                  <a:pt x="3467695" y="456077"/>
                </a:cubicBezTo>
                <a:close/>
                <a:moveTo>
                  <a:pt x="3415605" y="456077"/>
                </a:moveTo>
                <a:lnTo>
                  <a:pt x="3415605" y="470960"/>
                </a:lnTo>
                <a:cubicBezTo>
                  <a:pt x="3420566" y="475921"/>
                  <a:pt x="3423047" y="473441"/>
                  <a:pt x="3423047" y="463519"/>
                </a:cubicBezTo>
                <a:close/>
                <a:moveTo>
                  <a:pt x="1049238" y="456077"/>
                </a:moveTo>
                <a:lnTo>
                  <a:pt x="1056680" y="456077"/>
                </a:lnTo>
                <a:lnTo>
                  <a:pt x="1079004" y="463519"/>
                </a:lnTo>
                <a:cubicBezTo>
                  <a:pt x="1088926" y="463519"/>
                  <a:pt x="1095127" y="467239"/>
                  <a:pt x="1097608" y="474681"/>
                </a:cubicBezTo>
                <a:cubicBezTo>
                  <a:pt x="1100088" y="482122"/>
                  <a:pt x="1098848" y="485843"/>
                  <a:pt x="1093887" y="485843"/>
                </a:cubicBezTo>
                <a:cubicBezTo>
                  <a:pt x="1088926" y="485843"/>
                  <a:pt x="1083965" y="483363"/>
                  <a:pt x="1079004" y="478402"/>
                </a:cubicBezTo>
                <a:cubicBezTo>
                  <a:pt x="1059160" y="473441"/>
                  <a:pt x="1049238" y="465999"/>
                  <a:pt x="1049238" y="456077"/>
                </a:cubicBezTo>
                <a:close/>
                <a:moveTo>
                  <a:pt x="3966269" y="448636"/>
                </a:moveTo>
                <a:cubicBezTo>
                  <a:pt x="3961308" y="448636"/>
                  <a:pt x="3961308" y="451117"/>
                  <a:pt x="3966269" y="456077"/>
                </a:cubicBezTo>
                <a:cubicBezTo>
                  <a:pt x="3971230" y="456077"/>
                  <a:pt x="3973711" y="457318"/>
                  <a:pt x="3973711" y="459798"/>
                </a:cubicBezTo>
                <a:cubicBezTo>
                  <a:pt x="3973711" y="462279"/>
                  <a:pt x="3973711" y="463519"/>
                  <a:pt x="3973711" y="463519"/>
                </a:cubicBezTo>
                <a:lnTo>
                  <a:pt x="3988594" y="485843"/>
                </a:lnTo>
                <a:cubicBezTo>
                  <a:pt x="3998515" y="495765"/>
                  <a:pt x="4000996" y="503206"/>
                  <a:pt x="3996035" y="508167"/>
                </a:cubicBezTo>
                <a:cubicBezTo>
                  <a:pt x="3991074" y="513128"/>
                  <a:pt x="4003476" y="520570"/>
                  <a:pt x="4033242" y="530491"/>
                </a:cubicBezTo>
                <a:lnTo>
                  <a:pt x="4040684" y="530491"/>
                </a:lnTo>
                <a:cubicBezTo>
                  <a:pt x="4040684" y="535453"/>
                  <a:pt x="4040684" y="537933"/>
                  <a:pt x="4040684" y="537933"/>
                </a:cubicBezTo>
                <a:cubicBezTo>
                  <a:pt x="4045645" y="532972"/>
                  <a:pt x="4048125" y="532972"/>
                  <a:pt x="4048125" y="537933"/>
                </a:cubicBezTo>
                <a:cubicBezTo>
                  <a:pt x="4048125" y="542894"/>
                  <a:pt x="4049365" y="545374"/>
                  <a:pt x="4051846" y="545374"/>
                </a:cubicBezTo>
                <a:cubicBezTo>
                  <a:pt x="4054326" y="545374"/>
                  <a:pt x="4055566" y="542894"/>
                  <a:pt x="4055566" y="537933"/>
                </a:cubicBezTo>
                <a:cubicBezTo>
                  <a:pt x="4055566" y="532972"/>
                  <a:pt x="4048125" y="528011"/>
                  <a:pt x="4033242" y="523050"/>
                </a:cubicBezTo>
                <a:cubicBezTo>
                  <a:pt x="4023320" y="518089"/>
                  <a:pt x="4017119" y="514368"/>
                  <a:pt x="4014639" y="511888"/>
                </a:cubicBezTo>
                <a:cubicBezTo>
                  <a:pt x="4012158" y="509408"/>
                  <a:pt x="4010918" y="508167"/>
                  <a:pt x="4010918" y="508167"/>
                </a:cubicBezTo>
                <a:cubicBezTo>
                  <a:pt x="4010918" y="503206"/>
                  <a:pt x="4013398" y="501966"/>
                  <a:pt x="4018359" y="504446"/>
                </a:cubicBezTo>
                <a:cubicBezTo>
                  <a:pt x="4023320" y="506927"/>
                  <a:pt x="4025801" y="505687"/>
                  <a:pt x="4025801" y="500726"/>
                </a:cubicBezTo>
                <a:lnTo>
                  <a:pt x="4025801" y="493284"/>
                </a:lnTo>
                <a:cubicBezTo>
                  <a:pt x="4015879" y="488324"/>
                  <a:pt x="4013398" y="485843"/>
                  <a:pt x="4018359" y="485843"/>
                </a:cubicBezTo>
                <a:cubicBezTo>
                  <a:pt x="4023320" y="480882"/>
                  <a:pt x="4025801" y="478402"/>
                  <a:pt x="4025801" y="478402"/>
                </a:cubicBezTo>
                <a:cubicBezTo>
                  <a:pt x="4025801" y="478402"/>
                  <a:pt x="4023320" y="478402"/>
                  <a:pt x="4018359" y="478402"/>
                </a:cubicBezTo>
                <a:cubicBezTo>
                  <a:pt x="4013398" y="473441"/>
                  <a:pt x="4010918" y="468480"/>
                  <a:pt x="4010918" y="463519"/>
                </a:cubicBezTo>
                <a:cubicBezTo>
                  <a:pt x="4005957" y="453597"/>
                  <a:pt x="3991074" y="448636"/>
                  <a:pt x="3966269" y="448636"/>
                </a:cubicBezTo>
                <a:close/>
                <a:moveTo>
                  <a:pt x="1198067" y="448636"/>
                </a:moveTo>
                <a:lnTo>
                  <a:pt x="1190625" y="456077"/>
                </a:lnTo>
                <a:lnTo>
                  <a:pt x="1205508" y="456077"/>
                </a:lnTo>
                <a:cubicBezTo>
                  <a:pt x="1205508" y="451117"/>
                  <a:pt x="1203027" y="448636"/>
                  <a:pt x="1198067" y="448636"/>
                </a:cubicBezTo>
                <a:close/>
                <a:moveTo>
                  <a:pt x="1093887" y="441195"/>
                </a:moveTo>
                <a:cubicBezTo>
                  <a:pt x="1098848" y="441195"/>
                  <a:pt x="1106289" y="443675"/>
                  <a:pt x="1116211" y="448636"/>
                </a:cubicBezTo>
                <a:cubicBezTo>
                  <a:pt x="1126133" y="448636"/>
                  <a:pt x="1131094" y="451117"/>
                  <a:pt x="1131094" y="456077"/>
                </a:cubicBezTo>
                <a:lnTo>
                  <a:pt x="1123652" y="463519"/>
                </a:lnTo>
                <a:cubicBezTo>
                  <a:pt x="1118691" y="458558"/>
                  <a:pt x="1111250" y="456077"/>
                  <a:pt x="1101328" y="456077"/>
                </a:cubicBezTo>
                <a:cubicBezTo>
                  <a:pt x="1091406" y="456077"/>
                  <a:pt x="1086445" y="456077"/>
                  <a:pt x="1086445" y="456077"/>
                </a:cubicBezTo>
                <a:cubicBezTo>
                  <a:pt x="1086445" y="456077"/>
                  <a:pt x="1086445" y="453597"/>
                  <a:pt x="1086445" y="448636"/>
                </a:cubicBezTo>
                <a:cubicBezTo>
                  <a:pt x="1086445" y="443675"/>
                  <a:pt x="1088926" y="441195"/>
                  <a:pt x="1093887" y="441195"/>
                </a:cubicBezTo>
                <a:close/>
                <a:moveTo>
                  <a:pt x="3490019" y="441194"/>
                </a:moveTo>
                <a:cubicBezTo>
                  <a:pt x="3494980" y="441194"/>
                  <a:pt x="3497461" y="443675"/>
                  <a:pt x="3497461" y="448636"/>
                </a:cubicBezTo>
                <a:cubicBezTo>
                  <a:pt x="3497461" y="453597"/>
                  <a:pt x="3494980" y="456077"/>
                  <a:pt x="3490019" y="456077"/>
                </a:cubicBezTo>
                <a:cubicBezTo>
                  <a:pt x="3494980" y="451117"/>
                  <a:pt x="3494980" y="446156"/>
                  <a:pt x="3490019" y="441194"/>
                </a:cubicBezTo>
                <a:close/>
                <a:moveTo>
                  <a:pt x="1235273" y="441194"/>
                </a:moveTo>
                <a:cubicBezTo>
                  <a:pt x="1235273" y="446156"/>
                  <a:pt x="1235273" y="448636"/>
                  <a:pt x="1235273" y="448636"/>
                </a:cubicBezTo>
                <a:cubicBezTo>
                  <a:pt x="1240235" y="448636"/>
                  <a:pt x="1242715" y="448636"/>
                  <a:pt x="1242715" y="448636"/>
                </a:cubicBezTo>
                <a:cubicBezTo>
                  <a:pt x="1242715" y="443675"/>
                  <a:pt x="1240235" y="441194"/>
                  <a:pt x="1235273" y="441194"/>
                </a:cubicBezTo>
                <a:close/>
                <a:moveTo>
                  <a:pt x="1220391" y="441194"/>
                </a:moveTo>
                <a:cubicBezTo>
                  <a:pt x="1220391" y="441194"/>
                  <a:pt x="1220391" y="443675"/>
                  <a:pt x="1220391" y="448636"/>
                </a:cubicBezTo>
                <a:cubicBezTo>
                  <a:pt x="1225352" y="453597"/>
                  <a:pt x="1227832" y="456077"/>
                  <a:pt x="1227832" y="456077"/>
                </a:cubicBezTo>
                <a:cubicBezTo>
                  <a:pt x="1227832" y="456077"/>
                  <a:pt x="1227832" y="453597"/>
                  <a:pt x="1227832" y="448636"/>
                </a:cubicBezTo>
                <a:cubicBezTo>
                  <a:pt x="1227832" y="448636"/>
                  <a:pt x="1226592" y="447396"/>
                  <a:pt x="1224111" y="444915"/>
                </a:cubicBezTo>
                <a:cubicBezTo>
                  <a:pt x="1221631" y="442435"/>
                  <a:pt x="1220391" y="441194"/>
                  <a:pt x="1220391" y="441194"/>
                </a:cubicBezTo>
                <a:close/>
                <a:moveTo>
                  <a:pt x="3296543" y="435613"/>
                </a:moveTo>
                <a:cubicBezTo>
                  <a:pt x="3295302" y="435613"/>
                  <a:pt x="3294062" y="436234"/>
                  <a:pt x="3292822" y="437474"/>
                </a:cubicBezTo>
                <a:cubicBezTo>
                  <a:pt x="3290341" y="439954"/>
                  <a:pt x="3291582" y="441194"/>
                  <a:pt x="3296543" y="441194"/>
                </a:cubicBezTo>
                <a:cubicBezTo>
                  <a:pt x="3301504" y="441194"/>
                  <a:pt x="3303984" y="441194"/>
                  <a:pt x="3303984" y="441194"/>
                </a:cubicBezTo>
                <a:cubicBezTo>
                  <a:pt x="3303984" y="441194"/>
                  <a:pt x="3302744" y="439954"/>
                  <a:pt x="3300263" y="437474"/>
                </a:cubicBezTo>
                <a:cubicBezTo>
                  <a:pt x="3299023" y="436234"/>
                  <a:pt x="3297783" y="435613"/>
                  <a:pt x="3296543" y="435613"/>
                </a:cubicBezTo>
                <a:close/>
                <a:moveTo>
                  <a:pt x="1153418" y="433753"/>
                </a:moveTo>
                <a:cubicBezTo>
                  <a:pt x="1158379" y="433753"/>
                  <a:pt x="1160859" y="436233"/>
                  <a:pt x="1160859" y="441194"/>
                </a:cubicBezTo>
                <a:cubicBezTo>
                  <a:pt x="1160859" y="446156"/>
                  <a:pt x="1160859" y="449877"/>
                  <a:pt x="1160859" y="452357"/>
                </a:cubicBezTo>
                <a:cubicBezTo>
                  <a:pt x="1160859" y="454837"/>
                  <a:pt x="1163340" y="456077"/>
                  <a:pt x="1168301" y="456077"/>
                </a:cubicBezTo>
                <a:lnTo>
                  <a:pt x="1175742" y="456077"/>
                </a:lnTo>
                <a:cubicBezTo>
                  <a:pt x="1180703" y="461039"/>
                  <a:pt x="1180703" y="465999"/>
                  <a:pt x="1175742" y="470960"/>
                </a:cubicBezTo>
                <a:lnTo>
                  <a:pt x="1160859" y="463519"/>
                </a:lnTo>
                <a:cubicBezTo>
                  <a:pt x="1160859" y="458558"/>
                  <a:pt x="1158379" y="456077"/>
                  <a:pt x="1153418" y="456077"/>
                </a:cubicBezTo>
                <a:cubicBezTo>
                  <a:pt x="1148457" y="456077"/>
                  <a:pt x="1145977" y="452357"/>
                  <a:pt x="1145977" y="444915"/>
                </a:cubicBezTo>
                <a:cubicBezTo>
                  <a:pt x="1145977" y="437474"/>
                  <a:pt x="1148457" y="433753"/>
                  <a:pt x="1153418" y="433753"/>
                </a:cubicBezTo>
                <a:close/>
                <a:moveTo>
                  <a:pt x="1131094" y="433753"/>
                </a:moveTo>
                <a:cubicBezTo>
                  <a:pt x="1131094" y="433753"/>
                  <a:pt x="1131094" y="436233"/>
                  <a:pt x="1131094" y="441194"/>
                </a:cubicBezTo>
                <a:cubicBezTo>
                  <a:pt x="1131094" y="441194"/>
                  <a:pt x="1129854" y="441194"/>
                  <a:pt x="1127373" y="441194"/>
                </a:cubicBezTo>
                <a:cubicBezTo>
                  <a:pt x="1124893" y="441194"/>
                  <a:pt x="1123652" y="439954"/>
                  <a:pt x="1123652" y="437474"/>
                </a:cubicBezTo>
                <a:cubicBezTo>
                  <a:pt x="1123652" y="434993"/>
                  <a:pt x="1126133" y="433753"/>
                  <a:pt x="1131094" y="433753"/>
                </a:cubicBezTo>
                <a:close/>
                <a:moveTo>
                  <a:pt x="1041797" y="433753"/>
                </a:moveTo>
                <a:lnTo>
                  <a:pt x="1056680" y="441194"/>
                </a:lnTo>
                <a:cubicBezTo>
                  <a:pt x="1051719" y="441194"/>
                  <a:pt x="1046758" y="441194"/>
                  <a:pt x="1041797" y="441194"/>
                </a:cubicBezTo>
                <a:cubicBezTo>
                  <a:pt x="1036836" y="441194"/>
                  <a:pt x="1036836" y="438714"/>
                  <a:pt x="1041797" y="433753"/>
                </a:cubicBezTo>
                <a:close/>
                <a:moveTo>
                  <a:pt x="982266" y="433753"/>
                </a:moveTo>
                <a:cubicBezTo>
                  <a:pt x="982266" y="433753"/>
                  <a:pt x="982266" y="436233"/>
                  <a:pt x="982266" y="441194"/>
                </a:cubicBezTo>
                <a:lnTo>
                  <a:pt x="982266" y="448636"/>
                </a:lnTo>
                <a:cubicBezTo>
                  <a:pt x="977305" y="448636"/>
                  <a:pt x="974824" y="447396"/>
                  <a:pt x="974824" y="444915"/>
                </a:cubicBezTo>
                <a:cubicBezTo>
                  <a:pt x="974824" y="442435"/>
                  <a:pt x="974824" y="441194"/>
                  <a:pt x="974824" y="441194"/>
                </a:cubicBezTo>
                <a:close/>
                <a:moveTo>
                  <a:pt x="4040684" y="426312"/>
                </a:moveTo>
                <a:lnTo>
                  <a:pt x="4048125" y="448636"/>
                </a:lnTo>
                <a:cubicBezTo>
                  <a:pt x="4053086" y="443675"/>
                  <a:pt x="4058047" y="443675"/>
                  <a:pt x="4063008" y="448636"/>
                </a:cubicBezTo>
                <a:cubicBezTo>
                  <a:pt x="4063008" y="448636"/>
                  <a:pt x="4063008" y="451117"/>
                  <a:pt x="4063008" y="456077"/>
                </a:cubicBezTo>
                <a:lnTo>
                  <a:pt x="4077891" y="463519"/>
                </a:lnTo>
                <a:cubicBezTo>
                  <a:pt x="4087812" y="468480"/>
                  <a:pt x="4095254" y="470960"/>
                  <a:pt x="4100215" y="470960"/>
                </a:cubicBezTo>
                <a:lnTo>
                  <a:pt x="4115098" y="463519"/>
                </a:lnTo>
                <a:cubicBezTo>
                  <a:pt x="4115098" y="458558"/>
                  <a:pt x="4112617" y="453597"/>
                  <a:pt x="4107656" y="448636"/>
                </a:cubicBezTo>
                <a:cubicBezTo>
                  <a:pt x="4102695" y="443675"/>
                  <a:pt x="4095254" y="439954"/>
                  <a:pt x="4085332" y="437474"/>
                </a:cubicBezTo>
                <a:cubicBezTo>
                  <a:pt x="4075410" y="434993"/>
                  <a:pt x="4067969" y="433753"/>
                  <a:pt x="4063008" y="433753"/>
                </a:cubicBezTo>
                <a:lnTo>
                  <a:pt x="4048125" y="426312"/>
                </a:lnTo>
                <a:close/>
                <a:moveTo>
                  <a:pt x="3854648" y="426312"/>
                </a:moveTo>
                <a:lnTo>
                  <a:pt x="3862090" y="433753"/>
                </a:lnTo>
                <a:cubicBezTo>
                  <a:pt x="3862090" y="428792"/>
                  <a:pt x="3860849" y="426312"/>
                  <a:pt x="3858369" y="426312"/>
                </a:cubicBezTo>
                <a:cubicBezTo>
                  <a:pt x="3855889" y="426312"/>
                  <a:pt x="3854648" y="426312"/>
                  <a:pt x="3854648" y="426312"/>
                </a:cubicBezTo>
                <a:close/>
                <a:moveTo>
                  <a:pt x="3690937" y="426312"/>
                </a:moveTo>
                <a:lnTo>
                  <a:pt x="3698379" y="433753"/>
                </a:lnTo>
                <a:lnTo>
                  <a:pt x="3698379" y="426312"/>
                </a:lnTo>
                <a:close/>
                <a:moveTo>
                  <a:pt x="3192363" y="426312"/>
                </a:moveTo>
                <a:lnTo>
                  <a:pt x="3214687" y="433753"/>
                </a:lnTo>
                <a:lnTo>
                  <a:pt x="3207246" y="426312"/>
                </a:lnTo>
                <a:close/>
                <a:moveTo>
                  <a:pt x="3651870" y="422591"/>
                </a:moveTo>
                <a:cubicBezTo>
                  <a:pt x="3650630" y="422591"/>
                  <a:pt x="3648770" y="423831"/>
                  <a:pt x="3646289" y="426312"/>
                </a:cubicBezTo>
                <a:lnTo>
                  <a:pt x="3653730" y="426312"/>
                </a:lnTo>
                <a:cubicBezTo>
                  <a:pt x="3653730" y="423831"/>
                  <a:pt x="3653110" y="422591"/>
                  <a:pt x="3651870" y="422591"/>
                </a:cubicBezTo>
                <a:close/>
                <a:moveTo>
                  <a:pt x="4033242" y="418870"/>
                </a:moveTo>
                <a:cubicBezTo>
                  <a:pt x="4028281" y="418870"/>
                  <a:pt x="4025801" y="421351"/>
                  <a:pt x="4025801" y="426312"/>
                </a:cubicBezTo>
                <a:lnTo>
                  <a:pt x="4033242" y="426312"/>
                </a:lnTo>
                <a:close/>
                <a:moveTo>
                  <a:pt x="3891855" y="418870"/>
                </a:moveTo>
                <a:cubicBezTo>
                  <a:pt x="3896816" y="423831"/>
                  <a:pt x="3896816" y="426312"/>
                  <a:pt x="3891855" y="426312"/>
                </a:cubicBezTo>
                <a:lnTo>
                  <a:pt x="3899297" y="433753"/>
                </a:lnTo>
                <a:cubicBezTo>
                  <a:pt x="3904258" y="433753"/>
                  <a:pt x="3907979" y="433753"/>
                  <a:pt x="3910459" y="433753"/>
                </a:cubicBezTo>
                <a:cubicBezTo>
                  <a:pt x="3912939" y="433753"/>
                  <a:pt x="3916660" y="436233"/>
                  <a:pt x="3921621" y="441194"/>
                </a:cubicBezTo>
                <a:lnTo>
                  <a:pt x="3936504" y="441194"/>
                </a:lnTo>
                <a:lnTo>
                  <a:pt x="3929062" y="433753"/>
                </a:lnTo>
                <a:cubicBezTo>
                  <a:pt x="3929062" y="428792"/>
                  <a:pt x="3926582" y="426312"/>
                  <a:pt x="3921621" y="426312"/>
                </a:cubicBezTo>
                <a:lnTo>
                  <a:pt x="3906738" y="426312"/>
                </a:lnTo>
                <a:cubicBezTo>
                  <a:pt x="3906738" y="421351"/>
                  <a:pt x="3904258" y="418870"/>
                  <a:pt x="3899297" y="418870"/>
                </a:cubicBezTo>
                <a:close/>
                <a:moveTo>
                  <a:pt x="1099468" y="415150"/>
                </a:moveTo>
                <a:cubicBezTo>
                  <a:pt x="1100708" y="415150"/>
                  <a:pt x="1101328" y="416390"/>
                  <a:pt x="1101328" y="418870"/>
                </a:cubicBezTo>
                <a:lnTo>
                  <a:pt x="1093887" y="418870"/>
                </a:lnTo>
                <a:cubicBezTo>
                  <a:pt x="1096367" y="416390"/>
                  <a:pt x="1098228" y="415150"/>
                  <a:pt x="1099468" y="415150"/>
                </a:cubicBezTo>
                <a:close/>
                <a:moveTo>
                  <a:pt x="3832324" y="411429"/>
                </a:moveTo>
                <a:lnTo>
                  <a:pt x="3832324" y="418870"/>
                </a:lnTo>
                <a:lnTo>
                  <a:pt x="3847207" y="418870"/>
                </a:lnTo>
                <a:cubicBezTo>
                  <a:pt x="3842246" y="413909"/>
                  <a:pt x="3837285" y="411429"/>
                  <a:pt x="3832324" y="411429"/>
                </a:cubicBezTo>
                <a:close/>
                <a:moveTo>
                  <a:pt x="3676055" y="411429"/>
                </a:moveTo>
                <a:lnTo>
                  <a:pt x="3668613" y="418870"/>
                </a:lnTo>
                <a:cubicBezTo>
                  <a:pt x="3673574" y="423831"/>
                  <a:pt x="3673574" y="426312"/>
                  <a:pt x="3668613" y="426312"/>
                </a:cubicBezTo>
                <a:lnTo>
                  <a:pt x="3668613" y="433753"/>
                </a:lnTo>
                <a:cubicBezTo>
                  <a:pt x="3673574" y="433753"/>
                  <a:pt x="3678535" y="431273"/>
                  <a:pt x="3683496" y="426312"/>
                </a:cubicBezTo>
                <a:cubicBezTo>
                  <a:pt x="3683496" y="421351"/>
                  <a:pt x="3683496" y="417630"/>
                  <a:pt x="3683496" y="415150"/>
                </a:cubicBezTo>
                <a:cubicBezTo>
                  <a:pt x="3683496" y="412669"/>
                  <a:pt x="3681016" y="411429"/>
                  <a:pt x="3676055" y="411429"/>
                </a:cubicBezTo>
                <a:close/>
                <a:moveTo>
                  <a:pt x="3408164" y="411429"/>
                </a:moveTo>
                <a:lnTo>
                  <a:pt x="3400722" y="418870"/>
                </a:lnTo>
                <a:cubicBezTo>
                  <a:pt x="3400722" y="423831"/>
                  <a:pt x="3400722" y="426312"/>
                  <a:pt x="3400722" y="426312"/>
                </a:cubicBezTo>
                <a:cubicBezTo>
                  <a:pt x="3400722" y="426312"/>
                  <a:pt x="3403203" y="423831"/>
                  <a:pt x="3408164" y="418870"/>
                </a:cubicBezTo>
                <a:cubicBezTo>
                  <a:pt x="3408164" y="418870"/>
                  <a:pt x="3408164" y="416390"/>
                  <a:pt x="3408164" y="411429"/>
                </a:cubicBezTo>
                <a:close/>
                <a:moveTo>
                  <a:pt x="3363515" y="411429"/>
                </a:moveTo>
                <a:lnTo>
                  <a:pt x="3370957" y="418870"/>
                </a:lnTo>
                <a:cubicBezTo>
                  <a:pt x="3365996" y="418870"/>
                  <a:pt x="3363515" y="420111"/>
                  <a:pt x="3363515" y="422591"/>
                </a:cubicBezTo>
                <a:cubicBezTo>
                  <a:pt x="3363515" y="425071"/>
                  <a:pt x="3363515" y="428792"/>
                  <a:pt x="3363515" y="433753"/>
                </a:cubicBezTo>
                <a:cubicBezTo>
                  <a:pt x="3363515" y="438714"/>
                  <a:pt x="3367236" y="441194"/>
                  <a:pt x="3374678" y="441194"/>
                </a:cubicBezTo>
                <a:cubicBezTo>
                  <a:pt x="3382119" y="441194"/>
                  <a:pt x="3388320" y="443675"/>
                  <a:pt x="3393281" y="448636"/>
                </a:cubicBezTo>
                <a:lnTo>
                  <a:pt x="3408164" y="448636"/>
                </a:lnTo>
                <a:cubicBezTo>
                  <a:pt x="3408164" y="443675"/>
                  <a:pt x="3410644" y="443675"/>
                  <a:pt x="3415605" y="448636"/>
                </a:cubicBezTo>
                <a:lnTo>
                  <a:pt x="3423047" y="441194"/>
                </a:lnTo>
                <a:lnTo>
                  <a:pt x="3408164" y="441194"/>
                </a:lnTo>
                <a:lnTo>
                  <a:pt x="3400722" y="433753"/>
                </a:lnTo>
                <a:lnTo>
                  <a:pt x="3385840" y="433753"/>
                </a:lnTo>
                <a:cubicBezTo>
                  <a:pt x="3380879" y="438714"/>
                  <a:pt x="3379639" y="437474"/>
                  <a:pt x="3382119" y="430032"/>
                </a:cubicBezTo>
                <a:cubicBezTo>
                  <a:pt x="3384599" y="422591"/>
                  <a:pt x="3380879" y="416390"/>
                  <a:pt x="3370957" y="411429"/>
                </a:cubicBezTo>
                <a:close/>
                <a:moveTo>
                  <a:pt x="3274219" y="411429"/>
                </a:moveTo>
                <a:lnTo>
                  <a:pt x="3244453" y="433753"/>
                </a:lnTo>
                <a:lnTo>
                  <a:pt x="3251894" y="441194"/>
                </a:lnTo>
                <a:cubicBezTo>
                  <a:pt x="3251894" y="436233"/>
                  <a:pt x="3251894" y="433753"/>
                  <a:pt x="3251894" y="433753"/>
                </a:cubicBezTo>
                <a:lnTo>
                  <a:pt x="3259336" y="433753"/>
                </a:lnTo>
                <a:cubicBezTo>
                  <a:pt x="3264296" y="438714"/>
                  <a:pt x="3271738" y="438714"/>
                  <a:pt x="3281660" y="433753"/>
                </a:cubicBezTo>
                <a:lnTo>
                  <a:pt x="3289101" y="426312"/>
                </a:lnTo>
                <a:lnTo>
                  <a:pt x="3281660" y="426312"/>
                </a:lnTo>
                <a:cubicBezTo>
                  <a:pt x="3271738" y="431273"/>
                  <a:pt x="3266777" y="431273"/>
                  <a:pt x="3266777" y="426312"/>
                </a:cubicBezTo>
                <a:lnTo>
                  <a:pt x="3266777" y="418870"/>
                </a:lnTo>
                <a:cubicBezTo>
                  <a:pt x="3271738" y="423831"/>
                  <a:pt x="3274219" y="423831"/>
                  <a:pt x="3274219" y="418870"/>
                </a:cubicBezTo>
                <a:close/>
                <a:moveTo>
                  <a:pt x="3447696" y="409569"/>
                </a:moveTo>
                <a:cubicBezTo>
                  <a:pt x="3444906" y="409569"/>
                  <a:pt x="3441650" y="410189"/>
                  <a:pt x="3437929" y="411429"/>
                </a:cubicBezTo>
                <a:cubicBezTo>
                  <a:pt x="3428008" y="411429"/>
                  <a:pt x="3425527" y="413909"/>
                  <a:pt x="3430488" y="418870"/>
                </a:cubicBezTo>
                <a:cubicBezTo>
                  <a:pt x="3435449" y="423831"/>
                  <a:pt x="3435449" y="426312"/>
                  <a:pt x="3430488" y="426312"/>
                </a:cubicBezTo>
                <a:lnTo>
                  <a:pt x="3423047" y="426312"/>
                </a:lnTo>
                <a:lnTo>
                  <a:pt x="3430488" y="433753"/>
                </a:lnTo>
                <a:lnTo>
                  <a:pt x="3437929" y="441194"/>
                </a:lnTo>
                <a:lnTo>
                  <a:pt x="3445371" y="426312"/>
                </a:lnTo>
                <a:lnTo>
                  <a:pt x="3452812" y="433753"/>
                </a:lnTo>
                <a:cubicBezTo>
                  <a:pt x="3452812" y="433753"/>
                  <a:pt x="3455293" y="436233"/>
                  <a:pt x="3460254" y="441194"/>
                </a:cubicBezTo>
                <a:lnTo>
                  <a:pt x="3467695" y="441194"/>
                </a:lnTo>
                <a:cubicBezTo>
                  <a:pt x="3472656" y="441194"/>
                  <a:pt x="3475137" y="438714"/>
                  <a:pt x="3475137" y="433753"/>
                </a:cubicBezTo>
                <a:cubicBezTo>
                  <a:pt x="3480098" y="443675"/>
                  <a:pt x="3485058" y="451117"/>
                  <a:pt x="3490019" y="456077"/>
                </a:cubicBezTo>
                <a:lnTo>
                  <a:pt x="3497461" y="463519"/>
                </a:lnTo>
                <a:lnTo>
                  <a:pt x="3504902" y="456077"/>
                </a:lnTo>
                <a:cubicBezTo>
                  <a:pt x="3504902" y="456077"/>
                  <a:pt x="3504902" y="453597"/>
                  <a:pt x="3504902" y="448636"/>
                </a:cubicBezTo>
                <a:lnTo>
                  <a:pt x="3512344" y="448636"/>
                </a:lnTo>
                <a:cubicBezTo>
                  <a:pt x="3517305" y="443675"/>
                  <a:pt x="3522265" y="442435"/>
                  <a:pt x="3527226" y="444915"/>
                </a:cubicBezTo>
                <a:cubicBezTo>
                  <a:pt x="3532187" y="447396"/>
                  <a:pt x="3534668" y="448636"/>
                  <a:pt x="3534668" y="448636"/>
                </a:cubicBezTo>
                <a:lnTo>
                  <a:pt x="3534668" y="441194"/>
                </a:lnTo>
                <a:cubicBezTo>
                  <a:pt x="3524746" y="436233"/>
                  <a:pt x="3518545" y="434993"/>
                  <a:pt x="3516064" y="437474"/>
                </a:cubicBezTo>
                <a:cubicBezTo>
                  <a:pt x="3513584" y="439954"/>
                  <a:pt x="3512344" y="438714"/>
                  <a:pt x="3512344" y="433753"/>
                </a:cubicBezTo>
                <a:lnTo>
                  <a:pt x="3504902" y="426312"/>
                </a:lnTo>
                <a:cubicBezTo>
                  <a:pt x="3504902" y="426312"/>
                  <a:pt x="3503662" y="426312"/>
                  <a:pt x="3501181" y="426312"/>
                </a:cubicBezTo>
                <a:cubicBezTo>
                  <a:pt x="3498701" y="426312"/>
                  <a:pt x="3494980" y="426312"/>
                  <a:pt x="3490019" y="426312"/>
                </a:cubicBezTo>
                <a:cubicBezTo>
                  <a:pt x="3485058" y="421351"/>
                  <a:pt x="3480098" y="423831"/>
                  <a:pt x="3475137" y="433753"/>
                </a:cubicBezTo>
                <a:cubicBezTo>
                  <a:pt x="3475137" y="428792"/>
                  <a:pt x="3472656" y="426312"/>
                  <a:pt x="3467695" y="426312"/>
                </a:cubicBezTo>
                <a:cubicBezTo>
                  <a:pt x="3462734" y="431273"/>
                  <a:pt x="3460254" y="431273"/>
                  <a:pt x="3460254" y="426312"/>
                </a:cubicBezTo>
                <a:cubicBezTo>
                  <a:pt x="3460254" y="415150"/>
                  <a:pt x="3456068" y="409569"/>
                  <a:pt x="3447696" y="409569"/>
                </a:cubicBezTo>
                <a:close/>
                <a:moveTo>
                  <a:pt x="3411885" y="403987"/>
                </a:moveTo>
                <a:cubicBezTo>
                  <a:pt x="3409404" y="403987"/>
                  <a:pt x="3409404" y="406468"/>
                  <a:pt x="3411885" y="411429"/>
                </a:cubicBezTo>
                <a:cubicBezTo>
                  <a:pt x="3414365" y="416390"/>
                  <a:pt x="3416846" y="417630"/>
                  <a:pt x="3419326" y="415150"/>
                </a:cubicBezTo>
                <a:cubicBezTo>
                  <a:pt x="3421806" y="412669"/>
                  <a:pt x="3421806" y="410189"/>
                  <a:pt x="3419326" y="407708"/>
                </a:cubicBezTo>
                <a:cubicBezTo>
                  <a:pt x="3416846" y="405228"/>
                  <a:pt x="3414365" y="403987"/>
                  <a:pt x="3411885" y="403987"/>
                </a:cubicBezTo>
                <a:close/>
                <a:moveTo>
                  <a:pt x="3311426" y="403987"/>
                </a:moveTo>
                <a:cubicBezTo>
                  <a:pt x="3306465" y="403987"/>
                  <a:pt x="3303984" y="405228"/>
                  <a:pt x="3303984" y="407708"/>
                </a:cubicBezTo>
                <a:cubicBezTo>
                  <a:pt x="3303984" y="410189"/>
                  <a:pt x="3306465" y="411429"/>
                  <a:pt x="3311426" y="411429"/>
                </a:cubicBezTo>
                <a:close/>
                <a:moveTo>
                  <a:pt x="3004468" y="400267"/>
                </a:moveTo>
                <a:cubicBezTo>
                  <a:pt x="3003227" y="400267"/>
                  <a:pt x="3001367" y="401507"/>
                  <a:pt x="2998887" y="403987"/>
                </a:cubicBezTo>
                <a:lnTo>
                  <a:pt x="2998887" y="411429"/>
                </a:lnTo>
                <a:cubicBezTo>
                  <a:pt x="3003847" y="411429"/>
                  <a:pt x="3006328" y="408948"/>
                  <a:pt x="3006328" y="403987"/>
                </a:cubicBezTo>
                <a:cubicBezTo>
                  <a:pt x="3006328" y="401507"/>
                  <a:pt x="3005708" y="400267"/>
                  <a:pt x="3004468" y="400267"/>
                </a:cubicBezTo>
                <a:close/>
                <a:moveTo>
                  <a:pt x="3847207" y="396546"/>
                </a:moveTo>
                <a:cubicBezTo>
                  <a:pt x="3847207" y="396546"/>
                  <a:pt x="3847207" y="399026"/>
                  <a:pt x="3847207" y="403987"/>
                </a:cubicBezTo>
                <a:cubicBezTo>
                  <a:pt x="3847207" y="408948"/>
                  <a:pt x="3849687" y="408948"/>
                  <a:pt x="3854648" y="403987"/>
                </a:cubicBezTo>
                <a:cubicBezTo>
                  <a:pt x="3854648" y="399026"/>
                  <a:pt x="3854648" y="396546"/>
                  <a:pt x="3854648" y="396546"/>
                </a:cubicBezTo>
                <a:cubicBezTo>
                  <a:pt x="3849687" y="396546"/>
                  <a:pt x="3847207" y="396546"/>
                  <a:pt x="3847207" y="396546"/>
                </a:cubicBezTo>
                <a:close/>
                <a:moveTo>
                  <a:pt x="1912441" y="396546"/>
                </a:moveTo>
                <a:lnTo>
                  <a:pt x="1919883" y="403987"/>
                </a:lnTo>
                <a:lnTo>
                  <a:pt x="1927324" y="403987"/>
                </a:lnTo>
                <a:cubicBezTo>
                  <a:pt x="1922363" y="399026"/>
                  <a:pt x="1917402" y="396546"/>
                  <a:pt x="1912441" y="396546"/>
                </a:cubicBezTo>
                <a:close/>
                <a:moveTo>
                  <a:pt x="1294805" y="396546"/>
                </a:moveTo>
                <a:cubicBezTo>
                  <a:pt x="1294805" y="396546"/>
                  <a:pt x="1294805" y="399026"/>
                  <a:pt x="1294805" y="403987"/>
                </a:cubicBezTo>
                <a:cubicBezTo>
                  <a:pt x="1299766" y="403987"/>
                  <a:pt x="1302246" y="402747"/>
                  <a:pt x="1302246" y="400267"/>
                </a:cubicBezTo>
                <a:cubicBezTo>
                  <a:pt x="1302246" y="397786"/>
                  <a:pt x="1302246" y="396546"/>
                  <a:pt x="1302246" y="396546"/>
                </a:cubicBezTo>
                <a:cubicBezTo>
                  <a:pt x="1302246" y="396546"/>
                  <a:pt x="1299766" y="396546"/>
                  <a:pt x="1294805" y="396546"/>
                </a:cubicBezTo>
                <a:close/>
                <a:moveTo>
                  <a:pt x="773906" y="396546"/>
                </a:moveTo>
                <a:lnTo>
                  <a:pt x="781348" y="396546"/>
                </a:lnTo>
                <a:lnTo>
                  <a:pt x="788789" y="396546"/>
                </a:lnTo>
                <a:cubicBezTo>
                  <a:pt x="793750" y="396546"/>
                  <a:pt x="793750" y="397786"/>
                  <a:pt x="788789" y="400267"/>
                </a:cubicBezTo>
                <a:cubicBezTo>
                  <a:pt x="783828" y="402747"/>
                  <a:pt x="783828" y="406468"/>
                  <a:pt x="788789" y="411429"/>
                </a:cubicBezTo>
                <a:cubicBezTo>
                  <a:pt x="788789" y="411429"/>
                  <a:pt x="787549" y="411429"/>
                  <a:pt x="785068" y="411429"/>
                </a:cubicBezTo>
                <a:cubicBezTo>
                  <a:pt x="782588" y="411429"/>
                  <a:pt x="778867" y="408948"/>
                  <a:pt x="773906" y="403987"/>
                </a:cubicBezTo>
                <a:close/>
                <a:moveTo>
                  <a:pt x="3765351" y="389105"/>
                </a:moveTo>
                <a:cubicBezTo>
                  <a:pt x="3770313" y="389105"/>
                  <a:pt x="3772793" y="389105"/>
                  <a:pt x="3772793" y="389105"/>
                </a:cubicBezTo>
                <a:cubicBezTo>
                  <a:pt x="3772793" y="389105"/>
                  <a:pt x="3772793" y="391585"/>
                  <a:pt x="3772793" y="396546"/>
                </a:cubicBezTo>
                <a:lnTo>
                  <a:pt x="3757910" y="396546"/>
                </a:lnTo>
                <a:cubicBezTo>
                  <a:pt x="3757910" y="391585"/>
                  <a:pt x="3760390" y="389105"/>
                  <a:pt x="3765351" y="389105"/>
                </a:cubicBezTo>
                <a:close/>
                <a:moveTo>
                  <a:pt x="3177480" y="389105"/>
                </a:moveTo>
                <a:cubicBezTo>
                  <a:pt x="3172520" y="389105"/>
                  <a:pt x="3172520" y="391585"/>
                  <a:pt x="3177480" y="396546"/>
                </a:cubicBezTo>
                <a:lnTo>
                  <a:pt x="3184922" y="396546"/>
                </a:lnTo>
                <a:cubicBezTo>
                  <a:pt x="3184922" y="391585"/>
                  <a:pt x="3182441" y="389105"/>
                  <a:pt x="3177480" y="389105"/>
                </a:cubicBezTo>
                <a:close/>
                <a:moveTo>
                  <a:pt x="1255737" y="385384"/>
                </a:moveTo>
                <a:cubicBezTo>
                  <a:pt x="1254497" y="385384"/>
                  <a:pt x="1252637" y="386624"/>
                  <a:pt x="1250156" y="389105"/>
                </a:cubicBezTo>
                <a:cubicBezTo>
                  <a:pt x="1240235" y="394066"/>
                  <a:pt x="1242715" y="396546"/>
                  <a:pt x="1257598" y="396546"/>
                </a:cubicBezTo>
                <a:lnTo>
                  <a:pt x="1257598" y="389105"/>
                </a:lnTo>
                <a:cubicBezTo>
                  <a:pt x="1257598" y="386624"/>
                  <a:pt x="1256978" y="385384"/>
                  <a:pt x="1255737" y="385384"/>
                </a:cubicBezTo>
                <a:close/>
                <a:moveTo>
                  <a:pt x="3757910" y="381663"/>
                </a:moveTo>
                <a:lnTo>
                  <a:pt x="3757910" y="389105"/>
                </a:lnTo>
                <a:cubicBezTo>
                  <a:pt x="3752949" y="389105"/>
                  <a:pt x="3750469" y="389105"/>
                  <a:pt x="3750469" y="389105"/>
                </a:cubicBezTo>
                <a:cubicBezTo>
                  <a:pt x="3750469" y="389105"/>
                  <a:pt x="3750469" y="391585"/>
                  <a:pt x="3750469" y="396546"/>
                </a:cubicBezTo>
                <a:lnTo>
                  <a:pt x="3743027" y="396546"/>
                </a:lnTo>
                <a:cubicBezTo>
                  <a:pt x="3738066" y="396546"/>
                  <a:pt x="3735586" y="396546"/>
                  <a:pt x="3735586" y="396546"/>
                </a:cubicBezTo>
                <a:cubicBezTo>
                  <a:pt x="3735586" y="396546"/>
                  <a:pt x="3735586" y="399026"/>
                  <a:pt x="3735586" y="403987"/>
                </a:cubicBezTo>
                <a:cubicBezTo>
                  <a:pt x="3735586" y="403987"/>
                  <a:pt x="3738066" y="403987"/>
                  <a:pt x="3743027" y="403987"/>
                </a:cubicBezTo>
                <a:lnTo>
                  <a:pt x="3743027" y="418870"/>
                </a:lnTo>
                <a:cubicBezTo>
                  <a:pt x="3738066" y="418870"/>
                  <a:pt x="3735586" y="418870"/>
                  <a:pt x="3735586" y="418870"/>
                </a:cubicBezTo>
                <a:cubicBezTo>
                  <a:pt x="3730625" y="423831"/>
                  <a:pt x="3728144" y="423831"/>
                  <a:pt x="3728144" y="418870"/>
                </a:cubicBezTo>
                <a:cubicBezTo>
                  <a:pt x="3728144" y="413909"/>
                  <a:pt x="3725664" y="411429"/>
                  <a:pt x="3720703" y="411429"/>
                </a:cubicBezTo>
                <a:cubicBezTo>
                  <a:pt x="3715742" y="411429"/>
                  <a:pt x="3710781" y="408948"/>
                  <a:pt x="3705820" y="403987"/>
                </a:cubicBezTo>
                <a:cubicBezTo>
                  <a:pt x="3705820" y="403987"/>
                  <a:pt x="3703340" y="403987"/>
                  <a:pt x="3698379" y="403987"/>
                </a:cubicBezTo>
                <a:cubicBezTo>
                  <a:pt x="3693418" y="408948"/>
                  <a:pt x="3695898" y="412669"/>
                  <a:pt x="3705820" y="415150"/>
                </a:cubicBezTo>
                <a:cubicBezTo>
                  <a:pt x="3715742" y="417630"/>
                  <a:pt x="3720703" y="421351"/>
                  <a:pt x="3720703" y="426312"/>
                </a:cubicBezTo>
                <a:cubicBezTo>
                  <a:pt x="3725664" y="426312"/>
                  <a:pt x="3728144" y="426312"/>
                  <a:pt x="3728144" y="426312"/>
                </a:cubicBezTo>
                <a:cubicBezTo>
                  <a:pt x="3738066" y="426312"/>
                  <a:pt x="3745508" y="427552"/>
                  <a:pt x="3750469" y="430032"/>
                </a:cubicBezTo>
                <a:cubicBezTo>
                  <a:pt x="3755430" y="432513"/>
                  <a:pt x="3757910" y="436233"/>
                  <a:pt x="3757910" y="441194"/>
                </a:cubicBezTo>
                <a:cubicBezTo>
                  <a:pt x="3757910" y="441194"/>
                  <a:pt x="3759150" y="442435"/>
                  <a:pt x="3761631" y="444915"/>
                </a:cubicBezTo>
                <a:cubicBezTo>
                  <a:pt x="3764111" y="447396"/>
                  <a:pt x="3765351" y="448636"/>
                  <a:pt x="3765351" y="448636"/>
                </a:cubicBezTo>
                <a:lnTo>
                  <a:pt x="3772793" y="456077"/>
                </a:lnTo>
                <a:cubicBezTo>
                  <a:pt x="3777754" y="461039"/>
                  <a:pt x="3782715" y="465999"/>
                  <a:pt x="3787676" y="470960"/>
                </a:cubicBezTo>
                <a:cubicBezTo>
                  <a:pt x="3792637" y="470960"/>
                  <a:pt x="3796357" y="473441"/>
                  <a:pt x="3798838" y="478402"/>
                </a:cubicBezTo>
                <a:cubicBezTo>
                  <a:pt x="3801318" y="483363"/>
                  <a:pt x="3805039" y="484603"/>
                  <a:pt x="3810000" y="482122"/>
                </a:cubicBezTo>
                <a:cubicBezTo>
                  <a:pt x="3814961" y="479642"/>
                  <a:pt x="3819922" y="480882"/>
                  <a:pt x="3824883" y="485843"/>
                </a:cubicBezTo>
                <a:cubicBezTo>
                  <a:pt x="3824883" y="490804"/>
                  <a:pt x="3827363" y="490804"/>
                  <a:pt x="3832324" y="485843"/>
                </a:cubicBezTo>
                <a:lnTo>
                  <a:pt x="3810000" y="478402"/>
                </a:lnTo>
                <a:cubicBezTo>
                  <a:pt x="3810000" y="478402"/>
                  <a:pt x="3807520" y="475921"/>
                  <a:pt x="3802559" y="470960"/>
                </a:cubicBezTo>
                <a:cubicBezTo>
                  <a:pt x="3797597" y="465999"/>
                  <a:pt x="3795117" y="462279"/>
                  <a:pt x="3795117" y="459798"/>
                </a:cubicBezTo>
                <a:cubicBezTo>
                  <a:pt x="3795117" y="457318"/>
                  <a:pt x="3796357" y="457318"/>
                  <a:pt x="3798838" y="459798"/>
                </a:cubicBezTo>
                <a:cubicBezTo>
                  <a:pt x="3801318" y="462279"/>
                  <a:pt x="3807520" y="463519"/>
                  <a:pt x="3817441" y="463519"/>
                </a:cubicBezTo>
                <a:cubicBezTo>
                  <a:pt x="3827363" y="463519"/>
                  <a:pt x="3834805" y="465999"/>
                  <a:pt x="3839766" y="470960"/>
                </a:cubicBezTo>
                <a:lnTo>
                  <a:pt x="3839766" y="463519"/>
                </a:lnTo>
                <a:cubicBezTo>
                  <a:pt x="3839766" y="453597"/>
                  <a:pt x="3834805" y="451117"/>
                  <a:pt x="3824883" y="456077"/>
                </a:cubicBezTo>
                <a:cubicBezTo>
                  <a:pt x="3819922" y="456077"/>
                  <a:pt x="3817441" y="453597"/>
                  <a:pt x="3817441" y="448636"/>
                </a:cubicBezTo>
                <a:cubicBezTo>
                  <a:pt x="3817441" y="443675"/>
                  <a:pt x="3817441" y="439954"/>
                  <a:pt x="3817441" y="437474"/>
                </a:cubicBezTo>
                <a:cubicBezTo>
                  <a:pt x="3817441" y="434993"/>
                  <a:pt x="3814961" y="433753"/>
                  <a:pt x="3810000" y="433753"/>
                </a:cubicBezTo>
                <a:cubicBezTo>
                  <a:pt x="3810000" y="428792"/>
                  <a:pt x="3810000" y="423831"/>
                  <a:pt x="3810000" y="418870"/>
                </a:cubicBezTo>
                <a:cubicBezTo>
                  <a:pt x="3814961" y="418870"/>
                  <a:pt x="3818682" y="417630"/>
                  <a:pt x="3821162" y="415150"/>
                </a:cubicBezTo>
                <a:cubicBezTo>
                  <a:pt x="3823642" y="412669"/>
                  <a:pt x="3822402" y="408948"/>
                  <a:pt x="3817441" y="403987"/>
                </a:cubicBezTo>
                <a:cubicBezTo>
                  <a:pt x="3812480" y="399026"/>
                  <a:pt x="3807520" y="396546"/>
                  <a:pt x="3802559" y="396546"/>
                </a:cubicBezTo>
                <a:lnTo>
                  <a:pt x="3795117" y="396546"/>
                </a:lnTo>
                <a:lnTo>
                  <a:pt x="3787676" y="396546"/>
                </a:lnTo>
                <a:lnTo>
                  <a:pt x="3780234" y="396546"/>
                </a:lnTo>
                <a:cubicBezTo>
                  <a:pt x="3785195" y="391585"/>
                  <a:pt x="3786435" y="389105"/>
                  <a:pt x="3783955" y="389105"/>
                </a:cubicBezTo>
                <a:cubicBezTo>
                  <a:pt x="3781475" y="389105"/>
                  <a:pt x="3777754" y="386624"/>
                  <a:pt x="3772793" y="381663"/>
                </a:cubicBezTo>
                <a:close/>
                <a:moveTo>
                  <a:pt x="3713262" y="381663"/>
                </a:moveTo>
                <a:cubicBezTo>
                  <a:pt x="3708301" y="381663"/>
                  <a:pt x="3705820" y="382904"/>
                  <a:pt x="3705820" y="385384"/>
                </a:cubicBezTo>
                <a:cubicBezTo>
                  <a:pt x="3705820" y="387864"/>
                  <a:pt x="3708301" y="390345"/>
                  <a:pt x="3713262" y="392825"/>
                </a:cubicBezTo>
                <a:cubicBezTo>
                  <a:pt x="3718223" y="395306"/>
                  <a:pt x="3723183" y="394066"/>
                  <a:pt x="3728144" y="389105"/>
                </a:cubicBezTo>
                <a:cubicBezTo>
                  <a:pt x="3723183" y="384144"/>
                  <a:pt x="3718223" y="381663"/>
                  <a:pt x="3713262" y="381663"/>
                </a:cubicBezTo>
                <a:close/>
                <a:moveTo>
                  <a:pt x="3370957" y="381663"/>
                </a:moveTo>
                <a:lnTo>
                  <a:pt x="3363515" y="389105"/>
                </a:lnTo>
                <a:cubicBezTo>
                  <a:pt x="3363515" y="394066"/>
                  <a:pt x="3365996" y="394066"/>
                  <a:pt x="3370957" y="389105"/>
                </a:cubicBezTo>
                <a:lnTo>
                  <a:pt x="3378398" y="396546"/>
                </a:lnTo>
                <a:lnTo>
                  <a:pt x="3385840" y="411429"/>
                </a:lnTo>
                <a:lnTo>
                  <a:pt x="3385840" y="403987"/>
                </a:lnTo>
                <a:lnTo>
                  <a:pt x="3385840" y="396546"/>
                </a:lnTo>
                <a:close/>
                <a:moveTo>
                  <a:pt x="3184922" y="381663"/>
                </a:moveTo>
                <a:lnTo>
                  <a:pt x="3199804" y="389105"/>
                </a:lnTo>
                <a:cubicBezTo>
                  <a:pt x="3199804" y="389105"/>
                  <a:pt x="3199804" y="387864"/>
                  <a:pt x="3199804" y="385384"/>
                </a:cubicBezTo>
                <a:cubicBezTo>
                  <a:pt x="3199804" y="382904"/>
                  <a:pt x="3197324" y="381663"/>
                  <a:pt x="3192363" y="381663"/>
                </a:cubicBezTo>
                <a:close/>
                <a:moveTo>
                  <a:pt x="1510606" y="381663"/>
                </a:moveTo>
                <a:lnTo>
                  <a:pt x="1503164" y="389105"/>
                </a:lnTo>
                <a:cubicBezTo>
                  <a:pt x="1508125" y="394066"/>
                  <a:pt x="1511846" y="395306"/>
                  <a:pt x="1514326" y="392825"/>
                </a:cubicBezTo>
                <a:cubicBezTo>
                  <a:pt x="1516807" y="390345"/>
                  <a:pt x="1515566" y="386624"/>
                  <a:pt x="1510606" y="381663"/>
                </a:cubicBezTo>
                <a:close/>
                <a:moveTo>
                  <a:pt x="3491880" y="377943"/>
                </a:moveTo>
                <a:cubicBezTo>
                  <a:pt x="3490639" y="377943"/>
                  <a:pt x="3490019" y="379183"/>
                  <a:pt x="3490019" y="381663"/>
                </a:cubicBezTo>
                <a:cubicBezTo>
                  <a:pt x="3485058" y="381663"/>
                  <a:pt x="3482578" y="381663"/>
                  <a:pt x="3482578" y="381663"/>
                </a:cubicBezTo>
                <a:lnTo>
                  <a:pt x="3482578" y="389105"/>
                </a:lnTo>
                <a:lnTo>
                  <a:pt x="3497461" y="396546"/>
                </a:lnTo>
                <a:cubicBezTo>
                  <a:pt x="3497461" y="401507"/>
                  <a:pt x="3499941" y="401507"/>
                  <a:pt x="3504902" y="396546"/>
                </a:cubicBezTo>
                <a:lnTo>
                  <a:pt x="3497461" y="381663"/>
                </a:lnTo>
                <a:cubicBezTo>
                  <a:pt x="3494980" y="379183"/>
                  <a:pt x="3493120" y="377943"/>
                  <a:pt x="3491880" y="377943"/>
                </a:cubicBezTo>
                <a:close/>
                <a:moveTo>
                  <a:pt x="3869531" y="374222"/>
                </a:moveTo>
                <a:lnTo>
                  <a:pt x="3869531" y="381663"/>
                </a:lnTo>
                <a:lnTo>
                  <a:pt x="3876973" y="389105"/>
                </a:lnTo>
                <a:cubicBezTo>
                  <a:pt x="3876973" y="384144"/>
                  <a:pt x="3874492" y="379183"/>
                  <a:pt x="3869531" y="374222"/>
                </a:cubicBezTo>
                <a:close/>
                <a:moveTo>
                  <a:pt x="3824883" y="374222"/>
                </a:moveTo>
                <a:cubicBezTo>
                  <a:pt x="3829844" y="379183"/>
                  <a:pt x="3834805" y="381663"/>
                  <a:pt x="3839766" y="381663"/>
                </a:cubicBezTo>
                <a:cubicBezTo>
                  <a:pt x="3839766" y="381663"/>
                  <a:pt x="3837285" y="379183"/>
                  <a:pt x="3832324" y="374222"/>
                </a:cubicBezTo>
                <a:close/>
                <a:moveTo>
                  <a:pt x="3452812" y="374222"/>
                </a:moveTo>
                <a:lnTo>
                  <a:pt x="3452812" y="381663"/>
                </a:lnTo>
                <a:lnTo>
                  <a:pt x="3460254" y="381663"/>
                </a:lnTo>
                <a:cubicBezTo>
                  <a:pt x="3460254" y="376702"/>
                  <a:pt x="3457773" y="374222"/>
                  <a:pt x="3452812" y="374222"/>
                </a:cubicBezTo>
                <a:close/>
                <a:moveTo>
                  <a:pt x="3281660" y="374222"/>
                </a:moveTo>
                <a:cubicBezTo>
                  <a:pt x="3286621" y="374222"/>
                  <a:pt x="3289101" y="376702"/>
                  <a:pt x="3289101" y="381663"/>
                </a:cubicBezTo>
                <a:lnTo>
                  <a:pt x="3281660" y="381663"/>
                </a:lnTo>
                <a:cubicBezTo>
                  <a:pt x="3281660" y="376702"/>
                  <a:pt x="3281660" y="374222"/>
                  <a:pt x="3281660" y="374222"/>
                </a:cubicBezTo>
                <a:close/>
                <a:moveTo>
                  <a:pt x="3214687" y="374222"/>
                </a:moveTo>
                <a:lnTo>
                  <a:pt x="3214687" y="381663"/>
                </a:lnTo>
                <a:cubicBezTo>
                  <a:pt x="3214687" y="381663"/>
                  <a:pt x="3214687" y="384144"/>
                  <a:pt x="3214687" y="389105"/>
                </a:cubicBezTo>
                <a:lnTo>
                  <a:pt x="3222129" y="389105"/>
                </a:lnTo>
                <a:lnTo>
                  <a:pt x="3237012" y="389105"/>
                </a:lnTo>
                <a:lnTo>
                  <a:pt x="3222129" y="381663"/>
                </a:lnTo>
                <a:cubicBezTo>
                  <a:pt x="3217168" y="376702"/>
                  <a:pt x="3214687" y="374222"/>
                  <a:pt x="3214687" y="374222"/>
                </a:cubicBezTo>
                <a:close/>
                <a:moveTo>
                  <a:pt x="3750469" y="366780"/>
                </a:moveTo>
                <a:cubicBezTo>
                  <a:pt x="3750469" y="371741"/>
                  <a:pt x="3750469" y="374222"/>
                  <a:pt x="3750469" y="374222"/>
                </a:cubicBezTo>
                <a:lnTo>
                  <a:pt x="3750469" y="381663"/>
                </a:lnTo>
                <a:cubicBezTo>
                  <a:pt x="3755430" y="381663"/>
                  <a:pt x="3757910" y="379183"/>
                  <a:pt x="3757910" y="374222"/>
                </a:cubicBezTo>
                <a:cubicBezTo>
                  <a:pt x="3757910" y="369261"/>
                  <a:pt x="3755430" y="366780"/>
                  <a:pt x="3750469" y="366780"/>
                </a:cubicBezTo>
                <a:close/>
                <a:moveTo>
                  <a:pt x="3743027" y="366780"/>
                </a:moveTo>
                <a:cubicBezTo>
                  <a:pt x="3738066" y="366780"/>
                  <a:pt x="3733105" y="369261"/>
                  <a:pt x="3728144" y="374222"/>
                </a:cubicBezTo>
                <a:cubicBezTo>
                  <a:pt x="3728144" y="379183"/>
                  <a:pt x="3730625" y="381663"/>
                  <a:pt x="3735586" y="381663"/>
                </a:cubicBezTo>
                <a:cubicBezTo>
                  <a:pt x="3735586" y="381663"/>
                  <a:pt x="3738066" y="379183"/>
                  <a:pt x="3743027" y="374222"/>
                </a:cubicBezTo>
                <a:close/>
                <a:moveTo>
                  <a:pt x="3370957" y="366780"/>
                </a:moveTo>
                <a:cubicBezTo>
                  <a:pt x="3370957" y="371741"/>
                  <a:pt x="3370957" y="374222"/>
                  <a:pt x="3370957" y="374222"/>
                </a:cubicBezTo>
                <a:cubicBezTo>
                  <a:pt x="3375918" y="374222"/>
                  <a:pt x="3378398" y="372981"/>
                  <a:pt x="3378398" y="370501"/>
                </a:cubicBezTo>
                <a:cubicBezTo>
                  <a:pt x="3378398" y="368021"/>
                  <a:pt x="3378398" y="366780"/>
                  <a:pt x="3378398" y="366780"/>
                </a:cubicBezTo>
                <a:cubicBezTo>
                  <a:pt x="3378398" y="366780"/>
                  <a:pt x="3375918" y="366780"/>
                  <a:pt x="3370957" y="366780"/>
                </a:cubicBezTo>
                <a:close/>
                <a:moveTo>
                  <a:pt x="3080742" y="366780"/>
                </a:moveTo>
                <a:cubicBezTo>
                  <a:pt x="3085703" y="371741"/>
                  <a:pt x="3088184" y="374222"/>
                  <a:pt x="3088184" y="374222"/>
                </a:cubicBezTo>
                <a:lnTo>
                  <a:pt x="3088184" y="366780"/>
                </a:lnTo>
                <a:cubicBezTo>
                  <a:pt x="3083223" y="366780"/>
                  <a:pt x="3080742" y="366780"/>
                  <a:pt x="3080742" y="366780"/>
                </a:cubicBezTo>
                <a:close/>
                <a:moveTo>
                  <a:pt x="2686347" y="366780"/>
                </a:moveTo>
                <a:lnTo>
                  <a:pt x="2686347" y="374222"/>
                </a:lnTo>
                <a:lnTo>
                  <a:pt x="2693789" y="366780"/>
                </a:lnTo>
                <a:cubicBezTo>
                  <a:pt x="2693789" y="366780"/>
                  <a:pt x="2691308" y="366780"/>
                  <a:pt x="2686347" y="366780"/>
                </a:cubicBezTo>
                <a:close/>
                <a:moveTo>
                  <a:pt x="1458516" y="366780"/>
                </a:moveTo>
                <a:lnTo>
                  <a:pt x="1458516" y="374222"/>
                </a:lnTo>
                <a:lnTo>
                  <a:pt x="1473399" y="374222"/>
                </a:lnTo>
                <a:cubicBezTo>
                  <a:pt x="1473399" y="374222"/>
                  <a:pt x="1472158" y="372981"/>
                  <a:pt x="1469678" y="370501"/>
                </a:cubicBezTo>
                <a:cubicBezTo>
                  <a:pt x="1467197" y="368021"/>
                  <a:pt x="1463477" y="366780"/>
                  <a:pt x="1458516" y="366780"/>
                </a:cubicBezTo>
                <a:close/>
                <a:moveTo>
                  <a:pt x="997149" y="366780"/>
                </a:moveTo>
                <a:cubicBezTo>
                  <a:pt x="992187" y="366780"/>
                  <a:pt x="989707" y="369261"/>
                  <a:pt x="989707" y="374222"/>
                </a:cubicBezTo>
                <a:cubicBezTo>
                  <a:pt x="984746" y="379183"/>
                  <a:pt x="987227" y="381663"/>
                  <a:pt x="997149" y="381663"/>
                </a:cubicBezTo>
                <a:lnTo>
                  <a:pt x="1004590" y="374222"/>
                </a:lnTo>
                <a:cubicBezTo>
                  <a:pt x="1004590" y="369261"/>
                  <a:pt x="1002109" y="366780"/>
                  <a:pt x="997149" y="366780"/>
                </a:cubicBezTo>
                <a:close/>
                <a:moveTo>
                  <a:pt x="3385840" y="359339"/>
                </a:moveTo>
                <a:lnTo>
                  <a:pt x="3385840" y="366780"/>
                </a:lnTo>
                <a:cubicBezTo>
                  <a:pt x="3385840" y="376702"/>
                  <a:pt x="3385840" y="381663"/>
                  <a:pt x="3385840" y="381663"/>
                </a:cubicBezTo>
                <a:cubicBezTo>
                  <a:pt x="3385840" y="381663"/>
                  <a:pt x="3390801" y="379183"/>
                  <a:pt x="3400722" y="374222"/>
                </a:cubicBezTo>
                <a:cubicBezTo>
                  <a:pt x="3405683" y="374222"/>
                  <a:pt x="3408164" y="371741"/>
                  <a:pt x="3408164" y="366780"/>
                </a:cubicBezTo>
                <a:cubicBezTo>
                  <a:pt x="3408164" y="361819"/>
                  <a:pt x="3405683" y="360579"/>
                  <a:pt x="3400722" y="363060"/>
                </a:cubicBezTo>
                <a:cubicBezTo>
                  <a:pt x="3395761" y="365540"/>
                  <a:pt x="3390801" y="364300"/>
                  <a:pt x="3385840" y="359339"/>
                </a:cubicBezTo>
                <a:close/>
                <a:moveTo>
                  <a:pt x="3192363" y="359339"/>
                </a:moveTo>
                <a:lnTo>
                  <a:pt x="3192363" y="366780"/>
                </a:lnTo>
                <a:lnTo>
                  <a:pt x="3207246" y="366780"/>
                </a:lnTo>
                <a:cubicBezTo>
                  <a:pt x="3207246" y="361819"/>
                  <a:pt x="3206006" y="359339"/>
                  <a:pt x="3203525" y="359339"/>
                </a:cubicBezTo>
                <a:cubicBezTo>
                  <a:pt x="3201045" y="359339"/>
                  <a:pt x="3197324" y="359339"/>
                  <a:pt x="3192363" y="359339"/>
                </a:cubicBezTo>
                <a:close/>
                <a:moveTo>
                  <a:pt x="3132832" y="359339"/>
                </a:moveTo>
                <a:cubicBezTo>
                  <a:pt x="3132832" y="364300"/>
                  <a:pt x="3134072" y="368021"/>
                  <a:pt x="3136553" y="370501"/>
                </a:cubicBezTo>
                <a:cubicBezTo>
                  <a:pt x="3139033" y="372981"/>
                  <a:pt x="3137793" y="374222"/>
                  <a:pt x="3132832" y="374222"/>
                </a:cubicBezTo>
                <a:lnTo>
                  <a:pt x="3110508" y="381663"/>
                </a:lnTo>
                <a:cubicBezTo>
                  <a:pt x="3110508" y="386624"/>
                  <a:pt x="3111748" y="387864"/>
                  <a:pt x="3114228" y="385384"/>
                </a:cubicBezTo>
                <a:cubicBezTo>
                  <a:pt x="3116709" y="382904"/>
                  <a:pt x="3125390" y="386624"/>
                  <a:pt x="3140273" y="396546"/>
                </a:cubicBezTo>
                <a:cubicBezTo>
                  <a:pt x="3155156" y="401507"/>
                  <a:pt x="3162597" y="401507"/>
                  <a:pt x="3162597" y="396546"/>
                </a:cubicBezTo>
                <a:cubicBezTo>
                  <a:pt x="3162597" y="391585"/>
                  <a:pt x="3160117" y="389105"/>
                  <a:pt x="3155156" y="389105"/>
                </a:cubicBezTo>
                <a:lnTo>
                  <a:pt x="3147715" y="381663"/>
                </a:lnTo>
                <a:cubicBezTo>
                  <a:pt x="3147715" y="376702"/>
                  <a:pt x="3147715" y="374222"/>
                  <a:pt x="3147715" y="374222"/>
                </a:cubicBezTo>
                <a:lnTo>
                  <a:pt x="3177480" y="374222"/>
                </a:lnTo>
                <a:cubicBezTo>
                  <a:pt x="3177480" y="359339"/>
                  <a:pt x="3170039" y="356859"/>
                  <a:pt x="3155156" y="366780"/>
                </a:cubicBezTo>
                <a:cubicBezTo>
                  <a:pt x="3155156" y="361819"/>
                  <a:pt x="3150195" y="359339"/>
                  <a:pt x="3140273" y="359339"/>
                </a:cubicBezTo>
                <a:close/>
                <a:moveTo>
                  <a:pt x="2768203" y="359339"/>
                </a:moveTo>
                <a:lnTo>
                  <a:pt x="2760762" y="366780"/>
                </a:lnTo>
                <a:lnTo>
                  <a:pt x="2768203" y="366780"/>
                </a:lnTo>
                <a:cubicBezTo>
                  <a:pt x="2768203" y="361819"/>
                  <a:pt x="2768203" y="359339"/>
                  <a:pt x="2768203" y="359339"/>
                </a:cubicBezTo>
                <a:close/>
                <a:moveTo>
                  <a:pt x="2656582" y="359339"/>
                </a:moveTo>
                <a:lnTo>
                  <a:pt x="2656582" y="366780"/>
                </a:lnTo>
                <a:lnTo>
                  <a:pt x="2664023" y="366780"/>
                </a:lnTo>
                <a:cubicBezTo>
                  <a:pt x="2664023" y="361819"/>
                  <a:pt x="2661543" y="359339"/>
                  <a:pt x="2656582" y="359339"/>
                </a:cubicBezTo>
                <a:close/>
                <a:moveTo>
                  <a:pt x="3646289" y="351898"/>
                </a:moveTo>
                <a:cubicBezTo>
                  <a:pt x="3646289" y="351898"/>
                  <a:pt x="3646289" y="354378"/>
                  <a:pt x="3646289" y="359339"/>
                </a:cubicBezTo>
                <a:lnTo>
                  <a:pt x="3646289" y="366780"/>
                </a:lnTo>
                <a:lnTo>
                  <a:pt x="3638848" y="381663"/>
                </a:lnTo>
                <a:lnTo>
                  <a:pt x="3653730" y="389105"/>
                </a:lnTo>
                <a:lnTo>
                  <a:pt x="3661172" y="389105"/>
                </a:lnTo>
                <a:cubicBezTo>
                  <a:pt x="3666133" y="384144"/>
                  <a:pt x="3669854" y="381663"/>
                  <a:pt x="3672334" y="381663"/>
                </a:cubicBezTo>
                <a:cubicBezTo>
                  <a:pt x="3674814" y="381663"/>
                  <a:pt x="3676055" y="379183"/>
                  <a:pt x="3676055" y="374222"/>
                </a:cubicBezTo>
                <a:cubicBezTo>
                  <a:pt x="3676055" y="369261"/>
                  <a:pt x="3671094" y="366780"/>
                  <a:pt x="3661172" y="366780"/>
                </a:cubicBezTo>
                <a:cubicBezTo>
                  <a:pt x="3661172" y="366780"/>
                  <a:pt x="3658691" y="366780"/>
                  <a:pt x="3653730" y="366780"/>
                </a:cubicBezTo>
                <a:cubicBezTo>
                  <a:pt x="3648769" y="366780"/>
                  <a:pt x="3646289" y="366780"/>
                  <a:pt x="3646289" y="366780"/>
                </a:cubicBezTo>
                <a:cubicBezTo>
                  <a:pt x="3646289" y="366780"/>
                  <a:pt x="3648769" y="364300"/>
                  <a:pt x="3653730" y="359339"/>
                </a:cubicBezTo>
                <a:close/>
                <a:moveTo>
                  <a:pt x="1793379" y="351898"/>
                </a:moveTo>
                <a:cubicBezTo>
                  <a:pt x="1793379" y="351898"/>
                  <a:pt x="1794619" y="353138"/>
                  <a:pt x="1797100" y="355618"/>
                </a:cubicBezTo>
                <a:cubicBezTo>
                  <a:pt x="1799580" y="358099"/>
                  <a:pt x="1800821" y="359339"/>
                  <a:pt x="1800821" y="359339"/>
                </a:cubicBezTo>
                <a:cubicBezTo>
                  <a:pt x="1800821" y="359339"/>
                  <a:pt x="1803301" y="359339"/>
                  <a:pt x="1808262" y="359339"/>
                </a:cubicBezTo>
                <a:cubicBezTo>
                  <a:pt x="1808262" y="354378"/>
                  <a:pt x="1805781" y="351898"/>
                  <a:pt x="1800821" y="351898"/>
                </a:cubicBezTo>
                <a:close/>
                <a:moveTo>
                  <a:pt x="3091904" y="344456"/>
                </a:moveTo>
                <a:cubicBezTo>
                  <a:pt x="3084463" y="344456"/>
                  <a:pt x="3081982" y="346937"/>
                  <a:pt x="3084463" y="351898"/>
                </a:cubicBezTo>
                <a:cubicBezTo>
                  <a:pt x="3086944" y="356859"/>
                  <a:pt x="3090664" y="359339"/>
                  <a:pt x="3095625" y="359339"/>
                </a:cubicBezTo>
                <a:lnTo>
                  <a:pt x="3103066" y="366780"/>
                </a:lnTo>
                <a:cubicBezTo>
                  <a:pt x="3098105" y="371741"/>
                  <a:pt x="3098105" y="374222"/>
                  <a:pt x="3103066" y="374222"/>
                </a:cubicBezTo>
                <a:lnTo>
                  <a:pt x="3110508" y="366780"/>
                </a:lnTo>
                <a:cubicBezTo>
                  <a:pt x="3110508" y="361819"/>
                  <a:pt x="3112988" y="359339"/>
                  <a:pt x="3117949" y="359339"/>
                </a:cubicBezTo>
                <a:lnTo>
                  <a:pt x="3110508" y="351898"/>
                </a:lnTo>
                <a:cubicBezTo>
                  <a:pt x="3105547" y="351898"/>
                  <a:pt x="3103066" y="350657"/>
                  <a:pt x="3103066" y="348177"/>
                </a:cubicBezTo>
                <a:cubicBezTo>
                  <a:pt x="3103066" y="345697"/>
                  <a:pt x="3099346" y="344456"/>
                  <a:pt x="3091904" y="344456"/>
                </a:cubicBezTo>
                <a:close/>
                <a:moveTo>
                  <a:pt x="2730996" y="344456"/>
                </a:moveTo>
                <a:cubicBezTo>
                  <a:pt x="2730996" y="349417"/>
                  <a:pt x="2730996" y="351898"/>
                  <a:pt x="2730996" y="351898"/>
                </a:cubicBezTo>
                <a:cubicBezTo>
                  <a:pt x="2735957" y="351898"/>
                  <a:pt x="2738437" y="351898"/>
                  <a:pt x="2738437" y="351898"/>
                </a:cubicBezTo>
                <a:cubicBezTo>
                  <a:pt x="2738437" y="351898"/>
                  <a:pt x="2735957" y="349417"/>
                  <a:pt x="2730996" y="344456"/>
                </a:cubicBezTo>
                <a:close/>
                <a:moveTo>
                  <a:pt x="3378398" y="337015"/>
                </a:moveTo>
                <a:lnTo>
                  <a:pt x="3393281" y="344456"/>
                </a:lnTo>
                <a:lnTo>
                  <a:pt x="3385840" y="337015"/>
                </a:lnTo>
                <a:close/>
                <a:moveTo>
                  <a:pt x="3177480" y="337015"/>
                </a:moveTo>
                <a:cubicBezTo>
                  <a:pt x="3172520" y="337015"/>
                  <a:pt x="3170039" y="338255"/>
                  <a:pt x="3170039" y="340735"/>
                </a:cubicBezTo>
                <a:cubicBezTo>
                  <a:pt x="3170039" y="343216"/>
                  <a:pt x="3170039" y="344456"/>
                  <a:pt x="3170039" y="344456"/>
                </a:cubicBezTo>
                <a:cubicBezTo>
                  <a:pt x="3170039" y="349417"/>
                  <a:pt x="3171279" y="351898"/>
                  <a:pt x="3173760" y="351898"/>
                </a:cubicBezTo>
                <a:cubicBezTo>
                  <a:pt x="3176240" y="351898"/>
                  <a:pt x="3178720" y="350657"/>
                  <a:pt x="3181201" y="348177"/>
                </a:cubicBezTo>
                <a:cubicBezTo>
                  <a:pt x="3183682" y="345697"/>
                  <a:pt x="3184922" y="344456"/>
                  <a:pt x="3184922" y="344456"/>
                </a:cubicBezTo>
                <a:cubicBezTo>
                  <a:pt x="3184922" y="344456"/>
                  <a:pt x="3182441" y="341976"/>
                  <a:pt x="3177480" y="337015"/>
                </a:cubicBezTo>
                <a:close/>
                <a:moveTo>
                  <a:pt x="974824" y="337015"/>
                </a:moveTo>
                <a:cubicBezTo>
                  <a:pt x="974824" y="341976"/>
                  <a:pt x="977305" y="344456"/>
                  <a:pt x="982266" y="344456"/>
                </a:cubicBezTo>
                <a:cubicBezTo>
                  <a:pt x="982266" y="349417"/>
                  <a:pt x="979785" y="351898"/>
                  <a:pt x="974824" y="351898"/>
                </a:cubicBezTo>
                <a:cubicBezTo>
                  <a:pt x="974824" y="351898"/>
                  <a:pt x="973584" y="350657"/>
                  <a:pt x="971104" y="348177"/>
                </a:cubicBezTo>
                <a:cubicBezTo>
                  <a:pt x="968623" y="345697"/>
                  <a:pt x="967383" y="344456"/>
                  <a:pt x="967383" y="344456"/>
                </a:cubicBezTo>
                <a:cubicBezTo>
                  <a:pt x="967383" y="339495"/>
                  <a:pt x="969863" y="337015"/>
                  <a:pt x="974824" y="337015"/>
                </a:cubicBezTo>
                <a:close/>
                <a:moveTo>
                  <a:pt x="3594199" y="329573"/>
                </a:moveTo>
                <a:lnTo>
                  <a:pt x="3594199" y="337015"/>
                </a:lnTo>
                <a:cubicBezTo>
                  <a:pt x="3604121" y="341976"/>
                  <a:pt x="3606602" y="339495"/>
                  <a:pt x="3601641" y="329573"/>
                </a:cubicBezTo>
                <a:cubicBezTo>
                  <a:pt x="3596679" y="329573"/>
                  <a:pt x="3594199" y="329573"/>
                  <a:pt x="3594199" y="329573"/>
                </a:cubicBezTo>
                <a:close/>
                <a:moveTo>
                  <a:pt x="3274219" y="329573"/>
                </a:moveTo>
                <a:lnTo>
                  <a:pt x="3281660" y="337015"/>
                </a:lnTo>
                <a:cubicBezTo>
                  <a:pt x="3281660" y="341976"/>
                  <a:pt x="3279179" y="344456"/>
                  <a:pt x="3274219" y="344456"/>
                </a:cubicBezTo>
                <a:lnTo>
                  <a:pt x="3274219" y="337015"/>
                </a:lnTo>
                <a:cubicBezTo>
                  <a:pt x="3274219" y="337015"/>
                  <a:pt x="3274219" y="334534"/>
                  <a:pt x="3274219" y="329573"/>
                </a:cubicBezTo>
                <a:close/>
                <a:moveTo>
                  <a:pt x="1079004" y="329573"/>
                </a:moveTo>
                <a:cubicBezTo>
                  <a:pt x="1079004" y="329573"/>
                  <a:pt x="1079004" y="330814"/>
                  <a:pt x="1079004" y="333294"/>
                </a:cubicBezTo>
                <a:cubicBezTo>
                  <a:pt x="1079004" y="335774"/>
                  <a:pt x="1081484" y="337015"/>
                  <a:pt x="1086445" y="337015"/>
                </a:cubicBezTo>
                <a:close/>
                <a:moveTo>
                  <a:pt x="885527" y="329573"/>
                </a:moveTo>
                <a:lnTo>
                  <a:pt x="892969" y="337015"/>
                </a:lnTo>
                <a:lnTo>
                  <a:pt x="900410" y="337015"/>
                </a:lnTo>
                <a:cubicBezTo>
                  <a:pt x="895449" y="332054"/>
                  <a:pt x="890489" y="329573"/>
                  <a:pt x="885527" y="329573"/>
                </a:cubicBezTo>
                <a:close/>
                <a:moveTo>
                  <a:pt x="3620709" y="327248"/>
                </a:moveTo>
                <a:cubicBezTo>
                  <a:pt x="3617919" y="326318"/>
                  <a:pt x="3616523" y="329573"/>
                  <a:pt x="3616523" y="337015"/>
                </a:cubicBezTo>
                <a:lnTo>
                  <a:pt x="3594199" y="344456"/>
                </a:lnTo>
                <a:cubicBezTo>
                  <a:pt x="3594199" y="344456"/>
                  <a:pt x="3592959" y="343216"/>
                  <a:pt x="3590478" y="340735"/>
                </a:cubicBezTo>
                <a:cubicBezTo>
                  <a:pt x="3587998" y="338255"/>
                  <a:pt x="3584277" y="337015"/>
                  <a:pt x="3579316" y="337015"/>
                </a:cubicBezTo>
                <a:cubicBezTo>
                  <a:pt x="3574355" y="337015"/>
                  <a:pt x="3570634" y="337015"/>
                  <a:pt x="3568154" y="337015"/>
                </a:cubicBezTo>
                <a:cubicBezTo>
                  <a:pt x="3565674" y="337015"/>
                  <a:pt x="3564433" y="334534"/>
                  <a:pt x="3564433" y="329573"/>
                </a:cubicBezTo>
                <a:lnTo>
                  <a:pt x="3556992" y="329573"/>
                </a:lnTo>
                <a:cubicBezTo>
                  <a:pt x="3556992" y="334534"/>
                  <a:pt x="3555752" y="337015"/>
                  <a:pt x="3553271" y="337015"/>
                </a:cubicBezTo>
                <a:cubicBezTo>
                  <a:pt x="3550791" y="337015"/>
                  <a:pt x="3547070" y="334534"/>
                  <a:pt x="3542109" y="329573"/>
                </a:cubicBezTo>
                <a:cubicBezTo>
                  <a:pt x="3532187" y="334534"/>
                  <a:pt x="3527226" y="339495"/>
                  <a:pt x="3527226" y="344456"/>
                </a:cubicBezTo>
                <a:cubicBezTo>
                  <a:pt x="3532187" y="349417"/>
                  <a:pt x="3534668" y="346937"/>
                  <a:pt x="3534668" y="337015"/>
                </a:cubicBezTo>
                <a:lnTo>
                  <a:pt x="3542109" y="337015"/>
                </a:lnTo>
                <a:cubicBezTo>
                  <a:pt x="3542109" y="341976"/>
                  <a:pt x="3542109" y="344456"/>
                  <a:pt x="3542109" y="344456"/>
                </a:cubicBezTo>
                <a:lnTo>
                  <a:pt x="3549551" y="344456"/>
                </a:lnTo>
                <a:cubicBezTo>
                  <a:pt x="3549551" y="349417"/>
                  <a:pt x="3553271" y="354378"/>
                  <a:pt x="3560713" y="359339"/>
                </a:cubicBezTo>
                <a:cubicBezTo>
                  <a:pt x="3568154" y="364300"/>
                  <a:pt x="3573115" y="365540"/>
                  <a:pt x="3575596" y="363060"/>
                </a:cubicBezTo>
                <a:cubicBezTo>
                  <a:pt x="3578076" y="360579"/>
                  <a:pt x="3584277" y="360579"/>
                  <a:pt x="3594199" y="363060"/>
                </a:cubicBezTo>
                <a:cubicBezTo>
                  <a:pt x="3604121" y="365540"/>
                  <a:pt x="3609082" y="369261"/>
                  <a:pt x="3609082" y="374222"/>
                </a:cubicBezTo>
                <a:cubicBezTo>
                  <a:pt x="3609082" y="379183"/>
                  <a:pt x="3606602" y="382904"/>
                  <a:pt x="3601641" y="385384"/>
                </a:cubicBezTo>
                <a:lnTo>
                  <a:pt x="3596905" y="386737"/>
                </a:lnTo>
                <a:lnTo>
                  <a:pt x="3597920" y="387244"/>
                </a:lnTo>
                <a:cubicBezTo>
                  <a:pt x="3602881" y="388485"/>
                  <a:pt x="3609082" y="389105"/>
                  <a:pt x="3616523" y="389105"/>
                </a:cubicBezTo>
                <a:lnTo>
                  <a:pt x="3623965" y="389105"/>
                </a:lnTo>
                <a:lnTo>
                  <a:pt x="3623965" y="381663"/>
                </a:lnTo>
                <a:cubicBezTo>
                  <a:pt x="3623965" y="371741"/>
                  <a:pt x="3623965" y="364300"/>
                  <a:pt x="3623965" y="359339"/>
                </a:cubicBezTo>
                <a:lnTo>
                  <a:pt x="3609082" y="351898"/>
                </a:lnTo>
                <a:lnTo>
                  <a:pt x="3616523" y="344456"/>
                </a:lnTo>
                <a:cubicBezTo>
                  <a:pt x="3621484" y="344456"/>
                  <a:pt x="3626445" y="344456"/>
                  <a:pt x="3631406" y="344456"/>
                </a:cubicBezTo>
                <a:cubicBezTo>
                  <a:pt x="3636367" y="349417"/>
                  <a:pt x="3638848" y="349417"/>
                  <a:pt x="3638848" y="344456"/>
                </a:cubicBezTo>
                <a:cubicBezTo>
                  <a:pt x="3638848" y="339495"/>
                  <a:pt x="3637607" y="335774"/>
                  <a:pt x="3635127" y="333294"/>
                </a:cubicBezTo>
                <a:cubicBezTo>
                  <a:pt x="3632647" y="330814"/>
                  <a:pt x="3628926" y="329573"/>
                  <a:pt x="3623965" y="329573"/>
                </a:cubicBezTo>
                <a:cubicBezTo>
                  <a:pt x="3622724" y="328333"/>
                  <a:pt x="3621639" y="327558"/>
                  <a:pt x="3620709" y="327248"/>
                </a:cubicBezTo>
                <a:close/>
                <a:moveTo>
                  <a:pt x="3689077" y="325853"/>
                </a:moveTo>
                <a:cubicBezTo>
                  <a:pt x="3687837" y="325853"/>
                  <a:pt x="3685977" y="327093"/>
                  <a:pt x="3683496" y="329573"/>
                </a:cubicBezTo>
                <a:cubicBezTo>
                  <a:pt x="3683496" y="329573"/>
                  <a:pt x="3685976" y="329573"/>
                  <a:pt x="3690937" y="329573"/>
                </a:cubicBezTo>
                <a:cubicBezTo>
                  <a:pt x="3690937" y="327093"/>
                  <a:pt x="3690317" y="325853"/>
                  <a:pt x="3689077" y="325853"/>
                </a:cubicBezTo>
                <a:close/>
                <a:moveTo>
                  <a:pt x="3452812" y="322132"/>
                </a:moveTo>
                <a:lnTo>
                  <a:pt x="3452812" y="329573"/>
                </a:lnTo>
                <a:lnTo>
                  <a:pt x="3460254" y="322132"/>
                </a:lnTo>
                <a:cubicBezTo>
                  <a:pt x="3455293" y="322132"/>
                  <a:pt x="3452812" y="322132"/>
                  <a:pt x="3452812" y="322132"/>
                </a:cubicBezTo>
                <a:close/>
                <a:moveTo>
                  <a:pt x="3318867" y="322132"/>
                </a:moveTo>
                <a:cubicBezTo>
                  <a:pt x="3318867" y="327093"/>
                  <a:pt x="3321347" y="329573"/>
                  <a:pt x="3326308" y="329573"/>
                </a:cubicBezTo>
                <a:lnTo>
                  <a:pt x="3333750" y="329573"/>
                </a:lnTo>
                <a:cubicBezTo>
                  <a:pt x="3333750" y="324612"/>
                  <a:pt x="3333750" y="322132"/>
                  <a:pt x="3333750" y="322132"/>
                </a:cubicBezTo>
                <a:cubicBezTo>
                  <a:pt x="3333750" y="322132"/>
                  <a:pt x="3331269" y="322132"/>
                  <a:pt x="3326308" y="322132"/>
                </a:cubicBezTo>
                <a:cubicBezTo>
                  <a:pt x="3321347" y="322132"/>
                  <a:pt x="3318867" y="322132"/>
                  <a:pt x="3318867" y="322132"/>
                </a:cubicBezTo>
                <a:close/>
                <a:moveTo>
                  <a:pt x="922735" y="317481"/>
                </a:moveTo>
                <a:lnTo>
                  <a:pt x="919014" y="319807"/>
                </a:lnTo>
                <a:cubicBezTo>
                  <a:pt x="922735" y="318876"/>
                  <a:pt x="926455" y="322132"/>
                  <a:pt x="930176" y="329573"/>
                </a:cubicBezTo>
                <a:cubicBezTo>
                  <a:pt x="930176" y="329573"/>
                  <a:pt x="930176" y="330814"/>
                  <a:pt x="930176" y="333294"/>
                </a:cubicBezTo>
                <a:cubicBezTo>
                  <a:pt x="930176" y="335774"/>
                  <a:pt x="932656" y="339495"/>
                  <a:pt x="937617" y="344456"/>
                </a:cubicBezTo>
                <a:lnTo>
                  <a:pt x="937617" y="351898"/>
                </a:lnTo>
                <a:lnTo>
                  <a:pt x="922735" y="351898"/>
                </a:lnTo>
                <a:lnTo>
                  <a:pt x="959941" y="366780"/>
                </a:lnTo>
                <a:lnTo>
                  <a:pt x="967383" y="359339"/>
                </a:lnTo>
                <a:cubicBezTo>
                  <a:pt x="962422" y="359339"/>
                  <a:pt x="961182" y="358099"/>
                  <a:pt x="963662" y="355618"/>
                </a:cubicBezTo>
                <a:cubicBezTo>
                  <a:pt x="966142" y="353138"/>
                  <a:pt x="969863" y="351898"/>
                  <a:pt x="974824" y="351898"/>
                </a:cubicBezTo>
                <a:cubicBezTo>
                  <a:pt x="979785" y="356859"/>
                  <a:pt x="983506" y="359339"/>
                  <a:pt x="985986" y="359339"/>
                </a:cubicBezTo>
                <a:cubicBezTo>
                  <a:pt x="988467" y="359339"/>
                  <a:pt x="992187" y="356859"/>
                  <a:pt x="997149" y="351898"/>
                </a:cubicBezTo>
                <a:cubicBezTo>
                  <a:pt x="992187" y="351898"/>
                  <a:pt x="989707" y="346937"/>
                  <a:pt x="989707" y="337015"/>
                </a:cubicBezTo>
                <a:cubicBezTo>
                  <a:pt x="984746" y="337015"/>
                  <a:pt x="979785" y="334534"/>
                  <a:pt x="974824" y="329573"/>
                </a:cubicBezTo>
                <a:cubicBezTo>
                  <a:pt x="969863" y="324612"/>
                  <a:pt x="966142" y="323372"/>
                  <a:pt x="963662" y="325853"/>
                </a:cubicBezTo>
                <a:cubicBezTo>
                  <a:pt x="961182" y="328333"/>
                  <a:pt x="962422" y="332054"/>
                  <a:pt x="967383" y="337015"/>
                </a:cubicBezTo>
                <a:lnTo>
                  <a:pt x="959941" y="337015"/>
                </a:lnTo>
                <a:cubicBezTo>
                  <a:pt x="959941" y="337015"/>
                  <a:pt x="956221" y="337015"/>
                  <a:pt x="948779" y="337015"/>
                </a:cubicBezTo>
                <a:cubicBezTo>
                  <a:pt x="941338" y="337015"/>
                  <a:pt x="937617" y="334534"/>
                  <a:pt x="937617" y="329573"/>
                </a:cubicBezTo>
                <a:cubicBezTo>
                  <a:pt x="937617" y="324612"/>
                  <a:pt x="935137" y="320892"/>
                  <a:pt x="930176" y="318411"/>
                </a:cubicBezTo>
                <a:cubicBezTo>
                  <a:pt x="927695" y="317171"/>
                  <a:pt x="925215" y="316861"/>
                  <a:pt x="922735" y="317481"/>
                </a:cubicBezTo>
                <a:close/>
                <a:moveTo>
                  <a:pt x="3720703" y="314691"/>
                </a:moveTo>
                <a:lnTo>
                  <a:pt x="3713262" y="322132"/>
                </a:lnTo>
                <a:lnTo>
                  <a:pt x="3720703" y="329573"/>
                </a:lnTo>
                <a:cubicBezTo>
                  <a:pt x="3720703" y="324612"/>
                  <a:pt x="3720703" y="319652"/>
                  <a:pt x="3720703" y="314691"/>
                </a:cubicBezTo>
                <a:close/>
                <a:moveTo>
                  <a:pt x="2783086" y="314691"/>
                </a:moveTo>
                <a:lnTo>
                  <a:pt x="2783086" y="322132"/>
                </a:lnTo>
                <a:lnTo>
                  <a:pt x="2790527" y="322132"/>
                </a:lnTo>
                <a:cubicBezTo>
                  <a:pt x="2790527" y="317171"/>
                  <a:pt x="2788046" y="314691"/>
                  <a:pt x="2783086" y="314691"/>
                </a:cubicBezTo>
                <a:close/>
                <a:moveTo>
                  <a:pt x="982266" y="314691"/>
                </a:moveTo>
                <a:lnTo>
                  <a:pt x="974824" y="322132"/>
                </a:lnTo>
                <a:lnTo>
                  <a:pt x="982266" y="322132"/>
                </a:lnTo>
                <a:cubicBezTo>
                  <a:pt x="982266" y="317171"/>
                  <a:pt x="982266" y="314691"/>
                  <a:pt x="982266" y="314691"/>
                </a:cubicBezTo>
                <a:close/>
                <a:moveTo>
                  <a:pt x="3445371" y="307249"/>
                </a:moveTo>
                <a:lnTo>
                  <a:pt x="3445371" y="314691"/>
                </a:lnTo>
                <a:lnTo>
                  <a:pt x="3452812" y="307249"/>
                </a:lnTo>
                <a:cubicBezTo>
                  <a:pt x="3447851" y="307249"/>
                  <a:pt x="3445371" y="307249"/>
                  <a:pt x="3445371" y="307249"/>
                </a:cubicBezTo>
                <a:close/>
                <a:moveTo>
                  <a:pt x="3043535" y="307249"/>
                </a:moveTo>
                <a:cubicBezTo>
                  <a:pt x="3033613" y="312210"/>
                  <a:pt x="3033613" y="317171"/>
                  <a:pt x="3043535" y="322132"/>
                </a:cubicBezTo>
                <a:cubicBezTo>
                  <a:pt x="3043535" y="317171"/>
                  <a:pt x="3046016" y="314691"/>
                  <a:pt x="3050977" y="314691"/>
                </a:cubicBezTo>
                <a:cubicBezTo>
                  <a:pt x="3050977" y="319652"/>
                  <a:pt x="3050977" y="322132"/>
                  <a:pt x="3050977" y="322132"/>
                </a:cubicBezTo>
                <a:cubicBezTo>
                  <a:pt x="3050977" y="322132"/>
                  <a:pt x="3050977" y="324612"/>
                  <a:pt x="3050977" y="329573"/>
                </a:cubicBezTo>
                <a:lnTo>
                  <a:pt x="3058418" y="329573"/>
                </a:lnTo>
                <a:cubicBezTo>
                  <a:pt x="3058418" y="324612"/>
                  <a:pt x="3057178" y="319652"/>
                  <a:pt x="3054697" y="314691"/>
                </a:cubicBezTo>
                <a:cubicBezTo>
                  <a:pt x="3052217" y="309730"/>
                  <a:pt x="3048496" y="307249"/>
                  <a:pt x="3043535" y="307249"/>
                </a:cubicBezTo>
                <a:close/>
                <a:moveTo>
                  <a:pt x="2998887" y="307249"/>
                </a:moveTo>
                <a:cubicBezTo>
                  <a:pt x="2998887" y="312210"/>
                  <a:pt x="2998887" y="314691"/>
                  <a:pt x="2998887" y="314691"/>
                </a:cubicBezTo>
                <a:lnTo>
                  <a:pt x="3006328" y="314691"/>
                </a:lnTo>
                <a:cubicBezTo>
                  <a:pt x="3006328" y="309730"/>
                  <a:pt x="3003847" y="307249"/>
                  <a:pt x="2998887" y="307249"/>
                </a:cubicBezTo>
                <a:close/>
                <a:moveTo>
                  <a:pt x="2515195" y="307249"/>
                </a:moveTo>
                <a:lnTo>
                  <a:pt x="2507754" y="314691"/>
                </a:lnTo>
                <a:lnTo>
                  <a:pt x="2530078" y="322132"/>
                </a:lnTo>
                <a:cubicBezTo>
                  <a:pt x="2540000" y="322132"/>
                  <a:pt x="2544961" y="323372"/>
                  <a:pt x="2544961" y="325853"/>
                </a:cubicBezTo>
                <a:cubicBezTo>
                  <a:pt x="2544961" y="328333"/>
                  <a:pt x="2546201" y="329573"/>
                  <a:pt x="2548681" y="329573"/>
                </a:cubicBezTo>
                <a:cubicBezTo>
                  <a:pt x="2551162" y="329573"/>
                  <a:pt x="2552402" y="328333"/>
                  <a:pt x="2552402" y="325853"/>
                </a:cubicBezTo>
                <a:cubicBezTo>
                  <a:pt x="2552402" y="323372"/>
                  <a:pt x="2549921" y="320892"/>
                  <a:pt x="2544961" y="318411"/>
                </a:cubicBezTo>
                <a:cubicBezTo>
                  <a:pt x="2540000" y="315931"/>
                  <a:pt x="2530078" y="312210"/>
                  <a:pt x="2515195" y="307249"/>
                </a:cubicBezTo>
                <a:close/>
                <a:moveTo>
                  <a:pt x="1465957" y="307249"/>
                </a:moveTo>
                <a:cubicBezTo>
                  <a:pt x="1465957" y="307249"/>
                  <a:pt x="1466577" y="307869"/>
                  <a:pt x="1467817" y="309110"/>
                </a:cubicBezTo>
                <a:lnTo>
                  <a:pt x="1471360" y="312653"/>
                </a:lnTo>
                <a:lnTo>
                  <a:pt x="1469678" y="310970"/>
                </a:lnTo>
                <a:cubicBezTo>
                  <a:pt x="1467197" y="308489"/>
                  <a:pt x="1465957" y="307249"/>
                  <a:pt x="1465957" y="307249"/>
                </a:cubicBezTo>
                <a:close/>
                <a:moveTo>
                  <a:pt x="1384102" y="307249"/>
                </a:moveTo>
                <a:lnTo>
                  <a:pt x="1384102" y="314691"/>
                </a:lnTo>
                <a:lnTo>
                  <a:pt x="1391543" y="307249"/>
                </a:lnTo>
                <a:cubicBezTo>
                  <a:pt x="1386582" y="307249"/>
                  <a:pt x="1384102" y="307249"/>
                  <a:pt x="1384102" y="307249"/>
                </a:cubicBezTo>
                <a:close/>
                <a:moveTo>
                  <a:pt x="825996" y="307249"/>
                </a:moveTo>
                <a:lnTo>
                  <a:pt x="818555" y="322132"/>
                </a:lnTo>
                <a:cubicBezTo>
                  <a:pt x="823516" y="322132"/>
                  <a:pt x="825996" y="319652"/>
                  <a:pt x="825996" y="314691"/>
                </a:cubicBezTo>
                <a:cubicBezTo>
                  <a:pt x="825996" y="309730"/>
                  <a:pt x="825996" y="307249"/>
                  <a:pt x="825996" y="307249"/>
                </a:cubicBezTo>
                <a:close/>
                <a:moveTo>
                  <a:pt x="3661172" y="299808"/>
                </a:moveTo>
                <a:cubicBezTo>
                  <a:pt x="3661172" y="299808"/>
                  <a:pt x="3661172" y="301048"/>
                  <a:pt x="3661172" y="303528"/>
                </a:cubicBezTo>
                <a:cubicBezTo>
                  <a:pt x="3661172" y="306009"/>
                  <a:pt x="3662412" y="307249"/>
                  <a:pt x="3664893" y="307249"/>
                </a:cubicBezTo>
                <a:cubicBezTo>
                  <a:pt x="3667373" y="307249"/>
                  <a:pt x="3669854" y="308489"/>
                  <a:pt x="3672334" y="310970"/>
                </a:cubicBezTo>
                <a:cubicBezTo>
                  <a:pt x="3674814" y="313450"/>
                  <a:pt x="3678535" y="314691"/>
                  <a:pt x="3683496" y="314691"/>
                </a:cubicBezTo>
                <a:cubicBezTo>
                  <a:pt x="3688457" y="314691"/>
                  <a:pt x="3692178" y="314691"/>
                  <a:pt x="3694658" y="314691"/>
                </a:cubicBezTo>
                <a:cubicBezTo>
                  <a:pt x="3697139" y="314691"/>
                  <a:pt x="3698379" y="317171"/>
                  <a:pt x="3698379" y="322132"/>
                </a:cubicBezTo>
                <a:cubicBezTo>
                  <a:pt x="3698379" y="322132"/>
                  <a:pt x="3700859" y="322132"/>
                  <a:pt x="3705820" y="322132"/>
                </a:cubicBezTo>
                <a:cubicBezTo>
                  <a:pt x="3705820" y="322132"/>
                  <a:pt x="3705820" y="319652"/>
                  <a:pt x="3705820" y="314691"/>
                </a:cubicBezTo>
                <a:cubicBezTo>
                  <a:pt x="3705820" y="314691"/>
                  <a:pt x="3699619" y="312210"/>
                  <a:pt x="3687217" y="307249"/>
                </a:cubicBezTo>
                <a:cubicBezTo>
                  <a:pt x="3674814" y="302288"/>
                  <a:pt x="3666133" y="299808"/>
                  <a:pt x="3661172" y="299808"/>
                </a:cubicBezTo>
                <a:close/>
                <a:moveTo>
                  <a:pt x="2567285" y="299808"/>
                </a:moveTo>
                <a:lnTo>
                  <a:pt x="2567285" y="307249"/>
                </a:lnTo>
                <a:cubicBezTo>
                  <a:pt x="2582168" y="312210"/>
                  <a:pt x="2589609" y="312210"/>
                  <a:pt x="2589609" y="307249"/>
                </a:cubicBezTo>
                <a:cubicBezTo>
                  <a:pt x="2589609" y="302288"/>
                  <a:pt x="2589609" y="299808"/>
                  <a:pt x="2589609" y="299808"/>
                </a:cubicBezTo>
                <a:cubicBezTo>
                  <a:pt x="2584648" y="299808"/>
                  <a:pt x="2577207" y="299808"/>
                  <a:pt x="2567285" y="299808"/>
                </a:cubicBezTo>
                <a:close/>
                <a:moveTo>
                  <a:pt x="2537519" y="299808"/>
                </a:moveTo>
                <a:cubicBezTo>
                  <a:pt x="2537519" y="304769"/>
                  <a:pt x="2537519" y="307249"/>
                  <a:pt x="2537519" y="307249"/>
                </a:cubicBezTo>
                <a:cubicBezTo>
                  <a:pt x="2542480" y="307249"/>
                  <a:pt x="2544961" y="304769"/>
                  <a:pt x="2544961" y="299808"/>
                </a:cubicBezTo>
                <a:cubicBezTo>
                  <a:pt x="2544961" y="299808"/>
                  <a:pt x="2542480" y="299808"/>
                  <a:pt x="2537519" y="299808"/>
                </a:cubicBezTo>
                <a:close/>
                <a:moveTo>
                  <a:pt x="729258" y="299808"/>
                </a:moveTo>
                <a:cubicBezTo>
                  <a:pt x="739180" y="299808"/>
                  <a:pt x="754063" y="304769"/>
                  <a:pt x="773906" y="314691"/>
                </a:cubicBezTo>
                <a:cubicBezTo>
                  <a:pt x="793750" y="324612"/>
                  <a:pt x="803672" y="332054"/>
                  <a:pt x="803672" y="337015"/>
                </a:cubicBezTo>
                <a:lnTo>
                  <a:pt x="781348" y="329573"/>
                </a:lnTo>
                <a:cubicBezTo>
                  <a:pt x="771426" y="319652"/>
                  <a:pt x="763984" y="317171"/>
                  <a:pt x="759023" y="322132"/>
                </a:cubicBezTo>
                <a:cubicBezTo>
                  <a:pt x="759023" y="322132"/>
                  <a:pt x="757783" y="322132"/>
                  <a:pt x="755303" y="322132"/>
                </a:cubicBezTo>
                <a:cubicBezTo>
                  <a:pt x="752822" y="322132"/>
                  <a:pt x="751582" y="319652"/>
                  <a:pt x="751582" y="314691"/>
                </a:cubicBezTo>
                <a:cubicBezTo>
                  <a:pt x="751582" y="314691"/>
                  <a:pt x="746621" y="312210"/>
                  <a:pt x="736699" y="307249"/>
                </a:cubicBezTo>
                <a:close/>
                <a:moveTo>
                  <a:pt x="892039" y="296087"/>
                </a:moveTo>
                <a:cubicBezTo>
                  <a:pt x="890178" y="296087"/>
                  <a:pt x="888008" y="297327"/>
                  <a:pt x="885527" y="299808"/>
                </a:cubicBezTo>
                <a:cubicBezTo>
                  <a:pt x="880566" y="299808"/>
                  <a:pt x="880566" y="302288"/>
                  <a:pt x="885527" y="307249"/>
                </a:cubicBezTo>
                <a:cubicBezTo>
                  <a:pt x="890489" y="312210"/>
                  <a:pt x="894209" y="313450"/>
                  <a:pt x="896690" y="310970"/>
                </a:cubicBezTo>
                <a:cubicBezTo>
                  <a:pt x="899170" y="308489"/>
                  <a:pt x="899170" y="304769"/>
                  <a:pt x="896690" y="299808"/>
                </a:cubicBezTo>
                <a:cubicBezTo>
                  <a:pt x="895449" y="297327"/>
                  <a:pt x="893899" y="296087"/>
                  <a:pt x="892039" y="296087"/>
                </a:cubicBezTo>
                <a:close/>
                <a:moveTo>
                  <a:pt x="3556992" y="292366"/>
                </a:moveTo>
                <a:lnTo>
                  <a:pt x="3542109" y="299808"/>
                </a:lnTo>
                <a:lnTo>
                  <a:pt x="3571875" y="307249"/>
                </a:lnTo>
                <a:cubicBezTo>
                  <a:pt x="3571875" y="302288"/>
                  <a:pt x="3570634" y="299808"/>
                  <a:pt x="3568154" y="299808"/>
                </a:cubicBezTo>
                <a:cubicBezTo>
                  <a:pt x="3565674" y="299808"/>
                  <a:pt x="3561953" y="297327"/>
                  <a:pt x="3556992" y="292366"/>
                </a:cubicBezTo>
                <a:close/>
                <a:moveTo>
                  <a:pt x="3393281" y="292366"/>
                </a:moveTo>
                <a:cubicBezTo>
                  <a:pt x="3398242" y="297327"/>
                  <a:pt x="3400722" y="299808"/>
                  <a:pt x="3400722" y="299808"/>
                </a:cubicBezTo>
                <a:cubicBezTo>
                  <a:pt x="3395761" y="304769"/>
                  <a:pt x="3395761" y="307249"/>
                  <a:pt x="3400722" y="307249"/>
                </a:cubicBezTo>
                <a:lnTo>
                  <a:pt x="3408164" y="307249"/>
                </a:lnTo>
                <a:lnTo>
                  <a:pt x="3415605" y="299808"/>
                </a:lnTo>
                <a:lnTo>
                  <a:pt x="3430488" y="307249"/>
                </a:lnTo>
                <a:cubicBezTo>
                  <a:pt x="3430488" y="297327"/>
                  <a:pt x="3420566" y="292366"/>
                  <a:pt x="3400722" y="292366"/>
                </a:cubicBezTo>
                <a:close/>
                <a:moveTo>
                  <a:pt x="2797969" y="292366"/>
                </a:moveTo>
                <a:lnTo>
                  <a:pt x="2790527" y="299808"/>
                </a:lnTo>
                <a:cubicBezTo>
                  <a:pt x="2805410" y="304769"/>
                  <a:pt x="2812851" y="304769"/>
                  <a:pt x="2812851" y="299808"/>
                </a:cubicBezTo>
                <a:cubicBezTo>
                  <a:pt x="2812851" y="294847"/>
                  <a:pt x="2807891" y="292366"/>
                  <a:pt x="2797969" y="292366"/>
                </a:cubicBezTo>
                <a:close/>
                <a:moveTo>
                  <a:pt x="1265039" y="292366"/>
                </a:moveTo>
                <a:lnTo>
                  <a:pt x="1257598" y="299808"/>
                </a:lnTo>
                <a:lnTo>
                  <a:pt x="1279922" y="307249"/>
                </a:lnTo>
                <a:lnTo>
                  <a:pt x="1287363" y="307249"/>
                </a:lnTo>
                <a:cubicBezTo>
                  <a:pt x="1282402" y="307249"/>
                  <a:pt x="1279922" y="304769"/>
                  <a:pt x="1279922" y="299808"/>
                </a:cubicBezTo>
                <a:close/>
                <a:moveTo>
                  <a:pt x="3638848" y="284925"/>
                </a:moveTo>
                <a:cubicBezTo>
                  <a:pt x="3638848" y="284925"/>
                  <a:pt x="3638848" y="287405"/>
                  <a:pt x="3638848" y="292366"/>
                </a:cubicBezTo>
                <a:cubicBezTo>
                  <a:pt x="3643809" y="292366"/>
                  <a:pt x="3646289" y="292366"/>
                  <a:pt x="3646289" y="292366"/>
                </a:cubicBezTo>
                <a:close/>
                <a:moveTo>
                  <a:pt x="2522637" y="284925"/>
                </a:moveTo>
                <a:lnTo>
                  <a:pt x="2530078" y="292366"/>
                </a:lnTo>
                <a:cubicBezTo>
                  <a:pt x="2530078" y="292366"/>
                  <a:pt x="2530078" y="289886"/>
                  <a:pt x="2530078" y="284925"/>
                </a:cubicBezTo>
                <a:close/>
                <a:moveTo>
                  <a:pt x="759023" y="284925"/>
                </a:moveTo>
                <a:cubicBezTo>
                  <a:pt x="759023" y="289886"/>
                  <a:pt x="760264" y="292366"/>
                  <a:pt x="762744" y="292366"/>
                </a:cubicBezTo>
                <a:cubicBezTo>
                  <a:pt x="765224" y="292366"/>
                  <a:pt x="768945" y="292366"/>
                  <a:pt x="773906" y="292366"/>
                </a:cubicBezTo>
                <a:cubicBezTo>
                  <a:pt x="783828" y="292366"/>
                  <a:pt x="791269" y="294847"/>
                  <a:pt x="796230" y="299808"/>
                </a:cubicBezTo>
                <a:lnTo>
                  <a:pt x="788789" y="307249"/>
                </a:lnTo>
                <a:lnTo>
                  <a:pt x="773906" y="307249"/>
                </a:lnTo>
                <a:cubicBezTo>
                  <a:pt x="768945" y="302288"/>
                  <a:pt x="763984" y="299808"/>
                  <a:pt x="759023" y="299808"/>
                </a:cubicBezTo>
                <a:cubicBezTo>
                  <a:pt x="754063" y="299808"/>
                  <a:pt x="751582" y="297327"/>
                  <a:pt x="751582" y="292366"/>
                </a:cubicBezTo>
                <a:close/>
                <a:moveTo>
                  <a:pt x="677168" y="284925"/>
                </a:moveTo>
                <a:cubicBezTo>
                  <a:pt x="692051" y="284925"/>
                  <a:pt x="699492" y="289886"/>
                  <a:pt x="699492" y="299808"/>
                </a:cubicBezTo>
                <a:cubicBezTo>
                  <a:pt x="699492" y="304769"/>
                  <a:pt x="694531" y="304769"/>
                  <a:pt x="684609" y="299808"/>
                </a:cubicBezTo>
                <a:close/>
                <a:moveTo>
                  <a:pt x="3363515" y="277484"/>
                </a:moveTo>
                <a:cubicBezTo>
                  <a:pt x="3358554" y="282445"/>
                  <a:pt x="3358554" y="284925"/>
                  <a:pt x="3363515" y="284925"/>
                </a:cubicBezTo>
                <a:cubicBezTo>
                  <a:pt x="3363515" y="289886"/>
                  <a:pt x="3365996" y="292366"/>
                  <a:pt x="3370957" y="292366"/>
                </a:cubicBezTo>
                <a:cubicBezTo>
                  <a:pt x="3375918" y="292366"/>
                  <a:pt x="3378398" y="289886"/>
                  <a:pt x="3378398" y="284925"/>
                </a:cubicBezTo>
                <a:lnTo>
                  <a:pt x="3370957" y="284925"/>
                </a:lnTo>
                <a:close/>
                <a:moveTo>
                  <a:pt x="3080742" y="277484"/>
                </a:moveTo>
                <a:lnTo>
                  <a:pt x="3088184" y="284925"/>
                </a:lnTo>
                <a:cubicBezTo>
                  <a:pt x="3088184" y="279964"/>
                  <a:pt x="3088184" y="277484"/>
                  <a:pt x="3088184" y="277484"/>
                </a:cubicBezTo>
                <a:close/>
                <a:moveTo>
                  <a:pt x="1294805" y="277484"/>
                </a:moveTo>
                <a:lnTo>
                  <a:pt x="1302246" y="284925"/>
                </a:lnTo>
                <a:lnTo>
                  <a:pt x="1309688" y="284925"/>
                </a:lnTo>
                <a:lnTo>
                  <a:pt x="1302246" y="277484"/>
                </a:lnTo>
                <a:cubicBezTo>
                  <a:pt x="1302246" y="277484"/>
                  <a:pt x="1299766" y="277484"/>
                  <a:pt x="1294805" y="277484"/>
                </a:cubicBezTo>
                <a:close/>
                <a:moveTo>
                  <a:pt x="2739367" y="272833"/>
                </a:moveTo>
                <a:cubicBezTo>
                  <a:pt x="2738747" y="273453"/>
                  <a:pt x="2738437" y="275003"/>
                  <a:pt x="2738437" y="277484"/>
                </a:cubicBezTo>
                <a:cubicBezTo>
                  <a:pt x="2738437" y="282445"/>
                  <a:pt x="2739678" y="284925"/>
                  <a:pt x="2742158" y="284925"/>
                </a:cubicBezTo>
                <a:cubicBezTo>
                  <a:pt x="2744639" y="284925"/>
                  <a:pt x="2745879" y="283685"/>
                  <a:pt x="2745879" y="281204"/>
                </a:cubicBezTo>
                <a:cubicBezTo>
                  <a:pt x="2745879" y="278724"/>
                  <a:pt x="2744639" y="276243"/>
                  <a:pt x="2742158" y="273763"/>
                </a:cubicBezTo>
                <a:cubicBezTo>
                  <a:pt x="2740918" y="272523"/>
                  <a:pt x="2739988" y="272213"/>
                  <a:pt x="2739367" y="272833"/>
                </a:cubicBezTo>
                <a:close/>
                <a:moveTo>
                  <a:pt x="3095625" y="270042"/>
                </a:moveTo>
                <a:lnTo>
                  <a:pt x="3095625" y="277484"/>
                </a:lnTo>
                <a:cubicBezTo>
                  <a:pt x="3100586" y="287405"/>
                  <a:pt x="3105547" y="292366"/>
                  <a:pt x="3110508" y="292366"/>
                </a:cubicBezTo>
                <a:cubicBezTo>
                  <a:pt x="3115468" y="292366"/>
                  <a:pt x="3117949" y="292366"/>
                  <a:pt x="3117949" y="292366"/>
                </a:cubicBezTo>
                <a:cubicBezTo>
                  <a:pt x="3117949" y="302288"/>
                  <a:pt x="3119189" y="307249"/>
                  <a:pt x="3121670" y="307249"/>
                </a:cubicBezTo>
                <a:cubicBezTo>
                  <a:pt x="3124150" y="307249"/>
                  <a:pt x="3125390" y="304769"/>
                  <a:pt x="3125390" y="299808"/>
                </a:cubicBezTo>
                <a:cubicBezTo>
                  <a:pt x="3125390" y="294847"/>
                  <a:pt x="3127871" y="294847"/>
                  <a:pt x="3132832" y="299808"/>
                </a:cubicBezTo>
                <a:lnTo>
                  <a:pt x="3132832" y="292366"/>
                </a:lnTo>
                <a:cubicBezTo>
                  <a:pt x="3127871" y="292366"/>
                  <a:pt x="3124150" y="291126"/>
                  <a:pt x="3121670" y="288646"/>
                </a:cubicBezTo>
                <a:cubicBezTo>
                  <a:pt x="3119189" y="286165"/>
                  <a:pt x="3117949" y="284925"/>
                  <a:pt x="3117949" y="284925"/>
                </a:cubicBezTo>
                <a:cubicBezTo>
                  <a:pt x="3112988" y="284925"/>
                  <a:pt x="3109268" y="282445"/>
                  <a:pt x="3106787" y="277484"/>
                </a:cubicBezTo>
                <a:cubicBezTo>
                  <a:pt x="3104306" y="272523"/>
                  <a:pt x="3100586" y="270042"/>
                  <a:pt x="3095625" y="270042"/>
                </a:cubicBezTo>
                <a:close/>
                <a:moveTo>
                  <a:pt x="2507754" y="270042"/>
                </a:moveTo>
                <a:cubicBezTo>
                  <a:pt x="2512714" y="275003"/>
                  <a:pt x="2517676" y="277484"/>
                  <a:pt x="2522637" y="277484"/>
                </a:cubicBezTo>
                <a:cubicBezTo>
                  <a:pt x="2522637" y="277484"/>
                  <a:pt x="2522637" y="275003"/>
                  <a:pt x="2522637" y="270042"/>
                </a:cubicBezTo>
                <a:cubicBezTo>
                  <a:pt x="2522637" y="270042"/>
                  <a:pt x="2520156" y="270042"/>
                  <a:pt x="2515195" y="270042"/>
                </a:cubicBezTo>
                <a:cubicBezTo>
                  <a:pt x="2515195" y="270042"/>
                  <a:pt x="2512714" y="270042"/>
                  <a:pt x="2507754" y="270042"/>
                </a:cubicBezTo>
                <a:close/>
                <a:moveTo>
                  <a:pt x="1279922" y="270042"/>
                </a:moveTo>
                <a:cubicBezTo>
                  <a:pt x="1279922" y="275003"/>
                  <a:pt x="1282402" y="277484"/>
                  <a:pt x="1287363" y="277484"/>
                </a:cubicBezTo>
                <a:cubicBezTo>
                  <a:pt x="1287363" y="277484"/>
                  <a:pt x="1287363" y="275003"/>
                  <a:pt x="1287363" y="270042"/>
                </a:cubicBezTo>
                <a:cubicBezTo>
                  <a:pt x="1282402" y="270042"/>
                  <a:pt x="1279922" y="270042"/>
                  <a:pt x="1279922" y="270042"/>
                </a:cubicBezTo>
                <a:close/>
                <a:moveTo>
                  <a:pt x="2753320" y="262601"/>
                </a:moveTo>
                <a:lnTo>
                  <a:pt x="2753320" y="277484"/>
                </a:lnTo>
                <a:lnTo>
                  <a:pt x="2768203" y="270042"/>
                </a:lnTo>
                <a:cubicBezTo>
                  <a:pt x="2763242" y="265081"/>
                  <a:pt x="2758281" y="262601"/>
                  <a:pt x="2753320" y="262601"/>
                </a:cubicBezTo>
                <a:close/>
                <a:moveTo>
                  <a:pt x="1212949" y="262601"/>
                </a:moveTo>
                <a:cubicBezTo>
                  <a:pt x="1207988" y="262601"/>
                  <a:pt x="1205508" y="263841"/>
                  <a:pt x="1205508" y="266321"/>
                </a:cubicBezTo>
                <a:cubicBezTo>
                  <a:pt x="1205508" y="268802"/>
                  <a:pt x="1207988" y="270042"/>
                  <a:pt x="1212949" y="270042"/>
                </a:cubicBezTo>
                <a:close/>
                <a:moveTo>
                  <a:pt x="2716113" y="247718"/>
                </a:moveTo>
                <a:cubicBezTo>
                  <a:pt x="2711152" y="247718"/>
                  <a:pt x="2711152" y="250198"/>
                  <a:pt x="2716113" y="255159"/>
                </a:cubicBezTo>
                <a:cubicBezTo>
                  <a:pt x="2721074" y="255159"/>
                  <a:pt x="2723554" y="255159"/>
                  <a:pt x="2723554" y="255159"/>
                </a:cubicBezTo>
                <a:cubicBezTo>
                  <a:pt x="2723554" y="250198"/>
                  <a:pt x="2721074" y="247718"/>
                  <a:pt x="2716113" y="247718"/>
                </a:cubicBezTo>
                <a:close/>
                <a:moveTo>
                  <a:pt x="2567285" y="247718"/>
                </a:moveTo>
                <a:cubicBezTo>
                  <a:pt x="2562324" y="247718"/>
                  <a:pt x="2559844" y="248958"/>
                  <a:pt x="2559844" y="251439"/>
                </a:cubicBezTo>
                <a:cubicBezTo>
                  <a:pt x="2559844" y="253919"/>
                  <a:pt x="2559844" y="255159"/>
                  <a:pt x="2559844" y="255159"/>
                </a:cubicBezTo>
                <a:cubicBezTo>
                  <a:pt x="2564804" y="255159"/>
                  <a:pt x="2567285" y="255159"/>
                  <a:pt x="2567285" y="255159"/>
                </a:cubicBezTo>
                <a:cubicBezTo>
                  <a:pt x="2567285" y="250198"/>
                  <a:pt x="2567285" y="247718"/>
                  <a:pt x="2567285" y="247718"/>
                </a:cubicBezTo>
                <a:close/>
                <a:moveTo>
                  <a:pt x="2552402" y="247718"/>
                </a:moveTo>
                <a:lnTo>
                  <a:pt x="2544961" y="255159"/>
                </a:lnTo>
                <a:cubicBezTo>
                  <a:pt x="2549921" y="255159"/>
                  <a:pt x="2552402" y="255159"/>
                  <a:pt x="2552402" y="255159"/>
                </a:cubicBezTo>
                <a:close/>
                <a:moveTo>
                  <a:pt x="673447" y="247718"/>
                </a:moveTo>
                <a:cubicBezTo>
                  <a:pt x="670967" y="247718"/>
                  <a:pt x="672207" y="250198"/>
                  <a:pt x="677168" y="255159"/>
                </a:cubicBezTo>
                <a:lnTo>
                  <a:pt x="684609" y="255159"/>
                </a:lnTo>
                <a:cubicBezTo>
                  <a:pt x="679648" y="250198"/>
                  <a:pt x="675928" y="247718"/>
                  <a:pt x="673447" y="247718"/>
                </a:cubicBezTo>
                <a:close/>
                <a:moveTo>
                  <a:pt x="3424907" y="243997"/>
                </a:moveTo>
                <a:cubicBezTo>
                  <a:pt x="3423667" y="243997"/>
                  <a:pt x="3423047" y="245238"/>
                  <a:pt x="3423047" y="247718"/>
                </a:cubicBezTo>
                <a:cubicBezTo>
                  <a:pt x="3423047" y="252679"/>
                  <a:pt x="3430488" y="258880"/>
                  <a:pt x="3445371" y="266321"/>
                </a:cubicBezTo>
                <a:cubicBezTo>
                  <a:pt x="3460254" y="273763"/>
                  <a:pt x="3470175" y="277484"/>
                  <a:pt x="3475137" y="277484"/>
                </a:cubicBezTo>
                <a:cubicBezTo>
                  <a:pt x="3480098" y="282445"/>
                  <a:pt x="3485058" y="286165"/>
                  <a:pt x="3490019" y="288646"/>
                </a:cubicBezTo>
                <a:cubicBezTo>
                  <a:pt x="3494980" y="291126"/>
                  <a:pt x="3502422" y="292366"/>
                  <a:pt x="3512344" y="292366"/>
                </a:cubicBezTo>
                <a:cubicBezTo>
                  <a:pt x="3532187" y="307249"/>
                  <a:pt x="3542109" y="312210"/>
                  <a:pt x="3542109" y="307249"/>
                </a:cubicBezTo>
                <a:cubicBezTo>
                  <a:pt x="3542109" y="302288"/>
                  <a:pt x="3538388" y="296087"/>
                  <a:pt x="3530947" y="288646"/>
                </a:cubicBezTo>
                <a:cubicBezTo>
                  <a:pt x="3523506" y="281204"/>
                  <a:pt x="3517305" y="277484"/>
                  <a:pt x="3512344" y="277484"/>
                </a:cubicBezTo>
                <a:lnTo>
                  <a:pt x="3504902" y="277484"/>
                </a:lnTo>
                <a:cubicBezTo>
                  <a:pt x="3504902" y="277484"/>
                  <a:pt x="3502422" y="277484"/>
                  <a:pt x="3497461" y="277484"/>
                </a:cubicBezTo>
                <a:lnTo>
                  <a:pt x="3490019" y="277484"/>
                </a:lnTo>
                <a:lnTo>
                  <a:pt x="3467695" y="262601"/>
                </a:lnTo>
                <a:lnTo>
                  <a:pt x="3430488" y="247718"/>
                </a:lnTo>
                <a:cubicBezTo>
                  <a:pt x="3428007" y="245238"/>
                  <a:pt x="3426147" y="243997"/>
                  <a:pt x="3424907" y="243997"/>
                </a:cubicBezTo>
                <a:close/>
                <a:moveTo>
                  <a:pt x="3341191" y="240277"/>
                </a:moveTo>
                <a:lnTo>
                  <a:pt x="3341191" y="247718"/>
                </a:lnTo>
                <a:cubicBezTo>
                  <a:pt x="3341191" y="247718"/>
                  <a:pt x="3343672" y="250198"/>
                  <a:pt x="3348633" y="255159"/>
                </a:cubicBezTo>
                <a:lnTo>
                  <a:pt x="3348633" y="247718"/>
                </a:lnTo>
                <a:cubicBezTo>
                  <a:pt x="3348633" y="242757"/>
                  <a:pt x="3346152" y="240277"/>
                  <a:pt x="3341191" y="240277"/>
                </a:cubicBezTo>
                <a:close/>
                <a:moveTo>
                  <a:pt x="3326308" y="240277"/>
                </a:moveTo>
                <a:lnTo>
                  <a:pt x="3318867" y="262601"/>
                </a:lnTo>
                <a:lnTo>
                  <a:pt x="3326308" y="255159"/>
                </a:lnTo>
                <a:close/>
                <a:moveTo>
                  <a:pt x="3303984" y="240277"/>
                </a:moveTo>
                <a:lnTo>
                  <a:pt x="3311426" y="247718"/>
                </a:lnTo>
                <a:cubicBezTo>
                  <a:pt x="3311426" y="242757"/>
                  <a:pt x="3310185" y="240277"/>
                  <a:pt x="3307705" y="240277"/>
                </a:cubicBezTo>
                <a:cubicBezTo>
                  <a:pt x="3305225" y="240277"/>
                  <a:pt x="3303984" y="240277"/>
                  <a:pt x="3303984" y="240277"/>
                </a:cubicBezTo>
                <a:close/>
                <a:moveTo>
                  <a:pt x="3140273" y="240277"/>
                </a:moveTo>
                <a:cubicBezTo>
                  <a:pt x="3145234" y="240277"/>
                  <a:pt x="3147715" y="240277"/>
                  <a:pt x="3147715" y="240277"/>
                </a:cubicBezTo>
                <a:cubicBezTo>
                  <a:pt x="3152675" y="240277"/>
                  <a:pt x="3155156" y="240277"/>
                  <a:pt x="3155156" y="240277"/>
                </a:cubicBezTo>
                <a:cubicBezTo>
                  <a:pt x="3150195" y="245238"/>
                  <a:pt x="3147715" y="247718"/>
                  <a:pt x="3147715" y="247718"/>
                </a:cubicBezTo>
                <a:cubicBezTo>
                  <a:pt x="3142754" y="247718"/>
                  <a:pt x="3140273" y="245238"/>
                  <a:pt x="3140273" y="240277"/>
                </a:cubicBezTo>
                <a:close/>
                <a:moveTo>
                  <a:pt x="3132832" y="240277"/>
                </a:moveTo>
                <a:cubicBezTo>
                  <a:pt x="3137793" y="245238"/>
                  <a:pt x="3140273" y="247718"/>
                  <a:pt x="3140273" y="247718"/>
                </a:cubicBezTo>
                <a:cubicBezTo>
                  <a:pt x="3140273" y="247718"/>
                  <a:pt x="3139033" y="247718"/>
                  <a:pt x="3136553" y="247718"/>
                </a:cubicBezTo>
                <a:cubicBezTo>
                  <a:pt x="3134072" y="247718"/>
                  <a:pt x="3132832" y="245238"/>
                  <a:pt x="3132832" y="240277"/>
                </a:cubicBezTo>
                <a:close/>
                <a:moveTo>
                  <a:pt x="2998887" y="240277"/>
                </a:moveTo>
                <a:cubicBezTo>
                  <a:pt x="2998887" y="240277"/>
                  <a:pt x="2998887" y="242757"/>
                  <a:pt x="2998887" y="247718"/>
                </a:cubicBezTo>
                <a:cubicBezTo>
                  <a:pt x="2998887" y="252679"/>
                  <a:pt x="3001367" y="255159"/>
                  <a:pt x="3006328" y="255159"/>
                </a:cubicBezTo>
                <a:lnTo>
                  <a:pt x="3006328" y="247718"/>
                </a:lnTo>
                <a:cubicBezTo>
                  <a:pt x="3006328" y="242757"/>
                  <a:pt x="3003847" y="240277"/>
                  <a:pt x="2998887" y="240277"/>
                </a:cubicBezTo>
                <a:close/>
                <a:moveTo>
                  <a:pt x="2649140" y="240277"/>
                </a:moveTo>
                <a:cubicBezTo>
                  <a:pt x="2649140" y="245238"/>
                  <a:pt x="2650380" y="247718"/>
                  <a:pt x="2652861" y="247718"/>
                </a:cubicBezTo>
                <a:cubicBezTo>
                  <a:pt x="2655342" y="247718"/>
                  <a:pt x="2656582" y="250198"/>
                  <a:pt x="2656582" y="255159"/>
                </a:cubicBezTo>
                <a:cubicBezTo>
                  <a:pt x="2666504" y="255159"/>
                  <a:pt x="2673945" y="255159"/>
                  <a:pt x="2678906" y="255159"/>
                </a:cubicBezTo>
                <a:cubicBezTo>
                  <a:pt x="2678906" y="250198"/>
                  <a:pt x="2673945" y="247718"/>
                  <a:pt x="2664023" y="247718"/>
                </a:cubicBezTo>
                <a:lnTo>
                  <a:pt x="2656582" y="240277"/>
                </a:lnTo>
                <a:cubicBezTo>
                  <a:pt x="2651621" y="240277"/>
                  <a:pt x="2649140" y="240277"/>
                  <a:pt x="2649140" y="240277"/>
                </a:cubicBezTo>
                <a:close/>
                <a:moveTo>
                  <a:pt x="641821" y="236556"/>
                </a:moveTo>
                <a:cubicBezTo>
                  <a:pt x="640581" y="236556"/>
                  <a:pt x="639961" y="237796"/>
                  <a:pt x="639961" y="240277"/>
                </a:cubicBezTo>
                <a:lnTo>
                  <a:pt x="632519" y="240277"/>
                </a:lnTo>
                <a:lnTo>
                  <a:pt x="625078" y="240277"/>
                </a:lnTo>
                <a:cubicBezTo>
                  <a:pt x="625078" y="245238"/>
                  <a:pt x="626318" y="247718"/>
                  <a:pt x="628799" y="247718"/>
                </a:cubicBezTo>
                <a:cubicBezTo>
                  <a:pt x="631279" y="247718"/>
                  <a:pt x="635000" y="247718"/>
                  <a:pt x="639961" y="247718"/>
                </a:cubicBezTo>
                <a:lnTo>
                  <a:pt x="647402" y="240277"/>
                </a:lnTo>
                <a:cubicBezTo>
                  <a:pt x="644922" y="237796"/>
                  <a:pt x="643062" y="236556"/>
                  <a:pt x="641821" y="236556"/>
                </a:cubicBezTo>
                <a:close/>
                <a:moveTo>
                  <a:pt x="2693789" y="232835"/>
                </a:moveTo>
                <a:cubicBezTo>
                  <a:pt x="2688828" y="237796"/>
                  <a:pt x="2688828" y="242757"/>
                  <a:pt x="2693789" y="247718"/>
                </a:cubicBezTo>
                <a:lnTo>
                  <a:pt x="2701230" y="240277"/>
                </a:lnTo>
                <a:cubicBezTo>
                  <a:pt x="2701230" y="240277"/>
                  <a:pt x="2701230" y="237796"/>
                  <a:pt x="2701230" y="232835"/>
                </a:cubicBezTo>
                <a:close/>
                <a:moveTo>
                  <a:pt x="2336601" y="232835"/>
                </a:moveTo>
                <a:lnTo>
                  <a:pt x="2321719" y="240277"/>
                </a:lnTo>
                <a:cubicBezTo>
                  <a:pt x="2321719" y="240277"/>
                  <a:pt x="2324200" y="240277"/>
                  <a:pt x="2329160" y="240277"/>
                </a:cubicBezTo>
                <a:cubicBezTo>
                  <a:pt x="2334121" y="240277"/>
                  <a:pt x="2339082" y="240277"/>
                  <a:pt x="2344043" y="240277"/>
                </a:cubicBezTo>
                <a:cubicBezTo>
                  <a:pt x="2349004" y="240277"/>
                  <a:pt x="2351484" y="241517"/>
                  <a:pt x="2351484" y="243997"/>
                </a:cubicBezTo>
                <a:cubicBezTo>
                  <a:pt x="2351484" y="246478"/>
                  <a:pt x="2352724" y="246478"/>
                  <a:pt x="2355205" y="243997"/>
                </a:cubicBezTo>
                <a:cubicBezTo>
                  <a:pt x="2357686" y="241517"/>
                  <a:pt x="2357686" y="239036"/>
                  <a:pt x="2355205" y="236556"/>
                </a:cubicBezTo>
                <a:cubicBezTo>
                  <a:pt x="2352724" y="234075"/>
                  <a:pt x="2346523" y="232835"/>
                  <a:pt x="2336601" y="232835"/>
                </a:cubicBezTo>
                <a:close/>
                <a:moveTo>
                  <a:pt x="2464036" y="229114"/>
                </a:moveTo>
                <a:cubicBezTo>
                  <a:pt x="2462175" y="229114"/>
                  <a:pt x="2460625" y="230355"/>
                  <a:pt x="2459385" y="232835"/>
                </a:cubicBezTo>
                <a:cubicBezTo>
                  <a:pt x="2456904" y="237796"/>
                  <a:pt x="2458145" y="240277"/>
                  <a:pt x="2463106" y="240277"/>
                </a:cubicBezTo>
                <a:cubicBezTo>
                  <a:pt x="2463106" y="240277"/>
                  <a:pt x="2464346" y="239036"/>
                  <a:pt x="2466826" y="236556"/>
                </a:cubicBezTo>
                <a:cubicBezTo>
                  <a:pt x="2469307" y="234075"/>
                  <a:pt x="2470547" y="232835"/>
                  <a:pt x="2470547" y="232835"/>
                </a:cubicBezTo>
                <a:cubicBezTo>
                  <a:pt x="2468066" y="230355"/>
                  <a:pt x="2465896" y="229114"/>
                  <a:pt x="2464036" y="229114"/>
                </a:cubicBezTo>
                <a:close/>
                <a:moveTo>
                  <a:pt x="3247116" y="227783"/>
                </a:moveTo>
                <a:lnTo>
                  <a:pt x="3244453" y="229114"/>
                </a:lnTo>
                <a:cubicBezTo>
                  <a:pt x="3239492" y="231595"/>
                  <a:pt x="3237012" y="232835"/>
                  <a:pt x="3237012" y="232835"/>
                </a:cubicBezTo>
                <a:close/>
                <a:moveTo>
                  <a:pt x="3103066" y="225394"/>
                </a:moveTo>
                <a:cubicBezTo>
                  <a:pt x="3108027" y="225394"/>
                  <a:pt x="3110508" y="227874"/>
                  <a:pt x="3110508" y="232835"/>
                </a:cubicBezTo>
                <a:cubicBezTo>
                  <a:pt x="3110508" y="237796"/>
                  <a:pt x="3108027" y="240277"/>
                  <a:pt x="3103066" y="240277"/>
                </a:cubicBezTo>
                <a:cubicBezTo>
                  <a:pt x="3098105" y="235315"/>
                  <a:pt x="3098105" y="232835"/>
                  <a:pt x="3103066" y="232835"/>
                </a:cubicBezTo>
                <a:close/>
                <a:moveTo>
                  <a:pt x="3036094" y="225394"/>
                </a:moveTo>
                <a:cubicBezTo>
                  <a:pt x="3031133" y="225394"/>
                  <a:pt x="3031133" y="227874"/>
                  <a:pt x="3036094" y="232835"/>
                </a:cubicBezTo>
                <a:lnTo>
                  <a:pt x="3036094" y="240277"/>
                </a:lnTo>
                <a:lnTo>
                  <a:pt x="3043535" y="247718"/>
                </a:lnTo>
                <a:cubicBezTo>
                  <a:pt x="3053457" y="252679"/>
                  <a:pt x="3060898" y="255159"/>
                  <a:pt x="3065859" y="255159"/>
                </a:cubicBezTo>
                <a:cubicBezTo>
                  <a:pt x="3055937" y="250198"/>
                  <a:pt x="3050977" y="245238"/>
                  <a:pt x="3050977" y="240277"/>
                </a:cubicBezTo>
                <a:cubicBezTo>
                  <a:pt x="3046016" y="240277"/>
                  <a:pt x="3043535" y="237796"/>
                  <a:pt x="3043535" y="232835"/>
                </a:cubicBezTo>
                <a:cubicBezTo>
                  <a:pt x="3043535" y="227874"/>
                  <a:pt x="3041054" y="225394"/>
                  <a:pt x="3036094" y="225394"/>
                </a:cubicBezTo>
                <a:close/>
                <a:moveTo>
                  <a:pt x="2991445" y="225394"/>
                </a:moveTo>
                <a:cubicBezTo>
                  <a:pt x="2991445" y="225394"/>
                  <a:pt x="2991445" y="227874"/>
                  <a:pt x="2991445" y="232835"/>
                </a:cubicBezTo>
                <a:cubicBezTo>
                  <a:pt x="2991445" y="232835"/>
                  <a:pt x="2991445" y="235315"/>
                  <a:pt x="2991445" y="240277"/>
                </a:cubicBezTo>
                <a:cubicBezTo>
                  <a:pt x="2996406" y="240277"/>
                  <a:pt x="2998887" y="237796"/>
                  <a:pt x="2998887" y="232835"/>
                </a:cubicBezTo>
                <a:cubicBezTo>
                  <a:pt x="2998887" y="227874"/>
                  <a:pt x="2996406" y="225394"/>
                  <a:pt x="2991445" y="225394"/>
                </a:cubicBezTo>
                <a:close/>
                <a:moveTo>
                  <a:pt x="2500313" y="225394"/>
                </a:moveTo>
                <a:lnTo>
                  <a:pt x="2507754" y="232835"/>
                </a:lnTo>
                <a:cubicBezTo>
                  <a:pt x="2512714" y="232835"/>
                  <a:pt x="2512714" y="230355"/>
                  <a:pt x="2507754" y="225394"/>
                </a:cubicBezTo>
                <a:cubicBezTo>
                  <a:pt x="2507754" y="225394"/>
                  <a:pt x="2505273" y="225394"/>
                  <a:pt x="2500313" y="225394"/>
                </a:cubicBezTo>
                <a:close/>
                <a:moveTo>
                  <a:pt x="602754" y="225394"/>
                </a:moveTo>
                <a:lnTo>
                  <a:pt x="602754" y="232835"/>
                </a:lnTo>
                <a:lnTo>
                  <a:pt x="610195" y="232835"/>
                </a:lnTo>
                <a:close/>
                <a:moveTo>
                  <a:pt x="558105" y="225394"/>
                </a:moveTo>
                <a:cubicBezTo>
                  <a:pt x="558105" y="230355"/>
                  <a:pt x="559346" y="232835"/>
                  <a:pt x="561826" y="232835"/>
                </a:cubicBezTo>
                <a:cubicBezTo>
                  <a:pt x="564307" y="232835"/>
                  <a:pt x="565547" y="232835"/>
                  <a:pt x="565547" y="232835"/>
                </a:cubicBezTo>
                <a:cubicBezTo>
                  <a:pt x="565547" y="232835"/>
                  <a:pt x="564307" y="231595"/>
                  <a:pt x="561826" y="229114"/>
                </a:cubicBezTo>
                <a:cubicBezTo>
                  <a:pt x="559346" y="226634"/>
                  <a:pt x="558105" y="225394"/>
                  <a:pt x="558105" y="225394"/>
                </a:cubicBezTo>
                <a:close/>
                <a:moveTo>
                  <a:pt x="706003" y="219813"/>
                </a:moveTo>
                <a:cubicBezTo>
                  <a:pt x="705383" y="219813"/>
                  <a:pt x="704453" y="220433"/>
                  <a:pt x="703213" y="221673"/>
                </a:cubicBezTo>
                <a:cubicBezTo>
                  <a:pt x="700732" y="224153"/>
                  <a:pt x="699492" y="225394"/>
                  <a:pt x="699492" y="225394"/>
                </a:cubicBezTo>
                <a:lnTo>
                  <a:pt x="714375" y="225394"/>
                </a:lnTo>
                <a:cubicBezTo>
                  <a:pt x="709414" y="225394"/>
                  <a:pt x="706934" y="224153"/>
                  <a:pt x="706934" y="221673"/>
                </a:cubicBezTo>
                <a:cubicBezTo>
                  <a:pt x="706934" y="220433"/>
                  <a:pt x="706624" y="219813"/>
                  <a:pt x="706003" y="219813"/>
                </a:cubicBezTo>
                <a:close/>
                <a:moveTo>
                  <a:pt x="2411015" y="217952"/>
                </a:moveTo>
                <a:lnTo>
                  <a:pt x="2396133" y="225394"/>
                </a:lnTo>
                <a:cubicBezTo>
                  <a:pt x="2401093" y="230355"/>
                  <a:pt x="2408535" y="232835"/>
                  <a:pt x="2418457" y="232835"/>
                </a:cubicBezTo>
                <a:lnTo>
                  <a:pt x="2433340" y="225394"/>
                </a:lnTo>
                <a:cubicBezTo>
                  <a:pt x="2428379" y="225394"/>
                  <a:pt x="2420938" y="222913"/>
                  <a:pt x="2411015" y="217952"/>
                </a:cubicBezTo>
                <a:close/>
                <a:moveTo>
                  <a:pt x="677168" y="217952"/>
                </a:moveTo>
                <a:lnTo>
                  <a:pt x="677168" y="225394"/>
                </a:lnTo>
                <a:lnTo>
                  <a:pt x="684609" y="217952"/>
                </a:lnTo>
                <a:cubicBezTo>
                  <a:pt x="684609" y="217952"/>
                  <a:pt x="682129" y="217952"/>
                  <a:pt x="677168" y="217952"/>
                </a:cubicBezTo>
                <a:close/>
                <a:moveTo>
                  <a:pt x="3594199" y="210511"/>
                </a:moveTo>
                <a:lnTo>
                  <a:pt x="3601641" y="225394"/>
                </a:lnTo>
                <a:cubicBezTo>
                  <a:pt x="3611562" y="225394"/>
                  <a:pt x="3619004" y="225394"/>
                  <a:pt x="3623965" y="225394"/>
                </a:cubicBezTo>
                <a:cubicBezTo>
                  <a:pt x="3628926" y="225394"/>
                  <a:pt x="3631406" y="227874"/>
                  <a:pt x="3631406" y="232835"/>
                </a:cubicBezTo>
                <a:cubicBezTo>
                  <a:pt x="3636367" y="237796"/>
                  <a:pt x="3640088" y="239036"/>
                  <a:pt x="3642568" y="236556"/>
                </a:cubicBezTo>
                <a:cubicBezTo>
                  <a:pt x="3645049" y="234075"/>
                  <a:pt x="3647529" y="232835"/>
                  <a:pt x="3650010" y="232835"/>
                </a:cubicBezTo>
                <a:cubicBezTo>
                  <a:pt x="3652490" y="232835"/>
                  <a:pt x="3652490" y="231595"/>
                  <a:pt x="3650010" y="229114"/>
                </a:cubicBezTo>
                <a:cubicBezTo>
                  <a:pt x="3647529" y="226634"/>
                  <a:pt x="3640088" y="224153"/>
                  <a:pt x="3627685" y="221673"/>
                </a:cubicBezTo>
                <a:cubicBezTo>
                  <a:pt x="3615283" y="219193"/>
                  <a:pt x="3607842" y="216712"/>
                  <a:pt x="3605361" y="214232"/>
                </a:cubicBezTo>
                <a:cubicBezTo>
                  <a:pt x="3602881" y="211751"/>
                  <a:pt x="3599160" y="210511"/>
                  <a:pt x="3594199" y="210511"/>
                </a:cubicBezTo>
                <a:close/>
                <a:moveTo>
                  <a:pt x="3036094" y="210511"/>
                </a:moveTo>
                <a:lnTo>
                  <a:pt x="3043535" y="217952"/>
                </a:lnTo>
                <a:lnTo>
                  <a:pt x="3050977" y="217952"/>
                </a:lnTo>
                <a:cubicBezTo>
                  <a:pt x="3046016" y="212991"/>
                  <a:pt x="3041054" y="210511"/>
                  <a:pt x="3036094" y="210511"/>
                </a:cubicBezTo>
                <a:close/>
                <a:moveTo>
                  <a:pt x="2783086" y="210511"/>
                </a:moveTo>
                <a:cubicBezTo>
                  <a:pt x="2783086" y="210511"/>
                  <a:pt x="2784326" y="211751"/>
                  <a:pt x="2786806" y="214232"/>
                </a:cubicBezTo>
                <a:cubicBezTo>
                  <a:pt x="2789287" y="216712"/>
                  <a:pt x="2789287" y="219193"/>
                  <a:pt x="2786806" y="221673"/>
                </a:cubicBezTo>
                <a:cubicBezTo>
                  <a:pt x="2784326" y="224153"/>
                  <a:pt x="2784326" y="226634"/>
                  <a:pt x="2786806" y="229114"/>
                </a:cubicBezTo>
                <a:cubicBezTo>
                  <a:pt x="2789287" y="231595"/>
                  <a:pt x="2793008" y="235315"/>
                  <a:pt x="2797969" y="240277"/>
                </a:cubicBezTo>
                <a:cubicBezTo>
                  <a:pt x="2807891" y="245238"/>
                  <a:pt x="2812851" y="248958"/>
                  <a:pt x="2812851" y="251439"/>
                </a:cubicBezTo>
                <a:cubicBezTo>
                  <a:pt x="2812851" y="253919"/>
                  <a:pt x="2815332" y="257640"/>
                  <a:pt x="2820293" y="262601"/>
                </a:cubicBezTo>
                <a:cubicBezTo>
                  <a:pt x="2825254" y="262601"/>
                  <a:pt x="2828974" y="262601"/>
                  <a:pt x="2831455" y="262601"/>
                </a:cubicBezTo>
                <a:cubicBezTo>
                  <a:pt x="2833936" y="262601"/>
                  <a:pt x="2837656" y="262601"/>
                  <a:pt x="2842617" y="262601"/>
                </a:cubicBezTo>
                <a:cubicBezTo>
                  <a:pt x="2852539" y="257640"/>
                  <a:pt x="2861221" y="253919"/>
                  <a:pt x="2868662" y="251439"/>
                </a:cubicBezTo>
                <a:cubicBezTo>
                  <a:pt x="2876103" y="248958"/>
                  <a:pt x="2877344" y="247718"/>
                  <a:pt x="2872383" y="247718"/>
                </a:cubicBezTo>
                <a:cubicBezTo>
                  <a:pt x="2867422" y="247718"/>
                  <a:pt x="2864941" y="247718"/>
                  <a:pt x="2864941" y="247718"/>
                </a:cubicBezTo>
                <a:cubicBezTo>
                  <a:pt x="2855019" y="252679"/>
                  <a:pt x="2848818" y="253919"/>
                  <a:pt x="2846338" y="251439"/>
                </a:cubicBezTo>
                <a:cubicBezTo>
                  <a:pt x="2843857" y="248958"/>
                  <a:pt x="2840136" y="247718"/>
                  <a:pt x="2835176" y="247718"/>
                </a:cubicBezTo>
                <a:lnTo>
                  <a:pt x="2820293" y="232835"/>
                </a:lnTo>
                <a:lnTo>
                  <a:pt x="2812851" y="225394"/>
                </a:lnTo>
                <a:cubicBezTo>
                  <a:pt x="2812851" y="235315"/>
                  <a:pt x="2807891" y="232835"/>
                  <a:pt x="2797969" y="217952"/>
                </a:cubicBezTo>
                <a:cubicBezTo>
                  <a:pt x="2793008" y="212991"/>
                  <a:pt x="2788046" y="210511"/>
                  <a:pt x="2783086" y="210511"/>
                </a:cubicBezTo>
                <a:close/>
                <a:moveTo>
                  <a:pt x="2693789" y="210511"/>
                </a:moveTo>
                <a:cubicBezTo>
                  <a:pt x="2688828" y="210511"/>
                  <a:pt x="2683867" y="211751"/>
                  <a:pt x="2678906" y="214232"/>
                </a:cubicBezTo>
                <a:cubicBezTo>
                  <a:pt x="2673945" y="216712"/>
                  <a:pt x="2673945" y="220433"/>
                  <a:pt x="2678906" y="225394"/>
                </a:cubicBezTo>
                <a:cubicBezTo>
                  <a:pt x="2678906" y="230355"/>
                  <a:pt x="2683867" y="227874"/>
                  <a:pt x="2693789" y="217952"/>
                </a:cubicBezTo>
                <a:close/>
                <a:moveTo>
                  <a:pt x="2470547" y="210511"/>
                </a:moveTo>
                <a:cubicBezTo>
                  <a:pt x="2470547" y="215472"/>
                  <a:pt x="2473027" y="217952"/>
                  <a:pt x="2477988" y="217952"/>
                </a:cubicBezTo>
                <a:lnTo>
                  <a:pt x="2485429" y="210511"/>
                </a:lnTo>
                <a:close/>
                <a:moveTo>
                  <a:pt x="1651992" y="210511"/>
                </a:moveTo>
                <a:lnTo>
                  <a:pt x="1644551" y="217952"/>
                </a:lnTo>
                <a:lnTo>
                  <a:pt x="1644551" y="225394"/>
                </a:lnTo>
                <a:cubicBezTo>
                  <a:pt x="1649512" y="225394"/>
                  <a:pt x="1651992" y="227874"/>
                  <a:pt x="1651992" y="232835"/>
                </a:cubicBezTo>
                <a:cubicBezTo>
                  <a:pt x="1651992" y="227874"/>
                  <a:pt x="1653232" y="225394"/>
                  <a:pt x="1655713" y="225394"/>
                </a:cubicBezTo>
                <a:cubicBezTo>
                  <a:pt x="1658194" y="225394"/>
                  <a:pt x="1661914" y="225394"/>
                  <a:pt x="1666875" y="225394"/>
                </a:cubicBezTo>
                <a:cubicBezTo>
                  <a:pt x="1671836" y="225394"/>
                  <a:pt x="1674316" y="224153"/>
                  <a:pt x="1674316" y="221673"/>
                </a:cubicBezTo>
                <a:cubicBezTo>
                  <a:pt x="1674316" y="219193"/>
                  <a:pt x="1671836" y="217952"/>
                  <a:pt x="1666875" y="217952"/>
                </a:cubicBezTo>
                <a:cubicBezTo>
                  <a:pt x="1661914" y="217952"/>
                  <a:pt x="1656953" y="217952"/>
                  <a:pt x="1651992" y="217952"/>
                </a:cubicBezTo>
                <a:close/>
                <a:moveTo>
                  <a:pt x="2872383" y="203069"/>
                </a:moveTo>
                <a:lnTo>
                  <a:pt x="2872383" y="210511"/>
                </a:lnTo>
                <a:lnTo>
                  <a:pt x="2879824" y="217952"/>
                </a:lnTo>
                <a:close/>
                <a:moveTo>
                  <a:pt x="2580307" y="199349"/>
                </a:moveTo>
                <a:cubicBezTo>
                  <a:pt x="2579067" y="199349"/>
                  <a:pt x="2577207" y="200589"/>
                  <a:pt x="2574726" y="203069"/>
                </a:cubicBezTo>
                <a:cubicBezTo>
                  <a:pt x="2569766" y="208031"/>
                  <a:pt x="2569766" y="212991"/>
                  <a:pt x="2574726" y="217952"/>
                </a:cubicBezTo>
                <a:cubicBezTo>
                  <a:pt x="2579687" y="222913"/>
                  <a:pt x="2583408" y="225394"/>
                  <a:pt x="2585888" y="225394"/>
                </a:cubicBezTo>
                <a:cubicBezTo>
                  <a:pt x="2588369" y="225394"/>
                  <a:pt x="2589609" y="225394"/>
                  <a:pt x="2589609" y="225394"/>
                </a:cubicBezTo>
                <a:lnTo>
                  <a:pt x="2597051" y="225394"/>
                </a:lnTo>
                <a:cubicBezTo>
                  <a:pt x="2602012" y="230355"/>
                  <a:pt x="2605732" y="230355"/>
                  <a:pt x="2608213" y="225394"/>
                </a:cubicBezTo>
                <a:cubicBezTo>
                  <a:pt x="2610693" y="220433"/>
                  <a:pt x="2611933" y="222913"/>
                  <a:pt x="2611933" y="232835"/>
                </a:cubicBezTo>
                <a:lnTo>
                  <a:pt x="2619375" y="232835"/>
                </a:lnTo>
                <a:lnTo>
                  <a:pt x="2611933" y="217952"/>
                </a:lnTo>
                <a:lnTo>
                  <a:pt x="2619375" y="210511"/>
                </a:lnTo>
                <a:lnTo>
                  <a:pt x="2619375" y="203069"/>
                </a:lnTo>
                <a:cubicBezTo>
                  <a:pt x="2609453" y="203069"/>
                  <a:pt x="2604492" y="203069"/>
                  <a:pt x="2604492" y="203069"/>
                </a:cubicBezTo>
                <a:cubicBezTo>
                  <a:pt x="2604492" y="203069"/>
                  <a:pt x="2602012" y="205550"/>
                  <a:pt x="2597051" y="210511"/>
                </a:cubicBezTo>
                <a:lnTo>
                  <a:pt x="2604492" y="210511"/>
                </a:lnTo>
                <a:cubicBezTo>
                  <a:pt x="2599531" y="215472"/>
                  <a:pt x="2594570" y="216712"/>
                  <a:pt x="2589609" y="214232"/>
                </a:cubicBezTo>
                <a:cubicBezTo>
                  <a:pt x="2584648" y="211751"/>
                  <a:pt x="2582168" y="208031"/>
                  <a:pt x="2582168" y="203069"/>
                </a:cubicBezTo>
                <a:cubicBezTo>
                  <a:pt x="2582168" y="200589"/>
                  <a:pt x="2581548" y="199349"/>
                  <a:pt x="2580307" y="199349"/>
                </a:cubicBezTo>
                <a:close/>
                <a:moveTo>
                  <a:pt x="3170039" y="195628"/>
                </a:moveTo>
                <a:lnTo>
                  <a:pt x="3177480" y="203069"/>
                </a:lnTo>
                <a:cubicBezTo>
                  <a:pt x="3182441" y="208031"/>
                  <a:pt x="3182441" y="212991"/>
                  <a:pt x="3177480" y="217952"/>
                </a:cubicBezTo>
                <a:cubicBezTo>
                  <a:pt x="3177480" y="217952"/>
                  <a:pt x="3178720" y="219193"/>
                  <a:pt x="3181201" y="221673"/>
                </a:cubicBezTo>
                <a:cubicBezTo>
                  <a:pt x="3183682" y="224153"/>
                  <a:pt x="3184922" y="225394"/>
                  <a:pt x="3184922" y="225394"/>
                </a:cubicBezTo>
                <a:cubicBezTo>
                  <a:pt x="3189883" y="225394"/>
                  <a:pt x="3189883" y="222913"/>
                  <a:pt x="3184922" y="217952"/>
                </a:cubicBezTo>
                <a:lnTo>
                  <a:pt x="3192363" y="217952"/>
                </a:lnTo>
                <a:cubicBezTo>
                  <a:pt x="3197324" y="222913"/>
                  <a:pt x="3201045" y="226634"/>
                  <a:pt x="3203525" y="229114"/>
                </a:cubicBezTo>
                <a:cubicBezTo>
                  <a:pt x="3206006" y="231595"/>
                  <a:pt x="3207246" y="232835"/>
                  <a:pt x="3207246" y="232835"/>
                </a:cubicBezTo>
                <a:cubicBezTo>
                  <a:pt x="3207246" y="237796"/>
                  <a:pt x="3209727" y="237796"/>
                  <a:pt x="3214687" y="232835"/>
                </a:cubicBezTo>
                <a:cubicBezTo>
                  <a:pt x="3214687" y="232835"/>
                  <a:pt x="3215927" y="234075"/>
                  <a:pt x="3218408" y="236556"/>
                </a:cubicBezTo>
                <a:cubicBezTo>
                  <a:pt x="3220889" y="239036"/>
                  <a:pt x="3222129" y="240277"/>
                  <a:pt x="3222129" y="240277"/>
                </a:cubicBezTo>
                <a:cubicBezTo>
                  <a:pt x="3227089" y="245238"/>
                  <a:pt x="3232051" y="247718"/>
                  <a:pt x="3237012" y="247718"/>
                </a:cubicBezTo>
                <a:lnTo>
                  <a:pt x="3229570" y="232835"/>
                </a:lnTo>
                <a:cubicBezTo>
                  <a:pt x="3224609" y="227874"/>
                  <a:pt x="3219648" y="224153"/>
                  <a:pt x="3214687" y="221673"/>
                </a:cubicBezTo>
                <a:cubicBezTo>
                  <a:pt x="3209727" y="219193"/>
                  <a:pt x="3203525" y="216712"/>
                  <a:pt x="3196084" y="214232"/>
                </a:cubicBezTo>
                <a:cubicBezTo>
                  <a:pt x="3188643" y="211751"/>
                  <a:pt x="3184922" y="210511"/>
                  <a:pt x="3184922" y="210511"/>
                </a:cubicBezTo>
                <a:cubicBezTo>
                  <a:pt x="3184922" y="210511"/>
                  <a:pt x="3183682" y="209271"/>
                  <a:pt x="3181201" y="206790"/>
                </a:cubicBezTo>
                <a:cubicBezTo>
                  <a:pt x="3178720" y="204310"/>
                  <a:pt x="3177480" y="201829"/>
                  <a:pt x="3177480" y="199349"/>
                </a:cubicBezTo>
                <a:cubicBezTo>
                  <a:pt x="3177480" y="196868"/>
                  <a:pt x="3177480" y="195628"/>
                  <a:pt x="3177480" y="195628"/>
                </a:cubicBezTo>
                <a:cubicBezTo>
                  <a:pt x="3177480" y="195628"/>
                  <a:pt x="3175000" y="195628"/>
                  <a:pt x="3170039" y="195628"/>
                </a:cubicBezTo>
                <a:close/>
                <a:moveTo>
                  <a:pt x="3013769" y="195628"/>
                </a:moveTo>
                <a:lnTo>
                  <a:pt x="3013769" y="203069"/>
                </a:lnTo>
                <a:cubicBezTo>
                  <a:pt x="3018730" y="208031"/>
                  <a:pt x="3023691" y="210511"/>
                  <a:pt x="3028652" y="210511"/>
                </a:cubicBezTo>
                <a:lnTo>
                  <a:pt x="3021211" y="203069"/>
                </a:lnTo>
                <a:cubicBezTo>
                  <a:pt x="3021211" y="203069"/>
                  <a:pt x="3019971" y="201829"/>
                  <a:pt x="3017490" y="199349"/>
                </a:cubicBezTo>
                <a:cubicBezTo>
                  <a:pt x="3015009" y="196868"/>
                  <a:pt x="3013769" y="195628"/>
                  <a:pt x="3013769" y="195628"/>
                </a:cubicBezTo>
                <a:close/>
                <a:moveTo>
                  <a:pt x="535781" y="195628"/>
                </a:moveTo>
                <a:cubicBezTo>
                  <a:pt x="530820" y="195628"/>
                  <a:pt x="529580" y="198108"/>
                  <a:pt x="532060" y="203069"/>
                </a:cubicBezTo>
                <a:cubicBezTo>
                  <a:pt x="534541" y="208031"/>
                  <a:pt x="537022" y="210511"/>
                  <a:pt x="539502" y="210511"/>
                </a:cubicBezTo>
                <a:cubicBezTo>
                  <a:pt x="541982" y="210511"/>
                  <a:pt x="543223" y="209271"/>
                  <a:pt x="543223" y="206790"/>
                </a:cubicBezTo>
                <a:cubicBezTo>
                  <a:pt x="543223" y="204310"/>
                  <a:pt x="543223" y="203069"/>
                  <a:pt x="543223" y="203069"/>
                </a:cubicBezTo>
                <a:close/>
                <a:moveTo>
                  <a:pt x="3307705" y="193303"/>
                </a:moveTo>
                <a:cubicBezTo>
                  <a:pt x="3306465" y="193613"/>
                  <a:pt x="3305225" y="194388"/>
                  <a:pt x="3303984" y="195628"/>
                </a:cubicBezTo>
                <a:cubicBezTo>
                  <a:pt x="3299023" y="200589"/>
                  <a:pt x="3296543" y="200589"/>
                  <a:pt x="3296543" y="195628"/>
                </a:cubicBezTo>
                <a:lnTo>
                  <a:pt x="3274219" y="195628"/>
                </a:lnTo>
                <a:cubicBezTo>
                  <a:pt x="3269258" y="200589"/>
                  <a:pt x="3268017" y="204310"/>
                  <a:pt x="3270498" y="206790"/>
                </a:cubicBezTo>
                <a:cubicBezTo>
                  <a:pt x="3272979" y="209271"/>
                  <a:pt x="3276699" y="210511"/>
                  <a:pt x="3281660" y="210511"/>
                </a:cubicBezTo>
                <a:lnTo>
                  <a:pt x="3289101" y="210511"/>
                </a:lnTo>
                <a:lnTo>
                  <a:pt x="3296543" y="225394"/>
                </a:lnTo>
                <a:cubicBezTo>
                  <a:pt x="3306465" y="225394"/>
                  <a:pt x="3311426" y="225394"/>
                  <a:pt x="3311426" y="225394"/>
                </a:cubicBezTo>
                <a:cubicBezTo>
                  <a:pt x="3311426" y="225394"/>
                  <a:pt x="3313906" y="225394"/>
                  <a:pt x="3318867" y="225394"/>
                </a:cubicBezTo>
                <a:cubicBezTo>
                  <a:pt x="3313906" y="220433"/>
                  <a:pt x="3313906" y="217952"/>
                  <a:pt x="3318867" y="217952"/>
                </a:cubicBezTo>
                <a:lnTo>
                  <a:pt x="3318867" y="203069"/>
                </a:lnTo>
                <a:cubicBezTo>
                  <a:pt x="3315146" y="195628"/>
                  <a:pt x="3311426" y="192372"/>
                  <a:pt x="3307705" y="193303"/>
                </a:cubicBezTo>
                <a:close/>
                <a:moveTo>
                  <a:pt x="2559844" y="188187"/>
                </a:moveTo>
                <a:cubicBezTo>
                  <a:pt x="2554883" y="188187"/>
                  <a:pt x="2554883" y="190667"/>
                  <a:pt x="2559844" y="195628"/>
                </a:cubicBezTo>
                <a:cubicBezTo>
                  <a:pt x="2564804" y="200589"/>
                  <a:pt x="2567285" y="200589"/>
                  <a:pt x="2567285" y="195628"/>
                </a:cubicBezTo>
                <a:cubicBezTo>
                  <a:pt x="2567285" y="195628"/>
                  <a:pt x="2564804" y="193148"/>
                  <a:pt x="2559844" y="188187"/>
                </a:cubicBezTo>
                <a:close/>
                <a:moveTo>
                  <a:pt x="1614785" y="188187"/>
                </a:moveTo>
                <a:cubicBezTo>
                  <a:pt x="1614785" y="193148"/>
                  <a:pt x="1617266" y="195628"/>
                  <a:pt x="1622227" y="195628"/>
                </a:cubicBezTo>
                <a:cubicBezTo>
                  <a:pt x="1627188" y="195628"/>
                  <a:pt x="1629668" y="195628"/>
                  <a:pt x="1629668" y="195628"/>
                </a:cubicBezTo>
                <a:cubicBezTo>
                  <a:pt x="1629668" y="195628"/>
                  <a:pt x="1629668" y="198108"/>
                  <a:pt x="1629668" y="203069"/>
                </a:cubicBezTo>
                <a:cubicBezTo>
                  <a:pt x="1624707" y="208031"/>
                  <a:pt x="1624707" y="210511"/>
                  <a:pt x="1629668" y="210511"/>
                </a:cubicBezTo>
                <a:cubicBezTo>
                  <a:pt x="1634629" y="205550"/>
                  <a:pt x="1637109" y="203069"/>
                  <a:pt x="1637109" y="203069"/>
                </a:cubicBezTo>
                <a:cubicBezTo>
                  <a:pt x="1642070" y="203069"/>
                  <a:pt x="1642070" y="200589"/>
                  <a:pt x="1637109" y="195628"/>
                </a:cubicBezTo>
                <a:close/>
                <a:moveTo>
                  <a:pt x="468809" y="188187"/>
                </a:moveTo>
                <a:lnTo>
                  <a:pt x="483691" y="188187"/>
                </a:lnTo>
                <a:cubicBezTo>
                  <a:pt x="488652" y="193148"/>
                  <a:pt x="493613" y="195628"/>
                  <a:pt x="498574" y="195628"/>
                </a:cubicBezTo>
                <a:lnTo>
                  <a:pt x="498574" y="203069"/>
                </a:lnTo>
                <a:cubicBezTo>
                  <a:pt x="493613" y="203069"/>
                  <a:pt x="487412" y="200589"/>
                  <a:pt x="479971" y="195628"/>
                </a:cubicBezTo>
                <a:cubicBezTo>
                  <a:pt x="472529" y="190667"/>
                  <a:pt x="468809" y="188187"/>
                  <a:pt x="468809" y="188187"/>
                </a:cubicBezTo>
                <a:close/>
                <a:moveTo>
                  <a:pt x="2693789" y="180745"/>
                </a:moveTo>
                <a:lnTo>
                  <a:pt x="2686347" y="188187"/>
                </a:lnTo>
                <a:cubicBezTo>
                  <a:pt x="2686347" y="193148"/>
                  <a:pt x="2686347" y="195628"/>
                  <a:pt x="2686347" y="195628"/>
                </a:cubicBezTo>
                <a:cubicBezTo>
                  <a:pt x="2691308" y="195628"/>
                  <a:pt x="2693789" y="194388"/>
                  <a:pt x="2693789" y="191907"/>
                </a:cubicBezTo>
                <a:cubicBezTo>
                  <a:pt x="2693789" y="189427"/>
                  <a:pt x="2693789" y="188187"/>
                  <a:pt x="2693789" y="188187"/>
                </a:cubicBezTo>
                <a:close/>
                <a:moveTo>
                  <a:pt x="2470547" y="180745"/>
                </a:moveTo>
                <a:cubicBezTo>
                  <a:pt x="2465586" y="180745"/>
                  <a:pt x="2464346" y="181986"/>
                  <a:pt x="2466826" y="184466"/>
                </a:cubicBezTo>
                <a:cubicBezTo>
                  <a:pt x="2469307" y="186946"/>
                  <a:pt x="2470547" y="188187"/>
                  <a:pt x="2470547" y="188187"/>
                </a:cubicBezTo>
                <a:cubicBezTo>
                  <a:pt x="2470547" y="188187"/>
                  <a:pt x="2473027" y="185706"/>
                  <a:pt x="2477988" y="180745"/>
                </a:cubicBezTo>
                <a:close/>
                <a:moveTo>
                  <a:pt x="1585020" y="180745"/>
                </a:moveTo>
                <a:cubicBezTo>
                  <a:pt x="1585020" y="185706"/>
                  <a:pt x="1586260" y="188187"/>
                  <a:pt x="1588740" y="188187"/>
                </a:cubicBezTo>
                <a:cubicBezTo>
                  <a:pt x="1591221" y="188187"/>
                  <a:pt x="1592461" y="188187"/>
                  <a:pt x="1592461" y="188187"/>
                </a:cubicBezTo>
                <a:cubicBezTo>
                  <a:pt x="1592461" y="188187"/>
                  <a:pt x="1592461" y="185706"/>
                  <a:pt x="1592461" y="180745"/>
                </a:cubicBezTo>
                <a:cubicBezTo>
                  <a:pt x="1592461" y="180745"/>
                  <a:pt x="1589981" y="180745"/>
                  <a:pt x="1585020" y="180745"/>
                </a:cubicBezTo>
                <a:close/>
                <a:moveTo>
                  <a:pt x="2740298" y="176094"/>
                </a:moveTo>
                <a:cubicBezTo>
                  <a:pt x="2739058" y="176715"/>
                  <a:pt x="2738437" y="178265"/>
                  <a:pt x="2738437" y="180745"/>
                </a:cubicBezTo>
                <a:cubicBezTo>
                  <a:pt x="2738437" y="180745"/>
                  <a:pt x="2742158" y="183226"/>
                  <a:pt x="2749599" y="188187"/>
                </a:cubicBezTo>
                <a:cubicBezTo>
                  <a:pt x="2757041" y="193148"/>
                  <a:pt x="2763242" y="195628"/>
                  <a:pt x="2768203" y="195628"/>
                </a:cubicBezTo>
                <a:lnTo>
                  <a:pt x="2760762" y="188187"/>
                </a:lnTo>
                <a:cubicBezTo>
                  <a:pt x="2760762" y="188187"/>
                  <a:pt x="2759521" y="186946"/>
                  <a:pt x="2757041" y="184466"/>
                </a:cubicBezTo>
                <a:cubicBezTo>
                  <a:pt x="2754560" y="181986"/>
                  <a:pt x="2753320" y="180745"/>
                  <a:pt x="2753320" y="180745"/>
                </a:cubicBezTo>
                <a:cubicBezTo>
                  <a:pt x="2753320" y="180745"/>
                  <a:pt x="2750839" y="179505"/>
                  <a:pt x="2745879" y="177025"/>
                </a:cubicBezTo>
                <a:cubicBezTo>
                  <a:pt x="2743398" y="175785"/>
                  <a:pt x="2741538" y="175474"/>
                  <a:pt x="2740298" y="176094"/>
                </a:cubicBezTo>
                <a:close/>
                <a:moveTo>
                  <a:pt x="2604492" y="173304"/>
                </a:moveTo>
                <a:lnTo>
                  <a:pt x="2589609" y="180745"/>
                </a:lnTo>
                <a:lnTo>
                  <a:pt x="2597051" y="180745"/>
                </a:lnTo>
                <a:close/>
                <a:moveTo>
                  <a:pt x="439043" y="173304"/>
                </a:moveTo>
                <a:lnTo>
                  <a:pt x="446484" y="173304"/>
                </a:lnTo>
                <a:cubicBezTo>
                  <a:pt x="441523" y="178265"/>
                  <a:pt x="439043" y="180745"/>
                  <a:pt x="439043" y="180745"/>
                </a:cubicBezTo>
                <a:close/>
                <a:moveTo>
                  <a:pt x="2994236" y="168653"/>
                </a:moveTo>
                <a:cubicBezTo>
                  <a:pt x="2992376" y="169273"/>
                  <a:pt x="2991445" y="170823"/>
                  <a:pt x="2991445" y="173304"/>
                </a:cubicBezTo>
                <a:cubicBezTo>
                  <a:pt x="2991445" y="173304"/>
                  <a:pt x="2995166" y="177025"/>
                  <a:pt x="3002607" y="184466"/>
                </a:cubicBezTo>
                <a:cubicBezTo>
                  <a:pt x="3010049" y="191907"/>
                  <a:pt x="3018730" y="196868"/>
                  <a:pt x="3028652" y="199349"/>
                </a:cubicBezTo>
                <a:cubicBezTo>
                  <a:pt x="3038574" y="201829"/>
                  <a:pt x="3043535" y="203069"/>
                  <a:pt x="3043535" y="203069"/>
                </a:cubicBezTo>
                <a:cubicBezTo>
                  <a:pt x="3043535" y="203069"/>
                  <a:pt x="3046016" y="203069"/>
                  <a:pt x="3050977" y="203069"/>
                </a:cubicBezTo>
                <a:cubicBezTo>
                  <a:pt x="3055937" y="203069"/>
                  <a:pt x="3058418" y="205550"/>
                  <a:pt x="3058418" y="210511"/>
                </a:cubicBezTo>
                <a:lnTo>
                  <a:pt x="3058418" y="217952"/>
                </a:lnTo>
                <a:cubicBezTo>
                  <a:pt x="3058418" y="217952"/>
                  <a:pt x="3060898" y="217952"/>
                  <a:pt x="3065859" y="217952"/>
                </a:cubicBezTo>
                <a:lnTo>
                  <a:pt x="3065859" y="225394"/>
                </a:lnTo>
                <a:lnTo>
                  <a:pt x="3058418" y="225394"/>
                </a:lnTo>
                <a:cubicBezTo>
                  <a:pt x="3058418" y="230355"/>
                  <a:pt x="3059658" y="232835"/>
                  <a:pt x="3062138" y="232835"/>
                </a:cubicBezTo>
                <a:cubicBezTo>
                  <a:pt x="3064619" y="232835"/>
                  <a:pt x="3067099" y="232835"/>
                  <a:pt x="3069580" y="232835"/>
                </a:cubicBezTo>
                <a:cubicBezTo>
                  <a:pt x="3072061" y="232835"/>
                  <a:pt x="3075781" y="234075"/>
                  <a:pt x="3080742" y="236556"/>
                </a:cubicBezTo>
                <a:cubicBezTo>
                  <a:pt x="3085703" y="239036"/>
                  <a:pt x="3091904" y="241517"/>
                  <a:pt x="3099346" y="243997"/>
                </a:cubicBezTo>
                <a:cubicBezTo>
                  <a:pt x="3106787" y="246478"/>
                  <a:pt x="3110508" y="247718"/>
                  <a:pt x="3110508" y="247718"/>
                </a:cubicBezTo>
                <a:cubicBezTo>
                  <a:pt x="3115468" y="247718"/>
                  <a:pt x="3130351" y="252679"/>
                  <a:pt x="3155156" y="262601"/>
                </a:cubicBezTo>
                <a:lnTo>
                  <a:pt x="3199804" y="277484"/>
                </a:lnTo>
                <a:cubicBezTo>
                  <a:pt x="3199804" y="277484"/>
                  <a:pt x="3202285" y="278724"/>
                  <a:pt x="3207246" y="281204"/>
                </a:cubicBezTo>
                <a:cubicBezTo>
                  <a:pt x="3212207" y="283685"/>
                  <a:pt x="3214687" y="284925"/>
                  <a:pt x="3214687" y="284925"/>
                </a:cubicBezTo>
                <a:cubicBezTo>
                  <a:pt x="3214687" y="284925"/>
                  <a:pt x="3212207" y="281204"/>
                  <a:pt x="3207246" y="273763"/>
                </a:cubicBezTo>
                <a:cubicBezTo>
                  <a:pt x="3202285" y="266321"/>
                  <a:pt x="3198564" y="263841"/>
                  <a:pt x="3196084" y="266321"/>
                </a:cubicBezTo>
                <a:cubicBezTo>
                  <a:pt x="3193603" y="268802"/>
                  <a:pt x="3192363" y="267562"/>
                  <a:pt x="3192363" y="262601"/>
                </a:cubicBezTo>
                <a:lnTo>
                  <a:pt x="3214687" y="270042"/>
                </a:lnTo>
                <a:cubicBezTo>
                  <a:pt x="3224609" y="279964"/>
                  <a:pt x="3229570" y="286165"/>
                  <a:pt x="3229570" y="288646"/>
                </a:cubicBezTo>
                <a:cubicBezTo>
                  <a:pt x="3229570" y="291126"/>
                  <a:pt x="3233291" y="294847"/>
                  <a:pt x="3240732" y="299808"/>
                </a:cubicBezTo>
                <a:cubicBezTo>
                  <a:pt x="3248174" y="304769"/>
                  <a:pt x="3253134" y="306009"/>
                  <a:pt x="3255615" y="303528"/>
                </a:cubicBezTo>
                <a:cubicBezTo>
                  <a:pt x="3258096" y="301048"/>
                  <a:pt x="3259336" y="299808"/>
                  <a:pt x="3259336" y="299808"/>
                </a:cubicBezTo>
                <a:lnTo>
                  <a:pt x="3266777" y="307249"/>
                </a:lnTo>
                <a:cubicBezTo>
                  <a:pt x="3281660" y="307249"/>
                  <a:pt x="3289101" y="312210"/>
                  <a:pt x="3289101" y="322132"/>
                </a:cubicBezTo>
                <a:lnTo>
                  <a:pt x="3244453" y="314691"/>
                </a:lnTo>
                <a:cubicBezTo>
                  <a:pt x="3239492" y="309730"/>
                  <a:pt x="3224609" y="302288"/>
                  <a:pt x="3199804" y="292366"/>
                </a:cubicBezTo>
                <a:cubicBezTo>
                  <a:pt x="3175000" y="282445"/>
                  <a:pt x="3160117" y="277484"/>
                  <a:pt x="3155156" y="277484"/>
                </a:cubicBezTo>
                <a:lnTo>
                  <a:pt x="3162597" y="284925"/>
                </a:lnTo>
                <a:cubicBezTo>
                  <a:pt x="3167558" y="284925"/>
                  <a:pt x="3170039" y="284925"/>
                  <a:pt x="3170039" y="284925"/>
                </a:cubicBezTo>
                <a:cubicBezTo>
                  <a:pt x="3170039" y="299808"/>
                  <a:pt x="3182441" y="307249"/>
                  <a:pt x="3207246" y="307249"/>
                </a:cubicBezTo>
                <a:cubicBezTo>
                  <a:pt x="3207246" y="307249"/>
                  <a:pt x="3208486" y="308489"/>
                  <a:pt x="3210967" y="310970"/>
                </a:cubicBezTo>
                <a:cubicBezTo>
                  <a:pt x="3213447" y="313450"/>
                  <a:pt x="3214687" y="314691"/>
                  <a:pt x="3214687" y="314691"/>
                </a:cubicBezTo>
                <a:cubicBezTo>
                  <a:pt x="3214687" y="314691"/>
                  <a:pt x="3217168" y="317171"/>
                  <a:pt x="3222129" y="322132"/>
                </a:cubicBezTo>
                <a:lnTo>
                  <a:pt x="3229570" y="329573"/>
                </a:lnTo>
                <a:lnTo>
                  <a:pt x="3222129" y="329573"/>
                </a:lnTo>
                <a:cubicBezTo>
                  <a:pt x="3217168" y="329573"/>
                  <a:pt x="3213447" y="328333"/>
                  <a:pt x="3210967" y="325853"/>
                </a:cubicBezTo>
                <a:cubicBezTo>
                  <a:pt x="3208486" y="323372"/>
                  <a:pt x="3202285" y="319652"/>
                  <a:pt x="3192363" y="314691"/>
                </a:cubicBezTo>
                <a:cubicBezTo>
                  <a:pt x="3187402" y="314691"/>
                  <a:pt x="3183682" y="314691"/>
                  <a:pt x="3181201" y="314691"/>
                </a:cubicBezTo>
                <a:cubicBezTo>
                  <a:pt x="3178720" y="314691"/>
                  <a:pt x="3177480" y="317171"/>
                  <a:pt x="3177480" y="322132"/>
                </a:cubicBezTo>
                <a:lnTo>
                  <a:pt x="3184922" y="322132"/>
                </a:lnTo>
                <a:cubicBezTo>
                  <a:pt x="3189883" y="322132"/>
                  <a:pt x="3194844" y="324612"/>
                  <a:pt x="3199804" y="329573"/>
                </a:cubicBezTo>
                <a:lnTo>
                  <a:pt x="3214687" y="337015"/>
                </a:lnTo>
                <a:cubicBezTo>
                  <a:pt x="3219648" y="332054"/>
                  <a:pt x="3223369" y="332054"/>
                  <a:pt x="3225849" y="337015"/>
                </a:cubicBezTo>
                <a:cubicBezTo>
                  <a:pt x="3228330" y="341976"/>
                  <a:pt x="3229570" y="344456"/>
                  <a:pt x="3229570" y="344456"/>
                </a:cubicBezTo>
                <a:lnTo>
                  <a:pt x="3251894" y="337015"/>
                </a:lnTo>
                <a:cubicBezTo>
                  <a:pt x="3251894" y="341976"/>
                  <a:pt x="3251894" y="344456"/>
                  <a:pt x="3251894" y="344456"/>
                </a:cubicBezTo>
                <a:lnTo>
                  <a:pt x="3259336" y="344456"/>
                </a:lnTo>
                <a:cubicBezTo>
                  <a:pt x="3254375" y="349417"/>
                  <a:pt x="3251894" y="351898"/>
                  <a:pt x="3251894" y="351898"/>
                </a:cubicBezTo>
                <a:lnTo>
                  <a:pt x="3244453" y="351898"/>
                </a:lnTo>
                <a:cubicBezTo>
                  <a:pt x="3249414" y="351898"/>
                  <a:pt x="3251894" y="354378"/>
                  <a:pt x="3251894" y="359339"/>
                </a:cubicBezTo>
                <a:lnTo>
                  <a:pt x="3245941" y="365292"/>
                </a:lnTo>
                <a:lnTo>
                  <a:pt x="3237012" y="351898"/>
                </a:lnTo>
                <a:cubicBezTo>
                  <a:pt x="3237012" y="356859"/>
                  <a:pt x="3238252" y="360579"/>
                  <a:pt x="3240732" y="363060"/>
                </a:cubicBezTo>
                <a:cubicBezTo>
                  <a:pt x="3243213" y="365540"/>
                  <a:pt x="3244453" y="366780"/>
                  <a:pt x="3244453" y="366780"/>
                </a:cubicBezTo>
                <a:lnTo>
                  <a:pt x="3245941" y="365292"/>
                </a:lnTo>
                <a:lnTo>
                  <a:pt x="3251894" y="374222"/>
                </a:lnTo>
                <a:cubicBezTo>
                  <a:pt x="3266777" y="384144"/>
                  <a:pt x="3274219" y="391585"/>
                  <a:pt x="3274219" y="396546"/>
                </a:cubicBezTo>
                <a:lnTo>
                  <a:pt x="3281660" y="403987"/>
                </a:lnTo>
                <a:cubicBezTo>
                  <a:pt x="3281660" y="403987"/>
                  <a:pt x="3281660" y="401507"/>
                  <a:pt x="3281660" y="396546"/>
                </a:cubicBezTo>
                <a:cubicBezTo>
                  <a:pt x="3281660" y="391585"/>
                  <a:pt x="3284141" y="389105"/>
                  <a:pt x="3289101" y="389105"/>
                </a:cubicBezTo>
                <a:lnTo>
                  <a:pt x="3296543" y="411429"/>
                </a:lnTo>
                <a:cubicBezTo>
                  <a:pt x="3296543" y="411429"/>
                  <a:pt x="3296543" y="408948"/>
                  <a:pt x="3296543" y="403987"/>
                </a:cubicBezTo>
                <a:lnTo>
                  <a:pt x="3296543" y="396546"/>
                </a:lnTo>
                <a:cubicBezTo>
                  <a:pt x="3301504" y="396546"/>
                  <a:pt x="3302744" y="394066"/>
                  <a:pt x="3300263" y="389105"/>
                </a:cubicBezTo>
                <a:cubicBezTo>
                  <a:pt x="3297783" y="384144"/>
                  <a:pt x="3296543" y="379183"/>
                  <a:pt x="3296543" y="374222"/>
                </a:cubicBezTo>
                <a:cubicBezTo>
                  <a:pt x="3291582" y="374222"/>
                  <a:pt x="3291582" y="371741"/>
                  <a:pt x="3296543" y="366780"/>
                </a:cubicBezTo>
                <a:cubicBezTo>
                  <a:pt x="3296543" y="361819"/>
                  <a:pt x="3295303" y="359339"/>
                  <a:pt x="3292822" y="359339"/>
                </a:cubicBezTo>
                <a:cubicBezTo>
                  <a:pt x="3290341" y="359339"/>
                  <a:pt x="3286621" y="359339"/>
                  <a:pt x="3281660" y="359339"/>
                </a:cubicBezTo>
                <a:cubicBezTo>
                  <a:pt x="3281660" y="364300"/>
                  <a:pt x="3279179" y="366780"/>
                  <a:pt x="3274219" y="366780"/>
                </a:cubicBezTo>
                <a:cubicBezTo>
                  <a:pt x="3269258" y="366780"/>
                  <a:pt x="3266777" y="366780"/>
                  <a:pt x="3266777" y="366780"/>
                </a:cubicBezTo>
                <a:lnTo>
                  <a:pt x="3259336" y="366780"/>
                </a:lnTo>
                <a:lnTo>
                  <a:pt x="3274219" y="359339"/>
                </a:lnTo>
                <a:cubicBezTo>
                  <a:pt x="3284141" y="359339"/>
                  <a:pt x="3289101" y="356859"/>
                  <a:pt x="3289101" y="351898"/>
                </a:cubicBezTo>
                <a:lnTo>
                  <a:pt x="3303984" y="366780"/>
                </a:lnTo>
                <a:cubicBezTo>
                  <a:pt x="3303984" y="376702"/>
                  <a:pt x="3306465" y="379183"/>
                  <a:pt x="3311426" y="374222"/>
                </a:cubicBezTo>
                <a:cubicBezTo>
                  <a:pt x="3316387" y="369261"/>
                  <a:pt x="3318867" y="366780"/>
                  <a:pt x="3318867" y="366780"/>
                </a:cubicBezTo>
                <a:lnTo>
                  <a:pt x="3326308" y="374222"/>
                </a:lnTo>
                <a:lnTo>
                  <a:pt x="3318867" y="374222"/>
                </a:lnTo>
                <a:cubicBezTo>
                  <a:pt x="3318867" y="379183"/>
                  <a:pt x="3321347" y="382904"/>
                  <a:pt x="3326308" y="385384"/>
                </a:cubicBezTo>
                <a:cubicBezTo>
                  <a:pt x="3331269" y="387864"/>
                  <a:pt x="3333750" y="389105"/>
                  <a:pt x="3333750" y="389105"/>
                </a:cubicBezTo>
                <a:lnTo>
                  <a:pt x="3341191" y="381663"/>
                </a:lnTo>
                <a:cubicBezTo>
                  <a:pt x="3341191" y="381663"/>
                  <a:pt x="3339951" y="379183"/>
                  <a:pt x="3337471" y="374222"/>
                </a:cubicBezTo>
                <a:cubicBezTo>
                  <a:pt x="3334990" y="369261"/>
                  <a:pt x="3333750" y="366780"/>
                  <a:pt x="3333750" y="366780"/>
                </a:cubicBezTo>
                <a:lnTo>
                  <a:pt x="3326308" y="351898"/>
                </a:lnTo>
                <a:lnTo>
                  <a:pt x="3318867" y="351898"/>
                </a:lnTo>
                <a:lnTo>
                  <a:pt x="3318867" y="366780"/>
                </a:lnTo>
                <a:cubicBezTo>
                  <a:pt x="3318867" y="366780"/>
                  <a:pt x="3316387" y="364300"/>
                  <a:pt x="3311426" y="359339"/>
                </a:cubicBezTo>
                <a:lnTo>
                  <a:pt x="3311426" y="351898"/>
                </a:lnTo>
                <a:lnTo>
                  <a:pt x="3311426" y="337015"/>
                </a:lnTo>
                <a:cubicBezTo>
                  <a:pt x="3311426" y="337015"/>
                  <a:pt x="3308945" y="334534"/>
                  <a:pt x="3303984" y="329573"/>
                </a:cubicBezTo>
                <a:cubicBezTo>
                  <a:pt x="3299023" y="329573"/>
                  <a:pt x="3295303" y="328333"/>
                  <a:pt x="3292822" y="325853"/>
                </a:cubicBezTo>
                <a:cubicBezTo>
                  <a:pt x="3290341" y="323372"/>
                  <a:pt x="3289101" y="322132"/>
                  <a:pt x="3289101" y="322132"/>
                </a:cubicBezTo>
                <a:cubicBezTo>
                  <a:pt x="3294062" y="322132"/>
                  <a:pt x="3299023" y="322132"/>
                  <a:pt x="3303984" y="322132"/>
                </a:cubicBezTo>
                <a:cubicBezTo>
                  <a:pt x="3303984" y="317171"/>
                  <a:pt x="3301504" y="313450"/>
                  <a:pt x="3296543" y="310970"/>
                </a:cubicBezTo>
                <a:cubicBezTo>
                  <a:pt x="3291582" y="308489"/>
                  <a:pt x="3289101" y="304769"/>
                  <a:pt x="3289101" y="299808"/>
                </a:cubicBezTo>
                <a:lnTo>
                  <a:pt x="3303984" y="307249"/>
                </a:lnTo>
                <a:cubicBezTo>
                  <a:pt x="3308945" y="312210"/>
                  <a:pt x="3316387" y="314691"/>
                  <a:pt x="3326308" y="314691"/>
                </a:cubicBezTo>
                <a:lnTo>
                  <a:pt x="3333750" y="307249"/>
                </a:lnTo>
                <a:cubicBezTo>
                  <a:pt x="3328789" y="307249"/>
                  <a:pt x="3326308" y="304769"/>
                  <a:pt x="3326308" y="299808"/>
                </a:cubicBezTo>
                <a:lnTo>
                  <a:pt x="3318867" y="292366"/>
                </a:lnTo>
                <a:lnTo>
                  <a:pt x="3311426" y="292366"/>
                </a:lnTo>
                <a:cubicBezTo>
                  <a:pt x="3316387" y="277484"/>
                  <a:pt x="3289101" y="267562"/>
                  <a:pt x="3229570" y="262601"/>
                </a:cubicBezTo>
                <a:cubicBezTo>
                  <a:pt x="3219648" y="262601"/>
                  <a:pt x="3214687" y="261360"/>
                  <a:pt x="3214687" y="258880"/>
                </a:cubicBezTo>
                <a:cubicBezTo>
                  <a:pt x="3214687" y="256400"/>
                  <a:pt x="3212207" y="252679"/>
                  <a:pt x="3207246" y="247718"/>
                </a:cubicBezTo>
                <a:cubicBezTo>
                  <a:pt x="3202285" y="242757"/>
                  <a:pt x="3194844" y="240277"/>
                  <a:pt x="3184922" y="240277"/>
                </a:cubicBezTo>
                <a:cubicBezTo>
                  <a:pt x="3179961" y="240277"/>
                  <a:pt x="3175000" y="239036"/>
                  <a:pt x="3170039" y="236556"/>
                </a:cubicBezTo>
                <a:cubicBezTo>
                  <a:pt x="3165078" y="234075"/>
                  <a:pt x="3160117" y="232835"/>
                  <a:pt x="3155156" y="232835"/>
                </a:cubicBezTo>
                <a:lnTo>
                  <a:pt x="3147715" y="232835"/>
                </a:lnTo>
                <a:lnTo>
                  <a:pt x="3140273" y="225394"/>
                </a:lnTo>
                <a:cubicBezTo>
                  <a:pt x="3130351" y="215472"/>
                  <a:pt x="3110508" y="205550"/>
                  <a:pt x="3080742" y="195628"/>
                </a:cubicBezTo>
                <a:cubicBezTo>
                  <a:pt x="3075781" y="195628"/>
                  <a:pt x="3070820" y="194388"/>
                  <a:pt x="3065859" y="191907"/>
                </a:cubicBezTo>
                <a:cubicBezTo>
                  <a:pt x="3060898" y="189427"/>
                  <a:pt x="3053457" y="186946"/>
                  <a:pt x="3043535" y="184466"/>
                </a:cubicBezTo>
                <a:cubicBezTo>
                  <a:pt x="3033613" y="181986"/>
                  <a:pt x="3026171" y="179505"/>
                  <a:pt x="3021211" y="177025"/>
                </a:cubicBezTo>
                <a:cubicBezTo>
                  <a:pt x="3016250" y="174544"/>
                  <a:pt x="3010049" y="172064"/>
                  <a:pt x="3002607" y="169583"/>
                </a:cubicBezTo>
                <a:cubicBezTo>
                  <a:pt x="2998887" y="168343"/>
                  <a:pt x="2996096" y="168033"/>
                  <a:pt x="2994236" y="168653"/>
                </a:cubicBezTo>
                <a:close/>
                <a:moveTo>
                  <a:pt x="3597920" y="165862"/>
                </a:moveTo>
                <a:cubicBezTo>
                  <a:pt x="3590478" y="165862"/>
                  <a:pt x="3586758" y="168343"/>
                  <a:pt x="3586758" y="173304"/>
                </a:cubicBezTo>
                <a:lnTo>
                  <a:pt x="3594199" y="173304"/>
                </a:lnTo>
                <a:cubicBezTo>
                  <a:pt x="3599160" y="173304"/>
                  <a:pt x="3601641" y="175784"/>
                  <a:pt x="3601641" y="180745"/>
                </a:cubicBezTo>
                <a:cubicBezTo>
                  <a:pt x="3601641" y="185706"/>
                  <a:pt x="3599160" y="185706"/>
                  <a:pt x="3594199" y="180745"/>
                </a:cubicBezTo>
                <a:lnTo>
                  <a:pt x="3586758" y="188187"/>
                </a:lnTo>
                <a:lnTo>
                  <a:pt x="3601641" y="195628"/>
                </a:lnTo>
                <a:cubicBezTo>
                  <a:pt x="3606602" y="200589"/>
                  <a:pt x="3609082" y="200589"/>
                  <a:pt x="3609082" y="195628"/>
                </a:cubicBezTo>
                <a:lnTo>
                  <a:pt x="3623965" y="195628"/>
                </a:lnTo>
                <a:lnTo>
                  <a:pt x="3638848" y="195628"/>
                </a:lnTo>
                <a:lnTo>
                  <a:pt x="3623965" y="188187"/>
                </a:lnTo>
                <a:lnTo>
                  <a:pt x="3616523" y="180745"/>
                </a:lnTo>
                <a:cubicBezTo>
                  <a:pt x="3626445" y="175784"/>
                  <a:pt x="3631406" y="173304"/>
                  <a:pt x="3631406" y="173304"/>
                </a:cubicBezTo>
                <a:cubicBezTo>
                  <a:pt x="3631406" y="178265"/>
                  <a:pt x="3632647" y="179505"/>
                  <a:pt x="3635127" y="177025"/>
                </a:cubicBezTo>
                <a:cubicBezTo>
                  <a:pt x="3637607" y="174544"/>
                  <a:pt x="3638848" y="173304"/>
                  <a:pt x="3638848" y="173304"/>
                </a:cubicBezTo>
                <a:cubicBezTo>
                  <a:pt x="3638848" y="168343"/>
                  <a:pt x="3633887" y="165862"/>
                  <a:pt x="3623965" y="165862"/>
                </a:cubicBezTo>
                <a:cubicBezTo>
                  <a:pt x="3614043" y="165862"/>
                  <a:pt x="3605361" y="165862"/>
                  <a:pt x="3597920" y="165862"/>
                </a:cubicBezTo>
                <a:close/>
                <a:moveTo>
                  <a:pt x="2574726" y="165862"/>
                </a:moveTo>
                <a:cubicBezTo>
                  <a:pt x="2569766" y="165862"/>
                  <a:pt x="2567285" y="168343"/>
                  <a:pt x="2567285" y="173304"/>
                </a:cubicBezTo>
                <a:cubicBezTo>
                  <a:pt x="2572246" y="178265"/>
                  <a:pt x="2574726" y="180745"/>
                  <a:pt x="2574726" y="180745"/>
                </a:cubicBezTo>
                <a:lnTo>
                  <a:pt x="2574726" y="173304"/>
                </a:lnTo>
                <a:cubicBezTo>
                  <a:pt x="2574726" y="168343"/>
                  <a:pt x="2574726" y="165862"/>
                  <a:pt x="2574726" y="165862"/>
                </a:cubicBezTo>
                <a:close/>
                <a:moveTo>
                  <a:pt x="610195" y="165862"/>
                </a:moveTo>
                <a:cubicBezTo>
                  <a:pt x="605234" y="165862"/>
                  <a:pt x="602754" y="170823"/>
                  <a:pt x="602754" y="180745"/>
                </a:cubicBezTo>
                <a:cubicBezTo>
                  <a:pt x="607715" y="175784"/>
                  <a:pt x="611436" y="172064"/>
                  <a:pt x="613916" y="169583"/>
                </a:cubicBezTo>
                <a:cubicBezTo>
                  <a:pt x="616396" y="167103"/>
                  <a:pt x="615156" y="165862"/>
                  <a:pt x="610195" y="165862"/>
                </a:cubicBezTo>
                <a:close/>
                <a:moveTo>
                  <a:pt x="491133" y="165862"/>
                </a:moveTo>
                <a:cubicBezTo>
                  <a:pt x="491133" y="170823"/>
                  <a:pt x="491133" y="173304"/>
                  <a:pt x="491133" y="173304"/>
                </a:cubicBezTo>
                <a:lnTo>
                  <a:pt x="491133" y="180745"/>
                </a:lnTo>
                <a:lnTo>
                  <a:pt x="483691" y="173304"/>
                </a:lnTo>
                <a:close/>
                <a:moveTo>
                  <a:pt x="3556992" y="158421"/>
                </a:moveTo>
                <a:cubicBezTo>
                  <a:pt x="3552031" y="158421"/>
                  <a:pt x="3552031" y="160901"/>
                  <a:pt x="3556992" y="165862"/>
                </a:cubicBezTo>
                <a:cubicBezTo>
                  <a:pt x="3556992" y="165862"/>
                  <a:pt x="3559472" y="165862"/>
                  <a:pt x="3564433" y="165862"/>
                </a:cubicBezTo>
                <a:cubicBezTo>
                  <a:pt x="3569394" y="165862"/>
                  <a:pt x="3571875" y="165862"/>
                  <a:pt x="3571875" y="165862"/>
                </a:cubicBezTo>
                <a:cubicBezTo>
                  <a:pt x="3566914" y="160901"/>
                  <a:pt x="3561953" y="158421"/>
                  <a:pt x="3556992" y="158421"/>
                </a:cubicBezTo>
                <a:close/>
                <a:moveTo>
                  <a:pt x="3512344" y="150980"/>
                </a:moveTo>
                <a:cubicBezTo>
                  <a:pt x="3512344" y="155941"/>
                  <a:pt x="3512344" y="158421"/>
                  <a:pt x="3512344" y="158421"/>
                </a:cubicBezTo>
                <a:cubicBezTo>
                  <a:pt x="3512344" y="158421"/>
                  <a:pt x="3509863" y="158421"/>
                  <a:pt x="3504902" y="158421"/>
                </a:cubicBezTo>
                <a:cubicBezTo>
                  <a:pt x="3504902" y="158421"/>
                  <a:pt x="3504902" y="160901"/>
                  <a:pt x="3504902" y="165862"/>
                </a:cubicBezTo>
                <a:cubicBezTo>
                  <a:pt x="3504902" y="170823"/>
                  <a:pt x="3503662" y="173304"/>
                  <a:pt x="3501181" y="173304"/>
                </a:cubicBezTo>
                <a:cubicBezTo>
                  <a:pt x="3498701" y="173304"/>
                  <a:pt x="3497461" y="173304"/>
                  <a:pt x="3497461" y="173304"/>
                </a:cubicBezTo>
                <a:cubicBezTo>
                  <a:pt x="3497461" y="178265"/>
                  <a:pt x="3499941" y="181986"/>
                  <a:pt x="3504902" y="184466"/>
                </a:cubicBezTo>
                <a:cubicBezTo>
                  <a:pt x="3509863" y="186946"/>
                  <a:pt x="3514824" y="188187"/>
                  <a:pt x="3519785" y="188187"/>
                </a:cubicBezTo>
                <a:cubicBezTo>
                  <a:pt x="3524746" y="183226"/>
                  <a:pt x="3527226" y="180745"/>
                  <a:pt x="3527226" y="180745"/>
                </a:cubicBezTo>
                <a:cubicBezTo>
                  <a:pt x="3527226" y="175784"/>
                  <a:pt x="3527226" y="173304"/>
                  <a:pt x="3527226" y="173304"/>
                </a:cubicBezTo>
                <a:lnTo>
                  <a:pt x="3519785" y="173304"/>
                </a:lnTo>
                <a:cubicBezTo>
                  <a:pt x="3519785" y="168343"/>
                  <a:pt x="3522265" y="165862"/>
                  <a:pt x="3527226" y="165862"/>
                </a:cubicBezTo>
                <a:lnTo>
                  <a:pt x="3527226" y="158421"/>
                </a:lnTo>
                <a:close/>
                <a:moveTo>
                  <a:pt x="3493740" y="150980"/>
                </a:moveTo>
                <a:cubicBezTo>
                  <a:pt x="3491260" y="150980"/>
                  <a:pt x="3490019" y="153460"/>
                  <a:pt x="3490019" y="158421"/>
                </a:cubicBezTo>
                <a:lnTo>
                  <a:pt x="3490019" y="165862"/>
                </a:lnTo>
                <a:lnTo>
                  <a:pt x="3497461" y="158421"/>
                </a:lnTo>
                <a:cubicBezTo>
                  <a:pt x="3497461" y="153460"/>
                  <a:pt x="3496220" y="150980"/>
                  <a:pt x="3493740" y="150980"/>
                </a:cubicBezTo>
                <a:close/>
                <a:moveTo>
                  <a:pt x="2760762" y="150980"/>
                </a:moveTo>
                <a:cubicBezTo>
                  <a:pt x="2760762" y="155941"/>
                  <a:pt x="2763242" y="158421"/>
                  <a:pt x="2768203" y="158421"/>
                </a:cubicBezTo>
                <a:cubicBezTo>
                  <a:pt x="2768203" y="158421"/>
                  <a:pt x="2768203" y="155941"/>
                  <a:pt x="2768203" y="150980"/>
                </a:cubicBezTo>
                <a:close/>
                <a:moveTo>
                  <a:pt x="2470547" y="150980"/>
                </a:moveTo>
                <a:cubicBezTo>
                  <a:pt x="2470547" y="150980"/>
                  <a:pt x="2470547" y="153460"/>
                  <a:pt x="2470547" y="158421"/>
                </a:cubicBezTo>
                <a:lnTo>
                  <a:pt x="2470547" y="165862"/>
                </a:lnTo>
                <a:cubicBezTo>
                  <a:pt x="2475507" y="165862"/>
                  <a:pt x="2477988" y="164622"/>
                  <a:pt x="2477988" y="162142"/>
                </a:cubicBezTo>
                <a:cubicBezTo>
                  <a:pt x="2477988" y="159661"/>
                  <a:pt x="2477988" y="158421"/>
                  <a:pt x="2477988" y="158421"/>
                </a:cubicBezTo>
                <a:close/>
                <a:moveTo>
                  <a:pt x="2239863" y="150980"/>
                </a:moveTo>
                <a:cubicBezTo>
                  <a:pt x="2239863" y="155941"/>
                  <a:pt x="2239863" y="158421"/>
                  <a:pt x="2239863" y="158421"/>
                </a:cubicBezTo>
                <a:cubicBezTo>
                  <a:pt x="2239863" y="158421"/>
                  <a:pt x="2241103" y="158421"/>
                  <a:pt x="2243584" y="158421"/>
                </a:cubicBezTo>
                <a:cubicBezTo>
                  <a:pt x="2246065" y="158421"/>
                  <a:pt x="2247305" y="155941"/>
                  <a:pt x="2247305" y="150980"/>
                </a:cubicBezTo>
                <a:close/>
                <a:moveTo>
                  <a:pt x="502295" y="150980"/>
                </a:moveTo>
                <a:cubicBezTo>
                  <a:pt x="504775" y="150980"/>
                  <a:pt x="508496" y="150980"/>
                  <a:pt x="513457" y="150980"/>
                </a:cubicBezTo>
                <a:lnTo>
                  <a:pt x="513457" y="158421"/>
                </a:lnTo>
                <a:cubicBezTo>
                  <a:pt x="508496" y="163382"/>
                  <a:pt x="504775" y="165862"/>
                  <a:pt x="502295" y="165862"/>
                </a:cubicBezTo>
                <a:cubicBezTo>
                  <a:pt x="499814" y="165862"/>
                  <a:pt x="498574" y="163382"/>
                  <a:pt x="498574" y="158421"/>
                </a:cubicBezTo>
                <a:cubicBezTo>
                  <a:pt x="498574" y="153460"/>
                  <a:pt x="499814" y="150980"/>
                  <a:pt x="502295" y="150980"/>
                </a:cubicBezTo>
                <a:close/>
                <a:moveTo>
                  <a:pt x="2917031" y="143538"/>
                </a:moveTo>
                <a:lnTo>
                  <a:pt x="2946797" y="165862"/>
                </a:lnTo>
                <a:cubicBezTo>
                  <a:pt x="2956719" y="160901"/>
                  <a:pt x="2961679" y="160901"/>
                  <a:pt x="2961679" y="165862"/>
                </a:cubicBezTo>
                <a:cubicBezTo>
                  <a:pt x="2961679" y="170823"/>
                  <a:pt x="2965400" y="173304"/>
                  <a:pt x="2972842" y="173304"/>
                </a:cubicBezTo>
                <a:cubicBezTo>
                  <a:pt x="2980283" y="173304"/>
                  <a:pt x="2984004" y="173304"/>
                  <a:pt x="2984004" y="173304"/>
                </a:cubicBezTo>
                <a:close/>
                <a:moveTo>
                  <a:pt x="2850058" y="143538"/>
                </a:moveTo>
                <a:cubicBezTo>
                  <a:pt x="2845098" y="143538"/>
                  <a:pt x="2845098" y="146019"/>
                  <a:pt x="2850058" y="150980"/>
                </a:cubicBezTo>
                <a:lnTo>
                  <a:pt x="2857500" y="150980"/>
                </a:lnTo>
                <a:cubicBezTo>
                  <a:pt x="2857500" y="146019"/>
                  <a:pt x="2855019" y="143538"/>
                  <a:pt x="2850058" y="143538"/>
                </a:cubicBezTo>
                <a:close/>
                <a:moveTo>
                  <a:pt x="2522637" y="143538"/>
                </a:moveTo>
                <a:cubicBezTo>
                  <a:pt x="2522637" y="143538"/>
                  <a:pt x="2522637" y="144779"/>
                  <a:pt x="2522637" y="147259"/>
                </a:cubicBezTo>
                <a:cubicBezTo>
                  <a:pt x="2522637" y="149739"/>
                  <a:pt x="2525117" y="150980"/>
                  <a:pt x="2530078" y="150980"/>
                </a:cubicBezTo>
                <a:lnTo>
                  <a:pt x="2537519" y="143538"/>
                </a:lnTo>
                <a:close/>
                <a:moveTo>
                  <a:pt x="2291953" y="143538"/>
                </a:moveTo>
                <a:cubicBezTo>
                  <a:pt x="2286992" y="148499"/>
                  <a:pt x="2284512" y="150980"/>
                  <a:pt x="2284512" y="150980"/>
                </a:cubicBezTo>
                <a:lnTo>
                  <a:pt x="2284512" y="158421"/>
                </a:lnTo>
                <a:cubicBezTo>
                  <a:pt x="2284512" y="163382"/>
                  <a:pt x="2285752" y="165862"/>
                  <a:pt x="2288232" y="165862"/>
                </a:cubicBezTo>
                <a:cubicBezTo>
                  <a:pt x="2290713" y="165862"/>
                  <a:pt x="2294434" y="165862"/>
                  <a:pt x="2299394" y="165862"/>
                </a:cubicBezTo>
                <a:cubicBezTo>
                  <a:pt x="2299394" y="165862"/>
                  <a:pt x="2301875" y="168343"/>
                  <a:pt x="2306836" y="173304"/>
                </a:cubicBezTo>
                <a:cubicBezTo>
                  <a:pt x="2306836" y="173304"/>
                  <a:pt x="2309316" y="174544"/>
                  <a:pt x="2314277" y="177025"/>
                </a:cubicBezTo>
                <a:cubicBezTo>
                  <a:pt x="2319238" y="179505"/>
                  <a:pt x="2326680" y="180745"/>
                  <a:pt x="2336601" y="180745"/>
                </a:cubicBezTo>
                <a:lnTo>
                  <a:pt x="2344043" y="180745"/>
                </a:lnTo>
                <a:cubicBezTo>
                  <a:pt x="2344043" y="180745"/>
                  <a:pt x="2342803" y="179505"/>
                  <a:pt x="2340322" y="177025"/>
                </a:cubicBezTo>
                <a:cubicBezTo>
                  <a:pt x="2337841" y="174544"/>
                  <a:pt x="2336601" y="173304"/>
                  <a:pt x="2336601" y="173304"/>
                </a:cubicBezTo>
                <a:cubicBezTo>
                  <a:pt x="2331641" y="173304"/>
                  <a:pt x="2329160" y="170823"/>
                  <a:pt x="2329160" y="165862"/>
                </a:cubicBezTo>
                <a:cubicBezTo>
                  <a:pt x="2324200" y="165862"/>
                  <a:pt x="2321719" y="165862"/>
                  <a:pt x="2321719" y="165862"/>
                </a:cubicBezTo>
                <a:cubicBezTo>
                  <a:pt x="2321719" y="165862"/>
                  <a:pt x="2319238" y="165862"/>
                  <a:pt x="2314277" y="165862"/>
                </a:cubicBezTo>
                <a:lnTo>
                  <a:pt x="2306836" y="158421"/>
                </a:lnTo>
                <a:lnTo>
                  <a:pt x="2314277" y="158421"/>
                </a:lnTo>
                <a:cubicBezTo>
                  <a:pt x="2319238" y="158421"/>
                  <a:pt x="2321719" y="155941"/>
                  <a:pt x="2321719" y="150980"/>
                </a:cubicBezTo>
                <a:cubicBezTo>
                  <a:pt x="2316758" y="150980"/>
                  <a:pt x="2311796" y="148499"/>
                  <a:pt x="2306836" y="143538"/>
                </a:cubicBezTo>
                <a:lnTo>
                  <a:pt x="2299394" y="150980"/>
                </a:lnTo>
                <a:cubicBezTo>
                  <a:pt x="2299394" y="150980"/>
                  <a:pt x="2299394" y="153460"/>
                  <a:pt x="2299394" y="158421"/>
                </a:cubicBezTo>
                <a:lnTo>
                  <a:pt x="2291953" y="150980"/>
                </a:lnTo>
                <a:close/>
                <a:moveTo>
                  <a:pt x="2120801" y="143538"/>
                </a:moveTo>
                <a:lnTo>
                  <a:pt x="2113359" y="150980"/>
                </a:lnTo>
                <a:cubicBezTo>
                  <a:pt x="2118320" y="150980"/>
                  <a:pt x="2125761" y="153460"/>
                  <a:pt x="2135683" y="158421"/>
                </a:cubicBezTo>
                <a:cubicBezTo>
                  <a:pt x="2145606" y="163382"/>
                  <a:pt x="2155527" y="165862"/>
                  <a:pt x="2165449" y="165862"/>
                </a:cubicBezTo>
                <a:cubicBezTo>
                  <a:pt x="2180332" y="165862"/>
                  <a:pt x="2190254" y="168343"/>
                  <a:pt x="2195215" y="173304"/>
                </a:cubicBezTo>
                <a:cubicBezTo>
                  <a:pt x="2195215" y="178265"/>
                  <a:pt x="2197695" y="180745"/>
                  <a:pt x="2202656" y="180745"/>
                </a:cubicBezTo>
                <a:cubicBezTo>
                  <a:pt x="2202656" y="180745"/>
                  <a:pt x="2205137" y="180745"/>
                  <a:pt x="2210097" y="180745"/>
                </a:cubicBezTo>
                <a:cubicBezTo>
                  <a:pt x="2215058" y="180745"/>
                  <a:pt x="2220020" y="180745"/>
                  <a:pt x="2224980" y="180745"/>
                </a:cubicBezTo>
                <a:cubicBezTo>
                  <a:pt x="2234902" y="185706"/>
                  <a:pt x="2247305" y="190667"/>
                  <a:pt x="2262187" y="195628"/>
                </a:cubicBezTo>
                <a:cubicBezTo>
                  <a:pt x="2277070" y="200589"/>
                  <a:pt x="2286992" y="203069"/>
                  <a:pt x="2291953" y="203069"/>
                </a:cubicBezTo>
                <a:cubicBezTo>
                  <a:pt x="2291953" y="203069"/>
                  <a:pt x="2294434" y="203069"/>
                  <a:pt x="2299394" y="203069"/>
                </a:cubicBezTo>
                <a:cubicBezTo>
                  <a:pt x="2304355" y="203069"/>
                  <a:pt x="2309316" y="203069"/>
                  <a:pt x="2314277" y="203069"/>
                </a:cubicBezTo>
                <a:lnTo>
                  <a:pt x="2329160" y="210511"/>
                </a:lnTo>
                <a:cubicBezTo>
                  <a:pt x="2329160" y="210511"/>
                  <a:pt x="2331641" y="210511"/>
                  <a:pt x="2336601" y="210511"/>
                </a:cubicBezTo>
                <a:cubicBezTo>
                  <a:pt x="2346523" y="215472"/>
                  <a:pt x="2351484" y="215472"/>
                  <a:pt x="2351484" y="210511"/>
                </a:cubicBezTo>
                <a:cubicBezTo>
                  <a:pt x="2351484" y="205550"/>
                  <a:pt x="2344043" y="203069"/>
                  <a:pt x="2329160" y="203069"/>
                </a:cubicBezTo>
                <a:lnTo>
                  <a:pt x="2247305" y="173304"/>
                </a:lnTo>
                <a:cubicBezTo>
                  <a:pt x="2237382" y="163382"/>
                  <a:pt x="2217539" y="158421"/>
                  <a:pt x="2187774" y="158421"/>
                </a:cubicBezTo>
                <a:cubicBezTo>
                  <a:pt x="2162968" y="153460"/>
                  <a:pt x="2146846" y="150980"/>
                  <a:pt x="2139404" y="150980"/>
                </a:cubicBezTo>
                <a:cubicBezTo>
                  <a:pt x="2131963" y="150980"/>
                  <a:pt x="2125761" y="148499"/>
                  <a:pt x="2120801" y="143538"/>
                </a:cubicBezTo>
                <a:close/>
                <a:moveTo>
                  <a:pt x="572988" y="143538"/>
                </a:moveTo>
                <a:lnTo>
                  <a:pt x="572988" y="150980"/>
                </a:lnTo>
                <a:lnTo>
                  <a:pt x="580430" y="150980"/>
                </a:lnTo>
                <a:cubicBezTo>
                  <a:pt x="580430" y="146019"/>
                  <a:pt x="577949" y="143538"/>
                  <a:pt x="572988" y="143538"/>
                </a:cubicBezTo>
                <a:close/>
                <a:moveTo>
                  <a:pt x="556478" y="139120"/>
                </a:moveTo>
                <a:cubicBezTo>
                  <a:pt x="555702" y="138965"/>
                  <a:pt x="555005" y="139198"/>
                  <a:pt x="554385" y="139818"/>
                </a:cubicBezTo>
                <a:cubicBezTo>
                  <a:pt x="551904" y="142298"/>
                  <a:pt x="553145" y="146019"/>
                  <a:pt x="558105" y="150980"/>
                </a:cubicBezTo>
                <a:cubicBezTo>
                  <a:pt x="563066" y="155941"/>
                  <a:pt x="568027" y="158421"/>
                  <a:pt x="572988" y="158421"/>
                </a:cubicBezTo>
                <a:lnTo>
                  <a:pt x="565547" y="150980"/>
                </a:lnTo>
                <a:cubicBezTo>
                  <a:pt x="561826" y="143539"/>
                  <a:pt x="558803" y="139585"/>
                  <a:pt x="556478" y="139120"/>
                </a:cubicBezTo>
                <a:close/>
                <a:moveTo>
                  <a:pt x="506946" y="137957"/>
                </a:moveTo>
                <a:cubicBezTo>
                  <a:pt x="507566" y="137957"/>
                  <a:pt x="508496" y="138577"/>
                  <a:pt x="509736" y="139818"/>
                </a:cubicBezTo>
                <a:cubicBezTo>
                  <a:pt x="512217" y="142298"/>
                  <a:pt x="513457" y="143538"/>
                  <a:pt x="513457" y="143538"/>
                </a:cubicBezTo>
                <a:cubicBezTo>
                  <a:pt x="508496" y="143538"/>
                  <a:pt x="506016" y="142298"/>
                  <a:pt x="506016" y="139818"/>
                </a:cubicBezTo>
                <a:cubicBezTo>
                  <a:pt x="506016" y="138577"/>
                  <a:pt x="506326" y="137957"/>
                  <a:pt x="506946" y="137957"/>
                </a:cubicBezTo>
                <a:close/>
                <a:moveTo>
                  <a:pt x="3743027" y="136097"/>
                </a:moveTo>
                <a:lnTo>
                  <a:pt x="3743027" y="143538"/>
                </a:lnTo>
                <a:lnTo>
                  <a:pt x="3750469" y="143538"/>
                </a:lnTo>
                <a:close/>
                <a:moveTo>
                  <a:pt x="2217539" y="136097"/>
                </a:moveTo>
                <a:cubicBezTo>
                  <a:pt x="2217539" y="136097"/>
                  <a:pt x="2216299" y="137337"/>
                  <a:pt x="2213818" y="139818"/>
                </a:cubicBezTo>
                <a:cubicBezTo>
                  <a:pt x="2211338" y="142298"/>
                  <a:pt x="2210097" y="143538"/>
                  <a:pt x="2210097" y="143538"/>
                </a:cubicBezTo>
                <a:lnTo>
                  <a:pt x="2217539" y="150980"/>
                </a:lnTo>
                <a:cubicBezTo>
                  <a:pt x="2217539" y="150980"/>
                  <a:pt x="2217539" y="148499"/>
                  <a:pt x="2217539" y="143538"/>
                </a:cubicBezTo>
                <a:close/>
                <a:moveTo>
                  <a:pt x="3646289" y="128655"/>
                </a:moveTo>
                <a:lnTo>
                  <a:pt x="3653730" y="136097"/>
                </a:lnTo>
                <a:cubicBezTo>
                  <a:pt x="3653730" y="136097"/>
                  <a:pt x="3656211" y="136097"/>
                  <a:pt x="3661172" y="136097"/>
                </a:cubicBezTo>
                <a:cubicBezTo>
                  <a:pt x="3656211" y="131136"/>
                  <a:pt x="3653730" y="128655"/>
                  <a:pt x="3653730" y="128655"/>
                </a:cubicBezTo>
                <a:cubicBezTo>
                  <a:pt x="3653730" y="128655"/>
                  <a:pt x="3651250" y="128655"/>
                  <a:pt x="3646289" y="128655"/>
                </a:cubicBezTo>
                <a:close/>
                <a:moveTo>
                  <a:pt x="2344043" y="121214"/>
                </a:moveTo>
                <a:cubicBezTo>
                  <a:pt x="2334121" y="121214"/>
                  <a:pt x="2334121" y="126175"/>
                  <a:pt x="2344043" y="136097"/>
                </a:cubicBezTo>
                <a:cubicBezTo>
                  <a:pt x="2344043" y="136097"/>
                  <a:pt x="2345283" y="137337"/>
                  <a:pt x="2347763" y="139818"/>
                </a:cubicBezTo>
                <a:cubicBezTo>
                  <a:pt x="2350244" y="142298"/>
                  <a:pt x="2352724" y="142298"/>
                  <a:pt x="2355205" y="139818"/>
                </a:cubicBezTo>
                <a:cubicBezTo>
                  <a:pt x="2357686" y="137337"/>
                  <a:pt x="2357686" y="133616"/>
                  <a:pt x="2355205" y="128655"/>
                </a:cubicBezTo>
                <a:cubicBezTo>
                  <a:pt x="2352724" y="123694"/>
                  <a:pt x="2349004" y="121214"/>
                  <a:pt x="2344043" y="121214"/>
                </a:cubicBezTo>
                <a:close/>
                <a:moveTo>
                  <a:pt x="2210097" y="121214"/>
                </a:moveTo>
                <a:lnTo>
                  <a:pt x="2224980" y="128655"/>
                </a:lnTo>
                <a:lnTo>
                  <a:pt x="2217539" y="121214"/>
                </a:lnTo>
                <a:cubicBezTo>
                  <a:pt x="2212578" y="121214"/>
                  <a:pt x="2210097" y="121214"/>
                  <a:pt x="2210097" y="121214"/>
                </a:cubicBezTo>
                <a:close/>
                <a:moveTo>
                  <a:pt x="364629" y="121214"/>
                </a:moveTo>
                <a:lnTo>
                  <a:pt x="372070" y="128655"/>
                </a:lnTo>
                <a:cubicBezTo>
                  <a:pt x="377031" y="128655"/>
                  <a:pt x="380752" y="129896"/>
                  <a:pt x="383232" y="132376"/>
                </a:cubicBezTo>
                <a:cubicBezTo>
                  <a:pt x="385713" y="134856"/>
                  <a:pt x="388193" y="136097"/>
                  <a:pt x="390674" y="136097"/>
                </a:cubicBezTo>
                <a:cubicBezTo>
                  <a:pt x="393154" y="136097"/>
                  <a:pt x="395635" y="136097"/>
                  <a:pt x="398115" y="136097"/>
                </a:cubicBezTo>
                <a:cubicBezTo>
                  <a:pt x="400596" y="136097"/>
                  <a:pt x="399355" y="138577"/>
                  <a:pt x="394395" y="143538"/>
                </a:cubicBezTo>
                <a:cubicBezTo>
                  <a:pt x="394395" y="143538"/>
                  <a:pt x="396875" y="143538"/>
                  <a:pt x="401836" y="143538"/>
                </a:cubicBezTo>
                <a:lnTo>
                  <a:pt x="401836" y="150980"/>
                </a:lnTo>
                <a:cubicBezTo>
                  <a:pt x="401836" y="160901"/>
                  <a:pt x="394395" y="158421"/>
                  <a:pt x="379512" y="143538"/>
                </a:cubicBezTo>
                <a:cubicBezTo>
                  <a:pt x="369590" y="133616"/>
                  <a:pt x="364629" y="126175"/>
                  <a:pt x="364629" y="121214"/>
                </a:cubicBezTo>
                <a:close/>
                <a:moveTo>
                  <a:pt x="349746" y="121214"/>
                </a:moveTo>
                <a:cubicBezTo>
                  <a:pt x="354707" y="121214"/>
                  <a:pt x="357187" y="123694"/>
                  <a:pt x="357187" y="128655"/>
                </a:cubicBezTo>
                <a:cubicBezTo>
                  <a:pt x="357187" y="128655"/>
                  <a:pt x="357187" y="131136"/>
                  <a:pt x="357187" y="136097"/>
                </a:cubicBezTo>
                <a:cubicBezTo>
                  <a:pt x="352227" y="136097"/>
                  <a:pt x="349746" y="133616"/>
                  <a:pt x="349746" y="128655"/>
                </a:cubicBezTo>
                <a:close/>
                <a:moveTo>
                  <a:pt x="2239863" y="113773"/>
                </a:moveTo>
                <a:cubicBezTo>
                  <a:pt x="2244824" y="123694"/>
                  <a:pt x="2254746" y="131136"/>
                  <a:pt x="2269629" y="136097"/>
                </a:cubicBezTo>
                <a:lnTo>
                  <a:pt x="2262187" y="121214"/>
                </a:lnTo>
                <a:cubicBezTo>
                  <a:pt x="2252265" y="116253"/>
                  <a:pt x="2244824" y="113773"/>
                  <a:pt x="2239863" y="113773"/>
                </a:cubicBezTo>
                <a:close/>
                <a:moveTo>
                  <a:pt x="476250" y="106331"/>
                </a:moveTo>
                <a:lnTo>
                  <a:pt x="468809" y="113773"/>
                </a:lnTo>
                <a:lnTo>
                  <a:pt x="468809" y="121214"/>
                </a:lnTo>
                <a:cubicBezTo>
                  <a:pt x="473769" y="121214"/>
                  <a:pt x="477490" y="118734"/>
                  <a:pt x="479971" y="113773"/>
                </a:cubicBezTo>
                <a:cubicBezTo>
                  <a:pt x="482451" y="108812"/>
                  <a:pt x="481211" y="106331"/>
                  <a:pt x="476250" y="106331"/>
                </a:cubicBezTo>
                <a:close/>
                <a:moveTo>
                  <a:pt x="3338401" y="101680"/>
                </a:moveTo>
                <a:cubicBezTo>
                  <a:pt x="3336540" y="101060"/>
                  <a:pt x="3333750" y="101370"/>
                  <a:pt x="3330029" y="102610"/>
                </a:cubicBezTo>
                <a:cubicBezTo>
                  <a:pt x="3322588" y="105091"/>
                  <a:pt x="3318867" y="106331"/>
                  <a:pt x="3318867" y="106331"/>
                </a:cubicBezTo>
                <a:cubicBezTo>
                  <a:pt x="3318867" y="106331"/>
                  <a:pt x="3323828" y="106331"/>
                  <a:pt x="3333750" y="106331"/>
                </a:cubicBezTo>
                <a:lnTo>
                  <a:pt x="3341191" y="106331"/>
                </a:lnTo>
                <a:cubicBezTo>
                  <a:pt x="3341191" y="103851"/>
                  <a:pt x="3340261" y="102301"/>
                  <a:pt x="3338401" y="101680"/>
                </a:cubicBezTo>
                <a:close/>
                <a:moveTo>
                  <a:pt x="3367236" y="98890"/>
                </a:moveTo>
                <a:cubicBezTo>
                  <a:pt x="3364756" y="98890"/>
                  <a:pt x="3361035" y="101370"/>
                  <a:pt x="3356074" y="106331"/>
                </a:cubicBezTo>
                <a:lnTo>
                  <a:pt x="3363515" y="106331"/>
                </a:lnTo>
                <a:cubicBezTo>
                  <a:pt x="3368476" y="101370"/>
                  <a:pt x="3369717" y="98890"/>
                  <a:pt x="3367236" y="98890"/>
                </a:cubicBezTo>
                <a:close/>
                <a:moveTo>
                  <a:pt x="3296543" y="98890"/>
                </a:moveTo>
                <a:cubicBezTo>
                  <a:pt x="3296543" y="103851"/>
                  <a:pt x="3296543" y="106331"/>
                  <a:pt x="3296543" y="106331"/>
                </a:cubicBezTo>
                <a:lnTo>
                  <a:pt x="3303984" y="106331"/>
                </a:lnTo>
                <a:cubicBezTo>
                  <a:pt x="3303984" y="101370"/>
                  <a:pt x="3301504" y="98890"/>
                  <a:pt x="3296543" y="98890"/>
                </a:cubicBezTo>
                <a:close/>
                <a:moveTo>
                  <a:pt x="2805410" y="98890"/>
                </a:moveTo>
                <a:lnTo>
                  <a:pt x="2812851" y="106331"/>
                </a:lnTo>
                <a:lnTo>
                  <a:pt x="2812851" y="98890"/>
                </a:lnTo>
                <a:cubicBezTo>
                  <a:pt x="2812851" y="98890"/>
                  <a:pt x="2810371" y="98890"/>
                  <a:pt x="2805410" y="98890"/>
                </a:cubicBezTo>
                <a:close/>
                <a:moveTo>
                  <a:pt x="2210097" y="98890"/>
                </a:moveTo>
                <a:lnTo>
                  <a:pt x="2217539" y="113773"/>
                </a:lnTo>
                <a:cubicBezTo>
                  <a:pt x="2222500" y="113773"/>
                  <a:pt x="2226220" y="116253"/>
                  <a:pt x="2228701" y="121214"/>
                </a:cubicBezTo>
                <a:cubicBezTo>
                  <a:pt x="2231182" y="126175"/>
                  <a:pt x="2232422" y="128655"/>
                  <a:pt x="2232422" y="128655"/>
                </a:cubicBezTo>
                <a:cubicBezTo>
                  <a:pt x="2232422" y="128655"/>
                  <a:pt x="2233662" y="129896"/>
                  <a:pt x="2236142" y="132376"/>
                </a:cubicBezTo>
                <a:cubicBezTo>
                  <a:pt x="2238623" y="134856"/>
                  <a:pt x="2241103" y="136097"/>
                  <a:pt x="2243584" y="136097"/>
                </a:cubicBezTo>
                <a:cubicBezTo>
                  <a:pt x="2246065" y="136097"/>
                  <a:pt x="2249785" y="138577"/>
                  <a:pt x="2254746" y="143538"/>
                </a:cubicBezTo>
                <a:lnTo>
                  <a:pt x="2269629" y="150980"/>
                </a:lnTo>
                <a:cubicBezTo>
                  <a:pt x="2269629" y="150980"/>
                  <a:pt x="2268389" y="149739"/>
                  <a:pt x="2265908" y="147259"/>
                </a:cubicBezTo>
                <a:cubicBezTo>
                  <a:pt x="2263427" y="144779"/>
                  <a:pt x="2260947" y="142298"/>
                  <a:pt x="2258467" y="139818"/>
                </a:cubicBezTo>
                <a:cubicBezTo>
                  <a:pt x="2255986" y="137337"/>
                  <a:pt x="2253506" y="134856"/>
                  <a:pt x="2251025" y="132376"/>
                </a:cubicBezTo>
                <a:cubicBezTo>
                  <a:pt x="2248545" y="129896"/>
                  <a:pt x="2247305" y="128655"/>
                  <a:pt x="2247305" y="128655"/>
                </a:cubicBezTo>
                <a:cubicBezTo>
                  <a:pt x="2242344" y="128655"/>
                  <a:pt x="2237382" y="123694"/>
                  <a:pt x="2232422" y="113773"/>
                </a:cubicBezTo>
                <a:lnTo>
                  <a:pt x="2224980" y="106331"/>
                </a:lnTo>
                <a:close/>
                <a:moveTo>
                  <a:pt x="416719" y="98890"/>
                </a:moveTo>
                <a:lnTo>
                  <a:pt x="416719" y="106331"/>
                </a:lnTo>
                <a:cubicBezTo>
                  <a:pt x="421680" y="106331"/>
                  <a:pt x="424160" y="111292"/>
                  <a:pt x="424160" y="121214"/>
                </a:cubicBezTo>
                <a:cubicBezTo>
                  <a:pt x="429121" y="131136"/>
                  <a:pt x="435322" y="137957"/>
                  <a:pt x="442764" y="141678"/>
                </a:cubicBezTo>
                <a:lnTo>
                  <a:pt x="460795" y="142966"/>
                </a:lnTo>
                <a:lnTo>
                  <a:pt x="461367" y="143538"/>
                </a:lnTo>
                <a:lnTo>
                  <a:pt x="468809" y="143538"/>
                </a:lnTo>
                <a:lnTo>
                  <a:pt x="460795" y="142966"/>
                </a:lnTo>
                <a:lnTo>
                  <a:pt x="453926" y="136097"/>
                </a:lnTo>
                <a:cubicBezTo>
                  <a:pt x="448965" y="141058"/>
                  <a:pt x="446484" y="141058"/>
                  <a:pt x="446484" y="136097"/>
                </a:cubicBezTo>
                <a:lnTo>
                  <a:pt x="446484" y="128655"/>
                </a:lnTo>
                <a:cubicBezTo>
                  <a:pt x="441523" y="128655"/>
                  <a:pt x="437803" y="127415"/>
                  <a:pt x="435322" y="124935"/>
                </a:cubicBezTo>
                <a:cubicBezTo>
                  <a:pt x="432842" y="122454"/>
                  <a:pt x="429121" y="118734"/>
                  <a:pt x="424160" y="113773"/>
                </a:cubicBezTo>
                <a:close/>
                <a:moveTo>
                  <a:pt x="2331021" y="95169"/>
                </a:moveTo>
                <a:cubicBezTo>
                  <a:pt x="2329780" y="95169"/>
                  <a:pt x="2329160" y="96409"/>
                  <a:pt x="2329160" y="98890"/>
                </a:cubicBezTo>
                <a:lnTo>
                  <a:pt x="2336601" y="106331"/>
                </a:lnTo>
                <a:cubicBezTo>
                  <a:pt x="2341562" y="106331"/>
                  <a:pt x="2344043" y="105091"/>
                  <a:pt x="2344043" y="102610"/>
                </a:cubicBezTo>
                <a:cubicBezTo>
                  <a:pt x="2344043" y="100130"/>
                  <a:pt x="2341562" y="98890"/>
                  <a:pt x="2336601" y="98890"/>
                </a:cubicBezTo>
                <a:cubicBezTo>
                  <a:pt x="2334121" y="96409"/>
                  <a:pt x="2332261" y="95169"/>
                  <a:pt x="2331021" y="95169"/>
                </a:cubicBezTo>
                <a:close/>
                <a:moveTo>
                  <a:pt x="3660242" y="94239"/>
                </a:moveTo>
                <a:cubicBezTo>
                  <a:pt x="3659622" y="93619"/>
                  <a:pt x="3658691" y="93929"/>
                  <a:pt x="3657451" y="95169"/>
                </a:cubicBezTo>
                <a:cubicBezTo>
                  <a:pt x="3654971" y="97649"/>
                  <a:pt x="3653730" y="98890"/>
                  <a:pt x="3653730" y="98890"/>
                </a:cubicBezTo>
                <a:lnTo>
                  <a:pt x="3661172" y="98890"/>
                </a:lnTo>
                <a:cubicBezTo>
                  <a:pt x="3661172" y="96409"/>
                  <a:pt x="3660862" y="94859"/>
                  <a:pt x="3660242" y="94239"/>
                </a:cubicBezTo>
                <a:close/>
                <a:moveTo>
                  <a:pt x="2730996" y="91448"/>
                </a:moveTo>
                <a:cubicBezTo>
                  <a:pt x="2730996" y="96409"/>
                  <a:pt x="2733477" y="98890"/>
                  <a:pt x="2738437" y="98890"/>
                </a:cubicBezTo>
                <a:lnTo>
                  <a:pt x="2738437" y="91448"/>
                </a:lnTo>
                <a:close/>
                <a:moveTo>
                  <a:pt x="2717043" y="85868"/>
                </a:moveTo>
                <a:cubicBezTo>
                  <a:pt x="2716423" y="85867"/>
                  <a:pt x="2716113" y="86488"/>
                  <a:pt x="2716113" y="87728"/>
                </a:cubicBezTo>
                <a:cubicBezTo>
                  <a:pt x="2716113" y="90208"/>
                  <a:pt x="2718594" y="91448"/>
                  <a:pt x="2723554" y="91448"/>
                </a:cubicBezTo>
                <a:cubicBezTo>
                  <a:pt x="2723554" y="91448"/>
                  <a:pt x="2722314" y="90208"/>
                  <a:pt x="2719834" y="87728"/>
                </a:cubicBezTo>
                <a:cubicBezTo>
                  <a:pt x="2718593" y="86488"/>
                  <a:pt x="2717663" y="85867"/>
                  <a:pt x="2717043" y="85868"/>
                </a:cubicBezTo>
                <a:close/>
                <a:moveTo>
                  <a:pt x="3251894" y="84007"/>
                </a:moveTo>
                <a:cubicBezTo>
                  <a:pt x="3251894" y="84007"/>
                  <a:pt x="3254375" y="86487"/>
                  <a:pt x="3259336" y="91448"/>
                </a:cubicBezTo>
                <a:cubicBezTo>
                  <a:pt x="3264296" y="96409"/>
                  <a:pt x="3266777" y="96409"/>
                  <a:pt x="3266777" y="91448"/>
                </a:cubicBezTo>
                <a:cubicBezTo>
                  <a:pt x="3266777" y="86487"/>
                  <a:pt x="3265537" y="84007"/>
                  <a:pt x="3263056" y="84007"/>
                </a:cubicBezTo>
                <a:cubicBezTo>
                  <a:pt x="3260576" y="84007"/>
                  <a:pt x="3259336" y="84007"/>
                  <a:pt x="3259336" y="84007"/>
                </a:cubicBezTo>
                <a:cubicBezTo>
                  <a:pt x="3254375" y="84007"/>
                  <a:pt x="3251894" y="84007"/>
                  <a:pt x="3251894" y="84007"/>
                </a:cubicBezTo>
                <a:close/>
                <a:moveTo>
                  <a:pt x="1250156" y="84007"/>
                </a:moveTo>
                <a:lnTo>
                  <a:pt x="1250156" y="91448"/>
                </a:lnTo>
                <a:lnTo>
                  <a:pt x="1257598" y="84007"/>
                </a:lnTo>
                <a:cubicBezTo>
                  <a:pt x="1257598" y="84007"/>
                  <a:pt x="1255117" y="84007"/>
                  <a:pt x="1250156" y="84007"/>
                </a:cubicBezTo>
                <a:close/>
                <a:moveTo>
                  <a:pt x="3512344" y="76566"/>
                </a:moveTo>
                <a:cubicBezTo>
                  <a:pt x="3507383" y="76566"/>
                  <a:pt x="3504902" y="79046"/>
                  <a:pt x="3504902" y="84007"/>
                </a:cubicBezTo>
                <a:cubicBezTo>
                  <a:pt x="3504902" y="84007"/>
                  <a:pt x="3506142" y="85247"/>
                  <a:pt x="3508623" y="87728"/>
                </a:cubicBezTo>
                <a:cubicBezTo>
                  <a:pt x="3511103" y="90208"/>
                  <a:pt x="3512344" y="91448"/>
                  <a:pt x="3512344" y="91448"/>
                </a:cubicBezTo>
                <a:lnTo>
                  <a:pt x="3512344" y="84007"/>
                </a:lnTo>
                <a:cubicBezTo>
                  <a:pt x="3512344" y="79046"/>
                  <a:pt x="3512344" y="76566"/>
                  <a:pt x="3512344" y="76566"/>
                </a:cubicBezTo>
                <a:close/>
                <a:moveTo>
                  <a:pt x="3475137" y="76566"/>
                </a:moveTo>
                <a:cubicBezTo>
                  <a:pt x="3475137" y="76566"/>
                  <a:pt x="3472656" y="79046"/>
                  <a:pt x="3467695" y="84007"/>
                </a:cubicBezTo>
                <a:cubicBezTo>
                  <a:pt x="3467695" y="88968"/>
                  <a:pt x="3468935" y="92689"/>
                  <a:pt x="3471416" y="95169"/>
                </a:cubicBezTo>
                <a:cubicBezTo>
                  <a:pt x="3473896" y="97649"/>
                  <a:pt x="3480098" y="98890"/>
                  <a:pt x="3490019" y="98890"/>
                </a:cubicBezTo>
                <a:lnTo>
                  <a:pt x="3497461" y="91448"/>
                </a:lnTo>
                <a:cubicBezTo>
                  <a:pt x="3492500" y="91448"/>
                  <a:pt x="3490019" y="90208"/>
                  <a:pt x="3490019" y="87728"/>
                </a:cubicBezTo>
                <a:cubicBezTo>
                  <a:pt x="3490019" y="85247"/>
                  <a:pt x="3492500" y="84007"/>
                  <a:pt x="3497461" y="84007"/>
                </a:cubicBezTo>
                <a:lnTo>
                  <a:pt x="3490019" y="84007"/>
                </a:lnTo>
                <a:lnTo>
                  <a:pt x="3482578" y="76566"/>
                </a:lnTo>
                <a:cubicBezTo>
                  <a:pt x="3482578" y="76566"/>
                  <a:pt x="3480098" y="76566"/>
                  <a:pt x="3475137" y="76566"/>
                </a:cubicBezTo>
                <a:close/>
                <a:moveTo>
                  <a:pt x="1994297" y="76566"/>
                </a:moveTo>
                <a:cubicBezTo>
                  <a:pt x="1994297" y="76566"/>
                  <a:pt x="1999258" y="79046"/>
                  <a:pt x="2009180" y="84007"/>
                </a:cubicBezTo>
                <a:cubicBezTo>
                  <a:pt x="2019102" y="88968"/>
                  <a:pt x="2024062" y="91448"/>
                  <a:pt x="2024062" y="91448"/>
                </a:cubicBezTo>
                <a:cubicBezTo>
                  <a:pt x="2024062" y="91448"/>
                  <a:pt x="2024062" y="88968"/>
                  <a:pt x="2024062" y="84007"/>
                </a:cubicBezTo>
                <a:close/>
                <a:moveTo>
                  <a:pt x="543223" y="76566"/>
                </a:moveTo>
                <a:lnTo>
                  <a:pt x="543223" y="84007"/>
                </a:lnTo>
                <a:lnTo>
                  <a:pt x="558105" y="91448"/>
                </a:lnTo>
                <a:cubicBezTo>
                  <a:pt x="558105" y="86487"/>
                  <a:pt x="560586" y="84007"/>
                  <a:pt x="565547" y="84007"/>
                </a:cubicBezTo>
                <a:cubicBezTo>
                  <a:pt x="565547" y="84007"/>
                  <a:pt x="564307" y="82767"/>
                  <a:pt x="561826" y="80286"/>
                </a:cubicBezTo>
                <a:cubicBezTo>
                  <a:pt x="559346" y="77806"/>
                  <a:pt x="555625" y="76566"/>
                  <a:pt x="550664" y="76566"/>
                </a:cubicBezTo>
                <a:close/>
                <a:moveTo>
                  <a:pt x="282773" y="76566"/>
                </a:moveTo>
                <a:lnTo>
                  <a:pt x="290215" y="84007"/>
                </a:lnTo>
                <a:lnTo>
                  <a:pt x="282773" y="84007"/>
                </a:lnTo>
                <a:close/>
                <a:moveTo>
                  <a:pt x="3303984" y="69124"/>
                </a:moveTo>
                <a:cubicBezTo>
                  <a:pt x="3303984" y="69124"/>
                  <a:pt x="3303984" y="71605"/>
                  <a:pt x="3303984" y="76566"/>
                </a:cubicBezTo>
                <a:lnTo>
                  <a:pt x="3311426" y="76566"/>
                </a:lnTo>
                <a:cubicBezTo>
                  <a:pt x="3311426" y="76566"/>
                  <a:pt x="3310185" y="75325"/>
                  <a:pt x="3307705" y="72845"/>
                </a:cubicBezTo>
                <a:cubicBezTo>
                  <a:pt x="3305225" y="70364"/>
                  <a:pt x="3303984" y="69124"/>
                  <a:pt x="3303984" y="69124"/>
                </a:cubicBezTo>
                <a:close/>
                <a:moveTo>
                  <a:pt x="2753320" y="69124"/>
                </a:moveTo>
                <a:lnTo>
                  <a:pt x="2753320" y="84007"/>
                </a:lnTo>
                <a:cubicBezTo>
                  <a:pt x="2758281" y="93929"/>
                  <a:pt x="2763242" y="96409"/>
                  <a:pt x="2768203" y="91448"/>
                </a:cubicBezTo>
                <a:cubicBezTo>
                  <a:pt x="2773164" y="86487"/>
                  <a:pt x="2775645" y="84007"/>
                  <a:pt x="2775645" y="84007"/>
                </a:cubicBezTo>
                <a:cubicBezTo>
                  <a:pt x="2775645" y="84007"/>
                  <a:pt x="2775645" y="81527"/>
                  <a:pt x="2775645" y="76566"/>
                </a:cubicBezTo>
                <a:lnTo>
                  <a:pt x="2768203" y="84007"/>
                </a:lnTo>
                <a:cubicBezTo>
                  <a:pt x="2763242" y="88968"/>
                  <a:pt x="2760762" y="88968"/>
                  <a:pt x="2760762" y="84007"/>
                </a:cubicBezTo>
                <a:lnTo>
                  <a:pt x="2760762" y="76566"/>
                </a:lnTo>
                <a:cubicBezTo>
                  <a:pt x="2760762" y="76566"/>
                  <a:pt x="2758281" y="74085"/>
                  <a:pt x="2753320" y="69124"/>
                </a:cubicBezTo>
                <a:close/>
                <a:moveTo>
                  <a:pt x="2120801" y="69124"/>
                </a:moveTo>
                <a:cubicBezTo>
                  <a:pt x="2115840" y="69124"/>
                  <a:pt x="2113359" y="71605"/>
                  <a:pt x="2113359" y="76566"/>
                </a:cubicBezTo>
                <a:lnTo>
                  <a:pt x="2120801" y="76566"/>
                </a:lnTo>
                <a:close/>
                <a:moveTo>
                  <a:pt x="2061269" y="69124"/>
                </a:moveTo>
                <a:lnTo>
                  <a:pt x="2053828" y="76566"/>
                </a:lnTo>
                <a:cubicBezTo>
                  <a:pt x="2053828" y="81527"/>
                  <a:pt x="2056309" y="84007"/>
                  <a:pt x="2061269" y="84007"/>
                </a:cubicBezTo>
                <a:cubicBezTo>
                  <a:pt x="2061269" y="84007"/>
                  <a:pt x="2062509" y="82767"/>
                  <a:pt x="2064990" y="80286"/>
                </a:cubicBezTo>
                <a:cubicBezTo>
                  <a:pt x="2067471" y="77806"/>
                  <a:pt x="2068711" y="76566"/>
                  <a:pt x="2068711" y="76566"/>
                </a:cubicBezTo>
                <a:cubicBezTo>
                  <a:pt x="2068711" y="71605"/>
                  <a:pt x="2066230" y="69124"/>
                  <a:pt x="2061269" y="69124"/>
                </a:cubicBezTo>
                <a:close/>
                <a:moveTo>
                  <a:pt x="446484" y="69124"/>
                </a:moveTo>
                <a:cubicBezTo>
                  <a:pt x="441523" y="74085"/>
                  <a:pt x="441523" y="76566"/>
                  <a:pt x="446484" y="76566"/>
                </a:cubicBezTo>
                <a:cubicBezTo>
                  <a:pt x="446484" y="81527"/>
                  <a:pt x="446484" y="84007"/>
                  <a:pt x="446484" y="84007"/>
                </a:cubicBezTo>
                <a:cubicBezTo>
                  <a:pt x="446484" y="84007"/>
                  <a:pt x="446484" y="86487"/>
                  <a:pt x="446484" y="91448"/>
                </a:cubicBezTo>
                <a:cubicBezTo>
                  <a:pt x="441523" y="91448"/>
                  <a:pt x="441523" y="96409"/>
                  <a:pt x="446484" y="106331"/>
                </a:cubicBezTo>
                <a:cubicBezTo>
                  <a:pt x="456406" y="116253"/>
                  <a:pt x="461367" y="116253"/>
                  <a:pt x="461367" y="106331"/>
                </a:cubicBezTo>
                <a:cubicBezTo>
                  <a:pt x="461367" y="101370"/>
                  <a:pt x="461367" y="98890"/>
                  <a:pt x="461367" y="98890"/>
                </a:cubicBezTo>
                <a:cubicBezTo>
                  <a:pt x="461367" y="98890"/>
                  <a:pt x="460127" y="97649"/>
                  <a:pt x="457646" y="95169"/>
                </a:cubicBezTo>
                <a:cubicBezTo>
                  <a:pt x="455166" y="92689"/>
                  <a:pt x="456406" y="91448"/>
                  <a:pt x="461367" y="91448"/>
                </a:cubicBezTo>
                <a:cubicBezTo>
                  <a:pt x="461367" y="86487"/>
                  <a:pt x="463848" y="86487"/>
                  <a:pt x="468809" y="91448"/>
                </a:cubicBezTo>
                <a:close/>
                <a:moveTo>
                  <a:pt x="5536406" y="61683"/>
                </a:moveTo>
                <a:lnTo>
                  <a:pt x="5543848" y="61683"/>
                </a:lnTo>
                <a:cubicBezTo>
                  <a:pt x="5543848" y="66644"/>
                  <a:pt x="5543848" y="69124"/>
                  <a:pt x="5543848" y="69124"/>
                </a:cubicBezTo>
                <a:cubicBezTo>
                  <a:pt x="5538886" y="69124"/>
                  <a:pt x="5536406" y="66644"/>
                  <a:pt x="5536406" y="61683"/>
                </a:cubicBezTo>
                <a:close/>
                <a:moveTo>
                  <a:pt x="3259336" y="61683"/>
                </a:moveTo>
                <a:lnTo>
                  <a:pt x="3274219" y="69124"/>
                </a:lnTo>
                <a:lnTo>
                  <a:pt x="3296543" y="69124"/>
                </a:lnTo>
                <a:cubicBezTo>
                  <a:pt x="3291582" y="69124"/>
                  <a:pt x="3284141" y="66644"/>
                  <a:pt x="3274219" y="61683"/>
                </a:cubicBezTo>
                <a:close/>
                <a:moveTo>
                  <a:pt x="3237012" y="61683"/>
                </a:moveTo>
                <a:cubicBezTo>
                  <a:pt x="3237012" y="61683"/>
                  <a:pt x="3237012" y="64163"/>
                  <a:pt x="3237012" y="69124"/>
                </a:cubicBezTo>
                <a:lnTo>
                  <a:pt x="3244453" y="69124"/>
                </a:lnTo>
                <a:cubicBezTo>
                  <a:pt x="3239492" y="64163"/>
                  <a:pt x="3237012" y="61683"/>
                  <a:pt x="3237012" y="61683"/>
                </a:cubicBezTo>
                <a:close/>
                <a:moveTo>
                  <a:pt x="2239863" y="61683"/>
                </a:moveTo>
                <a:cubicBezTo>
                  <a:pt x="2224980" y="61683"/>
                  <a:pt x="2227461" y="69124"/>
                  <a:pt x="2247305" y="84007"/>
                </a:cubicBezTo>
                <a:cubicBezTo>
                  <a:pt x="2257227" y="88968"/>
                  <a:pt x="2262187" y="93929"/>
                  <a:pt x="2262187" y="98890"/>
                </a:cubicBezTo>
                <a:cubicBezTo>
                  <a:pt x="2262187" y="98890"/>
                  <a:pt x="2264668" y="98890"/>
                  <a:pt x="2269629" y="98890"/>
                </a:cubicBezTo>
                <a:lnTo>
                  <a:pt x="2277070" y="106331"/>
                </a:lnTo>
                <a:cubicBezTo>
                  <a:pt x="2277070" y="111292"/>
                  <a:pt x="2284512" y="113773"/>
                  <a:pt x="2299394" y="113773"/>
                </a:cubicBezTo>
                <a:lnTo>
                  <a:pt x="2306836" y="113773"/>
                </a:lnTo>
                <a:cubicBezTo>
                  <a:pt x="2301875" y="108812"/>
                  <a:pt x="2298154" y="103851"/>
                  <a:pt x="2295674" y="98890"/>
                </a:cubicBezTo>
                <a:cubicBezTo>
                  <a:pt x="2293193" y="93929"/>
                  <a:pt x="2289473" y="92689"/>
                  <a:pt x="2284512" y="95169"/>
                </a:cubicBezTo>
                <a:cubicBezTo>
                  <a:pt x="2279551" y="97649"/>
                  <a:pt x="2277070" y="97649"/>
                  <a:pt x="2277070" y="95169"/>
                </a:cubicBezTo>
                <a:cubicBezTo>
                  <a:pt x="2277070" y="92689"/>
                  <a:pt x="2279551" y="91448"/>
                  <a:pt x="2284512" y="91448"/>
                </a:cubicBezTo>
                <a:lnTo>
                  <a:pt x="2269629" y="76566"/>
                </a:lnTo>
                <a:cubicBezTo>
                  <a:pt x="2254746" y="76566"/>
                  <a:pt x="2247305" y="74085"/>
                  <a:pt x="2247305" y="69124"/>
                </a:cubicBezTo>
                <a:cubicBezTo>
                  <a:pt x="2247305" y="64163"/>
                  <a:pt x="2244824" y="61683"/>
                  <a:pt x="2239863" y="61683"/>
                </a:cubicBezTo>
                <a:close/>
                <a:moveTo>
                  <a:pt x="2139404" y="61683"/>
                </a:moveTo>
                <a:cubicBezTo>
                  <a:pt x="2136923" y="61683"/>
                  <a:pt x="2138164" y="64163"/>
                  <a:pt x="2143125" y="69124"/>
                </a:cubicBezTo>
                <a:cubicBezTo>
                  <a:pt x="2143125" y="74085"/>
                  <a:pt x="2145606" y="74085"/>
                  <a:pt x="2150567" y="69124"/>
                </a:cubicBezTo>
                <a:cubicBezTo>
                  <a:pt x="2150567" y="69124"/>
                  <a:pt x="2151807" y="69124"/>
                  <a:pt x="2154287" y="69124"/>
                </a:cubicBezTo>
                <a:cubicBezTo>
                  <a:pt x="2156768" y="69124"/>
                  <a:pt x="2160488" y="71605"/>
                  <a:pt x="2165449" y="76566"/>
                </a:cubicBezTo>
                <a:cubicBezTo>
                  <a:pt x="2185293" y="86487"/>
                  <a:pt x="2195215" y="86487"/>
                  <a:pt x="2195215" y="76566"/>
                </a:cubicBezTo>
                <a:cubicBezTo>
                  <a:pt x="2195215" y="76566"/>
                  <a:pt x="2190254" y="76566"/>
                  <a:pt x="2180332" y="76566"/>
                </a:cubicBezTo>
                <a:cubicBezTo>
                  <a:pt x="2175371" y="76566"/>
                  <a:pt x="2171650" y="75325"/>
                  <a:pt x="2169170" y="72845"/>
                </a:cubicBezTo>
                <a:cubicBezTo>
                  <a:pt x="2166689" y="70364"/>
                  <a:pt x="2165449" y="67884"/>
                  <a:pt x="2165449" y="65403"/>
                </a:cubicBezTo>
                <a:cubicBezTo>
                  <a:pt x="2165449" y="62923"/>
                  <a:pt x="2162968" y="61683"/>
                  <a:pt x="2158008" y="61683"/>
                </a:cubicBezTo>
                <a:cubicBezTo>
                  <a:pt x="2153047" y="61683"/>
                  <a:pt x="2150567" y="61683"/>
                  <a:pt x="2150567" y="61683"/>
                </a:cubicBezTo>
                <a:cubicBezTo>
                  <a:pt x="2145606" y="61683"/>
                  <a:pt x="2141885" y="61683"/>
                  <a:pt x="2139404" y="61683"/>
                </a:cubicBezTo>
                <a:close/>
                <a:moveTo>
                  <a:pt x="215801" y="61683"/>
                </a:moveTo>
                <a:cubicBezTo>
                  <a:pt x="215801" y="61683"/>
                  <a:pt x="218281" y="61683"/>
                  <a:pt x="223242" y="61683"/>
                </a:cubicBezTo>
                <a:cubicBezTo>
                  <a:pt x="223242" y="66644"/>
                  <a:pt x="223242" y="69124"/>
                  <a:pt x="223242" y="69124"/>
                </a:cubicBezTo>
                <a:cubicBezTo>
                  <a:pt x="218281" y="69124"/>
                  <a:pt x="215801" y="66644"/>
                  <a:pt x="215801" y="61683"/>
                </a:cubicBezTo>
                <a:close/>
                <a:moveTo>
                  <a:pt x="5476876" y="54241"/>
                </a:moveTo>
                <a:lnTo>
                  <a:pt x="5484316" y="61683"/>
                </a:lnTo>
                <a:lnTo>
                  <a:pt x="5476876" y="61683"/>
                </a:lnTo>
                <a:cubicBezTo>
                  <a:pt x="5476876" y="61683"/>
                  <a:pt x="5476876" y="59202"/>
                  <a:pt x="5476876" y="54241"/>
                </a:cubicBezTo>
                <a:close/>
                <a:moveTo>
                  <a:pt x="535781" y="54241"/>
                </a:moveTo>
                <a:cubicBezTo>
                  <a:pt x="535781" y="54241"/>
                  <a:pt x="535781" y="56722"/>
                  <a:pt x="535781" y="61683"/>
                </a:cubicBezTo>
                <a:lnTo>
                  <a:pt x="543223" y="61683"/>
                </a:lnTo>
                <a:cubicBezTo>
                  <a:pt x="543223" y="56722"/>
                  <a:pt x="540742" y="54241"/>
                  <a:pt x="535781" y="54241"/>
                </a:cubicBezTo>
                <a:close/>
                <a:moveTo>
                  <a:pt x="396255" y="48660"/>
                </a:moveTo>
                <a:cubicBezTo>
                  <a:pt x="390054" y="49901"/>
                  <a:pt x="386953" y="54241"/>
                  <a:pt x="386953" y="61683"/>
                </a:cubicBezTo>
                <a:lnTo>
                  <a:pt x="394395" y="61683"/>
                </a:lnTo>
                <a:cubicBezTo>
                  <a:pt x="404316" y="56722"/>
                  <a:pt x="409277" y="59202"/>
                  <a:pt x="409277" y="69124"/>
                </a:cubicBezTo>
                <a:cubicBezTo>
                  <a:pt x="409277" y="71605"/>
                  <a:pt x="409122" y="73775"/>
                  <a:pt x="408812" y="75635"/>
                </a:cubicBezTo>
                <a:lnTo>
                  <a:pt x="408214" y="77629"/>
                </a:lnTo>
                <a:lnTo>
                  <a:pt x="409277" y="76566"/>
                </a:lnTo>
                <a:lnTo>
                  <a:pt x="424160" y="69124"/>
                </a:lnTo>
                <a:cubicBezTo>
                  <a:pt x="424160" y="74085"/>
                  <a:pt x="424160" y="76566"/>
                  <a:pt x="424160" y="76566"/>
                </a:cubicBezTo>
                <a:cubicBezTo>
                  <a:pt x="419199" y="76566"/>
                  <a:pt x="419199" y="81527"/>
                  <a:pt x="424160" y="91448"/>
                </a:cubicBezTo>
                <a:cubicBezTo>
                  <a:pt x="424160" y="96409"/>
                  <a:pt x="426641" y="98890"/>
                  <a:pt x="431601" y="98890"/>
                </a:cubicBezTo>
                <a:lnTo>
                  <a:pt x="431601" y="84007"/>
                </a:lnTo>
                <a:cubicBezTo>
                  <a:pt x="426641" y="84007"/>
                  <a:pt x="426641" y="81527"/>
                  <a:pt x="431601" y="76566"/>
                </a:cubicBezTo>
                <a:cubicBezTo>
                  <a:pt x="436562" y="71605"/>
                  <a:pt x="434082" y="64163"/>
                  <a:pt x="424160" y="54241"/>
                </a:cubicBezTo>
                <a:cubicBezTo>
                  <a:pt x="411758" y="49281"/>
                  <a:pt x="402456" y="47420"/>
                  <a:pt x="396255" y="48660"/>
                </a:cubicBezTo>
                <a:close/>
                <a:moveTo>
                  <a:pt x="5465712" y="46800"/>
                </a:moveTo>
                <a:cubicBezTo>
                  <a:pt x="5468192" y="46800"/>
                  <a:pt x="5469432" y="49280"/>
                  <a:pt x="5469432" y="54241"/>
                </a:cubicBezTo>
                <a:cubicBezTo>
                  <a:pt x="5469432" y="59202"/>
                  <a:pt x="5466952" y="61683"/>
                  <a:pt x="5461992" y="61683"/>
                </a:cubicBezTo>
                <a:cubicBezTo>
                  <a:pt x="5461992" y="56722"/>
                  <a:pt x="5461992" y="54241"/>
                  <a:pt x="5461992" y="54241"/>
                </a:cubicBezTo>
                <a:cubicBezTo>
                  <a:pt x="5461992" y="49280"/>
                  <a:pt x="5463232" y="46800"/>
                  <a:pt x="5465712" y="46800"/>
                </a:cubicBezTo>
                <a:close/>
                <a:moveTo>
                  <a:pt x="267891" y="46800"/>
                </a:moveTo>
                <a:lnTo>
                  <a:pt x="275332" y="54241"/>
                </a:lnTo>
                <a:lnTo>
                  <a:pt x="282773" y="54241"/>
                </a:lnTo>
                <a:cubicBezTo>
                  <a:pt x="277813" y="49280"/>
                  <a:pt x="272851" y="46800"/>
                  <a:pt x="267891" y="46800"/>
                </a:cubicBezTo>
                <a:close/>
                <a:moveTo>
                  <a:pt x="2464035" y="42149"/>
                </a:moveTo>
                <a:cubicBezTo>
                  <a:pt x="2463415" y="42769"/>
                  <a:pt x="2463106" y="44320"/>
                  <a:pt x="2463106" y="46800"/>
                </a:cubicBezTo>
                <a:cubicBezTo>
                  <a:pt x="2468066" y="46800"/>
                  <a:pt x="2470547" y="46800"/>
                  <a:pt x="2470547" y="46800"/>
                </a:cubicBezTo>
                <a:cubicBezTo>
                  <a:pt x="2470547" y="46800"/>
                  <a:pt x="2469307" y="45560"/>
                  <a:pt x="2466826" y="43079"/>
                </a:cubicBezTo>
                <a:cubicBezTo>
                  <a:pt x="2465586" y="41839"/>
                  <a:pt x="2464656" y="41529"/>
                  <a:pt x="2464035" y="42149"/>
                </a:cubicBezTo>
                <a:close/>
                <a:moveTo>
                  <a:pt x="3735586" y="39359"/>
                </a:moveTo>
                <a:lnTo>
                  <a:pt x="3743027" y="46800"/>
                </a:lnTo>
                <a:lnTo>
                  <a:pt x="3750469" y="39359"/>
                </a:lnTo>
                <a:cubicBezTo>
                  <a:pt x="3745508" y="39359"/>
                  <a:pt x="3740547" y="39359"/>
                  <a:pt x="3735586" y="39359"/>
                </a:cubicBezTo>
                <a:close/>
                <a:moveTo>
                  <a:pt x="3594199" y="39359"/>
                </a:moveTo>
                <a:lnTo>
                  <a:pt x="3601641" y="46800"/>
                </a:lnTo>
                <a:lnTo>
                  <a:pt x="3609082" y="39359"/>
                </a:lnTo>
                <a:cubicBezTo>
                  <a:pt x="3609082" y="39359"/>
                  <a:pt x="3607842" y="39359"/>
                  <a:pt x="3605361" y="39359"/>
                </a:cubicBezTo>
                <a:cubicBezTo>
                  <a:pt x="3602881" y="39359"/>
                  <a:pt x="3599160" y="39359"/>
                  <a:pt x="3594199" y="39359"/>
                </a:cubicBezTo>
                <a:close/>
                <a:moveTo>
                  <a:pt x="2745879" y="39359"/>
                </a:moveTo>
                <a:lnTo>
                  <a:pt x="2745879" y="46800"/>
                </a:lnTo>
                <a:lnTo>
                  <a:pt x="2753320" y="46800"/>
                </a:lnTo>
                <a:cubicBezTo>
                  <a:pt x="2753320" y="41839"/>
                  <a:pt x="2750839" y="39359"/>
                  <a:pt x="2745879" y="39359"/>
                </a:cubicBezTo>
                <a:close/>
                <a:moveTo>
                  <a:pt x="3052837" y="35638"/>
                </a:moveTo>
                <a:cubicBezTo>
                  <a:pt x="3049116" y="35638"/>
                  <a:pt x="3046015" y="36878"/>
                  <a:pt x="3043535" y="39359"/>
                </a:cubicBezTo>
                <a:cubicBezTo>
                  <a:pt x="3043535" y="39359"/>
                  <a:pt x="3044775" y="39359"/>
                  <a:pt x="3047256" y="39359"/>
                </a:cubicBezTo>
                <a:cubicBezTo>
                  <a:pt x="3049736" y="39359"/>
                  <a:pt x="3053457" y="41839"/>
                  <a:pt x="3058418" y="46800"/>
                </a:cubicBezTo>
                <a:lnTo>
                  <a:pt x="3073301" y="46800"/>
                </a:lnTo>
                <a:cubicBezTo>
                  <a:pt x="3078261" y="46800"/>
                  <a:pt x="3080742" y="49280"/>
                  <a:pt x="3080742" y="54241"/>
                </a:cubicBezTo>
                <a:cubicBezTo>
                  <a:pt x="3080742" y="64163"/>
                  <a:pt x="3085703" y="69124"/>
                  <a:pt x="3095625" y="69124"/>
                </a:cubicBezTo>
                <a:cubicBezTo>
                  <a:pt x="3105547" y="69124"/>
                  <a:pt x="3110508" y="66644"/>
                  <a:pt x="3110508" y="61683"/>
                </a:cubicBezTo>
                <a:lnTo>
                  <a:pt x="3103066" y="54241"/>
                </a:lnTo>
                <a:cubicBezTo>
                  <a:pt x="3093144" y="49280"/>
                  <a:pt x="3086944" y="46800"/>
                  <a:pt x="3084463" y="46800"/>
                </a:cubicBezTo>
                <a:cubicBezTo>
                  <a:pt x="3081982" y="46800"/>
                  <a:pt x="3075781" y="44320"/>
                  <a:pt x="3065859" y="39359"/>
                </a:cubicBezTo>
                <a:cubicBezTo>
                  <a:pt x="3060898" y="36878"/>
                  <a:pt x="3056557" y="35638"/>
                  <a:pt x="3052837" y="35638"/>
                </a:cubicBezTo>
                <a:close/>
                <a:moveTo>
                  <a:pt x="2528218" y="35638"/>
                </a:moveTo>
                <a:cubicBezTo>
                  <a:pt x="2526977" y="35638"/>
                  <a:pt x="2525117" y="36878"/>
                  <a:pt x="2522637" y="39359"/>
                </a:cubicBezTo>
                <a:lnTo>
                  <a:pt x="2530078" y="39359"/>
                </a:lnTo>
                <a:cubicBezTo>
                  <a:pt x="2530078" y="36878"/>
                  <a:pt x="2529458" y="35638"/>
                  <a:pt x="2528218" y="35638"/>
                </a:cubicBezTo>
                <a:close/>
                <a:moveTo>
                  <a:pt x="3475137" y="31917"/>
                </a:moveTo>
                <a:cubicBezTo>
                  <a:pt x="3475137" y="36878"/>
                  <a:pt x="3478857" y="39359"/>
                  <a:pt x="3486299" y="39359"/>
                </a:cubicBezTo>
                <a:cubicBezTo>
                  <a:pt x="3493740" y="39359"/>
                  <a:pt x="3499941" y="36878"/>
                  <a:pt x="3504902" y="31917"/>
                </a:cubicBezTo>
                <a:lnTo>
                  <a:pt x="3497461" y="31917"/>
                </a:lnTo>
                <a:close/>
                <a:moveTo>
                  <a:pt x="3512344" y="24476"/>
                </a:moveTo>
                <a:lnTo>
                  <a:pt x="3519785" y="39359"/>
                </a:lnTo>
                <a:cubicBezTo>
                  <a:pt x="3524746" y="39359"/>
                  <a:pt x="3524746" y="36878"/>
                  <a:pt x="3519785" y="31917"/>
                </a:cubicBezTo>
                <a:cubicBezTo>
                  <a:pt x="3519785" y="31917"/>
                  <a:pt x="3517305" y="29437"/>
                  <a:pt x="3512344" y="24476"/>
                </a:cubicBezTo>
                <a:close/>
                <a:moveTo>
                  <a:pt x="3393281" y="24476"/>
                </a:moveTo>
                <a:lnTo>
                  <a:pt x="3393281" y="31917"/>
                </a:lnTo>
                <a:lnTo>
                  <a:pt x="3400722" y="24476"/>
                </a:lnTo>
                <a:cubicBezTo>
                  <a:pt x="3395761" y="24476"/>
                  <a:pt x="3393281" y="24476"/>
                  <a:pt x="3393281" y="24476"/>
                </a:cubicBezTo>
                <a:close/>
                <a:moveTo>
                  <a:pt x="2083594" y="24476"/>
                </a:moveTo>
                <a:cubicBezTo>
                  <a:pt x="2078633" y="24476"/>
                  <a:pt x="2076152" y="26956"/>
                  <a:pt x="2076152" y="31917"/>
                </a:cubicBezTo>
                <a:lnTo>
                  <a:pt x="2083594" y="31917"/>
                </a:lnTo>
                <a:cubicBezTo>
                  <a:pt x="2088554" y="31917"/>
                  <a:pt x="2091035" y="31917"/>
                  <a:pt x="2091035" y="31917"/>
                </a:cubicBezTo>
                <a:cubicBezTo>
                  <a:pt x="2091035" y="26956"/>
                  <a:pt x="2088554" y="24476"/>
                  <a:pt x="2083594" y="24476"/>
                </a:cubicBezTo>
                <a:close/>
                <a:moveTo>
                  <a:pt x="524619" y="24476"/>
                </a:moveTo>
                <a:cubicBezTo>
                  <a:pt x="522139" y="24476"/>
                  <a:pt x="520898" y="26956"/>
                  <a:pt x="520898" y="31917"/>
                </a:cubicBezTo>
                <a:lnTo>
                  <a:pt x="535781" y="31917"/>
                </a:lnTo>
                <a:cubicBezTo>
                  <a:pt x="530820" y="26956"/>
                  <a:pt x="527100" y="24476"/>
                  <a:pt x="524619" y="24476"/>
                </a:cubicBezTo>
                <a:close/>
                <a:moveTo>
                  <a:pt x="3053767" y="18895"/>
                </a:moveTo>
                <a:cubicBezTo>
                  <a:pt x="3051907" y="18895"/>
                  <a:pt x="3050977" y="19515"/>
                  <a:pt x="3050977" y="20755"/>
                </a:cubicBezTo>
                <a:cubicBezTo>
                  <a:pt x="3050977" y="23235"/>
                  <a:pt x="3053457" y="24476"/>
                  <a:pt x="3058418" y="24476"/>
                </a:cubicBezTo>
                <a:cubicBezTo>
                  <a:pt x="3063379" y="24476"/>
                  <a:pt x="3067099" y="25716"/>
                  <a:pt x="3069580" y="28196"/>
                </a:cubicBezTo>
                <a:cubicBezTo>
                  <a:pt x="3072061" y="30677"/>
                  <a:pt x="3075781" y="31917"/>
                  <a:pt x="3080742" y="31917"/>
                </a:cubicBezTo>
                <a:lnTo>
                  <a:pt x="3088184" y="31917"/>
                </a:lnTo>
                <a:lnTo>
                  <a:pt x="3125390" y="46800"/>
                </a:lnTo>
                <a:cubicBezTo>
                  <a:pt x="3125390" y="41839"/>
                  <a:pt x="3129111" y="41839"/>
                  <a:pt x="3136553" y="46800"/>
                </a:cubicBezTo>
                <a:cubicBezTo>
                  <a:pt x="3143994" y="51761"/>
                  <a:pt x="3147715" y="54241"/>
                  <a:pt x="3147715" y="54241"/>
                </a:cubicBezTo>
                <a:lnTo>
                  <a:pt x="3162597" y="54241"/>
                </a:lnTo>
                <a:cubicBezTo>
                  <a:pt x="3162597" y="39359"/>
                  <a:pt x="3147715" y="31917"/>
                  <a:pt x="3117949" y="31917"/>
                </a:cubicBezTo>
                <a:cubicBezTo>
                  <a:pt x="3103066" y="31917"/>
                  <a:pt x="3093144" y="29437"/>
                  <a:pt x="3088184" y="24476"/>
                </a:cubicBezTo>
                <a:lnTo>
                  <a:pt x="3080742" y="24476"/>
                </a:lnTo>
                <a:cubicBezTo>
                  <a:pt x="3075781" y="24476"/>
                  <a:pt x="3069580" y="23235"/>
                  <a:pt x="3062138" y="20755"/>
                </a:cubicBezTo>
                <a:cubicBezTo>
                  <a:pt x="3058418" y="19515"/>
                  <a:pt x="3055627" y="18895"/>
                  <a:pt x="3053767" y="18895"/>
                </a:cubicBezTo>
                <a:close/>
                <a:moveTo>
                  <a:pt x="4327177" y="17034"/>
                </a:moveTo>
                <a:cubicBezTo>
                  <a:pt x="4324697" y="17034"/>
                  <a:pt x="4322217" y="18275"/>
                  <a:pt x="4319736" y="20755"/>
                </a:cubicBezTo>
                <a:cubicBezTo>
                  <a:pt x="4317256" y="23235"/>
                  <a:pt x="4316015" y="24476"/>
                  <a:pt x="4316015" y="24476"/>
                </a:cubicBezTo>
                <a:cubicBezTo>
                  <a:pt x="4316015" y="24476"/>
                  <a:pt x="4320977" y="24476"/>
                  <a:pt x="4330898" y="24476"/>
                </a:cubicBezTo>
                <a:cubicBezTo>
                  <a:pt x="4330898" y="24476"/>
                  <a:pt x="4332139" y="24476"/>
                  <a:pt x="4334619" y="24476"/>
                </a:cubicBezTo>
                <a:cubicBezTo>
                  <a:pt x="4337099" y="24476"/>
                  <a:pt x="4338339" y="21995"/>
                  <a:pt x="4338339" y="17034"/>
                </a:cubicBezTo>
                <a:cubicBezTo>
                  <a:pt x="4333379" y="17034"/>
                  <a:pt x="4329658" y="17034"/>
                  <a:pt x="4327177" y="17034"/>
                </a:cubicBezTo>
                <a:close/>
                <a:moveTo>
                  <a:pt x="4167187" y="17034"/>
                </a:moveTo>
                <a:cubicBezTo>
                  <a:pt x="4167187" y="21995"/>
                  <a:pt x="4173389" y="24476"/>
                  <a:pt x="4185791" y="24476"/>
                </a:cubicBezTo>
                <a:cubicBezTo>
                  <a:pt x="4198193" y="24476"/>
                  <a:pt x="4206875" y="24476"/>
                  <a:pt x="4211836" y="24476"/>
                </a:cubicBezTo>
                <a:lnTo>
                  <a:pt x="4189512" y="17034"/>
                </a:lnTo>
                <a:close/>
                <a:moveTo>
                  <a:pt x="4092773" y="17034"/>
                </a:moveTo>
                <a:cubicBezTo>
                  <a:pt x="4082852" y="17034"/>
                  <a:pt x="4074170" y="18275"/>
                  <a:pt x="4066728" y="20755"/>
                </a:cubicBezTo>
                <a:cubicBezTo>
                  <a:pt x="4059287" y="23235"/>
                  <a:pt x="4055566" y="24476"/>
                  <a:pt x="4055566" y="24476"/>
                </a:cubicBezTo>
                <a:cubicBezTo>
                  <a:pt x="4055566" y="34398"/>
                  <a:pt x="4060527" y="36878"/>
                  <a:pt x="4070449" y="31917"/>
                </a:cubicBezTo>
                <a:cubicBezTo>
                  <a:pt x="4075410" y="26956"/>
                  <a:pt x="4082852" y="24476"/>
                  <a:pt x="4092773" y="24476"/>
                </a:cubicBezTo>
                <a:cubicBezTo>
                  <a:pt x="4102695" y="29437"/>
                  <a:pt x="4111377" y="30677"/>
                  <a:pt x="4118818" y="28196"/>
                </a:cubicBezTo>
                <a:cubicBezTo>
                  <a:pt x="4126260" y="25716"/>
                  <a:pt x="4129980" y="21995"/>
                  <a:pt x="4129980" y="17034"/>
                </a:cubicBezTo>
                <a:cubicBezTo>
                  <a:pt x="4129980" y="17034"/>
                  <a:pt x="4126260" y="17034"/>
                  <a:pt x="4118818" y="17034"/>
                </a:cubicBezTo>
                <a:cubicBezTo>
                  <a:pt x="4111377" y="17034"/>
                  <a:pt x="4102695" y="17034"/>
                  <a:pt x="4092773" y="17034"/>
                </a:cubicBezTo>
                <a:close/>
                <a:moveTo>
                  <a:pt x="3966269" y="17034"/>
                </a:moveTo>
                <a:cubicBezTo>
                  <a:pt x="3926582" y="21995"/>
                  <a:pt x="3893096" y="24476"/>
                  <a:pt x="3865810" y="24476"/>
                </a:cubicBezTo>
                <a:cubicBezTo>
                  <a:pt x="3838525" y="24476"/>
                  <a:pt x="3823642" y="23235"/>
                  <a:pt x="3821162" y="20755"/>
                </a:cubicBezTo>
                <a:cubicBezTo>
                  <a:pt x="3818682" y="18275"/>
                  <a:pt x="3811240" y="18275"/>
                  <a:pt x="3798838" y="20755"/>
                </a:cubicBezTo>
                <a:cubicBezTo>
                  <a:pt x="3786435" y="23235"/>
                  <a:pt x="3780234" y="25716"/>
                  <a:pt x="3780234" y="28196"/>
                </a:cubicBezTo>
                <a:cubicBezTo>
                  <a:pt x="3780234" y="30677"/>
                  <a:pt x="3782715" y="33157"/>
                  <a:pt x="3787676" y="35638"/>
                </a:cubicBezTo>
                <a:cubicBezTo>
                  <a:pt x="3792637" y="38118"/>
                  <a:pt x="3807520" y="39359"/>
                  <a:pt x="3832324" y="39359"/>
                </a:cubicBezTo>
                <a:cubicBezTo>
                  <a:pt x="3857129" y="39359"/>
                  <a:pt x="3872012" y="41839"/>
                  <a:pt x="3876973" y="46800"/>
                </a:cubicBezTo>
                <a:cubicBezTo>
                  <a:pt x="3881934" y="46800"/>
                  <a:pt x="3890615" y="46800"/>
                  <a:pt x="3903018" y="46800"/>
                </a:cubicBezTo>
                <a:cubicBezTo>
                  <a:pt x="3915420" y="46800"/>
                  <a:pt x="3924101" y="44320"/>
                  <a:pt x="3929062" y="39359"/>
                </a:cubicBezTo>
                <a:cubicBezTo>
                  <a:pt x="3934023" y="34398"/>
                  <a:pt x="3936504" y="34398"/>
                  <a:pt x="3936504" y="39359"/>
                </a:cubicBezTo>
                <a:cubicBezTo>
                  <a:pt x="3936504" y="44320"/>
                  <a:pt x="3940225" y="46800"/>
                  <a:pt x="3947666" y="46800"/>
                </a:cubicBezTo>
                <a:cubicBezTo>
                  <a:pt x="3955107" y="46800"/>
                  <a:pt x="3958828" y="44320"/>
                  <a:pt x="3958828" y="39359"/>
                </a:cubicBezTo>
                <a:lnTo>
                  <a:pt x="3988594" y="31917"/>
                </a:lnTo>
                <a:cubicBezTo>
                  <a:pt x="4003476" y="31917"/>
                  <a:pt x="4013398" y="29437"/>
                  <a:pt x="4018359" y="24476"/>
                </a:cubicBezTo>
                <a:close/>
                <a:moveTo>
                  <a:pt x="2544961" y="17034"/>
                </a:moveTo>
                <a:lnTo>
                  <a:pt x="2537519" y="24476"/>
                </a:lnTo>
                <a:lnTo>
                  <a:pt x="2544961" y="31917"/>
                </a:lnTo>
                <a:cubicBezTo>
                  <a:pt x="2544961" y="31917"/>
                  <a:pt x="2547441" y="33157"/>
                  <a:pt x="2552402" y="35638"/>
                </a:cubicBezTo>
                <a:cubicBezTo>
                  <a:pt x="2557363" y="38118"/>
                  <a:pt x="2559844" y="41839"/>
                  <a:pt x="2559844" y="46800"/>
                </a:cubicBezTo>
                <a:cubicBezTo>
                  <a:pt x="2549921" y="56722"/>
                  <a:pt x="2552402" y="61683"/>
                  <a:pt x="2567285" y="61683"/>
                </a:cubicBezTo>
                <a:lnTo>
                  <a:pt x="2574726" y="54241"/>
                </a:lnTo>
                <a:lnTo>
                  <a:pt x="2567285" y="46800"/>
                </a:lnTo>
                <a:cubicBezTo>
                  <a:pt x="2572246" y="46800"/>
                  <a:pt x="2575966" y="50521"/>
                  <a:pt x="2578447" y="57962"/>
                </a:cubicBezTo>
                <a:cubicBezTo>
                  <a:pt x="2580928" y="65403"/>
                  <a:pt x="2583408" y="69124"/>
                  <a:pt x="2585888" y="69124"/>
                </a:cubicBezTo>
                <a:cubicBezTo>
                  <a:pt x="2588369" y="69124"/>
                  <a:pt x="2589609" y="65403"/>
                  <a:pt x="2589609" y="57962"/>
                </a:cubicBezTo>
                <a:cubicBezTo>
                  <a:pt x="2589609" y="50521"/>
                  <a:pt x="2592090" y="46800"/>
                  <a:pt x="2597051" y="46800"/>
                </a:cubicBezTo>
                <a:lnTo>
                  <a:pt x="2597051" y="39359"/>
                </a:lnTo>
                <a:cubicBezTo>
                  <a:pt x="2587129" y="39359"/>
                  <a:pt x="2579687" y="38118"/>
                  <a:pt x="2574726" y="35638"/>
                </a:cubicBezTo>
                <a:cubicBezTo>
                  <a:pt x="2569766" y="33157"/>
                  <a:pt x="2564804" y="30677"/>
                  <a:pt x="2559844" y="28196"/>
                </a:cubicBezTo>
                <a:cubicBezTo>
                  <a:pt x="2554883" y="25716"/>
                  <a:pt x="2552402" y="21995"/>
                  <a:pt x="2552402" y="17034"/>
                </a:cubicBezTo>
                <a:close/>
                <a:moveTo>
                  <a:pt x="2098476" y="17034"/>
                </a:moveTo>
                <a:lnTo>
                  <a:pt x="2098476" y="24476"/>
                </a:lnTo>
                <a:cubicBezTo>
                  <a:pt x="2098476" y="24476"/>
                  <a:pt x="2099716" y="24476"/>
                  <a:pt x="2102197" y="24476"/>
                </a:cubicBezTo>
                <a:cubicBezTo>
                  <a:pt x="2104678" y="24476"/>
                  <a:pt x="2105918" y="21995"/>
                  <a:pt x="2105918" y="17034"/>
                </a:cubicBezTo>
                <a:cubicBezTo>
                  <a:pt x="2105918" y="17034"/>
                  <a:pt x="2103437" y="17034"/>
                  <a:pt x="2098476" y="17034"/>
                </a:cubicBezTo>
                <a:close/>
                <a:moveTo>
                  <a:pt x="2570076" y="12383"/>
                </a:moveTo>
                <a:cubicBezTo>
                  <a:pt x="2568215" y="13004"/>
                  <a:pt x="2567285" y="14554"/>
                  <a:pt x="2567285" y="17034"/>
                </a:cubicBezTo>
                <a:lnTo>
                  <a:pt x="2582168" y="24476"/>
                </a:lnTo>
                <a:lnTo>
                  <a:pt x="2589609" y="24476"/>
                </a:lnTo>
                <a:cubicBezTo>
                  <a:pt x="2589609" y="19515"/>
                  <a:pt x="2585888" y="15794"/>
                  <a:pt x="2578447" y="13314"/>
                </a:cubicBezTo>
                <a:cubicBezTo>
                  <a:pt x="2574726" y="12074"/>
                  <a:pt x="2571936" y="11763"/>
                  <a:pt x="2570076" y="12383"/>
                </a:cubicBezTo>
                <a:close/>
                <a:moveTo>
                  <a:pt x="5357812" y="9593"/>
                </a:moveTo>
                <a:lnTo>
                  <a:pt x="5365254" y="17034"/>
                </a:lnTo>
                <a:cubicBezTo>
                  <a:pt x="5360292" y="17034"/>
                  <a:pt x="5357812" y="17034"/>
                  <a:pt x="5357812" y="17034"/>
                </a:cubicBezTo>
                <a:cubicBezTo>
                  <a:pt x="5357812" y="12073"/>
                  <a:pt x="5357812" y="9593"/>
                  <a:pt x="5357812" y="9593"/>
                </a:cubicBezTo>
                <a:close/>
                <a:moveTo>
                  <a:pt x="4375547" y="9593"/>
                </a:moveTo>
                <a:cubicBezTo>
                  <a:pt x="4380508" y="14554"/>
                  <a:pt x="4385468" y="17034"/>
                  <a:pt x="4390429" y="17034"/>
                </a:cubicBezTo>
                <a:lnTo>
                  <a:pt x="4397871" y="9593"/>
                </a:lnTo>
                <a:close/>
                <a:moveTo>
                  <a:pt x="3140273" y="9593"/>
                </a:moveTo>
                <a:lnTo>
                  <a:pt x="3162597" y="17034"/>
                </a:lnTo>
                <a:cubicBezTo>
                  <a:pt x="3177480" y="21995"/>
                  <a:pt x="3189883" y="26956"/>
                  <a:pt x="3199804" y="31917"/>
                </a:cubicBezTo>
                <a:lnTo>
                  <a:pt x="3207246" y="24476"/>
                </a:lnTo>
                <a:close/>
                <a:moveTo>
                  <a:pt x="156269" y="9593"/>
                </a:moveTo>
                <a:cubicBezTo>
                  <a:pt x="156269" y="9593"/>
                  <a:pt x="156269" y="12073"/>
                  <a:pt x="156269" y="17034"/>
                </a:cubicBezTo>
                <a:lnTo>
                  <a:pt x="171152" y="17034"/>
                </a:lnTo>
                <a:lnTo>
                  <a:pt x="163711" y="9593"/>
                </a:lnTo>
                <a:cubicBezTo>
                  <a:pt x="158750" y="9593"/>
                  <a:pt x="156269" y="9593"/>
                  <a:pt x="156269" y="9593"/>
                </a:cubicBezTo>
                <a:close/>
                <a:moveTo>
                  <a:pt x="4224858" y="5872"/>
                </a:moveTo>
                <a:cubicBezTo>
                  <a:pt x="4223618" y="5872"/>
                  <a:pt x="4221758" y="7113"/>
                  <a:pt x="4219277" y="9593"/>
                </a:cubicBezTo>
                <a:lnTo>
                  <a:pt x="4226719" y="9593"/>
                </a:lnTo>
                <a:cubicBezTo>
                  <a:pt x="4226719" y="7113"/>
                  <a:pt x="4226099" y="5872"/>
                  <a:pt x="4224858" y="5872"/>
                </a:cubicBezTo>
                <a:close/>
                <a:moveTo>
                  <a:pt x="238125" y="5872"/>
                </a:moveTo>
                <a:cubicBezTo>
                  <a:pt x="235645" y="5872"/>
                  <a:pt x="235645" y="7113"/>
                  <a:pt x="238125" y="9593"/>
                </a:cubicBezTo>
                <a:cubicBezTo>
                  <a:pt x="243086" y="14554"/>
                  <a:pt x="248047" y="17034"/>
                  <a:pt x="253008" y="17034"/>
                </a:cubicBezTo>
                <a:lnTo>
                  <a:pt x="267891" y="17034"/>
                </a:lnTo>
                <a:lnTo>
                  <a:pt x="253008" y="9593"/>
                </a:lnTo>
                <a:cubicBezTo>
                  <a:pt x="245567" y="7113"/>
                  <a:pt x="240605" y="5872"/>
                  <a:pt x="238125" y="5872"/>
                </a:cubicBezTo>
                <a:close/>
                <a:moveTo>
                  <a:pt x="4249043" y="2152"/>
                </a:moveTo>
                <a:lnTo>
                  <a:pt x="4234160" y="9593"/>
                </a:lnTo>
                <a:lnTo>
                  <a:pt x="4226719" y="17034"/>
                </a:lnTo>
                <a:lnTo>
                  <a:pt x="4241601" y="17034"/>
                </a:lnTo>
                <a:cubicBezTo>
                  <a:pt x="4261445" y="17034"/>
                  <a:pt x="4271367" y="17034"/>
                  <a:pt x="4271367" y="17034"/>
                </a:cubicBezTo>
                <a:cubicBezTo>
                  <a:pt x="4271367" y="12073"/>
                  <a:pt x="4270127" y="8353"/>
                  <a:pt x="4267646" y="5872"/>
                </a:cubicBezTo>
                <a:cubicBezTo>
                  <a:pt x="4265166" y="3392"/>
                  <a:pt x="4258965" y="2152"/>
                  <a:pt x="4249043" y="2152"/>
                </a:cubicBezTo>
                <a:close/>
                <a:moveTo>
                  <a:pt x="4193232" y="2152"/>
                </a:moveTo>
                <a:cubicBezTo>
                  <a:pt x="4190752" y="2152"/>
                  <a:pt x="4189512" y="4632"/>
                  <a:pt x="4189512" y="9593"/>
                </a:cubicBezTo>
                <a:lnTo>
                  <a:pt x="4196953" y="9593"/>
                </a:lnTo>
                <a:lnTo>
                  <a:pt x="4204394" y="9593"/>
                </a:lnTo>
                <a:cubicBezTo>
                  <a:pt x="4199433" y="4632"/>
                  <a:pt x="4195713" y="2152"/>
                  <a:pt x="4193232" y="2152"/>
                </a:cubicBezTo>
                <a:close/>
                <a:moveTo>
                  <a:pt x="2954238" y="2152"/>
                </a:moveTo>
                <a:cubicBezTo>
                  <a:pt x="2954238" y="7113"/>
                  <a:pt x="2957959" y="10833"/>
                  <a:pt x="2965400" y="13314"/>
                </a:cubicBezTo>
                <a:cubicBezTo>
                  <a:pt x="2972842" y="15794"/>
                  <a:pt x="2979043" y="19515"/>
                  <a:pt x="2984004" y="24476"/>
                </a:cubicBezTo>
                <a:cubicBezTo>
                  <a:pt x="2993926" y="24476"/>
                  <a:pt x="3000127" y="26956"/>
                  <a:pt x="3002607" y="31917"/>
                </a:cubicBezTo>
                <a:cubicBezTo>
                  <a:pt x="3005088" y="36878"/>
                  <a:pt x="3007568" y="38118"/>
                  <a:pt x="3010049" y="35638"/>
                </a:cubicBezTo>
                <a:cubicBezTo>
                  <a:pt x="3012529" y="33157"/>
                  <a:pt x="3015009" y="34398"/>
                  <a:pt x="3017490" y="39359"/>
                </a:cubicBezTo>
                <a:cubicBezTo>
                  <a:pt x="3019971" y="44320"/>
                  <a:pt x="3022451" y="46800"/>
                  <a:pt x="3024931" y="46800"/>
                </a:cubicBezTo>
                <a:cubicBezTo>
                  <a:pt x="3027412" y="46800"/>
                  <a:pt x="3028652" y="44320"/>
                  <a:pt x="3028652" y="39359"/>
                </a:cubicBezTo>
                <a:lnTo>
                  <a:pt x="3021211" y="24476"/>
                </a:lnTo>
                <a:cubicBezTo>
                  <a:pt x="3011289" y="19515"/>
                  <a:pt x="3003847" y="17034"/>
                  <a:pt x="2998887" y="17034"/>
                </a:cubicBezTo>
                <a:cubicBezTo>
                  <a:pt x="2998887" y="17034"/>
                  <a:pt x="2997646" y="15794"/>
                  <a:pt x="2995166" y="13314"/>
                </a:cubicBezTo>
                <a:cubicBezTo>
                  <a:pt x="2992685" y="10833"/>
                  <a:pt x="2988964" y="9593"/>
                  <a:pt x="2984004" y="9593"/>
                </a:cubicBezTo>
                <a:close/>
                <a:moveTo>
                  <a:pt x="84993" y="0"/>
                </a:moveTo>
                <a:lnTo>
                  <a:pt x="2174147" y="0"/>
                </a:lnTo>
                <a:lnTo>
                  <a:pt x="2187774" y="17034"/>
                </a:lnTo>
                <a:lnTo>
                  <a:pt x="2195215" y="17034"/>
                </a:lnTo>
                <a:cubicBezTo>
                  <a:pt x="2195215" y="12073"/>
                  <a:pt x="2195215" y="9593"/>
                  <a:pt x="2195215" y="9593"/>
                </a:cubicBezTo>
                <a:cubicBezTo>
                  <a:pt x="2200175" y="9593"/>
                  <a:pt x="2202656" y="10833"/>
                  <a:pt x="2202656" y="13314"/>
                </a:cubicBezTo>
                <a:cubicBezTo>
                  <a:pt x="2202656" y="15794"/>
                  <a:pt x="2202656" y="17034"/>
                  <a:pt x="2202656" y="17034"/>
                </a:cubicBezTo>
                <a:cubicBezTo>
                  <a:pt x="2202656" y="21995"/>
                  <a:pt x="2205137" y="23235"/>
                  <a:pt x="2210097" y="20755"/>
                </a:cubicBezTo>
                <a:cubicBezTo>
                  <a:pt x="2215058" y="18275"/>
                  <a:pt x="2218779" y="19515"/>
                  <a:pt x="2221260" y="24476"/>
                </a:cubicBezTo>
                <a:cubicBezTo>
                  <a:pt x="2223741" y="29437"/>
                  <a:pt x="2227461" y="31917"/>
                  <a:pt x="2232422" y="31917"/>
                </a:cubicBezTo>
                <a:lnTo>
                  <a:pt x="2239863" y="31917"/>
                </a:lnTo>
                <a:lnTo>
                  <a:pt x="2262187" y="46800"/>
                </a:lnTo>
                <a:cubicBezTo>
                  <a:pt x="2267148" y="46800"/>
                  <a:pt x="2272109" y="50521"/>
                  <a:pt x="2277070" y="57962"/>
                </a:cubicBezTo>
                <a:cubicBezTo>
                  <a:pt x="2282031" y="65403"/>
                  <a:pt x="2288232" y="71605"/>
                  <a:pt x="2295674" y="76566"/>
                </a:cubicBezTo>
                <a:cubicBezTo>
                  <a:pt x="2303115" y="81527"/>
                  <a:pt x="2306836" y="86487"/>
                  <a:pt x="2306836" y="91448"/>
                </a:cubicBezTo>
                <a:cubicBezTo>
                  <a:pt x="2316758" y="91448"/>
                  <a:pt x="2319238" y="88968"/>
                  <a:pt x="2314277" y="84007"/>
                </a:cubicBezTo>
                <a:cubicBezTo>
                  <a:pt x="2314277" y="79046"/>
                  <a:pt x="2314277" y="76566"/>
                  <a:pt x="2314277" y="76566"/>
                </a:cubicBezTo>
                <a:cubicBezTo>
                  <a:pt x="2314277" y="76566"/>
                  <a:pt x="2316758" y="76566"/>
                  <a:pt x="2321719" y="76566"/>
                </a:cubicBezTo>
                <a:cubicBezTo>
                  <a:pt x="2326680" y="81527"/>
                  <a:pt x="2331641" y="84007"/>
                  <a:pt x="2336601" y="84007"/>
                </a:cubicBezTo>
                <a:cubicBezTo>
                  <a:pt x="2341562" y="93929"/>
                  <a:pt x="2346523" y="98890"/>
                  <a:pt x="2351484" y="98890"/>
                </a:cubicBezTo>
                <a:cubicBezTo>
                  <a:pt x="2356445" y="98890"/>
                  <a:pt x="2351484" y="91448"/>
                  <a:pt x="2336601" y="76566"/>
                </a:cubicBezTo>
                <a:cubicBezTo>
                  <a:pt x="2331641" y="71605"/>
                  <a:pt x="2326680" y="67884"/>
                  <a:pt x="2321719" y="65403"/>
                </a:cubicBezTo>
                <a:cubicBezTo>
                  <a:pt x="2316758" y="62923"/>
                  <a:pt x="2314277" y="61683"/>
                  <a:pt x="2314277" y="61683"/>
                </a:cubicBezTo>
                <a:lnTo>
                  <a:pt x="2306836" y="61683"/>
                </a:lnTo>
                <a:cubicBezTo>
                  <a:pt x="2306836" y="56722"/>
                  <a:pt x="2303115" y="53001"/>
                  <a:pt x="2295674" y="50521"/>
                </a:cubicBezTo>
                <a:cubicBezTo>
                  <a:pt x="2288232" y="48040"/>
                  <a:pt x="2282031" y="41839"/>
                  <a:pt x="2277070" y="31917"/>
                </a:cubicBezTo>
                <a:lnTo>
                  <a:pt x="2262187" y="31917"/>
                </a:lnTo>
                <a:lnTo>
                  <a:pt x="2254746" y="24476"/>
                </a:lnTo>
                <a:cubicBezTo>
                  <a:pt x="2249785" y="19515"/>
                  <a:pt x="2242344" y="14554"/>
                  <a:pt x="2232422" y="9593"/>
                </a:cubicBezTo>
                <a:cubicBezTo>
                  <a:pt x="2232422" y="9593"/>
                  <a:pt x="2229941" y="8353"/>
                  <a:pt x="2224980" y="5872"/>
                </a:cubicBezTo>
                <a:cubicBezTo>
                  <a:pt x="2220020" y="3392"/>
                  <a:pt x="2215058" y="2152"/>
                  <a:pt x="2210097" y="2152"/>
                </a:cubicBezTo>
                <a:lnTo>
                  <a:pt x="2201490" y="0"/>
                </a:lnTo>
                <a:lnTo>
                  <a:pt x="2517840" y="0"/>
                </a:lnTo>
                <a:lnTo>
                  <a:pt x="2518916" y="2152"/>
                </a:lnTo>
                <a:cubicBezTo>
                  <a:pt x="2521396" y="7113"/>
                  <a:pt x="2523877" y="9593"/>
                  <a:pt x="2526357" y="9593"/>
                </a:cubicBezTo>
                <a:cubicBezTo>
                  <a:pt x="2528838" y="9593"/>
                  <a:pt x="2530078" y="7113"/>
                  <a:pt x="2530078" y="2152"/>
                </a:cubicBezTo>
                <a:lnTo>
                  <a:pt x="2525774" y="0"/>
                </a:lnTo>
                <a:lnTo>
                  <a:pt x="2671465" y="0"/>
                </a:lnTo>
                <a:lnTo>
                  <a:pt x="2671465" y="2152"/>
                </a:lnTo>
                <a:cubicBezTo>
                  <a:pt x="2676425" y="7113"/>
                  <a:pt x="2676425" y="9593"/>
                  <a:pt x="2671465" y="9593"/>
                </a:cubicBezTo>
                <a:lnTo>
                  <a:pt x="2678906" y="17034"/>
                </a:lnTo>
                <a:lnTo>
                  <a:pt x="2693789" y="17034"/>
                </a:lnTo>
                <a:lnTo>
                  <a:pt x="2679593" y="0"/>
                </a:lnTo>
                <a:lnTo>
                  <a:pt x="3092980" y="0"/>
                </a:lnTo>
                <a:lnTo>
                  <a:pt x="3088184" y="9593"/>
                </a:lnTo>
                <a:cubicBezTo>
                  <a:pt x="3103066" y="9593"/>
                  <a:pt x="3110508" y="12073"/>
                  <a:pt x="3110508" y="17034"/>
                </a:cubicBezTo>
                <a:lnTo>
                  <a:pt x="3125390" y="17034"/>
                </a:lnTo>
                <a:lnTo>
                  <a:pt x="3110508" y="9593"/>
                </a:lnTo>
                <a:cubicBezTo>
                  <a:pt x="3105547" y="4632"/>
                  <a:pt x="3105547" y="2152"/>
                  <a:pt x="3110508" y="2152"/>
                </a:cubicBezTo>
                <a:lnTo>
                  <a:pt x="3106204" y="0"/>
                </a:lnTo>
                <a:lnTo>
                  <a:pt x="4278219" y="0"/>
                </a:lnTo>
                <a:lnTo>
                  <a:pt x="4271367" y="9593"/>
                </a:lnTo>
                <a:cubicBezTo>
                  <a:pt x="4271367" y="14554"/>
                  <a:pt x="4272607" y="17034"/>
                  <a:pt x="4275088" y="17034"/>
                </a:cubicBezTo>
                <a:cubicBezTo>
                  <a:pt x="4277568" y="17034"/>
                  <a:pt x="4281289" y="17034"/>
                  <a:pt x="4286250" y="17034"/>
                </a:cubicBezTo>
                <a:lnTo>
                  <a:pt x="4293691" y="9593"/>
                </a:lnTo>
                <a:cubicBezTo>
                  <a:pt x="4298652" y="9593"/>
                  <a:pt x="4298652" y="7113"/>
                  <a:pt x="4293691" y="2152"/>
                </a:cubicBezTo>
                <a:lnTo>
                  <a:pt x="4288671" y="0"/>
                </a:lnTo>
                <a:lnTo>
                  <a:pt x="5270102" y="0"/>
                </a:lnTo>
                <a:lnTo>
                  <a:pt x="5271306" y="4012"/>
                </a:lnTo>
                <a:cubicBezTo>
                  <a:pt x="5273166" y="5253"/>
                  <a:pt x="5275957" y="4633"/>
                  <a:pt x="5279677" y="2152"/>
                </a:cubicBezTo>
                <a:lnTo>
                  <a:pt x="5290436" y="0"/>
                </a:lnTo>
                <a:lnTo>
                  <a:pt x="5300373" y="0"/>
                </a:lnTo>
                <a:lnTo>
                  <a:pt x="5313164" y="9593"/>
                </a:lnTo>
                <a:cubicBezTo>
                  <a:pt x="5318125" y="24476"/>
                  <a:pt x="5325566" y="24476"/>
                  <a:pt x="5335488" y="9593"/>
                </a:cubicBezTo>
                <a:lnTo>
                  <a:pt x="5350372" y="9593"/>
                </a:lnTo>
                <a:cubicBezTo>
                  <a:pt x="5350372" y="14554"/>
                  <a:pt x="5351612" y="18275"/>
                  <a:pt x="5354092" y="20755"/>
                </a:cubicBezTo>
                <a:cubicBezTo>
                  <a:pt x="5356572" y="23235"/>
                  <a:pt x="5357812" y="24476"/>
                  <a:pt x="5357812" y="24476"/>
                </a:cubicBezTo>
                <a:lnTo>
                  <a:pt x="5365254" y="39359"/>
                </a:lnTo>
                <a:cubicBezTo>
                  <a:pt x="5370216" y="39359"/>
                  <a:pt x="5375176" y="36878"/>
                  <a:pt x="5380136" y="31917"/>
                </a:cubicBezTo>
                <a:cubicBezTo>
                  <a:pt x="5380136" y="26956"/>
                  <a:pt x="5385098" y="26956"/>
                  <a:pt x="5395020" y="31917"/>
                </a:cubicBezTo>
                <a:cubicBezTo>
                  <a:pt x="5399980" y="31917"/>
                  <a:pt x="5402460" y="31917"/>
                  <a:pt x="5402460" y="31917"/>
                </a:cubicBezTo>
                <a:lnTo>
                  <a:pt x="5409902" y="31917"/>
                </a:lnTo>
                <a:cubicBezTo>
                  <a:pt x="5414864" y="36878"/>
                  <a:pt x="5417344" y="39359"/>
                  <a:pt x="5417344" y="39359"/>
                </a:cubicBezTo>
                <a:lnTo>
                  <a:pt x="5424784" y="46800"/>
                </a:lnTo>
                <a:lnTo>
                  <a:pt x="5424784" y="54241"/>
                </a:lnTo>
                <a:cubicBezTo>
                  <a:pt x="5424784" y="49280"/>
                  <a:pt x="5426024" y="46800"/>
                  <a:pt x="5428506" y="46800"/>
                </a:cubicBezTo>
                <a:cubicBezTo>
                  <a:pt x="5430986" y="46800"/>
                  <a:pt x="5434706" y="44320"/>
                  <a:pt x="5439668" y="39359"/>
                </a:cubicBezTo>
                <a:lnTo>
                  <a:pt x="5439668" y="46800"/>
                </a:lnTo>
                <a:cubicBezTo>
                  <a:pt x="5434706" y="51761"/>
                  <a:pt x="5437188" y="56722"/>
                  <a:pt x="5447108" y="61683"/>
                </a:cubicBezTo>
                <a:cubicBezTo>
                  <a:pt x="5452070" y="66644"/>
                  <a:pt x="5457032" y="69124"/>
                  <a:pt x="5461992" y="69124"/>
                </a:cubicBezTo>
                <a:cubicBezTo>
                  <a:pt x="5471912" y="74085"/>
                  <a:pt x="5479356" y="74085"/>
                  <a:pt x="5484316" y="69124"/>
                </a:cubicBezTo>
                <a:lnTo>
                  <a:pt x="5491756" y="69124"/>
                </a:lnTo>
                <a:cubicBezTo>
                  <a:pt x="5491756" y="74085"/>
                  <a:pt x="5494238" y="75325"/>
                  <a:pt x="5499200" y="72845"/>
                </a:cubicBezTo>
                <a:cubicBezTo>
                  <a:pt x="5504160" y="70364"/>
                  <a:pt x="5509120" y="71605"/>
                  <a:pt x="5514082" y="76566"/>
                </a:cubicBezTo>
                <a:cubicBezTo>
                  <a:pt x="5519044" y="76566"/>
                  <a:pt x="5521524" y="76566"/>
                  <a:pt x="5521524" y="76566"/>
                </a:cubicBezTo>
                <a:lnTo>
                  <a:pt x="5528964" y="76566"/>
                </a:lnTo>
                <a:cubicBezTo>
                  <a:pt x="5524004" y="86487"/>
                  <a:pt x="5524004" y="91448"/>
                  <a:pt x="5528964" y="91448"/>
                </a:cubicBezTo>
                <a:cubicBezTo>
                  <a:pt x="5533926" y="91448"/>
                  <a:pt x="5538886" y="88968"/>
                  <a:pt x="5543848" y="84007"/>
                </a:cubicBezTo>
                <a:cubicBezTo>
                  <a:pt x="5548808" y="79046"/>
                  <a:pt x="5553768" y="76566"/>
                  <a:pt x="5558730" y="76566"/>
                </a:cubicBezTo>
                <a:lnTo>
                  <a:pt x="5558730" y="84007"/>
                </a:lnTo>
                <a:cubicBezTo>
                  <a:pt x="5563692" y="88968"/>
                  <a:pt x="5566172" y="93929"/>
                  <a:pt x="5566172" y="98890"/>
                </a:cubicBezTo>
                <a:lnTo>
                  <a:pt x="5588496" y="106331"/>
                </a:lnTo>
                <a:cubicBezTo>
                  <a:pt x="5598416" y="111292"/>
                  <a:pt x="5607100" y="115013"/>
                  <a:pt x="5614540" y="117493"/>
                </a:cubicBezTo>
                <a:cubicBezTo>
                  <a:pt x="5621982" y="119974"/>
                  <a:pt x="5626944" y="121214"/>
                  <a:pt x="5629424" y="121214"/>
                </a:cubicBezTo>
                <a:cubicBezTo>
                  <a:pt x="5631904" y="121214"/>
                  <a:pt x="5635624" y="121214"/>
                  <a:pt x="5640586" y="121214"/>
                </a:cubicBezTo>
                <a:lnTo>
                  <a:pt x="5640586" y="128655"/>
                </a:lnTo>
                <a:cubicBezTo>
                  <a:pt x="5640586" y="123694"/>
                  <a:pt x="5643066" y="123694"/>
                  <a:pt x="5648028" y="128655"/>
                </a:cubicBezTo>
                <a:cubicBezTo>
                  <a:pt x="5652988" y="133616"/>
                  <a:pt x="5660430" y="136097"/>
                  <a:pt x="5670352" y="136097"/>
                </a:cubicBezTo>
                <a:cubicBezTo>
                  <a:pt x="5680272" y="136097"/>
                  <a:pt x="5690196" y="137337"/>
                  <a:pt x="5700116" y="139818"/>
                </a:cubicBezTo>
                <a:cubicBezTo>
                  <a:pt x="5710038" y="142298"/>
                  <a:pt x="5717480" y="143538"/>
                  <a:pt x="5722440" y="143538"/>
                </a:cubicBezTo>
                <a:cubicBezTo>
                  <a:pt x="5757168" y="148499"/>
                  <a:pt x="5777012" y="148499"/>
                  <a:pt x="5781972" y="143538"/>
                </a:cubicBezTo>
                <a:lnTo>
                  <a:pt x="5789414" y="150980"/>
                </a:lnTo>
                <a:cubicBezTo>
                  <a:pt x="5784452" y="160901"/>
                  <a:pt x="5789414" y="165862"/>
                  <a:pt x="5804296" y="165862"/>
                </a:cubicBezTo>
                <a:lnTo>
                  <a:pt x="5811738" y="173304"/>
                </a:lnTo>
                <a:lnTo>
                  <a:pt x="5811738" y="150980"/>
                </a:lnTo>
                <a:lnTo>
                  <a:pt x="5804296" y="136097"/>
                </a:lnTo>
                <a:cubicBezTo>
                  <a:pt x="5819180" y="136097"/>
                  <a:pt x="5826620" y="148499"/>
                  <a:pt x="5826620" y="173304"/>
                </a:cubicBezTo>
                <a:cubicBezTo>
                  <a:pt x="5826620" y="178265"/>
                  <a:pt x="5832822" y="184466"/>
                  <a:pt x="5845224" y="191907"/>
                </a:cubicBezTo>
                <a:cubicBezTo>
                  <a:pt x="5857628" y="199349"/>
                  <a:pt x="5868788" y="210511"/>
                  <a:pt x="5878712" y="225394"/>
                </a:cubicBezTo>
                <a:cubicBezTo>
                  <a:pt x="5883672" y="230355"/>
                  <a:pt x="5888632" y="235315"/>
                  <a:pt x="5893592" y="240277"/>
                </a:cubicBezTo>
                <a:cubicBezTo>
                  <a:pt x="5898556" y="245238"/>
                  <a:pt x="5903516" y="250198"/>
                  <a:pt x="5908476" y="255159"/>
                </a:cubicBezTo>
                <a:cubicBezTo>
                  <a:pt x="5913438" y="260120"/>
                  <a:pt x="5919638" y="267562"/>
                  <a:pt x="5927080" y="277484"/>
                </a:cubicBezTo>
                <a:cubicBezTo>
                  <a:pt x="5934520" y="287405"/>
                  <a:pt x="5940722" y="298567"/>
                  <a:pt x="5945684" y="310970"/>
                </a:cubicBezTo>
                <a:cubicBezTo>
                  <a:pt x="5950644" y="323372"/>
                  <a:pt x="5953124" y="334534"/>
                  <a:pt x="5953124" y="344456"/>
                </a:cubicBezTo>
                <a:cubicBezTo>
                  <a:pt x="5958086" y="359339"/>
                  <a:pt x="5961808" y="371741"/>
                  <a:pt x="5964288" y="381663"/>
                </a:cubicBezTo>
                <a:cubicBezTo>
                  <a:pt x="5966768" y="391585"/>
                  <a:pt x="5969248" y="396546"/>
                  <a:pt x="5971728" y="396546"/>
                </a:cubicBezTo>
                <a:cubicBezTo>
                  <a:pt x="5974208" y="396546"/>
                  <a:pt x="5980410" y="396546"/>
                  <a:pt x="5990332" y="396546"/>
                </a:cubicBezTo>
                <a:lnTo>
                  <a:pt x="5990332" y="389105"/>
                </a:lnTo>
                <a:lnTo>
                  <a:pt x="5997772" y="389105"/>
                </a:lnTo>
                <a:lnTo>
                  <a:pt x="6020096" y="374222"/>
                </a:lnTo>
                <a:lnTo>
                  <a:pt x="6027540" y="359339"/>
                </a:lnTo>
                <a:lnTo>
                  <a:pt x="6020096" y="322132"/>
                </a:lnTo>
                <a:cubicBezTo>
                  <a:pt x="6015136" y="307249"/>
                  <a:pt x="6011416" y="297327"/>
                  <a:pt x="6008936" y="292366"/>
                </a:cubicBezTo>
                <a:cubicBezTo>
                  <a:pt x="6006456" y="287405"/>
                  <a:pt x="6002734" y="282445"/>
                  <a:pt x="5997772" y="277484"/>
                </a:cubicBezTo>
                <a:cubicBezTo>
                  <a:pt x="5977928" y="262601"/>
                  <a:pt x="5972968" y="255159"/>
                  <a:pt x="5982890" y="255159"/>
                </a:cubicBezTo>
                <a:cubicBezTo>
                  <a:pt x="5982890" y="250198"/>
                  <a:pt x="5986612" y="250198"/>
                  <a:pt x="5994052" y="255159"/>
                </a:cubicBezTo>
                <a:cubicBezTo>
                  <a:pt x="6001494" y="260120"/>
                  <a:pt x="6010176" y="270042"/>
                  <a:pt x="6020096" y="284925"/>
                </a:cubicBezTo>
                <a:cubicBezTo>
                  <a:pt x="6030020" y="299808"/>
                  <a:pt x="6037460" y="313450"/>
                  <a:pt x="6042422" y="325853"/>
                </a:cubicBezTo>
                <a:cubicBezTo>
                  <a:pt x="6047384" y="338255"/>
                  <a:pt x="6049864" y="356859"/>
                  <a:pt x="6049864" y="381663"/>
                </a:cubicBezTo>
                <a:cubicBezTo>
                  <a:pt x="6049864" y="401507"/>
                  <a:pt x="6047384" y="413909"/>
                  <a:pt x="6042422" y="418870"/>
                </a:cubicBezTo>
                <a:cubicBezTo>
                  <a:pt x="6037460" y="423831"/>
                  <a:pt x="6025060" y="426312"/>
                  <a:pt x="6005214" y="426312"/>
                </a:cubicBezTo>
                <a:lnTo>
                  <a:pt x="5975448" y="433753"/>
                </a:lnTo>
                <a:cubicBezTo>
                  <a:pt x="5980410" y="438714"/>
                  <a:pt x="5984132" y="448636"/>
                  <a:pt x="5986612" y="463519"/>
                </a:cubicBezTo>
                <a:cubicBezTo>
                  <a:pt x="5989092" y="478402"/>
                  <a:pt x="5991572" y="485843"/>
                  <a:pt x="5994052" y="485843"/>
                </a:cubicBezTo>
                <a:cubicBezTo>
                  <a:pt x="5996532" y="485843"/>
                  <a:pt x="5997772" y="485843"/>
                  <a:pt x="5997772" y="485843"/>
                </a:cubicBezTo>
                <a:cubicBezTo>
                  <a:pt x="5992812" y="480882"/>
                  <a:pt x="5991572" y="478402"/>
                  <a:pt x="5994052" y="478402"/>
                </a:cubicBezTo>
                <a:cubicBezTo>
                  <a:pt x="5996532" y="478402"/>
                  <a:pt x="5997772" y="478402"/>
                  <a:pt x="5997772" y="478402"/>
                </a:cubicBezTo>
                <a:cubicBezTo>
                  <a:pt x="5997772" y="473441"/>
                  <a:pt x="5999014" y="473441"/>
                  <a:pt x="6001494" y="478402"/>
                </a:cubicBezTo>
                <a:cubicBezTo>
                  <a:pt x="6003974" y="483363"/>
                  <a:pt x="6006456" y="485843"/>
                  <a:pt x="6008936" y="485843"/>
                </a:cubicBezTo>
                <a:cubicBezTo>
                  <a:pt x="6011416" y="485843"/>
                  <a:pt x="6012656" y="487084"/>
                  <a:pt x="6012656" y="489564"/>
                </a:cubicBezTo>
                <a:cubicBezTo>
                  <a:pt x="6012656" y="492044"/>
                  <a:pt x="6010176" y="493284"/>
                  <a:pt x="6005214" y="493284"/>
                </a:cubicBezTo>
                <a:lnTo>
                  <a:pt x="6012656" y="508167"/>
                </a:lnTo>
                <a:cubicBezTo>
                  <a:pt x="6012656" y="518089"/>
                  <a:pt x="6012656" y="525531"/>
                  <a:pt x="6012656" y="530491"/>
                </a:cubicBezTo>
                <a:cubicBezTo>
                  <a:pt x="6012656" y="530491"/>
                  <a:pt x="6015136" y="532972"/>
                  <a:pt x="6020096" y="537933"/>
                </a:cubicBezTo>
                <a:cubicBezTo>
                  <a:pt x="6025060" y="537933"/>
                  <a:pt x="6025060" y="540413"/>
                  <a:pt x="6020096" y="545374"/>
                </a:cubicBezTo>
                <a:lnTo>
                  <a:pt x="6005214" y="515609"/>
                </a:lnTo>
                <a:cubicBezTo>
                  <a:pt x="6005214" y="510648"/>
                  <a:pt x="6003974" y="508167"/>
                  <a:pt x="6001494" y="508167"/>
                </a:cubicBezTo>
                <a:cubicBezTo>
                  <a:pt x="5999014" y="508167"/>
                  <a:pt x="5997772" y="505687"/>
                  <a:pt x="5997772" y="500726"/>
                </a:cubicBezTo>
                <a:cubicBezTo>
                  <a:pt x="5997772" y="495765"/>
                  <a:pt x="5995292" y="493284"/>
                  <a:pt x="5990332" y="493284"/>
                </a:cubicBezTo>
                <a:cubicBezTo>
                  <a:pt x="5985370" y="493284"/>
                  <a:pt x="5982890" y="498246"/>
                  <a:pt x="5982890" y="508167"/>
                </a:cubicBezTo>
                <a:cubicBezTo>
                  <a:pt x="5982890" y="518089"/>
                  <a:pt x="5985370" y="530491"/>
                  <a:pt x="5990332" y="545374"/>
                </a:cubicBezTo>
                <a:cubicBezTo>
                  <a:pt x="5995292" y="555296"/>
                  <a:pt x="5997772" y="560257"/>
                  <a:pt x="5997772" y="560257"/>
                </a:cubicBezTo>
                <a:cubicBezTo>
                  <a:pt x="5982890" y="565218"/>
                  <a:pt x="5972968" y="562738"/>
                  <a:pt x="5968008" y="552816"/>
                </a:cubicBezTo>
                <a:lnTo>
                  <a:pt x="5968008" y="582581"/>
                </a:lnTo>
                <a:cubicBezTo>
                  <a:pt x="5968008" y="627230"/>
                  <a:pt x="5975448" y="649554"/>
                  <a:pt x="5990332" y="649554"/>
                </a:cubicBezTo>
                <a:cubicBezTo>
                  <a:pt x="6000252" y="649554"/>
                  <a:pt x="6005214" y="652035"/>
                  <a:pt x="6005214" y="656995"/>
                </a:cubicBezTo>
                <a:cubicBezTo>
                  <a:pt x="6005214" y="656995"/>
                  <a:pt x="6007696" y="656995"/>
                  <a:pt x="6012656" y="656995"/>
                </a:cubicBezTo>
                <a:lnTo>
                  <a:pt x="6027540" y="664437"/>
                </a:lnTo>
                <a:cubicBezTo>
                  <a:pt x="6012656" y="674359"/>
                  <a:pt x="6015136" y="679319"/>
                  <a:pt x="6034980" y="679319"/>
                </a:cubicBezTo>
                <a:cubicBezTo>
                  <a:pt x="6030020" y="684281"/>
                  <a:pt x="6023818" y="691722"/>
                  <a:pt x="6016376" y="701644"/>
                </a:cubicBezTo>
                <a:cubicBezTo>
                  <a:pt x="6008936" y="711566"/>
                  <a:pt x="6003974" y="721488"/>
                  <a:pt x="6001494" y="731409"/>
                </a:cubicBezTo>
                <a:cubicBezTo>
                  <a:pt x="5999014" y="741331"/>
                  <a:pt x="5995292" y="758694"/>
                  <a:pt x="5990332" y="783499"/>
                </a:cubicBezTo>
                <a:cubicBezTo>
                  <a:pt x="5985370" y="808304"/>
                  <a:pt x="5982890" y="820706"/>
                  <a:pt x="5982890" y="820706"/>
                </a:cubicBezTo>
                <a:cubicBezTo>
                  <a:pt x="5982890" y="820706"/>
                  <a:pt x="5990332" y="820706"/>
                  <a:pt x="6005214" y="820706"/>
                </a:cubicBezTo>
                <a:lnTo>
                  <a:pt x="6034980" y="828148"/>
                </a:lnTo>
                <a:lnTo>
                  <a:pt x="6034980" y="835589"/>
                </a:lnTo>
                <a:cubicBezTo>
                  <a:pt x="6030020" y="840550"/>
                  <a:pt x="6027540" y="844270"/>
                  <a:pt x="6027540" y="846751"/>
                </a:cubicBezTo>
                <a:cubicBezTo>
                  <a:pt x="6027540" y="849232"/>
                  <a:pt x="6032500" y="850472"/>
                  <a:pt x="6042422" y="850472"/>
                </a:cubicBezTo>
                <a:cubicBezTo>
                  <a:pt x="6037460" y="850472"/>
                  <a:pt x="6033740" y="852952"/>
                  <a:pt x="6031260" y="857913"/>
                </a:cubicBezTo>
                <a:cubicBezTo>
                  <a:pt x="6028780" y="862874"/>
                  <a:pt x="6025060" y="867835"/>
                  <a:pt x="6020096" y="872796"/>
                </a:cubicBezTo>
                <a:cubicBezTo>
                  <a:pt x="6010176" y="887679"/>
                  <a:pt x="6007696" y="900081"/>
                  <a:pt x="6012656" y="910003"/>
                </a:cubicBezTo>
                <a:lnTo>
                  <a:pt x="6005214" y="917444"/>
                </a:lnTo>
                <a:lnTo>
                  <a:pt x="5997772" y="932327"/>
                </a:lnTo>
                <a:cubicBezTo>
                  <a:pt x="5987852" y="942249"/>
                  <a:pt x="5982890" y="952171"/>
                  <a:pt x="5982890" y="962093"/>
                </a:cubicBezTo>
                <a:lnTo>
                  <a:pt x="5975448" y="991859"/>
                </a:lnTo>
                <a:lnTo>
                  <a:pt x="5968008" y="1029066"/>
                </a:lnTo>
                <a:lnTo>
                  <a:pt x="5960566" y="1058831"/>
                </a:lnTo>
                <a:cubicBezTo>
                  <a:pt x="5955604" y="1063792"/>
                  <a:pt x="5951884" y="1071233"/>
                  <a:pt x="5949404" y="1081155"/>
                </a:cubicBezTo>
                <a:cubicBezTo>
                  <a:pt x="5946924" y="1091077"/>
                  <a:pt x="5945684" y="1098519"/>
                  <a:pt x="5945684" y="1103480"/>
                </a:cubicBezTo>
                <a:cubicBezTo>
                  <a:pt x="5945684" y="1108440"/>
                  <a:pt x="5944444" y="1114642"/>
                  <a:pt x="5941964" y="1122083"/>
                </a:cubicBezTo>
                <a:cubicBezTo>
                  <a:pt x="5939482" y="1129525"/>
                  <a:pt x="5938242" y="1140687"/>
                  <a:pt x="5938242" y="1155569"/>
                </a:cubicBezTo>
                <a:cubicBezTo>
                  <a:pt x="5938242" y="1165492"/>
                  <a:pt x="5937000" y="1174173"/>
                  <a:pt x="5934520" y="1181614"/>
                </a:cubicBezTo>
                <a:cubicBezTo>
                  <a:pt x="5932040" y="1189056"/>
                  <a:pt x="5928320" y="1195257"/>
                  <a:pt x="5923360" y="1200218"/>
                </a:cubicBezTo>
                <a:cubicBezTo>
                  <a:pt x="5923360" y="1200218"/>
                  <a:pt x="5920880" y="1207659"/>
                  <a:pt x="5915918" y="1222542"/>
                </a:cubicBezTo>
                <a:cubicBezTo>
                  <a:pt x="5910956" y="1237425"/>
                  <a:pt x="5908476" y="1247347"/>
                  <a:pt x="5908476" y="1252308"/>
                </a:cubicBezTo>
                <a:lnTo>
                  <a:pt x="5908476" y="1267191"/>
                </a:lnTo>
                <a:lnTo>
                  <a:pt x="5908476" y="1282073"/>
                </a:lnTo>
                <a:cubicBezTo>
                  <a:pt x="5908476" y="1282073"/>
                  <a:pt x="5905996" y="1287034"/>
                  <a:pt x="5901036" y="1296956"/>
                </a:cubicBezTo>
                <a:lnTo>
                  <a:pt x="5901036" y="1311839"/>
                </a:lnTo>
                <a:lnTo>
                  <a:pt x="5908476" y="1311839"/>
                </a:lnTo>
                <a:cubicBezTo>
                  <a:pt x="5908476" y="1316800"/>
                  <a:pt x="5905996" y="1319280"/>
                  <a:pt x="5901036" y="1319280"/>
                </a:cubicBezTo>
                <a:cubicBezTo>
                  <a:pt x="5896072" y="1324241"/>
                  <a:pt x="5892352" y="1326722"/>
                  <a:pt x="5889872" y="1326722"/>
                </a:cubicBezTo>
                <a:cubicBezTo>
                  <a:pt x="5887392" y="1326722"/>
                  <a:pt x="5886152" y="1329202"/>
                  <a:pt x="5886152" y="1334163"/>
                </a:cubicBezTo>
                <a:cubicBezTo>
                  <a:pt x="5886152" y="1344085"/>
                  <a:pt x="5883672" y="1349046"/>
                  <a:pt x="5878712" y="1349046"/>
                </a:cubicBezTo>
                <a:lnTo>
                  <a:pt x="5871268" y="1363929"/>
                </a:lnTo>
                <a:lnTo>
                  <a:pt x="5871268" y="1371370"/>
                </a:lnTo>
                <a:cubicBezTo>
                  <a:pt x="5866308" y="1376331"/>
                  <a:pt x="5861348" y="1383772"/>
                  <a:pt x="5856386" y="1393694"/>
                </a:cubicBezTo>
                <a:cubicBezTo>
                  <a:pt x="5851424" y="1403617"/>
                  <a:pt x="5848944" y="1411058"/>
                  <a:pt x="5848944" y="1416019"/>
                </a:cubicBezTo>
                <a:cubicBezTo>
                  <a:pt x="5843984" y="1416019"/>
                  <a:pt x="5841504" y="1418499"/>
                  <a:pt x="5841504" y="1423460"/>
                </a:cubicBezTo>
                <a:cubicBezTo>
                  <a:pt x="5841504" y="1428421"/>
                  <a:pt x="5839024" y="1433382"/>
                  <a:pt x="5834062" y="1438343"/>
                </a:cubicBezTo>
                <a:cubicBezTo>
                  <a:pt x="5819180" y="1443304"/>
                  <a:pt x="5819180" y="1448265"/>
                  <a:pt x="5834062" y="1453226"/>
                </a:cubicBezTo>
                <a:cubicBezTo>
                  <a:pt x="5839024" y="1453226"/>
                  <a:pt x="5846464" y="1455706"/>
                  <a:pt x="5856386" y="1460667"/>
                </a:cubicBezTo>
                <a:cubicBezTo>
                  <a:pt x="5871268" y="1465628"/>
                  <a:pt x="5883672" y="1468109"/>
                  <a:pt x="5893592" y="1468109"/>
                </a:cubicBezTo>
                <a:lnTo>
                  <a:pt x="5905996" y="1474310"/>
                </a:lnTo>
                <a:lnTo>
                  <a:pt x="5856386" y="1468109"/>
                </a:lnTo>
                <a:cubicBezTo>
                  <a:pt x="5851424" y="1468109"/>
                  <a:pt x="5846464" y="1468109"/>
                  <a:pt x="5841504" y="1468109"/>
                </a:cubicBezTo>
                <a:cubicBezTo>
                  <a:pt x="5836542" y="1468109"/>
                  <a:pt x="5834062" y="1468109"/>
                  <a:pt x="5834062" y="1468109"/>
                </a:cubicBezTo>
                <a:cubicBezTo>
                  <a:pt x="5829100" y="1473069"/>
                  <a:pt x="5827860" y="1478031"/>
                  <a:pt x="5830340" y="1482991"/>
                </a:cubicBezTo>
                <a:cubicBezTo>
                  <a:pt x="5832822" y="1487952"/>
                  <a:pt x="5836542" y="1490433"/>
                  <a:pt x="5841504" y="1490433"/>
                </a:cubicBezTo>
                <a:lnTo>
                  <a:pt x="5848944" y="1505316"/>
                </a:lnTo>
                <a:lnTo>
                  <a:pt x="5871268" y="1520198"/>
                </a:lnTo>
                <a:lnTo>
                  <a:pt x="5901036" y="1542523"/>
                </a:lnTo>
                <a:cubicBezTo>
                  <a:pt x="5905996" y="1547483"/>
                  <a:pt x="5910956" y="1549964"/>
                  <a:pt x="5915918" y="1549964"/>
                </a:cubicBezTo>
                <a:cubicBezTo>
                  <a:pt x="5920880" y="1549964"/>
                  <a:pt x="5923360" y="1549964"/>
                  <a:pt x="5923360" y="1549964"/>
                </a:cubicBezTo>
                <a:cubicBezTo>
                  <a:pt x="5923360" y="1554925"/>
                  <a:pt x="5950644" y="1567327"/>
                  <a:pt x="6005214" y="1587171"/>
                </a:cubicBezTo>
                <a:cubicBezTo>
                  <a:pt x="6015136" y="1592132"/>
                  <a:pt x="6022576" y="1594612"/>
                  <a:pt x="6027540" y="1594612"/>
                </a:cubicBezTo>
                <a:lnTo>
                  <a:pt x="6049864" y="1602054"/>
                </a:lnTo>
                <a:lnTo>
                  <a:pt x="6057304" y="1609495"/>
                </a:lnTo>
                <a:lnTo>
                  <a:pt x="6072188" y="1609495"/>
                </a:lnTo>
                <a:cubicBezTo>
                  <a:pt x="6077148" y="1604535"/>
                  <a:pt x="6079628" y="1604535"/>
                  <a:pt x="6079628" y="1609495"/>
                </a:cubicBezTo>
                <a:cubicBezTo>
                  <a:pt x="6084590" y="1619417"/>
                  <a:pt x="6094512" y="1621897"/>
                  <a:pt x="6109394" y="1616937"/>
                </a:cubicBezTo>
                <a:cubicBezTo>
                  <a:pt x="6109394" y="1616937"/>
                  <a:pt x="6110636" y="1616937"/>
                  <a:pt x="6113116" y="1616937"/>
                </a:cubicBezTo>
                <a:cubicBezTo>
                  <a:pt x="6115596" y="1616937"/>
                  <a:pt x="6116836" y="1619417"/>
                  <a:pt x="6116836" y="1624378"/>
                </a:cubicBezTo>
                <a:lnTo>
                  <a:pt x="6154044" y="1646702"/>
                </a:lnTo>
                <a:cubicBezTo>
                  <a:pt x="6154044" y="1646702"/>
                  <a:pt x="6163964" y="1651663"/>
                  <a:pt x="6183808" y="1661585"/>
                </a:cubicBezTo>
                <a:cubicBezTo>
                  <a:pt x="6188770" y="1666546"/>
                  <a:pt x="6196212" y="1671507"/>
                  <a:pt x="6206132" y="1676468"/>
                </a:cubicBezTo>
                <a:cubicBezTo>
                  <a:pt x="6216054" y="1681429"/>
                  <a:pt x="6223496" y="1686390"/>
                  <a:pt x="6228456" y="1691351"/>
                </a:cubicBezTo>
                <a:cubicBezTo>
                  <a:pt x="6243340" y="1696311"/>
                  <a:pt x="6250780" y="1700032"/>
                  <a:pt x="6250780" y="1702513"/>
                </a:cubicBezTo>
                <a:cubicBezTo>
                  <a:pt x="6250780" y="1704993"/>
                  <a:pt x="6253260" y="1706234"/>
                  <a:pt x="6258222" y="1706234"/>
                </a:cubicBezTo>
                <a:lnTo>
                  <a:pt x="6265664" y="1713675"/>
                </a:lnTo>
                <a:cubicBezTo>
                  <a:pt x="6275584" y="1713675"/>
                  <a:pt x="6290468" y="1721116"/>
                  <a:pt x="6310312" y="1735999"/>
                </a:cubicBezTo>
                <a:lnTo>
                  <a:pt x="6354960" y="1750882"/>
                </a:lnTo>
                <a:cubicBezTo>
                  <a:pt x="6379764" y="1760804"/>
                  <a:pt x="6394648" y="1768245"/>
                  <a:pt x="6399608" y="1773206"/>
                </a:cubicBezTo>
                <a:cubicBezTo>
                  <a:pt x="6404570" y="1778167"/>
                  <a:pt x="6404570" y="1780648"/>
                  <a:pt x="6399608" y="1780648"/>
                </a:cubicBezTo>
                <a:cubicBezTo>
                  <a:pt x="6399608" y="1790570"/>
                  <a:pt x="6399608" y="1798011"/>
                  <a:pt x="6399608" y="1802972"/>
                </a:cubicBezTo>
                <a:cubicBezTo>
                  <a:pt x="6404570" y="1807933"/>
                  <a:pt x="6409532" y="1807933"/>
                  <a:pt x="6414492" y="1802972"/>
                </a:cubicBezTo>
                <a:lnTo>
                  <a:pt x="6421932" y="1810413"/>
                </a:lnTo>
                <a:cubicBezTo>
                  <a:pt x="6426896" y="1825296"/>
                  <a:pt x="6439296" y="1840179"/>
                  <a:pt x="6459140" y="1855062"/>
                </a:cubicBezTo>
                <a:cubicBezTo>
                  <a:pt x="6474024" y="1860022"/>
                  <a:pt x="6486424" y="1866224"/>
                  <a:pt x="6496348" y="1873665"/>
                </a:cubicBezTo>
                <a:cubicBezTo>
                  <a:pt x="6506268" y="1881107"/>
                  <a:pt x="6512472" y="1884827"/>
                  <a:pt x="6514952" y="1884827"/>
                </a:cubicBezTo>
                <a:lnTo>
                  <a:pt x="6503788" y="1884827"/>
                </a:lnTo>
                <a:cubicBezTo>
                  <a:pt x="6493868" y="1879867"/>
                  <a:pt x="6486424" y="1877386"/>
                  <a:pt x="6481464" y="1877386"/>
                </a:cubicBezTo>
                <a:cubicBezTo>
                  <a:pt x="6476504" y="1877386"/>
                  <a:pt x="6467822" y="1874905"/>
                  <a:pt x="6455420" y="1869944"/>
                </a:cubicBezTo>
                <a:cubicBezTo>
                  <a:pt x="6443016" y="1864984"/>
                  <a:pt x="6436816" y="1864984"/>
                  <a:pt x="6436816" y="1869944"/>
                </a:cubicBezTo>
                <a:cubicBezTo>
                  <a:pt x="6436816" y="1874905"/>
                  <a:pt x="6431856" y="1874905"/>
                  <a:pt x="6421932" y="1869944"/>
                </a:cubicBezTo>
                <a:cubicBezTo>
                  <a:pt x="6416972" y="1864984"/>
                  <a:pt x="6407050" y="1863743"/>
                  <a:pt x="6392168" y="1866224"/>
                </a:cubicBezTo>
                <a:cubicBezTo>
                  <a:pt x="6377284" y="1868704"/>
                  <a:pt x="6369844" y="1869944"/>
                  <a:pt x="6369844" y="1869944"/>
                </a:cubicBezTo>
                <a:cubicBezTo>
                  <a:pt x="6369844" y="1879867"/>
                  <a:pt x="6384726" y="1887308"/>
                  <a:pt x="6414492" y="1892269"/>
                </a:cubicBezTo>
                <a:cubicBezTo>
                  <a:pt x="6429376" y="1897229"/>
                  <a:pt x="6439296" y="1902191"/>
                  <a:pt x="6444256" y="1907152"/>
                </a:cubicBezTo>
                <a:cubicBezTo>
                  <a:pt x="6439296" y="1907152"/>
                  <a:pt x="6435576" y="1907152"/>
                  <a:pt x="6433096" y="1907152"/>
                </a:cubicBezTo>
                <a:cubicBezTo>
                  <a:pt x="6430616" y="1907152"/>
                  <a:pt x="6429376" y="1907152"/>
                  <a:pt x="6429376" y="1907152"/>
                </a:cubicBezTo>
                <a:lnTo>
                  <a:pt x="6421932" y="1907152"/>
                </a:lnTo>
                <a:cubicBezTo>
                  <a:pt x="6412012" y="1902191"/>
                  <a:pt x="6402088" y="1898470"/>
                  <a:pt x="6392168" y="1895989"/>
                </a:cubicBezTo>
                <a:cubicBezTo>
                  <a:pt x="6382246" y="1893509"/>
                  <a:pt x="6377284" y="1891029"/>
                  <a:pt x="6377284" y="1888548"/>
                </a:cubicBezTo>
                <a:cubicBezTo>
                  <a:pt x="6377284" y="1886067"/>
                  <a:pt x="6372324" y="1884827"/>
                  <a:pt x="6362400" y="1884827"/>
                </a:cubicBezTo>
                <a:lnTo>
                  <a:pt x="6377284" y="1899710"/>
                </a:lnTo>
                <a:lnTo>
                  <a:pt x="6392168" y="1914593"/>
                </a:lnTo>
                <a:lnTo>
                  <a:pt x="6399608" y="1914593"/>
                </a:lnTo>
                <a:lnTo>
                  <a:pt x="6414492" y="1914593"/>
                </a:lnTo>
                <a:cubicBezTo>
                  <a:pt x="6419452" y="1919554"/>
                  <a:pt x="6428134" y="1924515"/>
                  <a:pt x="6440536" y="1929476"/>
                </a:cubicBezTo>
                <a:cubicBezTo>
                  <a:pt x="6452940" y="1934436"/>
                  <a:pt x="6462860" y="1938157"/>
                  <a:pt x="6470302" y="1940638"/>
                </a:cubicBezTo>
                <a:cubicBezTo>
                  <a:pt x="6477744" y="1943118"/>
                  <a:pt x="6483944" y="1945599"/>
                  <a:pt x="6488904" y="1948079"/>
                </a:cubicBezTo>
                <a:cubicBezTo>
                  <a:pt x="6493868" y="1950560"/>
                  <a:pt x="6500068" y="1951800"/>
                  <a:pt x="6507508" y="1951800"/>
                </a:cubicBezTo>
                <a:cubicBezTo>
                  <a:pt x="6514952" y="1951800"/>
                  <a:pt x="6516192" y="1954281"/>
                  <a:pt x="6511230" y="1959241"/>
                </a:cubicBezTo>
                <a:cubicBezTo>
                  <a:pt x="6506268" y="1964202"/>
                  <a:pt x="6506268" y="1969163"/>
                  <a:pt x="6511230" y="1974124"/>
                </a:cubicBezTo>
                <a:cubicBezTo>
                  <a:pt x="6511230" y="1974124"/>
                  <a:pt x="6512472" y="1974124"/>
                  <a:pt x="6514952" y="1974124"/>
                </a:cubicBezTo>
                <a:cubicBezTo>
                  <a:pt x="6517432" y="1974124"/>
                  <a:pt x="6521152" y="1974124"/>
                  <a:pt x="6526112" y="1974124"/>
                </a:cubicBezTo>
                <a:lnTo>
                  <a:pt x="6526112" y="1966683"/>
                </a:lnTo>
                <a:cubicBezTo>
                  <a:pt x="6521152" y="1966683"/>
                  <a:pt x="6518672" y="1964202"/>
                  <a:pt x="6518672" y="1959241"/>
                </a:cubicBezTo>
                <a:cubicBezTo>
                  <a:pt x="6523632" y="1954281"/>
                  <a:pt x="6536034" y="1954281"/>
                  <a:pt x="6555880" y="1959241"/>
                </a:cubicBezTo>
                <a:cubicBezTo>
                  <a:pt x="6565800" y="1964202"/>
                  <a:pt x="6570760" y="1962962"/>
                  <a:pt x="6570760" y="1955521"/>
                </a:cubicBezTo>
                <a:cubicBezTo>
                  <a:pt x="6570760" y="1948079"/>
                  <a:pt x="6572000" y="1944359"/>
                  <a:pt x="6574482" y="1944359"/>
                </a:cubicBezTo>
                <a:cubicBezTo>
                  <a:pt x="6576962" y="1944359"/>
                  <a:pt x="6580684" y="1946839"/>
                  <a:pt x="6585644" y="1951800"/>
                </a:cubicBezTo>
                <a:cubicBezTo>
                  <a:pt x="6585644" y="1951800"/>
                  <a:pt x="6588124" y="1953040"/>
                  <a:pt x="6593084" y="1955521"/>
                </a:cubicBezTo>
                <a:cubicBezTo>
                  <a:pt x="6598048" y="1958001"/>
                  <a:pt x="6600528" y="1959241"/>
                  <a:pt x="6600528" y="1959241"/>
                </a:cubicBezTo>
                <a:cubicBezTo>
                  <a:pt x="6605488" y="1959241"/>
                  <a:pt x="6617888" y="1964202"/>
                  <a:pt x="6637734" y="1974124"/>
                </a:cubicBezTo>
                <a:cubicBezTo>
                  <a:pt x="6657578" y="1984046"/>
                  <a:pt x="6672460" y="1991488"/>
                  <a:pt x="6682382" y="1996448"/>
                </a:cubicBezTo>
                <a:cubicBezTo>
                  <a:pt x="6682382" y="1996448"/>
                  <a:pt x="6684864" y="1998929"/>
                  <a:pt x="6689824" y="2003890"/>
                </a:cubicBezTo>
                <a:lnTo>
                  <a:pt x="6682382" y="2003890"/>
                </a:lnTo>
                <a:lnTo>
                  <a:pt x="6667500" y="1996448"/>
                </a:lnTo>
                <a:cubicBezTo>
                  <a:pt x="6667500" y="1996448"/>
                  <a:pt x="6666260" y="1996448"/>
                  <a:pt x="6663780" y="1996448"/>
                </a:cubicBezTo>
                <a:cubicBezTo>
                  <a:pt x="6661300" y="1996448"/>
                  <a:pt x="6657578" y="1996448"/>
                  <a:pt x="6652616" y="1996448"/>
                </a:cubicBezTo>
                <a:lnTo>
                  <a:pt x="6645176" y="1996448"/>
                </a:lnTo>
                <a:cubicBezTo>
                  <a:pt x="6645176" y="1996448"/>
                  <a:pt x="6647656" y="1997688"/>
                  <a:pt x="6652616" y="2000169"/>
                </a:cubicBezTo>
                <a:cubicBezTo>
                  <a:pt x="6657578" y="2002650"/>
                  <a:pt x="6662538" y="2006370"/>
                  <a:pt x="6667500" y="2011331"/>
                </a:cubicBezTo>
                <a:cubicBezTo>
                  <a:pt x="6682382" y="2016292"/>
                  <a:pt x="6692304" y="2018773"/>
                  <a:pt x="6697264" y="2018773"/>
                </a:cubicBezTo>
                <a:lnTo>
                  <a:pt x="6697264" y="2026214"/>
                </a:lnTo>
                <a:cubicBezTo>
                  <a:pt x="6692304" y="2026214"/>
                  <a:pt x="6689824" y="2027454"/>
                  <a:pt x="6689824" y="2029935"/>
                </a:cubicBezTo>
                <a:cubicBezTo>
                  <a:pt x="6689824" y="2032415"/>
                  <a:pt x="6692304" y="2033655"/>
                  <a:pt x="6697264" y="2033655"/>
                </a:cubicBezTo>
                <a:cubicBezTo>
                  <a:pt x="6692304" y="2038616"/>
                  <a:pt x="6689824" y="2041097"/>
                  <a:pt x="6689824" y="2041097"/>
                </a:cubicBezTo>
                <a:cubicBezTo>
                  <a:pt x="6689824" y="2041097"/>
                  <a:pt x="6687344" y="2041097"/>
                  <a:pt x="6682382" y="2041097"/>
                </a:cubicBezTo>
                <a:cubicBezTo>
                  <a:pt x="6682382" y="2036136"/>
                  <a:pt x="6677420" y="2033655"/>
                  <a:pt x="6667500" y="2033655"/>
                </a:cubicBezTo>
                <a:cubicBezTo>
                  <a:pt x="6667500" y="2033655"/>
                  <a:pt x="6665020" y="2033655"/>
                  <a:pt x="6660058" y="2033655"/>
                </a:cubicBezTo>
                <a:cubicBezTo>
                  <a:pt x="6655096" y="2033655"/>
                  <a:pt x="6652616" y="2031175"/>
                  <a:pt x="6652616" y="2026214"/>
                </a:cubicBezTo>
                <a:cubicBezTo>
                  <a:pt x="6642696" y="2021253"/>
                  <a:pt x="6635252" y="2018773"/>
                  <a:pt x="6630292" y="2018773"/>
                </a:cubicBezTo>
                <a:lnTo>
                  <a:pt x="6637734" y="2026214"/>
                </a:lnTo>
                <a:lnTo>
                  <a:pt x="6637734" y="2033655"/>
                </a:lnTo>
                <a:lnTo>
                  <a:pt x="6555880" y="2003890"/>
                </a:lnTo>
                <a:cubicBezTo>
                  <a:pt x="6545956" y="2003890"/>
                  <a:pt x="6532312" y="2001409"/>
                  <a:pt x="6514952" y="1996448"/>
                </a:cubicBezTo>
                <a:cubicBezTo>
                  <a:pt x="6497588" y="1991488"/>
                  <a:pt x="6483944" y="1987767"/>
                  <a:pt x="6474024" y="1985286"/>
                </a:cubicBezTo>
                <a:cubicBezTo>
                  <a:pt x="6464100" y="1982806"/>
                  <a:pt x="6451700" y="1979085"/>
                  <a:pt x="6436816" y="1974124"/>
                </a:cubicBezTo>
                <a:cubicBezTo>
                  <a:pt x="6431856" y="1974124"/>
                  <a:pt x="6425652" y="1972884"/>
                  <a:pt x="6418212" y="1970403"/>
                </a:cubicBezTo>
                <a:cubicBezTo>
                  <a:pt x="6410772" y="1967923"/>
                  <a:pt x="6404570" y="1966683"/>
                  <a:pt x="6399608" y="1966683"/>
                </a:cubicBezTo>
                <a:lnTo>
                  <a:pt x="6354960" y="1951800"/>
                </a:lnTo>
                <a:cubicBezTo>
                  <a:pt x="6325196" y="1941878"/>
                  <a:pt x="6310312" y="1939398"/>
                  <a:pt x="6310312" y="1944359"/>
                </a:cubicBezTo>
                <a:cubicBezTo>
                  <a:pt x="6310312" y="1949319"/>
                  <a:pt x="6315272" y="1951800"/>
                  <a:pt x="6325196" y="1951800"/>
                </a:cubicBezTo>
                <a:lnTo>
                  <a:pt x="6362400" y="1974124"/>
                </a:lnTo>
                <a:cubicBezTo>
                  <a:pt x="6382246" y="1984046"/>
                  <a:pt x="6392168" y="1989007"/>
                  <a:pt x="6392168" y="1989007"/>
                </a:cubicBezTo>
                <a:cubicBezTo>
                  <a:pt x="6392168" y="1989007"/>
                  <a:pt x="6397128" y="1991488"/>
                  <a:pt x="6407050" y="1996448"/>
                </a:cubicBezTo>
                <a:lnTo>
                  <a:pt x="6444256" y="2018773"/>
                </a:lnTo>
                <a:cubicBezTo>
                  <a:pt x="6464100" y="2028695"/>
                  <a:pt x="6474024" y="2034895"/>
                  <a:pt x="6474024" y="2037376"/>
                </a:cubicBezTo>
                <a:cubicBezTo>
                  <a:pt x="6474024" y="2039857"/>
                  <a:pt x="6482704" y="2046058"/>
                  <a:pt x="6500068" y="2055980"/>
                </a:cubicBezTo>
                <a:cubicBezTo>
                  <a:pt x="6517432" y="2065902"/>
                  <a:pt x="6533554" y="2078304"/>
                  <a:pt x="6548436" y="2093187"/>
                </a:cubicBezTo>
                <a:lnTo>
                  <a:pt x="6615408" y="2122952"/>
                </a:lnTo>
                <a:cubicBezTo>
                  <a:pt x="6620372" y="2122952"/>
                  <a:pt x="6624092" y="2121712"/>
                  <a:pt x="6626572" y="2119232"/>
                </a:cubicBezTo>
                <a:cubicBezTo>
                  <a:pt x="6629052" y="2116751"/>
                  <a:pt x="6627812" y="2113030"/>
                  <a:pt x="6622852" y="2108069"/>
                </a:cubicBezTo>
                <a:cubicBezTo>
                  <a:pt x="6617888" y="2108069"/>
                  <a:pt x="6615408" y="2103109"/>
                  <a:pt x="6615408" y="2093187"/>
                </a:cubicBezTo>
                <a:lnTo>
                  <a:pt x="6622852" y="2093187"/>
                </a:lnTo>
                <a:cubicBezTo>
                  <a:pt x="6622852" y="2098147"/>
                  <a:pt x="6625332" y="2105589"/>
                  <a:pt x="6630292" y="2115511"/>
                </a:cubicBezTo>
                <a:cubicBezTo>
                  <a:pt x="6635252" y="2125433"/>
                  <a:pt x="6637734" y="2132874"/>
                  <a:pt x="6637734" y="2137835"/>
                </a:cubicBezTo>
                <a:lnTo>
                  <a:pt x="6578204" y="2137835"/>
                </a:lnTo>
                <a:lnTo>
                  <a:pt x="6563320" y="2137835"/>
                </a:lnTo>
                <a:lnTo>
                  <a:pt x="6578204" y="2145277"/>
                </a:lnTo>
                <a:lnTo>
                  <a:pt x="6585644" y="2160159"/>
                </a:lnTo>
                <a:lnTo>
                  <a:pt x="6578204" y="2175042"/>
                </a:lnTo>
                <a:cubicBezTo>
                  <a:pt x="6568280" y="2184964"/>
                  <a:pt x="6558360" y="2187444"/>
                  <a:pt x="6548436" y="2182484"/>
                </a:cubicBezTo>
                <a:cubicBezTo>
                  <a:pt x="6548436" y="2177523"/>
                  <a:pt x="6544716" y="2176282"/>
                  <a:pt x="6537276" y="2178763"/>
                </a:cubicBezTo>
                <a:cubicBezTo>
                  <a:pt x="6529832" y="2181243"/>
                  <a:pt x="6521152" y="2180003"/>
                  <a:pt x="6511230" y="2175042"/>
                </a:cubicBezTo>
                <a:cubicBezTo>
                  <a:pt x="6496348" y="2170081"/>
                  <a:pt x="6488904" y="2167601"/>
                  <a:pt x="6488904" y="2167601"/>
                </a:cubicBezTo>
                <a:cubicBezTo>
                  <a:pt x="6488904" y="2172561"/>
                  <a:pt x="6500068" y="2178763"/>
                  <a:pt x="6522392" y="2186204"/>
                </a:cubicBezTo>
                <a:cubicBezTo>
                  <a:pt x="6544716" y="2193646"/>
                  <a:pt x="6558360" y="2197366"/>
                  <a:pt x="6563320" y="2197366"/>
                </a:cubicBezTo>
                <a:cubicBezTo>
                  <a:pt x="6568280" y="2197366"/>
                  <a:pt x="6579444" y="2202327"/>
                  <a:pt x="6596806" y="2212249"/>
                </a:cubicBezTo>
                <a:cubicBezTo>
                  <a:pt x="6614168" y="2222171"/>
                  <a:pt x="6630292" y="2229613"/>
                  <a:pt x="6645176" y="2234573"/>
                </a:cubicBezTo>
                <a:lnTo>
                  <a:pt x="6674940" y="2256898"/>
                </a:lnTo>
                <a:cubicBezTo>
                  <a:pt x="6679902" y="2261858"/>
                  <a:pt x="6682382" y="2265579"/>
                  <a:pt x="6682382" y="2268060"/>
                </a:cubicBezTo>
                <a:cubicBezTo>
                  <a:pt x="6682382" y="2270540"/>
                  <a:pt x="6679902" y="2274261"/>
                  <a:pt x="6674940" y="2279222"/>
                </a:cubicBezTo>
                <a:cubicBezTo>
                  <a:pt x="6669980" y="2284183"/>
                  <a:pt x="6662538" y="2287903"/>
                  <a:pt x="6652616" y="2290384"/>
                </a:cubicBezTo>
                <a:cubicBezTo>
                  <a:pt x="6642696" y="2292865"/>
                  <a:pt x="6635252" y="2294105"/>
                  <a:pt x="6630292" y="2294105"/>
                </a:cubicBezTo>
                <a:lnTo>
                  <a:pt x="6660058" y="2323870"/>
                </a:lnTo>
                <a:cubicBezTo>
                  <a:pt x="6660058" y="2323870"/>
                  <a:pt x="6662538" y="2326351"/>
                  <a:pt x="6667500" y="2331312"/>
                </a:cubicBezTo>
                <a:cubicBezTo>
                  <a:pt x="6667500" y="2336272"/>
                  <a:pt x="6665020" y="2336272"/>
                  <a:pt x="6660058" y="2331312"/>
                </a:cubicBezTo>
                <a:lnTo>
                  <a:pt x="6637734" y="2331312"/>
                </a:lnTo>
                <a:cubicBezTo>
                  <a:pt x="6637734" y="2336272"/>
                  <a:pt x="6635252" y="2338753"/>
                  <a:pt x="6630292" y="2338753"/>
                </a:cubicBezTo>
                <a:lnTo>
                  <a:pt x="6607968" y="2338753"/>
                </a:lnTo>
                <a:lnTo>
                  <a:pt x="6615408" y="2346194"/>
                </a:lnTo>
                <a:lnTo>
                  <a:pt x="6622852" y="2353636"/>
                </a:lnTo>
                <a:lnTo>
                  <a:pt x="6570760" y="2338753"/>
                </a:lnTo>
                <a:cubicBezTo>
                  <a:pt x="6570760" y="2338753"/>
                  <a:pt x="6565800" y="2338753"/>
                  <a:pt x="6555880" y="2338753"/>
                </a:cubicBezTo>
                <a:cubicBezTo>
                  <a:pt x="6545956" y="2338753"/>
                  <a:pt x="6536034" y="2336272"/>
                  <a:pt x="6526112" y="2331312"/>
                </a:cubicBezTo>
                <a:lnTo>
                  <a:pt x="6503788" y="2338753"/>
                </a:lnTo>
                <a:cubicBezTo>
                  <a:pt x="6503788" y="2343714"/>
                  <a:pt x="6526112" y="2353636"/>
                  <a:pt x="6570760" y="2368519"/>
                </a:cubicBezTo>
                <a:cubicBezTo>
                  <a:pt x="6580684" y="2368519"/>
                  <a:pt x="6593084" y="2370999"/>
                  <a:pt x="6607968" y="2375960"/>
                </a:cubicBezTo>
                <a:cubicBezTo>
                  <a:pt x="6622852" y="2380921"/>
                  <a:pt x="6632772" y="2383402"/>
                  <a:pt x="6637734" y="2383402"/>
                </a:cubicBezTo>
                <a:cubicBezTo>
                  <a:pt x="6647656" y="2383402"/>
                  <a:pt x="6657578" y="2385882"/>
                  <a:pt x="6667500" y="2390843"/>
                </a:cubicBezTo>
                <a:cubicBezTo>
                  <a:pt x="6672460" y="2390843"/>
                  <a:pt x="6676180" y="2390843"/>
                  <a:pt x="6678660" y="2390843"/>
                </a:cubicBezTo>
                <a:cubicBezTo>
                  <a:pt x="6681140" y="2390843"/>
                  <a:pt x="6682382" y="2388362"/>
                  <a:pt x="6682382" y="2383402"/>
                </a:cubicBezTo>
                <a:lnTo>
                  <a:pt x="6697264" y="2375960"/>
                </a:lnTo>
                <a:lnTo>
                  <a:pt x="6712148" y="2390843"/>
                </a:lnTo>
                <a:cubicBezTo>
                  <a:pt x="6731992" y="2390843"/>
                  <a:pt x="6759276" y="2403245"/>
                  <a:pt x="6794004" y="2428050"/>
                </a:cubicBezTo>
                <a:cubicBezTo>
                  <a:pt x="6798964" y="2428050"/>
                  <a:pt x="6801444" y="2430531"/>
                  <a:pt x="6801444" y="2435491"/>
                </a:cubicBezTo>
                <a:lnTo>
                  <a:pt x="6794004" y="2435491"/>
                </a:lnTo>
                <a:cubicBezTo>
                  <a:pt x="6789042" y="2430531"/>
                  <a:pt x="6784082" y="2428050"/>
                  <a:pt x="6779120" y="2428050"/>
                </a:cubicBezTo>
                <a:cubicBezTo>
                  <a:pt x="6774160" y="2428050"/>
                  <a:pt x="6769200" y="2426810"/>
                  <a:pt x="6764236" y="2424329"/>
                </a:cubicBezTo>
                <a:cubicBezTo>
                  <a:pt x="6759276" y="2421849"/>
                  <a:pt x="6756796" y="2420609"/>
                  <a:pt x="6756796" y="2420609"/>
                </a:cubicBezTo>
                <a:cubicBezTo>
                  <a:pt x="6756796" y="2425569"/>
                  <a:pt x="6759276" y="2429290"/>
                  <a:pt x="6764236" y="2431771"/>
                </a:cubicBezTo>
                <a:cubicBezTo>
                  <a:pt x="6769200" y="2434251"/>
                  <a:pt x="6774160" y="2435491"/>
                  <a:pt x="6779120" y="2435491"/>
                </a:cubicBezTo>
                <a:cubicBezTo>
                  <a:pt x="6794004" y="2445413"/>
                  <a:pt x="6803924" y="2447894"/>
                  <a:pt x="6808886" y="2442933"/>
                </a:cubicBezTo>
                <a:lnTo>
                  <a:pt x="6808886" y="2450374"/>
                </a:lnTo>
                <a:cubicBezTo>
                  <a:pt x="6808886" y="2450374"/>
                  <a:pt x="6806406" y="2452855"/>
                  <a:pt x="6801444" y="2457816"/>
                </a:cubicBezTo>
                <a:cubicBezTo>
                  <a:pt x="6801444" y="2462776"/>
                  <a:pt x="6801444" y="2465257"/>
                  <a:pt x="6801444" y="2465257"/>
                </a:cubicBezTo>
                <a:lnTo>
                  <a:pt x="6797724" y="2465257"/>
                </a:lnTo>
                <a:cubicBezTo>
                  <a:pt x="6795244" y="2460296"/>
                  <a:pt x="6790284" y="2459056"/>
                  <a:pt x="6782840" y="2461536"/>
                </a:cubicBezTo>
                <a:cubicBezTo>
                  <a:pt x="6775400" y="2464017"/>
                  <a:pt x="6767960" y="2462776"/>
                  <a:pt x="6760516" y="2457816"/>
                </a:cubicBezTo>
                <a:cubicBezTo>
                  <a:pt x="6753076" y="2452855"/>
                  <a:pt x="6745634" y="2451614"/>
                  <a:pt x="6738192" y="2454095"/>
                </a:cubicBezTo>
                <a:cubicBezTo>
                  <a:pt x="6730752" y="2456576"/>
                  <a:pt x="6722068" y="2455335"/>
                  <a:pt x="6712148" y="2450374"/>
                </a:cubicBezTo>
                <a:lnTo>
                  <a:pt x="6674940" y="2435491"/>
                </a:lnTo>
                <a:cubicBezTo>
                  <a:pt x="6660058" y="2435491"/>
                  <a:pt x="6652616" y="2435491"/>
                  <a:pt x="6652616" y="2435491"/>
                </a:cubicBezTo>
                <a:cubicBezTo>
                  <a:pt x="6642696" y="2430531"/>
                  <a:pt x="6625332" y="2424329"/>
                  <a:pt x="6600528" y="2416888"/>
                </a:cubicBezTo>
                <a:cubicBezTo>
                  <a:pt x="6575724" y="2409446"/>
                  <a:pt x="6550916" y="2403245"/>
                  <a:pt x="6526112" y="2398284"/>
                </a:cubicBezTo>
                <a:cubicBezTo>
                  <a:pt x="6501308" y="2393324"/>
                  <a:pt x="6481464" y="2388362"/>
                  <a:pt x="6466580" y="2383402"/>
                </a:cubicBezTo>
                <a:lnTo>
                  <a:pt x="6459140" y="2390843"/>
                </a:lnTo>
                <a:cubicBezTo>
                  <a:pt x="6464100" y="2395804"/>
                  <a:pt x="6471544" y="2400765"/>
                  <a:pt x="6481464" y="2405726"/>
                </a:cubicBezTo>
                <a:cubicBezTo>
                  <a:pt x="6486424" y="2405726"/>
                  <a:pt x="6492628" y="2406966"/>
                  <a:pt x="6500068" y="2409446"/>
                </a:cubicBezTo>
                <a:cubicBezTo>
                  <a:pt x="6507508" y="2411927"/>
                  <a:pt x="6511230" y="2413167"/>
                  <a:pt x="6511230" y="2413167"/>
                </a:cubicBezTo>
                <a:cubicBezTo>
                  <a:pt x="6521152" y="2418128"/>
                  <a:pt x="6531074" y="2423089"/>
                  <a:pt x="6540996" y="2428050"/>
                </a:cubicBezTo>
                <a:lnTo>
                  <a:pt x="6578204" y="2442933"/>
                </a:lnTo>
                <a:lnTo>
                  <a:pt x="6570760" y="2442933"/>
                </a:lnTo>
                <a:cubicBezTo>
                  <a:pt x="6560840" y="2437972"/>
                  <a:pt x="6555880" y="2436731"/>
                  <a:pt x="6555880" y="2439212"/>
                </a:cubicBezTo>
                <a:cubicBezTo>
                  <a:pt x="6555880" y="2441693"/>
                  <a:pt x="6564560" y="2447894"/>
                  <a:pt x="6581924" y="2457816"/>
                </a:cubicBezTo>
                <a:cubicBezTo>
                  <a:pt x="6599286" y="2467738"/>
                  <a:pt x="6607968" y="2472698"/>
                  <a:pt x="6607968" y="2472698"/>
                </a:cubicBezTo>
                <a:cubicBezTo>
                  <a:pt x="6607968" y="2472698"/>
                  <a:pt x="6612928" y="2472698"/>
                  <a:pt x="6622852" y="2472698"/>
                </a:cubicBezTo>
                <a:cubicBezTo>
                  <a:pt x="6637734" y="2482620"/>
                  <a:pt x="6645176" y="2480140"/>
                  <a:pt x="6645176" y="2465257"/>
                </a:cubicBezTo>
                <a:lnTo>
                  <a:pt x="6660058" y="2465257"/>
                </a:lnTo>
                <a:cubicBezTo>
                  <a:pt x="6665020" y="2470218"/>
                  <a:pt x="6669980" y="2475179"/>
                  <a:pt x="6674940" y="2480140"/>
                </a:cubicBezTo>
                <a:lnTo>
                  <a:pt x="6697264" y="2487581"/>
                </a:lnTo>
                <a:cubicBezTo>
                  <a:pt x="6702228" y="2487581"/>
                  <a:pt x="6704708" y="2487581"/>
                  <a:pt x="6704708" y="2487581"/>
                </a:cubicBezTo>
                <a:cubicBezTo>
                  <a:pt x="6704708" y="2487581"/>
                  <a:pt x="6709668" y="2490062"/>
                  <a:pt x="6719588" y="2495023"/>
                </a:cubicBezTo>
                <a:cubicBezTo>
                  <a:pt x="6719588" y="2499983"/>
                  <a:pt x="6720830" y="2502464"/>
                  <a:pt x="6723310" y="2502464"/>
                </a:cubicBezTo>
                <a:cubicBezTo>
                  <a:pt x="6725790" y="2502464"/>
                  <a:pt x="6729512" y="2502464"/>
                  <a:pt x="6734472" y="2502464"/>
                </a:cubicBezTo>
                <a:lnTo>
                  <a:pt x="6764236" y="2524788"/>
                </a:lnTo>
                <a:lnTo>
                  <a:pt x="6749356" y="2524788"/>
                </a:lnTo>
                <a:lnTo>
                  <a:pt x="6734472" y="2517347"/>
                </a:lnTo>
                <a:cubicBezTo>
                  <a:pt x="6734472" y="2522308"/>
                  <a:pt x="6739432" y="2527269"/>
                  <a:pt x="6749356" y="2532230"/>
                </a:cubicBezTo>
                <a:cubicBezTo>
                  <a:pt x="6754316" y="2537190"/>
                  <a:pt x="6758036" y="2539671"/>
                  <a:pt x="6760516" y="2539671"/>
                </a:cubicBezTo>
                <a:cubicBezTo>
                  <a:pt x="6762996" y="2539671"/>
                  <a:pt x="6764236" y="2537190"/>
                  <a:pt x="6764236" y="2532230"/>
                </a:cubicBezTo>
                <a:cubicBezTo>
                  <a:pt x="6769200" y="2527269"/>
                  <a:pt x="6771680" y="2527269"/>
                  <a:pt x="6771680" y="2532230"/>
                </a:cubicBezTo>
                <a:cubicBezTo>
                  <a:pt x="6771680" y="2532230"/>
                  <a:pt x="6771680" y="2533470"/>
                  <a:pt x="6771680" y="2535950"/>
                </a:cubicBezTo>
                <a:cubicBezTo>
                  <a:pt x="6771680" y="2538431"/>
                  <a:pt x="6770440" y="2539671"/>
                  <a:pt x="6767960" y="2539671"/>
                </a:cubicBezTo>
                <a:cubicBezTo>
                  <a:pt x="6765480" y="2539671"/>
                  <a:pt x="6764236" y="2542152"/>
                  <a:pt x="6764236" y="2547112"/>
                </a:cubicBezTo>
                <a:cubicBezTo>
                  <a:pt x="6764236" y="2552073"/>
                  <a:pt x="6764236" y="2554554"/>
                  <a:pt x="6764236" y="2554554"/>
                </a:cubicBezTo>
                <a:cubicBezTo>
                  <a:pt x="6764236" y="2559515"/>
                  <a:pt x="6762996" y="2561995"/>
                  <a:pt x="6760516" y="2561995"/>
                </a:cubicBezTo>
                <a:cubicBezTo>
                  <a:pt x="6758036" y="2561995"/>
                  <a:pt x="6756796" y="2559515"/>
                  <a:pt x="6756796" y="2554554"/>
                </a:cubicBezTo>
                <a:cubicBezTo>
                  <a:pt x="6751836" y="2549593"/>
                  <a:pt x="6749356" y="2552073"/>
                  <a:pt x="6749356" y="2561995"/>
                </a:cubicBezTo>
                <a:cubicBezTo>
                  <a:pt x="6749356" y="2561995"/>
                  <a:pt x="6746876" y="2561995"/>
                  <a:pt x="6741912" y="2561995"/>
                </a:cubicBezTo>
                <a:cubicBezTo>
                  <a:pt x="6741912" y="2561995"/>
                  <a:pt x="6736952" y="2564476"/>
                  <a:pt x="6727032" y="2569437"/>
                </a:cubicBezTo>
                <a:cubicBezTo>
                  <a:pt x="6717108" y="2569437"/>
                  <a:pt x="6704708" y="2569437"/>
                  <a:pt x="6689824" y="2569437"/>
                </a:cubicBezTo>
                <a:lnTo>
                  <a:pt x="6674940" y="2561995"/>
                </a:lnTo>
                <a:lnTo>
                  <a:pt x="6689824" y="2576878"/>
                </a:lnTo>
                <a:cubicBezTo>
                  <a:pt x="6694784" y="2586800"/>
                  <a:pt x="6694784" y="2594242"/>
                  <a:pt x="6689824" y="2599202"/>
                </a:cubicBezTo>
                <a:cubicBezTo>
                  <a:pt x="6684864" y="2604163"/>
                  <a:pt x="6684864" y="2609124"/>
                  <a:pt x="6689824" y="2614085"/>
                </a:cubicBezTo>
                <a:cubicBezTo>
                  <a:pt x="6694784" y="2614085"/>
                  <a:pt x="6698504" y="2615325"/>
                  <a:pt x="6700984" y="2617806"/>
                </a:cubicBezTo>
                <a:cubicBezTo>
                  <a:pt x="6703466" y="2620286"/>
                  <a:pt x="6704708" y="2624007"/>
                  <a:pt x="6704708" y="2628968"/>
                </a:cubicBezTo>
                <a:cubicBezTo>
                  <a:pt x="6709668" y="2638890"/>
                  <a:pt x="6727032" y="2651292"/>
                  <a:pt x="6756796" y="2666175"/>
                </a:cubicBezTo>
                <a:cubicBezTo>
                  <a:pt x="6761756" y="2666175"/>
                  <a:pt x="6766718" y="2668656"/>
                  <a:pt x="6771680" y="2673616"/>
                </a:cubicBezTo>
                <a:cubicBezTo>
                  <a:pt x="6776640" y="2678578"/>
                  <a:pt x="6781600" y="2683538"/>
                  <a:pt x="6786562" y="2688499"/>
                </a:cubicBezTo>
                <a:cubicBezTo>
                  <a:pt x="6791524" y="2693460"/>
                  <a:pt x="6794004" y="2697181"/>
                  <a:pt x="6794004" y="2699661"/>
                </a:cubicBezTo>
                <a:cubicBezTo>
                  <a:pt x="6794004" y="2702142"/>
                  <a:pt x="6791524" y="2703382"/>
                  <a:pt x="6786562" y="2703382"/>
                </a:cubicBezTo>
                <a:cubicBezTo>
                  <a:pt x="6781600" y="2708343"/>
                  <a:pt x="6774160" y="2713304"/>
                  <a:pt x="6764236" y="2718265"/>
                </a:cubicBezTo>
                <a:cubicBezTo>
                  <a:pt x="6744392" y="2718265"/>
                  <a:pt x="6741912" y="2725706"/>
                  <a:pt x="6756796" y="2740589"/>
                </a:cubicBezTo>
                <a:lnTo>
                  <a:pt x="6756796" y="2755472"/>
                </a:lnTo>
                <a:cubicBezTo>
                  <a:pt x="6756796" y="2755472"/>
                  <a:pt x="6754316" y="2755472"/>
                  <a:pt x="6749356" y="2755472"/>
                </a:cubicBezTo>
                <a:cubicBezTo>
                  <a:pt x="6749356" y="2760433"/>
                  <a:pt x="6749356" y="2762913"/>
                  <a:pt x="6749356" y="2762913"/>
                </a:cubicBezTo>
                <a:cubicBezTo>
                  <a:pt x="6739432" y="2762913"/>
                  <a:pt x="6739432" y="2767875"/>
                  <a:pt x="6749356" y="2777796"/>
                </a:cubicBezTo>
                <a:cubicBezTo>
                  <a:pt x="6754316" y="2787718"/>
                  <a:pt x="6754316" y="2793919"/>
                  <a:pt x="6749356" y="2796400"/>
                </a:cubicBezTo>
                <a:cubicBezTo>
                  <a:pt x="6744392" y="2798880"/>
                  <a:pt x="6735712" y="2801361"/>
                  <a:pt x="6723310" y="2803841"/>
                </a:cubicBezTo>
                <a:cubicBezTo>
                  <a:pt x="6710908" y="2806322"/>
                  <a:pt x="6704708" y="2810042"/>
                  <a:pt x="6704708" y="2815003"/>
                </a:cubicBezTo>
                <a:cubicBezTo>
                  <a:pt x="6704708" y="2819964"/>
                  <a:pt x="6707188" y="2824925"/>
                  <a:pt x="6712148" y="2829886"/>
                </a:cubicBezTo>
                <a:lnTo>
                  <a:pt x="6719588" y="2844769"/>
                </a:lnTo>
                <a:cubicBezTo>
                  <a:pt x="6714628" y="2844769"/>
                  <a:pt x="6712148" y="2844769"/>
                  <a:pt x="6712148" y="2844769"/>
                </a:cubicBezTo>
                <a:lnTo>
                  <a:pt x="6637734" y="2852210"/>
                </a:lnTo>
                <a:lnTo>
                  <a:pt x="6585644" y="2852210"/>
                </a:lnTo>
                <a:lnTo>
                  <a:pt x="6578204" y="2867093"/>
                </a:lnTo>
                <a:cubicBezTo>
                  <a:pt x="6575722" y="2869574"/>
                  <a:pt x="6572620" y="2871434"/>
                  <a:pt x="6568900" y="2872674"/>
                </a:cubicBezTo>
                <a:lnTo>
                  <a:pt x="6564560" y="2873294"/>
                </a:lnTo>
                <a:lnTo>
                  <a:pt x="6570760" y="2867093"/>
                </a:lnTo>
                <a:cubicBezTo>
                  <a:pt x="6565800" y="2867093"/>
                  <a:pt x="6563320" y="2867093"/>
                  <a:pt x="6563320" y="2867093"/>
                </a:cubicBezTo>
                <a:lnTo>
                  <a:pt x="6563320" y="2873472"/>
                </a:lnTo>
                <a:lnTo>
                  <a:pt x="6555880" y="2874534"/>
                </a:lnTo>
                <a:cubicBezTo>
                  <a:pt x="6550916" y="2874534"/>
                  <a:pt x="6548436" y="2874534"/>
                  <a:pt x="6548436" y="2874534"/>
                </a:cubicBezTo>
                <a:cubicBezTo>
                  <a:pt x="6553398" y="2869574"/>
                  <a:pt x="6553398" y="2867093"/>
                  <a:pt x="6548436" y="2867093"/>
                </a:cubicBezTo>
                <a:lnTo>
                  <a:pt x="6533554" y="2874534"/>
                </a:lnTo>
                <a:lnTo>
                  <a:pt x="6548436" y="2881976"/>
                </a:lnTo>
                <a:lnTo>
                  <a:pt x="6555880" y="2889417"/>
                </a:lnTo>
                <a:cubicBezTo>
                  <a:pt x="6545956" y="2889417"/>
                  <a:pt x="6540996" y="2889417"/>
                  <a:pt x="6540996" y="2889417"/>
                </a:cubicBezTo>
                <a:cubicBezTo>
                  <a:pt x="6526112" y="2874534"/>
                  <a:pt x="6506268" y="2867093"/>
                  <a:pt x="6481464" y="2867093"/>
                </a:cubicBezTo>
                <a:lnTo>
                  <a:pt x="6429376" y="2874534"/>
                </a:lnTo>
                <a:lnTo>
                  <a:pt x="6488904" y="2889417"/>
                </a:lnTo>
                <a:lnTo>
                  <a:pt x="6518672" y="2896859"/>
                </a:lnTo>
                <a:lnTo>
                  <a:pt x="6511230" y="2896859"/>
                </a:lnTo>
                <a:cubicBezTo>
                  <a:pt x="6511230" y="2901819"/>
                  <a:pt x="6510608" y="2904920"/>
                  <a:pt x="6509368" y="2906160"/>
                </a:cubicBezTo>
                <a:lnTo>
                  <a:pt x="6508040" y="2906426"/>
                </a:lnTo>
                <a:lnTo>
                  <a:pt x="6518672" y="2911741"/>
                </a:lnTo>
                <a:lnTo>
                  <a:pt x="6540996" y="2919183"/>
                </a:lnTo>
                <a:lnTo>
                  <a:pt x="6540996" y="2934066"/>
                </a:lnTo>
                <a:lnTo>
                  <a:pt x="6540996" y="2948948"/>
                </a:lnTo>
                <a:cubicBezTo>
                  <a:pt x="6536034" y="2953910"/>
                  <a:pt x="6534796" y="2957630"/>
                  <a:pt x="6537276" y="2960110"/>
                </a:cubicBezTo>
                <a:cubicBezTo>
                  <a:pt x="6539756" y="2962591"/>
                  <a:pt x="6545956" y="2963831"/>
                  <a:pt x="6555880" y="2963831"/>
                </a:cubicBezTo>
                <a:lnTo>
                  <a:pt x="6563320" y="2963831"/>
                </a:lnTo>
                <a:lnTo>
                  <a:pt x="6555880" y="2971273"/>
                </a:lnTo>
                <a:cubicBezTo>
                  <a:pt x="6550916" y="2981195"/>
                  <a:pt x="6545956" y="2983675"/>
                  <a:pt x="6540996" y="2978714"/>
                </a:cubicBezTo>
                <a:lnTo>
                  <a:pt x="6526112" y="2963831"/>
                </a:lnTo>
                <a:lnTo>
                  <a:pt x="6518672" y="2963831"/>
                </a:lnTo>
                <a:cubicBezTo>
                  <a:pt x="6523632" y="2958870"/>
                  <a:pt x="6523632" y="2956390"/>
                  <a:pt x="6518672" y="2956390"/>
                </a:cubicBezTo>
                <a:cubicBezTo>
                  <a:pt x="6513710" y="2956390"/>
                  <a:pt x="6507508" y="2958870"/>
                  <a:pt x="6500068" y="2963831"/>
                </a:cubicBezTo>
                <a:cubicBezTo>
                  <a:pt x="6492628" y="2968793"/>
                  <a:pt x="6482704" y="2968793"/>
                  <a:pt x="6470302" y="2963831"/>
                </a:cubicBezTo>
                <a:cubicBezTo>
                  <a:pt x="6457900" y="2958870"/>
                  <a:pt x="6444256" y="2953910"/>
                  <a:pt x="6429376" y="2948948"/>
                </a:cubicBezTo>
                <a:cubicBezTo>
                  <a:pt x="6419452" y="2948948"/>
                  <a:pt x="6412012" y="2947708"/>
                  <a:pt x="6407050" y="2945228"/>
                </a:cubicBezTo>
                <a:cubicBezTo>
                  <a:pt x="6402088" y="2942748"/>
                  <a:pt x="6397128" y="2941507"/>
                  <a:pt x="6392168" y="2941507"/>
                </a:cubicBezTo>
                <a:cubicBezTo>
                  <a:pt x="6392168" y="2941507"/>
                  <a:pt x="6392168" y="2942748"/>
                  <a:pt x="6392168" y="2945228"/>
                </a:cubicBezTo>
                <a:cubicBezTo>
                  <a:pt x="6392168" y="2947708"/>
                  <a:pt x="6394648" y="2948948"/>
                  <a:pt x="6399608" y="2948948"/>
                </a:cubicBezTo>
                <a:lnTo>
                  <a:pt x="6407050" y="2948948"/>
                </a:lnTo>
                <a:lnTo>
                  <a:pt x="6384726" y="2956390"/>
                </a:lnTo>
                <a:lnTo>
                  <a:pt x="6347520" y="2948948"/>
                </a:lnTo>
                <a:cubicBezTo>
                  <a:pt x="6347520" y="2948948"/>
                  <a:pt x="6346280" y="2950189"/>
                  <a:pt x="6343798" y="2952669"/>
                </a:cubicBezTo>
                <a:cubicBezTo>
                  <a:pt x="6341318" y="2955150"/>
                  <a:pt x="6342556" y="2956390"/>
                  <a:pt x="6347520" y="2956390"/>
                </a:cubicBezTo>
                <a:cubicBezTo>
                  <a:pt x="6347520" y="2956390"/>
                  <a:pt x="6348760" y="2957630"/>
                  <a:pt x="6351240" y="2960110"/>
                </a:cubicBezTo>
                <a:cubicBezTo>
                  <a:pt x="6353720" y="2962591"/>
                  <a:pt x="6357440" y="2966312"/>
                  <a:pt x="6362400" y="2971273"/>
                </a:cubicBezTo>
                <a:cubicBezTo>
                  <a:pt x="6367364" y="2976234"/>
                  <a:pt x="6373564" y="2978714"/>
                  <a:pt x="6381004" y="2978714"/>
                </a:cubicBezTo>
                <a:cubicBezTo>
                  <a:pt x="6388448" y="2978714"/>
                  <a:pt x="6398368" y="2982435"/>
                  <a:pt x="6410772" y="2989876"/>
                </a:cubicBezTo>
                <a:cubicBezTo>
                  <a:pt x="6423172" y="2997318"/>
                  <a:pt x="6431856" y="3001038"/>
                  <a:pt x="6436816" y="3001038"/>
                </a:cubicBezTo>
                <a:lnTo>
                  <a:pt x="6444256" y="3008480"/>
                </a:lnTo>
                <a:cubicBezTo>
                  <a:pt x="6399608" y="2993597"/>
                  <a:pt x="6372324" y="2986155"/>
                  <a:pt x="6362400" y="2986155"/>
                </a:cubicBezTo>
                <a:lnTo>
                  <a:pt x="6369844" y="3001038"/>
                </a:lnTo>
                <a:cubicBezTo>
                  <a:pt x="6374804" y="3001038"/>
                  <a:pt x="6379764" y="3002279"/>
                  <a:pt x="6384726" y="3004759"/>
                </a:cubicBezTo>
                <a:cubicBezTo>
                  <a:pt x="6389688" y="3007240"/>
                  <a:pt x="6392168" y="3010960"/>
                  <a:pt x="6392168" y="3015921"/>
                </a:cubicBezTo>
                <a:lnTo>
                  <a:pt x="6407050" y="3030804"/>
                </a:lnTo>
                <a:cubicBezTo>
                  <a:pt x="6412012" y="3035765"/>
                  <a:pt x="6416972" y="3040726"/>
                  <a:pt x="6421932" y="3045687"/>
                </a:cubicBezTo>
                <a:lnTo>
                  <a:pt x="6369844" y="3030804"/>
                </a:lnTo>
                <a:lnTo>
                  <a:pt x="6362400" y="3030804"/>
                </a:lnTo>
                <a:cubicBezTo>
                  <a:pt x="6367364" y="3040726"/>
                  <a:pt x="6377284" y="3048167"/>
                  <a:pt x="6392168" y="3053128"/>
                </a:cubicBezTo>
                <a:lnTo>
                  <a:pt x="6399608" y="3060569"/>
                </a:lnTo>
                <a:cubicBezTo>
                  <a:pt x="6399608" y="3060569"/>
                  <a:pt x="6397128" y="3060569"/>
                  <a:pt x="6392168" y="3060569"/>
                </a:cubicBezTo>
                <a:lnTo>
                  <a:pt x="6429376" y="3082894"/>
                </a:lnTo>
                <a:lnTo>
                  <a:pt x="6436816" y="3082894"/>
                </a:lnTo>
                <a:cubicBezTo>
                  <a:pt x="6436816" y="3087855"/>
                  <a:pt x="6429376" y="3090335"/>
                  <a:pt x="6414492" y="3090335"/>
                </a:cubicBezTo>
                <a:lnTo>
                  <a:pt x="6399608" y="3097777"/>
                </a:lnTo>
                <a:cubicBezTo>
                  <a:pt x="6409532" y="3102738"/>
                  <a:pt x="6416972" y="3105218"/>
                  <a:pt x="6421932" y="3105218"/>
                </a:cubicBezTo>
                <a:lnTo>
                  <a:pt x="6429376" y="3112659"/>
                </a:lnTo>
                <a:lnTo>
                  <a:pt x="6474024" y="3142425"/>
                </a:lnTo>
                <a:cubicBezTo>
                  <a:pt x="6474024" y="3142425"/>
                  <a:pt x="6465340" y="3141185"/>
                  <a:pt x="6447978" y="3138704"/>
                </a:cubicBezTo>
                <a:cubicBezTo>
                  <a:pt x="6430616" y="3136224"/>
                  <a:pt x="6418212" y="3134984"/>
                  <a:pt x="6410772" y="3134984"/>
                </a:cubicBezTo>
                <a:cubicBezTo>
                  <a:pt x="6403328" y="3134984"/>
                  <a:pt x="6397128" y="3134984"/>
                  <a:pt x="6392168" y="3134984"/>
                </a:cubicBezTo>
                <a:cubicBezTo>
                  <a:pt x="6392168" y="3130023"/>
                  <a:pt x="6390928" y="3127542"/>
                  <a:pt x="6388448" y="3127542"/>
                </a:cubicBezTo>
                <a:lnTo>
                  <a:pt x="6399608" y="3127542"/>
                </a:lnTo>
                <a:lnTo>
                  <a:pt x="6414492" y="3120101"/>
                </a:lnTo>
                <a:lnTo>
                  <a:pt x="6384726" y="3112659"/>
                </a:lnTo>
                <a:lnTo>
                  <a:pt x="6354960" y="3105218"/>
                </a:lnTo>
                <a:lnTo>
                  <a:pt x="6340076" y="3105218"/>
                </a:lnTo>
                <a:cubicBezTo>
                  <a:pt x="6340076" y="3110179"/>
                  <a:pt x="6335116" y="3112659"/>
                  <a:pt x="6325196" y="3112659"/>
                </a:cubicBezTo>
                <a:cubicBezTo>
                  <a:pt x="6325196" y="3112659"/>
                  <a:pt x="6323954" y="3112659"/>
                  <a:pt x="6321474" y="3112659"/>
                </a:cubicBezTo>
                <a:cubicBezTo>
                  <a:pt x="6318994" y="3112659"/>
                  <a:pt x="6317752" y="3115140"/>
                  <a:pt x="6317752" y="3120101"/>
                </a:cubicBezTo>
                <a:cubicBezTo>
                  <a:pt x="6317752" y="3125062"/>
                  <a:pt x="6330156" y="3130023"/>
                  <a:pt x="6354960" y="3134984"/>
                </a:cubicBezTo>
                <a:lnTo>
                  <a:pt x="6377284" y="3149866"/>
                </a:lnTo>
                <a:lnTo>
                  <a:pt x="6384726" y="3157308"/>
                </a:lnTo>
                <a:cubicBezTo>
                  <a:pt x="6394648" y="3162269"/>
                  <a:pt x="6402088" y="3164749"/>
                  <a:pt x="6407050" y="3164749"/>
                </a:cubicBezTo>
                <a:lnTo>
                  <a:pt x="6414492" y="3172191"/>
                </a:lnTo>
                <a:cubicBezTo>
                  <a:pt x="6419452" y="3172191"/>
                  <a:pt x="6423172" y="3174671"/>
                  <a:pt x="6425652" y="3179632"/>
                </a:cubicBezTo>
                <a:cubicBezTo>
                  <a:pt x="6428134" y="3184593"/>
                  <a:pt x="6431856" y="3187073"/>
                  <a:pt x="6436816" y="3187073"/>
                </a:cubicBezTo>
                <a:lnTo>
                  <a:pt x="6421932" y="3187073"/>
                </a:lnTo>
                <a:cubicBezTo>
                  <a:pt x="6412012" y="3187073"/>
                  <a:pt x="6404570" y="3187073"/>
                  <a:pt x="6399608" y="3187073"/>
                </a:cubicBezTo>
                <a:cubicBezTo>
                  <a:pt x="6394648" y="3192035"/>
                  <a:pt x="6394648" y="3196995"/>
                  <a:pt x="6399608" y="3201956"/>
                </a:cubicBezTo>
                <a:lnTo>
                  <a:pt x="6414492" y="3209398"/>
                </a:lnTo>
                <a:cubicBezTo>
                  <a:pt x="6419452" y="3209398"/>
                  <a:pt x="6423172" y="3209398"/>
                  <a:pt x="6425652" y="3209398"/>
                </a:cubicBezTo>
                <a:cubicBezTo>
                  <a:pt x="6428134" y="3209398"/>
                  <a:pt x="6429376" y="3211878"/>
                  <a:pt x="6429376" y="3216839"/>
                </a:cubicBezTo>
                <a:cubicBezTo>
                  <a:pt x="6429376" y="3221800"/>
                  <a:pt x="6430616" y="3225521"/>
                  <a:pt x="6433096" y="3228001"/>
                </a:cubicBezTo>
                <a:cubicBezTo>
                  <a:pt x="6435576" y="3230482"/>
                  <a:pt x="6435576" y="3232962"/>
                  <a:pt x="6433096" y="3235443"/>
                </a:cubicBezTo>
                <a:cubicBezTo>
                  <a:pt x="6430616" y="3237923"/>
                  <a:pt x="6429376" y="3239163"/>
                  <a:pt x="6429376" y="3239163"/>
                </a:cubicBezTo>
                <a:lnTo>
                  <a:pt x="6429376" y="3246605"/>
                </a:lnTo>
                <a:cubicBezTo>
                  <a:pt x="6439296" y="3256527"/>
                  <a:pt x="6434336" y="3263968"/>
                  <a:pt x="6414492" y="3268929"/>
                </a:cubicBezTo>
                <a:lnTo>
                  <a:pt x="6384726" y="3276370"/>
                </a:lnTo>
                <a:cubicBezTo>
                  <a:pt x="6369844" y="3276370"/>
                  <a:pt x="6359920" y="3276370"/>
                  <a:pt x="6354960" y="3276370"/>
                </a:cubicBezTo>
                <a:cubicBezTo>
                  <a:pt x="6359920" y="3286292"/>
                  <a:pt x="6367364" y="3293734"/>
                  <a:pt x="6377284" y="3298694"/>
                </a:cubicBezTo>
                <a:cubicBezTo>
                  <a:pt x="6382246" y="3298694"/>
                  <a:pt x="6385968" y="3298694"/>
                  <a:pt x="6388448" y="3298694"/>
                </a:cubicBezTo>
                <a:cubicBezTo>
                  <a:pt x="6390928" y="3298694"/>
                  <a:pt x="6389688" y="3301175"/>
                  <a:pt x="6384726" y="3306136"/>
                </a:cubicBezTo>
                <a:cubicBezTo>
                  <a:pt x="6384726" y="3306136"/>
                  <a:pt x="6384726" y="3307377"/>
                  <a:pt x="6384726" y="3309857"/>
                </a:cubicBezTo>
                <a:cubicBezTo>
                  <a:pt x="6384726" y="3312337"/>
                  <a:pt x="6387206" y="3316058"/>
                  <a:pt x="6392168" y="3321019"/>
                </a:cubicBezTo>
                <a:cubicBezTo>
                  <a:pt x="6392168" y="3321019"/>
                  <a:pt x="6392168" y="3322259"/>
                  <a:pt x="6392168" y="3324739"/>
                </a:cubicBezTo>
                <a:cubicBezTo>
                  <a:pt x="6392168" y="3327220"/>
                  <a:pt x="6389688" y="3328460"/>
                  <a:pt x="6384726" y="3328460"/>
                </a:cubicBezTo>
                <a:cubicBezTo>
                  <a:pt x="6384726" y="3333421"/>
                  <a:pt x="6384726" y="3335902"/>
                  <a:pt x="6384726" y="3335902"/>
                </a:cubicBezTo>
                <a:cubicBezTo>
                  <a:pt x="6389688" y="3340863"/>
                  <a:pt x="6390928" y="3344584"/>
                  <a:pt x="6388448" y="3347064"/>
                </a:cubicBezTo>
                <a:cubicBezTo>
                  <a:pt x="6385968" y="3349544"/>
                  <a:pt x="6382246" y="3353265"/>
                  <a:pt x="6377284" y="3358226"/>
                </a:cubicBezTo>
                <a:cubicBezTo>
                  <a:pt x="6367364" y="3363187"/>
                  <a:pt x="6359920" y="3364427"/>
                  <a:pt x="6354960" y="3361946"/>
                </a:cubicBezTo>
                <a:cubicBezTo>
                  <a:pt x="6350000" y="3359466"/>
                  <a:pt x="6337596" y="3355746"/>
                  <a:pt x="6317752" y="3350784"/>
                </a:cubicBezTo>
                <a:cubicBezTo>
                  <a:pt x="6278066" y="3335902"/>
                  <a:pt x="6250780" y="3325980"/>
                  <a:pt x="6235898" y="3321019"/>
                </a:cubicBezTo>
                <a:lnTo>
                  <a:pt x="6221016" y="3321019"/>
                </a:lnTo>
                <a:lnTo>
                  <a:pt x="6235898" y="3328460"/>
                </a:lnTo>
                <a:cubicBezTo>
                  <a:pt x="6245820" y="3338382"/>
                  <a:pt x="6253260" y="3343343"/>
                  <a:pt x="6258222" y="3343343"/>
                </a:cubicBezTo>
                <a:lnTo>
                  <a:pt x="6265664" y="3358226"/>
                </a:lnTo>
                <a:cubicBezTo>
                  <a:pt x="6275584" y="3363187"/>
                  <a:pt x="6279304" y="3368148"/>
                  <a:pt x="6276824" y="3373109"/>
                </a:cubicBezTo>
                <a:cubicBezTo>
                  <a:pt x="6274344" y="3378070"/>
                  <a:pt x="6273104" y="3378070"/>
                  <a:pt x="6273104" y="3373109"/>
                </a:cubicBezTo>
                <a:cubicBezTo>
                  <a:pt x="6268144" y="3363187"/>
                  <a:pt x="6240860" y="3360706"/>
                  <a:pt x="6191250" y="3365667"/>
                </a:cubicBezTo>
                <a:cubicBezTo>
                  <a:pt x="6171406" y="3365667"/>
                  <a:pt x="6173888" y="3370628"/>
                  <a:pt x="6198692" y="3380550"/>
                </a:cubicBezTo>
                <a:cubicBezTo>
                  <a:pt x="6208612" y="3385511"/>
                  <a:pt x="6221016" y="3389232"/>
                  <a:pt x="6235898" y="3391712"/>
                </a:cubicBezTo>
                <a:cubicBezTo>
                  <a:pt x="6250780" y="3394193"/>
                  <a:pt x="6258222" y="3396673"/>
                  <a:pt x="6258222" y="3399153"/>
                </a:cubicBezTo>
                <a:cubicBezTo>
                  <a:pt x="6258222" y="3401634"/>
                  <a:pt x="6261944" y="3402874"/>
                  <a:pt x="6269384" y="3402874"/>
                </a:cubicBezTo>
                <a:cubicBezTo>
                  <a:pt x="6276824" y="3402874"/>
                  <a:pt x="6280548" y="3405355"/>
                  <a:pt x="6280548" y="3410316"/>
                </a:cubicBezTo>
                <a:cubicBezTo>
                  <a:pt x="6275584" y="3420238"/>
                  <a:pt x="6283028" y="3425198"/>
                  <a:pt x="6302872" y="3425198"/>
                </a:cubicBezTo>
                <a:lnTo>
                  <a:pt x="6332636" y="3432640"/>
                </a:lnTo>
                <a:cubicBezTo>
                  <a:pt x="6327676" y="3437601"/>
                  <a:pt x="6318994" y="3438841"/>
                  <a:pt x="6306592" y="3436360"/>
                </a:cubicBezTo>
                <a:cubicBezTo>
                  <a:pt x="6294188" y="3433880"/>
                  <a:pt x="6280548" y="3427679"/>
                  <a:pt x="6265664" y="3417757"/>
                </a:cubicBezTo>
                <a:cubicBezTo>
                  <a:pt x="6245820" y="3407835"/>
                  <a:pt x="6233418" y="3402874"/>
                  <a:pt x="6228456" y="3402874"/>
                </a:cubicBezTo>
                <a:cubicBezTo>
                  <a:pt x="6228456" y="3412796"/>
                  <a:pt x="6228456" y="3420238"/>
                  <a:pt x="6228456" y="3425198"/>
                </a:cubicBezTo>
                <a:cubicBezTo>
                  <a:pt x="6243340" y="3430160"/>
                  <a:pt x="6253260" y="3433880"/>
                  <a:pt x="6258222" y="3436360"/>
                </a:cubicBezTo>
                <a:cubicBezTo>
                  <a:pt x="6263184" y="3438841"/>
                  <a:pt x="6265664" y="3441322"/>
                  <a:pt x="6265664" y="3443802"/>
                </a:cubicBezTo>
                <a:cubicBezTo>
                  <a:pt x="6265664" y="3446283"/>
                  <a:pt x="6263184" y="3445043"/>
                  <a:pt x="6258222" y="3440081"/>
                </a:cubicBezTo>
                <a:cubicBezTo>
                  <a:pt x="6253260" y="3440081"/>
                  <a:pt x="6248300" y="3440081"/>
                  <a:pt x="6243340" y="3440081"/>
                </a:cubicBezTo>
                <a:cubicBezTo>
                  <a:pt x="6238378" y="3440081"/>
                  <a:pt x="6233418" y="3440081"/>
                  <a:pt x="6228456" y="3440081"/>
                </a:cubicBezTo>
                <a:lnTo>
                  <a:pt x="6213574" y="3440081"/>
                </a:lnTo>
                <a:cubicBezTo>
                  <a:pt x="6213574" y="3450003"/>
                  <a:pt x="6206132" y="3452484"/>
                  <a:pt x="6191250" y="3447523"/>
                </a:cubicBezTo>
                <a:lnTo>
                  <a:pt x="6154044" y="3447523"/>
                </a:lnTo>
                <a:cubicBezTo>
                  <a:pt x="6149080" y="3452484"/>
                  <a:pt x="6141640" y="3452484"/>
                  <a:pt x="6131718" y="3447523"/>
                </a:cubicBezTo>
                <a:cubicBezTo>
                  <a:pt x="6101952" y="3432640"/>
                  <a:pt x="6077148" y="3425198"/>
                  <a:pt x="6057304" y="3425198"/>
                </a:cubicBezTo>
                <a:cubicBezTo>
                  <a:pt x="6047384" y="3420238"/>
                  <a:pt x="6039940" y="3417757"/>
                  <a:pt x="6034980" y="3417757"/>
                </a:cubicBezTo>
                <a:cubicBezTo>
                  <a:pt x="6030020" y="3417757"/>
                  <a:pt x="6027540" y="3417757"/>
                  <a:pt x="6027540" y="3417757"/>
                </a:cubicBezTo>
                <a:lnTo>
                  <a:pt x="6183808" y="3477288"/>
                </a:lnTo>
                <a:cubicBezTo>
                  <a:pt x="6208612" y="3487210"/>
                  <a:pt x="6224736" y="3493412"/>
                  <a:pt x="6232176" y="3495892"/>
                </a:cubicBezTo>
                <a:cubicBezTo>
                  <a:pt x="6239620" y="3498372"/>
                  <a:pt x="6242100" y="3500853"/>
                  <a:pt x="6239620" y="3503333"/>
                </a:cubicBezTo>
                <a:cubicBezTo>
                  <a:pt x="6237140" y="3505814"/>
                  <a:pt x="6238378" y="3508294"/>
                  <a:pt x="6243340" y="3510775"/>
                </a:cubicBezTo>
                <a:cubicBezTo>
                  <a:pt x="6248300" y="3513255"/>
                  <a:pt x="6255742" y="3514495"/>
                  <a:pt x="6265664" y="3514495"/>
                </a:cubicBezTo>
                <a:lnTo>
                  <a:pt x="6287988" y="3521937"/>
                </a:lnTo>
                <a:cubicBezTo>
                  <a:pt x="6287988" y="3526898"/>
                  <a:pt x="6280548" y="3528138"/>
                  <a:pt x="6265664" y="3525657"/>
                </a:cubicBezTo>
                <a:cubicBezTo>
                  <a:pt x="6250780" y="3523177"/>
                  <a:pt x="6235898" y="3516976"/>
                  <a:pt x="6221016" y="3507054"/>
                </a:cubicBezTo>
                <a:cubicBezTo>
                  <a:pt x="6196212" y="3497132"/>
                  <a:pt x="6181328" y="3492171"/>
                  <a:pt x="6176368" y="3492171"/>
                </a:cubicBezTo>
                <a:lnTo>
                  <a:pt x="6168924" y="3492171"/>
                </a:lnTo>
                <a:cubicBezTo>
                  <a:pt x="6173888" y="3497132"/>
                  <a:pt x="6176368" y="3502093"/>
                  <a:pt x="6176368" y="3507054"/>
                </a:cubicBezTo>
                <a:cubicBezTo>
                  <a:pt x="6176368" y="3507054"/>
                  <a:pt x="6177608" y="3508294"/>
                  <a:pt x="6180088" y="3510775"/>
                </a:cubicBezTo>
                <a:cubicBezTo>
                  <a:pt x="6182568" y="3513255"/>
                  <a:pt x="6186288" y="3514495"/>
                  <a:pt x="6191250" y="3514495"/>
                </a:cubicBezTo>
                <a:lnTo>
                  <a:pt x="6228456" y="3529378"/>
                </a:lnTo>
                <a:cubicBezTo>
                  <a:pt x="6228456" y="3534339"/>
                  <a:pt x="6228456" y="3536819"/>
                  <a:pt x="6228456" y="3536819"/>
                </a:cubicBezTo>
                <a:cubicBezTo>
                  <a:pt x="6228456" y="3536819"/>
                  <a:pt x="6225976" y="3536819"/>
                  <a:pt x="6221016" y="3536819"/>
                </a:cubicBezTo>
                <a:cubicBezTo>
                  <a:pt x="6216054" y="3531859"/>
                  <a:pt x="6206132" y="3529378"/>
                  <a:pt x="6191250" y="3529378"/>
                </a:cubicBezTo>
                <a:lnTo>
                  <a:pt x="6168924" y="3529378"/>
                </a:lnTo>
                <a:cubicBezTo>
                  <a:pt x="6173888" y="3539300"/>
                  <a:pt x="6167684" y="3543021"/>
                  <a:pt x="6150322" y="3540540"/>
                </a:cubicBezTo>
                <a:cubicBezTo>
                  <a:pt x="6132960" y="3538060"/>
                  <a:pt x="6121796" y="3538060"/>
                  <a:pt x="6116836" y="3540540"/>
                </a:cubicBezTo>
                <a:cubicBezTo>
                  <a:pt x="6111874" y="3543021"/>
                  <a:pt x="6101952" y="3541781"/>
                  <a:pt x="6087070" y="3536819"/>
                </a:cubicBezTo>
                <a:cubicBezTo>
                  <a:pt x="6057304" y="3521937"/>
                  <a:pt x="6032500" y="3514495"/>
                  <a:pt x="6012656" y="3514495"/>
                </a:cubicBezTo>
                <a:cubicBezTo>
                  <a:pt x="6002734" y="3509535"/>
                  <a:pt x="5997772" y="3507054"/>
                  <a:pt x="5997772" y="3507054"/>
                </a:cubicBezTo>
                <a:cubicBezTo>
                  <a:pt x="5997772" y="3507054"/>
                  <a:pt x="5994052" y="3507054"/>
                  <a:pt x="5986612" y="3507054"/>
                </a:cubicBezTo>
                <a:cubicBezTo>
                  <a:pt x="5979170" y="3507054"/>
                  <a:pt x="5977928" y="3512015"/>
                  <a:pt x="5982890" y="3521937"/>
                </a:cubicBezTo>
                <a:cubicBezTo>
                  <a:pt x="5977928" y="3516976"/>
                  <a:pt x="5970488" y="3516976"/>
                  <a:pt x="5960566" y="3521937"/>
                </a:cubicBezTo>
                <a:cubicBezTo>
                  <a:pt x="5955604" y="3521937"/>
                  <a:pt x="5951884" y="3521937"/>
                  <a:pt x="5949404" y="3521937"/>
                </a:cubicBezTo>
                <a:cubicBezTo>
                  <a:pt x="5946924" y="3521937"/>
                  <a:pt x="5945684" y="3519457"/>
                  <a:pt x="5945684" y="3514495"/>
                </a:cubicBezTo>
                <a:lnTo>
                  <a:pt x="5953124" y="3514495"/>
                </a:lnTo>
                <a:lnTo>
                  <a:pt x="5930800" y="3507054"/>
                </a:lnTo>
                <a:cubicBezTo>
                  <a:pt x="5925840" y="3502093"/>
                  <a:pt x="5918398" y="3497132"/>
                  <a:pt x="5908476" y="3492171"/>
                </a:cubicBezTo>
                <a:cubicBezTo>
                  <a:pt x="5898556" y="3487210"/>
                  <a:pt x="5891112" y="3484730"/>
                  <a:pt x="5886152" y="3484730"/>
                </a:cubicBezTo>
                <a:cubicBezTo>
                  <a:pt x="5851424" y="3469847"/>
                  <a:pt x="5821660" y="3459925"/>
                  <a:pt x="5796856" y="3454964"/>
                </a:cubicBezTo>
                <a:cubicBezTo>
                  <a:pt x="5794374" y="3454964"/>
                  <a:pt x="5791894" y="3454654"/>
                  <a:pt x="5789414" y="3454034"/>
                </a:cubicBezTo>
                <a:lnTo>
                  <a:pt x="5781972" y="3451243"/>
                </a:lnTo>
                <a:lnTo>
                  <a:pt x="5804296" y="3462405"/>
                </a:lnTo>
                <a:cubicBezTo>
                  <a:pt x="5819180" y="3467367"/>
                  <a:pt x="5826620" y="3472327"/>
                  <a:pt x="5826620" y="3477288"/>
                </a:cubicBezTo>
                <a:lnTo>
                  <a:pt x="5819180" y="3484730"/>
                </a:lnTo>
                <a:cubicBezTo>
                  <a:pt x="5804296" y="3474808"/>
                  <a:pt x="5789414" y="3467367"/>
                  <a:pt x="5774532" y="3462405"/>
                </a:cubicBezTo>
                <a:cubicBezTo>
                  <a:pt x="5754688" y="3457445"/>
                  <a:pt x="5742284" y="3452484"/>
                  <a:pt x="5737324" y="3447523"/>
                </a:cubicBezTo>
                <a:cubicBezTo>
                  <a:pt x="5732364" y="3442562"/>
                  <a:pt x="5723682" y="3438841"/>
                  <a:pt x="5711280" y="3436360"/>
                </a:cubicBezTo>
                <a:cubicBezTo>
                  <a:pt x="5698876" y="3433880"/>
                  <a:pt x="5690196" y="3432640"/>
                  <a:pt x="5685234" y="3432640"/>
                </a:cubicBezTo>
                <a:cubicBezTo>
                  <a:pt x="5685234" y="3427679"/>
                  <a:pt x="5682754" y="3425198"/>
                  <a:pt x="5677792" y="3425198"/>
                </a:cubicBezTo>
                <a:cubicBezTo>
                  <a:pt x="5677792" y="3425198"/>
                  <a:pt x="5675312" y="3425198"/>
                  <a:pt x="5670352" y="3425198"/>
                </a:cubicBezTo>
                <a:cubicBezTo>
                  <a:pt x="5670352" y="3425198"/>
                  <a:pt x="5667872" y="3425198"/>
                  <a:pt x="5662910" y="3425198"/>
                </a:cubicBezTo>
                <a:cubicBezTo>
                  <a:pt x="5657948" y="3425198"/>
                  <a:pt x="5655468" y="3422718"/>
                  <a:pt x="5655468" y="3417757"/>
                </a:cubicBezTo>
                <a:cubicBezTo>
                  <a:pt x="5650508" y="3417757"/>
                  <a:pt x="5646786" y="3416517"/>
                  <a:pt x="5644306" y="3414036"/>
                </a:cubicBezTo>
                <a:cubicBezTo>
                  <a:pt x="5641826" y="3411556"/>
                  <a:pt x="5640586" y="3412796"/>
                  <a:pt x="5640586" y="3417757"/>
                </a:cubicBezTo>
                <a:lnTo>
                  <a:pt x="5633144" y="3410316"/>
                </a:lnTo>
                <a:cubicBezTo>
                  <a:pt x="5628184" y="3410316"/>
                  <a:pt x="5623224" y="3407835"/>
                  <a:pt x="5618260" y="3402874"/>
                </a:cubicBezTo>
                <a:lnTo>
                  <a:pt x="5610820" y="3402874"/>
                </a:lnTo>
                <a:lnTo>
                  <a:pt x="5595936" y="3387991"/>
                </a:lnTo>
                <a:cubicBezTo>
                  <a:pt x="5576092" y="3383031"/>
                  <a:pt x="5566172" y="3380550"/>
                  <a:pt x="5566172" y="3380550"/>
                </a:cubicBezTo>
                <a:lnTo>
                  <a:pt x="5558730" y="3380550"/>
                </a:lnTo>
                <a:cubicBezTo>
                  <a:pt x="5558730" y="3375589"/>
                  <a:pt x="5557488" y="3373109"/>
                  <a:pt x="5555008" y="3373109"/>
                </a:cubicBezTo>
                <a:cubicBezTo>
                  <a:pt x="5552528" y="3373109"/>
                  <a:pt x="5548808" y="3373109"/>
                  <a:pt x="5543848" y="3373109"/>
                </a:cubicBezTo>
                <a:lnTo>
                  <a:pt x="5499200" y="3358226"/>
                </a:lnTo>
                <a:cubicBezTo>
                  <a:pt x="5479356" y="3348304"/>
                  <a:pt x="5447108" y="3335902"/>
                  <a:pt x="5402460" y="3321019"/>
                </a:cubicBezTo>
                <a:lnTo>
                  <a:pt x="5417344" y="3335902"/>
                </a:lnTo>
                <a:cubicBezTo>
                  <a:pt x="5452070" y="3350784"/>
                  <a:pt x="5469432" y="3360706"/>
                  <a:pt x="5469432" y="3365667"/>
                </a:cubicBezTo>
                <a:cubicBezTo>
                  <a:pt x="5469432" y="3370628"/>
                  <a:pt x="5471912" y="3370628"/>
                  <a:pt x="5476876" y="3365667"/>
                </a:cubicBezTo>
                <a:cubicBezTo>
                  <a:pt x="5476876" y="3365667"/>
                  <a:pt x="5478116" y="3365667"/>
                  <a:pt x="5480596" y="3365667"/>
                </a:cubicBezTo>
                <a:cubicBezTo>
                  <a:pt x="5483076" y="3365667"/>
                  <a:pt x="5484316" y="3368148"/>
                  <a:pt x="5484316" y="3373109"/>
                </a:cubicBezTo>
                <a:cubicBezTo>
                  <a:pt x="5484316" y="3373109"/>
                  <a:pt x="5489276" y="3375589"/>
                  <a:pt x="5499200" y="3380550"/>
                </a:cubicBezTo>
                <a:lnTo>
                  <a:pt x="5502920" y="3376829"/>
                </a:lnTo>
                <a:lnTo>
                  <a:pt x="5506640" y="3380550"/>
                </a:lnTo>
                <a:cubicBezTo>
                  <a:pt x="5506640" y="3380550"/>
                  <a:pt x="5509120" y="3381791"/>
                  <a:pt x="5514082" y="3384271"/>
                </a:cubicBezTo>
                <a:cubicBezTo>
                  <a:pt x="5519044" y="3386751"/>
                  <a:pt x="5522764" y="3387991"/>
                  <a:pt x="5525244" y="3387991"/>
                </a:cubicBezTo>
                <a:cubicBezTo>
                  <a:pt x="5527724" y="3387991"/>
                  <a:pt x="5528964" y="3387991"/>
                  <a:pt x="5528964" y="3387991"/>
                </a:cubicBezTo>
                <a:cubicBezTo>
                  <a:pt x="5528964" y="3397913"/>
                  <a:pt x="5521524" y="3397913"/>
                  <a:pt x="5506640" y="3387991"/>
                </a:cubicBezTo>
                <a:cubicBezTo>
                  <a:pt x="5501680" y="3387991"/>
                  <a:pt x="5491756" y="3385511"/>
                  <a:pt x="5476876" y="3380550"/>
                </a:cubicBezTo>
                <a:lnTo>
                  <a:pt x="5461992" y="3365667"/>
                </a:lnTo>
                <a:cubicBezTo>
                  <a:pt x="5461992" y="3360706"/>
                  <a:pt x="5460752" y="3358226"/>
                  <a:pt x="5458272" y="3358226"/>
                </a:cubicBezTo>
                <a:cubicBezTo>
                  <a:pt x="5455792" y="3358226"/>
                  <a:pt x="5454550" y="3360706"/>
                  <a:pt x="5454550" y="3365667"/>
                </a:cubicBezTo>
                <a:lnTo>
                  <a:pt x="5447108" y="3365667"/>
                </a:lnTo>
                <a:cubicBezTo>
                  <a:pt x="5432226" y="3355746"/>
                  <a:pt x="5412382" y="3348304"/>
                  <a:pt x="5387578" y="3343343"/>
                </a:cubicBezTo>
                <a:cubicBezTo>
                  <a:pt x="5377656" y="3343343"/>
                  <a:pt x="5372696" y="3343343"/>
                  <a:pt x="5372696" y="3343343"/>
                </a:cubicBezTo>
                <a:lnTo>
                  <a:pt x="5365254" y="3343343"/>
                </a:lnTo>
                <a:cubicBezTo>
                  <a:pt x="5365254" y="3338382"/>
                  <a:pt x="5365254" y="3335902"/>
                  <a:pt x="5365254" y="3335902"/>
                </a:cubicBezTo>
                <a:cubicBezTo>
                  <a:pt x="5365254" y="3335902"/>
                  <a:pt x="5357812" y="3334661"/>
                  <a:pt x="5342929" y="3332181"/>
                </a:cubicBezTo>
                <a:cubicBezTo>
                  <a:pt x="5328047" y="3329701"/>
                  <a:pt x="5320605" y="3333421"/>
                  <a:pt x="5320605" y="3343343"/>
                </a:cubicBezTo>
                <a:lnTo>
                  <a:pt x="5335488" y="3358226"/>
                </a:lnTo>
                <a:cubicBezTo>
                  <a:pt x="5335488" y="3358226"/>
                  <a:pt x="5336729" y="3359466"/>
                  <a:pt x="5339209" y="3361946"/>
                </a:cubicBezTo>
                <a:cubicBezTo>
                  <a:pt x="5341689" y="3364427"/>
                  <a:pt x="5344170" y="3365667"/>
                  <a:pt x="5346650" y="3365667"/>
                </a:cubicBezTo>
                <a:cubicBezTo>
                  <a:pt x="5349130" y="3365667"/>
                  <a:pt x="5355332" y="3366908"/>
                  <a:pt x="5365254" y="3369388"/>
                </a:cubicBezTo>
                <a:cubicBezTo>
                  <a:pt x="5375176" y="3371868"/>
                  <a:pt x="5385098" y="3375589"/>
                  <a:pt x="5395020" y="3380550"/>
                </a:cubicBezTo>
                <a:cubicBezTo>
                  <a:pt x="5424784" y="3390472"/>
                  <a:pt x="5444628" y="3397913"/>
                  <a:pt x="5454550" y="3402874"/>
                </a:cubicBezTo>
                <a:cubicBezTo>
                  <a:pt x="5494238" y="3412796"/>
                  <a:pt x="5519044" y="3422718"/>
                  <a:pt x="5528964" y="3432640"/>
                </a:cubicBezTo>
                <a:lnTo>
                  <a:pt x="5484316" y="3425198"/>
                </a:lnTo>
                <a:cubicBezTo>
                  <a:pt x="5479356" y="3420238"/>
                  <a:pt x="5469432" y="3415277"/>
                  <a:pt x="5454550" y="3410316"/>
                </a:cubicBezTo>
                <a:lnTo>
                  <a:pt x="5409902" y="3395433"/>
                </a:lnTo>
                <a:cubicBezTo>
                  <a:pt x="5380136" y="3380550"/>
                  <a:pt x="5350372" y="3370628"/>
                  <a:pt x="5320605" y="3365667"/>
                </a:cubicBezTo>
                <a:lnTo>
                  <a:pt x="5283398" y="3358226"/>
                </a:lnTo>
                <a:cubicBezTo>
                  <a:pt x="5273477" y="3353265"/>
                  <a:pt x="5266035" y="3350784"/>
                  <a:pt x="5261074" y="3350784"/>
                </a:cubicBezTo>
                <a:cubicBezTo>
                  <a:pt x="5241230" y="3345824"/>
                  <a:pt x="5223867" y="3338382"/>
                  <a:pt x="5208984" y="3328460"/>
                </a:cubicBezTo>
                <a:cubicBezTo>
                  <a:pt x="5208984" y="3323499"/>
                  <a:pt x="5206504" y="3319779"/>
                  <a:pt x="5201543" y="3317298"/>
                </a:cubicBezTo>
                <a:cubicBezTo>
                  <a:pt x="5196581" y="3314818"/>
                  <a:pt x="5189140" y="3313577"/>
                  <a:pt x="5179218" y="3313577"/>
                </a:cubicBezTo>
                <a:cubicBezTo>
                  <a:pt x="5159374" y="3303656"/>
                  <a:pt x="5148212" y="3297454"/>
                  <a:pt x="5145732" y="3294974"/>
                </a:cubicBezTo>
                <a:cubicBezTo>
                  <a:pt x="5143252" y="3292494"/>
                  <a:pt x="5135811" y="3291253"/>
                  <a:pt x="5123408" y="3291253"/>
                </a:cubicBezTo>
                <a:cubicBezTo>
                  <a:pt x="5111005" y="3291253"/>
                  <a:pt x="5086201" y="3285052"/>
                  <a:pt x="5048994" y="3272650"/>
                </a:cubicBezTo>
                <a:cubicBezTo>
                  <a:pt x="5011787" y="3260247"/>
                  <a:pt x="4990703" y="3254046"/>
                  <a:pt x="4985742" y="3254046"/>
                </a:cubicBezTo>
                <a:cubicBezTo>
                  <a:pt x="4980781" y="3254046"/>
                  <a:pt x="4975820" y="3251566"/>
                  <a:pt x="4970859" y="3246605"/>
                </a:cubicBezTo>
                <a:cubicBezTo>
                  <a:pt x="4970859" y="3241644"/>
                  <a:pt x="4968379" y="3239163"/>
                  <a:pt x="4963418" y="3239163"/>
                </a:cubicBezTo>
                <a:cubicBezTo>
                  <a:pt x="4958456" y="3239163"/>
                  <a:pt x="4951015" y="3239163"/>
                  <a:pt x="4941093" y="3239163"/>
                </a:cubicBezTo>
                <a:cubicBezTo>
                  <a:pt x="4921249" y="3239163"/>
                  <a:pt x="4903886" y="3236683"/>
                  <a:pt x="4889004" y="3231722"/>
                </a:cubicBezTo>
                <a:cubicBezTo>
                  <a:pt x="4874121" y="3226761"/>
                  <a:pt x="4857997" y="3220560"/>
                  <a:pt x="4840634" y="3213118"/>
                </a:cubicBezTo>
                <a:cubicBezTo>
                  <a:pt x="4823272" y="3205677"/>
                  <a:pt x="4814589" y="3200716"/>
                  <a:pt x="4814589" y="3198235"/>
                </a:cubicBezTo>
                <a:cubicBezTo>
                  <a:pt x="4814589" y="3195755"/>
                  <a:pt x="4812109" y="3194515"/>
                  <a:pt x="4807148" y="3194515"/>
                </a:cubicBezTo>
                <a:lnTo>
                  <a:pt x="4799707" y="3187073"/>
                </a:lnTo>
                <a:lnTo>
                  <a:pt x="4792265" y="3187073"/>
                </a:lnTo>
                <a:lnTo>
                  <a:pt x="4784824" y="3179632"/>
                </a:lnTo>
                <a:lnTo>
                  <a:pt x="4769941" y="3172191"/>
                </a:lnTo>
                <a:cubicBezTo>
                  <a:pt x="4764980" y="3172191"/>
                  <a:pt x="4760020" y="3172191"/>
                  <a:pt x="4755058" y="3172191"/>
                </a:cubicBezTo>
                <a:cubicBezTo>
                  <a:pt x="4750097" y="3172191"/>
                  <a:pt x="4746376" y="3172191"/>
                  <a:pt x="4743896" y="3172191"/>
                </a:cubicBezTo>
                <a:cubicBezTo>
                  <a:pt x="4741416" y="3172191"/>
                  <a:pt x="4740175" y="3169710"/>
                  <a:pt x="4740175" y="3164749"/>
                </a:cubicBezTo>
                <a:cubicBezTo>
                  <a:pt x="4740175" y="3164749"/>
                  <a:pt x="4737695" y="3162269"/>
                  <a:pt x="4732734" y="3157308"/>
                </a:cubicBezTo>
                <a:cubicBezTo>
                  <a:pt x="4727773" y="3152347"/>
                  <a:pt x="4721572" y="3148626"/>
                  <a:pt x="4714131" y="3146146"/>
                </a:cubicBezTo>
                <a:cubicBezTo>
                  <a:pt x="4706689" y="3143666"/>
                  <a:pt x="4699248" y="3141185"/>
                  <a:pt x="4691806" y="3138704"/>
                </a:cubicBezTo>
                <a:cubicBezTo>
                  <a:pt x="4684365" y="3136224"/>
                  <a:pt x="4680644" y="3132503"/>
                  <a:pt x="4680644" y="3127542"/>
                </a:cubicBezTo>
                <a:cubicBezTo>
                  <a:pt x="4680644" y="3127542"/>
                  <a:pt x="4675683" y="3126302"/>
                  <a:pt x="4665761" y="3123821"/>
                </a:cubicBezTo>
                <a:cubicBezTo>
                  <a:pt x="4655840" y="3121341"/>
                  <a:pt x="4638476" y="3117621"/>
                  <a:pt x="4613672" y="3112659"/>
                </a:cubicBezTo>
                <a:lnTo>
                  <a:pt x="4573344" y="3101137"/>
                </a:lnTo>
                <a:lnTo>
                  <a:pt x="4577395" y="3104288"/>
                </a:lnTo>
                <a:cubicBezTo>
                  <a:pt x="4580496" y="3106148"/>
                  <a:pt x="4583906" y="3107699"/>
                  <a:pt x="4587627" y="3108939"/>
                </a:cubicBezTo>
                <a:cubicBezTo>
                  <a:pt x="4595068" y="3111419"/>
                  <a:pt x="4598789" y="3112659"/>
                  <a:pt x="4598789" y="3112659"/>
                </a:cubicBezTo>
                <a:cubicBezTo>
                  <a:pt x="4598789" y="3112659"/>
                  <a:pt x="4600029" y="3113900"/>
                  <a:pt x="4602509" y="3116380"/>
                </a:cubicBezTo>
                <a:cubicBezTo>
                  <a:pt x="4604989" y="3118861"/>
                  <a:pt x="4606230" y="3120101"/>
                  <a:pt x="4606230" y="3120101"/>
                </a:cubicBezTo>
                <a:cubicBezTo>
                  <a:pt x="4621113" y="3125062"/>
                  <a:pt x="4633516" y="3127542"/>
                  <a:pt x="4643437" y="3127542"/>
                </a:cubicBezTo>
                <a:lnTo>
                  <a:pt x="4650879" y="3134984"/>
                </a:lnTo>
                <a:cubicBezTo>
                  <a:pt x="4655840" y="3139945"/>
                  <a:pt x="4662041" y="3142425"/>
                  <a:pt x="4669482" y="3142425"/>
                </a:cubicBezTo>
                <a:cubicBezTo>
                  <a:pt x="4676923" y="3142425"/>
                  <a:pt x="4685605" y="3144906"/>
                  <a:pt x="4695527" y="3149866"/>
                </a:cubicBezTo>
                <a:lnTo>
                  <a:pt x="4695527" y="3157308"/>
                </a:lnTo>
                <a:cubicBezTo>
                  <a:pt x="4690566" y="3152347"/>
                  <a:pt x="4675683" y="3149866"/>
                  <a:pt x="4650879" y="3149866"/>
                </a:cubicBezTo>
                <a:cubicBezTo>
                  <a:pt x="4635996" y="3149866"/>
                  <a:pt x="4626074" y="3148626"/>
                  <a:pt x="4621113" y="3146146"/>
                </a:cubicBezTo>
                <a:cubicBezTo>
                  <a:pt x="4616152" y="3143666"/>
                  <a:pt x="4613672" y="3139945"/>
                  <a:pt x="4613672" y="3134984"/>
                </a:cubicBezTo>
                <a:cubicBezTo>
                  <a:pt x="4608710" y="3130023"/>
                  <a:pt x="4603750" y="3127542"/>
                  <a:pt x="4598789" y="3127542"/>
                </a:cubicBezTo>
                <a:cubicBezTo>
                  <a:pt x="4593827" y="3127542"/>
                  <a:pt x="4586386" y="3125062"/>
                  <a:pt x="4576464" y="3120101"/>
                </a:cubicBezTo>
                <a:cubicBezTo>
                  <a:pt x="4571503" y="3115140"/>
                  <a:pt x="4565302" y="3111419"/>
                  <a:pt x="4557861" y="3108939"/>
                </a:cubicBezTo>
                <a:cubicBezTo>
                  <a:pt x="4550420" y="3106459"/>
                  <a:pt x="4544219" y="3105218"/>
                  <a:pt x="4539257" y="3105218"/>
                </a:cubicBezTo>
                <a:cubicBezTo>
                  <a:pt x="4534296" y="3100257"/>
                  <a:pt x="4531816" y="3096536"/>
                  <a:pt x="4531816" y="3094056"/>
                </a:cubicBezTo>
                <a:cubicBezTo>
                  <a:pt x="4531816" y="3091576"/>
                  <a:pt x="4531816" y="3090335"/>
                  <a:pt x="4531816" y="3090335"/>
                </a:cubicBezTo>
                <a:lnTo>
                  <a:pt x="4539257" y="3082894"/>
                </a:lnTo>
                <a:cubicBezTo>
                  <a:pt x="4534296" y="3082894"/>
                  <a:pt x="4530575" y="3084134"/>
                  <a:pt x="4528095" y="3086614"/>
                </a:cubicBezTo>
                <a:cubicBezTo>
                  <a:pt x="4525615" y="3089095"/>
                  <a:pt x="4521895" y="3089095"/>
                  <a:pt x="4516933" y="3086614"/>
                </a:cubicBezTo>
                <a:cubicBezTo>
                  <a:pt x="4511972" y="3084134"/>
                  <a:pt x="4510732" y="3081654"/>
                  <a:pt x="4513213" y="3079173"/>
                </a:cubicBezTo>
                <a:cubicBezTo>
                  <a:pt x="4515693" y="3076693"/>
                  <a:pt x="4511972" y="3072972"/>
                  <a:pt x="4502050" y="3068011"/>
                </a:cubicBezTo>
                <a:cubicBezTo>
                  <a:pt x="4497089" y="3068011"/>
                  <a:pt x="4493368" y="3066771"/>
                  <a:pt x="4490888" y="3064290"/>
                </a:cubicBezTo>
                <a:cubicBezTo>
                  <a:pt x="4488408" y="3061810"/>
                  <a:pt x="4487168" y="3060569"/>
                  <a:pt x="4487168" y="3060569"/>
                </a:cubicBezTo>
                <a:lnTo>
                  <a:pt x="4472285" y="3053128"/>
                </a:lnTo>
                <a:cubicBezTo>
                  <a:pt x="4462363" y="3053128"/>
                  <a:pt x="4447480" y="3048167"/>
                  <a:pt x="4427636" y="3038245"/>
                </a:cubicBezTo>
                <a:lnTo>
                  <a:pt x="4405312" y="3030804"/>
                </a:lnTo>
                <a:lnTo>
                  <a:pt x="4401591" y="3030804"/>
                </a:lnTo>
                <a:lnTo>
                  <a:pt x="4375547" y="3030804"/>
                </a:lnTo>
                <a:cubicBezTo>
                  <a:pt x="4375547" y="3030804"/>
                  <a:pt x="4363144" y="3025843"/>
                  <a:pt x="4338339" y="3015921"/>
                </a:cubicBezTo>
                <a:cubicBezTo>
                  <a:pt x="4333379" y="3010960"/>
                  <a:pt x="4328418" y="3008480"/>
                  <a:pt x="4323457" y="3008480"/>
                </a:cubicBezTo>
                <a:cubicBezTo>
                  <a:pt x="4318496" y="3008480"/>
                  <a:pt x="4311055" y="3006000"/>
                  <a:pt x="4301132" y="3001038"/>
                </a:cubicBezTo>
                <a:cubicBezTo>
                  <a:pt x="4296172" y="2996077"/>
                  <a:pt x="4289970" y="2992357"/>
                  <a:pt x="4282529" y="2989876"/>
                </a:cubicBezTo>
                <a:cubicBezTo>
                  <a:pt x="4275088" y="2987396"/>
                  <a:pt x="4268887" y="2986155"/>
                  <a:pt x="4263926" y="2986155"/>
                </a:cubicBezTo>
                <a:cubicBezTo>
                  <a:pt x="4209355" y="2971273"/>
                  <a:pt x="4179590" y="2961351"/>
                  <a:pt x="4174629" y="2956390"/>
                </a:cubicBezTo>
                <a:lnTo>
                  <a:pt x="4167187" y="2956390"/>
                </a:lnTo>
                <a:cubicBezTo>
                  <a:pt x="4172148" y="2961351"/>
                  <a:pt x="4170908" y="2962591"/>
                  <a:pt x="4163467" y="2960110"/>
                </a:cubicBezTo>
                <a:cubicBezTo>
                  <a:pt x="4156025" y="2957630"/>
                  <a:pt x="4147344" y="2955150"/>
                  <a:pt x="4137422" y="2952669"/>
                </a:cubicBezTo>
                <a:cubicBezTo>
                  <a:pt x="4127500" y="2950189"/>
                  <a:pt x="4122539" y="2948948"/>
                  <a:pt x="4122539" y="2948948"/>
                </a:cubicBezTo>
                <a:cubicBezTo>
                  <a:pt x="4117578" y="2934066"/>
                  <a:pt x="4100215" y="2926624"/>
                  <a:pt x="4070449" y="2926624"/>
                </a:cubicBezTo>
                <a:lnTo>
                  <a:pt x="4063008" y="2919183"/>
                </a:lnTo>
                <a:cubicBezTo>
                  <a:pt x="4063008" y="2919183"/>
                  <a:pt x="4058047" y="2919183"/>
                  <a:pt x="4048125" y="2919183"/>
                </a:cubicBezTo>
                <a:lnTo>
                  <a:pt x="4033242" y="2911741"/>
                </a:lnTo>
                <a:lnTo>
                  <a:pt x="4025801" y="2904300"/>
                </a:lnTo>
                <a:lnTo>
                  <a:pt x="4003476" y="2896859"/>
                </a:lnTo>
                <a:cubicBezTo>
                  <a:pt x="3988594" y="2886937"/>
                  <a:pt x="3973711" y="2881976"/>
                  <a:pt x="3958828" y="2881976"/>
                </a:cubicBezTo>
                <a:cubicBezTo>
                  <a:pt x="3948906" y="2881976"/>
                  <a:pt x="3946426" y="2879496"/>
                  <a:pt x="3951387" y="2874534"/>
                </a:cubicBezTo>
                <a:cubicBezTo>
                  <a:pt x="3946426" y="2879496"/>
                  <a:pt x="3943945" y="2879496"/>
                  <a:pt x="3943945" y="2874534"/>
                </a:cubicBezTo>
                <a:cubicBezTo>
                  <a:pt x="3934023" y="2864613"/>
                  <a:pt x="3914180" y="2857171"/>
                  <a:pt x="3884414" y="2852210"/>
                </a:cubicBezTo>
                <a:cubicBezTo>
                  <a:pt x="3874492" y="2852210"/>
                  <a:pt x="3863330" y="2848489"/>
                  <a:pt x="3850928" y="2841048"/>
                </a:cubicBezTo>
                <a:cubicBezTo>
                  <a:pt x="3838525" y="2833607"/>
                  <a:pt x="3827363" y="2828646"/>
                  <a:pt x="3817441" y="2826165"/>
                </a:cubicBezTo>
                <a:cubicBezTo>
                  <a:pt x="3807520" y="2823685"/>
                  <a:pt x="3800078" y="2819964"/>
                  <a:pt x="3795117" y="2815003"/>
                </a:cubicBezTo>
                <a:lnTo>
                  <a:pt x="3802559" y="2815003"/>
                </a:lnTo>
                <a:cubicBezTo>
                  <a:pt x="3812480" y="2819964"/>
                  <a:pt x="3816201" y="2818724"/>
                  <a:pt x="3813721" y="2811282"/>
                </a:cubicBezTo>
                <a:cubicBezTo>
                  <a:pt x="3811240" y="2803841"/>
                  <a:pt x="3808760" y="2801361"/>
                  <a:pt x="3806279" y="2803841"/>
                </a:cubicBezTo>
                <a:cubicBezTo>
                  <a:pt x="3803799" y="2806322"/>
                  <a:pt x="3797597" y="2803841"/>
                  <a:pt x="3787676" y="2796400"/>
                </a:cubicBezTo>
                <a:cubicBezTo>
                  <a:pt x="3777754" y="2788958"/>
                  <a:pt x="3770313" y="2785237"/>
                  <a:pt x="3765351" y="2785237"/>
                </a:cubicBezTo>
                <a:cubicBezTo>
                  <a:pt x="3765351" y="2785237"/>
                  <a:pt x="3761631" y="2783997"/>
                  <a:pt x="3754189" y="2781517"/>
                </a:cubicBezTo>
                <a:cubicBezTo>
                  <a:pt x="3746748" y="2779037"/>
                  <a:pt x="3738066" y="2775316"/>
                  <a:pt x="3728144" y="2770355"/>
                </a:cubicBezTo>
                <a:cubicBezTo>
                  <a:pt x="3718223" y="2765394"/>
                  <a:pt x="3708301" y="2760433"/>
                  <a:pt x="3698379" y="2755472"/>
                </a:cubicBezTo>
                <a:cubicBezTo>
                  <a:pt x="3688457" y="2750511"/>
                  <a:pt x="3681016" y="2748030"/>
                  <a:pt x="3676055" y="2748030"/>
                </a:cubicBezTo>
                <a:lnTo>
                  <a:pt x="3601641" y="2725706"/>
                </a:lnTo>
                <a:cubicBezTo>
                  <a:pt x="3601641" y="2725706"/>
                  <a:pt x="3597920" y="2724466"/>
                  <a:pt x="3590478" y="2721985"/>
                </a:cubicBezTo>
                <a:cubicBezTo>
                  <a:pt x="3583037" y="2719505"/>
                  <a:pt x="3574355" y="2718265"/>
                  <a:pt x="3564433" y="2718265"/>
                </a:cubicBezTo>
                <a:lnTo>
                  <a:pt x="3527226" y="2703382"/>
                </a:lnTo>
                <a:cubicBezTo>
                  <a:pt x="3502422" y="2693460"/>
                  <a:pt x="3490019" y="2693460"/>
                  <a:pt x="3490019" y="2703382"/>
                </a:cubicBezTo>
                <a:lnTo>
                  <a:pt x="3482578" y="2703382"/>
                </a:lnTo>
                <a:lnTo>
                  <a:pt x="3475137" y="2695941"/>
                </a:lnTo>
                <a:lnTo>
                  <a:pt x="3475137" y="2703382"/>
                </a:lnTo>
                <a:lnTo>
                  <a:pt x="3415605" y="2681058"/>
                </a:lnTo>
                <a:cubicBezTo>
                  <a:pt x="3420566" y="2676097"/>
                  <a:pt x="3429248" y="2676097"/>
                  <a:pt x="3441650" y="2681058"/>
                </a:cubicBezTo>
                <a:cubicBezTo>
                  <a:pt x="3454053" y="2686019"/>
                  <a:pt x="3465215" y="2688499"/>
                  <a:pt x="3475137" y="2688499"/>
                </a:cubicBezTo>
                <a:lnTo>
                  <a:pt x="3423047" y="2666175"/>
                </a:lnTo>
                <a:cubicBezTo>
                  <a:pt x="3388320" y="2656253"/>
                  <a:pt x="3368476" y="2648811"/>
                  <a:pt x="3363515" y="2643851"/>
                </a:cubicBezTo>
                <a:lnTo>
                  <a:pt x="3370957" y="2643851"/>
                </a:lnTo>
                <a:cubicBezTo>
                  <a:pt x="3375918" y="2643851"/>
                  <a:pt x="3380879" y="2643851"/>
                  <a:pt x="3385840" y="2643851"/>
                </a:cubicBezTo>
                <a:cubicBezTo>
                  <a:pt x="3390801" y="2643851"/>
                  <a:pt x="3394521" y="2645091"/>
                  <a:pt x="3397002" y="2647571"/>
                </a:cubicBezTo>
                <a:cubicBezTo>
                  <a:pt x="3399482" y="2650052"/>
                  <a:pt x="3403203" y="2651292"/>
                  <a:pt x="3408164" y="2651292"/>
                </a:cubicBezTo>
                <a:cubicBezTo>
                  <a:pt x="3413125" y="2651292"/>
                  <a:pt x="3416846" y="2652533"/>
                  <a:pt x="3419326" y="2655013"/>
                </a:cubicBezTo>
                <a:cubicBezTo>
                  <a:pt x="3421806" y="2657493"/>
                  <a:pt x="3423047" y="2658734"/>
                  <a:pt x="3423047" y="2658734"/>
                </a:cubicBezTo>
                <a:cubicBezTo>
                  <a:pt x="3423047" y="2658734"/>
                  <a:pt x="3428008" y="2661214"/>
                  <a:pt x="3437929" y="2666175"/>
                </a:cubicBezTo>
                <a:lnTo>
                  <a:pt x="3460254" y="2666175"/>
                </a:lnTo>
                <a:lnTo>
                  <a:pt x="3504902" y="2681058"/>
                </a:lnTo>
                <a:lnTo>
                  <a:pt x="3490019" y="2673616"/>
                </a:lnTo>
                <a:cubicBezTo>
                  <a:pt x="3475137" y="2668656"/>
                  <a:pt x="3465215" y="2666175"/>
                  <a:pt x="3460254" y="2666175"/>
                </a:cubicBezTo>
                <a:lnTo>
                  <a:pt x="3445371" y="2658734"/>
                </a:lnTo>
                <a:cubicBezTo>
                  <a:pt x="3435449" y="2653773"/>
                  <a:pt x="3429248" y="2650052"/>
                  <a:pt x="3426767" y="2647571"/>
                </a:cubicBezTo>
                <a:cubicBezTo>
                  <a:pt x="3424287" y="2645091"/>
                  <a:pt x="3411885" y="2641370"/>
                  <a:pt x="3389560" y="2636409"/>
                </a:cubicBezTo>
                <a:cubicBezTo>
                  <a:pt x="3367236" y="2631449"/>
                  <a:pt x="3353594" y="2627728"/>
                  <a:pt x="3348633" y="2625247"/>
                </a:cubicBezTo>
                <a:cubicBezTo>
                  <a:pt x="3343672" y="2622767"/>
                  <a:pt x="3341191" y="2624007"/>
                  <a:pt x="3341191" y="2628968"/>
                </a:cubicBezTo>
                <a:cubicBezTo>
                  <a:pt x="3346152" y="2638890"/>
                  <a:pt x="3333750" y="2638890"/>
                  <a:pt x="3303984" y="2628968"/>
                </a:cubicBezTo>
                <a:lnTo>
                  <a:pt x="3274219" y="2621527"/>
                </a:lnTo>
                <a:cubicBezTo>
                  <a:pt x="3279179" y="2626487"/>
                  <a:pt x="3279179" y="2628968"/>
                  <a:pt x="3274219" y="2628968"/>
                </a:cubicBezTo>
                <a:lnTo>
                  <a:pt x="3259336" y="2621527"/>
                </a:lnTo>
                <a:cubicBezTo>
                  <a:pt x="3259336" y="2616566"/>
                  <a:pt x="3253134" y="2611604"/>
                  <a:pt x="3240732" y="2606644"/>
                </a:cubicBezTo>
                <a:cubicBezTo>
                  <a:pt x="3228330" y="2601683"/>
                  <a:pt x="3214687" y="2596722"/>
                  <a:pt x="3199804" y="2591761"/>
                </a:cubicBezTo>
                <a:cubicBezTo>
                  <a:pt x="3184922" y="2586800"/>
                  <a:pt x="3172520" y="2584319"/>
                  <a:pt x="3162597" y="2584319"/>
                </a:cubicBezTo>
                <a:cubicBezTo>
                  <a:pt x="3152675" y="2579359"/>
                  <a:pt x="3147715" y="2576878"/>
                  <a:pt x="3147715" y="2576878"/>
                </a:cubicBezTo>
                <a:lnTo>
                  <a:pt x="3177480" y="2576878"/>
                </a:lnTo>
                <a:cubicBezTo>
                  <a:pt x="3182441" y="2581839"/>
                  <a:pt x="3186162" y="2584319"/>
                  <a:pt x="3188643" y="2584319"/>
                </a:cubicBezTo>
                <a:cubicBezTo>
                  <a:pt x="3191123" y="2584319"/>
                  <a:pt x="3194844" y="2584319"/>
                  <a:pt x="3199804" y="2584319"/>
                </a:cubicBezTo>
                <a:cubicBezTo>
                  <a:pt x="3199804" y="2584319"/>
                  <a:pt x="3204765" y="2586800"/>
                  <a:pt x="3214687" y="2591761"/>
                </a:cubicBezTo>
                <a:cubicBezTo>
                  <a:pt x="3239492" y="2601683"/>
                  <a:pt x="3259336" y="2609124"/>
                  <a:pt x="3274219" y="2614085"/>
                </a:cubicBezTo>
                <a:cubicBezTo>
                  <a:pt x="3279179" y="2614085"/>
                  <a:pt x="3287861" y="2615325"/>
                  <a:pt x="3300263" y="2617806"/>
                </a:cubicBezTo>
                <a:cubicBezTo>
                  <a:pt x="3312666" y="2620286"/>
                  <a:pt x="3318867" y="2621527"/>
                  <a:pt x="3318867" y="2621527"/>
                </a:cubicBezTo>
                <a:lnTo>
                  <a:pt x="3311426" y="2614085"/>
                </a:lnTo>
                <a:lnTo>
                  <a:pt x="3296543" y="2606644"/>
                </a:lnTo>
                <a:cubicBezTo>
                  <a:pt x="3291582" y="2606644"/>
                  <a:pt x="3276699" y="2601683"/>
                  <a:pt x="3251894" y="2591761"/>
                </a:cubicBezTo>
                <a:cubicBezTo>
                  <a:pt x="3227089" y="2581839"/>
                  <a:pt x="3212207" y="2576878"/>
                  <a:pt x="3207246" y="2576878"/>
                </a:cubicBezTo>
                <a:cubicBezTo>
                  <a:pt x="3207246" y="2571917"/>
                  <a:pt x="3204765" y="2569437"/>
                  <a:pt x="3199804" y="2569437"/>
                </a:cubicBezTo>
                <a:lnTo>
                  <a:pt x="3177480" y="2561995"/>
                </a:lnTo>
                <a:cubicBezTo>
                  <a:pt x="3167558" y="2552073"/>
                  <a:pt x="3152675" y="2544632"/>
                  <a:pt x="3132832" y="2539671"/>
                </a:cubicBezTo>
                <a:lnTo>
                  <a:pt x="3088184" y="2524788"/>
                </a:lnTo>
                <a:cubicBezTo>
                  <a:pt x="3078261" y="2519827"/>
                  <a:pt x="3068340" y="2517347"/>
                  <a:pt x="3058418" y="2517347"/>
                </a:cubicBezTo>
                <a:cubicBezTo>
                  <a:pt x="3048496" y="2517347"/>
                  <a:pt x="3041054" y="2514866"/>
                  <a:pt x="3036094" y="2509905"/>
                </a:cubicBezTo>
                <a:lnTo>
                  <a:pt x="3028652" y="2509905"/>
                </a:lnTo>
                <a:lnTo>
                  <a:pt x="3013769" y="2502464"/>
                </a:lnTo>
                <a:cubicBezTo>
                  <a:pt x="3003847" y="2492542"/>
                  <a:pt x="2992685" y="2486341"/>
                  <a:pt x="2980283" y="2483860"/>
                </a:cubicBezTo>
                <a:cubicBezTo>
                  <a:pt x="2967881" y="2481380"/>
                  <a:pt x="2961679" y="2477659"/>
                  <a:pt x="2961679" y="2472698"/>
                </a:cubicBezTo>
                <a:lnTo>
                  <a:pt x="2969121" y="2472698"/>
                </a:lnTo>
                <a:lnTo>
                  <a:pt x="2976562" y="2465257"/>
                </a:lnTo>
                <a:cubicBezTo>
                  <a:pt x="2971602" y="2460296"/>
                  <a:pt x="2966640" y="2457816"/>
                  <a:pt x="2961679" y="2457816"/>
                </a:cubicBezTo>
                <a:lnTo>
                  <a:pt x="2954238" y="2457816"/>
                </a:lnTo>
                <a:cubicBezTo>
                  <a:pt x="2954238" y="2452855"/>
                  <a:pt x="2940595" y="2445413"/>
                  <a:pt x="2913311" y="2435491"/>
                </a:cubicBezTo>
                <a:cubicBezTo>
                  <a:pt x="2886025" y="2425569"/>
                  <a:pt x="2867422" y="2419368"/>
                  <a:pt x="2857500" y="2416888"/>
                </a:cubicBezTo>
                <a:cubicBezTo>
                  <a:pt x="2847578" y="2414407"/>
                  <a:pt x="2835176" y="2410686"/>
                  <a:pt x="2820293" y="2405726"/>
                </a:cubicBezTo>
                <a:cubicBezTo>
                  <a:pt x="2800449" y="2395804"/>
                  <a:pt x="2788046" y="2390843"/>
                  <a:pt x="2783086" y="2390843"/>
                </a:cubicBezTo>
                <a:cubicBezTo>
                  <a:pt x="2768203" y="2375960"/>
                  <a:pt x="2745879" y="2366038"/>
                  <a:pt x="2716113" y="2361077"/>
                </a:cubicBezTo>
                <a:cubicBezTo>
                  <a:pt x="2711152" y="2361077"/>
                  <a:pt x="2706191" y="2361077"/>
                  <a:pt x="2701230" y="2361077"/>
                </a:cubicBezTo>
                <a:cubicBezTo>
                  <a:pt x="2696270" y="2361077"/>
                  <a:pt x="2692549" y="2359837"/>
                  <a:pt x="2690068" y="2357357"/>
                </a:cubicBezTo>
                <a:cubicBezTo>
                  <a:pt x="2687588" y="2354876"/>
                  <a:pt x="2686347" y="2353636"/>
                  <a:pt x="2686347" y="2353636"/>
                </a:cubicBezTo>
                <a:cubicBezTo>
                  <a:pt x="2686347" y="2348675"/>
                  <a:pt x="2676425" y="2343714"/>
                  <a:pt x="2656582" y="2338753"/>
                </a:cubicBezTo>
                <a:cubicBezTo>
                  <a:pt x="2651621" y="2333792"/>
                  <a:pt x="2645420" y="2330072"/>
                  <a:pt x="2637979" y="2327591"/>
                </a:cubicBezTo>
                <a:cubicBezTo>
                  <a:pt x="2630537" y="2325110"/>
                  <a:pt x="2623096" y="2322630"/>
                  <a:pt x="2615654" y="2320150"/>
                </a:cubicBezTo>
                <a:cubicBezTo>
                  <a:pt x="2608213" y="2317669"/>
                  <a:pt x="2599531" y="2313948"/>
                  <a:pt x="2589609" y="2308987"/>
                </a:cubicBezTo>
                <a:cubicBezTo>
                  <a:pt x="2564804" y="2299065"/>
                  <a:pt x="2547441" y="2291624"/>
                  <a:pt x="2537519" y="2286663"/>
                </a:cubicBezTo>
                <a:cubicBezTo>
                  <a:pt x="2532559" y="2286663"/>
                  <a:pt x="2527597" y="2285423"/>
                  <a:pt x="2522637" y="2282943"/>
                </a:cubicBezTo>
                <a:cubicBezTo>
                  <a:pt x="2517676" y="2280462"/>
                  <a:pt x="2512714" y="2279222"/>
                  <a:pt x="2507754" y="2279222"/>
                </a:cubicBezTo>
                <a:cubicBezTo>
                  <a:pt x="2507754" y="2274261"/>
                  <a:pt x="2505273" y="2271780"/>
                  <a:pt x="2500313" y="2271780"/>
                </a:cubicBezTo>
                <a:cubicBezTo>
                  <a:pt x="2495352" y="2271780"/>
                  <a:pt x="2491631" y="2270540"/>
                  <a:pt x="2489150" y="2268060"/>
                </a:cubicBezTo>
                <a:cubicBezTo>
                  <a:pt x="2486670" y="2265579"/>
                  <a:pt x="2480469" y="2263099"/>
                  <a:pt x="2470547" y="2260618"/>
                </a:cubicBezTo>
                <a:cubicBezTo>
                  <a:pt x="2460625" y="2258138"/>
                  <a:pt x="2453183" y="2256898"/>
                  <a:pt x="2448222" y="2256898"/>
                </a:cubicBezTo>
                <a:lnTo>
                  <a:pt x="2418457" y="2249456"/>
                </a:lnTo>
                <a:cubicBezTo>
                  <a:pt x="2398613" y="2244495"/>
                  <a:pt x="2387451" y="2240775"/>
                  <a:pt x="2384971" y="2238294"/>
                </a:cubicBezTo>
                <a:cubicBezTo>
                  <a:pt x="2382490" y="2235813"/>
                  <a:pt x="2371328" y="2230853"/>
                  <a:pt x="2351484" y="2223411"/>
                </a:cubicBezTo>
                <a:cubicBezTo>
                  <a:pt x="2331641" y="2215970"/>
                  <a:pt x="2306836" y="2207288"/>
                  <a:pt x="2277070" y="2197366"/>
                </a:cubicBezTo>
                <a:lnTo>
                  <a:pt x="2224980" y="2175042"/>
                </a:lnTo>
                <a:cubicBezTo>
                  <a:pt x="2210097" y="2175042"/>
                  <a:pt x="2198935" y="2172561"/>
                  <a:pt x="2191494" y="2167601"/>
                </a:cubicBezTo>
                <a:cubicBezTo>
                  <a:pt x="2184053" y="2162640"/>
                  <a:pt x="2181572" y="2158919"/>
                  <a:pt x="2184053" y="2156439"/>
                </a:cubicBezTo>
                <a:cubicBezTo>
                  <a:pt x="2186533" y="2153958"/>
                  <a:pt x="2182813" y="2150237"/>
                  <a:pt x="2172890" y="2145277"/>
                </a:cubicBezTo>
                <a:cubicBezTo>
                  <a:pt x="2172890" y="2145277"/>
                  <a:pt x="2170410" y="2142796"/>
                  <a:pt x="2165449" y="2137835"/>
                </a:cubicBezTo>
                <a:cubicBezTo>
                  <a:pt x="2170410" y="2132874"/>
                  <a:pt x="2200175" y="2142796"/>
                  <a:pt x="2254746" y="2167601"/>
                </a:cubicBezTo>
                <a:lnTo>
                  <a:pt x="2299394" y="2182484"/>
                </a:lnTo>
                <a:cubicBezTo>
                  <a:pt x="2299394" y="2182484"/>
                  <a:pt x="2299394" y="2181243"/>
                  <a:pt x="2299394" y="2178763"/>
                </a:cubicBezTo>
                <a:cubicBezTo>
                  <a:pt x="2299394" y="2176282"/>
                  <a:pt x="2301875" y="2175042"/>
                  <a:pt x="2306836" y="2175042"/>
                </a:cubicBezTo>
                <a:cubicBezTo>
                  <a:pt x="2306836" y="2180003"/>
                  <a:pt x="2306836" y="2182484"/>
                  <a:pt x="2306836" y="2182484"/>
                </a:cubicBezTo>
                <a:cubicBezTo>
                  <a:pt x="2311796" y="2187444"/>
                  <a:pt x="2316758" y="2189925"/>
                  <a:pt x="2321719" y="2189925"/>
                </a:cubicBezTo>
                <a:cubicBezTo>
                  <a:pt x="2321719" y="2189925"/>
                  <a:pt x="2321719" y="2187444"/>
                  <a:pt x="2321719" y="2182484"/>
                </a:cubicBezTo>
                <a:lnTo>
                  <a:pt x="2314277" y="2175042"/>
                </a:lnTo>
                <a:cubicBezTo>
                  <a:pt x="2314277" y="2170081"/>
                  <a:pt x="2306836" y="2167601"/>
                  <a:pt x="2291953" y="2167601"/>
                </a:cubicBezTo>
                <a:cubicBezTo>
                  <a:pt x="2277070" y="2167601"/>
                  <a:pt x="2268389" y="2165120"/>
                  <a:pt x="2265908" y="2160159"/>
                </a:cubicBezTo>
                <a:cubicBezTo>
                  <a:pt x="2263427" y="2155199"/>
                  <a:pt x="2259707" y="2152718"/>
                  <a:pt x="2254746" y="2152718"/>
                </a:cubicBezTo>
                <a:cubicBezTo>
                  <a:pt x="2244824" y="2152718"/>
                  <a:pt x="2234902" y="2150237"/>
                  <a:pt x="2224980" y="2145277"/>
                </a:cubicBezTo>
                <a:cubicBezTo>
                  <a:pt x="2215058" y="2140316"/>
                  <a:pt x="2212578" y="2135354"/>
                  <a:pt x="2217539" y="2130394"/>
                </a:cubicBezTo>
                <a:lnTo>
                  <a:pt x="2210097" y="2122952"/>
                </a:lnTo>
                <a:cubicBezTo>
                  <a:pt x="2200175" y="2122952"/>
                  <a:pt x="2195215" y="2122952"/>
                  <a:pt x="2195215" y="2122952"/>
                </a:cubicBezTo>
                <a:lnTo>
                  <a:pt x="2135683" y="2100628"/>
                </a:lnTo>
                <a:cubicBezTo>
                  <a:pt x="2115840" y="2090706"/>
                  <a:pt x="2108399" y="2085745"/>
                  <a:pt x="2113359" y="2085745"/>
                </a:cubicBezTo>
                <a:lnTo>
                  <a:pt x="2143125" y="2093187"/>
                </a:lnTo>
                <a:cubicBezTo>
                  <a:pt x="2153047" y="2098147"/>
                  <a:pt x="2160488" y="2100628"/>
                  <a:pt x="2165449" y="2100628"/>
                </a:cubicBezTo>
                <a:lnTo>
                  <a:pt x="2187774" y="2108069"/>
                </a:lnTo>
                <a:cubicBezTo>
                  <a:pt x="2192734" y="2113030"/>
                  <a:pt x="2198935" y="2116751"/>
                  <a:pt x="2206377" y="2119232"/>
                </a:cubicBezTo>
                <a:cubicBezTo>
                  <a:pt x="2213818" y="2121712"/>
                  <a:pt x="2224980" y="2122952"/>
                  <a:pt x="2239863" y="2122952"/>
                </a:cubicBezTo>
                <a:lnTo>
                  <a:pt x="2239863" y="2115511"/>
                </a:lnTo>
                <a:cubicBezTo>
                  <a:pt x="2229941" y="2110550"/>
                  <a:pt x="2220020" y="2106829"/>
                  <a:pt x="2210097" y="2104349"/>
                </a:cubicBezTo>
                <a:cubicBezTo>
                  <a:pt x="2200175" y="2101868"/>
                  <a:pt x="2190254" y="2098147"/>
                  <a:pt x="2180332" y="2093187"/>
                </a:cubicBezTo>
                <a:cubicBezTo>
                  <a:pt x="2155527" y="2083265"/>
                  <a:pt x="2140644" y="2077064"/>
                  <a:pt x="2135683" y="2074583"/>
                </a:cubicBezTo>
                <a:cubicBezTo>
                  <a:pt x="2130723" y="2072102"/>
                  <a:pt x="2123281" y="2068382"/>
                  <a:pt x="2113359" y="2063421"/>
                </a:cubicBezTo>
                <a:cubicBezTo>
                  <a:pt x="2103437" y="2058460"/>
                  <a:pt x="2098476" y="2053499"/>
                  <a:pt x="2098476" y="2048538"/>
                </a:cubicBezTo>
                <a:lnTo>
                  <a:pt x="2105918" y="2048538"/>
                </a:lnTo>
                <a:cubicBezTo>
                  <a:pt x="2110879" y="2053499"/>
                  <a:pt x="2113359" y="2055980"/>
                  <a:pt x="2113359" y="2055980"/>
                </a:cubicBezTo>
                <a:lnTo>
                  <a:pt x="2120801" y="2055980"/>
                </a:lnTo>
                <a:cubicBezTo>
                  <a:pt x="2115840" y="2055980"/>
                  <a:pt x="2114599" y="2057220"/>
                  <a:pt x="2117080" y="2059700"/>
                </a:cubicBezTo>
                <a:cubicBezTo>
                  <a:pt x="2119561" y="2062181"/>
                  <a:pt x="2123281" y="2063421"/>
                  <a:pt x="2128242" y="2063421"/>
                </a:cubicBezTo>
                <a:lnTo>
                  <a:pt x="2165449" y="2070862"/>
                </a:lnTo>
                <a:cubicBezTo>
                  <a:pt x="2190254" y="2080785"/>
                  <a:pt x="2202656" y="2083265"/>
                  <a:pt x="2202656" y="2078304"/>
                </a:cubicBezTo>
                <a:cubicBezTo>
                  <a:pt x="2202656" y="2078304"/>
                  <a:pt x="2197695" y="2073343"/>
                  <a:pt x="2187774" y="2063421"/>
                </a:cubicBezTo>
                <a:lnTo>
                  <a:pt x="2150567" y="2048538"/>
                </a:lnTo>
                <a:cubicBezTo>
                  <a:pt x="2125761" y="2043577"/>
                  <a:pt x="2113359" y="2036136"/>
                  <a:pt x="2113359" y="2026214"/>
                </a:cubicBezTo>
                <a:cubicBezTo>
                  <a:pt x="2113359" y="2021253"/>
                  <a:pt x="2112119" y="2018773"/>
                  <a:pt x="2109639" y="2018773"/>
                </a:cubicBezTo>
                <a:cubicBezTo>
                  <a:pt x="2107158" y="2018773"/>
                  <a:pt x="2105918" y="2021253"/>
                  <a:pt x="2105918" y="2026214"/>
                </a:cubicBezTo>
                <a:cubicBezTo>
                  <a:pt x="2105918" y="2031175"/>
                  <a:pt x="2105918" y="2033655"/>
                  <a:pt x="2105918" y="2033655"/>
                </a:cubicBezTo>
                <a:cubicBezTo>
                  <a:pt x="2100957" y="2033655"/>
                  <a:pt x="2098476" y="2032415"/>
                  <a:pt x="2098476" y="2029935"/>
                </a:cubicBezTo>
                <a:cubicBezTo>
                  <a:pt x="2098476" y="2027454"/>
                  <a:pt x="2095996" y="2026214"/>
                  <a:pt x="2091035" y="2026214"/>
                </a:cubicBezTo>
                <a:lnTo>
                  <a:pt x="2083594" y="2018773"/>
                </a:lnTo>
                <a:cubicBezTo>
                  <a:pt x="2083594" y="2018773"/>
                  <a:pt x="2081113" y="2016292"/>
                  <a:pt x="2076152" y="2011331"/>
                </a:cubicBezTo>
                <a:cubicBezTo>
                  <a:pt x="2076152" y="2011331"/>
                  <a:pt x="2074912" y="2010091"/>
                  <a:pt x="2072431" y="2007610"/>
                </a:cubicBezTo>
                <a:cubicBezTo>
                  <a:pt x="2069951" y="2005130"/>
                  <a:pt x="2066230" y="2003890"/>
                  <a:pt x="2061269" y="2003890"/>
                </a:cubicBezTo>
                <a:cubicBezTo>
                  <a:pt x="2056309" y="2003890"/>
                  <a:pt x="2053828" y="2002650"/>
                  <a:pt x="2053828" y="2000169"/>
                </a:cubicBezTo>
                <a:cubicBezTo>
                  <a:pt x="2053828" y="1997688"/>
                  <a:pt x="2051348" y="1996448"/>
                  <a:pt x="2046387" y="1996448"/>
                </a:cubicBezTo>
                <a:lnTo>
                  <a:pt x="2024062" y="1989007"/>
                </a:lnTo>
                <a:cubicBezTo>
                  <a:pt x="2014141" y="1979085"/>
                  <a:pt x="2006699" y="1974124"/>
                  <a:pt x="2001738" y="1974124"/>
                </a:cubicBezTo>
                <a:cubicBezTo>
                  <a:pt x="2001738" y="1974124"/>
                  <a:pt x="2000498" y="1974124"/>
                  <a:pt x="1998017" y="1974124"/>
                </a:cubicBezTo>
                <a:cubicBezTo>
                  <a:pt x="1995537" y="1974124"/>
                  <a:pt x="1991816" y="1971644"/>
                  <a:pt x="1986856" y="1966683"/>
                </a:cubicBezTo>
                <a:lnTo>
                  <a:pt x="1912441" y="1936917"/>
                </a:lnTo>
                <a:cubicBezTo>
                  <a:pt x="1902520" y="1936917"/>
                  <a:pt x="1895078" y="1935677"/>
                  <a:pt x="1890117" y="1933196"/>
                </a:cubicBezTo>
                <a:cubicBezTo>
                  <a:pt x="1885157" y="1930716"/>
                  <a:pt x="1882676" y="1926995"/>
                  <a:pt x="1882676" y="1922034"/>
                </a:cubicBezTo>
                <a:lnTo>
                  <a:pt x="1882676" y="1914593"/>
                </a:lnTo>
                <a:cubicBezTo>
                  <a:pt x="1887636" y="1919554"/>
                  <a:pt x="1892598" y="1922034"/>
                  <a:pt x="1897558" y="1922034"/>
                </a:cubicBezTo>
                <a:cubicBezTo>
                  <a:pt x="1902520" y="1922034"/>
                  <a:pt x="1907481" y="1922034"/>
                  <a:pt x="1912441" y="1922034"/>
                </a:cubicBezTo>
                <a:cubicBezTo>
                  <a:pt x="1902520" y="1912112"/>
                  <a:pt x="1900039" y="1904671"/>
                  <a:pt x="1905000" y="1899710"/>
                </a:cubicBezTo>
                <a:lnTo>
                  <a:pt x="1815703" y="1869944"/>
                </a:lnTo>
                <a:cubicBezTo>
                  <a:pt x="1805781" y="1869944"/>
                  <a:pt x="1798340" y="1867464"/>
                  <a:pt x="1793379" y="1862503"/>
                </a:cubicBezTo>
                <a:lnTo>
                  <a:pt x="1763613" y="1847620"/>
                </a:lnTo>
                <a:lnTo>
                  <a:pt x="1741289" y="1840179"/>
                </a:lnTo>
                <a:cubicBezTo>
                  <a:pt x="1746250" y="1840179"/>
                  <a:pt x="1751211" y="1840179"/>
                  <a:pt x="1756172" y="1840179"/>
                </a:cubicBezTo>
                <a:lnTo>
                  <a:pt x="1778496" y="1847620"/>
                </a:lnTo>
                <a:cubicBezTo>
                  <a:pt x="1783457" y="1847620"/>
                  <a:pt x="1787178" y="1847620"/>
                  <a:pt x="1789658" y="1847620"/>
                </a:cubicBezTo>
                <a:cubicBezTo>
                  <a:pt x="1792139" y="1847620"/>
                  <a:pt x="1790899" y="1845140"/>
                  <a:pt x="1785938" y="1840179"/>
                </a:cubicBezTo>
                <a:cubicBezTo>
                  <a:pt x="1785938" y="1835218"/>
                  <a:pt x="1788418" y="1835218"/>
                  <a:pt x="1793379" y="1840179"/>
                </a:cubicBezTo>
                <a:cubicBezTo>
                  <a:pt x="1798340" y="1845140"/>
                  <a:pt x="1803301" y="1847620"/>
                  <a:pt x="1808262" y="1847620"/>
                </a:cubicBezTo>
                <a:cubicBezTo>
                  <a:pt x="1813223" y="1847620"/>
                  <a:pt x="1815703" y="1847620"/>
                  <a:pt x="1815703" y="1847620"/>
                </a:cubicBezTo>
                <a:cubicBezTo>
                  <a:pt x="1830586" y="1847620"/>
                  <a:pt x="1838028" y="1850101"/>
                  <a:pt x="1838028" y="1855062"/>
                </a:cubicBezTo>
                <a:cubicBezTo>
                  <a:pt x="1838028" y="1860022"/>
                  <a:pt x="1840508" y="1862503"/>
                  <a:pt x="1845469" y="1862503"/>
                </a:cubicBezTo>
                <a:cubicBezTo>
                  <a:pt x="1850430" y="1862503"/>
                  <a:pt x="1854151" y="1862503"/>
                  <a:pt x="1856631" y="1862503"/>
                </a:cubicBezTo>
                <a:cubicBezTo>
                  <a:pt x="1859112" y="1862503"/>
                  <a:pt x="1864072" y="1863743"/>
                  <a:pt x="1871513" y="1866224"/>
                </a:cubicBezTo>
                <a:cubicBezTo>
                  <a:pt x="1878955" y="1868704"/>
                  <a:pt x="1886397" y="1871185"/>
                  <a:pt x="1893838" y="1873665"/>
                </a:cubicBezTo>
                <a:cubicBezTo>
                  <a:pt x="1901279" y="1876146"/>
                  <a:pt x="1914922" y="1882347"/>
                  <a:pt x="1934766" y="1892269"/>
                </a:cubicBezTo>
                <a:cubicBezTo>
                  <a:pt x="1954610" y="1897229"/>
                  <a:pt x="1965771" y="1899710"/>
                  <a:pt x="1968252" y="1899710"/>
                </a:cubicBezTo>
                <a:cubicBezTo>
                  <a:pt x="1970733" y="1899710"/>
                  <a:pt x="1971973" y="1899710"/>
                  <a:pt x="1971973" y="1899710"/>
                </a:cubicBezTo>
                <a:cubicBezTo>
                  <a:pt x="2004219" y="1914593"/>
                  <a:pt x="2029644" y="1925755"/>
                  <a:pt x="2048247" y="1933196"/>
                </a:cubicBezTo>
                <a:lnTo>
                  <a:pt x="2068064" y="1940476"/>
                </a:lnTo>
                <a:lnTo>
                  <a:pt x="2053828" y="1936917"/>
                </a:lnTo>
                <a:cubicBezTo>
                  <a:pt x="2033985" y="1931956"/>
                  <a:pt x="2024062" y="1931956"/>
                  <a:pt x="2024062" y="1936917"/>
                </a:cubicBezTo>
                <a:cubicBezTo>
                  <a:pt x="2019102" y="1936917"/>
                  <a:pt x="2016621" y="1934436"/>
                  <a:pt x="2016621" y="1929476"/>
                </a:cubicBezTo>
                <a:cubicBezTo>
                  <a:pt x="2011660" y="1929476"/>
                  <a:pt x="2009180" y="1929476"/>
                  <a:pt x="2009180" y="1929476"/>
                </a:cubicBezTo>
                <a:cubicBezTo>
                  <a:pt x="1999258" y="1929476"/>
                  <a:pt x="1981895" y="1922034"/>
                  <a:pt x="1957090" y="1907152"/>
                </a:cubicBezTo>
                <a:cubicBezTo>
                  <a:pt x="1952129" y="1907152"/>
                  <a:pt x="1944688" y="1907152"/>
                  <a:pt x="1934766" y="1907152"/>
                </a:cubicBezTo>
                <a:lnTo>
                  <a:pt x="1949648" y="1914593"/>
                </a:lnTo>
                <a:lnTo>
                  <a:pt x="1971973" y="1922034"/>
                </a:lnTo>
                <a:cubicBezTo>
                  <a:pt x="1976933" y="1926995"/>
                  <a:pt x="1994297" y="1935677"/>
                  <a:pt x="2024062" y="1948079"/>
                </a:cubicBezTo>
                <a:cubicBezTo>
                  <a:pt x="2053828" y="1960481"/>
                  <a:pt x="2068711" y="1966683"/>
                  <a:pt x="2068711" y="1966683"/>
                </a:cubicBezTo>
                <a:cubicBezTo>
                  <a:pt x="2068711" y="1966683"/>
                  <a:pt x="2071191" y="1966683"/>
                  <a:pt x="2076152" y="1966683"/>
                </a:cubicBezTo>
                <a:cubicBezTo>
                  <a:pt x="2081113" y="1971644"/>
                  <a:pt x="2087314" y="1975364"/>
                  <a:pt x="2094756" y="1977845"/>
                </a:cubicBezTo>
                <a:cubicBezTo>
                  <a:pt x="2102197" y="1980326"/>
                  <a:pt x="2103437" y="1979085"/>
                  <a:pt x="2098476" y="1974124"/>
                </a:cubicBezTo>
                <a:lnTo>
                  <a:pt x="2105918" y="1966683"/>
                </a:lnTo>
                <a:cubicBezTo>
                  <a:pt x="2115840" y="1981566"/>
                  <a:pt x="2123281" y="1984046"/>
                  <a:pt x="2128242" y="1974124"/>
                </a:cubicBezTo>
                <a:cubicBezTo>
                  <a:pt x="2128242" y="1974124"/>
                  <a:pt x="2129482" y="1974124"/>
                  <a:pt x="2131963" y="1974124"/>
                </a:cubicBezTo>
                <a:cubicBezTo>
                  <a:pt x="2134443" y="1974124"/>
                  <a:pt x="2138164" y="1976605"/>
                  <a:pt x="2143125" y="1981566"/>
                </a:cubicBezTo>
                <a:lnTo>
                  <a:pt x="2158008" y="1989007"/>
                </a:lnTo>
                <a:lnTo>
                  <a:pt x="2180332" y="1996448"/>
                </a:lnTo>
                <a:cubicBezTo>
                  <a:pt x="2180332" y="1996448"/>
                  <a:pt x="2185293" y="1997688"/>
                  <a:pt x="2195215" y="2000169"/>
                </a:cubicBezTo>
                <a:cubicBezTo>
                  <a:pt x="2205137" y="2002650"/>
                  <a:pt x="2215058" y="2006370"/>
                  <a:pt x="2224980" y="2011331"/>
                </a:cubicBezTo>
                <a:cubicBezTo>
                  <a:pt x="2234902" y="2011331"/>
                  <a:pt x="2247305" y="2013812"/>
                  <a:pt x="2262187" y="2018773"/>
                </a:cubicBezTo>
                <a:lnTo>
                  <a:pt x="2269629" y="2018773"/>
                </a:lnTo>
                <a:cubicBezTo>
                  <a:pt x="2259707" y="2008851"/>
                  <a:pt x="2252265" y="2006370"/>
                  <a:pt x="2247305" y="2011331"/>
                </a:cubicBezTo>
                <a:cubicBezTo>
                  <a:pt x="2242344" y="2011331"/>
                  <a:pt x="2239863" y="2008851"/>
                  <a:pt x="2239863" y="2003890"/>
                </a:cubicBezTo>
                <a:cubicBezTo>
                  <a:pt x="2239863" y="1998929"/>
                  <a:pt x="2232422" y="1993968"/>
                  <a:pt x="2217539" y="1989007"/>
                </a:cubicBezTo>
                <a:cubicBezTo>
                  <a:pt x="2202656" y="1984046"/>
                  <a:pt x="2190254" y="1981566"/>
                  <a:pt x="2180332" y="1981566"/>
                </a:cubicBezTo>
                <a:lnTo>
                  <a:pt x="2180332" y="1974124"/>
                </a:lnTo>
                <a:cubicBezTo>
                  <a:pt x="2180332" y="1969163"/>
                  <a:pt x="2180332" y="1966683"/>
                  <a:pt x="2180332" y="1966683"/>
                </a:cubicBezTo>
                <a:cubicBezTo>
                  <a:pt x="2170410" y="1966683"/>
                  <a:pt x="2164209" y="1964202"/>
                  <a:pt x="2161728" y="1959241"/>
                </a:cubicBezTo>
                <a:cubicBezTo>
                  <a:pt x="2159248" y="1954281"/>
                  <a:pt x="2155527" y="1953040"/>
                  <a:pt x="2150567" y="1955521"/>
                </a:cubicBezTo>
                <a:cubicBezTo>
                  <a:pt x="2145606" y="1958001"/>
                  <a:pt x="2141885" y="1956761"/>
                  <a:pt x="2139404" y="1951800"/>
                </a:cubicBezTo>
                <a:cubicBezTo>
                  <a:pt x="2136923" y="1946839"/>
                  <a:pt x="2135683" y="1946839"/>
                  <a:pt x="2135683" y="1951800"/>
                </a:cubicBezTo>
                <a:cubicBezTo>
                  <a:pt x="2135683" y="1956761"/>
                  <a:pt x="2135683" y="1961722"/>
                  <a:pt x="2135683" y="1966683"/>
                </a:cubicBezTo>
                <a:lnTo>
                  <a:pt x="2107158" y="1952420"/>
                </a:lnTo>
                <a:lnTo>
                  <a:pt x="2111499" y="1952730"/>
                </a:lnTo>
                <a:cubicBezTo>
                  <a:pt x="2115220" y="1953350"/>
                  <a:pt x="2118320" y="1954281"/>
                  <a:pt x="2120801" y="1955521"/>
                </a:cubicBezTo>
                <a:cubicBezTo>
                  <a:pt x="2125761" y="1958001"/>
                  <a:pt x="2130723" y="1954281"/>
                  <a:pt x="2135683" y="1944359"/>
                </a:cubicBezTo>
                <a:cubicBezTo>
                  <a:pt x="2135683" y="1939398"/>
                  <a:pt x="2135683" y="1936917"/>
                  <a:pt x="2135683" y="1936917"/>
                </a:cubicBezTo>
                <a:cubicBezTo>
                  <a:pt x="2135683" y="1936917"/>
                  <a:pt x="2138164" y="1936917"/>
                  <a:pt x="2143125" y="1936917"/>
                </a:cubicBezTo>
                <a:lnTo>
                  <a:pt x="2143125" y="1929476"/>
                </a:lnTo>
                <a:lnTo>
                  <a:pt x="2091035" y="1899710"/>
                </a:lnTo>
                <a:cubicBezTo>
                  <a:pt x="2081113" y="1894749"/>
                  <a:pt x="2073672" y="1889788"/>
                  <a:pt x="2068711" y="1884827"/>
                </a:cubicBezTo>
                <a:cubicBezTo>
                  <a:pt x="2063750" y="1879867"/>
                  <a:pt x="2058789" y="1879867"/>
                  <a:pt x="2053828" y="1884827"/>
                </a:cubicBezTo>
                <a:lnTo>
                  <a:pt x="2016621" y="1862503"/>
                </a:lnTo>
                <a:lnTo>
                  <a:pt x="2083594" y="1877386"/>
                </a:lnTo>
                <a:cubicBezTo>
                  <a:pt x="2108399" y="1887308"/>
                  <a:pt x="2120801" y="1892269"/>
                  <a:pt x="2120801" y="1892269"/>
                </a:cubicBezTo>
                <a:cubicBezTo>
                  <a:pt x="2120801" y="1892269"/>
                  <a:pt x="2115840" y="1888548"/>
                  <a:pt x="2105918" y="1881107"/>
                </a:cubicBezTo>
                <a:cubicBezTo>
                  <a:pt x="2095996" y="1873665"/>
                  <a:pt x="2089795" y="1869944"/>
                  <a:pt x="2087314" y="1869944"/>
                </a:cubicBezTo>
                <a:cubicBezTo>
                  <a:pt x="2084834" y="1869944"/>
                  <a:pt x="2078633" y="1867464"/>
                  <a:pt x="2068711" y="1862503"/>
                </a:cubicBezTo>
                <a:cubicBezTo>
                  <a:pt x="2063750" y="1862503"/>
                  <a:pt x="2057549" y="1860022"/>
                  <a:pt x="2050108" y="1855062"/>
                </a:cubicBezTo>
                <a:cubicBezTo>
                  <a:pt x="2042666" y="1850101"/>
                  <a:pt x="2033985" y="1846380"/>
                  <a:pt x="2024062" y="1843900"/>
                </a:cubicBezTo>
                <a:cubicBezTo>
                  <a:pt x="2014141" y="1841419"/>
                  <a:pt x="2004219" y="1837698"/>
                  <a:pt x="1994297" y="1832737"/>
                </a:cubicBezTo>
                <a:cubicBezTo>
                  <a:pt x="1984375" y="1827777"/>
                  <a:pt x="1976933" y="1825296"/>
                  <a:pt x="1971973" y="1825296"/>
                </a:cubicBezTo>
                <a:cubicBezTo>
                  <a:pt x="1962050" y="1820335"/>
                  <a:pt x="1957090" y="1817855"/>
                  <a:pt x="1957090" y="1817855"/>
                </a:cubicBezTo>
                <a:cubicBezTo>
                  <a:pt x="1932285" y="1798011"/>
                  <a:pt x="1900039" y="1788089"/>
                  <a:pt x="1860352" y="1788089"/>
                </a:cubicBezTo>
                <a:cubicBezTo>
                  <a:pt x="1830586" y="1788089"/>
                  <a:pt x="1815703" y="1783128"/>
                  <a:pt x="1815703" y="1773206"/>
                </a:cubicBezTo>
                <a:cubicBezTo>
                  <a:pt x="1815703" y="1768245"/>
                  <a:pt x="1828105" y="1770726"/>
                  <a:pt x="1852910" y="1780648"/>
                </a:cubicBezTo>
                <a:lnTo>
                  <a:pt x="1845469" y="1773206"/>
                </a:lnTo>
                <a:cubicBezTo>
                  <a:pt x="1845469" y="1768245"/>
                  <a:pt x="1841748" y="1764525"/>
                  <a:pt x="1834307" y="1762044"/>
                </a:cubicBezTo>
                <a:cubicBezTo>
                  <a:pt x="1826865" y="1759563"/>
                  <a:pt x="1820664" y="1758323"/>
                  <a:pt x="1815703" y="1758323"/>
                </a:cubicBezTo>
                <a:lnTo>
                  <a:pt x="1763613" y="1735999"/>
                </a:lnTo>
                <a:cubicBezTo>
                  <a:pt x="1763613" y="1731038"/>
                  <a:pt x="1733848" y="1718636"/>
                  <a:pt x="1674316" y="1698792"/>
                </a:cubicBezTo>
                <a:cubicBezTo>
                  <a:pt x="1664395" y="1698792"/>
                  <a:pt x="1654473" y="1696311"/>
                  <a:pt x="1644551" y="1691351"/>
                </a:cubicBezTo>
                <a:cubicBezTo>
                  <a:pt x="1634629" y="1686390"/>
                  <a:pt x="1627188" y="1683909"/>
                  <a:pt x="1622227" y="1683909"/>
                </a:cubicBezTo>
                <a:cubicBezTo>
                  <a:pt x="1612304" y="1678949"/>
                  <a:pt x="1603623" y="1675228"/>
                  <a:pt x="1596181" y="1672747"/>
                </a:cubicBezTo>
                <a:cubicBezTo>
                  <a:pt x="1588740" y="1670267"/>
                  <a:pt x="1581299" y="1667786"/>
                  <a:pt x="1573858" y="1665306"/>
                </a:cubicBezTo>
                <a:cubicBezTo>
                  <a:pt x="1566416" y="1662825"/>
                  <a:pt x="1555254" y="1661585"/>
                  <a:pt x="1540371" y="1661585"/>
                </a:cubicBezTo>
                <a:lnTo>
                  <a:pt x="1510606" y="1654144"/>
                </a:lnTo>
                <a:cubicBezTo>
                  <a:pt x="1500684" y="1649183"/>
                  <a:pt x="1494482" y="1647942"/>
                  <a:pt x="1492002" y="1650423"/>
                </a:cubicBezTo>
                <a:cubicBezTo>
                  <a:pt x="1489522" y="1652904"/>
                  <a:pt x="1485801" y="1651663"/>
                  <a:pt x="1480840" y="1646702"/>
                </a:cubicBezTo>
                <a:cubicBezTo>
                  <a:pt x="1480840" y="1641742"/>
                  <a:pt x="1480840" y="1639261"/>
                  <a:pt x="1480840" y="1639261"/>
                </a:cubicBezTo>
                <a:cubicBezTo>
                  <a:pt x="1485801" y="1639261"/>
                  <a:pt x="1493242" y="1639261"/>
                  <a:pt x="1503164" y="1639261"/>
                </a:cubicBezTo>
                <a:lnTo>
                  <a:pt x="1525488" y="1639261"/>
                </a:lnTo>
                <a:lnTo>
                  <a:pt x="1510606" y="1631819"/>
                </a:lnTo>
                <a:lnTo>
                  <a:pt x="1480840" y="1616937"/>
                </a:lnTo>
                <a:cubicBezTo>
                  <a:pt x="1475879" y="1616937"/>
                  <a:pt x="1473399" y="1615697"/>
                  <a:pt x="1473399" y="1613216"/>
                </a:cubicBezTo>
                <a:cubicBezTo>
                  <a:pt x="1473399" y="1610735"/>
                  <a:pt x="1475879" y="1608255"/>
                  <a:pt x="1480840" y="1605775"/>
                </a:cubicBezTo>
                <a:cubicBezTo>
                  <a:pt x="1485801" y="1603294"/>
                  <a:pt x="1498203" y="1603294"/>
                  <a:pt x="1518047" y="1605775"/>
                </a:cubicBezTo>
                <a:cubicBezTo>
                  <a:pt x="1537891" y="1608255"/>
                  <a:pt x="1550293" y="1609495"/>
                  <a:pt x="1555254" y="1609495"/>
                </a:cubicBezTo>
                <a:cubicBezTo>
                  <a:pt x="1585020" y="1619417"/>
                  <a:pt x="1602383" y="1626859"/>
                  <a:pt x="1607344" y="1631819"/>
                </a:cubicBezTo>
                <a:cubicBezTo>
                  <a:pt x="1612304" y="1631819"/>
                  <a:pt x="1616026" y="1630579"/>
                  <a:pt x="1618506" y="1628099"/>
                </a:cubicBezTo>
                <a:cubicBezTo>
                  <a:pt x="1620986" y="1625618"/>
                  <a:pt x="1623467" y="1626859"/>
                  <a:pt x="1625947" y="1631819"/>
                </a:cubicBezTo>
                <a:cubicBezTo>
                  <a:pt x="1628428" y="1636780"/>
                  <a:pt x="1632149" y="1639261"/>
                  <a:pt x="1637109" y="1639261"/>
                </a:cubicBezTo>
                <a:cubicBezTo>
                  <a:pt x="1651992" y="1639261"/>
                  <a:pt x="1654473" y="1644222"/>
                  <a:pt x="1644551" y="1654144"/>
                </a:cubicBezTo>
                <a:cubicBezTo>
                  <a:pt x="1644551" y="1654144"/>
                  <a:pt x="1642070" y="1651663"/>
                  <a:pt x="1637109" y="1646702"/>
                </a:cubicBezTo>
                <a:cubicBezTo>
                  <a:pt x="1622227" y="1641742"/>
                  <a:pt x="1613545" y="1639261"/>
                  <a:pt x="1611065" y="1639261"/>
                </a:cubicBezTo>
                <a:cubicBezTo>
                  <a:pt x="1608584" y="1639261"/>
                  <a:pt x="1604863" y="1636780"/>
                  <a:pt x="1599903" y="1631819"/>
                </a:cubicBezTo>
                <a:cubicBezTo>
                  <a:pt x="1594941" y="1631819"/>
                  <a:pt x="1589981" y="1631819"/>
                  <a:pt x="1585020" y="1631819"/>
                </a:cubicBezTo>
                <a:cubicBezTo>
                  <a:pt x="1580059" y="1631819"/>
                  <a:pt x="1575098" y="1631819"/>
                  <a:pt x="1570137" y="1631819"/>
                </a:cubicBezTo>
                <a:cubicBezTo>
                  <a:pt x="1555254" y="1626859"/>
                  <a:pt x="1544092" y="1623138"/>
                  <a:pt x="1536650" y="1620657"/>
                </a:cubicBezTo>
                <a:cubicBezTo>
                  <a:pt x="1529209" y="1618177"/>
                  <a:pt x="1520527" y="1616937"/>
                  <a:pt x="1510606" y="1616937"/>
                </a:cubicBezTo>
                <a:lnTo>
                  <a:pt x="1495723" y="1616937"/>
                </a:lnTo>
                <a:cubicBezTo>
                  <a:pt x="1495723" y="1616937"/>
                  <a:pt x="1500684" y="1618177"/>
                  <a:pt x="1510606" y="1620657"/>
                </a:cubicBezTo>
                <a:cubicBezTo>
                  <a:pt x="1520527" y="1623138"/>
                  <a:pt x="1529209" y="1625618"/>
                  <a:pt x="1536650" y="1628099"/>
                </a:cubicBezTo>
                <a:cubicBezTo>
                  <a:pt x="1544092" y="1630579"/>
                  <a:pt x="1550293" y="1631819"/>
                  <a:pt x="1555254" y="1631819"/>
                </a:cubicBezTo>
                <a:lnTo>
                  <a:pt x="1562695" y="1639261"/>
                </a:lnTo>
                <a:cubicBezTo>
                  <a:pt x="1562695" y="1639261"/>
                  <a:pt x="1570137" y="1641742"/>
                  <a:pt x="1585020" y="1646702"/>
                </a:cubicBezTo>
                <a:cubicBezTo>
                  <a:pt x="1639590" y="1661585"/>
                  <a:pt x="1671836" y="1673987"/>
                  <a:pt x="1681758" y="1683909"/>
                </a:cubicBezTo>
                <a:cubicBezTo>
                  <a:pt x="1681758" y="1683909"/>
                  <a:pt x="1689199" y="1687630"/>
                  <a:pt x="1704082" y="1695071"/>
                </a:cubicBezTo>
                <a:cubicBezTo>
                  <a:pt x="1718965" y="1702513"/>
                  <a:pt x="1735088" y="1708714"/>
                  <a:pt x="1752451" y="1713675"/>
                </a:cubicBezTo>
                <a:cubicBezTo>
                  <a:pt x="1769815" y="1718636"/>
                  <a:pt x="1778496" y="1721116"/>
                  <a:pt x="1778496" y="1721116"/>
                </a:cubicBezTo>
                <a:lnTo>
                  <a:pt x="1793379" y="1721116"/>
                </a:lnTo>
                <a:cubicBezTo>
                  <a:pt x="1793379" y="1726077"/>
                  <a:pt x="1800821" y="1728558"/>
                  <a:pt x="1815703" y="1728558"/>
                </a:cubicBezTo>
                <a:lnTo>
                  <a:pt x="1823145" y="1735999"/>
                </a:lnTo>
                <a:cubicBezTo>
                  <a:pt x="1828105" y="1735999"/>
                  <a:pt x="1830586" y="1735999"/>
                  <a:pt x="1830586" y="1735999"/>
                </a:cubicBezTo>
                <a:cubicBezTo>
                  <a:pt x="1835547" y="1735999"/>
                  <a:pt x="1838028" y="1738480"/>
                  <a:pt x="1838028" y="1743441"/>
                </a:cubicBezTo>
                <a:cubicBezTo>
                  <a:pt x="1838028" y="1748401"/>
                  <a:pt x="1842988" y="1750882"/>
                  <a:pt x="1852910" y="1750882"/>
                </a:cubicBezTo>
                <a:cubicBezTo>
                  <a:pt x="1852910" y="1750882"/>
                  <a:pt x="1854151" y="1750882"/>
                  <a:pt x="1856631" y="1750882"/>
                </a:cubicBezTo>
                <a:cubicBezTo>
                  <a:pt x="1859112" y="1750882"/>
                  <a:pt x="1860352" y="1748401"/>
                  <a:pt x="1860352" y="1743441"/>
                </a:cubicBezTo>
                <a:lnTo>
                  <a:pt x="1867793" y="1750882"/>
                </a:lnTo>
                <a:cubicBezTo>
                  <a:pt x="1872754" y="1760804"/>
                  <a:pt x="1877715" y="1763284"/>
                  <a:pt x="1882676" y="1758323"/>
                </a:cubicBezTo>
                <a:lnTo>
                  <a:pt x="1890117" y="1758323"/>
                </a:lnTo>
                <a:lnTo>
                  <a:pt x="1897558" y="1765765"/>
                </a:lnTo>
                <a:cubicBezTo>
                  <a:pt x="1902520" y="1765765"/>
                  <a:pt x="1905000" y="1765765"/>
                  <a:pt x="1905000" y="1765765"/>
                </a:cubicBezTo>
                <a:cubicBezTo>
                  <a:pt x="1905000" y="1780648"/>
                  <a:pt x="1914922" y="1785608"/>
                  <a:pt x="1934766" y="1780648"/>
                </a:cubicBezTo>
                <a:cubicBezTo>
                  <a:pt x="1944688" y="1780648"/>
                  <a:pt x="1952129" y="1783128"/>
                  <a:pt x="1957090" y="1788089"/>
                </a:cubicBezTo>
                <a:cubicBezTo>
                  <a:pt x="1962050" y="1793050"/>
                  <a:pt x="1974453" y="1798011"/>
                  <a:pt x="1994297" y="1802972"/>
                </a:cubicBezTo>
                <a:lnTo>
                  <a:pt x="2024062" y="1817855"/>
                </a:lnTo>
                <a:cubicBezTo>
                  <a:pt x="2024062" y="1822815"/>
                  <a:pt x="2026543" y="1822815"/>
                  <a:pt x="2031504" y="1817855"/>
                </a:cubicBezTo>
                <a:lnTo>
                  <a:pt x="2038945" y="1817855"/>
                </a:lnTo>
                <a:cubicBezTo>
                  <a:pt x="2038945" y="1822815"/>
                  <a:pt x="2038945" y="1825296"/>
                  <a:pt x="2038945" y="1825296"/>
                </a:cubicBezTo>
                <a:cubicBezTo>
                  <a:pt x="2043906" y="1825296"/>
                  <a:pt x="2046387" y="1825296"/>
                  <a:pt x="2046387" y="1825296"/>
                </a:cubicBezTo>
                <a:lnTo>
                  <a:pt x="2053828" y="1825296"/>
                </a:lnTo>
                <a:cubicBezTo>
                  <a:pt x="2053828" y="1820335"/>
                  <a:pt x="2055068" y="1820335"/>
                  <a:pt x="2057549" y="1825296"/>
                </a:cubicBezTo>
                <a:cubicBezTo>
                  <a:pt x="2060029" y="1830257"/>
                  <a:pt x="2062509" y="1832737"/>
                  <a:pt x="2064990" y="1832737"/>
                </a:cubicBezTo>
                <a:cubicBezTo>
                  <a:pt x="2067471" y="1832737"/>
                  <a:pt x="2071191" y="1835218"/>
                  <a:pt x="2076152" y="1840179"/>
                </a:cubicBezTo>
                <a:cubicBezTo>
                  <a:pt x="2105918" y="1855062"/>
                  <a:pt x="2120801" y="1857542"/>
                  <a:pt x="2120801" y="1847620"/>
                </a:cubicBezTo>
                <a:cubicBezTo>
                  <a:pt x="2120801" y="1842660"/>
                  <a:pt x="2123281" y="1841419"/>
                  <a:pt x="2128242" y="1843900"/>
                </a:cubicBezTo>
                <a:cubicBezTo>
                  <a:pt x="2133203" y="1846380"/>
                  <a:pt x="2133203" y="1845140"/>
                  <a:pt x="2128242" y="1840179"/>
                </a:cubicBezTo>
                <a:cubicBezTo>
                  <a:pt x="2123281" y="1835218"/>
                  <a:pt x="2115840" y="1833977"/>
                  <a:pt x="2105918" y="1836458"/>
                </a:cubicBezTo>
                <a:cubicBezTo>
                  <a:pt x="2095996" y="1838939"/>
                  <a:pt x="2091035" y="1837698"/>
                  <a:pt x="2091035" y="1832737"/>
                </a:cubicBezTo>
                <a:cubicBezTo>
                  <a:pt x="2091035" y="1827777"/>
                  <a:pt x="2079873" y="1820335"/>
                  <a:pt x="2057549" y="1810413"/>
                </a:cubicBezTo>
                <a:cubicBezTo>
                  <a:pt x="2035225" y="1800491"/>
                  <a:pt x="2019102" y="1795530"/>
                  <a:pt x="2009180" y="1795530"/>
                </a:cubicBezTo>
                <a:cubicBezTo>
                  <a:pt x="2009180" y="1795530"/>
                  <a:pt x="2006699" y="1795530"/>
                  <a:pt x="2001738" y="1795530"/>
                </a:cubicBezTo>
                <a:lnTo>
                  <a:pt x="1994297" y="1795530"/>
                </a:lnTo>
                <a:cubicBezTo>
                  <a:pt x="1994297" y="1790570"/>
                  <a:pt x="1993057" y="1786849"/>
                  <a:pt x="1990576" y="1784368"/>
                </a:cubicBezTo>
                <a:cubicBezTo>
                  <a:pt x="1988095" y="1781888"/>
                  <a:pt x="1984375" y="1780648"/>
                  <a:pt x="1979414" y="1780648"/>
                </a:cubicBezTo>
                <a:lnTo>
                  <a:pt x="1979414" y="1773206"/>
                </a:lnTo>
                <a:cubicBezTo>
                  <a:pt x="1979414" y="1773206"/>
                  <a:pt x="1976933" y="1773206"/>
                  <a:pt x="1971973" y="1773206"/>
                </a:cubicBezTo>
                <a:lnTo>
                  <a:pt x="1979414" y="1780648"/>
                </a:lnTo>
                <a:cubicBezTo>
                  <a:pt x="1964531" y="1785608"/>
                  <a:pt x="1952129" y="1783128"/>
                  <a:pt x="1942207" y="1773206"/>
                </a:cubicBezTo>
                <a:lnTo>
                  <a:pt x="1957090" y="1773206"/>
                </a:lnTo>
                <a:lnTo>
                  <a:pt x="1964531" y="1765765"/>
                </a:lnTo>
                <a:cubicBezTo>
                  <a:pt x="1959571" y="1765765"/>
                  <a:pt x="1955850" y="1764525"/>
                  <a:pt x="1953369" y="1762044"/>
                </a:cubicBezTo>
                <a:cubicBezTo>
                  <a:pt x="1950889" y="1759563"/>
                  <a:pt x="1949648" y="1758323"/>
                  <a:pt x="1949648" y="1758323"/>
                </a:cubicBezTo>
                <a:lnTo>
                  <a:pt x="1919883" y="1750882"/>
                </a:lnTo>
                <a:cubicBezTo>
                  <a:pt x="1905000" y="1740960"/>
                  <a:pt x="1897558" y="1738480"/>
                  <a:pt x="1897558" y="1743441"/>
                </a:cubicBezTo>
                <a:lnTo>
                  <a:pt x="1890117" y="1735999"/>
                </a:lnTo>
                <a:cubicBezTo>
                  <a:pt x="1890117" y="1731038"/>
                  <a:pt x="1887636" y="1728558"/>
                  <a:pt x="1882676" y="1728558"/>
                </a:cubicBezTo>
                <a:cubicBezTo>
                  <a:pt x="1877715" y="1723597"/>
                  <a:pt x="1872754" y="1718636"/>
                  <a:pt x="1867793" y="1713675"/>
                </a:cubicBezTo>
                <a:cubicBezTo>
                  <a:pt x="1867793" y="1708714"/>
                  <a:pt x="1873994" y="1708714"/>
                  <a:pt x="1886397" y="1713675"/>
                </a:cubicBezTo>
                <a:cubicBezTo>
                  <a:pt x="1898799" y="1718636"/>
                  <a:pt x="1905000" y="1721116"/>
                  <a:pt x="1905000" y="1721116"/>
                </a:cubicBezTo>
                <a:cubicBezTo>
                  <a:pt x="1905000" y="1731038"/>
                  <a:pt x="1927324" y="1740960"/>
                  <a:pt x="1971973" y="1750882"/>
                </a:cubicBezTo>
                <a:cubicBezTo>
                  <a:pt x="1976933" y="1750882"/>
                  <a:pt x="1981895" y="1753363"/>
                  <a:pt x="1986856" y="1758323"/>
                </a:cubicBezTo>
                <a:lnTo>
                  <a:pt x="1986856" y="1750882"/>
                </a:lnTo>
                <a:cubicBezTo>
                  <a:pt x="1981895" y="1745921"/>
                  <a:pt x="1979414" y="1740960"/>
                  <a:pt x="1979414" y="1735999"/>
                </a:cubicBezTo>
                <a:lnTo>
                  <a:pt x="1957090" y="1721116"/>
                </a:lnTo>
                <a:lnTo>
                  <a:pt x="1949648" y="1721116"/>
                </a:lnTo>
                <a:cubicBezTo>
                  <a:pt x="1939726" y="1721116"/>
                  <a:pt x="1931045" y="1718636"/>
                  <a:pt x="1923604" y="1713675"/>
                </a:cubicBezTo>
                <a:cubicBezTo>
                  <a:pt x="1916162" y="1708714"/>
                  <a:pt x="1909961" y="1706234"/>
                  <a:pt x="1905000" y="1706234"/>
                </a:cubicBezTo>
                <a:lnTo>
                  <a:pt x="1897558" y="1706234"/>
                </a:lnTo>
                <a:cubicBezTo>
                  <a:pt x="1897558" y="1701273"/>
                  <a:pt x="1896318" y="1697552"/>
                  <a:pt x="1893838" y="1695071"/>
                </a:cubicBezTo>
                <a:cubicBezTo>
                  <a:pt x="1891358" y="1692591"/>
                  <a:pt x="1887636" y="1691351"/>
                  <a:pt x="1882676" y="1691351"/>
                </a:cubicBezTo>
                <a:cubicBezTo>
                  <a:pt x="1877715" y="1691351"/>
                  <a:pt x="1872754" y="1690111"/>
                  <a:pt x="1867793" y="1687630"/>
                </a:cubicBezTo>
                <a:cubicBezTo>
                  <a:pt x="1862832" y="1685149"/>
                  <a:pt x="1860352" y="1683909"/>
                  <a:pt x="1860352" y="1683909"/>
                </a:cubicBezTo>
                <a:lnTo>
                  <a:pt x="1860352" y="1691351"/>
                </a:lnTo>
                <a:cubicBezTo>
                  <a:pt x="1855390" y="1696311"/>
                  <a:pt x="1850430" y="1698792"/>
                  <a:pt x="1845469" y="1698792"/>
                </a:cubicBezTo>
                <a:cubicBezTo>
                  <a:pt x="1840508" y="1698792"/>
                  <a:pt x="1835547" y="1696311"/>
                  <a:pt x="1830586" y="1691351"/>
                </a:cubicBezTo>
                <a:cubicBezTo>
                  <a:pt x="1830586" y="1691351"/>
                  <a:pt x="1828105" y="1691351"/>
                  <a:pt x="1823145" y="1691351"/>
                </a:cubicBezTo>
                <a:cubicBezTo>
                  <a:pt x="1823145" y="1686390"/>
                  <a:pt x="1826865" y="1685149"/>
                  <a:pt x="1834307" y="1687630"/>
                </a:cubicBezTo>
                <a:cubicBezTo>
                  <a:pt x="1841748" y="1690111"/>
                  <a:pt x="1845469" y="1688870"/>
                  <a:pt x="1845469" y="1683909"/>
                </a:cubicBezTo>
                <a:lnTo>
                  <a:pt x="1830586" y="1676468"/>
                </a:lnTo>
                <a:cubicBezTo>
                  <a:pt x="1815703" y="1671507"/>
                  <a:pt x="1805781" y="1669027"/>
                  <a:pt x="1800821" y="1669027"/>
                </a:cubicBezTo>
                <a:cubicBezTo>
                  <a:pt x="1800821" y="1664066"/>
                  <a:pt x="1800821" y="1661585"/>
                  <a:pt x="1800821" y="1661585"/>
                </a:cubicBezTo>
                <a:cubicBezTo>
                  <a:pt x="1800821" y="1661585"/>
                  <a:pt x="1798340" y="1661585"/>
                  <a:pt x="1793379" y="1661585"/>
                </a:cubicBezTo>
                <a:cubicBezTo>
                  <a:pt x="1793379" y="1666546"/>
                  <a:pt x="1789658" y="1666546"/>
                  <a:pt x="1782217" y="1661585"/>
                </a:cubicBezTo>
                <a:cubicBezTo>
                  <a:pt x="1774775" y="1656624"/>
                  <a:pt x="1772295" y="1657864"/>
                  <a:pt x="1774775" y="1665306"/>
                </a:cubicBezTo>
                <a:cubicBezTo>
                  <a:pt x="1777256" y="1672747"/>
                  <a:pt x="1778496" y="1676468"/>
                  <a:pt x="1778496" y="1676468"/>
                </a:cubicBezTo>
                <a:lnTo>
                  <a:pt x="1771055" y="1676468"/>
                </a:lnTo>
                <a:cubicBezTo>
                  <a:pt x="1771055" y="1661585"/>
                  <a:pt x="1763613" y="1651663"/>
                  <a:pt x="1748731" y="1646702"/>
                </a:cubicBezTo>
                <a:cubicBezTo>
                  <a:pt x="1728887" y="1636780"/>
                  <a:pt x="1718965" y="1631819"/>
                  <a:pt x="1718965" y="1631819"/>
                </a:cubicBezTo>
                <a:lnTo>
                  <a:pt x="1733848" y="1631819"/>
                </a:lnTo>
                <a:cubicBezTo>
                  <a:pt x="1738808" y="1631819"/>
                  <a:pt x="1743770" y="1631819"/>
                  <a:pt x="1748731" y="1631819"/>
                </a:cubicBezTo>
                <a:lnTo>
                  <a:pt x="1756172" y="1631819"/>
                </a:lnTo>
                <a:lnTo>
                  <a:pt x="1763613" y="1631819"/>
                </a:lnTo>
                <a:lnTo>
                  <a:pt x="1778496" y="1639261"/>
                </a:lnTo>
                <a:cubicBezTo>
                  <a:pt x="1780977" y="1639261"/>
                  <a:pt x="1783147" y="1639571"/>
                  <a:pt x="1785007" y="1640191"/>
                </a:cubicBezTo>
                <a:lnTo>
                  <a:pt x="1786213" y="1640915"/>
                </a:lnTo>
                <a:lnTo>
                  <a:pt x="1785938" y="1639261"/>
                </a:lnTo>
                <a:cubicBezTo>
                  <a:pt x="1785938" y="1634300"/>
                  <a:pt x="1788418" y="1631819"/>
                  <a:pt x="1793379" y="1631819"/>
                </a:cubicBezTo>
                <a:cubicBezTo>
                  <a:pt x="1798340" y="1631819"/>
                  <a:pt x="1800821" y="1633060"/>
                  <a:pt x="1800821" y="1635540"/>
                </a:cubicBezTo>
                <a:cubicBezTo>
                  <a:pt x="1800821" y="1638021"/>
                  <a:pt x="1798340" y="1639261"/>
                  <a:pt x="1793379" y="1639261"/>
                </a:cubicBezTo>
                <a:cubicBezTo>
                  <a:pt x="1792139" y="1640501"/>
                  <a:pt x="1791054" y="1641431"/>
                  <a:pt x="1790123" y="1642051"/>
                </a:cubicBezTo>
                <a:lnTo>
                  <a:pt x="1788914" y="1642535"/>
                </a:lnTo>
                <a:lnTo>
                  <a:pt x="1789658" y="1642982"/>
                </a:lnTo>
                <a:cubicBezTo>
                  <a:pt x="1792139" y="1645462"/>
                  <a:pt x="1793379" y="1646702"/>
                  <a:pt x="1793379" y="1646702"/>
                </a:cubicBezTo>
                <a:cubicBezTo>
                  <a:pt x="1798340" y="1646702"/>
                  <a:pt x="1800821" y="1649183"/>
                  <a:pt x="1800821" y="1654144"/>
                </a:cubicBezTo>
                <a:cubicBezTo>
                  <a:pt x="1805781" y="1659104"/>
                  <a:pt x="1810742" y="1661585"/>
                  <a:pt x="1815703" y="1661585"/>
                </a:cubicBezTo>
                <a:cubicBezTo>
                  <a:pt x="1845469" y="1666546"/>
                  <a:pt x="1867793" y="1673987"/>
                  <a:pt x="1882676" y="1683909"/>
                </a:cubicBezTo>
                <a:lnTo>
                  <a:pt x="1897558" y="1683909"/>
                </a:lnTo>
                <a:cubicBezTo>
                  <a:pt x="1897558" y="1683909"/>
                  <a:pt x="1895078" y="1681429"/>
                  <a:pt x="1890117" y="1676468"/>
                </a:cubicBezTo>
                <a:lnTo>
                  <a:pt x="1882676" y="1669027"/>
                </a:lnTo>
                <a:lnTo>
                  <a:pt x="1897558" y="1676468"/>
                </a:lnTo>
                <a:cubicBezTo>
                  <a:pt x="1907481" y="1676468"/>
                  <a:pt x="1919883" y="1678949"/>
                  <a:pt x="1934766" y="1683909"/>
                </a:cubicBezTo>
                <a:cubicBezTo>
                  <a:pt x="1984375" y="1703753"/>
                  <a:pt x="2009180" y="1711194"/>
                  <a:pt x="2009180" y="1706234"/>
                </a:cubicBezTo>
                <a:lnTo>
                  <a:pt x="2024062" y="1706234"/>
                </a:lnTo>
                <a:lnTo>
                  <a:pt x="2054625" y="1712347"/>
                </a:lnTo>
                <a:lnTo>
                  <a:pt x="2053828" y="1709954"/>
                </a:lnTo>
                <a:cubicBezTo>
                  <a:pt x="2053828" y="1707474"/>
                  <a:pt x="2051348" y="1706234"/>
                  <a:pt x="2046387" y="1706234"/>
                </a:cubicBezTo>
                <a:cubicBezTo>
                  <a:pt x="2041426" y="1701273"/>
                  <a:pt x="2036464" y="1701273"/>
                  <a:pt x="2031504" y="1706234"/>
                </a:cubicBezTo>
                <a:lnTo>
                  <a:pt x="2009180" y="1683909"/>
                </a:lnTo>
                <a:lnTo>
                  <a:pt x="2001738" y="1683909"/>
                </a:lnTo>
                <a:cubicBezTo>
                  <a:pt x="1996778" y="1683909"/>
                  <a:pt x="1994297" y="1682669"/>
                  <a:pt x="1994297" y="1680189"/>
                </a:cubicBezTo>
                <a:cubicBezTo>
                  <a:pt x="1994297" y="1677708"/>
                  <a:pt x="1991816" y="1676468"/>
                  <a:pt x="1986856" y="1676468"/>
                </a:cubicBezTo>
                <a:lnTo>
                  <a:pt x="1979414" y="1683909"/>
                </a:lnTo>
                <a:cubicBezTo>
                  <a:pt x="1979414" y="1688870"/>
                  <a:pt x="1976933" y="1691351"/>
                  <a:pt x="1971973" y="1691351"/>
                </a:cubicBezTo>
                <a:lnTo>
                  <a:pt x="1964531" y="1676468"/>
                </a:lnTo>
                <a:cubicBezTo>
                  <a:pt x="1969492" y="1676468"/>
                  <a:pt x="1970733" y="1673987"/>
                  <a:pt x="1968252" y="1669027"/>
                </a:cubicBezTo>
                <a:cubicBezTo>
                  <a:pt x="1965771" y="1664066"/>
                  <a:pt x="1964531" y="1661585"/>
                  <a:pt x="1964531" y="1661585"/>
                </a:cubicBezTo>
                <a:cubicBezTo>
                  <a:pt x="1969492" y="1656624"/>
                  <a:pt x="1968252" y="1651663"/>
                  <a:pt x="1960811" y="1646702"/>
                </a:cubicBezTo>
                <a:cubicBezTo>
                  <a:pt x="1953369" y="1641742"/>
                  <a:pt x="1944688" y="1639261"/>
                  <a:pt x="1934766" y="1639261"/>
                </a:cubicBezTo>
                <a:lnTo>
                  <a:pt x="1882676" y="1624378"/>
                </a:lnTo>
                <a:lnTo>
                  <a:pt x="1875234" y="1631819"/>
                </a:lnTo>
                <a:lnTo>
                  <a:pt x="1927324" y="1646702"/>
                </a:lnTo>
                <a:cubicBezTo>
                  <a:pt x="1934766" y="1651664"/>
                  <a:pt x="1940967" y="1654764"/>
                  <a:pt x="1945928" y="1656004"/>
                </a:cubicBezTo>
                <a:lnTo>
                  <a:pt x="1951137" y="1656376"/>
                </a:lnTo>
                <a:lnTo>
                  <a:pt x="1942207" y="1656004"/>
                </a:lnTo>
                <a:cubicBezTo>
                  <a:pt x="1932285" y="1654764"/>
                  <a:pt x="1917402" y="1651664"/>
                  <a:pt x="1897558" y="1646702"/>
                </a:cubicBezTo>
                <a:cubicBezTo>
                  <a:pt x="1867793" y="1636780"/>
                  <a:pt x="1850430" y="1630579"/>
                  <a:pt x="1845469" y="1628099"/>
                </a:cubicBezTo>
                <a:cubicBezTo>
                  <a:pt x="1840508" y="1625618"/>
                  <a:pt x="1838028" y="1621897"/>
                  <a:pt x="1838028" y="1616937"/>
                </a:cubicBezTo>
                <a:cubicBezTo>
                  <a:pt x="1838028" y="1611976"/>
                  <a:pt x="1834307" y="1609495"/>
                  <a:pt x="1826865" y="1609495"/>
                </a:cubicBezTo>
                <a:cubicBezTo>
                  <a:pt x="1819424" y="1609495"/>
                  <a:pt x="1814463" y="1608255"/>
                  <a:pt x="1811982" y="1605775"/>
                </a:cubicBezTo>
                <a:cubicBezTo>
                  <a:pt x="1809502" y="1603294"/>
                  <a:pt x="1800821" y="1599573"/>
                  <a:pt x="1785938" y="1594612"/>
                </a:cubicBezTo>
                <a:lnTo>
                  <a:pt x="1756172" y="1594612"/>
                </a:lnTo>
                <a:lnTo>
                  <a:pt x="1756172" y="1602054"/>
                </a:lnTo>
                <a:cubicBezTo>
                  <a:pt x="1761133" y="1602054"/>
                  <a:pt x="1763613" y="1603294"/>
                  <a:pt x="1763613" y="1605775"/>
                </a:cubicBezTo>
                <a:cubicBezTo>
                  <a:pt x="1763613" y="1608255"/>
                  <a:pt x="1761133" y="1609495"/>
                  <a:pt x="1756172" y="1609495"/>
                </a:cubicBezTo>
                <a:lnTo>
                  <a:pt x="1763613" y="1616937"/>
                </a:lnTo>
                <a:lnTo>
                  <a:pt x="1763613" y="1624378"/>
                </a:lnTo>
                <a:cubicBezTo>
                  <a:pt x="1758652" y="1624378"/>
                  <a:pt x="1751211" y="1621897"/>
                  <a:pt x="1741289" y="1616937"/>
                </a:cubicBezTo>
                <a:lnTo>
                  <a:pt x="1733848" y="1602054"/>
                </a:lnTo>
                <a:cubicBezTo>
                  <a:pt x="1738808" y="1607015"/>
                  <a:pt x="1742529" y="1608255"/>
                  <a:pt x="1745010" y="1605775"/>
                </a:cubicBezTo>
                <a:cubicBezTo>
                  <a:pt x="1747490" y="1603294"/>
                  <a:pt x="1746250" y="1602054"/>
                  <a:pt x="1741289" y="1602054"/>
                </a:cubicBezTo>
                <a:cubicBezTo>
                  <a:pt x="1741289" y="1597093"/>
                  <a:pt x="1743770" y="1594612"/>
                  <a:pt x="1748731" y="1594612"/>
                </a:cubicBezTo>
                <a:cubicBezTo>
                  <a:pt x="1748731" y="1594612"/>
                  <a:pt x="1749971" y="1594612"/>
                  <a:pt x="1752451" y="1594612"/>
                </a:cubicBezTo>
                <a:cubicBezTo>
                  <a:pt x="1754932" y="1594612"/>
                  <a:pt x="1756172" y="1592132"/>
                  <a:pt x="1756172" y="1587171"/>
                </a:cubicBezTo>
                <a:lnTo>
                  <a:pt x="1771055" y="1587171"/>
                </a:lnTo>
                <a:cubicBezTo>
                  <a:pt x="1776016" y="1587171"/>
                  <a:pt x="1780977" y="1585931"/>
                  <a:pt x="1785938" y="1583450"/>
                </a:cubicBezTo>
                <a:cubicBezTo>
                  <a:pt x="1790899" y="1580970"/>
                  <a:pt x="1793379" y="1579730"/>
                  <a:pt x="1793379" y="1579730"/>
                </a:cubicBezTo>
                <a:cubicBezTo>
                  <a:pt x="1798340" y="1579730"/>
                  <a:pt x="1805781" y="1582210"/>
                  <a:pt x="1815703" y="1587171"/>
                </a:cubicBezTo>
                <a:cubicBezTo>
                  <a:pt x="1825625" y="1592132"/>
                  <a:pt x="1830586" y="1592132"/>
                  <a:pt x="1830586" y="1587171"/>
                </a:cubicBezTo>
                <a:lnTo>
                  <a:pt x="1852910" y="1587171"/>
                </a:lnTo>
                <a:cubicBezTo>
                  <a:pt x="1887636" y="1602054"/>
                  <a:pt x="1905000" y="1607015"/>
                  <a:pt x="1905000" y="1602054"/>
                </a:cubicBezTo>
                <a:cubicBezTo>
                  <a:pt x="1905000" y="1597093"/>
                  <a:pt x="1903760" y="1594612"/>
                  <a:pt x="1901279" y="1594612"/>
                </a:cubicBezTo>
                <a:cubicBezTo>
                  <a:pt x="1898799" y="1594612"/>
                  <a:pt x="1895078" y="1592132"/>
                  <a:pt x="1890117" y="1587171"/>
                </a:cubicBezTo>
                <a:cubicBezTo>
                  <a:pt x="1880195" y="1587171"/>
                  <a:pt x="1872754" y="1585931"/>
                  <a:pt x="1867793" y="1583450"/>
                </a:cubicBezTo>
                <a:cubicBezTo>
                  <a:pt x="1862832" y="1580970"/>
                  <a:pt x="1850430" y="1577249"/>
                  <a:pt x="1830586" y="1572288"/>
                </a:cubicBezTo>
                <a:cubicBezTo>
                  <a:pt x="1820664" y="1572288"/>
                  <a:pt x="1810742" y="1571048"/>
                  <a:pt x="1800821" y="1568568"/>
                </a:cubicBezTo>
                <a:cubicBezTo>
                  <a:pt x="1790899" y="1566087"/>
                  <a:pt x="1782217" y="1562366"/>
                  <a:pt x="1774775" y="1557405"/>
                </a:cubicBezTo>
                <a:cubicBezTo>
                  <a:pt x="1767334" y="1552445"/>
                  <a:pt x="1766094" y="1549964"/>
                  <a:pt x="1771055" y="1549964"/>
                </a:cubicBezTo>
                <a:cubicBezTo>
                  <a:pt x="1771055" y="1545003"/>
                  <a:pt x="1771055" y="1542523"/>
                  <a:pt x="1771055" y="1542523"/>
                </a:cubicBezTo>
                <a:cubicBezTo>
                  <a:pt x="1771055" y="1542523"/>
                  <a:pt x="1769815" y="1542523"/>
                  <a:pt x="1767334" y="1542523"/>
                </a:cubicBezTo>
                <a:cubicBezTo>
                  <a:pt x="1764854" y="1542523"/>
                  <a:pt x="1761133" y="1545003"/>
                  <a:pt x="1756172" y="1549964"/>
                </a:cubicBezTo>
                <a:lnTo>
                  <a:pt x="1748731" y="1549964"/>
                </a:lnTo>
                <a:cubicBezTo>
                  <a:pt x="1743770" y="1549964"/>
                  <a:pt x="1743770" y="1547483"/>
                  <a:pt x="1748731" y="1542523"/>
                </a:cubicBezTo>
                <a:cubicBezTo>
                  <a:pt x="1748731" y="1537562"/>
                  <a:pt x="1747490" y="1535081"/>
                  <a:pt x="1745010" y="1535081"/>
                </a:cubicBezTo>
                <a:cubicBezTo>
                  <a:pt x="1742529" y="1535081"/>
                  <a:pt x="1741289" y="1535081"/>
                  <a:pt x="1741289" y="1535081"/>
                </a:cubicBezTo>
                <a:cubicBezTo>
                  <a:pt x="1736328" y="1535081"/>
                  <a:pt x="1733848" y="1535081"/>
                  <a:pt x="1733848" y="1535081"/>
                </a:cubicBezTo>
                <a:lnTo>
                  <a:pt x="1726406" y="1535081"/>
                </a:lnTo>
                <a:lnTo>
                  <a:pt x="1718965" y="1505316"/>
                </a:lnTo>
                <a:lnTo>
                  <a:pt x="1741289" y="1520198"/>
                </a:lnTo>
                <a:lnTo>
                  <a:pt x="1800821" y="1535081"/>
                </a:lnTo>
                <a:cubicBezTo>
                  <a:pt x="1795860" y="1530120"/>
                  <a:pt x="1790899" y="1527640"/>
                  <a:pt x="1785938" y="1527640"/>
                </a:cubicBezTo>
                <a:cubicBezTo>
                  <a:pt x="1780977" y="1527640"/>
                  <a:pt x="1777256" y="1526400"/>
                  <a:pt x="1774775" y="1523919"/>
                </a:cubicBezTo>
                <a:cubicBezTo>
                  <a:pt x="1772295" y="1521438"/>
                  <a:pt x="1768574" y="1520198"/>
                  <a:pt x="1763613" y="1520198"/>
                </a:cubicBezTo>
                <a:cubicBezTo>
                  <a:pt x="1763613" y="1520198"/>
                  <a:pt x="1763613" y="1518958"/>
                  <a:pt x="1763613" y="1516478"/>
                </a:cubicBezTo>
                <a:cubicBezTo>
                  <a:pt x="1763613" y="1513997"/>
                  <a:pt x="1761133" y="1515238"/>
                  <a:pt x="1756172" y="1520198"/>
                </a:cubicBezTo>
                <a:cubicBezTo>
                  <a:pt x="1751211" y="1520198"/>
                  <a:pt x="1748731" y="1517718"/>
                  <a:pt x="1748731" y="1512757"/>
                </a:cubicBezTo>
                <a:cubicBezTo>
                  <a:pt x="1748731" y="1502835"/>
                  <a:pt x="1736328" y="1497874"/>
                  <a:pt x="1711524" y="1497874"/>
                </a:cubicBezTo>
                <a:lnTo>
                  <a:pt x="1704082" y="1505316"/>
                </a:lnTo>
                <a:lnTo>
                  <a:pt x="1696640" y="1505316"/>
                </a:lnTo>
                <a:cubicBezTo>
                  <a:pt x="1696640" y="1500355"/>
                  <a:pt x="1696640" y="1497874"/>
                  <a:pt x="1696640" y="1497874"/>
                </a:cubicBezTo>
                <a:lnTo>
                  <a:pt x="1659434" y="1482991"/>
                </a:lnTo>
                <a:lnTo>
                  <a:pt x="1644551" y="1475550"/>
                </a:lnTo>
                <a:cubicBezTo>
                  <a:pt x="1644551" y="1475550"/>
                  <a:pt x="1642070" y="1474310"/>
                  <a:pt x="1637109" y="1471829"/>
                </a:cubicBezTo>
                <a:cubicBezTo>
                  <a:pt x="1632149" y="1469349"/>
                  <a:pt x="1627188" y="1468109"/>
                  <a:pt x="1622227" y="1468109"/>
                </a:cubicBezTo>
                <a:lnTo>
                  <a:pt x="1607344" y="1460667"/>
                </a:lnTo>
                <a:lnTo>
                  <a:pt x="1562695" y="1445784"/>
                </a:lnTo>
                <a:cubicBezTo>
                  <a:pt x="1557735" y="1445784"/>
                  <a:pt x="1552773" y="1443304"/>
                  <a:pt x="1547813" y="1438343"/>
                </a:cubicBezTo>
                <a:lnTo>
                  <a:pt x="1518047" y="1423460"/>
                </a:lnTo>
                <a:cubicBezTo>
                  <a:pt x="1503164" y="1423460"/>
                  <a:pt x="1495723" y="1423460"/>
                  <a:pt x="1495723" y="1423460"/>
                </a:cubicBezTo>
                <a:cubicBezTo>
                  <a:pt x="1500684" y="1428421"/>
                  <a:pt x="1505645" y="1430902"/>
                  <a:pt x="1510606" y="1430902"/>
                </a:cubicBezTo>
                <a:cubicBezTo>
                  <a:pt x="1525488" y="1430902"/>
                  <a:pt x="1523008" y="1438343"/>
                  <a:pt x="1503164" y="1453226"/>
                </a:cubicBezTo>
                <a:cubicBezTo>
                  <a:pt x="1493242" y="1458186"/>
                  <a:pt x="1488281" y="1458186"/>
                  <a:pt x="1488281" y="1453226"/>
                </a:cubicBezTo>
                <a:cubicBezTo>
                  <a:pt x="1483320" y="1448265"/>
                  <a:pt x="1480840" y="1445784"/>
                  <a:pt x="1480840" y="1445784"/>
                </a:cubicBezTo>
                <a:cubicBezTo>
                  <a:pt x="1480840" y="1445784"/>
                  <a:pt x="1478359" y="1445784"/>
                  <a:pt x="1473399" y="1445784"/>
                </a:cubicBezTo>
                <a:lnTo>
                  <a:pt x="1473399" y="1438343"/>
                </a:lnTo>
                <a:cubicBezTo>
                  <a:pt x="1473399" y="1433382"/>
                  <a:pt x="1475879" y="1430902"/>
                  <a:pt x="1480840" y="1430902"/>
                </a:cubicBezTo>
                <a:lnTo>
                  <a:pt x="1488281" y="1430902"/>
                </a:lnTo>
                <a:cubicBezTo>
                  <a:pt x="1478359" y="1425941"/>
                  <a:pt x="1463477" y="1420979"/>
                  <a:pt x="1443633" y="1416019"/>
                </a:cubicBezTo>
                <a:cubicBezTo>
                  <a:pt x="1438672" y="1416019"/>
                  <a:pt x="1433711" y="1413538"/>
                  <a:pt x="1428750" y="1408577"/>
                </a:cubicBezTo>
                <a:lnTo>
                  <a:pt x="1421309" y="1401136"/>
                </a:lnTo>
                <a:cubicBezTo>
                  <a:pt x="1421309" y="1406097"/>
                  <a:pt x="1420068" y="1408577"/>
                  <a:pt x="1417588" y="1408577"/>
                </a:cubicBezTo>
                <a:cubicBezTo>
                  <a:pt x="1415108" y="1408577"/>
                  <a:pt x="1413867" y="1408577"/>
                  <a:pt x="1413867" y="1408577"/>
                </a:cubicBezTo>
                <a:cubicBezTo>
                  <a:pt x="1403945" y="1408577"/>
                  <a:pt x="1400225" y="1407337"/>
                  <a:pt x="1402705" y="1404857"/>
                </a:cubicBezTo>
                <a:cubicBezTo>
                  <a:pt x="1405186" y="1402376"/>
                  <a:pt x="1403945" y="1398655"/>
                  <a:pt x="1398985" y="1393694"/>
                </a:cubicBezTo>
                <a:cubicBezTo>
                  <a:pt x="1408906" y="1398655"/>
                  <a:pt x="1413867" y="1398655"/>
                  <a:pt x="1413867" y="1393694"/>
                </a:cubicBezTo>
                <a:lnTo>
                  <a:pt x="1443633" y="1393694"/>
                </a:lnTo>
                <a:cubicBezTo>
                  <a:pt x="1443633" y="1398655"/>
                  <a:pt x="1441152" y="1401136"/>
                  <a:pt x="1436191" y="1401136"/>
                </a:cubicBezTo>
                <a:lnTo>
                  <a:pt x="1436191" y="1408577"/>
                </a:lnTo>
                <a:lnTo>
                  <a:pt x="1465957" y="1401136"/>
                </a:lnTo>
                <a:lnTo>
                  <a:pt x="1473399" y="1401136"/>
                </a:lnTo>
                <a:cubicBezTo>
                  <a:pt x="1473399" y="1401136"/>
                  <a:pt x="1475879" y="1401136"/>
                  <a:pt x="1480840" y="1401136"/>
                </a:cubicBezTo>
                <a:lnTo>
                  <a:pt x="1488281" y="1393694"/>
                </a:lnTo>
                <a:cubicBezTo>
                  <a:pt x="1478359" y="1388734"/>
                  <a:pt x="1473399" y="1386253"/>
                  <a:pt x="1473399" y="1386253"/>
                </a:cubicBezTo>
                <a:lnTo>
                  <a:pt x="1428750" y="1378812"/>
                </a:lnTo>
                <a:lnTo>
                  <a:pt x="1443633" y="1371370"/>
                </a:lnTo>
                <a:cubicBezTo>
                  <a:pt x="1448594" y="1371370"/>
                  <a:pt x="1452315" y="1371370"/>
                  <a:pt x="1454795" y="1371370"/>
                </a:cubicBezTo>
                <a:cubicBezTo>
                  <a:pt x="1457276" y="1371370"/>
                  <a:pt x="1456035" y="1368890"/>
                  <a:pt x="1451074" y="1363929"/>
                </a:cubicBezTo>
                <a:cubicBezTo>
                  <a:pt x="1446113" y="1363929"/>
                  <a:pt x="1443633" y="1363929"/>
                  <a:pt x="1443633" y="1363929"/>
                </a:cubicBezTo>
                <a:cubicBezTo>
                  <a:pt x="1443633" y="1363929"/>
                  <a:pt x="1443633" y="1361448"/>
                  <a:pt x="1443633" y="1356487"/>
                </a:cubicBezTo>
                <a:lnTo>
                  <a:pt x="1443633" y="1349046"/>
                </a:lnTo>
                <a:cubicBezTo>
                  <a:pt x="1438672" y="1349046"/>
                  <a:pt x="1436191" y="1351527"/>
                  <a:pt x="1436191" y="1356487"/>
                </a:cubicBezTo>
                <a:cubicBezTo>
                  <a:pt x="1431231" y="1356487"/>
                  <a:pt x="1426270" y="1356487"/>
                  <a:pt x="1421309" y="1356487"/>
                </a:cubicBezTo>
                <a:cubicBezTo>
                  <a:pt x="1421309" y="1356487"/>
                  <a:pt x="1420068" y="1355247"/>
                  <a:pt x="1417588" y="1352767"/>
                </a:cubicBezTo>
                <a:cubicBezTo>
                  <a:pt x="1415108" y="1350286"/>
                  <a:pt x="1411387" y="1349046"/>
                  <a:pt x="1406426" y="1349046"/>
                </a:cubicBezTo>
                <a:lnTo>
                  <a:pt x="1398985" y="1341605"/>
                </a:lnTo>
                <a:lnTo>
                  <a:pt x="1398985" y="1334163"/>
                </a:lnTo>
                <a:cubicBezTo>
                  <a:pt x="1394023" y="1334163"/>
                  <a:pt x="1392783" y="1332923"/>
                  <a:pt x="1395264" y="1330443"/>
                </a:cubicBezTo>
                <a:cubicBezTo>
                  <a:pt x="1397744" y="1327962"/>
                  <a:pt x="1403945" y="1326722"/>
                  <a:pt x="1413867" y="1326722"/>
                </a:cubicBezTo>
                <a:lnTo>
                  <a:pt x="1421309" y="1326722"/>
                </a:lnTo>
                <a:lnTo>
                  <a:pt x="1443633" y="1326722"/>
                </a:lnTo>
                <a:cubicBezTo>
                  <a:pt x="1458516" y="1331683"/>
                  <a:pt x="1465957" y="1331683"/>
                  <a:pt x="1465957" y="1326722"/>
                </a:cubicBezTo>
                <a:lnTo>
                  <a:pt x="1451074" y="1319280"/>
                </a:lnTo>
                <a:cubicBezTo>
                  <a:pt x="1451074" y="1319280"/>
                  <a:pt x="1449834" y="1319280"/>
                  <a:pt x="1447354" y="1319280"/>
                </a:cubicBezTo>
                <a:cubicBezTo>
                  <a:pt x="1444873" y="1319280"/>
                  <a:pt x="1443633" y="1318040"/>
                  <a:pt x="1443633" y="1315560"/>
                </a:cubicBezTo>
                <a:cubicBezTo>
                  <a:pt x="1443633" y="1313079"/>
                  <a:pt x="1446113" y="1311839"/>
                  <a:pt x="1451074" y="1311839"/>
                </a:cubicBezTo>
                <a:lnTo>
                  <a:pt x="1443633" y="1304398"/>
                </a:lnTo>
                <a:lnTo>
                  <a:pt x="1398985" y="1282073"/>
                </a:lnTo>
                <a:lnTo>
                  <a:pt x="1376660" y="1274632"/>
                </a:lnTo>
                <a:cubicBezTo>
                  <a:pt x="1376660" y="1279593"/>
                  <a:pt x="1376660" y="1282073"/>
                  <a:pt x="1376660" y="1282073"/>
                </a:cubicBezTo>
                <a:lnTo>
                  <a:pt x="1376660" y="1289515"/>
                </a:lnTo>
                <a:cubicBezTo>
                  <a:pt x="1376660" y="1294476"/>
                  <a:pt x="1379141" y="1299437"/>
                  <a:pt x="1384102" y="1304398"/>
                </a:cubicBezTo>
                <a:cubicBezTo>
                  <a:pt x="1389063" y="1309358"/>
                  <a:pt x="1394023" y="1311839"/>
                  <a:pt x="1398985" y="1311839"/>
                </a:cubicBezTo>
                <a:lnTo>
                  <a:pt x="1384102" y="1319280"/>
                </a:lnTo>
                <a:lnTo>
                  <a:pt x="1369219" y="1311839"/>
                </a:lnTo>
                <a:cubicBezTo>
                  <a:pt x="1374180" y="1311839"/>
                  <a:pt x="1374180" y="1309358"/>
                  <a:pt x="1369219" y="1304398"/>
                </a:cubicBezTo>
                <a:cubicBezTo>
                  <a:pt x="1364258" y="1304398"/>
                  <a:pt x="1359297" y="1303158"/>
                  <a:pt x="1354336" y="1300677"/>
                </a:cubicBezTo>
                <a:cubicBezTo>
                  <a:pt x="1349375" y="1298196"/>
                  <a:pt x="1344414" y="1296956"/>
                  <a:pt x="1339453" y="1296956"/>
                </a:cubicBezTo>
                <a:lnTo>
                  <a:pt x="1332012" y="1282073"/>
                </a:lnTo>
                <a:lnTo>
                  <a:pt x="1339453" y="1274632"/>
                </a:lnTo>
                <a:cubicBezTo>
                  <a:pt x="1334492" y="1269671"/>
                  <a:pt x="1336973" y="1264710"/>
                  <a:pt x="1346895" y="1259749"/>
                </a:cubicBezTo>
                <a:cubicBezTo>
                  <a:pt x="1351855" y="1259749"/>
                  <a:pt x="1356816" y="1259749"/>
                  <a:pt x="1361777" y="1259749"/>
                </a:cubicBezTo>
                <a:cubicBezTo>
                  <a:pt x="1376660" y="1264710"/>
                  <a:pt x="1384102" y="1265951"/>
                  <a:pt x="1384102" y="1263470"/>
                </a:cubicBezTo>
                <a:cubicBezTo>
                  <a:pt x="1384102" y="1260989"/>
                  <a:pt x="1376660" y="1256028"/>
                  <a:pt x="1361777" y="1248587"/>
                </a:cubicBezTo>
                <a:cubicBezTo>
                  <a:pt x="1346895" y="1241146"/>
                  <a:pt x="1336973" y="1237425"/>
                  <a:pt x="1332012" y="1237425"/>
                </a:cubicBezTo>
                <a:cubicBezTo>
                  <a:pt x="1327051" y="1237425"/>
                  <a:pt x="1323330" y="1234944"/>
                  <a:pt x="1320850" y="1229984"/>
                </a:cubicBezTo>
                <a:cubicBezTo>
                  <a:pt x="1318369" y="1225023"/>
                  <a:pt x="1325811" y="1222542"/>
                  <a:pt x="1343174" y="1222542"/>
                </a:cubicBezTo>
                <a:cubicBezTo>
                  <a:pt x="1360537" y="1222542"/>
                  <a:pt x="1371699" y="1223782"/>
                  <a:pt x="1376660" y="1226263"/>
                </a:cubicBezTo>
                <a:cubicBezTo>
                  <a:pt x="1381621" y="1228743"/>
                  <a:pt x="1387822" y="1228743"/>
                  <a:pt x="1395264" y="1226263"/>
                </a:cubicBezTo>
                <a:cubicBezTo>
                  <a:pt x="1402705" y="1223782"/>
                  <a:pt x="1405186" y="1225023"/>
                  <a:pt x="1402705" y="1229984"/>
                </a:cubicBezTo>
                <a:cubicBezTo>
                  <a:pt x="1400225" y="1234944"/>
                  <a:pt x="1398985" y="1237425"/>
                  <a:pt x="1398985" y="1237425"/>
                </a:cubicBezTo>
                <a:cubicBezTo>
                  <a:pt x="1403945" y="1237425"/>
                  <a:pt x="1406426" y="1237425"/>
                  <a:pt x="1406426" y="1237425"/>
                </a:cubicBezTo>
                <a:cubicBezTo>
                  <a:pt x="1406426" y="1232464"/>
                  <a:pt x="1408906" y="1229984"/>
                  <a:pt x="1413867" y="1229984"/>
                </a:cubicBezTo>
                <a:cubicBezTo>
                  <a:pt x="1403945" y="1225023"/>
                  <a:pt x="1396504" y="1222542"/>
                  <a:pt x="1391543" y="1222542"/>
                </a:cubicBezTo>
                <a:cubicBezTo>
                  <a:pt x="1386582" y="1222542"/>
                  <a:pt x="1384102" y="1220061"/>
                  <a:pt x="1384102" y="1215101"/>
                </a:cubicBezTo>
                <a:cubicBezTo>
                  <a:pt x="1384102" y="1210140"/>
                  <a:pt x="1361777" y="1207659"/>
                  <a:pt x="1317129" y="1207659"/>
                </a:cubicBezTo>
                <a:lnTo>
                  <a:pt x="1324570" y="1200218"/>
                </a:lnTo>
                <a:cubicBezTo>
                  <a:pt x="1334492" y="1195257"/>
                  <a:pt x="1344414" y="1192777"/>
                  <a:pt x="1354336" y="1192777"/>
                </a:cubicBezTo>
                <a:lnTo>
                  <a:pt x="1361777" y="1192777"/>
                </a:lnTo>
                <a:cubicBezTo>
                  <a:pt x="1361777" y="1192777"/>
                  <a:pt x="1364258" y="1192777"/>
                  <a:pt x="1369219" y="1192777"/>
                </a:cubicBezTo>
                <a:lnTo>
                  <a:pt x="1376660" y="1192777"/>
                </a:lnTo>
                <a:cubicBezTo>
                  <a:pt x="1371699" y="1192777"/>
                  <a:pt x="1367979" y="1191536"/>
                  <a:pt x="1365498" y="1189056"/>
                </a:cubicBezTo>
                <a:cubicBezTo>
                  <a:pt x="1363018" y="1186575"/>
                  <a:pt x="1359297" y="1185335"/>
                  <a:pt x="1354336" y="1185335"/>
                </a:cubicBezTo>
                <a:cubicBezTo>
                  <a:pt x="1349375" y="1185335"/>
                  <a:pt x="1345654" y="1185335"/>
                  <a:pt x="1343174" y="1185335"/>
                </a:cubicBezTo>
                <a:cubicBezTo>
                  <a:pt x="1340694" y="1185335"/>
                  <a:pt x="1339453" y="1182854"/>
                  <a:pt x="1339453" y="1177894"/>
                </a:cubicBezTo>
                <a:cubicBezTo>
                  <a:pt x="1339453" y="1177894"/>
                  <a:pt x="1324570" y="1177894"/>
                  <a:pt x="1294805" y="1177894"/>
                </a:cubicBezTo>
                <a:lnTo>
                  <a:pt x="1257598" y="1177894"/>
                </a:lnTo>
                <a:cubicBezTo>
                  <a:pt x="1257598" y="1172933"/>
                  <a:pt x="1267520" y="1170452"/>
                  <a:pt x="1287363" y="1170452"/>
                </a:cubicBezTo>
                <a:cubicBezTo>
                  <a:pt x="1292324" y="1170452"/>
                  <a:pt x="1298526" y="1170452"/>
                  <a:pt x="1305967" y="1170452"/>
                </a:cubicBezTo>
                <a:cubicBezTo>
                  <a:pt x="1313408" y="1170452"/>
                  <a:pt x="1319609" y="1170452"/>
                  <a:pt x="1324570" y="1170452"/>
                </a:cubicBezTo>
                <a:cubicBezTo>
                  <a:pt x="1329531" y="1170452"/>
                  <a:pt x="1335732" y="1171692"/>
                  <a:pt x="1343174" y="1174173"/>
                </a:cubicBezTo>
                <a:cubicBezTo>
                  <a:pt x="1350615" y="1176654"/>
                  <a:pt x="1356816" y="1177894"/>
                  <a:pt x="1361777" y="1177894"/>
                </a:cubicBezTo>
                <a:lnTo>
                  <a:pt x="1302246" y="1155569"/>
                </a:lnTo>
                <a:lnTo>
                  <a:pt x="1294805" y="1155569"/>
                </a:lnTo>
                <a:cubicBezTo>
                  <a:pt x="1294805" y="1150609"/>
                  <a:pt x="1299766" y="1148128"/>
                  <a:pt x="1309688" y="1148128"/>
                </a:cubicBezTo>
                <a:lnTo>
                  <a:pt x="1317129" y="1148128"/>
                </a:lnTo>
                <a:cubicBezTo>
                  <a:pt x="1312168" y="1143167"/>
                  <a:pt x="1310928" y="1139447"/>
                  <a:pt x="1313408" y="1136966"/>
                </a:cubicBezTo>
                <a:cubicBezTo>
                  <a:pt x="1315889" y="1134485"/>
                  <a:pt x="1312168" y="1133245"/>
                  <a:pt x="1302246" y="1133245"/>
                </a:cubicBezTo>
                <a:cubicBezTo>
                  <a:pt x="1272481" y="1118362"/>
                  <a:pt x="1245195" y="1110921"/>
                  <a:pt x="1220391" y="1110921"/>
                </a:cubicBezTo>
                <a:lnTo>
                  <a:pt x="1198067" y="1103480"/>
                </a:lnTo>
                <a:lnTo>
                  <a:pt x="1175742" y="1103480"/>
                </a:lnTo>
                <a:cubicBezTo>
                  <a:pt x="1170781" y="1103480"/>
                  <a:pt x="1168301" y="1102240"/>
                  <a:pt x="1168301" y="1099759"/>
                </a:cubicBezTo>
                <a:cubicBezTo>
                  <a:pt x="1168301" y="1097278"/>
                  <a:pt x="1165821" y="1096038"/>
                  <a:pt x="1160859" y="1096038"/>
                </a:cubicBezTo>
                <a:lnTo>
                  <a:pt x="1190625" y="1096038"/>
                </a:lnTo>
                <a:lnTo>
                  <a:pt x="1212949" y="1096038"/>
                </a:lnTo>
                <a:lnTo>
                  <a:pt x="1198067" y="1088597"/>
                </a:lnTo>
                <a:lnTo>
                  <a:pt x="1190625" y="1073714"/>
                </a:lnTo>
                <a:cubicBezTo>
                  <a:pt x="1195586" y="1073714"/>
                  <a:pt x="1204268" y="1076195"/>
                  <a:pt x="1216670" y="1081155"/>
                </a:cubicBezTo>
                <a:cubicBezTo>
                  <a:pt x="1229072" y="1086116"/>
                  <a:pt x="1237754" y="1091077"/>
                  <a:pt x="1242715" y="1096038"/>
                </a:cubicBezTo>
                <a:lnTo>
                  <a:pt x="1279922" y="1103480"/>
                </a:lnTo>
                <a:cubicBezTo>
                  <a:pt x="1279922" y="1098519"/>
                  <a:pt x="1281162" y="1094798"/>
                  <a:pt x="1283643" y="1092318"/>
                </a:cubicBezTo>
                <a:cubicBezTo>
                  <a:pt x="1286123" y="1089837"/>
                  <a:pt x="1287363" y="1086116"/>
                  <a:pt x="1287363" y="1081155"/>
                </a:cubicBezTo>
                <a:cubicBezTo>
                  <a:pt x="1292324" y="1076195"/>
                  <a:pt x="1296045" y="1072474"/>
                  <a:pt x="1298526" y="1069993"/>
                </a:cubicBezTo>
                <a:cubicBezTo>
                  <a:pt x="1301006" y="1067513"/>
                  <a:pt x="1307207" y="1066273"/>
                  <a:pt x="1317129" y="1066273"/>
                </a:cubicBezTo>
                <a:lnTo>
                  <a:pt x="1324570" y="1058831"/>
                </a:lnTo>
                <a:cubicBezTo>
                  <a:pt x="1319609" y="1058831"/>
                  <a:pt x="1312168" y="1058831"/>
                  <a:pt x="1302246" y="1058831"/>
                </a:cubicBezTo>
                <a:cubicBezTo>
                  <a:pt x="1302246" y="1058831"/>
                  <a:pt x="1299766" y="1056351"/>
                  <a:pt x="1294805" y="1051390"/>
                </a:cubicBezTo>
                <a:lnTo>
                  <a:pt x="1302246" y="1043948"/>
                </a:lnTo>
                <a:cubicBezTo>
                  <a:pt x="1312168" y="1043948"/>
                  <a:pt x="1318369" y="1046429"/>
                  <a:pt x="1320850" y="1051390"/>
                </a:cubicBezTo>
                <a:cubicBezTo>
                  <a:pt x="1323330" y="1056351"/>
                  <a:pt x="1329531" y="1058831"/>
                  <a:pt x="1339453" y="1058831"/>
                </a:cubicBezTo>
                <a:lnTo>
                  <a:pt x="1361777" y="1066273"/>
                </a:lnTo>
                <a:lnTo>
                  <a:pt x="1391543" y="1058831"/>
                </a:lnTo>
                <a:cubicBezTo>
                  <a:pt x="1391543" y="1058831"/>
                  <a:pt x="1389063" y="1057591"/>
                  <a:pt x="1384102" y="1055110"/>
                </a:cubicBezTo>
                <a:cubicBezTo>
                  <a:pt x="1379141" y="1052630"/>
                  <a:pt x="1376660" y="1050150"/>
                  <a:pt x="1376660" y="1047669"/>
                </a:cubicBezTo>
                <a:cubicBezTo>
                  <a:pt x="1376660" y="1045188"/>
                  <a:pt x="1374180" y="1043948"/>
                  <a:pt x="1369219" y="1043948"/>
                </a:cubicBezTo>
                <a:cubicBezTo>
                  <a:pt x="1364258" y="1043948"/>
                  <a:pt x="1359297" y="1043948"/>
                  <a:pt x="1354336" y="1043948"/>
                </a:cubicBezTo>
                <a:cubicBezTo>
                  <a:pt x="1339453" y="1043948"/>
                  <a:pt x="1332012" y="1043948"/>
                  <a:pt x="1332012" y="1043948"/>
                </a:cubicBezTo>
                <a:lnTo>
                  <a:pt x="1317129" y="1036507"/>
                </a:lnTo>
                <a:cubicBezTo>
                  <a:pt x="1307207" y="1036507"/>
                  <a:pt x="1299766" y="1034026"/>
                  <a:pt x="1294805" y="1029066"/>
                </a:cubicBezTo>
                <a:lnTo>
                  <a:pt x="1272481" y="1014183"/>
                </a:lnTo>
                <a:lnTo>
                  <a:pt x="1265039" y="1006741"/>
                </a:lnTo>
                <a:cubicBezTo>
                  <a:pt x="1270000" y="1006741"/>
                  <a:pt x="1273721" y="1004261"/>
                  <a:pt x="1276201" y="999300"/>
                </a:cubicBezTo>
                <a:cubicBezTo>
                  <a:pt x="1278682" y="994339"/>
                  <a:pt x="1282402" y="993099"/>
                  <a:pt x="1287363" y="995579"/>
                </a:cubicBezTo>
                <a:cubicBezTo>
                  <a:pt x="1292324" y="998060"/>
                  <a:pt x="1294805" y="996819"/>
                  <a:pt x="1294805" y="991859"/>
                </a:cubicBezTo>
                <a:cubicBezTo>
                  <a:pt x="1294805" y="986898"/>
                  <a:pt x="1293564" y="984417"/>
                  <a:pt x="1291084" y="984417"/>
                </a:cubicBezTo>
                <a:cubicBezTo>
                  <a:pt x="1288604" y="984417"/>
                  <a:pt x="1287363" y="981936"/>
                  <a:pt x="1287363" y="976976"/>
                </a:cubicBezTo>
                <a:cubicBezTo>
                  <a:pt x="1287363" y="972015"/>
                  <a:pt x="1288604" y="969534"/>
                  <a:pt x="1291084" y="969534"/>
                </a:cubicBezTo>
                <a:cubicBezTo>
                  <a:pt x="1293564" y="969534"/>
                  <a:pt x="1296045" y="970774"/>
                  <a:pt x="1298526" y="973255"/>
                </a:cubicBezTo>
                <a:cubicBezTo>
                  <a:pt x="1301006" y="975736"/>
                  <a:pt x="1303486" y="975736"/>
                  <a:pt x="1305967" y="973255"/>
                </a:cubicBezTo>
                <a:cubicBezTo>
                  <a:pt x="1308447" y="970774"/>
                  <a:pt x="1309688" y="969534"/>
                  <a:pt x="1309688" y="969534"/>
                </a:cubicBezTo>
                <a:cubicBezTo>
                  <a:pt x="1314649" y="964574"/>
                  <a:pt x="1317129" y="964574"/>
                  <a:pt x="1317129" y="969534"/>
                </a:cubicBezTo>
                <a:lnTo>
                  <a:pt x="1320850" y="973255"/>
                </a:lnTo>
                <a:lnTo>
                  <a:pt x="1332012" y="962093"/>
                </a:lnTo>
                <a:lnTo>
                  <a:pt x="1317129" y="954652"/>
                </a:lnTo>
                <a:lnTo>
                  <a:pt x="1309688" y="947210"/>
                </a:lnTo>
                <a:cubicBezTo>
                  <a:pt x="1314649" y="947210"/>
                  <a:pt x="1327051" y="949691"/>
                  <a:pt x="1346895" y="954652"/>
                </a:cubicBezTo>
                <a:lnTo>
                  <a:pt x="1376660" y="962093"/>
                </a:lnTo>
                <a:lnTo>
                  <a:pt x="1361777" y="947210"/>
                </a:lnTo>
                <a:cubicBezTo>
                  <a:pt x="1351855" y="947210"/>
                  <a:pt x="1344414" y="944729"/>
                  <a:pt x="1339453" y="939769"/>
                </a:cubicBezTo>
                <a:lnTo>
                  <a:pt x="1332012" y="939769"/>
                </a:lnTo>
                <a:cubicBezTo>
                  <a:pt x="1327051" y="939769"/>
                  <a:pt x="1322090" y="939769"/>
                  <a:pt x="1317129" y="939769"/>
                </a:cubicBezTo>
                <a:cubicBezTo>
                  <a:pt x="1312168" y="939769"/>
                  <a:pt x="1309688" y="939769"/>
                  <a:pt x="1309688" y="939769"/>
                </a:cubicBezTo>
                <a:cubicBezTo>
                  <a:pt x="1304727" y="939769"/>
                  <a:pt x="1303486" y="944729"/>
                  <a:pt x="1305967" y="954652"/>
                </a:cubicBezTo>
                <a:cubicBezTo>
                  <a:pt x="1308447" y="964574"/>
                  <a:pt x="1302246" y="967054"/>
                  <a:pt x="1287363" y="962093"/>
                </a:cubicBezTo>
                <a:cubicBezTo>
                  <a:pt x="1282402" y="962093"/>
                  <a:pt x="1278682" y="962093"/>
                  <a:pt x="1276201" y="962093"/>
                </a:cubicBezTo>
                <a:cubicBezTo>
                  <a:pt x="1273721" y="962093"/>
                  <a:pt x="1270000" y="964574"/>
                  <a:pt x="1265039" y="969534"/>
                </a:cubicBezTo>
                <a:cubicBezTo>
                  <a:pt x="1270000" y="959612"/>
                  <a:pt x="1274961" y="954652"/>
                  <a:pt x="1279922" y="954652"/>
                </a:cubicBezTo>
                <a:cubicBezTo>
                  <a:pt x="1279922" y="944729"/>
                  <a:pt x="1262559" y="939769"/>
                  <a:pt x="1227832" y="939769"/>
                </a:cubicBezTo>
                <a:lnTo>
                  <a:pt x="1205508" y="932327"/>
                </a:lnTo>
                <a:lnTo>
                  <a:pt x="1198067" y="932327"/>
                </a:lnTo>
                <a:lnTo>
                  <a:pt x="1190625" y="924886"/>
                </a:lnTo>
                <a:cubicBezTo>
                  <a:pt x="1200547" y="924886"/>
                  <a:pt x="1212949" y="924886"/>
                  <a:pt x="1227832" y="924886"/>
                </a:cubicBezTo>
                <a:cubicBezTo>
                  <a:pt x="1232793" y="924886"/>
                  <a:pt x="1237754" y="924886"/>
                  <a:pt x="1242715" y="924886"/>
                </a:cubicBezTo>
                <a:cubicBezTo>
                  <a:pt x="1247676" y="924886"/>
                  <a:pt x="1250156" y="924886"/>
                  <a:pt x="1250156" y="924886"/>
                </a:cubicBezTo>
                <a:lnTo>
                  <a:pt x="1264109" y="929537"/>
                </a:lnTo>
                <a:lnTo>
                  <a:pt x="1272481" y="932327"/>
                </a:lnTo>
                <a:lnTo>
                  <a:pt x="1279922" y="932327"/>
                </a:lnTo>
                <a:cubicBezTo>
                  <a:pt x="1277441" y="929847"/>
                  <a:pt x="1275271" y="928297"/>
                  <a:pt x="1273411" y="927676"/>
                </a:cubicBezTo>
                <a:cubicBezTo>
                  <a:pt x="1271550" y="927057"/>
                  <a:pt x="1270000" y="927367"/>
                  <a:pt x="1268760" y="928607"/>
                </a:cubicBezTo>
                <a:lnTo>
                  <a:pt x="1264109" y="929537"/>
                </a:lnTo>
                <a:lnTo>
                  <a:pt x="1257598" y="924886"/>
                </a:lnTo>
                <a:cubicBezTo>
                  <a:pt x="1257598" y="924886"/>
                  <a:pt x="1255117" y="924886"/>
                  <a:pt x="1250156" y="924886"/>
                </a:cubicBezTo>
                <a:cubicBezTo>
                  <a:pt x="1255117" y="919925"/>
                  <a:pt x="1260078" y="917444"/>
                  <a:pt x="1265039" y="917444"/>
                </a:cubicBezTo>
                <a:cubicBezTo>
                  <a:pt x="1279922" y="922405"/>
                  <a:pt x="1287363" y="919925"/>
                  <a:pt x="1287363" y="910003"/>
                </a:cubicBezTo>
                <a:cubicBezTo>
                  <a:pt x="1287363" y="905042"/>
                  <a:pt x="1283643" y="902562"/>
                  <a:pt x="1276201" y="902562"/>
                </a:cubicBezTo>
                <a:cubicBezTo>
                  <a:pt x="1268760" y="902562"/>
                  <a:pt x="1262559" y="900081"/>
                  <a:pt x="1257598" y="895120"/>
                </a:cubicBezTo>
                <a:lnTo>
                  <a:pt x="1242715" y="895120"/>
                </a:lnTo>
                <a:cubicBezTo>
                  <a:pt x="1242715" y="900081"/>
                  <a:pt x="1242715" y="903802"/>
                  <a:pt x="1242715" y="906282"/>
                </a:cubicBezTo>
                <a:cubicBezTo>
                  <a:pt x="1242715" y="908763"/>
                  <a:pt x="1242715" y="910003"/>
                  <a:pt x="1242715" y="910003"/>
                </a:cubicBezTo>
                <a:cubicBezTo>
                  <a:pt x="1237754" y="910003"/>
                  <a:pt x="1235273" y="908763"/>
                  <a:pt x="1235273" y="906282"/>
                </a:cubicBezTo>
                <a:cubicBezTo>
                  <a:pt x="1235273" y="903802"/>
                  <a:pt x="1230313" y="902562"/>
                  <a:pt x="1220391" y="902562"/>
                </a:cubicBezTo>
                <a:cubicBezTo>
                  <a:pt x="1235273" y="892640"/>
                  <a:pt x="1235273" y="885198"/>
                  <a:pt x="1220391" y="880237"/>
                </a:cubicBezTo>
                <a:lnTo>
                  <a:pt x="1220391" y="872796"/>
                </a:lnTo>
                <a:cubicBezTo>
                  <a:pt x="1220391" y="872796"/>
                  <a:pt x="1222871" y="872796"/>
                  <a:pt x="1227832" y="872796"/>
                </a:cubicBezTo>
                <a:cubicBezTo>
                  <a:pt x="1257598" y="892640"/>
                  <a:pt x="1277442" y="902562"/>
                  <a:pt x="1287363" y="902562"/>
                </a:cubicBezTo>
                <a:lnTo>
                  <a:pt x="1294805" y="902562"/>
                </a:lnTo>
                <a:lnTo>
                  <a:pt x="1302246" y="902562"/>
                </a:lnTo>
                <a:cubicBezTo>
                  <a:pt x="1302246" y="897601"/>
                  <a:pt x="1297285" y="892640"/>
                  <a:pt x="1287363" y="887679"/>
                </a:cubicBezTo>
                <a:cubicBezTo>
                  <a:pt x="1297285" y="892640"/>
                  <a:pt x="1304727" y="892640"/>
                  <a:pt x="1309688" y="887679"/>
                </a:cubicBezTo>
                <a:cubicBezTo>
                  <a:pt x="1314649" y="882718"/>
                  <a:pt x="1314649" y="880237"/>
                  <a:pt x="1309688" y="880237"/>
                </a:cubicBezTo>
                <a:cubicBezTo>
                  <a:pt x="1309688" y="880237"/>
                  <a:pt x="1307207" y="880237"/>
                  <a:pt x="1302246" y="880237"/>
                </a:cubicBezTo>
                <a:cubicBezTo>
                  <a:pt x="1297285" y="880237"/>
                  <a:pt x="1293564" y="880237"/>
                  <a:pt x="1291084" y="880237"/>
                </a:cubicBezTo>
                <a:cubicBezTo>
                  <a:pt x="1288604" y="880237"/>
                  <a:pt x="1287363" y="880237"/>
                  <a:pt x="1287363" y="880237"/>
                </a:cubicBezTo>
                <a:cubicBezTo>
                  <a:pt x="1287363" y="880237"/>
                  <a:pt x="1284883" y="880237"/>
                  <a:pt x="1279922" y="880237"/>
                </a:cubicBezTo>
                <a:lnTo>
                  <a:pt x="1287363" y="887679"/>
                </a:lnTo>
                <a:lnTo>
                  <a:pt x="1265039" y="880237"/>
                </a:lnTo>
                <a:cubicBezTo>
                  <a:pt x="1265039" y="875277"/>
                  <a:pt x="1262559" y="872796"/>
                  <a:pt x="1257598" y="872796"/>
                </a:cubicBezTo>
                <a:lnTo>
                  <a:pt x="1250156" y="872796"/>
                </a:lnTo>
                <a:cubicBezTo>
                  <a:pt x="1245195" y="867835"/>
                  <a:pt x="1241475" y="865355"/>
                  <a:pt x="1238994" y="865355"/>
                </a:cubicBezTo>
                <a:cubicBezTo>
                  <a:pt x="1236514" y="865355"/>
                  <a:pt x="1230313" y="865355"/>
                  <a:pt x="1220391" y="865355"/>
                </a:cubicBezTo>
                <a:cubicBezTo>
                  <a:pt x="1210469" y="860394"/>
                  <a:pt x="1205508" y="860394"/>
                  <a:pt x="1205508" y="865355"/>
                </a:cubicBezTo>
                <a:cubicBezTo>
                  <a:pt x="1205508" y="870315"/>
                  <a:pt x="1200547" y="871556"/>
                  <a:pt x="1190625" y="869075"/>
                </a:cubicBezTo>
                <a:cubicBezTo>
                  <a:pt x="1180703" y="866595"/>
                  <a:pt x="1173262" y="866595"/>
                  <a:pt x="1168301" y="869075"/>
                </a:cubicBezTo>
                <a:cubicBezTo>
                  <a:pt x="1163340" y="871556"/>
                  <a:pt x="1158379" y="869075"/>
                  <a:pt x="1153418" y="861634"/>
                </a:cubicBezTo>
                <a:cubicBezTo>
                  <a:pt x="1148457" y="854193"/>
                  <a:pt x="1145977" y="852952"/>
                  <a:pt x="1145977" y="857913"/>
                </a:cubicBezTo>
                <a:lnTo>
                  <a:pt x="1145977" y="843030"/>
                </a:lnTo>
                <a:cubicBezTo>
                  <a:pt x="1145977" y="843030"/>
                  <a:pt x="1147217" y="843030"/>
                  <a:pt x="1149697" y="843030"/>
                </a:cubicBezTo>
                <a:cubicBezTo>
                  <a:pt x="1152178" y="843030"/>
                  <a:pt x="1155898" y="845511"/>
                  <a:pt x="1160859" y="850472"/>
                </a:cubicBezTo>
                <a:cubicBezTo>
                  <a:pt x="1175742" y="860394"/>
                  <a:pt x="1185664" y="860394"/>
                  <a:pt x="1190625" y="850472"/>
                </a:cubicBezTo>
                <a:lnTo>
                  <a:pt x="1175742" y="843030"/>
                </a:lnTo>
                <a:lnTo>
                  <a:pt x="1183184" y="835589"/>
                </a:lnTo>
                <a:lnTo>
                  <a:pt x="1198067" y="835589"/>
                </a:lnTo>
                <a:cubicBezTo>
                  <a:pt x="1193105" y="830628"/>
                  <a:pt x="1191865" y="826908"/>
                  <a:pt x="1194346" y="824427"/>
                </a:cubicBezTo>
                <a:cubicBezTo>
                  <a:pt x="1196826" y="821946"/>
                  <a:pt x="1200547" y="820706"/>
                  <a:pt x="1205508" y="820706"/>
                </a:cubicBezTo>
                <a:lnTo>
                  <a:pt x="1205508" y="835589"/>
                </a:lnTo>
                <a:lnTo>
                  <a:pt x="1212949" y="835589"/>
                </a:lnTo>
                <a:cubicBezTo>
                  <a:pt x="1217910" y="830628"/>
                  <a:pt x="1222871" y="823187"/>
                  <a:pt x="1227832" y="813265"/>
                </a:cubicBezTo>
                <a:lnTo>
                  <a:pt x="1235273" y="820706"/>
                </a:lnTo>
                <a:cubicBezTo>
                  <a:pt x="1235273" y="825667"/>
                  <a:pt x="1235273" y="828148"/>
                  <a:pt x="1235273" y="828148"/>
                </a:cubicBezTo>
                <a:lnTo>
                  <a:pt x="1227832" y="835589"/>
                </a:lnTo>
                <a:lnTo>
                  <a:pt x="1242715" y="843030"/>
                </a:lnTo>
                <a:lnTo>
                  <a:pt x="1257598" y="835589"/>
                </a:lnTo>
                <a:cubicBezTo>
                  <a:pt x="1262559" y="830628"/>
                  <a:pt x="1263799" y="826908"/>
                  <a:pt x="1261318" y="824427"/>
                </a:cubicBezTo>
                <a:cubicBezTo>
                  <a:pt x="1258838" y="821946"/>
                  <a:pt x="1255117" y="823187"/>
                  <a:pt x="1250156" y="828148"/>
                </a:cubicBezTo>
                <a:lnTo>
                  <a:pt x="1250156" y="820706"/>
                </a:lnTo>
                <a:cubicBezTo>
                  <a:pt x="1250156" y="815745"/>
                  <a:pt x="1252637" y="813265"/>
                  <a:pt x="1257598" y="813265"/>
                </a:cubicBezTo>
                <a:lnTo>
                  <a:pt x="1265039" y="805823"/>
                </a:lnTo>
                <a:cubicBezTo>
                  <a:pt x="1265039" y="800863"/>
                  <a:pt x="1266280" y="797142"/>
                  <a:pt x="1268760" y="794661"/>
                </a:cubicBezTo>
                <a:cubicBezTo>
                  <a:pt x="1271240" y="792181"/>
                  <a:pt x="1274961" y="790941"/>
                  <a:pt x="1279922" y="790941"/>
                </a:cubicBezTo>
                <a:lnTo>
                  <a:pt x="1272481" y="783499"/>
                </a:lnTo>
                <a:lnTo>
                  <a:pt x="1272481" y="776058"/>
                </a:lnTo>
                <a:cubicBezTo>
                  <a:pt x="1282402" y="771097"/>
                  <a:pt x="1287363" y="768616"/>
                  <a:pt x="1287363" y="768616"/>
                </a:cubicBezTo>
                <a:lnTo>
                  <a:pt x="1253877" y="757454"/>
                </a:lnTo>
                <a:cubicBezTo>
                  <a:pt x="1256357" y="759935"/>
                  <a:pt x="1257598" y="761175"/>
                  <a:pt x="1257598" y="761175"/>
                </a:cubicBezTo>
                <a:cubicBezTo>
                  <a:pt x="1257598" y="766136"/>
                  <a:pt x="1252637" y="766136"/>
                  <a:pt x="1242715" y="761175"/>
                </a:cubicBezTo>
                <a:cubicBezTo>
                  <a:pt x="1242715" y="758695"/>
                  <a:pt x="1243335" y="756835"/>
                  <a:pt x="1244575" y="755594"/>
                </a:cubicBezTo>
                <a:lnTo>
                  <a:pt x="1246436" y="754974"/>
                </a:lnTo>
                <a:lnTo>
                  <a:pt x="1242715" y="753734"/>
                </a:lnTo>
                <a:cubicBezTo>
                  <a:pt x="1237754" y="753734"/>
                  <a:pt x="1235273" y="753734"/>
                  <a:pt x="1235273" y="753734"/>
                </a:cubicBezTo>
                <a:cubicBezTo>
                  <a:pt x="1235273" y="748773"/>
                  <a:pt x="1232793" y="743812"/>
                  <a:pt x="1227832" y="738851"/>
                </a:cubicBezTo>
                <a:lnTo>
                  <a:pt x="1235273" y="731409"/>
                </a:lnTo>
                <a:lnTo>
                  <a:pt x="1242715" y="723968"/>
                </a:lnTo>
                <a:cubicBezTo>
                  <a:pt x="1232793" y="723968"/>
                  <a:pt x="1224111" y="721488"/>
                  <a:pt x="1216670" y="716527"/>
                </a:cubicBezTo>
                <a:cubicBezTo>
                  <a:pt x="1209229" y="711566"/>
                  <a:pt x="1207988" y="709085"/>
                  <a:pt x="1212949" y="709085"/>
                </a:cubicBezTo>
                <a:lnTo>
                  <a:pt x="1212949" y="701644"/>
                </a:lnTo>
                <a:cubicBezTo>
                  <a:pt x="1207988" y="701644"/>
                  <a:pt x="1201787" y="701644"/>
                  <a:pt x="1194346" y="701644"/>
                </a:cubicBezTo>
                <a:cubicBezTo>
                  <a:pt x="1186904" y="701644"/>
                  <a:pt x="1180703" y="701644"/>
                  <a:pt x="1175742" y="701644"/>
                </a:cubicBezTo>
                <a:cubicBezTo>
                  <a:pt x="1170781" y="701644"/>
                  <a:pt x="1163340" y="700404"/>
                  <a:pt x="1153418" y="697923"/>
                </a:cubicBezTo>
                <a:cubicBezTo>
                  <a:pt x="1143496" y="695443"/>
                  <a:pt x="1136055" y="694202"/>
                  <a:pt x="1131094" y="694202"/>
                </a:cubicBezTo>
                <a:cubicBezTo>
                  <a:pt x="1126133" y="694202"/>
                  <a:pt x="1119932" y="694202"/>
                  <a:pt x="1112490" y="694202"/>
                </a:cubicBezTo>
                <a:cubicBezTo>
                  <a:pt x="1105049" y="694202"/>
                  <a:pt x="1101328" y="691722"/>
                  <a:pt x="1101328" y="686761"/>
                </a:cubicBezTo>
                <a:lnTo>
                  <a:pt x="1108769" y="686761"/>
                </a:lnTo>
                <a:cubicBezTo>
                  <a:pt x="1108769" y="686761"/>
                  <a:pt x="1108769" y="685521"/>
                  <a:pt x="1108769" y="683040"/>
                </a:cubicBezTo>
                <a:cubicBezTo>
                  <a:pt x="1108769" y="680560"/>
                  <a:pt x="1105049" y="679319"/>
                  <a:pt x="1097608" y="679319"/>
                </a:cubicBezTo>
                <a:cubicBezTo>
                  <a:pt x="1090166" y="679319"/>
                  <a:pt x="1083965" y="676839"/>
                  <a:pt x="1079004" y="671878"/>
                </a:cubicBezTo>
                <a:lnTo>
                  <a:pt x="1086445" y="671878"/>
                </a:lnTo>
                <a:cubicBezTo>
                  <a:pt x="1091406" y="671878"/>
                  <a:pt x="1096367" y="671878"/>
                  <a:pt x="1101328" y="671878"/>
                </a:cubicBezTo>
                <a:cubicBezTo>
                  <a:pt x="1106289" y="671878"/>
                  <a:pt x="1108769" y="674359"/>
                  <a:pt x="1108769" y="679319"/>
                </a:cubicBezTo>
                <a:cubicBezTo>
                  <a:pt x="1113731" y="684281"/>
                  <a:pt x="1118691" y="685521"/>
                  <a:pt x="1123652" y="683040"/>
                </a:cubicBezTo>
                <a:cubicBezTo>
                  <a:pt x="1128613" y="680560"/>
                  <a:pt x="1138535" y="676839"/>
                  <a:pt x="1153418" y="671878"/>
                </a:cubicBezTo>
                <a:lnTo>
                  <a:pt x="1160859" y="679319"/>
                </a:lnTo>
                <a:cubicBezTo>
                  <a:pt x="1165821" y="684281"/>
                  <a:pt x="1170781" y="686761"/>
                  <a:pt x="1175742" y="686761"/>
                </a:cubicBezTo>
                <a:cubicBezTo>
                  <a:pt x="1180703" y="686761"/>
                  <a:pt x="1185664" y="686761"/>
                  <a:pt x="1190625" y="686761"/>
                </a:cubicBezTo>
                <a:lnTo>
                  <a:pt x="1198067" y="686761"/>
                </a:lnTo>
                <a:lnTo>
                  <a:pt x="1190625" y="671878"/>
                </a:lnTo>
                <a:lnTo>
                  <a:pt x="1212949" y="686761"/>
                </a:lnTo>
                <a:cubicBezTo>
                  <a:pt x="1222871" y="691722"/>
                  <a:pt x="1230313" y="694202"/>
                  <a:pt x="1235273" y="694202"/>
                </a:cubicBezTo>
                <a:lnTo>
                  <a:pt x="1235273" y="686761"/>
                </a:lnTo>
                <a:lnTo>
                  <a:pt x="1250156" y="694202"/>
                </a:lnTo>
                <a:cubicBezTo>
                  <a:pt x="1245195" y="694202"/>
                  <a:pt x="1242715" y="694202"/>
                  <a:pt x="1242715" y="694202"/>
                </a:cubicBezTo>
                <a:cubicBezTo>
                  <a:pt x="1242715" y="694202"/>
                  <a:pt x="1242715" y="696683"/>
                  <a:pt x="1242715" y="701644"/>
                </a:cubicBezTo>
                <a:cubicBezTo>
                  <a:pt x="1247676" y="701644"/>
                  <a:pt x="1252637" y="700404"/>
                  <a:pt x="1257598" y="697923"/>
                </a:cubicBezTo>
                <a:cubicBezTo>
                  <a:pt x="1262559" y="695443"/>
                  <a:pt x="1265039" y="695443"/>
                  <a:pt x="1265039" y="697923"/>
                </a:cubicBezTo>
                <a:cubicBezTo>
                  <a:pt x="1265039" y="700404"/>
                  <a:pt x="1266280" y="701644"/>
                  <a:pt x="1268760" y="701644"/>
                </a:cubicBezTo>
                <a:cubicBezTo>
                  <a:pt x="1271240" y="701644"/>
                  <a:pt x="1272481" y="699164"/>
                  <a:pt x="1272481" y="694202"/>
                </a:cubicBezTo>
                <a:lnTo>
                  <a:pt x="1279922" y="701644"/>
                </a:lnTo>
                <a:cubicBezTo>
                  <a:pt x="1284883" y="706605"/>
                  <a:pt x="1287363" y="704124"/>
                  <a:pt x="1287363" y="694202"/>
                </a:cubicBezTo>
                <a:lnTo>
                  <a:pt x="1287363" y="686761"/>
                </a:lnTo>
                <a:cubicBezTo>
                  <a:pt x="1282402" y="691722"/>
                  <a:pt x="1274961" y="689242"/>
                  <a:pt x="1265039" y="679319"/>
                </a:cubicBezTo>
                <a:lnTo>
                  <a:pt x="1235273" y="671878"/>
                </a:lnTo>
                <a:cubicBezTo>
                  <a:pt x="1235273" y="676839"/>
                  <a:pt x="1235273" y="679319"/>
                  <a:pt x="1235273" y="679319"/>
                </a:cubicBezTo>
                <a:cubicBezTo>
                  <a:pt x="1235273" y="679319"/>
                  <a:pt x="1232793" y="679319"/>
                  <a:pt x="1227832" y="679319"/>
                </a:cubicBezTo>
                <a:cubicBezTo>
                  <a:pt x="1227832" y="674359"/>
                  <a:pt x="1229072" y="670638"/>
                  <a:pt x="1231553" y="668157"/>
                </a:cubicBezTo>
                <a:cubicBezTo>
                  <a:pt x="1234033" y="665677"/>
                  <a:pt x="1240235" y="664437"/>
                  <a:pt x="1250156" y="664437"/>
                </a:cubicBezTo>
                <a:lnTo>
                  <a:pt x="1265039" y="656995"/>
                </a:lnTo>
                <a:cubicBezTo>
                  <a:pt x="1265039" y="652035"/>
                  <a:pt x="1267520" y="649554"/>
                  <a:pt x="1272481" y="649554"/>
                </a:cubicBezTo>
                <a:lnTo>
                  <a:pt x="1265039" y="649554"/>
                </a:lnTo>
                <a:lnTo>
                  <a:pt x="1257598" y="642112"/>
                </a:lnTo>
                <a:lnTo>
                  <a:pt x="1242715" y="634671"/>
                </a:lnTo>
                <a:cubicBezTo>
                  <a:pt x="1232793" y="634671"/>
                  <a:pt x="1227832" y="634671"/>
                  <a:pt x="1227832" y="634671"/>
                </a:cubicBezTo>
                <a:cubicBezTo>
                  <a:pt x="1227832" y="629710"/>
                  <a:pt x="1217910" y="627230"/>
                  <a:pt x="1198067" y="627230"/>
                </a:cubicBezTo>
                <a:cubicBezTo>
                  <a:pt x="1193105" y="627230"/>
                  <a:pt x="1191865" y="628470"/>
                  <a:pt x="1194346" y="630950"/>
                </a:cubicBezTo>
                <a:cubicBezTo>
                  <a:pt x="1196826" y="633431"/>
                  <a:pt x="1200547" y="634671"/>
                  <a:pt x="1205508" y="634671"/>
                </a:cubicBezTo>
                <a:cubicBezTo>
                  <a:pt x="1210469" y="634671"/>
                  <a:pt x="1212949" y="634671"/>
                  <a:pt x="1212949" y="634671"/>
                </a:cubicBezTo>
                <a:cubicBezTo>
                  <a:pt x="1212949" y="639632"/>
                  <a:pt x="1217910" y="642112"/>
                  <a:pt x="1227832" y="642112"/>
                </a:cubicBezTo>
                <a:lnTo>
                  <a:pt x="1250156" y="649554"/>
                </a:lnTo>
                <a:cubicBezTo>
                  <a:pt x="1240235" y="649554"/>
                  <a:pt x="1229072" y="648314"/>
                  <a:pt x="1216670" y="645833"/>
                </a:cubicBezTo>
                <a:cubicBezTo>
                  <a:pt x="1204268" y="643353"/>
                  <a:pt x="1196826" y="640872"/>
                  <a:pt x="1194346" y="638392"/>
                </a:cubicBezTo>
                <a:cubicBezTo>
                  <a:pt x="1191865" y="635912"/>
                  <a:pt x="1190625" y="634671"/>
                  <a:pt x="1190625" y="634671"/>
                </a:cubicBezTo>
                <a:cubicBezTo>
                  <a:pt x="1190625" y="629710"/>
                  <a:pt x="1190625" y="625990"/>
                  <a:pt x="1190625" y="623509"/>
                </a:cubicBezTo>
                <a:cubicBezTo>
                  <a:pt x="1190625" y="621029"/>
                  <a:pt x="1188145" y="619788"/>
                  <a:pt x="1183184" y="619788"/>
                </a:cubicBezTo>
                <a:cubicBezTo>
                  <a:pt x="1178223" y="619788"/>
                  <a:pt x="1174502" y="619788"/>
                  <a:pt x="1172022" y="619788"/>
                </a:cubicBezTo>
                <a:cubicBezTo>
                  <a:pt x="1169541" y="619788"/>
                  <a:pt x="1168301" y="622269"/>
                  <a:pt x="1168301" y="627230"/>
                </a:cubicBezTo>
                <a:cubicBezTo>
                  <a:pt x="1163340" y="627230"/>
                  <a:pt x="1158379" y="628470"/>
                  <a:pt x="1153418" y="630950"/>
                </a:cubicBezTo>
                <a:cubicBezTo>
                  <a:pt x="1148457" y="633431"/>
                  <a:pt x="1144736" y="633431"/>
                  <a:pt x="1142256" y="630950"/>
                </a:cubicBezTo>
                <a:cubicBezTo>
                  <a:pt x="1139776" y="628470"/>
                  <a:pt x="1133574" y="627230"/>
                  <a:pt x="1123652" y="627230"/>
                </a:cubicBezTo>
                <a:cubicBezTo>
                  <a:pt x="1113731" y="627230"/>
                  <a:pt x="1103809" y="619788"/>
                  <a:pt x="1093887" y="604905"/>
                </a:cubicBezTo>
                <a:cubicBezTo>
                  <a:pt x="1088926" y="599945"/>
                  <a:pt x="1081484" y="598705"/>
                  <a:pt x="1071563" y="601185"/>
                </a:cubicBezTo>
                <a:cubicBezTo>
                  <a:pt x="1061641" y="603665"/>
                  <a:pt x="1059160" y="601185"/>
                  <a:pt x="1064121" y="593743"/>
                </a:cubicBezTo>
                <a:cubicBezTo>
                  <a:pt x="1069082" y="586302"/>
                  <a:pt x="1069082" y="582581"/>
                  <a:pt x="1064121" y="582581"/>
                </a:cubicBezTo>
                <a:lnTo>
                  <a:pt x="1071563" y="582581"/>
                </a:lnTo>
                <a:cubicBezTo>
                  <a:pt x="1071563" y="582581"/>
                  <a:pt x="1071563" y="580101"/>
                  <a:pt x="1071563" y="575140"/>
                </a:cubicBezTo>
                <a:cubicBezTo>
                  <a:pt x="1071563" y="570179"/>
                  <a:pt x="1074043" y="570179"/>
                  <a:pt x="1079004" y="575140"/>
                </a:cubicBezTo>
                <a:lnTo>
                  <a:pt x="1093887" y="582581"/>
                </a:lnTo>
                <a:lnTo>
                  <a:pt x="1116211" y="590023"/>
                </a:lnTo>
                <a:lnTo>
                  <a:pt x="1131094" y="597464"/>
                </a:lnTo>
                <a:lnTo>
                  <a:pt x="1116211" y="597464"/>
                </a:lnTo>
                <a:cubicBezTo>
                  <a:pt x="1106289" y="592503"/>
                  <a:pt x="1100088" y="591263"/>
                  <a:pt x="1097608" y="593743"/>
                </a:cubicBezTo>
                <a:cubicBezTo>
                  <a:pt x="1095127" y="596224"/>
                  <a:pt x="1098848" y="599945"/>
                  <a:pt x="1108769" y="604905"/>
                </a:cubicBezTo>
                <a:lnTo>
                  <a:pt x="1160859" y="612347"/>
                </a:lnTo>
                <a:lnTo>
                  <a:pt x="1175742" y="612347"/>
                </a:lnTo>
                <a:lnTo>
                  <a:pt x="1190625" y="604905"/>
                </a:lnTo>
                <a:lnTo>
                  <a:pt x="1198067" y="604905"/>
                </a:lnTo>
                <a:lnTo>
                  <a:pt x="1205508" y="612347"/>
                </a:lnTo>
                <a:cubicBezTo>
                  <a:pt x="1205508" y="617308"/>
                  <a:pt x="1210469" y="619788"/>
                  <a:pt x="1220391" y="619788"/>
                </a:cubicBezTo>
                <a:lnTo>
                  <a:pt x="1257598" y="619788"/>
                </a:lnTo>
                <a:cubicBezTo>
                  <a:pt x="1272481" y="624750"/>
                  <a:pt x="1279922" y="625990"/>
                  <a:pt x="1279922" y="623509"/>
                </a:cubicBezTo>
                <a:cubicBezTo>
                  <a:pt x="1279922" y="621029"/>
                  <a:pt x="1279922" y="619788"/>
                  <a:pt x="1279922" y="619788"/>
                </a:cubicBezTo>
                <a:cubicBezTo>
                  <a:pt x="1279922" y="619788"/>
                  <a:pt x="1277442" y="618548"/>
                  <a:pt x="1272481" y="616068"/>
                </a:cubicBezTo>
                <a:cubicBezTo>
                  <a:pt x="1267520" y="613587"/>
                  <a:pt x="1260078" y="609867"/>
                  <a:pt x="1250156" y="604905"/>
                </a:cubicBezTo>
                <a:lnTo>
                  <a:pt x="1235273" y="597464"/>
                </a:lnTo>
                <a:lnTo>
                  <a:pt x="1242715" y="597464"/>
                </a:lnTo>
                <a:cubicBezTo>
                  <a:pt x="1282402" y="607386"/>
                  <a:pt x="1299766" y="609867"/>
                  <a:pt x="1294805" y="604905"/>
                </a:cubicBezTo>
                <a:cubicBezTo>
                  <a:pt x="1294805" y="599945"/>
                  <a:pt x="1292324" y="597464"/>
                  <a:pt x="1287363" y="597464"/>
                </a:cubicBezTo>
                <a:cubicBezTo>
                  <a:pt x="1287363" y="587543"/>
                  <a:pt x="1277442" y="582581"/>
                  <a:pt x="1257598" y="582581"/>
                </a:cubicBezTo>
                <a:lnTo>
                  <a:pt x="1242715" y="575140"/>
                </a:lnTo>
                <a:cubicBezTo>
                  <a:pt x="1232793" y="570179"/>
                  <a:pt x="1227832" y="567698"/>
                  <a:pt x="1227832" y="567698"/>
                </a:cubicBezTo>
                <a:cubicBezTo>
                  <a:pt x="1227832" y="557777"/>
                  <a:pt x="1229072" y="555296"/>
                  <a:pt x="1231553" y="560257"/>
                </a:cubicBezTo>
                <a:cubicBezTo>
                  <a:pt x="1234033" y="565218"/>
                  <a:pt x="1242715" y="568939"/>
                  <a:pt x="1257598" y="571419"/>
                </a:cubicBezTo>
                <a:cubicBezTo>
                  <a:pt x="1272481" y="573900"/>
                  <a:pt x="1282402" y="575140"/>
                  <a:pt x="1287363" y="575140"/>
                </a:cubicBezTo>
                <a:cubicBezTo>
                  <a:pt x="1292324" y="575140"/>
                  <a:pt x="1294805" y="572660"/>
                  <a:pt x="1294805" y="567698"/>
                </a:cubicBezTo>
                <a:cubicBezTo>
                  <a:pt x="1294805" y="562738"/>
                  <a:pt x="1289844" y="561498"/>
                  <a:pt x="1279922" y="563978"/>
                </a:cubicBezTo>
                <a:cubicBezTo>
                  <a:pt x="1270000" y="566458"/>
                  <a:pt x="1265039" y="566458"/>
                  <a:pt x="1265039" y="563978"/>
                </a:cubicBezTo>
                <a:cubicBezTo>
                  <a:pt x="1265039" y="561498"/>
                  <a:pt x="1267520" y="560257"/>
                  <a:pt x="1272481" y="560257"/>
                </a:cubicBezTo>
                <a:lnTo>
                  <a:pt x="1279922" y="552816"/>
                </a:lnTo>
                <a:cubicBezTo>
                  <a:pt x="1274961" y="547855"/>
                  <a:pt x="1267520" y="545374"/>
                  <a:pt x="1257598" y="545374"/>
                </a:cubicBezTo>
                <a:cubicBezTo>
                  <a:pt x="1247676" y="540413"/>
                  <a:pt x="1240235" y="535453"/>
                  <a:pt x="1235273" y="530491"/>
                </a:cubicBezTo>
                <a:lnTo>
                  <a:pt x="1242715" y="530491"/>
                </a:lnTo>
                <a:cubicBezTo>
                  <a:pt x="1247676" y="530491"/>
                  <a:pt x="1250156" y="526771"/>
                  <a:pt x="1250156" y="519329"/>
                </a:cubicBezTo>
                <a:cubicBezTo>
                  <a:pt x="1250156" y="511888"/>
                  <a:pt x="1247676" y="508167"/>
                  <a:pt x="1242715" y="508167"/>
                </a:cubicBezTo>
                <a:cubicBezTo>
                  <a:pt x="1237754" y="508167"/>
                  <a:pt x="1235273" y="510648"/>
                  <a:pt x="1235273" y="515609"/>
                </a:cubicBezTo>
                <a:lnTo>
                  <a:pt x="1220391" y="508167"/>
                </a:lnTo>
                <a:cubicBezTo>
                  <a:pt x="1210469" y="503206"/>
                  <a:pt x="1205508" y="500726"/>
                  <a:pt x="1205508" y="500726"/>
                </a:cubicBezTo>
                <a:cubicBezTo>
                  <a:pt x="1185664" y="500726"/>
                  <a:pt x="1170781" y="498246"/>
                  <a:pt x="1160859" y="493284"/>
                </a:cubicBezTo>
                <a:cubicBezTo>
                  <a:pt x="1155898" y="488324"/>
                  <a:pt x="1153418" y="483363"/>
                  <a:pt x="1153418" y="478402"/>
                </a:cubicBezTo>
                <a:cubicBezTo>
                  <a:pt x="1158379" y="478402"/>
                  <a:pt x="1160859" y="478402"/>
                  <a:pt x="1160859" y="478402"/>
                </a:cubicBezTo>
                <a:cubicBezTo>
                  <a:pt x="1160859" y="478402"/>
                  <a:pt x="1163340" y="480882"/>
                  <a:pt x="1168301" y="485843"/>
                </a:cubicBezTo>
                <a:cubicBezTo>
                  <a:pt x="1173262" y="485843"/>
                  <a:pt x="1175742" y="484603"/>
                  <a:pt x="1175742" y="482122"/>
                </a:cubicBezTo>
                <a:cubicBezTo>
                  <a:pt x="1175742" y="479642"/>
                  <a:pt x="1178223" y="479642"/>
                  <a:pt x="1183184" y="482122"/>
                </a:cubicBezTo>
                <a:cubicBezTo>
                  <a:pt x="1188145" y="484603"/>
                  <a:pt x="1193105" y="484603"/>
                  <a:pt x="1198067" y="482122"/>
                </a:cubicBezTo>
                <a:cubicBezTo>
                  <a:pt x="1203027" y="479642"/>
                  <a:pt x="1205508" y="477161"/>
                  <a:pt x="1205508" y="474681"/>
                </a:cubicBezTo>
                <a:cubicBezTo>
                  <a:pt x="1205508" y="472201"/>
                  <a:pt x="1203027" y="470960"/>
                  <a:pt x="1198067" y="470960"/>
                </a:cubicBezTo>
                <a:cubicBezTo>
                  <a:pt x="1193105" y="470960"/>
                  <a:pt x="1188145" y="465999"/>
                  <a:pt x="1183184" y="456077"/>
                </a:cubicBezTo>
                <a:lnTo>
                  <a:pt x="1168301" y="441194"/>
                </a:lnTo>
                <a:lnTo>
                  <a:pt x="1190625" y="441194"/>
                </a:lnTo>
                <a:cubicBezTo>
                  <a:pt x="1200547" y="441194"/>
                  <a:pt x="1205508" y="439954"/>
                  <a:pt x="1205508" y="437474"/>
                </a:cubicBezTo>
                <a:cubicBezTo>
                  <a:pt x="1205508" y="434993"/>
                  <a:pt x="1203027" y="433753"/>
                  <a:pt x="1198067" y="433753"/>
                </a:cubicBezTo>
                <a:cubicBezTo>
                  <a:pt x="1178223" y="438714"/>
                  <a:pt x="1163340" y="433753"/>
                  <a:pt x="1153418" y="418870"/>
                </a:cubicBezTo>
                <a:lnTo>
                  <a:pt x="1145977" y="411429"/>
                </a:lnTo>
                <a:lnTo>
                  <a:pt x="1145977" y="418870"/>
                </a:lnTo>
                <a:cubicBezTo>
                  <a:pt x="1141016" y="418870"/>
                  <a:pt x="1136055" y="418870"/>
                  <a:pt x="1131094" y="418870"/>
                </a:cubicBezTo>
                <a:lnTo>
                  <a:pt x="1123652" y="411429"/>
                </a:lnTo>
                <a:lnTo>
                  <a:pt x="1123652" y="403987"/>
                </a:lnTo>
                <a:cubicBezTo>
                  <a:pt x="1123652" y="399026"/>
                  <a:pt x="1123652" y="396546"/>
                  <a:pt x="1123652" y="396546"/>
                </a:cubicBezTo>
                <a:lnTo>
                  <a:pt x="1086445" y="396546"/>
                </a:lnTo>
                <a:cubicBezTo>
                  <a:pt x="1086445" y="391585"/>
                  <a:pt x="1083965" y="391585"/>
                  <a:pt x="1079004" y="396546"/>
                </a:cubicBezTo>
                <a:lnTo>
                  <a:pt x="1056680" y="389105"/>
                </a:lnTo>
                <a:lnTo>
                  <a:pt x="1101328" y="389105"/>
                </a:lnTo>
                <a:lnTo>
                  <a:pt x="1116211" y="389105"/>
                </a:lnTo>
                <a:cubicBezTo>
                  <a:pt x="1116211" y="389105"/>
                  <a:pt x="1128613" y="389105"/>
                  <a:pt x="1153418" y="389105"/>
                </a:cubicBezTo>
                <a:cubicBezTo>
                  <a:pt x="1163340" y="389105"/>
                  <a:pt x="1173262" y="387864"/>
                  <a:pt x="1183184" y="385384"/>
                </a:cubicBezTo>
                <a:cubicBezTo>
                  <a:pt x="1193105" y="382904"/>
                  <a:pt x="1198067" y="381663"/>
                  <a:pt x="1198067" y="381663"/>
                </a:cubicBezTo>
                <a:lnTo>
                  <a:pt x="1205508" y="381663"/>
                </a:lnTo>
                <a:cubicBezTo>
                  <a:pt x="1215430" y="376702"/>
                  <a:pt x="1220391" y="379183"/>
                  <a:pt x="1220391" y="389105"/>
                </a:cubicBezTo>
                <a:lnTo>
                  <a:pt x="1235273" y="389105"/>
                </a:lnTo>
                <a:lnTo>
                  <a:pt x="1227832" y="374222"/>
                </a:lnTo>
                <a:cubicBezTo>
                  <a:pt x="1227832" y="369261"/>
                  <a:pt x="1230313" y="366780"/>
                  <a:pt x="1235273" y="366780"/>
                </a:cubicBezTo>
                <a:cubicBezTo>
                  <a:pt x="1230313" y="361819"/>
                  <a:pt x="1225352" y="361819"/>
                  <a:pt x="1220391" y="366780"/>
                </a:cubicBezTo>
                <a:cubicBezTo>
                  <a:pt x="1215430" y="371741"/>
                  <a:pt x="1207988" y="371741"/>
                  <a:pt x="1198067" y="366780"/>
                </a:cubicBezTo>
                <a:cubicBezTo>
                  <a:pt x="1188145" y="361819"/>
                  <a:pt x="1180703" y="360579"/>
                  <a:pt x="1175742" y="363060"/>
                </a:cubicBezTo>
                <a:cubicBezTo>
                  <a:pt x="1170781" y="365540"/>
                  <a:pt x="1170781" y="369261"/>
                  <a:pt x="1175742" y="374222"/>
                </a:cubicBezTo>
                <a:lnTo>
                  <a:pt x="1168301" y="381663"/>
                </a:lnTo>
                <a:cubicBezTo>
                  <a:pt x="1163340" y="376702"/>
                  <a:pt x="1155898" y="374222"/>
                  <a:pt x="1145977" y="374222"/>
                </a:cubicBezTo>
                <a:lnTo>
                  <a:pt x="1123652" y="374222"/>
                </a:lnTo>
                <a:cubicBezTo>
                  <a:pt x="1123652" y="369261"/>
                  <a:pt x="1121172" y="366780"/>
                  <a:pt x="1116211" y="366780"/>
                </a:cubicBezTo>
                <a:cubicBezTo>
                  <a:pt x="1111250" y="366780"/>
                  <a:pt x="1108769" y="366780"/>
                  <a:pt x="1108769" y="366780"/>
                </a:cubicBezTo>
                <a:lnTo>
                  <a:pt x="1101328" y="366780"/>
                </a:lnTo>
                <a:cubicBezTo>
                  <a:pt x="1091406" y="361819"/>
                  <a:pt x="1076523" y="359339"/>
                  <a:pt x="1056680" y="359339"/>
                </a:cubicBezTo>
                <a:cubicBezTo>
                  <a:pt x="1041797" y="354378"/>
                  <a:pt x="1034355" y="351898"/>
                  <a:pt x="1034355" y="351898"/>
                </a:cubicBezTo>
                <a:cubicBezTo>
                  <a:pt x="1039316" y="346937"/>
                  <a:pt x="1039316" y="344456"/>
                  <a:pt x="1034355" y="344456"/>
                </a:cubicBezTo>
                <a:lnTo>
                  <a:pt x="1026914" y="344456"/>
                </a:lnTo>
                <a:lnTo>
                  <a:pt x="1026914" y="337015"/>
                </a:lnTo>
                <a:lnTo>
                  <a:pt x="1019473" y="344456"/>
                </a:lnTo>
                <a:cubicBezTo>
                  <a:pt x="1019473" y="349417"/>
                  <a:pt x="1018232" y="351898"/>
                  <a:pt x="1015752" y="351898"/>
                </a:cubicBezTo>
                <a:cubicBezTo>
                  <a:pt x="1013272" y="351898"/>
                  <a:pt x="1010791" y="353138"/>
                  <a:pt x="1008311" y="355618"/>
                </a:cubicBezTo>
                <a:cubicBezTo>
                  <a:pt x="1005830" y="358099"/>
                  <a:pt x="1007070" y="361819"/>
                  <a:pt x="1012031" y="366780"/>
                </a:cubicBezTo>
                <a:lnTo>
                  <a:pt x="1019473" y="381663"/>
                </a:lnTo>
                <a:lnTo>
                  <a:pt x="1012031" y="389105"/>
                </a:lnTo>
                <a:cubicBezTo>
                  <a:pt x="1012031" y="394066"/>
                  <a:pt x="1014512" y="395306"/>
                  <a:pt x="1019473" y="392825"/>
                </a:cubicBezTo>
                <a:cubicBezTo>
                  <a:pt x="1024434" y="390345"/>
                  <a:pt x="1028154" y="390345"/>
                  <a:pt x="1030635" y="392825"/>
                </a:cubicBezTo>
                <a:cubicBezTo>
                  <a:pt x="1033115" y="395306"/>
                  <a:pt x="1036836" y="394066"/>
                  <a:pt x="1041797" y="389105"/>
                </a:cubicBezTo>
                <a:lnTo>
                  <a:pt x="1049238" y="389105"/>
                </a:lnTo>
                <a:cubicBezTo>
                  <a:pt x="1049238" y="394066"/>
                  <a:pt x="1054199" y="399026"/>
                  <a:pt x="1064121" y="403987"/>
                </a:cubicBezTo>
                <a:cubicBezTo>
                  <a:pt x="1079004" y="408948"/>
                  <a:pt x="1086445" y="411429"/>
                  <a:pt x="1086445" y="411429"/>
                </a:cubicBezTo>
                <a:lnTo>
                  <a:pt x="1093887" y="418870"/>
                </a:lnTo>
                <a:cubicBezTo>
                  <a:pt x="1083965" y="418870"/>
                  <a:pt x="1076523" y="417630"/>
                  <a:pt x="1071563" y="415150"/>
                </a:cubicBezTo>
                <a:cubicBezTo>
                  <a:pt x="1066601" y="412669"/>
                  <a:pt x="1061641" y="411429"/>
                  <a:pt x="1056680" y="411429"/>
                </a:cubicBezTo>
                <a:lnTo>
                  <a:pt x="1049238" y="403987"/>
                </a:lnTo>
                <a:lnTo>
                  <a:pt x="1019473" y="403987"/>
                </a:lnTo>
                <a:lnTo>
                  <a:pt x="982266" y="403987"/>
                </a:lnTo>
                <a:cubicBezTo>
                  <a:pt x="977305" y="403987"/>
                  <a:pt x="969863" y="403987"/>
                  <a:pt x="959941" y="403987"/>
                </a:cubicBezTo>
                <a:cubicBezTo>
                  <a:pt x="954981" y="399026"/>
                  <a:pt x="945059" y="394066"/>
                  <a:pt x="930176" y="389105"/>
                </a:cubicBezTo>
                <a:lnTo>
                  <a:pt x="900410" y="374222"/>
                </a:lnTo>
                <a:cubicBezTo>
                  <a:pt x="900410" y="374222"/>
                  <a:pt x="897930" y="372981"/>
                  <a:pt x="892969" y="370501"/>
                </a:cubicBezTo>
                <a:cubicBezTo>
                  <a:pt x="888008" y="368021"/>
                  <a:pt x="883047" y="365540"/>
                  <a:pt x="878086" y="363060"/>
                </a:cubicBezTo>
                <a:cubicBezTo>
                  <a:pt x="873125" y="360579"/>
                  <a:pt x="868164" y="358099"/>
                  <a:pt x="863203" y="355618"/>
                </a:cubicBezTo>
                <a:cubicBezTo>
                  <a:pt x="858242" y="353138"/>
                  <a:pt x="855762" y="351898"/>
                  <a:pt x="855762" y="351898"/>
                </a:cubicBezTo>
                <a:cubicBezTo>
                  <a:pt x="855762" y="351898"/>
                  <a:pt x="857002" y="351898"/>
                  <a:pt x="859482" y="351898"/>
                </a:cubicBezTo>
                <a:cubicBezTo>
                  <a:pt x="861963" y="351898"/>
                  <a:pt x="865683" y="351898"/>
                  <a:pt x="870645" y="351898"/>
                </a:cubicBezTo>
                <a:lnTo>
                  <a:pt x="878086" y="344456"/>
                </a:lnTo>
                <a:lnTo>
                  <a:pt x="870645" y="337015"/>
                </a:lnTo>
                <a:cubicBezTo>
                  <a:pt x="865683" y="332054"/>
                  <a:pt x="861963" y="329573"/>
                  <a:pt x="859482" y="329573"/>
                </a:cubicBezTo>
                <a:cubicBezTo>
                  <a:pt x="857002" y="329573"/>
                  <a:pt x="855762" y="332054"/>
                  <a:pt x="855762" y="337015"/>
                </a:cubicBezTo>
                <a:lnTo>
                  <a:pt x="848320" y="344456"/>
                </a:lnTo>
                <a:lnTo>
                  <a:pt x="825996" y="329573"/>
                </a:lnTo>
                <a:cubicBezTo>
                  <a:pt x="816074" y="329573"/>
                  <a:pt x="809873" y="325853"/>
                  <a:pt x="807393" y="318411"/>
                </a:cubicBezTo>
                <a:cubicBezTo>
                  <a:pt x="804912" y="310970"/>
                  <a:pt x="806152" y="304769"/>
                  <a:pt x="811113" y="299808"/>
                </a:cubicBezTo>
                <a:lnTo>
                  <a:pt x="811113" y="284925"/>
                </a:lnTo>
                <a:lnTo>
                  <a:pt x="840879" y="292366"/>
                </a:lnTo>
                <a:cubicBezTo>
                  <a:pt x="850801" y="297327"/>
                  <a:pt x="858242" y="299808"/>
                  <a:pt x="863203" y="299808"/>
                </a:cubicBezTo>
                <a:cubicBezTo>
                  <a:pt x="868164" y="299808"/>
                  <a:pt x="868164" y="297327"/>
                  <a:pt x="863203" y="292366"/>
                </a:cubicBezTo>
                <a:cubicBezTo>
                  <a:pt x="863203" y="287405"/>
                  <a:pt x="857002" y="282445"/>
                  <a:pt x="844600" y="277484"/>
                </a:cubicBezTo>
                <a:cubicBezTo>
                  <a:pt x="832197" y="272523"/>
                  <a:pt x="821035" y="267562"/>
                  <a:pt x="811113" y="262601"/>
                </a:cubicBezTo>
                <a:cubicBezTo>
                  <a:pt x="801192" y="257640"/>
                  <a:pt x="793750" y="255159"/>
                  <a:pt x="788789" y="255159"/>
                </a:cubicBezTo>
                <a:cubicBezTo>
                  <a:pt x="788789" y="255159"/>
                  <a:pt x="786309" y="255159"/>
                  <a:pt x="781348" y="255159"/>
                </a:cubicBezTo>
                <a:lnTo>
                  <a:pt x="759023" y="247718"/>
                </a:lnTo>
                <a:lnTo>
                  <a:pt x="751582" y="247718"/>
                </a:lnTo>
                <a:lnTo>
                  <a:pt x="751582" y="240277"/>
                </a:lnTo>
                <a:cubicBezTo>
                  <a:pt x="746621" y="240277"/>
                  <a:pt x="744141" y="239036"/>
                  <a:pt x="744141" y="236556"/>
                </a:cubicBezTo>
                <a:cubicBezTo>
                  <a:pt x="744141" y="234075"/>
                  <a:pt x="741660" y="235315"/>
                  <a:pt x="736699" y="240277"/>
                </a:cubicBezTo>
                <a:cubicBezTo>
                  <a:pt x="741660" y="240277"/>
                  <a:pt x="745381" y="245238"/>
                  <a:pt x="747861" y="255159"/>
                </a:cubicBezTo>
                <a:cubicBezTo>
                  <a:pt x="750342" y="265081"/>
                  <a:pt x="754063" y="267562"/>
                  <a:pt x="759023" y="262601"/>
                </a:cubicBezTo>
                <a:cubicBezTo>
                  <a:pt x="759023" y="262601"/>
                  <a:pt x="760264" y="263841"/>
                  <a:pt x="762744" y="266321"/>
                </a:cubicBezTo>
                <a:cubicBezTo>
                  <a:pt x="765224" y="268802"/>
                  <a:pt x="768945" y="270042"/>
                  <a:pt x="773906" y="270042"/>
                </a:cubicBezTo>
                <a:cubicBezTo>
                  <a:pt x="778867" y="275003"/>
                  <a:pt x="785068" y="278724"/>
                  <a:pt x="792510" y="281204"/>
                </a:cubicBezTo>
                <a:cubicBezTo>
                  <a:pt x="799951" y="283685"/>
                  <a:pt x="803672" y="284925"/>
                  <a:pt x="803672" y="284925"/>
                </a:cubicBezTo>
                <a:lnTo>
                  <a:pt x="811113" y="284925"/>
                </a:lnTo>
                <a:lnTo>
                  <a:pt x="803672" y="292366"/>
                </a:lnTo>
                <a:lnTo>
                  <a:pt x="788789" y="292366"/>
                </a:lnTo>
                <a:cubicBezTo>
                  <a:pt x="783828" y="287405"/>
                  <a:pt x="776387" y="284925"/>
                  <a:pt x="766465" y="284925"/>
                </a:cubicBezTo>
                <a:cubicBezTo>
                  <a:pt x="766465" y="284925"/>
                  <a:pt x="765224" y="283685"/>
                  <a:pt x="762744" y="281204"/>
                </a:cubicBezTo>
                <a:cubicBezTo>
                  <a:pt x="760264" y="278724"/>
                  <a:pt x="756543" y="275003"/>
                  <a:pt x="751582" y="270042"/>
                </a:cubicBezTo>
                <a:lnTo>
                  <a:pt x="744141" y="262601"/>
                </a:lnTo>
                <a:lnTo>
                  <a:pt x="729258" y="262601"/>
                </a:lnTo>
                <a:lnTo>
                  <a:pt x="714375" y="262601"/>
                </a:lnTo>
                <a:lnTo>
                  <a:pt x="729258" y="270042"/>
                </a:lnTo>
                <a:cubicBezTo>
                  <a:pt x="734219" y="275003"/>
                  <a:pt x="736699" y="282445"/>
                  <a:pt x="736699" y="292366"/>
                </a:cubicBezTo>
                <a:cubicBezTo>
                  <a:pt x="731738" y="292366"/>
                  <a:pt x="729258" y="289886"/>
                  <a:pt x="729258" y="284925"/>
                </a:cubicBezTo>
                <a:cubicBezTo>
                  <a:pt x="724297" y="279964"/>
                  <a:pt x="720576" y="278724"/>
                  <a:pt x="718096" y="281204"/>
                </a:cubicBezTo>
                <a:cubicBezTo>
                  <a:pt x="715615" y="283685"/>
                  <a:pt x="709414" y="281204"/>
                  <a:pt x="699492" y="273763"/>
                </a:cubicBezTo>
                <a:cubicBezTo>
                  <a:pt x="689570" y="266321"/>
                  <a:pt x="684609" y="265081"/>
                  <a:pt x="684609" y="270042"/>
                </a:cubicBezTo>
                <a:cubicBezTo>
                  <a:pt x="684609" y="275003"/>
                  <a:pt x="687090" y="277484"/>
                  <a:pt x="692051" y="277484"/>
                </a:cubicBezTo>
                <a:lnTo>
                  <a:pt x="692051" y="284925"/>
                </a:lnTo>
                <a:cubicBezTo>
                  <a:pt x="687090" y="279964"/>
                  <a:pt x="683369" y="275003"/>
                  <a:pt x="680889" y="270042"/>
                </a:cubicBezTo>
                <a:cubicBezTo>
                  <a:pt x="678408" y="265081"/>
                  <a:pt x="674687" y="260120"/>
                  <a:pt x="669727" y="255159"/>
                </a:cubicBezTo>
                <a:lnTo>
                  <a:pt x="669727" y="262601"/>
                </a:lnTo>
                <a:lnTo>
                  <a:pt x="669727" y="270042"/>
                </a:lnTo>
                <a:cubicBezTo>
                  <a:pt x="664766" y="270042"/>
                  <a:pt x="661045" y="268802"/>
                  <a:pt x="658564" y="266321"/>
                </a:cubicBezTo>
                <a:cubicBezTo>
                  <a:pt x="656084" y="263841"/>
                  <a:pt x="651123" y="261360"/>
                  <a:pt x="643682" y="258880"/>
                </a:cubicBezTo>
                <a:cubicBezTo>
                  <a:pt x="636240" y="256400"/>
                  <a:pt x="630039" y="252679"/>
                  <a:pt x="625078" y="247718"/>
                </a:cubicBezTo>
                <a:cubicBezTo>
                  <a:pt x="625078" y="247718"/>
                  <a:pt x="622598" y="246478"/>
                  <a:pt x="617637" y="243997"/>
                </a:cubicBezTo>
                <a:cubicBezTo>
                  <a:pt x="612676" y="241517"/>
                  <a:pt x="610195" y="240277"/>
                  <a:pt x="610195" y="240277"/>
                </a:cubicBezTo>
                <a:lnTo>
                  <a:pt x="587871" y="240277"/>
                </a:lnTo>
                <a:lnTo>
                  <a:pt x="572988" y="232835"/>
                </a:lnTo>
                <a:lnTo>
                  <a:pt x="565547" y="240277"/>
                </a:lnTo>
                <a:lnTo>
                  <a:pt x="558105" y="232835"/>
                </a:lnTo>
                <a:lnTo>
                  <a:pt x="528340" y="210511"/>
                </a:lnTo>
                <a:cubicBezTo>
                  <a:pt x="513457" y="200589"/>
                  <a:pt x="506016" y="194388"/>
                  <a:pt x="506016" y="191907"/>
                </a:cubicBezTo>
                <a:cubicBezTo>
                  <a:pt x="506016" y="189427"/>
                  <a:pt x="507256" y="189427"/>
                  <a:pt x="509736" y="191907"/>
                </a:cubicBezTo>
                <a:cubicBezTo>
                  <a:pt x="512217" y="194388"/>
                  <a:pt x="514697" y="193148"/>
                  <a:pt x="517178" y="188187"/>
                </a:cubicBezTo>
                <a:cubicBezTo>
                  <a:pt x="519658" y="183226"/>
                  <a:pt x="523379" y="183226"/>
                  <a:pt x="528340" y="188187"/>
                </a:cubicBezTo>
                <a:cubicBezTo>
                  <a:pt x="533301" y="188187"/>
                  <a:pt x="535781" y="189427"/>
                  <a:pt x="535781" y="191907"/>
                </a:cubicBezTo>
                <a:cubicBezTo>
                  <a:pt x="535781" y="194388"/>
                  <a:pt x="538262" y="193148"/>
                  <a:pt x="543223" y="188187"/>
                </a:cubicBezTo>
                <a:cubicBezTo>
                  <a:pt x="543223" y="188187"/>
                  <a:pt x="548184" y="190667"/>
                  <a:pt x="558105" y="195628"/>
                </a:cubicBezTo>
                <a:cubicBezTo>
                  <a:pt x="568027" y="200589"/>
                  <a:pt x="572988" y="203069"/>
                  <a:pt x="572988" y="203069"/>
                </a:cubicBezTo>
                <a:cubicBezTo>
                  <a:pt x="577949" y="203069"/>
                  <a:pt x="580430" y="200589"/>
                  <a:pt x="580430" y="195628"/>
                </a:cubicBezTo>
                <a:lnTo>
                  <a:pt x="587871" y="203069"/>
                </a:lnTo>
                <a:lnTo>
                  <a:pt x="595312" y="210511"/>
                </a:lnTo>
                <a:cubicBezTo>
                  <a:pt x="590351" y="210511"/>
                  <a:pt x="590351" y="211751"/>
                  <a:pt x="595312" y="214232"/>
                </a:cubicBezTo>
                <a:cubicBezTo>
                  <a:pt x="600273" y="216712"/>
                  <a:pt x="603994" y="215472"/>
                  <a:pt x="606475" y="210511"/>
                </a:cubicBezTo>
                <a:cubicBezTo>
                  <a:pt x="608955" y="205550"/>
                  <a:pt x="610195" y="203069"/>
                  <a:pt x="610195" y="203069"/>
                </a:cubicBezTo>
                <a:cubicBezTo>
                  <a:pt x="605234" y="203069"/>
                  <a:pt x="601514" y="201829"/>
                  <a:pt x="599033" y="199349"/>
                </a:cubicBezTo>
                <a:cubicBezTo>
                  <a:pt x="596553" y="196868"/>
                  <a:pt x="595312" y="195628"/>
                  <a:pt x="595312" y="195628"/>
                </a:cubicBezTo>
                <a:cubicBezTo>
                  <a:pt x="595312" y="190667"/>
                  <a:pt x="594072" y="186946"/>
                  <a:pt x="591592" y="184466"/>
                </a:cubicBezTo>
                <a:cubicBezTo>
                  <a:pt x="589111" y="181986"/>
                  <a:pt x="582910" y="178265"/>
                  <a:pt x="572988" y="173304"/>
                </a:cubicBezTo>
                <a:lnTo>
                  <a:pt x="543223" y="158421"/>
                </a:lnTo>
                <a:lnTo>
                  <a:pt x="535781" y="150980"/>
                </a:lnTo>
                <a:cubicBezTo>
                  <a:pt x="540742" y="150980"/>
                  <a:pt x="543223" y="148499"/>
                  <a:pt x="543223" y="143538"/>
                </a:cubicBezTo>
                <a:cubicBezTo>
                  <a:pt x="543223" y="138577"/>
                  <a:pt x="543223" y="136097"/>
                  <a:pt x="543223" y="136097"/>
                </a:cubicBezTo>
                <a:cubicBezTo>
                  <a:pt x="543223" y="131136"/>
                  <a:pt x="541982" y="129896"/>
                  <a:pt x="539502" y="132376"/>
                </a:cubicBezTo>
                <a:cubicBezTo>
                  <a:pt x="537022" y="134856"/>
                  <a:pt x="535781" y="136097"/>
                  <a:pt x="535781" y="136097"/>
                </a:cubicBezTo>
                <a:lnTo>
                  <a:pt x="528340" y="136097"/>
                </a:lnTo>
                <a:cubicBezTo>
                  <a:pt x="528340" y="131136"/>
                  <a:pt x="530820" y="128655"/>
                  <a:pt x="535781" y="128655"/>
                </a:cubicBezTo>
                <a:cubicBezTo>
                  <a:pt x="535781" y="128655"/>
                  <a:pt x="535781" y="126175"/>
                  <a:pt x="535781" y="121214"/>
                </a:cubicBezTo>
                <a:cubicBezTo>
                  <a:pt x="535781" y="121214"/>
                  <a:pt x="532060" y="121214"/>
                  <a:pt x="524619" y="121214"/>
                </a:cubicBezTo>
                <a:cubicBezTo>
                  <a:pt x="517178" y="121214"/>
                  <a:pt x="513457" y="123694"/>
                  <a:pt x="513457" y="128655"/>
                </a:cubicBezTo>
                <a:cubicBezTo>
                  <a:pt x="513457" y="128655"/>
                  <a:pt x="510977" y="128655"/>
                  <a:pt x="506016" y="128655"/>
                </a:cubicBezTo>
                <a:lnTo>
                  <a:pt x="506016" y="121214"/>
                </a:lnTo>
                <a:lnTo>
                  <a:pt x="498574" y="113773"/>
                </a:lnTo>
                <a:lnTo>
                  <a:pt x="483691" y="113773"/>
                </a:lnTo>
                <a:lnTo>
                  <a:pt x="491133" y="121214"/>
                </a:lnTo>
                <a:cubicBezTo>
                  <a:pt x="501055" y="126175"/>
                  <a:pt x="506016" y="131136"/>
                  <a:pt x="506016" y="136097"/>
                </a:cubicBezTo>
                <a:lnTo>
                  <a:pt x="498574" y="136097"/>
                </a:lnTo>
                <a:lnTo>
                  <a:pt x="483691" y="143538"/>
                </a:lnTo>
                <a:cubicBezTo>
                  <a:pt x="488652" y="148499"/>
                  <a:pt x="488652" y="149739"/>
                  <a:pt x="483691" y="147259"/>
                </a:cubicBezTo>
                <a:cubicBezTo>
                  <a:pt x="478730" y="144779"/>
                  <a:pt x="475010" y="146019"/>
                  <a:pt x="472529" y="150980"/>
                </a:cubicBezTo>
                <a:cubicBezTo>
                  <a:pt x="470049" y="155941"/>
                  <a:pt x="471289" y="160901"/>
                  <a:pt x="476250" y="165862"/>
                </a:cubicBezTo>
                <a:lnTo>
                  <a:pt x="476250" y="173304"/>
                </a:lnTo>
                <a:cubicBezTo>
                  <a:pt x="471289" y="173304"/>
                  <a:pt x="468809" y="170823"/>
                  <a:pt x="468809" y="165862"/>
                </a:cubicBezTo>
                <a:lnTo>
                  <a:pt x="461367" y="158421"/>
                </a:lnTo>
                <a:cubicBezTo>
                  <a:pt x="461367" y="163382"/>
                  <a:pt x="458887" y="163382"/>
                  <a:pt x="453926" y="158421"/>
                </a:cubicBezTo>
                <a:cubicBezTo>
                  <a:pt x="448965" y="153460"/>
                  <a:pt x="446484" y="153460"/>
                  <a:pt x="446484" y="158421"/>
                </a:cubicBezTo>
                <a:lnTo>
                  <a:pt x="439043" y="158421"/>
                </a:lnTo>
                <a:cubicBezTo>
                  <a:pt x="439043" y="153460"/>
                  <a:pt x="436562" y="150980"/>
                  <a:pt x="431601" y="150980"/>
                </a:cubicBezTo>
                <a:lnTo>
                  <a:pt x="401836" y="128655"/>
                </a:lnTo>
                <a:lnTo>
                  <a:pt x="394395" y="113773"/>
                </a:lnTo>
                <a:lnTo>
                  <a:pt x="379512" y="113773"/>
                </a:lnTo>
                <a:cubicBezTo>
                  <a:pt x="374551" y="108812"/>
                  <a:pt x="370830" y="106331"/>
                  <a:pt x="368350" y="106331"/>
                </a:cubicBezTo>
                <a:cubicBezTo>
                  <a:pt x="365869" y="106331"/>
                  <a:pt x="362148" y="106331"/>
                  <a:pt x="357187" y="106331"/>
                </a:cubicBezTo>
                <a:lnTo>
                  <a:pt x="357187" y="113773"/>
                </a:lnTo>
                <a:cubicBezTo>
                  <a:pt x="357187" y="108812"/>
                  <a:pt x="354707" y="107572"/>
                  <a:pt x="349746" y="110052"/>
                </a:cubicBezTo>
                <a:cubicBezTo>
                  <a:pt x="344785" y="112532"/>
                  <a:pt x="342305" y="111292"/>
                  <a:pt x="342305" y="106331"/>
                </a:cubicBezTo>
                <a:cubicBezTo>
                  <a:pt x="342305" y="101370"/>
                  <a:pt x="338584" y="97649"/>
                  <a:pt x="331142" y="95169"/>
                </a:cubicBezTo>
                <a:cubicBezTo>
                  <a:pt x="323701" y="92689"/>
                  <a:pt x="317500" y="91448"/>
                  <a:pt x="312539" y="91448"/>
                </a:cubicBezTo>
                <a:cubicBezTo>
                  <a:pt x="312539" y="86487"/>
                  <a:pt x="305097" y="81527"/>
                  <a:pt x="290215" y="76566"/>
                </a:cubicBezTo>
                <a:lnTo>
                  <a:pt x="267891" y="61683"/>
                </a:lnTo>
                <a:cubicBezTo>
                  <a:pt x="262930" y="56722"/>
                  <a:pt x="259209" y="53001"/>
                  <a:pt x="256728" y="50521"/>
                </a:cubicBezTo>
                <a:cubicBezTo>
                  <a:pt x="254248" y="48040"/>
                  <a:pt x="250527" y="46800"/>
                  <a:pt x="245566" y="46800"/>
                </a:cubicBezTo>
                <a:lnTo>
                  <a:pt x="238125" y="46800"/>
                </a:lnTo>
                <a:cubicBezTo>
                  <a:pt x="238125" y="46800"/>
                  <a:pt x="241846" y="49280"/>
                  <a:pt x="249287" y="54241"/>
                </a:cubicBezTo>
                <a:cubicBezTo>
                  <a:pt x="256728" y="59202"/>
                  <a:pt x="259209" y="62923"/>
                  <a:pt x="256728" y="65403"/>
                </a:cubicBezTo>
                <a:cubicBezTo>
                  <a:pt x="254248" y="67884"/>
                  <a:pt x="255488" y="69124"/>
                  <a:pt x="260449" y="69124"/>
                </a:cubicBezTo>
                <a:cubicBezTo>
                  <a:pt x="265410" y="69124"/>
                  <a:pt x="267891" y="71605"/>
                  <a:pt x="267891" y="76566"/>
                </a:cubicBezTo>
                <a:lnTo>
                  <a:pt x="260449" y="84007"/>
                </a:lnTo>
                <a:cubicBezTo>
                  <a:pt x="255488" y="79046"/>
                  <a:pt x="253008" y="76566"/>
                  <a:pt x="253008" y="76566"/>
                </a:cubicBezTo>
                <a:cubicBezTo>
                  <a:pt x="248047" y="76566"/>
                  <a:pt x="245566" y="76566"/>
                  <a:pt x="245566" y="76566"/>
                </a:cubicBezTo>
                <a:cubicBezTo>
                  <a:pt x="245566" y="71605"/>
                  <a:pt x="240605" y="66644"/>
                  <a:pt x="230684" y="61683"/>
                </a:cubicBezTo>
                <a:cubicBezTo>
                  <a:pt x="220762" y="56722"/>
                  <a:pt x="215801" y="51761"/>
                  <a:pt x="215801" y="46800"/>
                </a:cubicBezTo>
                <a:cubicBezTo>
                  <a:pt x="210840" y="46800"/>
                  <a:pt x="208359" y="49280"/>
                  <a:pt x="208359" y="54241"/>
                </a:cubicBezTo>
                <a:cubicBezTo>
                  <a:pt x="208359" y="59202"/>
                  <a:pt x="208359" y="61683"/>
                  <a:pt x="208359" y="61683"/>
                </a:cubicBezTo>
                <a:cubicBezTo>
                  <a:pt x="208359" y="61683"/>
                  <a:pt x="203399" y="61683"/>
                  <a:pt x="193477" y="61683"/>
                </a:cubicBezTo>
                <a:cubicBezTo>
                  <a:pt x="193477" y="56722"/>
                  <a:pt x="192236" y="53001"/>
                  <a:pt x="189756" y="50521"/>
                </a:cubicBezTo>
                <a:cubicBezTo>
                  <a:pt x="187275" y="48040"/>
                  <a:pt x="186035" y="45560"/>
                  <a:pt x="186035" y="43079"/>
                </a:cubicBezTo>
                <a:cubicBezTo>
                  <a:pt x="186035" y="40599"/>
                  <a:pt x="186035" y="39359"/>
                  <a:pt x="186035" y="39359"/>
                </a:cubicBezTo>
                <a:cubicBezTo>
                  <a:pt x="186035" y="39359"/>
                  <a:pt x="183555" y="39359"/>
                  <a:pt x="178594" y="39359"/>
                </a:cubicBezTo>
                <a:lnTo>
                  <a:pt x="163711" y="46800"/>
                </a:lnTo>
                <a:cubicBezTo>
                  <a:pt x="153789" y="41839"/>
                  <a:pt x="148828" y="39359"/>
                  <a:pt x="148828" y="39359"/>
                </a:cubicBezTo>
                <a:lnTo>
                  <a:pt x="141387" y="39359"/>
                </a:lnTo>
                <a:cubicBezTo>
                  <a:pt x="146348" y="34398"/>
                  <a:pt x="147588" y="30677"/>
                  <a:pt x="145107" y="28196"/>
                </a:cubicBezTo>
                <a:cubicBezTo>
                  <a:pt x="142627" y="25716"/>
                  <a:pt x="138906" y="24476"/>
                  <a:pt x="133945" y="24476"/>
                </a:cubicBezTo>
                <a:cubicBezTo>
                  <a:pt x="124023" y="24476"/>
                  <a:pt x="119063" y="25716"/>
                  <a:pt x="119063" y="28196"/>
                </a:cubicBezTo>
                <a:cubicBezTo>
                  <a:pt x="119063" y="30677"/>
                  <a:pt x="117822" y="31917"/>
                  <a:pt x="115342" y="31917"/>
                </a:cubicBezTo>
                <a:cubicBezTo>
                  <a:pt x="112861" y="31917"/>
                  <a:pt x="112861" y="29437"/>
                  <a:pt x="115342" y="24476"/>
                </a:cubicBezTo>
                <a:cubicBezTo>
                  <a:pt x="117822" y="19515"/>
                  <a:pt x="109141" y="12073"/>
                  <a:pt x="89297" y="2152"/>
                </a:cubicBezTo>
                <a:close/>
                <a:moveTo>
                  <a:pt x="61683" y="0"/>
                </a:moveTo>
                <a:lnTo>
                  <a:pt x="70941" y="0"/>
                </a:lnTo>
                <a:lnTo>
                  <a:pt x="89297" y="24476"/>
                </a:lnTo>
                <a:cubicBezTo>
                  <a:pt x="84336" y="24476"/>
                  <a:pt x="81855" y="21995"/>
                  <a:pt x="81855" y="17034"/>
                </a:cubicBezTo>
                <a:cubicBezTo>
                  <a:pt x="81855" y="17034"/>
                  <a:pt x="79375" y="17034"/>
                  <a:pt x="74414" y="17034"/>
                </a:cubicBezTo>
                <a:lnTo>
                  <a:pt x="59531" y="2152"/>
                </a:lnTo>
                <a:close/>
                <a:moveTo>
                  <a:pt x="16049" y="0"/>
                </a:moveTo>
                <a:lnTo>
                  <a:pt x="25462" y="0"/>
                </a:lnTo>
                <a:lnTo>
                  <a:pt x="29765" y="2152"/>
                </a:lnTo>
                <a:lnTo>
                  <a:pt x="30841" y="0"/>
                </a:lnTo>
                <a:lnTo>
                  <a:pt x="52090" y="0"/>
                </a:lnTo>
                <a:lnTo>
                  <a:pt x="52090" y="2152"/>
                </a:lnTo>
                <a:cubicBezTo>
                  <a:pt x="57051" y="2152"/>
                  <a:pt x="58291" y="3392"/>
                  <a:pt x="55810" y="5872"/>
                </a:cubicBezTo>
                <a:cubicBezTo>
                  <a:pt x="53330" y="8353"/>
                  <a:pt x="47129" y="9593"/>
                  <a:pt x="37207" y="9593"/>
                </a:cubicBezTo>
                <a:lnTo>
                  <a:pt x="29765" y="17034"/>
                </a:lnTo>
                <a:lnTo>
                  <a:pt x="22324" y="17034"/>
                </a:lnTo>
                <a:cubicBezTo>
                  <a:pt x="17363" y="12073"/>
                  <a:pt x="9922" y="9593"/>
                  <a:pt x="0" y="9593"/>
                </a:cubicBezTo>
                <a:lnTo>
                  <a:pt x="7441" y="215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20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40E575-75D0-4511-BE24-65258C32779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24" name="Rectangle 23"/>
          <p:cNvSpPr/>
          <p:nvPr userDrawn="1"/>
        </p:nvSpPr>
        <p:spPr>
          <a:xfrm>
            <a:off x="3901120" y="4822511"/>
            <a:ext cx="1064381" cy="106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933">
                <a:solidFill>
                  <a:schemeClr val="tx2"/>
                </a:solidFill>
                <a:latin typeface="+mj-lt"/>
              </a:rPr>
              <a:t>01</a:t>
            </a:r>
            <a:endParaRPr kumimoji="1" lang="ja-JP" altLang="en-US" sz="2933">
              <a:solidFill>
                <a:schemeClr val="tx2"/>
              </a:solidFill>
              <a:latin typeface="+mj-lt"/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5031620" y="3691834"/>
            <a:ext cx="1064381" cy="106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933">
                <a:solidFill>
                  <a:schemeClr val="tx2"/>
                </a:solidFill>
                <a:latin typeface="+mj-lt"/>
              </a:rPr>
              <a:t>02</a:t>
            </a:r>
            <a:endParaRPr kumimoji="1" lang="ja-JP" altLang="en-US" sz="2933">
              <a:solidFill>
                <a:schemeClr val="tx2"/>
              </a:solidFill>
              <a:latin typeface="+mj-lt"/>
            </a:endParaRPr>
          </a:p>
        </p:txBody>
      </p:sp>
      <p:sp>
        <p:nvSpPr>
          <p:cNvPr id="26" name="Rectangle 25"/>
          <p:cNvSpPr/>
          <p:nvPr userDrawn="1"/>
        </p:nvSpPr>
        <p:spPr>
          <a:xfrm>
            <a:off x="6162119" y="2561159"/>
            <a:ext cx="1064381" cy="106454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933">
                <a:solidFill>
                  <a:schemeClr val="tx2"/>
                </a:solidFill>
                <a:latin typeface="+mj-lt"/>
              </a:rPr>
              <a:t>03</a:t>
            </a:r>
            <a:endParaRPr kumimoji="1" lang="ja-JP" altLang="en-US" sz="2933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28" name="Straight Connector 27"/>
          <p:cNvCxnSpPr/>
          <p:nvPr userDrawn="1"/>
        </p:nvCxnSpPr>
        <p:spPr>
          <a:xfrm flipH="1">
            <a:off x="0" y="5887056"/>
            <a:ext cx="3834999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>
            <a:off x="3834999" y="4756380"/>
            <a:ext cx="0" cy="1130676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 userDrawn="1"/>
        </p:nvCxnSpPr>
        <p:spPr>
          <a:xfrm>
            <a:off x="3835000" y="4756379"/>
            <a:ext cx="113050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 userDrawn="1"/>
        </p:nvCxnSpPr>
        <p:spPr>
          <a:xfrm flipV="1">
            <a:off x="4965500" y="3625703"/>
            <a:ext cx="0" cy="1130676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 userDrawn="1"/>
        </p:nvCxnSpPr>
        <p:spPr>
          <a:xfrm>
            <a:off x="4965500" y="3625703"/>
            <a:ext cx="11305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 userDrawn="1"/>
        </p:nvCxnSpPr>
        <p:spPr>
          <a:xfrm flipV="1">
            <a:off x="6096000" y="2495027"/>
            <a:ext cx="0" cy="1130676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 userDrawn="1"/>
        </p:nvCxnSpPr>
        <p:spPr>
          <a:xfrm>
            <a:off x="6096000" y="2495028"/>
            <a:ext cx="6096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816640" y="5025390"/>
            <a:ext cx="2952241" cy="658784"/>
          </a:xfrm>
        </p:spPr>
        <p:txBody>
          <a:bodyPr anchor="ctr">
            <a:norm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3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7295221" y="2561157"/>
            <a:ext cx="3683812" cy="1064548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FontTx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031619" y="4822508"/>
            <a:ext cx="3683812" cy="1064548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FontTx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5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6162119" y="3691831"/>
            <a:ext cx="3683812" cy="1064548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FontTx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6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927789" y="3894714"/>
            <a:ext cx="2952241" cy="658784"/>
          </a:xfrm>
        </p:spPr>
        <p:txBody>
          <a:bodyPr anchor="ctr">
            <a:norm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7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3075038" y="2764039"/>
            <a:ext cx="2952241" cy="658784"/>
          </a:xfrm>
        </p:spPr>
        <p:txBody>
          <a:bodyPr anchor="ctr">
            <a:norm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8" name="Title 1"/>
          <p:cNvSpPr>
            <a:spLocks noGrp="1"/>
          </p:cNvSpPr>
          <p:nvPr>
            <p:ph type="title" hasCustomPrompt="1"/>
          </p:nvPr>
        </p:nvSpPr>
        <p:spPr>
          <a:xfrm>
            <a:off x="6096000" y="338402"/>
            <a:ext cx="5426794" cy="2104731"/>
          </a:xfrm>
        </p:spPr>
        <p:txBody>
          <a:bodyPr/>
          <a:lstStyle>
            <a:lvl1pPr algn="r">
              <a:lnSpc>
                <a:spcPct val="80000"/>
              </a:lnSpc>
              <a:defRPr sz="6400" baseline="0">
                <a:solidFill>
                  <a:schemeClr val="tx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4170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475"/>
                            </p:stCondLst>
                            <p:childTnLst>
                              <p:par>
                                <p:cTn id="4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25"/>
                            </p:stCondLst>
                            <p:childTnLst>
                              <p:par>
                                <p:cTn id="4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475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725"/>
                            </p:stCondLst>
                            <p:childTnLst>
                              <p:par>
                                <p:cTn id="5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975"/>
                            </p:stCondLst>
                            <p:childTnLst>
                              <p:par>
                                <p:cTn id="5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725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25"/>
                            </p:stCondLst>
                            <p:childTnLst>
                              <p:par>
                                <p:cTn id="6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475"/>
                            </p:stCondLst>
                            <p:childTnLst>
                              <p:par>
                                <p:cTn id="7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225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6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8" grpId="0"/>
    </p:bldLst>
  </p:timing>
  <p:extLst mod="1"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40E575-75D0-4511-BE24-65258C32779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398400" cy="3398304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3459697"/>
            <a:ext cx="3398400" cy="3398304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3470367" y="0"/>
            <a:ext cx="3398400" cy="3398304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3470367" y="3459697"/>
            <a:ext cx="3398400" cy="3398304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7222234" y="1848438"/>
            <a:ext cx="4301689" cy="2738820"/>
          </a:xfrm>
        </p:spPr>
        <p:txBody>
          <a:bodyPr/>
          <a:lstStyle>
            <a:lvl1pPr algn="l">
              <a:lnSpc>
                <a:spcPct val="80000"/>
              </a:lnSpc>
              <a:defRPr sz="6400" baseline="0">
                <a:solidFill>
                  <a:schemeClr val="tx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7288776" y="4591958"/>
            <a:ext cx="1655233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222234" y="4714474"/>
            <a:ext cx="4301689" cy="1421177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0454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25"/>
                            </p:stCondLst>
                            <p:childTnLst>
                              <p:par>
                                <p:cTn id="2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75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1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low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40E575-75D0-4511-BE24-65258C32779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228601" y="237909"/>
            <a:ext cx="5619749" cy="6382181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sp>
        <p:nvSpPr>
          <p:cNvPr id="6" name="Isosceles Triangle 5"/>
          <p:cNvSpPr/>
          <p:nvPr userDrawn="1"/>
        </p:nvSpPr>
        <p:spPr>
          <a:xfrm rot="10800000">
            <a:off x="7436789" y="3431197"/>
            <a:ext cx="204444" cy="11961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7" name="Isosceles Triangle 6"/>
          <p:cNvSpPr/>
          <p:nvPr userDrawn="1"/>
        </p:nvSpPr>
        <p:spPr>
          <a:xfrm rot="5400000">
            <a:off x="6030759" y="3340127"/>
            <a:ext cx="314331" cy="18384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cxnSp>
        <p:nvCxnSpPr>
          <p:cNvPr id="8" name="Straight Connector 7"/>
          <p:cNvCxnSpPr>
            <a:stCxn id="7" idx="0"/>
            <a:endCxn id="6" idx="2"/>
          </p:cNvCxnSpPr>
          <p:nvPr userDrawn="1"/>
        </p:nvCxnSpPr>
        <p:spPr>
          <a:xfrm flipV="1">
            <a:off x="6279848" y="3431197"/>
            <a:ext cx="1361385" cy="855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436789" y="4093124"/>
            <a:ext cx="2952241" cy="1556071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FontTx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436789" y="3628967"/>
            <a:ext cx="2952241" cy="50649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5172075" y="481613"/>
            <a:ext cx="6351847" cy="1667975"/>
          </a:xfrm>
        </p:spPr>
        <p:txBody>
          <a:bodyPr anchor="t"/>
          <a:lstStyle>
            <a:lvl1pPr algn="l">
              <a:lnSpc>
                <a:spcPct val="80000"/>
              </a:lnSpc>
              <a:defRPr sz="6400" baseline="0">
                <a:solidFill>
                  <a:schemeClr val="tx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7006821" y="2247892"/>
            <a:ext cx="1064381" cy="106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933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24482" y="2507738"/>
            <a:ext cx="629059" cy="640121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00</a:t>
            </a:r>
            <a:endParaRPr kumimoji="1" lang="ja-JP" altLang="en-US" dirty="0"/>
          </a:p>
        </p:txBody>
      </p:sp>
      <p:cxnSp>
        <p:nvCxnSpPr>
          <p:cNvPr id="18" name="Straight Connector 17"/>
          <p:cNvCxnSpPr>
            <a:stCxn id="6" idx="2"/>
          </p:cNvCxnSpPr>
          <p:nvPr userDrawn="1"/>
        </p:nvCxnSpPr>
        <p:spPr>
          <a:xfrm>
            <a:off x="7641233" y="3431197"/>
            <a:ext cx="4550767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328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75"/>
                            </p:stCondLst>
                            <p:childTnLst>
                              <p:par>
                                <p:cTn id="1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75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25"/>
                            </p:stCondLst>
                            <p:childTnLst>
                              <p:par>
                                <p:cTn id="4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975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475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/>
      <p:bldP spid="16" grpId="0" animBg="1"/>
      <p:bldP spid="16" grpId="1" animBg="1"/>
      <p:bldP spid="17" grpId="0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1">
        <p:tmplLst>
          <p:tmpl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75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low midd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40E575-75D0-4511-BE24-65258C32779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30" name="Isosceles Triangle 29"/>
          <p:cNvSpPr/>
          <p:nvPr userDrawn="1"/>
        </p:nvSpPr>
        <p:spPr>
          <a:xfrm rot="10800000">
            <a:off x="1063808" y="3431197"/>
            <a:ext cx="204444" cy="11961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cxnSp>
        <p:nvCxnSpPr>
          <p:cNvPr id="31" name="Straight Connector 30"/>
          <p:cNvCxnSpPr>
            <a:endCxn id="30" idx="2"/>
          </p:cNvCxnSpPr>
          <p:nvPr userDrawn="1"/>
        </p:nvCxnSpPr>
        <p:spPr>
          <a:xfrm>
            <a:off x="0" y="3430466"/>
            <a:ext cx="1268252" cy="731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063808" y="4093124"/>
            <a:ext cx="2952241" cy="1556071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FontTx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1063808" y="3628967"/>
            <a:ext cx="2952241" cy="50649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633840" y="2247892"/>
            <a:ext cx="1064381" cy="106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933">
              <a:solidFill>
                <a:schemeClr val="tx2"/>
              </a:solidFill>
              <a:latin typeface="+mj-lt"/>
            </a:endParaRP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51501" y="2507738"/>
            <a:ext cx="629059" cy="640121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00</a:t>
            </a:r>
            <a:endParaRPr kumimoji="1" lang="ja-JP" altLang="en-US" dirty="0"/>
          </a:p>
        </p:txBody>
      </p:sp>
      <p:cxnSp>
        <p:nvCxnSpPr>
          <p:cNvPr id="36" name="Straight Connector 35"/>
          <p:cNvCxnSpPr>
            <a:stCxn id="30" idx="2"/>
            <a:endCxn id="76" idx="4"/>
          </p:cNvCxnSpPr>
          <p:nvPr userDrawn="1"/>
        </p:nvCxnSpPr>
        <p:spPr>
          <a:xfrm>
            <a:off x="1268252" y="3431197"/>
            <a:ext cx="3474769" cy="1585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557930" y="1181805"/>
            <a:ext cx="2952241" cy="1556071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FontTx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1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4557930" y="2766867"/>
            <a:ext cx="2952241" cy="50649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2" name="Rectangle 51"/>
          <p:cNvSpPr/>
          <p:nvPr userDrawn="1"/>
        </p:nvSpPr>
        <p:spPr>
          <a:xfrm>
            <a:off x="4108609" y="3580030"/>
            <a:ext cx="1064381" cy="106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933">
              <a:solidFill>
                <a:schemeClr val="tx2"/>
              </a:solidFill>
              <a:latin typeface="+mj-lt"/>
            </a:endParaRPr>
          </a:p>
        </p:txBody>
      </p:sp>
      <p:sp>
        <p:nvSpPr>
          <p:cNvPr id="53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4326270" y="3839876"/>
            <a:ext cx="629059" cy="640121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00</a:t>
            </a:r>
            <a:endParaRPr kumimoji="1" lang="ja-JP" altLang="en-US" dirty="0"/>
          </a:p>
        </p:txBody>
      </p:sp>
      <p:cxnSp>
        <p:nvCxnSpPr>
          <p:cNvPr id="54" name="Straight Connector 53"/>
          <p:cNvCxnSpPr>
            <a:stCxn id="76" idx="4"/>
          </p:cNvCxnSpPr>
          <p:nvPr userDrawn="1"/>
        </p:nvCxnSpPr>
        <p:spPr>
          <a:xfrm flipV="1">
            <a:off x="4743021" y="3431197"/>
            <a:ext cx="4134883" cy="1584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Picture Placeholder 4"/>
          <p:cNvSpPr>
            <a:spLocks noGrp="1"/>
          </p:cNvSpPr>
          <p:nvPr>
            <p:ph type="pic" sz="quarter" idx="24"/>
          </p:nvPr>
        </p:nvSpPr>
        <p:spPr>
          <a:xfrm>
            <a:off x="5223790" y="3580030"/>
            <a:ext cx="3211853" cy="206916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sp>
        <p:nvSpPr>
          <p:cNvPr id="76" name="Isosceles Triangle 75"/>
          <p:cNvSpPr/>
          <p:nvPr userDrawn="1"/>
        </p:nvSpPr>
        <p:spPr>
          <a:xfrm>
            <a:off x="4538577" y="3313168"/>
            <a:ext cx="204444" cy="11961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84" name="Isosceles Triangle 83"/>
          <p:cNvSpPr/>
          <p:nvPr userDrawn="1"/>
        </p:nvSpPr>
        <p:spPr>
          <a:xfrm rot="10800000">
            <a:off x="8717912" y="3431197"/>
            <a:ext cx="204444" cy="11961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85" name="Text Placeholder 3"/>
          <p:cNvSpPr>
            <a:spLocks noGrp="1"/>
          </p:cNvSpPr>
          <p:nvPr>
            <p:ph type="body" sz="quarter" idx="25" hasCustomPrompt="1"/>
          </p:nvPr>
        </p:nvSpPr>
        <p:spPr>
          <a:xfrm>
            <a:off x="8717912" y="4093124"/>
            <a:ext cx="2952241" cy="1556071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FontTx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8717912" y="3628967"/>
            <a:ext cx="2952241" cy="50649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87" name="Rectangle 86"/>
          <p:cNvSpPr/>
          <p:nvPr userDrawn="1"/>
        </p:nvSpPr>
        <p:spPr>
          <a:xfrm>
            <a:off x="8287944" y="2247892"/>
            <a:ext cx="1064381" cy="106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933">
              <a:solidFill>
                <a:schemeClr val="tx2"/>
              </a:solidFill>
              <a:latin typeface="+mj-lt"/>
            </a:endParaRPr>
          </a:p>
        </p:txBody>
      </p:sp>
      <p:sp>
        <p:nvSpPr>
          <p:cNvPr id="88" name="Text Placeholder 3"/>
          <p:cNvSpPr>
            <a:spLocks noGrp="1"/>
          </p:cNvSpPr>
          <p:nvPr>
            <p:ph type="body" sz="quarter" idx="27" hasCustomPrompt="1"/>
          </p:nvPr>
        </p:nvSpPr>
        <p:spPr>
          <a:xfrm>
            <a:off x="8505605" y="2507738"/>
            <a:ext cx="629059" cy="640121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00</a:t>
            </a:r>
            <a:endParaRPr kumimoji="1" lang="ja-JP" altLang="en-US" dirty="0"/>
          </a:p>
        </p:txBody>
      </p:sp>
      <p:cxnSp>
        <p:nvCxnSpPr>
          <p:cNvPr id="89" name="Straight Connector 88"/>
          <p:cNvCxnSpPr>
            <a:stCxn id="84" idx="2"/>
          </p:cNvCxnSpPr>
          <p:nvPr userDrawn="1"/>
        </p:nvCxnSpPr>
        <p:spPr>
          <a:xfrm flipV="1">
            <a:off x="8922356" y="3430466"/>
            <a:ext cx="3270325" cy="731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177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250"/>
                            </p:stCondLst>
                            <p:childTnLst>
                              <p:par>
                                <p:cTn id="7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250"/>
                            </p:stCondLst>
                            <p:childTnLst>
                              <p:par>
                                <p:cTn id="10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750" fill="hold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4" grpId="1" animBg="1"/>
      <p:bldP spid="35" grpId="0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1">
        <p:tmplLst>
          <p:tmpl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75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35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75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/>
      <p:bldP spid="52" grpId="1" animBg="1"/>
      <p:bldP spid="53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1">
        <p:tmplLst>
          <p:tmpl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75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5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75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animBg="1"/>
      <p:bldP spid="76" grpId="0" animBg="1"/>
      <p:bldP spid="84" grpId="0" animBg="1"/>
      <p:bldP spid="85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7" grpId="0" animBg="1"/>
      <p:bldP spid="87" grpId="1" animBg="1"/>
      <p:bldP spid="88" grpId="0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8" grpId="1">
        <p:tmplLst>
          <p:tmpl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750" fill="hold"/>
                        <p:tgtEl>
                          <p:spTgt spid="8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8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750"/>
                        <p:tgtEl>
                          <p:spTgt spid="8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low midd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40E575-75D0-4511-BE24-65258C32779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3430466"/>
            <a:ext cx="1268252" cy="731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081305" y="1181805"/>
            <a:ext cx="2952241" cy="1556071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FontTx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1081305" y="2766867"/>
            <a:ext cx="2952241" cy="50649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631984" y="3580030"/>
            <a:ext cx="1064381" cy="106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933">
              <a:solidFill>
                <a:schemeClr val="tx2"/>
              </a:solidFill>
              <a:latin typeface="+mj-lt"/>
            </a:endParaRP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849645" y="3839876"/>
            <a:ext cx="629059" cy="640121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00</a:t>
            </a:r>
            <a:endParaRPr kumimoji="1" lang="ja-JP" altLang="en-US" dirty="0"/>
          </a:p>
        </p:txBody>
      </p:sp>
      <p:sp>
        <p:nvSpPr>
          <p:cNvPr id="24" name="Isosceles Triangle 23"/>
          <p:cNvSpPr/>
          <p:nvPr userDrawn="1"/>
        </p:nvSpPr>
        <p:spPr>
          <a:xfrm>
            <a:off x="1061953" y="3313168"/>
            <a:ext cx="204444" cy="11961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cxnSp>
        <p:nvCxnSpPr>
          <p:cNvPr id="25" name="Straight Connector 24"/>
          <p:cNvCxnSpPr>
            <a:stCxn id="24" idx="4"/>
            <a:endCxn id="27" idx="2"/>
          </p:cNvCxnSpPr>
          <p:nvPr userDrawn="1"/>
        </p:nvCxnSpPr>
        <p:spPr>
          <a:xfrm flipV="1">
            <a:off x="1266397" y="3431197"/>
            <a:ext cx="3988851" cy="1585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Isosceles Triangle 26"/>
          <p:cNvSpPr/>
          <p:nvPr userDrawn="1"/>
        </p:nvSpPr>
        <p:spPr>
          <a:xfrm rot="10800000">
            <a:off x="5050803" y="3431197"/>
            <a:ext cx="204444" cy="11961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075414" y="4080844"/>
            <a:ext cx="5350296" cy="1911306"/>
          </a:xfrm>
        </p:spPr>
        <p:txBody>
          <a:bodyPr anchor="t">
            <a:normAutofit/>
          </a:bodyPr>
          <a:lstStyle>
            <a:lvl1pPr marL="190510" indent="-190510" algn="l">
              <a:spcBef>
                <a:spcPts val="800"/>
              </a:spcBef>
              <a:buFont typeface="Wingdings" panose="05000000000000000000" pitchFamily="2" charset="2"/>
              <a:buChar char="n"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5075414" y="3616687"/>
            <a:ext cx="5350296" cy="50649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0" name="Rectangle 29"/>
          <p:cNvSpPr/>
          <p:nvPr userDrawn="1"/>
        </p:nvSpPr>
        <p:spPr>
          <a:xfrm>
            <a:off x="4620835" y="2247892"/>
            <a:ext cx="1064381" cy="106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933">
              <a:solidFill>
                <a:schemeClr val="tx2"/>
              </a:solidFill>
              <a:latin typeface="+mj-lt"/>
            </a:endParaRP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4838496" y="2507738"/>
            <a:ext cx="629059" cy="640121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00</a:t>
            </a:r>
            <a:endParaRPr kumimoji="1" lang="ja-JP" altLang="en-US" dirty="0"/>
          </a:p>
        </p:txBody>
      </p:sp>
      <p:sp>
        <p:nvSpPr>
          <p:cNvPr id="36" name="Picture Placeholder 4"/>
          <p:cNvSpPr>
            <a:spLocks noGrp="1"/>
          </p:cNvSpPr>
          <p:nvPr>
            <p:ph type="pic" sz="quarter" idx="24"/>
          </p:nvPr>
        </p:nvSpPr>
        <p:spPr>
          <a:xfrm>
            <a:off x="5742367" y="237909"/>
            <a:ext cx="5264569" cy="307452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cxnSp>
        <p:nvCxnSpPr>
          <p:cNvPr id="40" name="Straight Connector 39"/>
          <p:cNvCxnSpPr>
            <a:stCxn id="27" idx="2"/>
          </p:cNvCxnSpPr>
          <p:nvPr userDrawn="1"/>
        </p:nvCxnSpPr>
        <p:spPr>
          <a:xfrm>
            <a:off x="5255248" y="3431197"/>
            <a:ext cx="6936753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658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750"/>
                            </p:stCondLst>
                            <p:childTnLst>
                              <p:par>
                                <p:cTn id="6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/>
      <p:bldP spid="22" grpId="1" animBg="1"/>
      <p:bldP spid="23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1">
        <p:tmplLst>
          <p:tmpl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75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2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75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7" grpId="0" animBg="1"/>
      <p:bldP spid="28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0" grpId="1" animBg="1"/>
      <p:bldP spid="31" grpId="0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1">
        <p:tmplLst>
          <p:tmpl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75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31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75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</p:bldLst>
  </p:timing>
  <p:extLst mod="1"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low midd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Free Template by Jun Akizaki - thepopp.com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40E575-75D0-4511-BE24-65258C32779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0" y="3430466"/>
            <a:ext cx="202605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V="1">
            <a:off x="2026051" y="1619500"/>
            <a:ext cx="0" cy="181328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2026051" y="1619500"/>
            <a:ext cx="8124224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V="1">
            <a:off x="10150275" y="1619500"/>
            <a:ext cx="0" cy="181328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10150275" y="3430466"/>
            <a:ext cx="202605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Isosceles Triangle 22"/>
          <p:cNvSpPr/>
          <p:nvPr userDrawn="1"/>
        </p:nvSpPr>
        <p:spPr>
          <a:xfrm rot="10800000">
            <a:off x="5993778" y="1621168"/>
            <a:ext cx="204444" cy="11961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4" name="Rectangle 23"/>
          <p:cNvSpPr/>
          <p:nvPr userDrawn="1"/>
        </p:nvSpPr>
        <p:spPr>
          <a:xfrm>
            <a:off x="5563810" y="437864"/>
            <a:ext cx="1064381" cy="106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933">
              <a:solidFill>
                <a:schemeClr val="tx2"/>
              </a:solidFill>
              <a:latin typeface="+mj-lt"/>
            </a:endParaRP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5781471" y="697710"/>
            <a:ext cx="629059" cy="640121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00</a:t>
            </a:r>
            <a:endParaRPr kumimoji="1" lang="ja-JP" altLang="en-US" dirty="0"/>
          </a:p>
        </p:txBody>
      </p:sp>
      <p:sp>
        <p:nvSpPr>
          <p:cNvPr id="26" name="Picture Placeholder 4"/>
          <p:cNvSpPr>
            <a:spLocks noGrp="1"/>
          </p:cNvSpPr>
          <p:nvPr>
            <p:ph type="pic" sz="quarter" idx="24"/>
          </p:nvPr>
        </p:nvSpPr>
        <p:spPr>
          <a:xfrm>
            <a:off x="2166334" y="1762254"/>
            <a:ext cx="7859334" cy="307348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3824818" y="4513256"/>
            <a:ext cx="4542365" cy="644975"/>
          </a:xfrm>
          <a:solidFill>
            <a:schemeClr val="tx2"/>
          </a:solidFill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069696" y="5230033"/>
            <a:ext cx="6052608" cy="1059338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4253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4" grpId="1" animBg="1"/>
      <p:bldP spid="25" grpId="0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1">
        <p:tmplLst>
          <p:tmpl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75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25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75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/>
      <p:bldP spid="27" grpId="0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low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6315077" y="237909"/>
            <a:ext cx="5619749" cy="6382181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>
              <a:defRPr i="1"/>
            </a:lvl1pPr>
          </a:lstStyle>
          <a:p>
            <a:r>
              <a:rPr kumimoji="1" lang="en-US" altLang="ja-JP"/>
              <a:t>Click icon to add picture</a:t>
            </a:r>
            <a:endParaRPr kumimoji="1" lang="ja-JP" altLang="en-US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1" y="3431197"/>
            <a:ext cx="593407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Isosceles Triangle 20"/>
          <p:cNvSpPr/>
          <p:nvPr userDrawn="1"/>
        </p:nvSpPr>
        <p:spPr>
          <a:xfrm rot="16200000">
            <a:off x="5875487" y="3340127"/>
            <a:ext cx="314331" cy="18384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486615" y="576100"/>
            <a:ext cx="6933360" cy="2619776"/>
          </a:xfrm>
        </p:spPr>
        <p:txBody>
          <a:bodyPr anchor="b"/>
          <a:lstStyle>
            <a:lvl1pPr algn="l">
              <a:lnSpc>
                <a:spcPct val="80000"/>
              </a:lnSpc>
              <a:defRPr sz="6400" baseline="0">
                <a:solidFill>
                  <a:schemeClr val="tx1"/>
                </a:solidFill>
              </a:defRPr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493202" y="3589219"/>
            <a:ext cx="5257025" cy="2202875"/>
          </a:xfrm>
        </p:spPr>
        <p:txBody>
          <a:bodyPr anchor="t">
            <a:normAutofit/>
          </a:bodyPr>
          <a:lstStyle>
            <a:lvl1pPr marL="190510" indent="-190510">
              <a:buFont typeface="Wingdings" panose="05000000000000000000" pitchFamily="2" charset="2"/>
              <a:buChar char="n"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6821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25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/>
      <p:bldP spid="2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990C28-2675-954C-8580-DAD144485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21F8C-5087-6E4D-93B6-5E6937F4F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12613E-11F5-C747-806B-B24D9FF493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106BE-3593-5540-BC69-E254FDFDCA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Free Template by Jun Akizaki - thepopp.com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2E77B-D61D-7141-BCE6-183FCBF25E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</a:defRPr>
            </a:lvl1pPr>
          </a:lstStyle>
          <a:p>
            <a:fld id="{E757ADBE-583C-9149-982F-2341ABBC9B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4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70" r:id="rId20"/>
    <p:sldLayoutId id="2147483671" r:id="rId21"/>
    <p:sldLayoutId id="2147483673" r:id="rId22"/>
    <p:sldLayoutId id="2147483674" r:id="rId23"/>
    <p:sldLayoutId id="2147483675" r:id="rId24"/>
    <p:sldLayoutId id="2147483676" r:id="rId25"/>
    <p:sldLayoutId id="2147483677" r:id="rId2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7.png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022199" y="5864118"/>
            <a:ext cx="10147603" cy="99388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5"/>
                </a:solidFill>
              </a:rPr>
              <a:t>AU Center for Innovation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/>
                </a:solidFill>
              </a:rPr>
              <a:t>x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/>
                </a:solidFill>
              </a:rPr>
              <a:t>WCL IP Law Clinic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B66C54B-564A-F34B-8814-3BD5B9F5B00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0" b="4920"/>
          <a:stretch>
            <a:fillRect/>
          </a:stretch>
        </p:blipFill>
        <p:spPr>
          <a:xfrm>
            <a:off x="1676759" y="673889"/>
            <a:ext cx="7773651" cy="3934489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22198" y="4602340"/>
            <a:ext cx="10147603" cy="1261778"/>
          </a:xfrm>
        </p:spPr>
        <p:txBody>
          <a:bodyPr>
            <a:noAutofit/>
          </a:bodyPr>
          <a:lstStyle/>
          <a:p>
            <a:r>
              <a:rPr kumimoji="1" lang="en-US" altLang="ja-JP" sz="5400" b="1" dirty="0">
                <a:solidFill>
                  <a:srgbClr val="00B0F0"/>
                </a:solidFill>
              </a:rPr>
              <a:t>IP FOR START-UP VENTURES </a:t>
            </a:r>
            <a:endParaRPr kumimoji="1" lang="ja-JP" altLang="en-US" sz="5400" b="1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31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68">
        <p:fade/>
      </p:transition>
    </mc:Choice>
    <mc:Fallback xmlns="">
      <p:transition spd="med" advTm="6968">
        <p:fade/>
      </p:transition>
    </mc:Fallback>
  </mc:AlternateContent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>
                <a:solidFill>
                  <a:schemeClr val="accent5"/>
                </a:solidFill>
              </a:rPr>
              <a:t>TRADE SECRET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 marL="171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en-US" altLang="ja-JP" sz="1600" dirty="0">
                <a:solidFill>
                  <a:schemeClr val="accent5"/>
                </a:solidFill>
              </a:rPr>
              <a:t>R&amp;D information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en-US" altLang="ja-JP" sz="1600" dirty="0">
                <a:solidFill>
                  <a:schemeClr val="accent5"/>
                </a:solidFill>
              </a:rPr>
              <a:t>Algorithms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en-US" altLang="ja-JP" sz="1600" dirty="0">
                <a:solidFill>
                  <a:schemeClr val="accent5"/>
                </a:solidFill>
              </a:rPr>
              <a:t>Product designs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en-US" altLang="ja-JP" sz="1600" dirty="0">
                <a:solidFill>
                  <a:schemeClr val="accent5"/>
                </a:solidFill>
              </a:rPr>
              <a:t>Manufacturing processes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en-US" altLang="ja-JP" sz="1600" dirty="0">
                <a:solidFill>
                  <a:schemeClr val="accent5"/>
                </a:solidFill>
              </a:rPr>
              <a:t>Technical Data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en-US" altLang="ja-JP" sz="2400" dirty="0">
                <a:solidFill>
                  <a:schemeClr val="accent5"/>
                </a:solidFill>
              </a:rPr>
              <a:t>Areas of Protection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48313" y="4750218"/>
            <a:ext cx="3742687" cy="1154251"/>
          </a:xfrm>
        </p:spPr>
        <p:txBody>
          <a:bodyPr anchor="t">
            <a:noAutofit/>
          </a:bodyPr>
          <a:lstStyle/>
          <a:p>
            <a:pPr marL="0">
              <a:lnSpc>
                <a:spcPct val="100000"/>
              </a:lnSpc>
              <a:spcBef>
                <a:spcPts val="600"/>
              </a:spcBef>
            </a:pPr>
            <a:r>
              <a:rPr lang="en-US" altLang="ja-JP" sz="1600" dirty="0">
                <a:solidFill>
                  <a:schemeClr val="accent5"/>
                </a:solidFill>
                <a:cs typeface="Arial" panose="020B0604020202020204" pitchFamily="34" charset="0"/>
              </a:rPr>
              <a:t>How much is publicly known?</a:t>
            </a:r>
          </a:p>
          <a:p>
            <a:pPr marL="0">
              <a:lnSpc>
                <a:spcPct val="100000"/>
              </a:lnSpc>
              <a:spcBef>
                <a:spcPts val="600"/>
              </a:spcBef>
            </a:pPr>
            <a:r>
              <a:rPr lang="en-US" altLang="ja-JP" sz="1600" dirty="0">
                <a:solidFill>
                  <a:schemeClr val="accent5"/>
                </a:solidFill>
                <a:cs typeface="Arial" panose="020B0604020202020204" pitchFamily="34" charset="0"/>
              </a:rPr>
              <a:t>Who knows about the secret?</a:t>
            </a:r>
          </a:p>
          <a:p>
            <a:pPr marL="0">
              <a:lnSpc>
                <a:spcPct val="100000"/>
              </a:lnSpc>
              <a:spcBef>
                <a:spcPts val="600"/>
              </a:spcBef>
            </a:pPr>
            <a:r>
              <a:rPr lang="en-US" altLang="ja-JP" sz="1600" dirty="0">
                <a:solidFill>
                  <a:schemeClr val="accent5"/>
                </a:solidFill>
                <a:cs typeface="Arial" panose="020B0604020202020204" pitchFamily="34" charset="0"/>
              </a:rPr>
              <a:t>Can the secret be easily discovered?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altLang="ja-JP" sz="1600" dirty="0">
              <a:solidFill>
                <a:schemeClr val="accent5"/>
              </a:solidFill>
              <a:cs typeface="Arial" panose="020B0604020202020204" pitchFamily="34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448313" y="4241346"/>
            <a:ext cx="3441515" cy="5064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en-US" altLang="ja-JP" sz="2400" dirty="0">
                <a:solidFill>
                  <a:schemeClr val="accent5"/>
                </a:solidFill>
              </a:rPr>
              <a:t>Think about…</a:t>
            </a:r>
            <a:endParaRPr kumimoji="1" lang="ja-JP" altLang="en-US" sz="2400">
              <a:solidFill>
                <a:schemeClr val="accent5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8302172" y="2467475"/>
            <a:ext cx="3441515" cy="955348"/>
          </a:xfrm>
        </p:spPr>
        <p:txBody>
          <a:bodyPr/>
          <a:lstStyle/>
          <a:p>
            <a:pPr algn="l"/>
            <a:r>
              <a:rPr lang="en-US" altLang="ja-JP" sz="1800" dirty="0">
                <a:solidFill>
                  <a:schemeClr val="accent5"/>
                </a:solidFill>
              </a:rPr>
              <a:t>Protection Is indefinite</a:t>
            </a:r>
          </a:p>
          <a:p>
            <a:pPr algn="l"/>
            <a:r>
              <a:rPr lang="en-US" altLang="ja-JP" sz="1800" dirty="0">
                <a:solidFill>
                  <a:schemeClr val="accent5"/>
                </a:solidFill>
              </a:rPr>
              <a:t>Rights are automatic</a:t>
            </a:r>
          </a:p>
          <a:p>
            <a:pPr marL="0" indent="0">
              <a:buNone/>
            </a:pPr>
            <a:endParaRPr kumimoji="1" lang="ja-JP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en-US" altLang="ja-JP" sz="2400">
                <a:solidFill>
                  <a:schemeClr val="accent5"/>
                </a:solidFill>
              </a:rPr>
              <a:t>Benefits</a:t>
            </a:r>
            <a:endParaRPr kumimoji="1" lang="ja-JP" altLang="en-US" sz="2400">
              <a:solidFill>
                <a:schemeClr val="accent5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pPr algn="l"/>
            <a:r>
              <a:rPr kumimoji="1" lang="en-US" altLang="ja-JP" sz="1800" dirty="0">
                <a:solidFill>
                  <a:schemeClr val="accent5"/>
                </a:solidFill>
              </a:rPr>
              <a:t>Everything is confidential</a:t>
            </a:r>
          </a:p>
          <a:p>
            <a:pPr algn="l"/>
            <a:r>
              <a:rPr lang="en-US" altLang="ja-JP" sz="1800" dirty="0">
                <a:solidFill>
                  <a:schemeClr val="accent5"/>
                </a:solidFill>
              </a:rPr>
              <a:t>Once the secret is learned, it is gone forever</a:t>
            </a:r>
            <a:endParaRPr kumimoji="1" lang="en-US" altLang="ja-JP" sz="1800" dirty="0">
              <a:solidFill>
                <a:schemeClr val="accent5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en-US" altLang="ja-JP" sz="2400">
                <a:solidFill>
                  <a:schemeClr val="accent5"/>
                </a:solidFill>
              </a:rPr>
              <a:t>Risks</a:t>
            </a:r>
            <a:endParaRPr kumimoji="1" lang="ja-JP" altLang="en-US" sz="2400">
              <a:solidFill>
                <a:schemeClr val="accent5"/>
              </a:solidFill>
            </a:endParaRPr>
          </a:p>
        </p:txBody>
      </p:sp>
      <p:pic>
        <p:nvPicPr>
          <p:cNvPr id="5" name="Picture Placeholder 4" descr="A person wearing a white shirt&#13;&#10;&#13;&#10;Description automatically generated">
            <a:extLst>
              <a:ext uri="{FF2B5EF4-FFF2-40B4-BE49-F238E27FC236}">
                <a16:creationId xmlns:a16="http://schemas.microsoft.com/office/drawing/2014/main" id="{8FDE4BDE-AAB0-1344-A801-51E0EC687BF8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l="34444" r="344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1583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21419">
        <p14:warp dir="in"/>
      </p:transition>
    </mc:Choice>
    <mc:Fallback xmlns="">
      <p:transition spd="slow" advTm="21419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800" b="1">
                <a:solidFill>
                  <a:srgbClr val="00B0F0"/>
                </a:solidFill>
              </a:rPr>
              <a:t>TRADE SECRET EXAMPLES</a:t>
            </a:r>
            <a:endParaRPr kumimoji="1" lang="ja-JP" altLang="en-US" sz="4800" b="1">
              <a:solidFill>
                <a:srgbClr val="00B0F0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7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kumimoji="1" lang="en-US" altLang="ja-JP" sz="2000">
              <a:solidFill>
                <a:schemeClr val="accent5"/>
              </a:solidFill>
            </a:endParaRPr>
          </a:p>
          <a:p>
            <a:pPr marL="0" indent="0">
              <a:buNone/>
            </a:pPr>
            <a:endParaRPr lang="en-US" altLang="ja-JP" sz="2000">
              <a:solidFill>
                <a:schemeClr val="accent5"/>
              </a:solidFill>
            </a:endParaRPr>
          </a:p>
          <a:p>
            <a:pPr marL="0" indent="0">
              <a:buNone/>
            </a:pPr>
            <a:r>
              <a:rPr kumimoji="1" lang="en-US" altLang="ja-JP" sz="2000">
                <a:solidFill>
                  <a:schemeClr val="tx1"/>
                </a:solidFill>
              </a:rPr>
              <a:t>What aspects of your Venture do you intentionally keep secret and why?</a:t>
            </a:r>
            <a:endParaRPr kumimoji="1" lang="ja-JP" altLang="en-US" sz="2000">
              <a:solidFill>
                <a:schemeClr val="tx1"/>
              </a:solidFill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7"/>
          </p:nvPr>
        </p:nvSpPr>
        <p:spPr/>
        <p:txBody>
          <a:bodyPr>
            <a:normAutofit/>
          </a:bodyPr>
          <a:lstStyle/>
          <a:p>
            <a:r>
              <a:rPr kumimoji="1" lang="en-US" altLang="ja-JP" sz="2400" b="1">
                <a:solidFill>
                  <a:schemeClr val="accent5"/>
                </a:solidFill>
              </a:rPr>
              <a:t>KFC’s Secret Seasoning Recipe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9"/>
          </p:nvPr>
        </p:nvSpPr>
        <p:spPr/>
        <p:txBody>
          <a:bodyPr>
            <a:normAutofit fontScale="92500"/>
          </a:bodyPr>
          <a:lstStyle/>
          <a:p>
            <a:r>
              <a:rPr kumimoji="1" lang="en-US" altLang="ja-JP" sz="2400" b="1">
                <a:solidFill>
                  <a:schemeClr val="accent5"/>
                </a:solidFill>
              </a:rPr>
              <a:t>Google’s Algorithm &amp; Ranking System</a:t>
            </a:r>
            <a:endParaRPr kumimoji="1" lang="ja-JP" altLang="en-US" sz="2400" b="1">
              <a:solidFill>
                <a:schemeClr val="accent5"/>
              </a:solidFill>
            </a:endParaRPr>
          </a:p>
        </p:txBody>
      </p:sp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37F58752-975D-EF41-9461-B666E13C3914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/>
          <a:srcRect t="25248" b="25248"/>
          <a:stretch/>
        </p:blipFill>
        <p:spPr/>
      </p:pic>
      <p:pic>
        <p:nvPicPr>
          <p:cNvPr id="12" name="Content Placeholder 9">
            <a:extLst>
              <a:ext uri="{FF2B5EF4-FFF2-40B4-BE49-F238E27FC236}">
                <a16:creationId xmlns:a16="http://schemas.microsoft.com/office/drawing/2014/main" id="{3F9B1C87-7850-8041-8D9D-C0760503BA16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3"/>
          <a:srcRect t="21350" b="21350"/>
          <a:stretch/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3B1CD6-5D30-854E-853B-DF32E77C99F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ED06558-E4C3-D743-8275-A5E21D43C6A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7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20238">
        <p14:warp dir="in"/>
      </p:transition>
    </mc:Choice>
    <mc:Fallback xmlns="">
      <p:transition spd="slow" advTm="20238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close up of a newspaper&#13;&#10;&#13;&#10;Description automatically generated">
            <a:extLst>
              <a:ext uri="{FF2B5EF4-FFF2-40B4-BE49-F238E27FC236}">
                <a16:creationId xmlns:a16="http://schemas.microsoft.com/office/drawing/2014/main" id="{08420C35-481D-B346-B7C3-D8F0F90CC016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/>
          <a:srcRect t="11412" b="11412"/>
          <a:stretch>
            <a:fillRect/>
          </a:stretch>
        </p:blipFill>
        <p:spPr/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800" b="1"/>
              <a:t>PATENT</a:t>
            </a:r>
            <a:endParaRPr kumimoji="1" lang="ja-JP" altLang="en-US" sz="4800" b="1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3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>
                <a:latin typeface="+mn-lt"/>
              </a:rPr>
              <a:t>“To promote the progress of science and useful arts, by securing for </a:t>
            </a:r>
            <a:r>
              <a:rPr lang="en-US" sz="5100" b="1" u="sng">
                <a:solidFill>
                  <a:srgbClr val="00B0F0"/>
                </a:solidFill>
                <a:latin typeface="+mn-lt"/>
              </a:rPr>
              <a:t>limited times</a:t>
            </a:r>
            <a:r>
              <a:rPr lang="en-US">
                <a:latin typeface="+mn-lt"/>
              </a:rPr>
              <a:t> to authors and inventors the </a:t>
            </a:r>
            <a:r>
              <a:rPr lang="en-US" sz="5100" b="1" u="sng">
                <a:solidFill>
                  <a:srgbClr val="00B0F0"/>
                </a:solidFill>
                <a:latin typeface="+mn-lt"/>
              </a:rPr>
              <a:t>exclusive right</a:t>
            </a:r>
            <a:r>
              <a:rPr lang="en-US" sz="5100">
                <a:latin typeface="+mn-lt"/>
              </a:rPr>
              <a:t> </a:t>
            </a:r>
            <a:r>
              <a:rPr lang="en-US">
                <a:latin typeface="+mn-lt"/>
              </a:rPr>
              <a:t>to their respective writings and </a:t>
            </a:r>
            <a:r>
              <a:rPr lang="en-US" sz="5100" b="1" u="sng">
                <a:solidFill>
                  <a:srgbClr val="00B0F0"/>
                </a:solidFill>
                <a:latin typeface="+mn-lt"/>
              </a:rPr>
              <a:t>discoveries</a:t>
            </a:r>
            <a:r>
              <a:rPr lang="en-US">
                <a:latin typeface="+mn-lt"/>
              </a:rPr>
              <a:t>.”</a:t>
            </a:r>
          </a:p>
          <a:p>
            <a:pPr marL="0" indent="0" algn="r">
              <a:buNone/>
            </a:pPr>
            <a:r>
              <a:rPr kumimoji="1" lang="en-US" altLang="ja-JP">
                <a:latin typeface="+mn-lt"/>
              </a:rPr>
              <a:t>-Article 1 Section 8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altLang="en-US" sz="3600" b="1">
                <a:solidFill>
                  <a:srgbClr val="00B0F0"/>
                </a:solidFill>
              </a:rPr>
              <a:t>The right to exclude others from making, selling, importing, or using the invention.</a:t>
            </a:r>
          </a:p>
          <a:p>
            <a:pPr marL="0" indent="0">
              <a:buNone/>
            </a:pP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2413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5217">
        <p15:prstTrans prst="prestige"/>
      </p:transition>
    </mc:Choice>
    <mc:Fallback xmlns="">
      <p:transition spd="slow" advTm="5217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endParaRPr lang="en-US" altLang="ja-JP" sz="1800">
              <a:solidFill>
                <a:schemeClr val="accent5"/>
              </a:solidFill>
            </a:endParaRPr>
          </a:p>
          <a:p>
            <a:r>
              <a:rPr lang="en-US" altLang="ja-JP" sz="1800">
                <a:solidFill>
                  <a:schemeClr val="accent5"/>
                </a:solidFill>
              </a:rPr>
              <a:t>Does your Venture focus on a </a:t>
            </a:r>
            <a:r>
              <a:rPr lang="en-US" altLang="ja-JP" sz="1800" u="sng">
                <a:solidFill>
                  <a:schemeClr val="accent5"/>
                </a:solidFill>
              </a:rPr>
              <a:t>New</a:t>
            </a:r>
            <a:r>
              <a:rPr lang="en-US" altLang="ja-JP" sz="1800">
                <a:solidFill>
                  <a:schemeClr val="accent5"/>
                </a:solidFill>
              </a:rPr>
              <a:t> and </a:t>
            </a:r>
            <a:r>
              <a:rPr lang="en-US" altLang="ja-JP" sz="1800" u="sng">
                <a:solidFill>
                  <a:schemeClr val="accent5"/>
                </a:solidFill>
              </a:rPr>
              <a:t>Useful</a:t>
            </a:r>
            <a:r>
              <a:rPr lang="en-US" altLang="ja-JP" sz="1800">
                <a:solidFill>
                  <a:schemeClr val="accent5"/>
                </a:solidFill>
              </a:rPr>
              <a:t> innovation?</a:t>
            </a:r>
          </a:p>
          <a:p>
            <a:r>
              <a:rPr lang="en-US" altLang="ja-JP" sz="1800">
                <a:solidFill>
                  <a:schemeClr val="accent5"/>
                </a:solidFill>
              </a:rPr>
              <a:t>Is your innovation </a:t>
            </a:r>
            <a:r>
              <a:rPr lang="en-US" altLang="ja-JP" sz="1800" u="sng">
                <a:solidFill>
                  <a:schemeClr val="accent5"/>
                </a:solidFill>
              </a:rPr>
              <a:t>Functional</a:t>
            </a:r>
            <a:r>
              <a:rPr lang="en-US" altLang="ja-JP" sz="1800">
                <a:solidFill>
                  <a:schemeClr val="accent5"/>
                </a:solidFill>
              </a:rPr>
              <a:t>?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en-US" altLang="ja-JP" b="1">
                <a:solidFill>
                  <a:schemeClr val="accent5"/>
                </a:solidFill>
              </a:rPr>
              <a:t>Utility Patent - Gameboy</a:t>
            </a:r>
            <a:endParaRPr kumimoji="1" lang="ja-JP" altLang="en-US" b="1">
              <a:solidFill>
                <a:schemeClr val="accent5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800" b="1">
                <a:solidFill>
                  <a:schemeClr val="accent5"/>
                </a:solidFill>
              </a:rPr>
              <a:t>PATENT EXAMPLES</a:t>
            </a:r>
            <a:endParaRPr kumimoji="1" lang="ja-JP" altLang="en-US" sz="4800" b="1">
              <a:solidFill>
                <a:schemeClr val="accent5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8"/>
          </p:nvPr>
        </p:nvSpPr>
        <p:spPr/>
        <p:txBody>
          <a:bodyPr>
            <a:noAutofit/>
          </a:bodyPr>
          <a:lstStyle/>
          <a:p>
            <a:endParaRPr lang="en-US" altLang="ja-JP" sz="1800">
              <a:solidFill>
                <a:schemeClr val="accent5"/>
              </a:solidFill>
            </a:endParaRPr>
          </a:p>
          <a:p>
            <a:r>
              <a:rPr lang="en-US" altLang="ja-JP" sz="1800">
                <a:solidFill>
                  <a:schemeClr val="accent5"/>
                </a:solidFill>
              </a:rPr>
              <a:t>Does your Venture feature an </a:t>
            </a:r>
            <a:r>
              <a:rPr lang="en-US" altLang="ja-JP" sz="1800" u="sng">
                <a:solidFill>
                  <a:schemeClr val="accent5"/>
                </a:solidFill>
              </a:rPr>
              <a:t>Ornamental</a:t>
            </a:r>
            <a:r>
              <a:rPr lang="en-US" altLang="ja-JP" sz="1800">
                <a:solidFill>
                  <a:schemeClr val="accent5"/>
                </a:solidFill>
              </a:rPr>
              <a:t> design?</a:t>
            </a:r>
          </a:p>
          <a:p>
            <a:r>
              <a:rPr lang="en-US" altLang="ja-JP" sz="1800">
                <a:solidFill>
                  <a:schemeClr val="accent5"/>
                </a:solidFill>
              </a:rPr>
              <a:t>Is your feature </a:t>
            </a:r>
            <a:r>
              <a:rPr lang="en-US" altLang="ja-JP" sz="1800" u="sng">
                <a:solidFill>
                  <a:schemeClr val="accent5"/>
                </a:solidFill>
              </a:rPr>
              <a:t>Non-Functional</a:t>
            </a:r>
            <a:r>
              <a:rPr lang="en-US" altLang="ja-JP" sz="1800">
                <a:solidFill>
                  <a:schemeClr val="accent5"/>
                </a:solidFill>
              </a:rPr>
              <a:t>?</a:t>
            </a:r>
            <a:endParaRPr kumimoji="1" lang="ja-JP" altLang="en-US" sz="1800">
              <a:solidFill>
                <a:schemeClr val="accent5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en-US" altLang="ja-JP" b="1">
                <a:solidFill>
                  <a:schemeClr val="accent5"/>
                </a:solidFill>
              </a:rPr>
              <a:t>Design Patent - Crocs</a:t>
            </a:r>
          </a:p>
        </p:txBody>
      </p:sp>
      <p:pic>
        <p:nvPicPr>
          <p:cNvPr id="11" name="Content Placeholder 13">
            <a:extLst>
              <a:ext uri="{FF2B5EF4-FFF2-40B4-BE49-F238E27FC236}">
                <a16:creationId xmlns:a16="http://schemas.microsoft.com/office/drawing/2014/main" id="{06D70B7B-891E-2B48-8E5B-406C526BDB0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/>
          <a:srcRect t="2073" b="25961"/>
          <a:stretch/>
        </p:blipFill>
        <p:spPr>
          <a:xfrm>
            <a:off x="6504550" y="1648080"/>
            <a:ext cx="4725425" cy="2526029"/>
          </a:xfrm>
        </p:spPr>
      </p:pic>
      <p:pic>
        <p:nvPicPr>
          <p:cNvPr id="14" name="Content Placeholder 12">
            <a:extLst>
              <a:ext uri="{FF2B5EF4-FFF2-40B4-BE49-F238E27FC236}">
                <a16:creationId xmlns:a16="http://schemas.microsoft.com/office/drawing/2014/main" id="{F39D4A38-8F72-204C-9E71-3DEFBD948B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/>
          <a:stretch/>
        </p:blipFill>
        <p:spPr>
          <a:xfrm>
            <a:off x="951475" y="1648080"/>
            <a:ext cx="4725425" cy="2526029"/>
          </a:xfrm>
        </p:spPr>
      </p:pic>
    </p:spTree>
    <p:extLst>
      <p:ext uri="{BB962C8B-B14F-4D97-AF65-F5344CB8AC3E}">
        <p14:creationId xmlns:p14="http://schemas.microsoft.com/office/powerpoint/2010/main" val="264480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5204">
        <p14:warp dir="in"/>
      </p:transition>
    </mc:Choice>
    <mc:Fallback xmlns="">
      <p:transition spd="slow" advTm="5204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kumimoji="1" lang="en-US" altLang="ja-JP">
                <a:solidFill>
                  <a:schemeClr val="accent5"/>
                </a:solidFill>
              </a:rPr>
              <a:t>Commercial Use</a:t>
            </a:r>
            <a:endParaRPr kumimoji="1" lang="ja-JP" altLang="en-US">
              <a:solidFill>
                <a:schemeClr val="accent5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1400">
                <a:solidFill>
                  <a:schemeClr val="accent5"/>
                </a:solidFill>
              </a:rPr>
              <a:t>Don’t mislead consumers as to the source of the product or its region of origination.</a:t>
            </a:r>
            <a:endParaRPr kumimoji="1" lang="ja-JP" altLang="en-US" sz="2600">
              <a:solidFill>
                <a:schemeClr val="accent5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kumimoji="1" lang="en-US" altLang="ja-JP" sz="1400">
              <a:solidFill>
                <a:schemeClr val="accent5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1400">
                <a:solidFill>
                  <a:schemeClr val="accent5"/>
                </a:solidFill>
              </a:rPr>
              <a:t>Must have evidence of inter-state use.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1400">
                <a:solidFill>
                  <a:schemeClr val="accent5"/>
                </a:solidFill>
              </a:rPr>
              <a:t>Must have actual delivered a good or performed a service for a customer.</a:t>
            </a:r>
          </a:p>
          <a:p>
            <a:endParaRPr kumimoji="1" lang="en-US" altLang="ja-JP">
              <a:solidFill>
                <a:schemeClr val="accent5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1400">
                <a:solidFill>
                  <a:schemeClr val="accent5"/>
                </a:solidFill>
              </a:rPr>
              <a:t>Is imagination required to link the mark to the product or service?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1400">
                <a:solidFill>
                  <a:schemeClr val="accent5"/>
                </a:solidFill>
              </a:rPr>
              <a:t>Generic or merely descriptive words aren’t enough.</a:t>
            </a:r>
            <a:endParaRPr kumimoji="1" lang="ja-JP" altLang="en-US" sz="1400">
              <a:solidFill>
                <a:schemeClr val="accent5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kumimoji="1" lang="en-US" altLang="ja-JP">
                <a:solidFill>
                  <a:schemeClr val="accent5"/>
                </a:solidFill>
              </a:rPr>
              <a:t>Be Distinctive</a:t>
            </a:r>
            <a:endParaRPr kumimoji="1" lang="ja-JP" altLang="en-US">
              <a:solidFill>
                <a:schemeClr val="accent5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2"/>
          </p:nvPr>
        </p:nvSpPr>
        <p:spPr/>
        <p:txBody>
          <a:bodyPr>
            <a:normAutofit/>
          </a:bodyPr>
          <a:lstStyle/>
          <a:p>
            <a:r>
              <a:rPr kumimoji="1" lang="en-US" altLang="ja-JP">
                <a:solidFill>
                  <a:schemeClr val="accent5"/>
                </a:solidFill>
              </a:rPr>
              <a:t>No Deception</a:t>
            </a:r>
            <a:endParaRPr kumimoji="1" lang="ja-JP" altLang="en-US">
              <a:solidFill>
                <a:schemeClr val="accent5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318222" y="244910"/>
            <a:ext cx="5426794" cy="2104731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sz="4800" b="1">
                <a:solidFill>
                  <a:schemeClr val="accent5"/>
                </a:solidFill>
              </a:rPr>
              <a:t>TRADEMARK</a:t>
            </a:r>
            <a:endParaRPr kumimoji="1" lang="ja-JP" altLang="en-US" sz="4800" b="1">
              <a:solidFill>
                <a:schemeClr val="accent5"/>
              </a:solidFill>
            </a:endParaRPr>
          </a:p>
        </p:txBody>
      </p:sp>
      <p:pic>
        <p:nvPicPr>
          <p:cNvPr id="19" name="Picture 18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EAA3E9AA-A7EA-2D49-A61A-6473023B7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901793">
            <a:off x="229651" y="421228"/>
            <a:ext cx="2629642" cy="262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6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7330">
        <p14:warp dir="in"/>
      </p:transition>
    </mc:Choice>
    <mc:Fallback xmlns="">
      <p:transition spd="slow" advTm="733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22"/>
          </p:nvPr>
        </p:nvSpPr>
        <p:spPr/>
        <p:txBody>
          <a:bodyPr>
            <a:noAutofit/>
          </a:bodyPr>
          <a:lstStyle/>
          <a:p>
            <a:r>
              <a:rPr kumimoji="1" lang="en-US" altLang="ja-JP" sz="2800" b="1">
                <a:solidFill>
                  <a:schemeClr val="accent5"/>
                </a:solidFill>
              </a:rPr>
              <a:t>Descriptive</a:t>
            </a:r>
            <a:endParaRPr kumimoji="1" lang="ja-JP" altLang="en-US" sz="2800" b="1">
              <a:solidFill>
                <a:schemeClr val="accent5"/>
              </a:solidFill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800" b="1">
                <a:solidFill>
                  <a:schemeClr val="accent5"/>
                </a:solidFill>
              </a:rPr>
              <a:t>TRADEMARK EXAMPLES</a:t>
            </a:r>
            <a:endParaRPr kumimoji="1" lang="ja-JP" altLang="en-US" sz="4800" b="1">
              <a:solidFill>
                <a:schemeClr val="accent5"/>
              </a:solidFill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4"/>
          </p:nvPr>
        </p:nvSpPr>
        <p:spPr/>
        <p:txBody>
          <a:bodyPr>
            <a:noAutofit/>
          </a:bodyPr>
          <a:lstStyle/>
          <a:p>
            <a:r>
              <a:rPr kumimoji="1" lang="en-US" altLang="ja-JP" sz="2800" b="1">
                <a:solidFill>
                  <a:schemeClr val="accent5"/>
                </a:solidFill>
              </a:rPr>
              <a:t>Suggestive</a:t>
            </a:r>
            <a:endParaRPr kumimoji="1" lang="ja-JP" altLang="en-US" sz="2800" b="1">
              <a:solidFill>
                <a:schemeClr val="accent5"/>
              </a:solidFill>
            </a:endParaRP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26"/>
          </p:nvPr>
        </p:nvSpPr>
        <p:spPr/>
        <p:txBody>
          <a:bodyPr>
            <a:noAutofit/>
          </a:bodyPr>
          <a:lstStyle/>
          <a:p>
            <a:r>
              <a:rPr kumimoji="1" lang="en-US" altLang="ja-JP" sz="2800" b="1">
                <a:solidFill>
                  <a:schemeClr val="accent5"/>
                </a:solidFill>
              </a:rPr>
              <a:t>Arbitrary / Fanciful</a:t>
            </a:r>
            <a:endParaRPr kumimoji="1" lang="ja-JP" altLang="en-US" sz="2800" b="1">
              <a:solidFill>
                <a:schemeClr val="accent5"/>
              </a:solidFill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endParaRPr lang="en-US" altLang="ja-JP" sz="2400"/>
          </a:p>
          <a:p>
            <a:pPr marL="0" indent="0">
              <a:buNone/>
            </a:pPr>
            <a:r>
              <a:rPr lang="en-US" altLang="ja-JP" sz="2400">
                <a:solidFill>
                  <a:schemeClr val="accent5"/>
                </a:solidFill>
              </a:rPr>
              <a:t>What category does </a:t>
            </a:r>
            <a:r>
              <a:rPr kumimoji="1" lang="en-US" altLang="ja-JP" sz="2400">
                <a:solidFill>
                  <a:schemeClr val="accent5"/>
                </a:solidFill>
              </a:rPr>
              <a:t>your Venture’s name and/or Logo fall into?</a:t>
            </a:r>
            <a:endParaRPr kumimoji="1" lang="ja-JP" altLang="en-US" sz="2400">
              <a:solidFill>
                <a:schemeClr val="accent5"/>
              </a:solidFill>
            </a:endParaRPr>
          </a:p>
        </p:txBody>
      </p:sp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D40087BC-2FCA-D44C-92B6-CD07CAE9A15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/>
          <a:stretch/>
        </p:blipFill>
        <p:spPr>
          <a:xfrm>
            <a:off x="763043" y="1939206"/>
            <a:ext cx="3427846" cy="2160333"/>
          </a:xfrm>
        </p:spPr>
      </p:pic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9A78928B-5658-2A43-8F01-65E67A402393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3"/>
          <a:srcRect/>
          <a:stretch/>
        </p:blipFill>
        <p:spPr>
          <a:xfrm>
            <a:off x="4382077" y="1939206"/>
            <a:ext cx="3427846" cy="2160333"/>
          </a:xfrm>
        </p:spPr>
      </p:pic>
      <p:pic>
        <p:nvPicPr>
          <p:cNvPr id="21" name="Picture Placeholder 20" descr="A picture containing clipart&#13;&#10;&#13;&#10;Description automatically generated">
            <a:extLst>
              <a:ext uri="{FF2B5EF4-FFF2-40B4-BE49-F238E27FC236}">
                <a16:creationId xmlns:a16="http://schemas.microsoft.com/office/drawing/2014/main" id="{38CF1F9B-A2C2-D047-A5BB-52938755032B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 rotWithShape="1">
          <a:blip r:embed="rId4"/>
          <a:srcRect/>
          <a:stretch/>
        </p:blipFill>
        <p:spPr>
          <a:xfrm>
            <a:off x="8013468" y="1939206"/>
            <a:ext cx="3427846" cy="2160333"/>
          </a:xfrm>
        </p:spPr>
      </p:pic>
    </p:spTree>
    <p:extLst>
      <p:ext uri="{BB962C8B-B14F-4D97-AF65-F5344CB8AC3E}">
        <p14:creationId xmlns:p14="http://schemas.microsoft.com/office/powerpoint/2010/main" val="286432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562">
        <p14:warp dir="in"/>
      </p:transition>
    </mc:Choice>
    <mc:Fallback xmlns="">
      <p:transition spd="slow" advTm="6562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icture containing tree, building, road&#13;&#10;&#13;&#10;Description automatically generated">
            <a:extLst>
              <a:ext uri="{FF2B5EF4-FFF2-40B4-BE49-F238E27FC236}">
                <a16:creationId xmlns:a16="http://schemas.microsoft.com/office/drawing/2014/main" id="{BE76C9BE-D53D-4A4F-914B-F21654433DB9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/>
          <a:srcRect l="9360" r="9360"/>
          <a:stretch>
            <a:fillRect/>
          </a:stretch>
        </p:blipFill>
        <p:spPr/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kumimoji="1" lang="en-US" altLang="ja-JP" sz="4800" b="1">
                <a:solidFill>
                  <a:schemeClr val="accent5"/>
                </a:solidFill>
              </a:rPr>
              <a:t>COPYRIGHT</a:t>
            </a:r>
            <a:endParaRPr kumimoji="1" lang="ja-JP" altLang="en-US" sz="4800" b="1">
              <a:solidFill>
                <a:schemeClr val="accent5"/>
              </a:solidFill>
            </a:endParaRP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1800">
                <a:solidFill>
                  <a:schemeClr val="bg1"/>
                </a:solidFill>
              </a:rPr>
              <a:t>An </a:t>
            </a:r>
            <a:r>
              <a:rPr lang="en-US" sz="1800">
                <a:solidFill>
                  <a:schemeClr val="accent5"/>
                </a:solidFill>
              </a:rPr>
              <a:t>original work </a:t>
            </a:r>
            <a:r>
              <a:rPr lang="en-US" sz="1800">
                <a:solidFill>
                  <a:schemeClr val="bg1"/>
                </a:solidFill>
              </a:rPr>
              <a:t>of</a:t>
            </a:r>
            <a:r>
              <a:rPr lang="en-US" sz="1800">
                <a:solidFill>
                  <a:schemeClr val="accent5"/>
                </a:solidFill>
              </a:rPr>
              <a:t> authorship</a:t>
            </a:r>
            <a:r>
              <a:rPr lang="en-US" sz="1800">
                <a:solidFill>
                  <a:schemeClr val="bg1"/>
                </a:solidFill>
              </a:rPr>
              <a:t>,</a:t>
            </a:r>
          </a:p>
          <a:p>
            <a:pPr marL="0" indent="0" algn="r">
              <a:buNone/>
            </a:pPr>
            <a:r>
              <a:rPr lang="en-US" sz="1800">
                <a:solidFill>
                  <a:schemeClr val="accent5"/>
                </a:solidFill>
              </a:rPr>
              <a:t>fixed </a:t>
            </a:r>
            <a:r>
              <a:rPr lang="en-US" sz="1800">
                <a:solidFill>
                  <a:schemeClr val="bg1"/>
                </a:solidFill>
              </a:rPr>
              <a:t>in a</a:t>
            </a:r>
            <a:r>
              <a:rPr lang="en-US" sz="1800">
                <a:solidFill>
                  <a:schemeClr val="accent5"/>
                </a:solidFill>
              </a:rPr>
              <a:t> tangible expression</a:t>
            </a:r>
            <a:r>
              <a:rPr lang="en-US" sz="1800">
                <a:solidFill>
                  <a:schemeClr val="bg1"/>
                </a:solidFill>
              </a:rPr>
              <a:t>,</a:t>
            </a:r>
          </a:p>
          <a:p>
            <a:pPr marL="0" indent="0" algn="r">
              <a:buNone/>
            </a:pPr>
            <a:r>
              <a:rPr lang="en-US" sz="1800">
                <a:solidFill>
                  <a:schemeClr val="bg1"/>
                </a:solidFill>
              </a:rPr>
              <a:t>for </a:t>
            </a:r>
            <a:r>
              <a:rPr lang="en-US" sz="1800">
                <a:solidFill>
                  <a:schemeClr val="accent5"/>
                </a:solidFill>
              </a:rPr>
              <a:t>longer than </a:t>
            </a:r>
            <a:r>
              <a:rPr lang="en-US" sz="1800">
                <a:solidFill>
                  <a:schemeClr val="bg1"/>
                </a:solidFill>
              </a:rPr>
              <a:t>a</a:t>
            </a:r>
            <a:r>
              <a:rPr lang="en-US" sz="1800">
                <a:solidFill>
                  <a:schemeClr val="accent5"/>
                </a:solidFill>
              </a:rPr>
              <a:t> transitory period</a:t>
            </a:r>
            <a:r>
              <a:rPr lang="en-US" sz="180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kumimoji="1" lang="en-US" altLang="ja-JP" sz="3600">
                <a:solidFill>
                  <a:schemeClr val="accent5"/>
                </a:solidFill>
              </a:rPr>
              <a:t>CREATIVE WORKS</a:t>
            </a:r>
            <a:endParaRPr kumimoji="1" lang="ja-JP" altLang="en-US" sz="360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52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4685">
        <p14:warp dir="in"/>
      </p:transition>
    </mc:Choice>
    <mc:Fallback xmlns="">
      <p:transition spd="slow" advTm="4685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222233" y="2028894"/>
            <a:ext cx="4301689" cy="2738820"/>
          </a:xfrm>
        </p:spPr>
        <p:txBody>
          <a:bodyPr>
            <a:normAutofit/>
          </a:bodyPr>
          <a:lstStyle/>
          <a:p>
            <a:pPr algn="just"/>
            <a:r>
              <a:rPr kumimoji="1" lang="en-US" altLang="ja-JP" sz="4800">
                <a:solidFill>
                  <a:schemeClr val="accent5"/>
                </a:solidFill>
              </a:rPr>
              <a:t>COPYRIGHT</a:t>
            </a:r>
            <a:br>
              <a:rPr kumimoji="1" lang="en-US" altLang="ja-JP" sz="4800">
                <a:solidFill>
                  <a:schemeClr val="accent5"/>
                </a:solidFill>
              </a:rPr>
            </a:br>
            <a:r>
              <a:rPr kumimoji="1" lang="en-US" altLang="ja-JP" sz="4800">
                <a:solidFill>
                  <a:schemeClr val="accent5"/>
                </a:solidFill>
              </a:rPr>
              <a:t>EXAMPLES</a:t>
            </a:r>
            <a:endParaRPr kumimoji="1" lang="ja-JP" altLang="en-US" sz="4800">
              <a:solidFill>
                <a:schemeClr val="accent5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7"/>
          </p:nvPr>
        </p:nvSpPr>
        <p:spPr>
          <a:solidFill>
            <a:srgbClr val="FF7E79"/>
          </a:solidFill>
        </p:spPr>
        <p:txBody>
          <a:bodyPr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1600">
                <a:solidFill>
                  <a:schemeClr val="tx1"/>
                </a:solidFill>
              </a:rPr>
              <a:t>Data and Information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1600">
                <a:solidFill>
                  <a:schemeClr val="tx1"/>
                </a:solidFill>
              </a:rPr>
              <a:t>Common Societal Knowledge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1600">
                <a:solidFill>
                  <a:schemeClr val="tx1"/>
                </a:solidFill>
              </a:rPr>
              <a:t>Works that are NOT Fixed in Tangible Form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1600">
                <a:solidFill>
                  <a:schemeClr val="tx1"/>
                </a:solidFill>
              </a:rPr>
              <a:t>Ideas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1600">
                <a:solidFill>
                  <a:schemeClr val="tx1"/>
                </a:solidFill>
              </a:rPr>
              <a:t>Methods of Doing Things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8712F0FC-7B0B-2F49-8F57-B159D939316A}"/>
              </a:ext>
            </a:extLst>
          </p:cNvPr>
          <p:cNvSpPr txBox="1">
            <a:spLocks/>
          </p:cNvSpPr>
          <p:nvPr/>
        </p:nvSpPr>
        <p:spPr>
          <a:xfrm>
            <a:off x="7222233" y="722349"/>
            <a:ext cx="4301689" cy="14211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1600">
                <a:solidFill>
                  <a:schemeClr val="tx1"/>
                </a:solidFill>
              </a:rPr>
              <a:t>Literary Works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1600">
                <a:solidFill>
                  <a:schemeClr val="tx1"/>
                </a:solidFill>
              </a:rPr>
              <a:t>Musical Works / Sound Recordings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1600">
                <a:solidFill>
                  <a:schemeClr val="tx1"/>
                </a:solidFill>
              </a:rPr>
              <a:t>Pictorial, Graphic, Sculptural Works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1600">
                <a:solidFill>
                  <a:schemeClr val="tx1"/>
                </a:solidFill>
              </a:rPr>
              <a:t>Architectural Works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1600">
                <a:solidFill>
                  <a:schemeClr val="tx1"/>
                </a:solidFill>
              </a:rPr>
              <a:t>Motion Pictures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1600">
                <a:solidFill>
                  <a:schemeClr val="tx1"/>
                </a:solidFill>
              </a:rPr>
              <a:t>Source Code</a:t>
            </a:r>
            <a:endParaRPr kumimoji="1" lang="ja-JP" altLang="en-US" sz="1600">
              <a:solidFill>
                <a:schemeClr val="tx1"/>
              </a:solidFill>
            </a:endParaRPr>
          </a:p>
        </p:txBody>
      </p:sp>
      <p:pic>
        <p:nvPicPr>
          <p:cNvPr id="11" name="Content Placeholder 9">
            <a:extLst>
              <a:ext uri="{FF2B5EF4-FFF2-40B4-BE49-F238E27FC236}">
                <a16:creationId xmlns:a16="http://schemas.microsoft.com/office/drawing/2014/main" id="{C9FF3512-DFBB-4047-9148-11D5DA0C017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8889" r="18889"/>
          <a:stretch>
            <a:fillRect/>
          </a:stretch>
        </p:blipFill>
        <p:spPr/>
      </p:pic>
      <p:pic>
        <p:nvPicPr>
          <p:cNvPr id="12" name="Picture Placeholder 22" descr="A close up of a blackboard&#13;&#10;&#13;&#10;Description automatically generated">
            <a:extLst>
              <a:ext uri="{FF2B5EF4-FFF2-40B4-BE49-F238E27FC236}">
                <a16:creationId xmlns:a16="http://schemas.microsoft.com/office/drawing/2014/main" id="{95A84108-2434-D24E-BCA5-DA88211854B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16795" r="16795"/>
          <a:stretch>
            <a:fillRect/>
          </a:stretch>
        </p:blipFill>
        <p:spPr/>
      </p:pic>
      <p:pic>
        <p:nvPicPr>
          <p:cNvPr id="13" name="Picture Placeholder 7" descr="A close up of a monkey looking at the camera&#13;&#10;&#13;&#10;Description automatically generated">
            <a:extLst>
              <a:ext uri="{FF2B5EF4-FFF2-40B4-BE49-F238E27FC236}">
                <a16:creationId xmlns:a16="http://schemas.microsoft.com/office/drawing/2014/main" id="{8D8646D8-B43F-2440-BAED-922B4DFA059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5" name="Picture Placeholder 9" descr="A picture containing colorful&#13;&#10;&#13;&#10;Description automatically generated">
            <a:extLst>
              <a:ext uri="{FF2B5EF4-FFF2-40B4-BE49-F238E27FC236}">
                <a16:creationId xmlns:a16="http://schemas.microsoft.com/office/drawing/2014/main" id="{DEE8B9EF-68F3-684E-B766-F4E9EEB145A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 t="23062" b="2306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6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4726">
        <p14:warp dir="in"/>
      </p:transition>
    </mc:Choice>
    <mc:Fallback xmlns="">
      <p:transition spd="slow" advTm="4726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picture containing sitting&#13;&#10;&#13;&#10;Description automatically generated">
            <a:extLst>
              <a:ext uri="{FF2B5EF4-FFF2-40B4-BE49-F238E27FC236}">
                <a16:creationId xmlns:a16="http://schemas.microsoft.com/office/drawing/2014/main" id="{B15F54FA-7CA0-FC4F-9B2E-45EB48FD7043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/>
          <a:srcRect l="23163" r="23163"/>
          <a:stretch>
            <a:fillRect/>
          </a:stretch>
        </p:blipFill>
        <p:spPr/>
      </p:pic>
      <p:sp>
        <p:nvSpPr>
          <p:cNvPr id="12" name="Text Placeholder 11"/>
          <p:cNvSpPr>
            <a:spLocks noGrp="1"/>
          </p:cNvSpPr>
          <p:nvPr>
            <p:ph type="body" sz="quarter" idx="15"/>
          </p:nvPr>
        </p:nvSpPr>
        <p:spPr>
          <a:xfrm>
            <a:off x="7436789" y="4093124"/>
            <a:ext cx="4786027" cy="1556071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kumimoji="1" lang="en-US" altLang="ja-JP" sz="2000">
              <a:solidFill>
                <a:schemeClr val="accent5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2000">
                <a:solidFill>
                  <a:schemeClr val="accent5"/>
                </a:solidFill>
              </a:rPr>
              <a:t>How do you describe your Venture?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2000">
                <a:solidFill>
                  <a:schemeClr val="accent5"/>
                </a:solidFill>
              </a:rPr>
              <a:t>What makes you unique?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2000">
                <a:solidFill>
                  <a:schemeClr val="accent5"/>
                </a:solidFill>
              </a:rPr>
              <a:t>What is indispensable?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2000">
                <a:solidFill>
                  <a:schemeClr val="accent5"/>
                </a:solidFill>
              </a:rPr>
              <a:t>What is your advantage?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kumimoji="1" lang="ja-JP" altLang="en-US" sz="200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7436789" y="3628967"/>
            <a:ext cx="4755211" cy="5064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ja-JP" sz="2800" b="1" u="sng">
                <a:solidFill>
                  <a:schemeClr val="accent5"/>
                </a:solidFill>
              </a:rPr>
              <a:t>Define the Product or Service</a:t>
            </a:r>
            <a:endParaRPr kumimoji="1" lang="ja-JP" altLang="en-US" sz="2800" b="1" u="sng">
              <a:solidFill>
                <a:schemeClr val="accent5"/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5848350" y="40149"/>
            <a:ext cx="6374466" cy="2026125"/>
          </a:xfrm>
        </p:spPr>
        <p:txBody>
          <a:bodyPr>
            <a:normAutofit/>
          </a:bodyPr>
          <a:lstStyle/>
          <a:p>
            <a:r>
              <a:rPr kumimoji="1" lang="en-US" altLang="ja-JP" sz="4800" b="1">
                <a:solidFill>
                  <a:schemeClr val="accent5"/>
                </a:solidFill>
              </a:rPr>
              <a:t>Beer Koozie,</a:t>
            </a:r>
            <a:br>
              <a:rPr kumimoji="1" lang="en-US" altLang="ja-JP" sz="4800" b="1">
                <a:solidFill>
                  <a:schemeClr val="accent5"/>
                </a:solidFill>
              </a:rPr>
            </a:br>
            <a:r>
              <a:rPr kumimoji="1" lang="en-US" altLang="ja-JP" sz="4800" b="1">
                <a:solidFill>
                  <a:schemeClr val="accent5"/>
                </a:solidFill>
              </a:rPr>
              <a:t>Smart Device, and</a:t>
            </a:r>
            <a:br>
              <a:rPr kumimoji="1" lang="en-US" altLang="ja-JP" sz="4800" b="1">
                <a:solidFill>
                  <a:schemeClr val="accent5"/>
                </a:solidFill>
              </a:rPr>
            </a:br>
            <a:r>
              <a:rPr kumimoji="1" lang="en-US" altLang="ja-JP" sz="4800" b="1">
                <a:solidFill>
                  <a:schemeClr val="accent5"/>
                </a:solidFill>
              </a:rPr>
              <a:t>B.A.C. Monitor</a:t>
            </a:r>
            <a:endParaRPr kumimoji="1" lang="ja-JP" altLang="en-US" sz="4800" b="1">
              <a:solidFill>
                <a:schemeClr val="accent5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sz="3200">
                <a:solidFill>
                  <a:schemeClr val="accent5"/>
                </a:solidFill>
              </a:rPr>
              <a:t>1</a:t>
            </a:r>
            <a:endParaRPr kumimoji="1" lang="ja-JP" altLang="en-US" sz="320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52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4608">
        <p14:warp dir="in"/>
      </p:transition>
    </mc:Choice>
    <mc:Fallback xmlns="">
      <p:transition spd="slow" advTm="4608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2400">
                <a:solidFill>
                  <a:schemeClr val="accent5"/>
                </a:solidFill>
              </a:rPr>
              <a:t>The materials that make up the device?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2400">
                <a:solidFill>
                  <a:schemeClr val="accent5"/>
                </a:solidFill>
              </a:rPr>
              <a:t>How the device is made?</a:t>
            </a:r>
            <a:endParaRPr kumimoji="1" lang="ja-JP" altLang="en-US" sz="2400">
              <a:solidFill>
                <a:schemeClr val="accent5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ja-JP" sz="3200" b="1" u="sng">
                <a:solidFill>
                  <a:schemeClr val="accent5"/>
                </a:solidFill>
              </a:rPr>
              <a:t>Trade Secret</a:t>
            </a:r>
            <a:endParaRPr kumimoji="1" lang="ja-JP" altLang="en-US" sz="3200" b="1" u="sng">
              <a:solidFill>
                <a:schemeClr val="accent5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>
                <a:solidFill>
                  <a:schemeClr val="accent5"/>
                </a:solidFill>
              </a:rPr>
              <a:t>2</a:t>
            </a:r>
            <a:endParaRPr kumimoji="1" lang="ja-JP" altLang="en-US">
              <a:solidFill>
                <a:schemeClr val="accent5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2400">
                <a:solidFill>
                  <a:schemeClr val="accent5"/>
                </a:solidFill>
              </a:rPr>
              <a:t>B.A.C. Software?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2400">
                <a:solidFill>
                  <a:schemeClr val="accent5"/>
                </a:solidFill>
              </a:rPr>
              <a:t>Finger Print Encryption?</a:t>
            </a:r>
            <a:endParaRPr kumimoji="1" lang="ja-JP" altLang="en-US" sz="2400">
              <a:solidFill>
                <a:schemeClr val="accent5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ja-JP" sz="3200" b="1" u="sng">
                <a:solidFill>
                  <a:schemeClr val="accent5"/>
                </a:solidFill>
              </a:rPr>
              <a:t>Trade Secret</a:t>
            </a:r>
            <a:endParaRPr kumimoji="1" lang="ja-JP" altLang="en-US" sz="3200" b="1" u="sng">
              <a:solidFill>
                <a:schemeClr val="accent5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>
                <a:solidFill>
                  <a:schemeClr val="accent5"/>
                </a:solidFill>
              </a:rPr>
              <a:t>3</a:t>
            </a:r>
            <a:endParaRPr kumimoji="1" lang="ja-JP" altLang="en-US">
              <a:solidFill>
                <a:schemeClr val="accent5"/>
              </a:solidFill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5"/>
          </p:nvPr>
        </p:nvSpPr>
        <p:spPr/>
        <p:txBody>
          <a:bodyPr>
            <a:normAutofit fontScale="92500" lnSpcReduction="1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2400">
                <a:solidFill>
                  <a:schemeClr val="accent5"/>
                </a:solidFill>
              </a:rPr>
              <a:t>Smart Device?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2400">
                <a:solidFill>
                  <a:schemeClr val="accent5"/>
                </a:solidFill>
              </a:rPr>
              <a:t>Koozie?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2400">
                <a:solidFill>
                  <a:schemeClr val="accent5"/>
                </a:solidFill>
              </a:rPr>
              <a:t>The Combination of the Smart Device and Koozie?</a:t>
            </a:r>
            <a:endParaRPr kumimoji="1" lang="ja-JP" altLang="en-US" sz="2400">
              <a:solidFill>
                <a:schemeClr val="accent5"/>
              </a:solidFill>
            </a:endParaRP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26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ja-JP" sz="3200" b="1" u="sng">
                <a:solidFill>
                  <a:schemeClr val="accent5"/>
                </a:solidFill>
              </a:rPr>
              <a:t>Utility Patent</a:t>
            </a:r>
            <a:endParaRPr kumimoji="1" lang="ja-JP" altLang="en-US" sz="3200" b="1" u="sng">
              <a:solidFill>
                <a:schemeClr val="accent5"/>
              </a:solidFill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7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sz="3200">
                <a:solidFill>
                  <a:schemeClr val="accent5"/>
                </a:solidFill>
              </a:rPr>
              <a:t>4</a:t>
            </a:r>
            <a:endParaRPr kumimoji="1" lang="ja-JP" altLang="en-US" sz="3200">
              <a:solidFill>
                <a:schemeClr val="accent5"/>
              </a:solidFill>
            </a:endParaRPr>
          </a:p>
        </p:txBody>
      </p:sp>
      <p:pic>
        <p:nvPicPr>
          <p:cNvPr id="9" name="Picture Placeholder 8" descr="A picture containing dark, monitor&#13;&#10;&#13;&#10;Description automatically generated">
            <a:extLst>
              <a:ext uri="{FF2B5EF4-FFF2-40B4-BE49-F238E27FC236}">
                <a16:creationId xmlns:a16="http://schemas.microsoft.com/office/drawing/2014/main" id="{DDCA0049-2740-DA49-BE2D-146C3B1D9036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2"/>
          <a:srcRect t="17771" b="177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00932508"/>
      </p:ext>
    </p:extLst>
  </p:cSld>
  <p:clrMapOvr>
    <a:masterClrMapping/>
  </p:clrMapOvr>
  <p:transition spd="slow" advTm="7529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2400">
                <a:solidFill>
                  <a:schemeClr val="accent5"/>
                </a:solidFill>
              </a:rPr>
              <a:t>Layout of the icons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2400">
                <a:solidFill>
                  <a:schemeClr val="accent5"/>
                </a:solidFill>
              </a:rPr>
              <a:t>Proportions of the overall device</a:t>
            </a:r>
            <a:endParaRPr kumimoji="1" lang="ja-JP" altLang="en-US" sz="2400">
              <a:solidFill>
                <a:schemeClr val="accent5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ja-JP" sz="3200" b="1" u="sng">
                <a:solidFill>
                  <a:schemeClr val="accent5"/>
                </a:solidFill>
              </a:rPr>
              <a:t>Design Patent</a:t>
            </a:r>
            <a:endParaRPr kumimoji="1" lang="ja-JP" altLang="en-US" sz="3200" b="1" u="sng">
              <a:solidFill>
                <a:schemeClr val="accent5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sz="3200">
                <a:solidFill>
                  <a:schemeClr val="accent5"/>
                </a:solidFill>
              </a:rPr>
              <a:t>5</a:t>
            </a:r>
            <a:endParaRPr kumimoji="1" lang="ja-JP" altLang="en-US" sz="3200">
              <a:solidFill>
                <a:schemeClr val="accent5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5742366" y="4080844"/>
            <a:ext cx="4683343" cy="1911306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kumimoji="1" lang="en-US" altLang="ja-JP" sz="2400">
                <a:solidFill>
                  <a:schemeClr val="accent5"/>
                </a:solidFill>
              </a:rPr>
              <a:t>Beer Holder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kumimoji="1" lang="en-US" altLang="ja-JP" sz="2400" err="1">
                <a:solidFill>
                  <a:schemeClr val="accent5"/>
                </a:solidFill>
              </a:rPr>
              <a:t>BeerSensor</a:t>
            </a:r>
            <a:endParaRPr kumimoji="1" lang="en-US" altLang="ja-JP" sz="2400">
              <a:solidFill>
                <a:schemeClr val="accent5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kumimoji="1" lang="en-US" altLang="ja-JP" sz="2400" err="1">
                <a:solidFill>
                  <a:schemeClr val="accent5"/>
                </a:solidFill>
              </a:rPr>
              <a:t>SmartSleeve</a:t>
            </a:r>
            <a:endParaRPr kumimoji="1" lang="en-US" altLang="ja-JP" sz="2400">
              <a:solidFill>
                <a:schemeClr val="accent5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kumimoji="1" lang="en-US" altLang="ja-JP" sz="2400" err="1">
                <a:solidFill>
                  <a:schemeClr val="accent5"/>
                </a:solidFill>
              </a:rPr>
              <a:t>Dryp</a:t>
            </a:r>
            <a:endParaRPr kumimoji="1" lang="ja-JP" altLang="en-US" sz="2400">
              <a:solidFill>
                <a:schemeClr val="accent5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/>
          </p:nvPr>
        </p:nvSpPr>
        <p:spPr>
          <a:xfrm>
            <a:off x="5742366" y="3616687"/>
            <a:ext cx="4683344" cy="5064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ja-JP" sz="3200" b="1" u="sng">
                <a:solidFill>
                  <a:schemeClr val="accent5"/>
                </a:solidFill>
              </a:rPr>
              <a:t>Trademark</a:t>
            </a:r>
            <a:endParaRPr kumimoji="1" lang="ja-JP" altLang="en-US" sz="3200" b="1" u="sng">
              <a:solidFill>
                <a:schemeClr val="accent5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sz="3200">
                <a:solidFill>
                  <a:schemeClr val="accent5"/>
                </a:solidFill>
              </a:rPr>
              <a:t>6</a:t>
            </a:r>
            <a:endParaRPr kumimoji="1" lang="ja-JP" altLang="en-US" sz="3200">
              <a:solidFill>
                <a:schemeClr val="accent5"/>
              </a:solidFill>
            </a:endParaRPr>
          </a:p>
        </p:txBody>
      </p:sp>
      <p:pic>
        <p:nvPicPr>
          <p:cNvPr id="8" name="Picture Placeholder 7" descr="A picture containing object, dark&#13;&#10;&#13;&#10;Description automatically generated">
            <a:extLst>
              <a:ext uri="{FF2B5EF4-FFF2-40B4-BE49-F238E27FC236}">
                <a16:creationId xmlns:a16="http://schemas.microsoft.com/office/drawing/2014/main" id="{847E3767-8C60-164C-8772-642F74EF4DA1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2"/>
          <a:srcRect t="3283" b="3283"/>
          <a:stretch>
            <a:fillRect/>
          </a:stretch>
        </p:blipFill>
        <p:spPr>
          <a:xfrm>
            <a:off x="5742367" y="237909"/>
            <a:ext cx="5264569" cy="3074529"/>
          </a:xfr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6C2A7A0-D352-C044-8843-EF84E0566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0435" y="3548435"/>
            <a:ext cx="5892800" cy="337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40503"/>
      </p:ext>
    </p:extLst>
  </p:cSld>
  <p:clrMapOvr>
    <a:masterClrMapping/>
  </p:clrMapOvr>
  <p:transition spd="slow" advTm="5673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7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ja-JP" sz="3200">
                <a:solidFill>
                  <a:schemeClr val="accent5"/>
                </a:solidFill>
              </a:rPr>
              <a:t>Copyright</a:t>
            </a:r>
            <a:endParaRPr kumimoji="1" lang="ja-JP" altLang="en-US" sz="3200">
              <a:solidFill>
                <a:schemeClr val="accent5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sz="3200">
                <a:solidFill>
                  <a:schemeClr val="accent5"/>
                </a:solidFill>
              </a:rPr>
              <a:t>7</a:t>
            </a:r>
            <a:endParaRPr kumimoji="1" lang="ja-JP" altLang="en-US" sz="3200">
              <a:solidFill>
                <a:schemeClr val="accent5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kumimoji="1" lang="en-US" altLang="ja-JP" sz="2400">
              <a:solidFill>
                <a:schemeClr val="accent5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2400">
                <a:solidFill>
                  <a:schemeClr val="accent5"/>
                </a:solidFill>
              </a:rPr>
              <a:t>Performance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kumimoji="1" lang="en-US" altLang="ja-JP" sz="2400">
              <a:solidFill>
                <a:schemeClr val="accent5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2400">
                <a:solidFill>
                  <a:schemeClr val="accent5"/>
                </a:solidFill>
              </a:rPr>
              <a:t>New Product Ideas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sz="3200">
                <a:solidFill>
                  <a:schemeClr val="accent5"/>
                </a:solidFill>
              </a:rPr>
              <a:t>8</a:t>
            </a:r>
            <a:endParaRPr kumimoji="1" lang="ja-JP" altLang="en-US" sz="3200">
              <a:solidFill>
                <a:schemeClr val="accent5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1"/>
          </p:nvPr>
        </p:nvSpPr>
        <p:spPr/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400">
                <a:solidFill>
                  <a:schemeClr val="accent5"/>
                </a:solidFill>
              </a:rPr>
              <a:t>Computer Code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ja-JP" sz="2400">
              <a:solidFill>
                <a:schemeClr val="accent5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400">
                <a:solidFill>
                  <a:schemeClr val="accent5"/>
                </a:solidFill>
              </a:rPr>
              <a:t>Marketing Photos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ja-JP" sz="2400">
              <a:solidFill>
                <a:schemeClr val="accent5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ja-JP" sz="3200">
                <a:solidFill>
                  <a:schemeClr val="accent5"/>
                </a:solidFill>
              </a:rPr>
              <a:t>Copyright</a:t>
            </a:r>
            <a:endParaRPr kumimoji="1" lang="ja-JP" altLang="en-US" sz="3200">
              <a:solidFill>
                <a:schemeClr val="accent5"/>
              </a:solidFill>
            </a:endParaRPr>
          </a:p>
        </p:txBody>
      </p:sp>
      <p:pic>
        <p:nvPicPr>
          <p:cNvPr id="9" name="Picture Placeholder 8" descr="A picture containing object, antenna, sky&#13;&#10;&#13;&#10;Description automatically generated">
            <a:extLst>
              <a:ext uri="{FF2B5EF4-FFF2-40B4-BE49-F238E27FC236}">
                <a16:creationId xmlns:a16="http://schemas.microsoft.com/office/drawing/2014/main" id="{7E91D9CC-DE19-7542-B901-87C5F0AE5551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2"/>
          <a:srcRect l="37942" r="37942"/>
          <a:stretch>
            <a:fillRect/>
          </a:stretch>
        </p:blipFill>
        <p:spPr/>
      </p:pic>
      <p:pic>
        <p:nvPicPr>
          <p:cNvPr id="6" name="Picture Placeholder 5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12C3CCB2-06CC-5741-BB85-37FA45042601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/>
          <a:srcRect l="4011" r="4011"/>
          <a:stretch>
            <a:fillRect/>
          </a:stretch>
        </p:blipFill>
        <p:spPr/>
      </p:pic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A6D4F810-7D30-8348-8497-49CDF8F24177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4"/>
          <a:srcRect t="1856" b="1856"/>
          <a:stretch>
            <a:fillRect/>
          </a:stretch>
        </p:blipFill>
        <p:spPr/>
      </p:pic>
      <p:pic>
        <p:nvPicPr>
          <p:cNvPr id="8" name="Picture Placeholder 7" descr="A picture containing sitting&#13;&#10;&#13;&#10;Description automatically generated">
            <a:extLst>
              <a:ext uri="{FF2B5EF4-FFF2-40B4-BE49-F238E27FC236}">
                <a16:creationId xmlns:a16="http://schemas.microsoft.com/office/drawing/2014/main" id="{AAA8E9FD-3747-8C40-9B0F-6BBD4068AEDF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5"/>
          <a:srcRect l="21321" r="213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6630909"/>
      </p:ext>
    </p:extLst>
  </p:cSld>
  <p:clrMapOvr>
    <a:masterClrMapping/>
  </p:clrMapOvr>
  <p:transition spd="slow" advTm="6540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378C5463-FE88-4F47-AA1D-86DF41B44113}"/>
              </a:ext>
            </a:extLst>
          </p:cNvPr>
          <p:cNvPicPr preferRelativeResize="0">
            <a:picLocks noGrp="1"/>
          </p:cNvPicPr>
          <p:nvPr>
            <p:ph type="pic" sz="quarter" idx="24"/>
          </p:nvPr>
        </p:nvPicPr>
        <p:blipFill>
          <a:blip r:embed="rId2"/>
          <a:stretch>
            <a:fillRect/>
          </a:stretch>
        </p:blipFill>
        <p:spPr>
          <a:xfrm>
            <a:off x="2743200" y="2015754"/>
            <a:ext cx="6705600" cy="2425700"/>
          </a:xfrm>
        </p:spPr>
      </p:pic>
      <p:sp>
        <p:nvSpPr>
          <p:cNvPr id="12" name="Text Placeholder 11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sz="3200">
                <a:solidFill>
                  <a:schemeClr val="accent5"/>
                </a:solidFill>
              </a:rPr>
              <a:t>9</a:t>
            </a:r>
            <a:endParaRPr kumimoji="1" lang="ja-JP" altLang="en-US" sz="3200">
              <a:solidFill>
                <a:schemeClr val="accent5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>
                <a:solidFill>
                  <a:schemeClr val="bg1"/>
                </a:solidFill>
              </a:rPr>
              <a:t>Evaluation</a:t>
            </a:r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55000" lnSpcReduction="20000"/>
          </a:bodyPr>
          <a:lstStyle/>
          <a:p>
            <a:pPr marL="857250" lvl="1" indent="-171450" algn="just"/>
            <a:r>
              <a:rPr kumimoji="1" lang="en-US" altLang="ja-JP"/>
              <a:t>How much will this type of IP cost?</a:t>
            </a:r>
          </a:p>
          <a:p>
            <a:pPr marL="857250" lvl="1" indent="-171450" algn="just"/>
            <a:r>
              <a:rPr kumimoji="1" lang="en-US" altLang="ja-JP"/>
              <a:t>How long will it take to acquire this IP?</a:t>
            </a:r>
          </a:p>
          <a:p>
            <a:pPr marL="857250" lvl="1" indent="-171450" algn="just"/>
            <a:r>
              <a:rPr kumimoji="1" lang="en-US" altLang="ja-JP"/>
              <a:t>How important is this IP to prevent competition?</a:t>
            </a:r>
          </a:p>
          <a:p>
            <a:pPr marL="857250" lvl="1" indent="-171450" algn="just"/>
            <a:r>
              <a:rPr kumimoji="1" lang="en-US" altLang="ja-JP"/>
              <a:t>How demanding are investors for IP rights?</a:t>
            </a:r>
          </a:p>
          <a:p>
            <a:pPr marL="857250" lvl="1" indent="-171450" algn="just"/>
            <a:r>
              <a:rPr kumimoji="1" lang="en-US" altLang="ja-JP"/>
              <a:t>Is this the right time to pursue these IP rights?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5814549"/>
      </p:ext>
    </p:extLst>
  </p:cSld>
  <p:clrMapOvr>
    <a:masterClrMapping/>
  </p:clrMapOvr>
  <p:transition spd="slow" advTm="3541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screenshot of a social media post&#13;&#10;&#13;&#10;Description automatically generated">
            <a:extLst>
              <a:ext uri="{FF2B5EF4-FFF2-40B4-BE49-F238E27FC236}">
                <a16:creationId xmlns:a16="http://schemas.microsoft.com/office/drawing/2014/main" id="{9AFDDD4D-DEBD-944A-BE44-8250A526AB4B}"/>
              </a:ext>
            </a:extLst>
          </p:cNvPr>
          <p:cNvPicPr preferRelativeResize="0">
            <a:picLocks noGrp="1"/>
          </p:cNvPicPr>
          <p:nvPr>
            <p:ph type="pic" sz="quarter" idx="20"/>
          </p:nvPr>
        </p:nvPicPr>
        <p:blipFill>
          <a:blip r:embed="rId2"/>
          <a:stretch>
            <a:fillRect/>
          </a:stretch>
        </p:blipFill>
        <p:spPr>
          <a:xfrm>
            <a:off x="6597286" y="0"/>
            <a:ext cx="5257026" cy="6858000"/>
          </a:xfr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>
                <a:solidFill>
                  <a:schemeClr val="accent5"/>
                </a:solidFill>
              </a:rPr>
              <a:t>ASK</a:t>
            </a:r>
            <a:br>
              <a:rPr kumimoji="1" lang="en-US" altLang="ja-JP">
                <a:solidFill>
                  <a:schemeClr val="accent5"/>
                </a:solidFill>
              </a:rPr>
            </a:br>
            <a:r>
              <a:rPr kumimoji="1" lang="en-US" altLang="ja-JP">
                <a:solidFill>
                  <a:schemeClr val="accent5"/>
                </a:solidFill>
              </a:rPr>
              <a:t>QUESTIONS</a:t>
            </a:r>
            <a:endParaRPr kumimoji="1" lang="ja-JP" altLang="en-US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643259"/>
      </p:ext>
    </p:extLst>
  </p:cSld>
  <p:clrMapOvr>
    <a:masterClrMapping/>
  </p:clrMapOvr>
  <p:transition spd="slow" advTm="4161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9270</TotalTime>
  <Words>497</Words>
  <Application>Microsoft Macintosh PowerPoint</Application>
  <PresentationFormat>Widescreen</PresentationFormat>
  <Paragraphs>124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ＭＳ Ｐゴシック</vt:lpstr>
      <vt:lpstr>ＭＳ Ｐ明朝</vt:lpstr>
      <vt:lpstr>Arial</vt:lpstr>
      <vt:lpstr>Calibri</vt:lpstr>
      <vt:lpstr>Times New Roman</vt:lpstr>
      <vt:lpstr>Wingdings</vt:lpstr>
      <vt:lpstr>Office Theme</vt:lpstr>
      <vt:lpstr>IP FOR START-UP VENTURES </vt:lpstr>
      <vt:lpstr>TRADE SECRET</vt:lpstr>
      <vt:lpstr>TRADE SECRET EXAMPLES</vt:lpstr>
      <vt:lpstr>PATENT</vt:lpstr>
      <vt:lpstr>PATENT EXAMPLES</vt:lpstr>
      <vt:lpstr>TRADEMARK</vt:lpstr>
      <vt:lpstr>TRADEMARK EXAMPLES</vt:lpstr>
      <vt:lpstr>COPYRIGHT</vt:lpstr>
      <vt:lpstr>COPYRIGHT EXAMPLES</vt:lpstr>
      <vt:lpstr>Beer Koozie, Smart Device, and B.A.C. Monitor</vt:lpstr>
      <vt:lpstr>PowerPoint Presentation</vt:lpstr>
      <vt:lpstr>PowerPoint Presentation</vt:lpstr>
      <vt:lpstr>PowerPoint Presentation</vt:lpstr>
      <vt:lpstr>PowerPoint Presentation</vt:lpstr>
      <vt:lpstr>ASK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Baker</dc:creator>
  <cp:lastModifiedBy>mclaughlin220@gmail.com</cp:lastModifiedBy>
  <cp:revision>75</cp:revision>
  <dcterms:created xsi:type="dcterms:W3CDTF">2018-10-18T18:26:40Z</dcterms:created>
  <dcterms:modified xsi:type="dcterms:W3CDTF">2018-11-07T21:27:58Z</dcterms:modified>
</cp:coreProperties>
</file>